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4"/>
  </p:sldMasterIdLst>
  <p:notesMasterIdLst>
    <p:notesMasterId r:id="rId35"/>
  </p:notesMasterIdLst>
  <p:sldIdLst>
    <p:sldId id="256" r:id="rId5"/>
    <p:sldId id="257" r:id="rId6"/>
    <p:sldId id="5096" r:id="rId7"/>
    <p:sldId id="258" r:id="rId8"/>
    <p:sldId id="259" r:id="rId9"/>
    <p:sldId id="261" r:id="rId10"/>
    <p:sldId id="262" r:id="rId11"/>
    <p:sldId id="263" r:id="rId12"/>
    <p:sldId id="264" r:id="rId13"/>
    <p:sldId id="5129" r:id="rId14"/>
    <p:sldId id="5251" r:id="rId15"/>
    <p:sldId id="5130" r:id="rId16"/>
    <p:sldId id="5242" r:id="rId17"/>
    <p:sldId id="5210" r:id="rId18"/>
    <p:sldId id="5276" r:id="rId19"/>
    <p:sldId id="5196" r:id="rId20"/>
    <p:sldId id="5197" r:id="rId21"/>
    <p:sldId id="5278" r:id="rId22"/>
    <p:sldId id="5213" r:id="rId23"/>
    <p:sldId id="5279" r:id="rId24"/>
    <p:sldId id="5280" r:id="rId25"/>
    <p:sldId id="5282" r:id="rId26"/>
    <p:sldId id="5281" r:id="rId27"/>
    <p:sldId id="5168" r:id="rId28"/>
    <p:sldId id="5270" r:id="rId29"/>
    <p:sldId id="5254" r:id="rId30"/>
    <p:sldId id="5271" r:id="rId31"/>
    <p:sldId id="5272" r:id="rId32"/>
    <p:sldId id="266" r:id="rId33"/>
    <p:sldId id="28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8BC9"/>
    <a:srgbClr val="C32032"/>
    <a:srgbClr val="FF9900"/>
    <a:srgbClr val="CEF4DA"/>
    <a:srgbClr val="FF9999"/>
    <a:srgbClr val="FFFFCC"/>
    <a:srgbClr val="FFFFFF"/>
    <a:srgbClr val="8FAAEF"/>
    <a:srgbClr val="EF7521"/>
    <a:srgbClr val="F8D7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67D259-08A4-49C9-825D-E0A6AD0EE4AF}" v="49" dt="2024-02-22T14:07:03.909"/>
    <p1510:client id="{8B08DE81-6129-4193-B578-D3CEB3760332}" v="304" dt="2024-02-22T02:02:38.282"/>
    <p1510:client id="{A5934772-EFDB-4BA6-9D18-3B56E95926DB}" v="332" dt="2024-02-22T15:21:42.3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dka, Dawna" userId="823cceae-331b-41d6-9a63-34ad6d1db55c" providerId="ADAL" clId="{C4CD5425-2DC6-48F5-9D6A-E4D1766D0FFF}"/>
    <pc:docChg chg="modSld">
      <pc:chgData name="Gudka, Dawna" userId="823cceae-331b-41d6-9a63-34ad6d1db55c" providerId="ADAL" clId="{C4CD5425-2DC6-48F5-9D6A-E4D1766D0FFF}" dt="2024-01-18T02:07:25.819" v="58" actId="962"/>
      <pc:docMkLst>
        <pc:docMk/>
      </pc:docMkLst>
      <pc:sldChg chg="modSp mod">
        <pc:chgData name="Gudka, Dawna" userId="823cceae-331b-41d6-9a63-34ad6d1db55c" providerId="ADAL" clId="{C4CD5425-2DC6-48F5-9D6A-E4D1766D0FFF}" dt="2024-01-18T02:07:25.819" v="58" actId="962"/>
        <pc:sldMkLst>
          <pc:docMk/>
          <pc:sldMk cId="1643822337" sldId="5241"/>
        </pc:sldMkLst>
        <pc:picChg chg="ord">
          <ac:chgData name="Gudka, Dawna" userId="823cceae-331b-41d6-9a63-34ad6d1db55c" providerId="ADAL" clId="{C4CD5425-2DC6-48F5-9D6A-E4D1766D0FFF}" dt="2024-01-18T02:06:19.361" v="0" actId="13244"/>
          <ac:picMkLst>
            <pc:docMk/>
            <pc:sldMk cId="1643822337" sldId="5241"/>
            <ac:picMk id="7" creationId="{8AD64619-FAD2-4243-9B53-2444BAD09A5F}"/>
          </ac:picMkLst>
        </pc:picChg>
        <pc:picChg chg="ord">
          <ac:chgData name="Gudka, Dawna" userId="823cceae-331b-41d6-9a63-34ad6d1db55c" providerId="ADAL" clId="{C4CD5425-2DC6-48F5-9D6A-E4D1766D0FFF}" dt="2024-01-18T02:06:23.315" v="1" actId="13244"/>
          <ac:picMkLst>
            <pc:docMk/>
            <pc:sldMk cId="1643822337" sldId="5241"/>
            <ac:picMk id="8" creationId="{E3D7669B-64D8-79C5-3ACA-8EEE60DA7310}"/>
          </ac:picMkLst>
        </pc:picChg>
        <pc:picChg chg="mod ord">
          <ac:chgData name="Gudka, Dawna" userId="823cceae-331b-41d6-9a63-34ad6d1db55c" providerId="ADAL" clId="{C4CD5425-2DC6-48F5-9D6A-E4D1766D0FFF}" dt="2024-01-18T02:07:25.819" v="58" actId="962"/>
          <ac:picMkLst>
            <pc:docMk/>
            <pc:sldMk cId="1643822337" sldId="5241"/>
            <ac:picMk id="9" creationId="{E18E0142-4BFB-2817-0508-CD4DD71353C6}"/>
          </ac:picMkLst>
        </pc:picChg>
      </pc:sldChg>
    </pc:docChg>
  </pc:docChgLst>
  <pc:docChgLst>
    <pc:chgData name="Ward, Reagan" userId="27291eb4-8241-4961-9e69-8c66e34cc5b0" providerId="ADAL" clId="{90BC9DDC-36AB-4533-8104-BF5F87E21DAC}"/>
    <pc:docChg chg="delSld modSld">
      <pc:chgData name="Ward, Reagan" userId="27291eb4-8241-4961-9e69-8c66e34cc5b0" providerId="ADAL" clId="{90BC9DDC-36AB-4533-8104-BF5F87E21DAC}" dt="2024-02-15T15:30:30.843" v="53" actId="13244"/>
      <pc:docMkLst>
        <pc:docMk/>
      </pc:docMkLst>
      <pc:sldChg chg="modSp mod">
        <pc:chgData name="Ward, Reagan" userId="27291eb4-8241-4961-9e69-8c66e34cc5b0" providerId="ADAL" clId="{90BC9DDC-36AB-4533-8104-BF5F87E21DAC}" dt="2024-02-12T23:18:30.723" v="3" actId="20577"/>
        <pc:sldMkLst>
          <pc:docMk/>
          <pc:sldMk cId="3044915438" sldId="256"/>
        </pc:sldMkLst>
        <pc:spChg chg="mod">
          <ac:chgData name="Ward, Reagan" userId="27291eb4-8241-4961-9e69-8c66e34cc5b0" providerId="ADAL" clId="{90BC9DDC-36AB-4533-8104-BF5F87E21DAC}" dt="2024-02-12T23:18:30.723" v="3" actId="20577"/>
          <ac:spMkLst>
            <pc:docMk/>
            <pc:sldMk cId="3044915438" sldId="256"/>
            <ac:spMk id="2" creationId="{00000000-0000-0000-0000-000000000000}"/>
          </ac:spMkLst>
        </pc:spChg>
      </pc:sldChg>
      <pc:sldChg chg="modSp mod">
        <pc:chgData name="Ward, Reagan" userId="27291eb4-8241-4961-9e69-8c66e34cc5b0" providerId="ADAL" clId="{90BC9DDC-36AB-4533-8104-BF5F87E21DAC}" dt="2024-02-12T23:19:00.224" v="52" actId="20577"/>
        <pc:sldMkLst>
          <pc:docMk/>
          <pc:sldMk cId="1847781319" sldId="263"/>
        </pc:sldMkLst>
        <pc:graphicFrameChg chg="modGraphic">
          <ac:chgData name="Ward, Reagan" userId="27291eb4-8241-4961-9e69-8c66e34cc5b0" providerId="ADAL" clId="{90BC9DDC-36AB-4533-8104-BF5F87E21DAC}" dt="2024-02-12T23:19:00.224" v="52" actId="20577"/>
          <ac:graphicFrameMkLst>
            <pc:docMk/>
            <pc:sldMk cId="1847781319" sldId="263"/>
            <ac:graphicFrameMk id="7" creationId="{2864BB53-F741-4FFC-0348-1AC10AD60EEB}"/>
          </ac:graphicFrameMkLst>
        </pc:graphicFrameChg>
      </pc:sldChg>
      <pc:sldChg chg="del">
        <pc:chgData name="Ward, Reagan" userId="27291eb4-8241-4961-9e69-8c66e34cc5b0" providerId="ADAL" clId="{90BC9DDC-36AB-4533-8104-BF5F87E21DAC}" dt="2024-02-12T23:18:38.056" v="4" actId="47"/>
        <pc:sldMkLst>
          <pc:docMk/>
          <pc:sldMk cId="3638216352" sldId="5110"/>
        </pc:sldMkLst>
      </pc:sldChg>
      <pc:sldChg chg="del">
        <pc:chgData name="Ward, Reagan" userId="27291eb4-8241-4961-9e69-8c66e34cc5b0" providerId="ADAL" clId="{90BC9DDC-36AB-4533-8104-BF5F87E21DAC}" dt="2024-02-12T23:18:38.056" v="4" actId="47"/>
        <pc:sldMkLst>
          <pc:docMk/>
          <pc:sldMk cId="3977542393" sldId="5252"/>
        </pc:sldMkLst>
      </pc:sldChg>
      <pc:sldChg chg="del">
        <pc:chgData name="Ward, Reagan" userId="27291eb4-8241-4961-9e69-8c66e34cc5b0" providerId="ADAL" clId="{90BC9DDC-36AB-4533-8104-BF5F87E21DAC}" dt="2024-02-12T23:18:38.056" v="4" actId="47"/>
        <pc:sldMkLst>
          <pc:docMk/>
          <pc:sldMk cId="2627223314" sldId="5254"/>
        </pc:sldMkLst>
      </pc:sldChg>
      <pc:sldChg chg="del">
        <pc:chgData name="Ward, Reagan" userId="27291eb4-8241-4961-9e69-8c66e34cc5b0" providerId="ADAL" clId="{90BC9DDC-36AB-4533-8104-BF5F87E21DAC}" dt="2024-02-12T23:18:38.056" v="4" actId="47"/>
        <pc:sldMkLst>
          <pc:docMk/>
          <pc:sldMk cId="2812394704" sldId="5255"/>
        </pc:sldMkLst>
      </pc:sldChg>
      <pc:sldChg chg="del">
        <pc:chgData name="Ward, Reagan" userId="27291eb4-8241-4961-9e69-8c66e34cc5b0" providerId="ADAL" clId="{90BC9DDC-36AB-4533-8104-BF5F87E21DAC}" dt="2024-02-12T23:18:38.056" v="4" actId="47"/>
        <pc:sldMkLst>
          <pc:docMk/>
          <pc:sldMk cId="4257296293" sldId="5256"/>
        </pc:sldMkLst>
      </pc:sldChg>
      <pc:sldChg chg="del">
        <pc:chgData name="Ward, Reagan" userId="27291eb4-8241-4961-9e69-8c66e34cc5b0" providerId="ADAL" clId="{90BC9DDC-36AB-4533-8104-BF5F87E21DAC}" dt="2024-02-12T23:18:38.056" v="4" actId="47"/>
        <pc:sldMkLst>
          <pc:docMk/>
          <pc:sldMk cId="2302466067" sldId="5257"/>
        </pc:sldMkLst>
      </pc:sldChg>
      <pc:sldChg chg="modSp mod">
        <pc:chgData name="Ward, Reagan" userId="27291eb4-8241-4961-9e69-8c66e34cc5b0" providerId="ADAL" clId="{90BC9DDC-36AB-4533-8104-BF5F87E21DAC}" dt="2024-02-15T15:30:30.843" v="53" actId="13244"/>
        <pc:sldMkLst>
          <pc:docMk/>
          <pc:sldMk cId="4104978656" sldId="5272"/>
        </pc:sldMkLst>
        <pc:picChg chg="ord">
          <ac:chgData name="Ward, Reagan" userId="27291eb4-8241-4961-9e69-8c66e34cc5b0" providerId="ADAL" clId="{90BC9DDC-36AB-4533-8104-BF5F87E21DAC}" dt="2024-02-15T15:30:30.843" v="53" actId="13244"/>
          <ac:picMkLst>
            <pc:docMk/>
            <pc:sldMk cId="4104978656" sldId="5272"/>
            <ac:picMk id="8" creationId="{6D2B5BD0-7629-902B-EE8A-6637980AA1A3}"/>
          </ac:picMkLst>
        </pc:picChg>
      </pc:sldChg>
    </pc:docChg>
  </pc:docChgLst>
  <pc:docChgLst>
    <pc:chgData name="Gudka, Dawna" userId="823cceae-331b-41d6-9a63-34ad6d1db55c" providerId="ADAL" clId="{F2FF52AA-2D30-4061-8D4D-5665E63A8DF9}"/>
    <pc:docChg chg="custSel delSld modSld">
      <pc:chgData name="Gudka, Dawna" userId="823cceae-331b-41d6-9a63-34ad6d1db55c" providerId="ADAL" clId="{F2FF52AA-2D30-4061-8D4D-5665E63A8DF9}" dt="2024-02-15T03:54:02.624" v="236" actId="20577"/>
      <pc:docMkLst>
        <pc:docMk/>
      </pc:docMkLst>
      <pc:sldChg chg="modSp mod">
        <pc:chgData name="Gudka, Dawna" userId="823cceae-331b-41d6-9a63-34ad6d1db55c" providerId="ADAL" clId="{F2FF52AA-2D30-4061-8D4D-5665E63A8DF9}" dt="2024-02-15T03:50:51.611" v="201" actId="1076"/>
        <pc:sldMkLst>
          <pc:docMk/>
          <pc:sldMk cId="1641238302" sldId="5130"/>
        </pc:sldMkLst>
        <pc:spChg chg="mod">
          <ac:chgData name="Gudka, Dawna" userId="823cceae-331b-41d6-9a63-34ad6d1db55c" providerId="ADAL" clId="{F2FF52AA-2D30-4061-8D4D-5665E63A8DF9}" dt="2024-02-15T03:50:51.611" v="201" actId="1076"/>
          <ac:spMkLst>
            <pc:docMk/>
            <pc:sldMk cId="1641238302" sldId="5130"/>
            <ac:spMk id="6" creationId="{B1AA1C90-DCB3-013C-ABD8-DED0855C602F}"/>
          </ac:spMkLst>
        </pc:spChg>
      </pc:sldChg>
      <pc:sldChg chg="delSp modSp del mod">
        <pc:chgData name="Gudka, Dawna" userId="823cceae-331b-41d6-9a63-34ad6d1db55c" providerId="ADAL" clId="{F2FF52AA-2D30-4061-8D4D-5665E63A8DF9}" dt="2024-02-15T03:48:50.419" v="105" actId="2696"/>
        <pc:sldMkLst>
          <pc:docMk/>
          <pc:sldMk cId="1643822337" sldId="5241"/>
        </pc:sldMkLst>
        <pc:spChg chg="del mod">
          <ac:chgData name="Gudka, Dawna" userId="823cceae-331b-41d6-9a63-34ad6d1db55c" providerId="ADAL" clId="{F2FF52AA-2D30-4061-8D4D-5665E63A8DF9}" dt="2024-02-15T03:48:43.909" v="104"/>
          <ac:spMkLst>
            <pc:docMk/>
            <pc:sldMk cId="1643822337" sldId="5241"/>
            <ac:spMk id="10" creationId="{BC672E71-401E-51A6-BC29-177A950E4159}"/>
          </ac:spMkLst>
        </pc:spChg>
        <pc:picChg chg="del">
          <ac:chgData name="Gudka, Dawna" userId="823cceae-331b-41d6-9a63-34ad6d1db55c" providerId="ADAL" clId="{F2FF52AA-2D30-4061-8D4D-5665E63A8DF9}" dt="2024-02-15T03:48:34.836" v="101" actId="478"/>
          <ac:picMkLst>
            <pc:docMk/>
            <pc:sldMk cId="1643822337" sldId="5241"/>
            <ac:picMk id="6" creationId="{3DEB556D-4D5C-E8AE-37DE-849814B824D0}"/>
          </ac:picMkLst>
        </pc:picChg>
      </pc:sldChg>
      <pc:sldChg chg="modSp mod">
        <pc:chgData name="Gudka, Dawna" userId="823cceae-331b-41d6-9a63-34ad6d1db55c" providerId="ADAL" clId="{F2FF52AA-2D30-4061-8D4D-5665E63A8DF9}" dt="2024-02-15T03:54:02.624" v="236" actId="20577"/>
        <pc:sldMkLst>
          <pc:docMk/>
          <pc:sldMk cId="4176922401" sldId="5251"/>
        </pc:sldMkLst>
        <pc:spChg chg="mod">
          <ac:chgData name="Gudka, Dawna" userId="823cceae-331b-41d6-9a63-34ad6d1db55c" providerId="ADAL" clId="{F2FF52AA-2D30-4061-8D4D-5665E63A8DF9}" dt="2024-02-15T03:54:02.624" v="236" actId="20577"/>
          <ac:spMkLst>
            <pc:docMk/>
            <pc:sldMk cId="4176922401" sldId="5251"/>
            <ac:spMk id="4" creationId="{30196C07-08FD-EE82-0830-E803301545A0}"/>
          </ac:spMkLst>
        </pc:spChg>
        <pc:graphicFrameChg chg="mod">
          <ac:chgData name="Gudka, Dawna" userId="823cceae-331b-41d6-9a63-34ad6d1db55c" providerId="ADAL" clId="{F2FF52AA-2D30-4061-8D4D-5665E63A8DF9}" dt="2024-02-15T03:53:34.363" v="214" actId="14100"/>
          <ac:graphicFrameMkLst>
            <pc:docMk/>
            <pc:sldMk cId="4176922401" sldId="5251"/>
            <ac:graphicFrameMk id="8" creationId="{08B90536-177C-FF3D-36E5-B0DF665044FE}"/>
          </ac:graphicFrameMkLst>
        </pc:graphicFrameChg>
      </pc:sldChg>
    </pc:docChg>
  </pc:docChgLst>
  <pc:docChgLst>
    <pc:chgData name="Gudka, Dawna" userId="S::gudka_d@cde.state.co.us::823cceae-331b-41d6-9a63-34ad6d1db55c" providerId="AD" clId="Web-{5C48D186-1246-402D-B3D5-975F2DACA0BB}"/>
    <pc:docChg chg="delSld modSld">
      <pc:chgData name="Gudka, Dawna" userId="S::gudka_d@cde.state.co.us::823cceae-331b-41d6-9a63-34ad6d1db55c" providerId="AD" clId="Web-{5C48D186-1246-402D-B3D5-975F2DACA0BB}" dt="2024-01-24T17:30:41.026" v="410" actId="20577"/>
      <pc:docMkLst>
        <pc:docMk/>
      </pc:docMkLst>
      <pc:sldChg chg="modSp">
        <pc:chgData name="Gudka, Dawna" userId="S::gudka_d@cde.state.co.us::823cceae-331b-41d6-9a63-34ad6d1db55c" providerId="AD" clId="Web-{5C48D186-1246-402D-B3D5-975F2DACA0BB}" dt="2024-01-24T17:27:15.254" v="215"/>
        <pc:sldMkLst>
          <pc:docMk/>
          <pc:sldMk cId="766479562" sldId="264"/>
        </pc:sldMkLst>
        <pc:graphicFrameChg chg="mod modGraphic">
          <ac:chgData name="Gudka, Dawna" userId="S::gudka_d@cde.state.co.us::823cceae-331b-41d6-9a63-34ad6d1db55c" providerId="AD" clId="Web-{5C48D186-1246-402D-B3D5-975F2DACA0BB}" dt="2024-01-24T17:27:15.254" v="215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  <pc:sldChg chg="modSp">
        <pc:chgData name="Gudka, Dawna" userId="S::gudka_d@cde.state.co.us::823cceae-331b-41d6-9a63-34ad6d1db55c" providerId="AD" clId="Web-{5C48D186-1246-402D-B3D5-975F2DACA0BB}" dt="2024-01-24T17:28:21.428" v="229" actId="20577"/>
        <pc:sldMkLst>
          <pc:docMk/>
          <pc:sldMk cId="1641238302" sldId="5130"/>
        </pc:sldMkLst>
        <pc:spChg chg="mod">
          <ac:chgData name="Gudka, Dawna" userId="S::gudka_d@cde.state.co.us::823cceae-331b-41d6-9a63-34ad6d1db55c" providerId="AD" clId="Web-{5C48D186-1246-402D-B3D5-975F2DACA0BB}" dt="2024-01-24T17:28:21.428" v="229" actId="20577"/>
          <ac:spMkLst>
            <pc:docMk/>
            <pc:sldMk cId="1641238302" sldId="5130"/>
            <ac:spMk id="6" creationId="{B1AA1C90-DCB3-013C-ABD8-DED0855C602F}"/>
          </ac:spMkLst>
        </pc:spChg>
      </pc:sldChg>
      <pc:sldChg chg="del">
        <pc:chgData name="Gudka, Dawna" userId="S::gudka_d@cde.state.co.us::823cceae-331b-41d6-9a63-34ad6d1db55c" providerId="AD" clId="Web-{5C48D186-1246-402D-B3D5-975F2DACA0BB}" dt="2024-01-24T17:28:28.334" v="230"/>
        <pc:sldMkLst>
          <pc:docMk/>
          <pc:sldMk cId="2491444040" sldId="5221"/>
        </pc:sldMkLst>
      </pc:sldChg>
      <pc:sldChg chg="delSp modSp">
        <pc:chgData name="Gudka, Dawna" userId="S::gudka_d@cde.state.co.us::823cceae-331b-41d6-9a63-34ad6d1db55c" providerId="AD" clId="Web-{5C48D186-1246-402D-B3D5-975F2DACA0BB}" dt="2024-01-24T17:30:41.026" v="410" actId="20577"/>
        <pc:sldMkLst>
          <pc:docMk/>
          <pc:sldMk cId="3000212157" sldId="5222"/>
        </pc:sldMkLst>
        <pc:spChg chg="mod">
          <ac:chgData name="Gudka, Dawna" userId="S::gudka_d@cde.state.co.us::823cceae-331b-41d6-9a63-34ad6d1db55c" providerId="AD" clId="Web-{5C48D186-1246-402D-B3D5-975F2DACA0BB}" dt="2024-01-24T17:28:51.429" v="267" actId="20577"/>
          <ac:spMkLst>
            <pc:docMk/>
            <pc:sldMk cId="3000212157" sldId="5222"/>
            <ac:spMk id="4" creationId="{30196C07-08FD-EE82-0830-E803301545A0}"/>
          </ac:spMkLst>
        </pc:spChg>
        <pc:spChg chg="mod">
          <ac:chgData name="Gudka, Dawna" userId="S::gudka_d@cde.state.co.us::823cceae-331b-41d6-9a63-34ad6d1db55c" providerId="AD" clId="Web-{5C48D186-1246-402D-B3D5-975F2DACA0BB}" dt="2024-01-24T17:30:41.026" v="410" actId="20577"/>
          <ac:spMkLst>
            <pc:docMk/>
            <pc:sldMk cId="3000212157" sldId="5222"/>
            <ac:spMk id="5" creationId="{41089316-CC9A-12D2-D679-C691A2E7975A}"/>
          </ac:spMkLst>
        </pc:spChg>
        <pc:picChg chg="del">
          <ac:chgData name="Gudka, Dawna" userId="S::gudka_d@cde.state.co.us::823cceae-331b-41d6-9a63-34ad6d1db55c" providerId="AD" clId="Web-{5C48D186-1246-402D-B3D5-975F2DACA0BB}" dt="2024-01-24T17:28:35.256" v="231"/>
          <ac:picMkLst>
            <pc:docMk/>
            <pc:sldMk cId="3000212157" sldId="5222"/>
            <ac:picMk id="6" creationId="{3E98DB79-99DD-FAC6-F3CD-1EBC018BF743}"/>
          </ac:picMkLst>
        </pc:picChg>
      </pc:sldChg>
    </pc:docChg>
  </pc:docChgLst>
  <pc:docChgLst>
    <pc:chgData name="Wenzel, Brooke" userId="672bf8d3-b15b-4e02-a6d1-39319a0df09b" providerId="ADAL" clId="{EB5EC043-6F8D-42AF-A578-678940F32ADB}"/>
    <pc:docChg chg="undo custSel addSld delSld modSld sldOrd">
      <pc:chgData name="Wenzel, Brooke" userId="672bf8d3-b15b-4e02-a6d1-39319a0df09b" providerId="ADAL" clId="{EB5EC043-6F8D-42AF-A578-678940F32ADB}" dt="2024-01-09T21:01:56.369" v="1009" actId="14100"/>
      <pc:docMkLst>
        <pc:docMk/>
      </pc:docMkLst>
      <pc:sldChg chg="modSp mod">
        <pc:chgData name="Wenzel, Brooke" userId="672bf8d3-b15b-4e02-a6d1-39319a0df09b" providerId="ADAL" clId="{EB5EC043-6F8D-42AF-A578-678940F32ADB}" dt="2024-01-09T13:12:58.222" v="356" actId="20577"/>
        <pc:sldMkLst>
          <pc:docMk/>
          <pc:sldMk cId="1212467416" sldId="261"/>
        </pc:sldMkLst>
        <pc:graphicFrameChg chg="modGraphic">
          <ac:chgData name="Wenzel, Brooke" userId="672bf8d3-b15b-4e02-a6d1-39319a0df09b" providerId="ADAL" clId="{EB5EC043-6F8D-42AF-A578-678940F32ADB}" dt="2024-01-09T13:12:58.222" v="356" actId="20577"/>
          <ac:graphicFrameMkLst>
            <pc:docMk/>
            <pc:sldMk cId="1212467416" sldId="261"/>
            <ac:graphicFrameMk id="9" creationId="{E52EBAC4-3CDA-C325-EF8A-459CCAFC0EDE}"/>
          </ac:graphicFrameMkLst>
        </pc:graphicFrameChg>
      </pc:sldChg>
      <pc:sldChg chg="modSp mod ord">
        <pc:chgData name="Wenzel, Brooke" userId="672bf8d3-b15b-4e02-a6d1-39319a0df09b" providerId="ADAL" clId="{EB5EC043-6F8D-42AF-A578-678940F32ADB}" dt="2024-01-09T13:12:12.204" v="289" actId="20577"/>
        <pc:sldMkLst>
          <pc:docMk/>
          <pc:sldMk cId="3638216352" sldId="5110"/>
        </pc:sldMkLst>
        <pc:spChg chg="mod">
          <ac:chgData name="Wenzel, Brooke" userId="672bf8d3-b15b-4e02-a6d1-39319a0df09b" providerId="ADAL" clId="{EB5EC043-6F8D-42AF-A578-678940F32ADB}" dt="2024-01-09T13:09:48.936" v="186" actId="20577"/>
          <ac:spMkLst>
            <pc:docMk/>
            <pc:sldMk cId="3638216352" sldId="5110"/>
            <ac:spMk id="2" creationId="{222E4C28-041D-59D2-0291-9738FE10DDD0}"/>
          </ac:spMkLst>
        </pc:spChg>
        <pc:spChg chg="mod">
          <ac:chgData name="Wenzel, Brooke" userId="672bf8d3-b15b-4e02-a6d1-39319a0df09b" providerId="ADAL" clId="{EB5EC043-6F8D-42AF-A578-678940F32ADB}" dt="2024-01-09T13:12:12.204" v="289" actId="20577"/>
          <ac:spMkLst>
            <pc:docMk/>
            <pc:sldMk cId="3638216352" sldId="5110"/>
            <ac:spMk id="3" creationId="{1C053128-2E61-BD39-9230-D3FF32B16187}"/>
          </ac:spMkLst>
        </pc:spChg>
      </pc:sldChg>
      <pc:sldChg chg="del">
        <pc:chgData name="Wenzel, Brooke" userId="672bf8d3-b15b-4e02-a6d1-39319a0df09b" providerId="ADAL" clId="{EB5EC043-6F8D-42AF-A578-678940F32ADB}" dt="2024-01-09T13:09:21.689" v="148" actId="47"/>
        <pc:sldMkLst>
          <pc:docMk/>
          <pc:sldMk cId="1003328" sldId="5202"/>
        </pc:sldMkLst>
      </pc:sldChg>
      <pc:sldChg chg="del">
        <pc:chgData name="Wenzel, Brooke" userId="672bf8d3-b15b-4e02-a6d1-39319a0df09b" providerId="ADAL" clId="{EB5EC043-6F8D-42AF-A578-678940F32ADB}" dt="2024-01-09T13:09:21.689" v="148" actId="47"/>
        <pc:sldMkLst>
          <pc:docMk/>
          <pc:sldMk cId="298744664" sldId="5203"/>
        </pc:sldMkLst>
      </pc:sldChg>
      <pc:sldChg chg="del">
        <pc:chgData name="Wenzel, Brooke" userId="672bf8d3-b15b-4e02-a6d1-39319a0df09b" providerId="ADAL" clId="{EB5EC043-6F8D-42AF-A578-678940F32ADB}" dt="2024-01-09T13:09:21.689" v="148" actId="47"/>
        <pc:sldMkLst>
          <pc:docMk/>
          <pc:sldMk cId="1961852350" sldId="5205"/>
        </pc:sldMkLst>
      </pc:sldChg>
      <pc:sldChg chg="del">
        <pc:chgData name="Wenzel, Brooke" userId="672bf8d3-b15b-4e02-a6d1-39319a0df09b" providerId="ADAL" clId="{EB5EC043-6F8D-42AF-A578-678940F32ADB}" dt="2024-01-09T13:09:21.689" v="148" actId="47"/>
        <pc:sldMkLst>
          <pc:docMk/>
          <pc:sldMk cId="2933753138" sldId="5206"/>
        </pc:sldMkLst>
      </pc:sldChg>
      <pc:sldChg chg="del">
        <pc:chgData name="Wenzel, Brooke" userId="672bf8d3-b15b-4e02-a6d1-39319a0df09b" providerId="ADAL" clId="{EB5EC043-6F8D-42AF-A578-678940F32ADB}" dt="2024-01-09T13:09:21.689" v="148" actId="47"/>
        <pc:sldMkLst>
          <pc:docMk/>
          <pc:sldMk cId="3262778519" sldId="5211"/>
        </pc:sldMkLst>
      </pc:sldChg>
      <pc:sldChg chg="modSp mod ord">
        <pc:chgData name="Wenzel, Brooke" userId="672bf8d3-b15b-4e02-a6d1-39319a0df09b" providerId="ADAL" clId="{EB5EC043-6F8D-42AF-A578-678940F32ADB}" dt="2024-01-09T13:12:49.360" v="349" actId="20577"/>
        <pc:sldMkLst>
          <pc:docMk/>
          <pc:sldMk cId="2556971995" sldId="5213"/>
        </pc:sldMkLst>
        <pc:spChg chg="mod">
          <ac:chgData name="Wenzel, Brooke" userId="672bf8d3-b15b-4e02-a6d1-39319a0df09b" providerId="ADAL" clId="{EB5EC043-6F8D-42AF-A578-678940F32ADB}" dt="2024-01-09T13:12:49.360" v="349" actId="20577"/>
          <ac:spMkLst>
            <pc:docMk/>
            <pc:sldMk cId="2556971995" sldId="5213"/>
            <ac:spMk id="5" creationId="{DBF91B1D-AB65-9F20-F4D7-C1C1D449882D}"/>
          </ac:spMkLst>
        </pc:spChg>
        <pc:spChg chg="mod">
          <ac:chgData name="Wenzel, Brooke" userId="672bf8d3-b15b-4e02-a6d1-39319a0df09b" providerId="ADAL" clId="{EB5EC043-6F8D-42AF-A578-678940F32ADB}" dt="2024-01-09T13:12:45.329" v="342" actId="20577"/>
          <ac:spMkLst>
            <pc:docMk/>
            <pc:sldMk cId="2556971995" sldId="5213"/>
            <ac:spMk id="6" creationId="{6AA14B5A-9915-0F74-E665-6AFD3C10AD67}"/>
          </ac:spMkLst>
        </pc:spChg>
      </pc:sldChg>
      <pc:sldChg chg="addSp modSp mod ord">
        <pc:chgData name="Wenzel, Brooke" userId="672bf8d3-b15b-4e02-a6d1-39319a0df09b" providerId="ADAL" clId="{EB5EC043-6F8D-42AF-A578-678940F32ADB}" dt="2024-01-09T21:01:56.369" v="1009" actId="14100"/>
        <pc:sldMkLst>
          <pc:docMk/>
          <pc:sldMk cId="3132357071" sldId="5215"/>
        </pc:sldMkLst>
        <pc:spChg chg="ord">
          <ac:chgData name="Wenzel, Brooke" userId="672bf8d3-b15b-4e02-a6d1-39319a0df09b" providerId="ADAL" clId="{EB5EC043-6F8D-42AF-A578-678940F32ADB}" dt="2024-01-09T13:22:49.887" v="1006" actId="13244"/>
          <ac:spMkLst>
            <pc:docMk/>
            <pc:sldMk cId="3132357071" sldId="5215"/>
            <ac:spMk id="4" creationId="{685093A4-7664-4D92-664A-F636B5558B23}"/>
          </ac:spMkLst>
        </pc:spChg>
        <pc:spChg chg="mod">
          <ac:chgData name="Wenzel, Brooke" userId="672bf8d3-b15b-4e02-a6d1-39319a0df09b" providerId="ADAL" clId="{EB5EC043-6F8D-42AF-A578-678940F32ADB}" dt="2024-01-09T13:12:23.047" v="299" actId="20577"/>
          <ac:spMkLst>
            <pc:docMk/>
            <pc:sldMk cId="3132357071" sldId="5215"/>
            <ac:spMk id="5" creationId="{A1BE8311-6596-0BD2-04FE-E0AFADCA40A2}"/>
          </ac:spMkLst>
        </pc:spChg>
        <pc:spChg chg="mod">
          <ac:chgData name="Wenzel, Brooke" userId="672bf8d3-b15b-4e02-a6d1-39319a0df09b" providerId="ADAL" clId="{EB5EC043-6F8D-42AF-A578-678940F32ADB}" dt="2024-01-09T21:01:51.402" v="1008" actId="20577"/>
          <ac:spMkLst>
            <pc:docMk/>
            <pc:sldMk cId="3132357071" sldId="5215"/>
            <ac:spMk id="6" creationId="{0C02A92E-12B9-8519-08CB-03ED3B9C7005}"/>
          </ac:spMkLst>
        </pc:spChg>
        <pc:spChg chg="mod">
          <ac:chgData name="Wenzel, Brooke" userId="672bf8d3-b15b-4e02-a6d1-39319a0df09b" providerId="ADAL" clId="{EB5EC043-6F8D-42AF-A578-678940F32ADB}" dt="2024-01-09T13:18:47.519" v="467" actId="20577"/>
          <ac:spMkLst>
            <pc:docMk/>
            <pc:sldMk cId="3132357071" sldId="5215"/>
            <ac:spMk id="9" creationId="{D0374FE8-BF4F-B852-0074-BC5854064E31}"/>
          </ac:spMkLst>
        </pc:spChg>
        <pc:spChg chg="mod">
          <ac:chgData name="Wenzel, Brooke" userId="672bf8d3-b15b-4e02-a6d1-39319a0df09b" providerId="ADAL" clId="{EB5EC043-6F8D-42AF-A578-678940F32ADB}" dt="2024-01-09T13:18:52.638" v="474" actId="20577"/>
          <ac:spMkLst>
            <pc:docMk/>
            <pc:sldMk cId="3132357071" sldId="5215"/>
            <ac:spMk id="10" creationId="{F3343EF7-7375-0352-0222-B24E10C2DE1D}"/>
          </ac:spMkLst>
        </pc:spChg>
        <pc:picChg chg="add mod ord">
          <ac:chgData name="Wenzel, Brooke" userId="672bf8d3-b15b-4e02-a6d1-39319a0df09b" providerId="ADAL" clId="{EB5EC043-6F8D-42AF-A578-678940F32ADB}" dt="2024-01-09T21:01:56.369" v="1009" actId="14100"/>
          <ac:picMkLst>
            <pc:docMk/>
            <pc:sldMk cId="3132357071" sldId="5215"/>
            <ac:picMk id="3" creationId="{E85573E4-97AF-38FC-07CA-5553F06A8EAC}"/>
          </ac:picMkLst>
        </pc:picChg>
      </pc:sldChg>
      <pc:sldChg chg="delSp modSp mod ord">
        <pc:chgData name="Wenzel, Brooke" userId="672bf8d3-b15b-4e02-a6d1-39319a0df09b" providerId="ADAL" clId="{EB5EC043-6F8D-42AF-A578-678940F32ADB}" dt="2024-01-09T13:21:38.427" v="1003" actId="20577"/>
        <pc:sldMkLst>
          <pc:docMk/>
          <pc:sldMk cId="4143239950" sldId="5216"/>
        </pc:sldMkLst>
        <pc:spChg chg="mod">
          <ac:chgData name="Wenzel, Brooke" userId="672bf8d3-b15b-4e02-a6d1-39319a0df09b" providerId="ADAL" clId="{EB5EC043-6F8D-42AF-A578-678940F32ADB}" dt="2024-01-09T13:20:25.039" v="809" actId="20577"/>
          <ac:spMkLst>
            <pc:docMk/>
            <pc:sldMk cId="4143239950" sldId="5216"/>
            <ac:spMk id="2" creationId="{4FE96AA9-9D8D-EB72-057C-AA651EFF9914}"/>
          </ac:spMkLst>
        </pc:spChg>
        <pc:spChg chg="mod">
          <ac:chgData name="Wenzel, Brooke" userId="672bf8d3-b15b-4e02-a6d1-39319a0df09b" providerId="ADAL" clId="{EB5EC043-6F8D-42AF-A578-678940F32ADB}" dt="2024-01-09T13:21:24.770" v="973" actId="5793"/>
          <ac:spMkLst>
            <pc:docMk/>
            <pc:sldMk cId="4143239950" sldId="5216"/>
            <ac:spMk id="3" creationId="{0C0D30AF-D162-3E3D-B1AA-0DECF750173A}"/>
          </ac:spMkLst>
        </pc:spChg>
        <pc:spChg chg="mod">
          <ac:chgData name="Wenzel, Brooke" userId="672bf8d3-b15b-4e02-a6d1-39319a0df09b" providerId="ADAL" clId="{EB5EC043-6F8D-42AF-A578-678940F32ADB}" dt="2024-01-09T13:21:33.089" v="994" actId="20577"/>
          <ac:spMkLst>
            <pc:docMk/>
            <pc:sldMk cId="4143239950" sldId="5216"/>
            <ac:spMk id="7" creationId="{E2A44209-65D0-0F6D-E930-D9573B3BD85D}"/>
          </ac:spMkLst>
        </pc:spChg>
        <pc:spChg chg="mod">
          <ac:chgData name="Wenzel, Brooke" userId="672bf8d3-b15b-4e02-a6d1-39319a0df09b" providerId="ADAL" clId="{EB5EC043-6F8D-42AF-A578-678940F32ADB}" dt="2024-01-09T13:21:38.427" v="1003" actId="20577"/>
          <ac:spMkLst>
            <pc:docMk/>
            <pc:sldMk cId="4143239950" sldId="5216"/>
            <ac:spMk id="8" creationId="{F99C6036-669D-907A-3B87-D2AD3D9FB0DB}"/>
          </ac:spMkLst>
        </pc:spChg>
        <pc:picChg chg="del">
          <ac:chgData name="Wenzel, Brooke" userId="672bf8d3-b15b-4e02-a6d1-39319a0df09b" providerId="ADAL" clId="{EB5EC043-6F8D-42AF-A578-678940F32ADB}" dt="2024-01-09T13:20:26.959" v="810" actId="478"/>
          <ac:picMkLst>
            <pc:docMk/>
            <pc:sldMk cId="4143239950" sldId="5216"/>
            <ac:picMk id="10" creationId="{0BDCFAFF-C03D-4C84-E5F3-0A5144725553}"/>
          </ac:picMkLst>
        </pc:picChg>
      </pc:sldChg>
      <pc:sldChg chg="del ord">
        <pc:chgData name="Wenzel, Brooke" userId="672bf8d3-b15b-4e02-a6d1-39319a0df09b" providerId="ADAL" clId="{EB5EC043-6F8D-42AF-A578-678940F32ADB}" dt="2024-01-09T13:14:53.200" v="357" actId="47"/>
        <pc:sldMkLst>
          <pc:docMk/>
          <pc:sldMk cId="2365603357" sldId="5217"/>
        </pc:sldMkLst>
      </pc:sldChg>
      <pc:sldChg chg="add del">
        <pc:chgData name="Wenzel, Brooke" userId="672bf8d3-b15b-4e02-a6d1-39319a0df09b" providerId="ADAL" clId="{EB5EC043-6F8D-42AF-A578-678940F32ADB}" dt="2024-01-09T13:09:40.040" v="151" actId="47"/>
        <pc:sldMkLst>
          <pc:docMk/>
          <pc:sldMk cId="1908548078" sldId="5223"/>
        </pc:sldMkLst>
      </pc:sldChg>
      <pc:sldChg chg="add del">
        <pc:chgData name="Wenzel, Brooke" userId="672bf8d3-b15b-4e02-a6d1-39319a0df09b" providerId="ADAL" clId="{EB5EC043-6F8D-42AF-A578-678940F32ADB}" dt="2024-01-09T13:09:40.040" v="151" actId="47"/>
        <pc:sldMkLst>
          <pc:docMk/>
          <pc:sldMk cId="2874261683" sldId="5224"/>
        </pc:sldMkLst>
      </pc:sldChg>
      <pc:sldChg chg="add del">
        <pc:chgData name="Wenzel, Brooke" userId="672bf8d3-b15b-4e02-a6d1-39319a0df09b" providerId="ADAL" clId="{EB5EC043-6F8D-42AF-A578-678940F32ADB}" dt="2024-01-09T13:09:40.040" v="151" actId="47"/>
        <pc:sldMkLst>
          <pc:docMk/>
          <pc:sldMk cId="3376917238" sldId="5225"/>
        </pc:sldMkLst>
      </pc:sldChg>
      <pc:sldChg chg="add del">
        <pc:chgData name="Wenzel, Brooke" userId="672bf8d3-b15b-4e02-a6d1-39319a0df09b" providerId="ADAL" clId="{EB5EC043-6F8D-42AF-A578-678940F32ADB}" dt="2024-01-09T13:09:40.040" v="151" actId="47"/>
        <pc:sldMkLst>
          <pc:docMk/>
          <pc:sldMk cId="1314067065" sldId="5226"/>
        </pc:sldMkLst>
      </pc:sldChg>
      <pc:sldChg chg="add del">
        <pc:chgData name="Wenzel, Brooke" userId="672bf8d3-b15b-4e02-a6d1-39319a0df09b" providerId="ADAL" clId="{EB5EC043-6F8D-42AF-A578-678940F32ADB}" dt="2024-01-09T13:09:40.040" v="151" actId="47"/>
        <pc:sldMkLst>
          <pc:docMk/>
          <pc:sldMk cId="1725289522" sldId="5227"/>
        </pc:sldMkLst>
      </pc:sldChg>
    </pc:docChg>
  </pc:docChgLst>
  <pc:docChgLst>
    <pc:chgData name="Severson, Annette" userId="199f3c28-b733-4b36-8b0e-b7eb6984ff94" providerId="ADAL" clId="{0A3BE80C-D7F3-4403-BB6D-A7DD5FF584C7}"/>
    <pc:docChg chg="custSel addSld delSld modSld sldOrd">
      <pc:chgData name="Severson, Annette" userId="199f3c28-b733-4b36-8b0e-b7eb6984ff94" providerId="ADAL" clId="{0A3BE80C-D7F3-4403-BB6D-A7DD5FF584C7}" dt="2024-02-07T23:30:39.222" v="1228" actId="478"/>
      <pc:docMkLst>
        <pc:docMk/>
      </pc:docMkLst>
      <pc:sldChg chg="modSp add mod ord">
        <pc:chgData name="Severson, Annette" userId="199f3c28-b733-4b36-8b0e-b7eb6984ff94" providerId="ADAL" clId="{0A3BE80C-D7F3-4403-BB6D-A7DD5FF584C7}" dt="2024-02-07T23:21:04.113" v="610" actId="962"/>
        <pc:sldMkLst>
          <pc:docMk/>
          <pc:sldMk cId="1156196919" sldId="260"/>
        </pc:sldMkLst>
        <pc:spChg chg="mod">
          <ac:chgData name="Severson, Annette" userId="199f3c28-b733-4b36-8b0e-b7eb6984ff94" providerId="ADAL" clId="{0A3BE80C-D7F3-4403-BB6D-A7DD5FF584C7}" dt="2024-02-07T23:19:58.097" v="239" actId="20577"/>
          <ac:spMkLst>
            <pc:docMk/>
            <pc:sldMk cId="1156196919" sldId="260"/>
            <ac:spMk id="3" creationId="{10228441-6DA0-3AA9-DB9E-98D833C67DA3}"/>
          </ac:spMkLst>
        </pc:spChg>
        <pc:picChg chg="mod">
          <ac:chgData name="Severson, Annette" userId="199f3c28-b733-4b36-8b0e-b7eb6984ff94" providerId="ADAL" clId="{0A3BE80C-D7F3-4403-BB6D-A7DD5FF584C7}" dt="2024-02-07T23:21:04.113" v="610" actId="962"/>
          <ac:picMkLst>
            <pc:docMk/>
            <pc:sldMk cId="1156196919" sldId="260"/>
            <ac:picMk id="9" creationId="{34E84001-90BE-2E31-AAE0-C9E3BBAC4C93}"/>
          </ac:picMkLst>
        </pc:picChg>
      </pc:sldChg>
      <pc:sldChg chg="modSp mod">
        <pc:chgData name="Severson, Annette" userId="199f3c28-b733-4b36-8b0e-b7eb6984ff94" providerId="ADAL" clId="{0A3BE80C-D7F3-4403-BB6D-A7DD5FF584C7}" dt="2024-02-07T23:16:55.709" v="53" actId="20577"/>
        <pc:sldMkLst>
          <pc:docMk/>
          <pc:sldMk cId="1212467416" sldId="261"/>
        </pc:sldMkLst>
        <pc:graphicFrameChg chg="modGraphic">
          <ac:chgData name="Severson, Annette" userId="199f3c28-b733-4b36-8b0e-b7eb6984ff94" providerId="ADAL" clId="{0A3BE80C-D7F3-4403-BB6D-A7DD5FF584C7}" dt="2024-02-07T23:16:55.709" v="53" actId="20577"/>
          <ac:graphicFrameMkLst>
            <pc:docMk/>
            <pc:sldMk cId="1212467416" sldId="261"/>
            <ac:graphicFrameMk id="9" creationId="{E52EBAC4-3CDA-C325-EF8A-459CCAFC0EDE}"/>
          </ac:graphicFrameMkLst>
        </pc:graphicFrameChg>
      </pc:sldChg>
      <pc:sldChg chg="modSp mod">
        <pc:chgData name="Severson, Annette" userId="199f3c28-b733-4b36-8b0e-b7eb6984ff94" providerId="ADAL" clId="{0A3BE80C-D7F3-4403-BB6D-A7DD5FF584C7}" dt="2024-02-07T23:29:04.243" v="1107" actId="13244"/>
        <pc:sldMkLst>
          <pc:docMk/>
          <pc:sldMk cId="605362345" sldId="295"/>
        </pc:sldMkLst>
        <pc:spChg chg="ord">
          <ac:chgData name="Severson, Annette" userId="199f3c28-b733-4b36-8b0e-b7eb6984ff94" providerId="ADAL" clId="{0A3BE80C-D7F3-4403-BB6D-A7DD5FF584C7}" dt="2024-02-07T23:29:00.538" v="1106" actId="13244"/>
          <ac:spMkLst>
            <pc:docMk/>
            <pc:sldMk cId="605362345" sldId="295"/>
            <ac:spMk id="3" creationId="{00000000-0000-0000-0000-000000000000}"/>
          </ac:spMkLst>
        </pc:spChg>
        <pc:spChg chg="ord">
          <ac:chgData name="Severson, Annette" userId="199f3c28-b733-4b36-8b0e-b7eb6984ff94" providerId="ADAL" clId="{0A3BE80C-D7F3-4403-BB6D-A7DD5FF584C7}" dt="2024-02-07T23:29:04.243" v="1107" actId="13244"/>
          <ac:spMkLst>
            <pc:docMk/>
            <pc:sldMk cId="605362345" sldId="295"/>
            <ac:spMk id="5" creationId="{E39805D2-2B3B-3264-95B3-82FF2DD60FBA}"/>
          </ac:spMkLst>
        </pc:spChg>
      </pc:sldChg>
      <pc:sldChg chg="modSp mod">
        <pc:chgData name="Severson, Annette" userId="199f3c28-b733-4b36-8b0e-b7eb6984ff94" providerId="ADAL" clId="{0A3BE80C-D7F3-4403-BB6D-A7DD5FF584C7}" dt="2024-02-07T23:28:52.634" v="1105" actId="13244"/>
        <pc:sldMkLst>
          <pc:docMk/>
          <pc:sldMk cId="214899715" sldId="331"/>
        </pc:sldMkLst>
        <pc:spChg chg="ord">
          <ac:chgData name="Severson, Annette" userId="199f3c28-b733-4b36-8b0e-b7eb6984ff94" providerId="ADAL" clId="{0A3BE80C-D7F3-4403-BB6D-A7DD5FF584C7}" dt="2024-02-07T23:28:52.634" v="1105" actId="13244"/>
          <ac:spMkLst>
            <pc:docMk/>
            <pc:sldMk cId="214899715" sldId="331"/>
            <ac:spMk id="3" creationId="{00000000-0000-0000-0000-000000000000}"/>
          </ac:spMkLst>
        </pc:spChg>
      </pc:sldChg>
      <pc:sldChg chg="modSp mod">
        <pc:chgData name="Severson, Annette" userId="199f3c28-b733-4b36-8b0e-b7eb6984ff94" providerId="ADAL" clId="{0A3BE80C-D7F3-4403-BB6D-A7DD5FF584C7}" dt="2024-02-07T23:28:46.239" v="1104" actId="13244"/>
        <pc:sldMkLst>
          <pc:docMk/>
          <pc:sldMk cId="1259360704" sldId="4676"/>
        </pc:sldMkLst>
        <pc:spChg chg="ord">
          <ac:chgData name="Severson, Annette" userId="199f3c28-b733-4b36-8b0e-b7eb6984ff94" providerId="ADAL" clId="{0A3BE80C-D7F3-4403-BB6D-A7DD5FF584C7}" dt="2024-02-07T23:28:46.239" v="1104" actId="13244"/>
          <ac:spMkLst>
            <pc:docMk/>
            <pc:sldMk cId="1259360704" sldId="4676"/>
            <ac:spMk id="3" creationId="{0F5FF3A5-7604-A08F-D9F1-CBA946FB8AEE}"/>
          </ac:spMkLst>
        </pc:spChg>
        <pc:spChg chg="ord">
          <ac:chgData name="Severson, Annette" userId="199f3c28-b733-4b36-8b0e-b7eb6984ff94" providerId="ADAL" clId="{0A3BE80C-D7F3-4403-BB6D-A7DD5FF584C7}" dt="2024-02-07T23:27:40.419" v="1102" actId="13244"/>
          <ac:spMkLst>
            <pc:docMk/>
            <pc:sldMk cId="1259360704" sldId="4676"/>
            <ac:spMk id="4" creationId="{C05EA80F-1B09-46D5-951E-E6947D21196F}"/>
          </ac:spMkLst>
        </pc:spChg>
      </pc:sldChg>
      <pc:sldChg chg="modSp mod">
        <pc:chgData name="Severson, Annette" userId="199f3c28-b733-4b36-8b0e-b7eb6984ff94" providerId="ADAL" clId="{0A3BE80C-D7F3-4403-BB6D-A7DD5FF584C7}" dt="2024-02-07T23:29:18.640" v="1113" actId="20577"/>
        <pc:sldMkLst>
          <pc:docMk/>
          <pc:sldMk cId="4159998588" sldId="4706"/>
        </pc:sldMkLst>
        <pc:spChg chg="mod">
          <ac:chgData name="Severson, Annette" userId="199f3c28-b733-4b36-8b0e-b7eb6984ff94" providerId="ADAL" clId="{0A3BE80C-D7F3-4403-BB6D-A7DD5FF584C7}" dt="2024-02-07T23:29:18.640" v="1113" actId="20577"/>
          <ac:spMkLst>
            <pc:docMk/>
            <pc:sldMk cId="4159998588" sldId="4706"/>
            <ac:spMk id="2" creationId="{F541109F-D9FB-46C5-9F4C-7FD2901AFCBE}"/>
          </ac:spMkLst>
        </pc:spChg>
      </pc:sldChg>
      <pc:sldChg chg="add">
        <pc:chgData name="Severson, Annette" userId="199f3c28-b733-4b36-8b0e-b7eb6984ff94" providerId="ADAL" clId="{0A3BE80C-D7F3-4403-BB6D-A7DD5FF584C7}" dt="2024-02-07T23:17:49.819" v="54"/>
        <pc:sldMkLst>
          <pc:docMk/>
          <pc:sldMk cId="1150576617" sldId="4956"/>
        </pc:sldMkLst>
      </pc:sldChg>
      <pc:sldChg chg="add">
        <pc:chgData name="Severson, Annette" userId="199f3c28-b733-4b36-8b0e-b7eb6984ff94" providerId="ADAL" clId="{0A3BE80C-D7F3-4403-BB6D-A7DD5FF584C7}" dt="2024-02-07T23:17:49.819" v="54"/>
        <pc:sldMkLst>
          <pc:docMk/>
          <pc:sldMk cId="2876275194" sldId="4957"/>
        </pc:sldMkLst>
      </pc:sldChg>
      <pc:sldChg chg="add">
        <pc:chgData name="Severson, Annette" userId="199f3c28-b733-4b36-8b0e-b7eb6984ff94" providerId="ADAL" clId="{0A3BE80C-D7F3-4403-BB6D-A7DD5FF584C7}" dt="2024-02-07T23:17:49.819" v="54"/>
        <pc:sldMkLst>
          <pc:docMk/>
          <pc:sldMk cId="2515381481" sldId="5218"/>
        </pc:sldMkLst>
      </pc:sldChg>
      <pc:sldChg chg="add del">
        <pc:chgData name="Severson, Annette" userId="199f3c28-b733-4b36-8b0e-b7eb6984ff94" providerId="ADAL" clId="{0A3BE80C-D7F3-4403-BB6D-A7DD5FF584C7}" dt="2024-02-07T23:18:26.973" v="55" actId="47"/>
        <pc:sldMkLst>
          <pc:docMk/>
          <pc:sldMk cId="4185614099" sldId="5219"/>
        </pc:sldMkLst>
      </pc:sldChg>
      <pc:sldChg chg="modSp add mod">
        <pc:chgData name="Severson, Annette" userId="199f3c28-b733-4b36-8b0e-b7eb6984ff94" providerId="ADAL" clId="{0A3BE80C-D7F3-4403-BB6D-A7DD5FF584C7}" dt="2024-02-07T23:27:24.867" v="1101" actId="1076"/>
        <pc:sldMkLst>
          <pc:docMk/>
          <pc:sldMk cId="2371645433" sldId="5220"/>
        </pc:sldMkLst>
        <pc:spChg chg="mod">
          <ac:chgData name="Severson, Annette" userId="199f3c28-b733-4b36-8b0e-b7eb6984ff94" providerId="ADAL" clId="{0A3BE80C-D7F3-4403-BB6D-A7DD5FF584C7}" dt="2024-02-07T23:25:51.976" v="1088" actId="207"/>
          <ac:spMkLst>
            <pc:docMk/>
            <pc:sldMk cId="2371645433" sldId="5220"/>
            <ac:spMk id="7252" creationId="{2AF200D0-5F55-1E6B-65BF-4CE1170C89BF}"/>
          </ac:spMkLst>
        </pc:spChg>
        <pc:graphicFrameChg chg="mod modGraphic">
          <ac:chgData name="Severson, Annette" userId="199f3c28-b733-4b36-8b0e-b7eb6984ff94" providerId="ADAL" clId="{0A3BE80C-D7F3-4403-BB6D-A7DD5FF584C7}" dt="2024-02-07T23:27:24.867" v="1101" actId="1076"/>
          <ac:graphicFrameMkLst>
            <pc:docMk/>
            <pc:sldMk cId="2371645433" sldId="5220"/>
            <ac:graphicFrameMk id="3355" creationId="{758762ED-7812-F5D3-E8FF-D1C94388F46E}"/>
          </ac:graphicFrameMkLst>
        </pc:graphicFrameChg>
      </pc:sldChg>
      <pc:sldChg chg="modSp add mod">
        <pc:chgData name="Severson, Annette" userId="199f3c28-b733-4b36-8b0e-b7eb6984ff94" providerId="ADAL" clId="{0A3BE80C-D7F3-4403-BB6D-A7DD5FF584C7}" dt="2024-02-07T23:30:12.614" v="1223" actId="20577"/>
        <pc:sldMkLst>
          <pc:docMk/>
          <pc:sldMk cId="156395314" sldId="5258"/>
        </pc:sldMkLst>
        <pc:spChg chg="mod">
          <ac:chgData name="Severson, Annette" userId="199f3c28-b733-4b36-8b0e-b7eb6984ff94" providerId="ADAL" clId="{0A3BE80C-D7F3-4403-BB6D-A7DD5FF584C7}" dt="2024-02-07T23:18:53.361" v="78" actId="20577"/>
          <ac:spMkLst>
            <pc:docMk/>
            <pc:sldMk cId="156395314" sldId="5258"/>
            <ac:spMk id="2" creationId="{E42348BE-3DF6-8A37-29CB-D615115F6DE2}"/>
          </ac:spMkLst>
        </pc:spChg>
        <pc:spChg chg="mod">
          <ac:chgData name="Severson, Annette" userId="199f3c28-b733-4b36-8b0e-b7eb6984ff94" providerId="ADAL" clId="{0A3BE80C-D7F3-4403-BB6D-A7DD5FF584C7}" dt="2024-02-07T23:30:12.614" v="1223" actId="20577"/>
          <ac:spMkLst>
            <pc:docMk/>
            <pc:sldMk cId="156395314" sldId="5258"/>
            <ac:spMk id="3" creationId="{48132BB2-8C2C-59F1-E62E-C955DB7B1895}"/>
          </ac:spMkLst>
        </pc:spChg>
      </pc:sldChg>
      <pc:sldChg chg="addSp delSp modSp add mod modClrScheme chgLayout">
        <pc:chgData name="Severson, Annette" userId="199f3c28-b733-4b36-8b0e-b7eb6984ff94" providerId="ADAL" clId="{0A3BE80C-D7F3-4403-BB6D-A7DD5FF584C7}" dt="2024-02-07T23:30:39.222" v="1228" actId="478"/>
        <pc:sldMkLst>
          <pc:docMk/>
          <pc:sldMk cId="556776592" sldId="5259"/>
        </pc:sldMkLst>
        <pc:spChg chg="add mod ord">
          <ac:chgData name="Severson, Annette" userId="199f3c28-b733-4b36-8b0e-b7eb6984ff94" providerId="ADAL" clId="{0A3BE80C-D7F3-4403-BB6D-A7DD5FF584C7}" dt="2024-02-07T23:30:25.277" v="1224" actId="700"/>
          <ac:spMkLst>
            <pc:docMk/>
            <pc:sldMk cId="556776592" sldId="5259"/>
            <ac:spMk id="2" creationId="{29B2E028-B847-5804-2025-A9B46D85F252}"/>
          </ac:spMkLst>
        </pc:spChg>
        <pc:spChg chg="add del mod ord">
          <ac:chgData name="Severson, Annette" userId="199f3c28-b733-4b36-8b0e-b7eb6984ff94" providerId="ADAL" clId="{0A3BE80C-D7F3-4403-BB6D-A7DD5FF584C7}" dt="2024-02-07T23:30:30.445" v="1225" actId="21"/>
          <ac:spMkLst>
            <pc:docMk/>
            <pc:sldMk cId="556776592" sldId="5259"/>
            <ac:spMk id="3" creationId="{A873349E-063A-ACF6-05AD-19A2107808BF}"/>
          </ac:spMkLst>
        </pc:spChg>
        <pc:spChg chg="add del mod ord">
          <ac:chgData name="Severson, Annette" userId="199f3c28-b733-4b36-8b0e-b7eb6984ff94" providerId="ADAL" clId="{0A3BE80C-D7F3-4403-BB6D-A7DD5FF584C7}" dt="2024-02-07T23:30:37.120" v="1227" actId="478"/>
          <ac:spMkLst>
            <pc:docMk/>
            <pc:sldMk cId="556776592" sldId="5259"/>
            <ac:spMk id="4" creationId="{C07E4310-CAF9-9240-2B30-0476EC13A146}"/>
          </ac:spMkLst>
        </pc:spChg>
        <pc:spChg chg="add del mod ord">
          <ac:chgData name="Severson, Annette" userId="199f3c28-b733-4b36-8b0e-b7eb6984ff94" providerId="ADAL" clId="{0A3BE80C-D7F3-4403-BB6D-A7DD5FF584C7}" dt="2024-02-07T23:30:39.222" v="1228" actId="478"/>
          <ac:spMkLst>
            <pc:docMk/>
            <pc:sldMk cId="556776592" sldId="5259"/>
            <ac:spMk id="6" creationId="{DF5C22E9-046C-0AC0-588C-C75A141A9993}"/>
          </ac:spMkLst>
        </pc:spChg>
        <pc:picChg chg="mod">
          <ac:chgData name="Severson, Annette" userId="199f3c28-b733-4b36-8b0e-b7eb6984ff94" providerId="ADAL" clId="{0A3BE80C-D7F3-4403-BB6D-A7DD5FF584C7}" dt="2024-02-07T23:30:32.295" v="1226" actId="1076"/>
          <ac:picMkLst>
            <pc:docMk/>
            <pc:sldMk cId="556776592" sldId="5259"/>
            <ac:picMk id="5" creationId="{572EDB38-6FEA-9934-B11F-591EB3A8135F}"/>
          </ac:picMkLst>
        </pc:picChg>
      </pc:sldChg>
      <pc:sldChg chg="addSp modSp add mod">
        <pc:chgData name="Severson, Annette" userId="199f3c28-b733-4b36-8b0e-b7eb6984ff94" providerId="ADAL" clId="{0A3BE80C-D7F3-4403-BB6D-A7DD5FF584C7}" dt="2024-02-07T23:24:37.546" v="1087" actId="13244"/>
        <pc:sldMkLst>
          <pc:docMk/>
          <pc:sldMk cId="2736713131" sldId="5260"/>
        </pc:sldMkLst>
        <pc:spChg chg="add mod">
          <ac:chgData name="Severson, Annette" userId="199f3c28-b733-4b36-8b0e-b7eb6984ff94" providerId="ADAL" clId="{0A3BE80C-D7F3-4403-BB6D-A7DD5FF584C7}" dt="2024-02-07T23:24:37.546" v="1087" actId="13244"/>
          <ac:spMkLst>
            <pc:docMk/>
            <pc:sldMk cId="2736713131" sldId="5260"/>
            <ac:spMk id="6" creationId="{42A21F27-B7F9-9B7B-8059-BAF154BD34AF}"/>
          </ac:spMkLst>
        </pc:spChg>
        <pc:picChg chg="add mod">
          <ac:chgData name="Severson, Annette" userId="199f3c28-b733-4b36-8b0e-b7eb6984ff94" providerId="ADAL" clId="{0A3BE80C-D7F3-4403-BB6D-A7DD5FF584C7}" dt="2024-02-07T23:22:49.570" v="998" actId="962"/>
          <ac:picMkLst>
            <pc:docMk/>
            <pc:sldMk cId="2736713131" sldId="5260"/>
            <ac:picMk id="4" creationId="{70B1BB03-8579-EA7D-58E6-6D42EB1ECF3F}"/>
          </ac:picMkLst>
        </pc:picChg>
        <pc:picChg chg="mod">
          <ac:chgData name="Severson, Annette" userId="199f3c28-b733-4b36-8b0e-b7eb6984ff94" providerId="ADAL" clId="{0A3BE80C-D7F3-4403-BB6D-A7DD5FF584C7}" dt="2024-02-07T23:22:28.509" v="854" actId="962"/>
          <ac:picMkLst>
            <pc:docMk/>
            <pc:sldMk cId="2736713131" sldId="5260"/>
            <ac:picMk id="5" creationId="{433CBE1E-666E-4C47-D0FB-80B588E44FB7}"/>
          </ac:picMkLst>
        </pc:picChg>
      </pc:sldChg>
      <pc:sldChg chg="add del">
        <pc:chgData name="Severson, Annette" userId="199f3c28-b733-4b36-8b0e-b7eb6984ff94" providerId="ADAL" clId="{0A3BE80C-D7F3-4403-BB6D-A7DD5FF584C7}" dt="2024-02-07T23:23:06.436" v="1047" actId="47"/>
        <pc:sldMkLst>
          <pc:docMk/>
          <pc:sldMk cId="801888023" sldId="5261"/>
        </pc:sldMkLst>
      </pc:sldChg>
      <pc:sldChg chg="add del">
        <pc:chgData name="Severson, Annette" userId="199f3c28-b733-4b36-8b0e-b7eb6984ff94" providerId="ADAL" clId="{0A3BE80C-D7F3-4403-BB6D-A7DD5FF584C7}" dt="2024-02-07T23:23:08.511" v="1048" actId="47"/>
        <pc:sldMkLst>
          <pc:docMk/>
          <pc:sldMk cId="2794829885" sldId="5262"/>
        </pc:sldMkLst>
      </pc:sldChg>
    </pc:docChg>
  </pc:docChgLst>
  <pc:docChgLst>
    <pc:chgData name="Hoffman, Peter" userId="673cee94-26bd-4c2a-ab82-1b3669e2f049" providerId="ADAL" clId="{5C3A3160-EC74-49F6-9F42-F0DE535EE814}"/>
    <pc:docChg chg="delSld modSld">
      <pc:chgData name="Hoffman, Peter" userId="673cee94-26bd-4c2a-ab82-1b3669e2f049" providerId="ADAL" clId="{5C3A3160-EC74-49F6-9F42-F0DE535EE814}" dt="2023-12-13T23:09:09.269" v="77" actId="20577"/>
      <pc:docMkLst>
        <pc:docMk/>
      </pc:docMkLst>
      <pc:sldChg chg="modSp mod">
        <pc:chgData name="Hoffman, Peter" userId="673cee94-26bd-4c2a-ab82-1b3669e2f049" providerId="ADAL" clId="{5C3A3160-EC74-49F6-9F42-F0DE535EE814}" dt="2023-12-13T23:08:25.429" v="4" actId="20577"/>
        <pc:sldMkLst>
          <pc:docMk/>
          <pc:sldMk cId="3044915438" sldId="256"/>
        </pc:sldMkLst>
        <pc:spChg chg="mod">
          <ac:chgData name="Hoffman, Peter" userId="673cee94-26bd-4c2a-ab82-1b3669e2f049" providerId="ADAL" clId="{5C3A3160-EC74-49F6-9F42-F0DE535EE814}" dt="2023-12-13T23:08:25.429" v="4" actId="20577"/>
          <ac:spMkLst>
            <pc:docMk/>
            <pc:sldMk cId="3044915438" sldId="256"/>
            <ac:spMk id="2" creationId="{00000000-0000-0000-0000-000000000000}"/>
          </ac:spMkLst>
        </pc:spChg>
      </pc:sldChg>
      <pc:sldChg chg="modSp mod">
        <pc:chgData name="Hoffman, Peter" userId="673cee94-26bd-4c2a-ab82-1b3669e2f049" providerId="ADAL" clId="{5C3A3160-EC74-49F6-9F42-F0DE535EE814}" dt="2023-12-13T22:59:48.734" v="0" actId="2165"/>
        <pc:sldMkLst>
          <pc:docMk/>
          <pc:sldMk cId="1212467416" sldId="261"/>
        </pc:sldMkLst>
        <pc:graphicFrameChg chg="modGraphic">
          <ac:chgData name="Hoffman, Peter" userId="673cee94-26bd-4c2a-ab82-1b3669e2f049" providerId="ADAL" clId="{5C3A3160-EC74-49F6-9F42-F0DE535EE814}" dt="2023-12-13T22:59:48.734" v="0" actId="2165"/>
          <ac:graphicFrameMkLst>
            <pc:docMk/>
            <pc:sldMk cId="1212467416" sldId="261"/>
            <ac:graphicFrameMk id="9" creationId="{E52EBAC4-3CDA-C325-EF8A-459CCAFC0EDE}"/>
          </ac:graphicFrameMkLst>
        </pc:graphicFrameChg>
      </pc:sldChg>
      <pc:sldChg chg="modSp">
        <pc:chgData name="Hoffman, Peter" userId="673cee94-26bd-4c2a-ab82-1b3669e2f049" providerId="ADAL" clId="{5C3A3160-EC74-49F6-9F42-F0DE535EE814}" dt="2023-12-13T23:09:09.269" v="77" actId="20577"/>
        <pc:sldMkLst>
          <pc:docMk/>
          <pc:sldMk cId="3717000822" sldId="280"/>
        </pc:sldMkLst>
        <pc:graphicFrameChg chg="mod">
          <ac:chgData name="Hoffman, Peter" userId="673cee94-26bd-4c2a-ab82-1b3669e2f049" providerId="ADAL" clId="{5C3A3160-EC74-49F6-9F42-F0DE535EE814}" dt="2023-12-13T23:09:09.269" v="77" actId="20577"/>
          <ac:graphicFrameMkLst>
            <pc:docMk/>
            <pc:sldMk cId="3717000822" sldId="280"/>
            <ac:graphicFrameMk id="7" creationId="{846691BE-0086-3658-55F2-41FDF0607A9C}"/>
          </ac:graphicFrameMkLst>
        </pc:graphicFrameChg>
      </pc:sldChg>
      <pc:sldChg chg="del">
        <pc:chgData name="Hoffman, Peter" userId="673cee94-26bd-4c2a-ab82-1b3669e2f049" providerId="ADAL" clId="{5C3A3160-EC74-49F6-9F42-F0DE535EE814}" dt="2023-12-13T23:00:01.185" v="1" actId="2696"/>
        <pc:sldMkLst>
          <pc:docMk/>
          <pc:sldMk cId="657188881" sldId="2887"/>
        </pc:sldMkLst>
      </pc:sldChg>
      <pc:sldChg chg="del">
        <pc:chgData name="Hoffman, Peter" userId="673cee94-26bd-4c2a-ab82-1b3669e2f049" providerId="ADAL" clId="{5C3A3160-EC74-49F6-9F42-F0DE535EE814}" dt="2023-12-13T23:00:01.185" v="1" actId="2696"/>
        <pc:sldMkLst>
          <pc:docMk/>
          <pc:sldMk cId="238443537" sldId="2889"/>
        </pc:sldMkLst>
      </pc:sldChg>
      <pc:sldChg chg="del">
        <pc:chgData name="Hoffman, Peter" userId="673cee94-26bd-4c2a-ab82-1b3669e2f049" providerId="ADAL" clId="{5C3A3160-EC74-49F6-9F42-F0DE535EE814}" dt="2023-12-13T23:00:01.185" v="1" actId="2696"/>
        <pc:sldMkLst>
          <pc:docMk/>
          <pc:sldMk cId="337444768" sldId="5218"/>
        </pc:sldMkLst>
      </pc:sldChg>
      <pc:sldChg chg="del">
        <pc:chgData name="Hoffman, Peter" userId="673cee94-26bd-4c2a-ab82-1b3669e2f049" providerId="ADAL" clId="{5C3A3160-EC74-49F6-9F42-F0DE535EE814}" dt="2023-12-13T23:00:01.185" v="1" actId="2696"/>
        <pc:sldMkLst>
          <pc:docMk/>
          <pc:sldMk cId="355912195" sldId="5219"/>
        </pc:sldMkLst>
      </pc:sldChg>
      <pc:sldChg chg="del">
        <pc:chgData name="Hoffman, Peter" userId="673cee94-26bd-4c2a-ab82-1b3669e2f049" providerId="ADAL" clId="{5C3A3160-EC74-49F6-9F42-F0DE535EE814}" dt="2023-12-13T23:00:01.185" v="1" actId="2696"/>
        <pc:sldMkLst>
          <pc:docMk/>
          <pc:sldMk cId="4162961420" sldId="5220"/>
        </pc:sldMkLst>
      </pc:sldChg>
      <pc:sldMasterChg chg="delSldLayout">
        <pc:chgData name="Hoffman, Peter" userId="673cee94-26bd-4c2a-ab82-1b3669e2f049" providerId="ADAL" clId="{5C3A3160-EC74-49F6-9F42-F0DE535EE814}" dt="2023-12-13T23:00:01.185" v="1" actId="2696"/>
        <pc:sldMasterMkLst>
          <pc:docMk/>
          <pc:sldMasterMk cId="2150711039" sldId="2147483676"/>
        </pc:sldMasterMkLst>
        <pc:sldLayoutChg chg="del">
          <pc:chgData name="Hoffman, Peter" userId="673cee94-26bd-4c2a-ab82-1b3669e2f049" providerId="ADAL" clId="{5C3A3160-EC74-49F6-9F42-F0DE535EE814}" dt="2023-12-13T23:00:01.185" v="1" actId="2696"/>
          <pc:sldLayoutMkLst>
            <pc:docMk/>
            <pc:sldMasterMk cId="2150711039" sldId="2147483676"/>
            <pc:sldLayoutMk cId="3589715641" sldId="2147483702"/>
          </pc:sldLayoutMkLst>
        </pc:sldLayoutChg>
        <pc:sldLayoutChg chg="del">
          <pc:chgData name="Hoffman, Peter" userId="673cee94-26bd-4c2a-ab82-1b3669e2f049" providerId="ADAL" clId="{5C3A3160-EC74-49F6-9F42-F0DE535EE814}" dt="2023-12-13T23:00:01.185" v="1" actId="2696"/>
          <pc:sldLayoutMkLst>
            <pc:docMk/>
            <pc:sldMasterMk cId="2150711039" sldId="2147483676"/>
            <pc:sldLayoutMk cId="1284106163" sldId="2147483703"/>
          </pc:sldLayoutMkLst>
        </pc:sldLayoutChg>
      </pc:sldMasterChg>
    </pc:docChg>
  </pc:docChgLst>
  <pc:docChgLst>
    <pc:chgData name="Wenzel, Brooke" userId="672bf8d3-b15b-4e02-a6d1-39319a0df09b" providerId="ADAL" clId="{5B91BC21-FB98-4DA7-BA2D-53C357070157}"/>
    <pc:docChg chg="undo custSel modSld">
      <pc:chgData name="Wenzel, Brooke" userId="672bf8d3-b15b-4e02-a6d1-39319a0df09b" providerId="ADAL" clId="{5B91BC21-FB98-4DA7-BA2D-53C357070157}" dt="2024-01-17T13:56:28.833" v="13"/>
      <pc:docMkLst>
        <pc:docMk/>
      </pc:docMkLst>
      <pc:sldChg chg="addSp delSp modSp mod">
        <pc:chgData name="Wenzel, Brooke" userId="672bf8d3-b15b-4e02-a6d1-39319a0df09b" providerId="ADAL" clId="{5B91BC21-FB98-4DA7-BA2D-53C357070157}" dt="2024-01-17T13:56:28.833" v="13"/>
        <pc:sldMkLst>
          <pc:docMk/>
          <pc:sldMk cId="766479562" sldId="264"/>
        </pc:sldMkLst>
        <pc:spChg chg="add mod">
          <ac:chgData name="Wenzel, Brooke" userId="672bf8d3-b15b-4e02-a6d1-39319a0df09b" providerId="ADAL" clId="{5B91BC21-FB98-4DA7-BA2D-53C357070157}" dt="2024-01-17T13:56:28.833" v="13"/>
          <ac:spMkLst>
            <pc:docMk/>
            <pc:sldMk cId="766479562" sldId="264"/>
            <ac:spMk id="2" creationId="{CDD00E6F-7DDB-5E39-623D-D96925E3BB70}"/>
          </ac:spMkLst>
        </pc:spChg>
        <pc:spChg chg="del mod">
          <ac:chgData name="Wenzel, Brooke" userId="672bf8d3-b15b-4e02-a6d1-39319a0df09b" providerId="ADAL" clId="{5B91BC21-FB98-4DA7-BA2D-53C357070157}" dt="2024-01-17T13:56:27.959" v="12" actId="478"/>
          <ac:spMkLst>
            <pc:docMk/>
            <pc:sldMk cId="766479562" sldId="264"/>
            <ac:spMk id="8" creationId="{9D411405-E50F-852C-5E85-4A6BB142CD2E}"/>
          </ac:spMkLst>
        </pc:spChg>
        <pc:graphicFrameChg chg="modGraphic">
          <ac:chgData name="Wenzel, Brooke" userId="672bf8d3-b15b-4e02-a6d1-39319a0df09b" providerId="ADAL" clId="{5B91BC21-FB98-4DA7-BA2D-53C357070157}" dt="2024-01-17T13:55:53.959" v="10" actId="255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</pc:docChg>
  </pc:docChgLst>
  <pc:docChgLst>
    <pc:chgData name="Heitman, Lindsey" userId="a9773a47-99d2-4599-9377-6d37e9ec0bd3" providerId="ADAL" clId="{3967D259-08A4-49C9-825D-E0A6AD0EE4AF}"/>
    <pc:docChg chg="undo redo custSel addSld delSld modSld">
      <pc:chgData name="Heitman, Lindsey" userId="a9773a47-99d2-4599-9377-6d37e9ec0bd3" providerId="ADAL" clId="{3967D259-08A4-49C9-825D-E0A6AD0EE4AF}" dt="2024-02-22T14:08:04.056" v="723" actId="14100"/>
      <pc:docMkLst>
        <pc:docMk/>
      </pc:docMkLst>
      <pc:sldChg chg="modSp mod">
        <pc:chgData name="Heitman, Lindsey" userId="a9773a47-99d2-4599-9377-6d37e9ec0bd3" providerId="ADAL" clId="{3967D259-08A4-49C9-825D-E0A6AD0EE4AF}" dt="2024-02-21T20:06:26.280" v="32" actId="20577"/>
        <pc:sldMkLst>
          <pc:docMk/>
          <pc:sldMk cId="766479562" sldId="264"/>
        </pc:sldMkLst>
        <pc:graphicFrameChg chg="modGraphic">
          <ac:chgData name="Heitman, Lindsey" userId="a9773a47-99d2-4599-9377-6d37e9ec0bd3" providerId="ADAL" clId="{3967D259-08A4-49C9-825D-E0A6AD0EE4AF}" dt="2024-02-21T20:06:26.280" v="32" actId="20577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  <pc:sldChg chg="addSp modSp mod">
        <pc:chgData name="Heitman, Lindsey" userId="a9773a47-99d2-4599-9377-6d37e9ec0bd3" providerId="ADAL" clId="{3967D259-08A4-49C9-825D-E0A6AD0EE4AF}" dt="2024-02-22T14:06:17.293" v="647" actId="962"/>
        <pc:sldMkLst>
          <pc:docMk/>
          <pc:sldMk cId="0" sldId="676"/>
        </pc:sldMkLst>
        <pc:spChg chg="add mod">
          <ac:chgData name="Heitman, Lindsey" userId="a9773a47-99d2-4599-9377-6d37e9ec0bd3" providerId="ADAL" clId="{3967D259-08A4-49C9-825D-E0A6AD0EE4AF}" dt="2024-02-22T13:45:36.582" v="237"/>
          <ac:spMkLst>
            <pc:docMk/>
            <pc:sldMk cId="0" sldId="676"/>
            <ac:spMk id="3" creationId="{C66C3CE2-0984-976B-8338-FB89C78E37EB}"/>
          </ac:spMkLst>
        </pc:spChg>
        <pc:spChg chg="add mod">
          <ac:chgData name="Heitman, Lindsey" userId="a9773a47-99d2-4599-9377-6d37e9ec0bd3" providerId="ADAL" clId="{3967D259-08A4-49C9-825D-E0A6AD0EE4AF}" dt="2024-02-22T14:06:17.293" v="647" actId="962"/>
          <ac:spMkLst>
            <pc:docMk/>
            <pc:sldMk cId="0" sldId="676"/>
            <ac:spMk id="5" creationId="{488BAE1C-C36F-F7DF-6C67-455112884AE7}"/>
          </ac:spMkLst>
        </pc:spChg>
        <pc:spChg chg="mod">
          <ac:chgData name="Heitman, Lindsey" userId="a9773a47-99d2-4599-9377-6d37e9ec0bd3" providerId="ADAL" clId="{3967D259-08A4-49C9-825D-E0A6AD0EE4AF}" dt="2024-02-22T13:56:29.361" v="527" actId="20577"/>
          <ac:spMkLst>
            <pc:docMk/>
            <pc:sldMk cId="0" sldId="676"/>
            <ac:spMk id="6" creationId="{00000000-0000-0000-0000-000000000000}"/>
          </ac:spMkLst>
        </pc:spChg>
        <pc:spChg chg="mod">
          <ac:chgData name="Heitman, Lindsey" userId="a9773a47-99d2-4599-9377-6d37e9ec0bd3" providerId="ADAL" clId="{3967D259-08A4-49C9-825D-E0A6AD0EE4AF}" dt="2024-02-22T13:40:23.830" v="90" actId="14100"/>
          <ac:spMkLst>
            <pc:docMk/>
            <pc:sldMk cId="0" sldId="676"/>
            <ac:spMk id="7" creationId="{00000000-0000-0000-0000-000000000000}"/>
          </ac:spMkLst>
        </pc:spChg>
      </pc:sldChg>
      <pc:sldChg chg="del">
        <pc:chgData name="Heitman, Lindsey" userId="a9773a47-99d2-4599-9377-6d37e9ec0bd3" providerId="ADAL" clId="{3967D259-08A4-49C9-825D-E0A6AD0EE4AF}" dt="2024-02-21T20:09:01.151" v="45" actId="2696"/>
        <pc:sldMkLst>
          <pc:docMk/>
          <pc:sldMk cId="3449144384" sldId="724"/>
        </pc:sldMkLst>
      </pc:sldChg>
      <pc:sldChg chg="del">
        <pc:chgData name="Heitman, Lindsey" userId="a9773a47-99d2-4599-9377-6d37e9ec0bd3" providerId="ADAL" clId="{3967D259-08A4-49C9-825D-E0A6AD0EE4AF}" dt="2024-02-21T20:09:18.600" v="46" actId="2696"/>
        <pc:sldMkLst>
          <pc:docMk/>
          <pc:sldMk cId="1245002971" sldId="725"/>
        </pc:sldMkLst>
      </pc:sldChg>
      <pc:sldChg chg="del">
        <pc:chgData name="Heitman, Lindsey" userId="a9773a47-99d2-4599-9377-6d37e9ec0bd3" providerId="ADAL" clId="{3967D259-08A4-49C9-825D-E0A6AD0EE4AF}" dt="2024-02-21T20:07:41.012" v="33" actId="2696"/>
        <pc:sldMkLst>
          <pc:docMk/>
          <pc:sldMk cId="3674759564" sldId="5269"/>
        </pc:sldMkLst>
      </pc:sldChg>
      <pc:sldChg chg="del">
        <pc:chgData name="Heitman, Lindsey" userId="a9773a47-99d2-4599-9377-6d37e9ec0bd3" providerId="ADAL" clId="{3967D259-08A4-49C9-825D-E0A6AD0EE4AF}" dt="2024-02-21T20:08:28.727" v="39" actId="2696"/>
        <pc:sldMkLst>
          <pc:docMk/>
          <pc:sldMk cId="3374835863" sldId="5274"/>
        </pc:sldMkLst>
      </pc:sldChg>
      <pc:sldChg chg="modSp del mod">
        <pc:chgData name="Heitman, Lindsey" userId="a9773a47-99d2-4599-9377-6d37e9ec0bd3" providerId="ADAL" clId="{3967D259-08A4-49C9-825D-E0A6AD0EE4AF}" dt="2024-02-22T13:39:38.525" v="77" actId="2696"/>
        <pc:sldMkLst>
          <pc:docMk/>
          <pc:sldMk cId="1504568059" sldId="5275"/>
        </pc:sldMkLst>
        <pc:spChg chg="mod">
          <ac:chgData name="Heitman, Lindsey" userId="a9773a47-99d2-4599-9377-6d37e9ec0bd3" providerId="ADAL" clId="{3967D259-08A4-49C9-825D-E0A6AD0EE4AF}" dt="2024-02-21T20:09:38.728" v="48" actId="20577"/>
          <ac:spMkLst>
            <pc:docMk/>
            <pc:sldMk cId="1504568059" sldId="5275"/>
            <ac:spMk id="3" creationId="{B04F1252-FD23-2D87-6051-384AC40DFC17}"/>
          </ac:spMkLst>
        </pc:spChg>
      </pc:sldChg>
      <pc:sldChg chg="addSp delSp modSp add mod">
        <pc:chgData name="Heitman, Lindsey" userId="a9773a47-99d2-4599-9377-6d37e9ec0bd3" providerId="ADAL" clId="{3967D259-08A4-49C9-825D-E0A6AD0EE4AF}" dt="2024-02-22T14:05:55.852" v="573" actId="962"/>
        <pc:sldMkLst>
          <pc:docMk/>
          <pc:sldMk cId="899425431" sldId="5279"/>
        </pc:sldMkLst>
        <pc:spChg chg="mod">
          <ac:chgData name="Heitman, Lindsey" userId="a9773a47-99d2-4599-9377-6d37e9ec0bd3" providerId="ADAL" clId="{3967D259-08A4-49C9-825D-E0A6AD0EE4AF}" dt="2024-02-22T13:43:53.521" v="234" actId="14100"/>
          <ac:spMkLst>
            <pc:docMk/>
            <pc:sldMk cId="899425431" sldId="5279"/>
            <ac:spMk id="2" creationId="{8D8E5FCC-BC54-4E34-A782-2568BD04ABD8}"/>
          </ac:spMkLst>
        </pc:spChg>
        <pc:spChg chg="mod">
          <ac:chgData name="Heitman, Lindsey" userId="a9773a47-99d2-4599-9377-6d37e9ec0bd3" providerId="ADAL" clId="{3967D259-08A4-49C9-825D-E0A6AD0EE4AF}" dt="2024-02-22T13:38:38.544" v="72" actId="20577"/>
          <ac:spMkLst>
            <pc:docMk/>
            <pc:sldMk cId="899425431" sldId="5279"/>
            <ac:spMk id="3" creationId="{2433AF40-9059-4C13-868B-4B3AB83554E5}"/>
          </ac:spMkLst>
        </pc:spChg>
        <pc:spChg chg="add mod">
          <ac:chgData name="Heitman, Lindsey" userId="a9773a47-99d2-4599-9377-6d37e9ec0bd3" providerId="ADAL" clId="{3967D259-08A4-49C9-825D-E0A6AD0EE4AF}" dt="2024-02-22T13:45:20.474" v="235"/>
          <ac:spMkLst>
            <pc:docMk/>
            <pc:sldMk cId="899425431" sldId="5279"/>
            <ac:spMk id="5" creationId="{A6DE2F1C-3D94-B0D9-76ED-59509F899E95}"/>
          </ac:spMkLst>
        </pc:spChg>
        <pc:spChg chg="add del">
          <ac:chgData name="Heitman, Lindsey" userId="a9773a47-99d2-4599-9377-6d37e9ec0bd3" providerId="ADAL" clId="{3967D259-08A4-49C9-825D-E0A6AD0EE4AF}" dt="2024-02-22T14:05:34.549" v="570" actId="34122"/>
          <ac:spMkLst>
            <pc:docMk/>
            <pc:sldMk cId="899425431" sldId="5279"/>
            <ac:spMk id="20" creationId="{CAFA5A8D-503A-4B79-8D21-37BA454BE898}"/>
          </ac:spMkLst>
        </pc:spChg>
        <pc:graphicFrameChg chg="mod">
          <ac:chgData name="Heitman, Lindsey" userId="a9773a47-99d2-4599-9377-6d37e9ec0bd3" providerId="ADAL" clId="{3967D259-08A4-49C9-825D-E0A6AD0EE4AF}" dt="2024-02-22T14:05:01.171" v="567" actId="962"/>
          <ac:graphicFrameMkLst>
            <pc:docMk/>
            <pc:sldMk cId="899425431" sldId="5279"/>
            <ac:graphicFrameMk id="21" creationId="{D569F441-AE38-46E9-831C-F573D3E2597B}"/>
          </ac:graphicFrameMkLst>
        </pc:graphicFrameChg>
        <pc:picChg chg="mod">
          <ac:chgData name="Heitman, Lindsey" userId="a9773a47-99d2-4599-9377-6d37e9ec0bd3" providerId="ADAL" clId="{3967D259-08A4-49C9-825D-E0A6AD0EE4AF}" dt="2024-02-22T14:05:55.852" v="573" actId="962"/>
          <ac:picMkLst>
            <pc:docMk/>
            <pc:sldMk cId="899425431" sldId="5279"/>
            <ac:picMk id="8" creationId="{4AA76806-F614-38DC-5226-7746A420F21A}"/>
          </ac:picMkLst>
        </pc:picChg>
        <pc:inkChg chg="add del mod">
          <ac:chgData name="Heitman, Lindsey" userId="a9773a47-99d2-4599-9377-6d37e9ec0bd3" providerId="ADAL" clId="{3967D259-08A4-49C9-825D-E0A6AD0EE4AF}" dt="2024-02-22T14:05:52.111" v="572" actId="962"/>
          <ac:inkMkLst>
            <pc:docMk/>
            <pc:sldMk cId="899425431" sldId="5279"/>
            <ac:inkMk id="7" creationId="{1406561C-6C67-B6D8-50C8-0AD105B408AC}"/>
          </ac:inkMkLst>
        </pc:inkChg>
      </pc:sldChg>
      <pc:sldChg chg="addSp modSp add mod modNotes">
        <pc:chgData name="Heitman, Lindsey" userId="a9773a47-99d2-4599-9377-6d37e9ec0bd3" providerId="ADAL" clId="{3967D259-08A4-49C9-825D-E0A6AD0EE4AF}" dt="2024-02-22T13:46:13.789" v="241" actId="1076"/>
        <pc:sldMkLst>
          <pc:docMk/>
          <pc:sldMk cId="1165427604" sldId="5280"/>
        </pc:sldMkLst>
        <pc:spChg chg="mod">
          <ac:chgData name="Heitman, Lindsey" userId="a9773a47-99d2-4599-9377-6d37e9ec0bd3" providerId="ADAL" clId="{3967D259-08A4-49C9-825D-E0A6AD0EE4AF}" dt="2024-02-22T13:46:09.825" v="240" actId="5793"/>
          <ac:spMkLst>
            <pc:docMk/>
            <pc:sldMk cId="1165427604" sldId="5280"/>
            <ac:spMk id="2" creationId="{00000000-0000-0000-0000-000000000000}"/>
          </ac:spMkLst>
        </pc:spChg>
        <pc:spChg chg="add mod">
          <ac:chgData name="Heitman, Lindsey" userId="a9773a47-99d2-4599-9377-6d37e9ec0bd3" providerId="ADAL" clId="{3967D259-08A4-49C9-825D-E0A6AD0EE4AF}" dt="2024-02-22T13:46:13.789" v="241" actId="1076"/>
          <ac:spMkLst>
            <pc:docMk/>
            <pc:sldMk cId="1165427604" sldId="5280"/>
            <ac:spMk id="4" creationId="{719DAD47-F35E-D166-2D21-D73F4C2129B5}"/>
          </ac:spMkLst>
        </pc:spChg>
        <pc:spChg chg="add mod">
          <ac:chgData name="Heitman, Lindsey" userId="a9773a47-99d2-4599-9377-6d37e9ec0bd3" providerId="ADAL" clId="{3967D259-08A4-49C9-825D-E0A6AD0EE4AF}" dt="2024-02-22T13:45:32.406" v="236"/>
          <ac:spMkLst>
            <pc:docMk/>
            <pc:sldMk cId="1165427604" sldId="5280"/>
            <ac:spMk id="5" creationId="{1D014F6E-4C54-FEC4-B3C3-123F1D4260AE}"/>
          </ac:spMkLst>
        </pc:spChg>
      </pc:sldChg>
      <pc:sldChg chg="addSp delSp modSp new mod">
        <pc:chgData name="Heitman, Lindsey" userId="a9773a47-99d2-4599-9377-6d37e9ec0bd3" providerId="ADAL" clId="{3967D259-08A4-49C9-825D-E0A6AD0EE4AF}" dt="2024-02-22T14:08:04.056" v="723" actId="14100"/>
        <pc:sldMkLst>
          <pc:docMk/>
          <pc:sldMk cId="3895292393" sldId="5281"/>
        </pc:sldMkLst>
        <pc:spChg chg="mod">
          <ac:chgData name="Heitman, Lindsey" userId="a9773a47-99d2-4599-9377-6d37e9ec0bd3" providerId="ADAL" clId="{3967D259-08A4-49C9-825D-E0A6AD0EE4AF}" dt="2024-02-22T13:53:45.796" v="381" actId="20577"/>
          <ac:spMkLst>
            <pc:docMk/>
            <pc:sldMk cId="3895292393" sldId="5281"/>
            <ac:spMk id="2" creationId="{F310C85D-FB2C-1D12-6244-F1CA9ABD2D79}"/>
          </ac:spMkLst>
        </pc:spChg>
        <pc:spChg chg="del">
          <ac:chgData name="Heitman, Lindsey" userId="a9773a47-99d2-4599-9377-6d37e9ec0bd3" providerId="ADAL" clId="{3967D259-08A4-49C9-825D-E0A6AD0EE4AF}" dt="2024-02-22T13:52:43.366" v="243" actId="22"/>
          <ac:spMkLst>
            <pc:docMk/>
            <pc:sldMk cId="3895292393" sldId="5281"/>
            <ac:spMk id="3" creationId="{0939BEF5-66B2-D2B0-7291-581C49F5717F}"/>
          </ac:spMkLst>
        </pc:spChg>
        <pc:spChg chg="mod">
          <ac:chgData name="Heitman, Lindsey" userId="a9773a47-99d2-4599-9377-6d37e9ec0bd3" providerId="ADAL" clId="{3967D259-08A4-49C9-825D-E0A6AD0EE4AF}" dt="2024-02-22T14:02:42.522" v="542" actId="1076"/>
          <ac:spMkLst>
            <pc:docMk/>
            <pc:sldMk cId="3895292393" sldId="5281"/>
            <ac:spMk id="5" creationId="{6E3AF0F5-45DC-9E1C-8E16-B0D76DEEB2AB}"/>
          </ac:spMkLst>
        </pc:spChg>
        <pc:spChg chg="mod">
          <ac:chgData name="Heitman, Lindsey" userId="a9773a47-99d2-4599-9377-6d37e9ec0bd3" providerId="ADAL" clId="{3967D259-08A4-49C9-825D-E0A6AD0EE4AF}" dt="2024-02-22T14:02:46.015" v="543" actId="1076"/>
          <ac:spMkLst>
            <pc:docMk/>
            <pc:sldMk cId="3895292393" sldId="5281"/>
            <ac:spMk id="6" creationId="{15099C93-1E2E-0E63-586F-8596F2CEC51E}"/>
          </ac:spMkLst>
        </pc:spChg>
        <pc:spChg chg="add del mod">
          <ac:chgData name="Heitman, Lindsey" userId="a9773a47-99d2-4599-9377-6d37e9ec0bd3" providerId="ADAL" clId="{3967D259-08A4-49C9-825D-E0A6AD0EE4AF}" dt="2024-02-22T14:04:11.331" v="566"/>
          <ac:spMkLst>
            <pc:docMk/>
            <pc:sldMk cId="3895292393" sldId="5281"/>
            <ac:spMk id="9" creationId="{611AEABB-1788-9897-2D77-B3B5121E4AC1}"/>
          </ac:spMkLst>
        </pc:spChg>
        <pc:picChg chg="add mod ord modCrop">
          <ac:chgData name="Heitman, Lindsey" userId="a9773a47-99d2-4599-9377-6d37e9ec0bd3" providerId="ADAL" clId="{3967D259-08A4-49C9-825D-E0A6AD0EE4AF}" dt="2024-02-22T14:08:04.056" v="723" actId="14100"/>
          <ac:picMkLst>
            <pc:docMk/>
            <pc:sldMk cId="3895292393" sldId="5281"/>
            <ac:picMk id="8" creationId="{6D3C1F4A-874F-9939-5C8A-A1CFC0DE5EA1}"/>
          </ac:picMkLst>
        </pc:picChg>
        <pc:picChg chg="add mod">
          <ac:chgData name="Heitman, Lindsey" userId="a9773a47-99d2-4599-9377-6d37e9ec0bd3" providerId="ADAL" clId="{3967D259-08A4-49C9-825D-E0A6AD0EE4AF}" dt="2024-02-22T14:07:03.909" v="722" actId="962"/>
          <ac:picMkLst>
            <pc:docMk/>
            <pc:sldMk cId="3895292393" sldId="5281"/>
            <ac:picMk id="1026" creationId="{B0EBB5CB-1A26-1F0C-41BE-4156C9BCF626}"/>
          </ac:picMkLst>
        </pc:picChg>
      </pc:sldChg>
      <pc:sldMasterChg chg="delSldLayout">
        <pc:chgData name="Heitman, Lindsey" userId="a9773a47-99d2-4599-9377-6d37e9ec0bd3" providerId="ADAL" clId="{3967D259-08A4-49C9-825D-E0A6AD0EE4AF}" dt="2024-02-21T20:09:18.600" v="46" actId="2696"/>
        <pc:sldMasterMkLst>
          <pc:docMk/>
          <pc:sldMasterMk cId="2150711039" sldId="2147483676"/>
        </pc:sldMasterMkLst>
        <pc:sldLayoutChg chg="del">
          <pc:chgData name="Heitman, Lindsey" userId="a9773a47-99d2-4599-9377-6d37e9ec0bd3" providerId="ADAL" clId="{3967D259-08A4-49C9-825D-E0A6AD0EE4AF}" dt="2024-02-21T20:07:41.012" v="33" actId="2696"/>
          <pc:sldLayoutMkLst>
            <pc:docMk/>
            <pc:sldMasterMk cId="2150711039" sldId="2147483676"/>
            <pc:sldLayoutMk cId="909427683" sldId="2147483701"/>
          </pc:sldLayoutMkLst>
        </pc:sldLayoutChg>
        <pc:sldLayoutChg chg="del">
          <pc:chgData name="Heitman, Lindsey" userId="a9773a47-99d2-4599-9377-6d37e9ec0bd3" providerId="ADAL" clId="{3967D259-08A4-49C9-825D-E0A6AD0EE4AF}" dt="2024-02-21T20:09:01.151" v="45" actId="2696"/>
          <pc:sldLayoutMkLst>
            <pc:docMk/>
            <pc:sldMasterMk cId="2150711039" sldId="2147483676"/>
            <pc:sldLayoutMk cId="180341294" sldId="2147483703"/>
          </pc:sldLayoutMkLst>
        </pc:sldLayoutChg>
        <pc:sldLayoutChg chg="del">
          <pc:chgData name="Heitman, Lindsey" userId="a9773a47-99d2-4599-9377-6d37e9ec0bd3" providerId="ADAL" clId="{3967D259-08A4-49C9-825D-E0A6AD0EE4AF}" dt="2024-02-21T20:09:18.600" v="46" actId="2696"/>
          <pc:sldLayoutMkLst>
            <pc:docMk/>
            <pc:sldMasterMk cId="2150711039" sldId="2147483676"/>
            <pc:sldLayoutMk cId="4069781301" sldId="2147483704"/>
          </pc:sldLayoutMkLst>
        </pc:sldLayoutChg>
      </pc:sldMasterChg>
    </pc:docChg>
  </pc:docChgLst>
  <pc:docChgLst>
    <pc:chgData name="Wenzel, Brooke" userId="672bf8d3-b15b-4e02-a6d1-39319a0df09b" providerId="ADAL" clId="{A729F0DA-44C7-4429-BB7F-14084C332E05}"/>
    <pc:docChg chg="undo custSel modSld">
      <pc:chgData name="Wenzel, Brooke" userId="672bf8d3-b15b-4e02-a6d1-39319a0df09b" providerId="ADAL" clId="{A729F0DA-44C7-4429-BB7F-14084C332E05}" dt="2024-01-04T14:49:36.496" v="144" actId="14100"/>
      <pc:docMkLst>
        <pc:docMk/>
      </pc:docMkLst>
      <pc:sldChg chg="modSp mod">
        <pc:chgData name="Wenzel, Brooke" userId="672bf8d3-b15b-4e02-a6d1-39319a0df09b" providerId="ADAL" clId="{A729F0DA-44C7-4429-BB7F-14084C332E05}" dt="2024-01-02T16:55:34.340" v="132" actId="20577"/>
        <pc:sldMkLst>
          <pc:docMk/>
          <pc:sldMk cId="3044915438" sldId="256"/>
        </pc:sldMkLst>
        <pc:spChg chg="mod">
          <ac:chgData name="Wenzel, Brooke" userId="672bf8d3-b15b-4e02-a6d1-39319a0df09b" providerId="ADAL" clId="{A729F0DA-44C7-4429-BB7F-14084C332E05}" dt="2024-01-02T16:55:34.340" v="132" actId="20577"/>
          <ac:spMkLst>
            <pc:docMk/>
            <pc:sldMk cId="3044915438" sldId="256"/>
            <ac:spMk id="3" creationId="{00000000-0000-0000-0000-000000000000}"/>
          </ac:spMkLst>
        </pc:spChg>
      </pc:sldChg>
      <pc:sldChg chg="modSp mod">
        <pc:chgData name="Wenzel, Brooke" userId="672bf8d3-b15b-4e02-a6d1-39319a0df09b" providerId="ADAL" clId="{A729F0DA-44C7-4429-BB7F-14084C332E05}" dt="2024-01-03T18:16:14.290" v="134"/>
        <pc:sldMkLst>
          <pc:docMk/>
          <pc:sldMk cId="1212467416" sldId="261"/>
        </pc:sldMkLst>
        <pc:graphicFrameChg chg="mod modGraphic">
          <ac:chgData name="Wenzel, Brooke" userId="672bf8d3-b15b-4e02-a6d1-39319a0df09b" providerId="ADAL" clId="{A729F0DA-44C7-4429-BB7F-14084C332E05}" dt="2024-01-03T18:16:14.290" v="134"/>
          <ac:graphicFrameMkLst>
            <pc:docMk/>
            <pc:sldMk cId="1212467416" sldId="261"/>
            <ac:graphicFrameMk id="9" creationId="{E52EBAC4-3CDA-C325-EF8A-459CCAFC0EDE}"/>
          </ac:graphicFrameMkLst>
        </pc:graphicFrameChg>
      </pc:sldChg>
      <pc:sldChg chg="modSp mod">
        <pc:chgData name="Wenzel, Brooke" userId="672bf8d3-b15b-4e02-a6d1-39319a0df09b" providerId="ADAL" clId="{A729F0DA-44C7-4429-BB7F-14084C332E05}" dt="2024-01-03T20:12:25.296" v="135" actId="21"/>
        <pc:sldMkLst>
          <pc:docMk/>
          <pc:sldMk cId="766479562" sldId="264"/>
        </pc:sldMkLst>
        <pc:graphicFrameChg chg="modGraphic">
          <ac:chgData name="Wenzel, Brooke" userId="672bf8d3-b15b-4e02-a6d1-39319a0df09b" providerId="ADAL" clId="{A729F0DA-44C7-4429-BB7F-14084C332E05}" dt="2024-01-03T20:12:25.296" v="135" actId="21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  <pc:sldChg chg="addSp delSp modSp mod">
        <pc:chgData name="Wenzel, Brooke" userId="672bf8d3-b15b-4e02-a6d1-39319a0df09b" providerId="ADAL" clId="{A729F0DA-44C7-4429-BB7F-14084C332E05}" dt="2024-01-03T22:35:45.833" v="143" actId="20577"/>
        <pc:sldMkLst>
          <pc:docMk/>
          <pc:sldMk cId="3717000822" sldId="280"/>
        </pc:sldMkLst>
        <pc:spChg chg="mod">
          <ac:chgData name="Wenzel, Brooke" userId="672bf8d3-b15b-4e02-a6d1-39319a0df09b" providerId="ADAL" clId="{A729F0DA-44C7-4429-BB7F-14084C332E05}" dt="2024-01-02T16:54:46.639" v="116" actId="26606"/>
          <ac:spMkLst>
            <pc:docMk/>
            <pc:sldMk cId="3717000822" sldId="280"/>
            <ac:spMk id="2" creationId="{439B416C-5F6D-56F7-429A-80FD0A190C25}"/>
          </ac:spMkLst>
        </pc:spChg>
        <pc:spChg chg="mod">
          <ac:chgData name="Wenzel, Brooke" userId="672bf8d3-b15b-4e02-a6d1-39319a0df09b" providerId="ADAL" clId="{A729F0DA-44C7-4429-BB7F-14084C332E05}" dt="2024-01-02T16:54:46.639" v="116" actId="26606"/>
          <ac:spMkLst>
            <pc:docMk/>
            <pc:sldMk cId="3717000822" sldId="280"/>
            <ac:spMk id="3" creationId="{23730712-328A-D55D-1F4E-AFE29CF33EAE}"/>
          </ac:spMkLst>
        </pc:spChg>
        <pc:spChg chg="add del">
          <ac:chgData name="Wenzel, Brooke" userId="672bf8d3-b15b-4e02-a6d1-39319a0df09b" providerId="ADAL" clId="{A729F0DA-44C7-4429-BB7F-14084C332E05}" dt="2024-01-02T16:54:46.639" v="116" actId="26606"/>
          <ac:spMkLst>
            <pc:docMk/>
            <pc:sldMk cId="3717000822" sldId="280"/>
            <ac:spMk id="697" creationId="{637B2035-1FCB-439A-B421-095E136C7E07}"/>
          </ac:spMkLst>
        </pc:spChg>
        <pc:spChg chg="add del">
          <ac:chgData name="Wenzel, Brooke" userId="672bf8d3-b15b-4e02-a6d1-39319a0df09b" providerId="ADAL" clId="{A729F0DA-44C7-4429-BB7F-14084C332E05}" dt="2024-01-02T16:54:46.639" v="116" actId="26606"/>
          <ac:spMkLst>
            <pc:docMk/>
            <pc:sldMk cId="3717000822" sldId="280"/>
            <ac:spMk id="699" creationId="{676D6CDF-C512-4739-B158-55EE955EFA39}"/>
          </ac:spMkLst>
        </pc:spChg>
        <pc:spChg chg="add del">
          <ac:chgData name="Wenzel, Brooke" userId="672bf8d3-b15b-4e02-a6d1-39319a0df09b" providerId="ADAL" clId="{A729F0DA-44C7-4429-BB7F-14084C332E05}" dt="2024-01-02T16:53:30.529" v="104" actId="26606"/>
          <ac:spMkLst>
            <pc:docMk/>
            <pc:sldMk cId="3717000822" sldId="280"/>
            <ac:spMk id="1031" creationId="{04812C46-200A-4DEB-A05E-3ED6C68C2387}"/>
          </ac:spMkLst>
        </pc:spChg>
        <pc:spChg chg="add">
          <ac:chgData name="Wenzel, Brooke" userId="672bf8d3-b15b-4e02-a6d1-39319a0df09b" providerId="ADAL" clId="{A729F0DA-44C7-4429-BB7F-14084C332E05}" dt="2024-01-02T16:54:46.639" v="116" actId="26606"/>
          <ac:spMkLst>
            <pc:docMk/>
            <pc:sldMk cId="3717000822" sldId="280"/>
            <ac:spMk id="1032" creationId="{57F72BCA-EE24-40BE-9ECA-E10C9BA55F90}"/>
          </ac:spMkLst>
        </pc:spChg>
        <pc:spChg chg="add del">
          <ac:chgData name="Wenzel, Brooke" userId="672bf8d3-b15b-4e02-a6d1-39319a0df09b" providerId="ADAL" clId="{A729F0DA-44C7-4429-BB7F-14084C332E05}" dt="2024-01-02T16:53:30.529" v="104" actId="26606"/>
          <ac:spMkLst>
            <pc:docMk/>
            <pc:sldMk cId="3717000822" sldId="280"/>
            <ac:spMk id="1033" creationId="{D1EA859B-E555-4109-94F3-6700E046E008}"/>
          </ac:spMkLst>
        </pc:spChg>
        <pc:spChg chg="add del">
          <ac:chgData name="Wenzel, Brooke" userId="672bf8d3-b15b-4e02-a6d1-39319a0df09b" providerId="ADAL" clId="{A729F0DA-44C7-4429-BB7F-14084C332E05}" dt="2024-01-02T16:53:36.497" v="106" actId="26606"/>
          <ac:spMkLst>
            <pc:docMk/>
            <pc:sldMk cId="3717000822" sldId="280"/>
            <ac:spMk id="1035" creationId="{04812C46-200A-4DEB-A05E-3ED6C68C2387}"/>
          </ac:spMkLst>
        </pc:spChg>
        <pc:spChg chg="add del">
          <ac:chgData name="Wenzel, Brooke" userId="672bf8d3-b15b-4e02-a6d1-39319a0df09b" providerId="ADAL" clId="{A729F0DA-44C7-4429-BB7F-14084C332E05}" dt="2024-01-02T16:53:36.497" v="106" actId="26606"/>
          <ac:spMkLst>
            <pc:docMk/>
            <pc:sldMk cId="3717000822" sldId="280"/>
            <ac:spMk id="1036" creationId="{D1EA859B-E555-4109-94F3-6700E046E008}"/>
          </ac:spMkLst>
        </pc:spChg>
        <pc:spChg chg="add">
          <ac:chgData name="Wenzel, Brooke" userId="672bf8d3-b15b-4e02-a6d1-39319a0df09b" providerId="ADAL" clId="{A729F0DA-44C7-4429-BB7F-14084C332E05}" dt="2024-01-02T16:54:46.639" v="116" actId="26606"/>
          <ac:spMkLst>
            <pc:docMk/>
            <pc:sldMk cId="3717000822" sldId="280"/>
            <ac:spMk id="1037" creationId="{6B3C4597-DD46-4BFC-B999-C52879B95B16}"/>
          </ac:spMkLst>
        </pc:spChg>
        <pc:spChg chg="add">
          <ac:chgData name="Wenzel, Brooke" userId="672bf8d3-b15b-4e02-a6d1-39319a0df09b" providerId="ADAL" clId="{A729F0DA-44C7-4429-BB7F-14084C332E05}" dt="2024-01-02T16:54:46.639" v="116" actId="26606"/>
          <ac:spMkLst>
            <pc:docMk/>
            <pc:sldMk cId="3717000822" sldId="280"/>
            <ac:spMk id="1039" creationId="{632B59AC-0160-4F1D-934F-B7D8B6AE44A1}"/>
          </ac:spMkLst>
        </pc:spChg>
        <pc:graphicFrameChg chg="mod modGraphic">
          <ac:chgData name="Wenzel, Brooke" userId="672bf8d3-b15b-4e02-a6d1-39319a0df09b" providerId="ADAL" clId="{A729F0DA-44C7-4429-BB7F-14084C332E05}" dt="2024-01-03T22:35:45.833" v="143" actId="20577"/>
          <ac:graphicFrameMkLst>
            <pc:docMk/>
            <pc:sldMk cId="3717000822" sldId="280"/>
            <ac:graphicFrameMk id="7" creationId="{846691BE-0086-3658-55F2-41FDF0607A9C}"/>
          </ac:graphicFrameMkLst>
        </pc:graphicFrameChg>
        <pc:picChg chg="add del mod">
          <ac:chgData name="Wenzel, Brooke" userId="672bf8d3-b15b-4e02-a6d1-39319a0df09b" providerId="ADAL" clId="{A729F0DA-44C7-4429-BB7F-14084C332E05}" dt="2024-01-02T16:53:44.581" v="112" actId="478"/>
          <ac:picMkLst>
            <pc:docMk/>
            <pc:sldMk cId="3717000822" sldId="280"/>
            <ac:picMk id="677" creationId="{6F533046-1AB1-8AD7-724D-0F8F8403B93F}"/>
          </ac:picMkLst>
        </pc:picChg>
        <pc:picChg chg="add del mod ord">
          <ac:chgData name="Wenzel, Brooke" userId="672bf8d3-b15b-4e02-a6d1-39319a0df09b" providerId="ADAL" clId="{A729F0DA-44C7-4429-BB7F-14084C332E05}" dt="2024-01-02T16:53:37.062" v="108"/>
          <ac:picMkLst>
            <pc:docMk/>
            <pc:sldMk cId="3717000822" sldId="280"/>
            <ac:picMk id="1026" creationId="{C695D731-2D5E-926C-6152-960375221D5A}"/>
          </ac:picMkLst>
        </pc:picChg>
        <pc:picChg chg="add del mod">
          <ac:chgData name="Wenzel, Brooke" userId="672bf8d3-b15b-4e02-a6d1-39319a0df09b" providerId="ADAL" clId="{A729F0DA-44C7-4429-BB7F-14084C332E05}" dt="2024-01-02T16:53:44.581" v="112" actId="478"/>
          <ac:picMkLst>
            <pc:docMk/>
            <pc:sldMk cId="3717000822" sldId="280"/>
            <ac:picMk id="1028" creationId="{93C45E44-3FBA-7EE4-EB41-B776CC89925D}"/>
          </ac:picMkLst>
        </pc:picChg>
        <pc:picChg chg="add mod ord">
          <ac:chgData name="Wenzel, Brooke" userId="672bf8d3-b15b-4e02-a6d1-39319a0df09b" providerId="ADAL" clId="{A729F0DA-44C7-4429-BB7F-14084C332E05}" dt="2024-01-02T16:54:46.639" v="116" actId="26606"/>
          <ac:picMkLst>
            <pc:docMk/>
            <pc:sldMk cId="3717000822" sldId="280"/>
            <ac:picMk id="1030" creationId="{2E4E5233-1BF0-473F-ADF9-C9AC0B8A3AA2}"/>
          </ac:picMkLst>
        </pc:picChg>
      </pc:sldChg>
      <pc:sldChg chg="modSp mod">
        <pc:chgData name="Wenzel, Brooke" userId="672bf8d3-b15b-4e02-a6d1-39319a0df09b" providerId="ADAL" clId="{A729F0DA-44C7-4429-BB7F-14084C332E05}" dt="2024-01-04T14:49:36.496" v="144" actId="14100"/>
        <pc:sldMkLst>
          <pc:docMk/>
          <pc:sldMk cId="3444278999" sldId="5210"/>
        </pc:sldMkLst>
        <pc:spChg chg="mod">
          <ac:chgData name="Wenzel, Brooke" userId="672bf8d3-b15b-4e02-a6d1-39319a0df09b" providerId="ADAL" clId="{A729F0DA-44C7-4429-BB7F-14084C332E05}" dt="2024-01-04T14:49:36.496" v="144" actId="14100"/>
          <ac:spMkLst>
            <pc:docMk/>
            <pc:sldMk cId="3444278999" sldId="5210"/>
            <ac:spMk id="4" creationId="{9A9DCA15-90DF-DEA1-D180-6B05BB2C1EC2}"/>
          </ac:spMkLst>
        </pc:spChg>
      </pc:sldChg>
    </pc:docChg>
  </pc:docChgLst>
  <pc:docChgLst>
    <pc:chgData name="Gudka, Dawna" userId="823cceae-331b-41d6-9a63-34ad6d1db55c" providerId="ADAL" clId="{64F1F219-71FE-4405-B34A-C52FFFC91E5E}"/>
    <pc:docChg chg="undo custSel addSld delSld modSld sldOrd">
      <pc:chgData name="Gudka, Dawna" userId="823cceae-331b-41d6-9a63-34ad6d1db55c" providerId="ADAL" clId="{64F1F219-71FE-4405-B34A-C52FFFC91E5E}" dt="2024-02-19T00:22:02.891" v="933" actId="26606"/>
      <pc:docMkLst>
        <pc:docMk/>
      </pc:docMkLst>
      <pc:sldChg chg="modSp mod">
        <pc:chgData name="Gudka, Dawna" userId="823cceae-331b-41d6-9a63-34ad6d1db55c" providerId="ADAL" clId="{64F1F219-71FE-4405-B34A-C52FFFC91E5E}" dt="2024-02-18T21:16:34.961" v="414" actId="20577"/>
        <pc:sldMkLst>
          <pc:docMk/>
          <pc:sldMk cId="3044915438" sldId="256"/>
        </pc:sldMkLst>
        <pc:spChg chg="mod">
          <ac:chgData name="Gudka, Dawna" userId="823cceae-331b-41d6-9a63-34ad6d1db55c" providerId="ADAL" clId="{64F1F219-71FE-4405-B34A-C52FFFC91E5E}" dt="2024-02-18T21:16:34.961" v="414" actId="20577"/>
          <ac:spMkLst>
            <pc:docMk/>
            <pc:sldMk cId="3044915438" sldId="256"/>
            <ac:spMk id="2" creationId="{00000000-0000-0000-0000-000000000000}"/>
          </ac:spMkLst>
        </pc:spChg>
      </pc:sldChg>
      <pc:sldChg chg="modSp mod">
        <pc:chgData name="Gudka, Dawna" userId="823cceae-331b-41d6-9a63-34ad6d1db55c" providerId="ADAL" clId="{64F1F219-71FE-4405-B34A-C52FFFC91E5E}" dt="2024-02-18T22:40:43.344" v="932" actId="20577"/>
        <pc:sldMkLst>
          <pc:docMk/>
          <pc:sldMk cId="1212467416" sldId="261"/>
        </pc:sldMkLst>
        <pc:graphicFrameChg chg="modGraphic">
          <ac:chgData name="Gudka, Dawna" userId="823cceae-331b-41d6-9a63-34ad6d1db55c" providerId="ADAL" clId="{64F1F219-71FE-4405-B34A-C52FFFC91E5E}" dt="2024-02-18T22:40:43.344" v="932" actId="20577"/>
          <ac:graphicFrameMkLst>
            <pc:docMk/>
            <pc:sldMk cId="1212467416" sldId="261"/>
            <ac:graphicFrameMk id="9" creationId="{E52EBAC4-3CDA-C325-EF8A-459CCAFC0EDE}"/>
          </ac:graphicFrameMkLst>
        </pc:graphicFrameChg>
      </pc:sldChg>
      <pc:sldChg chg="addSp delSp modSp mod">
        <pc:chgData name="Gudka, Dawna" userId="823cceae-331b-41d6-9a63-34ad6d1db55c" providerId="ADAL" clId="{64F1F219-71FE-4405-B34A-C52FFFC91E5E}" dt="2024-02-19T00:22:02.891" v="933" actId="26606"/>
        <pc:sldMkLst>
          <pc:docMk/>
          <pc:sldMk cId="3717000822" sldId="280"/>
        </pc:sldMkLst>
        <pc:spChg chg="mod">
          <ac:chgData name="Gudka, Dawna" userId="823cceae-331b-41d6-9a63-34ad6d1db55c" providerId="ADAL" clId="{64F1F219-71FE-4405-B34A-C52FFFC91E5E}" dt="2024-02-19T00:22:02.891" v="933" actId="26606"/>
          <ac:spMkLst>
            <pc:docMk/>
            <pc:sldMk cId="3717000822" sldId="280"/>
            <ac:spMk id="2" creationId="{439B416C-5F6D-56F7-429A-80FD0A190C25}"/>
          </ac:spMkLst>
        </pc:spChg>
        <pc:spChg chg="mod">
          <ac:chgData name="Gudka, Dawna" userId="823cceae-331b-41d6-9a63-34ad6d1db55c" providerId="ADAL" clId="{64F1F219-71FE-4405-B34A-C52FFFC91E5E}" dt="2024-02-19T00:22:02.891" v="933" actId="26606"/>
          <ac:spMkLst>
            <pc:docMk/>
            <pc:sldMk cId="3717000822" sldId="280"/>
            <ac:spMk id="4" creationId="{17D2FE20-0F41-66B5-B74C-63F2B5E273DA}"/>
          </ac:spMkLst>
        </pc:spChg>
        <pc:spChg chg="add del">
          <ac:chgData name="Gudka, Dawna" userId="823cceae-331b-41d6-9a63-34ad6d1db55c" providerId="ADAL" clId="{64F1F219-71FE-4405-B34A-C52FFFC91E5E}" dt="2024-02-18T22:38:29.263" v="884" actId="26606"/>
          <ac:spMkLst>
            <pc:docMk/>
            <pc:sldMk cId="3717000822" sldId="280"/>
            <ac:spMk id="36" creationId="{C2B4C0C7-2745-46BE-B15F-E50582545365}"/>
          </ac:spMkLst>
        </pc:spChg>
        <pc:spChg chg="add del">
          <ac:chgData name="Gudka, Dawna" userId="823cceae-331b-41d6-9a63-34ad6d1db55c" providerId="ADAL" clId="{64F1F219-71FE-4405-B34A-C52FFFC91E5E}" dt="2024-02-18T22:38:29.247" v="883" actId="26606"/>
          <ac:spMkLst>
            <pc:docMk/>
            <pc:sldMk cId="3717000822" sldId="280"/>
            <ac:spMk id="45" creationId="{C3896A03-3945-419A-B66B-4EE266EDD152}"/>
          </ac:spMkLst>
        </pc:spChg>
        <pc:spChg chg="add del">
          <ac:chgData name="Gudka, Dawna" userId="823cceae-331b-41d6-9a63-34ad6d1db55c" providerId="ADAL" clId="{64F1F219-71FE-4405-B34A-C52FFFC91E5E}" dt="2024-02-18T22:38:29.247" v="883" actId="26606"/>
          <ac:spMkLst>
            <pc:docMk/>
            <pc:sldMk cId="3717000822" sldId="280"/>
            <ac:spMk id="47" creationId="{B34F5AD2-EDBD-4BBD-A55C-EAFFD0C7097A}"/>
          </ac:spMkLst>
        </pc:spChg>
        <pc:spChg chg="add del">
          <ac:chgData name="Gudka, Dawna" userId="823cceae-331b-41d6-9a63-34ad6d1db55c" providerId="ADAL" clId="{64F1F219-71FE-4405-B34A-C52FFFC91E5E}" dt="2024-02-18T22:38:29.247" v="883" actId="26606"/>
          <ac:spMkLst>
            <pc:docMk/>
            <pc:sldMk cId="3717000822" sldId="280"/>
            <ac:spMk id="49" creationId="{450D3AD2-FA80-415F-A9CE-54D884561CD7}"/>
          </ac:spMkLst>
        </pc:spChg>
        <pc:spChg chg="add del">
          <ac:chgData name="Gudka, Dawna" userId="823cceae-331b-41d6-9a63-34ad6d1db55c" providerId="ADAL" clId="{64F1F219-71FE-4405-B34A-C52FFFC91E5E}" dt="2024-02-19T00:22:02.891" v="933" actId="26606"/>
          <ac:spMkLst>
            <pc:docMk/>
            <pc:sldMk cId="3717000822" sldId="280"/>
            <ac:spMk id="56" creationId="{D7A453D2-15D8-4403-815F-291FA16340D9}"/>
          </ac:spMkLst>
        </pc:spChg>
        <pc:spChg chg="add del">
          <ac:chgData name="Gudka, Dawna" userId="823cceae-331b-41d6-9a63-34ad6d1db55c" providerId="ADAL" clId="{64F1F219-71FE-4405-B34A-C52FFFC91E5E}" dt="2024-02-19T00:22:02.891" v="933" actId="26606"/>
          <ac:spMkLst>
            <pc:docMk/>
            <pc:sldMk cId="3717000822" sldId="280"/>
            <ac:spMk id="57" creationId="{B8114C98-A349-4111-A123-E8EAB86ABE30}"/>
          </ac:spMkLst>
        </pc:spChg>
        <pc:spChg chg="add del">
          <ac:chgData name="Gudka, Dawna" userId="823cceae-331b-41d6-9a63-34ad6d1db55c" providerId="ADAL" clId="{64F1F219-71FE-4405-B34A-C52FFFC91E5E}" dt="2024-02-19T00:22:02.891" v="933" actId="26606"/>
          <ac:spMkLst>
            <pc:docMk/>
            <pc:sldMk cId="3717000822" sldId="280"/>
            <ac:spMk id="58" creationId="{8161EA6B-09CA-445B-AB0D-8DF76FA92DEF}"/>
          </ac:spMkLst>
        </pc:spChg>
        <pc:spChg chg="add del">
          <ac:chgData name="Gudka, Dawna" userId="823cceae-331b-41d6-9a63-34ad6d1db55c" providerId="ADAL" clId="{64F1F219-71FE-4405-B34A-C52FFFC91E5E}" dt="2024-02-19T00:22:02.891" v="933" actId="26606"/>
          <ac:spMkLst>
            <pc:docMk/>
            <pc:sldMk cId="3717000822" sldId="280"/>
            <ac:spMk id="71" creationId="{E2D3D3F2-ABBB-4453-B1C5-1BEBF7E4DD56}"/>
          </ac:spMkLst>
        </pc:spChg>
        <pc:spChg chg="add">
          <ac:chgData name="Gudka, Dawna" userId="823cceae-331b-41d6-9a63-34ad6d1db55c" providerId="ADAL" clId="{64F1F219-71FE-4405-B34A-C52FFFC91E5E}" dt="2024-02-19T00:22:02.891" v="933" actId="26606"/>
          <ac:spMkLst>
            <pc:docMk/>
            <pc:sldMk cId="3717000822" sldId="280"/>
            <ac:spMk id="82" creationId="{4E2ED6F9-63C3-4A8D-9BB4-1EA62533B672}"/>
          </ac:spMkLst>
        </pc:spChg>
        <pc:spChg chg="add">
          <ac:chgData name="Gudka, Dawna" userId="823cceae-331b-41d6-9a63-34ad6d1db55c" providerId="ADAL" clId="{64F1F219-71FE-4405-B34A-C52FFFC91E5E}" dt="2024-02-19T00:22:02.891" v="933" actId="26606"/>
          <ac:spMkLst>
            <pc:docMk/>
            <pc:sldMk cId="3717000822" sldId="280"/>
            <ac:spMk id="84" creationId="{6D72081E-AD41-4FBB-B02B-698A68DBCA5E}"/>
          </ac:spMkLst>
        </pc:spChg>
        <pc:spChg chg="add">
          <ac:chgData name="Gudka, Dawna" userId="823cceae-331b-41d6-9a63-34ad6d1db55c" providerId="ADAL" clId="{64F1F219-71FE-4405-B34A-C52FFFC91E5E}" dt="2024-02-19T00:22:02.891" v="933" actId="26606"/>
          <ac:spMkLst>
            <pc:docMk/>
            <pc:sldMk cId="3717000822" sldId="280"/>
            <ac:spMk id="86" creationId="{716248AD-805F-41BF-9B57-FC53E5B32F98}"/>
          </ac:spMkLst>
        </pc:spChg>
        <pc:spChg chg="add">
          <ac:chgData name="Gudka, Dawna" userId="823cceae-331b-41d6-9a63-34ad6d1db55c" providerId="ADAL" clId="{64F1F219-71FE-4405-B34A-C52FFFC91E5E}" dt="2024-02-19T00:22:02.891" v="933" actId="26606"/>
          <ac:spMkLst>
            <pc:docMk/>
            <pc:sldMk cId="3717000822" sldId="280"/>
            <ac:spMk id="88" creationId="{1F82758F-B2B3-4F0A-BB90-4BFFEDD166D6}"/>
          </ac:spMkLst>
        </pc:spChg>
        <pc:grpChg chg="add del">
          <ac:chgData name="Gudka, Dawna" userId="823cceae-331b-41d6-9a63-34ad6d1db55c" providerId="ADAL" clId="{64F1F219-71FE-4405-B34A-C52FFFC91E5E}" dt="2024-02-18T22:38:29.263" v="884" actId="26606"/>
          <ac:grpSpMkLst>
            <pc:docMk/>
            <pc:sldMk cId="3717000822" sldId="280"/>
            <ac:grpSpMk id="37" creationId="{89D8939B-D984-4564-B942-51C44F623C98}"/>
          </ac:grpSpMkLst>
        </pc:grpChg>
        <pc:grpChg chg="add del">
          <ac:chgData name="Gudka, Dawna" userId="823cceae-331b-41d6-9a63-34ad6d1db55c" providerId="ADAL" clId="{64F1F219-71FE-4405-B34A-C52FFFC91E5E}" dt="2024-02-19T00:22:02.891" v="933" actId="26606"/>
          <ac:grpSpMkLst>
            <pc:docMk/>
            <pc:sldMk cId="3717000822" sldId="280"/>
            <ac:grpSpMk id="59" creationId="{670FB431-AE18-414D-92F4-1D12D1991152}"/>
          </ac:grpSpMkLst>
        </pc:grpChg>
        <pc:grpChg chg="add del">
          <ac:chgData name="Gudka, Dawna" userId="823cceae-331b-41d6-9a63-34ad6d1db55c" providerId="ADAL" clId="{64F1F219-71FE-4405-B34A-C52FFFC91E5E}" dt="2024-02-19T00:22:02.891" v="933" actId="26606"/>
          <ac:grpSpMkLst>
            <pc:docMk/>
            <pc:sldMk cId="3717000822" sldId="280"/>
            <ac:grpSpMk id="64" creationId="{1EA1DAFF-CECA-492F-BFA1-22C64956B8D9}"/>
          </ac:grpSpMkLst>
        </pc:grpChg>
        <pc:grpChg chg="add del">
          <ac:chgData name="Gudka, Dawna" userId="823cceae-331b-41d6-9a63-34ad6d1db55c" providerId="ADAL" clId="{64F1F219-71FE-4405-B34A-C52FFFC91E5E}" dt="2024-02-19T00:22:02.891" v="933" actId="26606"/>
          <ac:grpSpMkLst>
            <pc:docMk/>
            <pc:sldMk cId="3717000822" sldId="280"/>
            <ac:grpSpMk id="65" creationId="{AF19A774-30A5-488B-9BAF-629C6440294E}"/>
          </ac:grpSpMkLst>
        </pc:grpChg>
        <pc:grpChg chg="add del">
          <ac:chgData name="Gudka, Dawna" userId="823cceae-331b-41d6-9a63-34ad6d1db55c" providerId="ADAL" clId="{64F1F219-71FE-4405-B34A-C52FFFC91E5E}" dt="2024-02-19T00:22:02.891" v="933" actId="26606"/>
          <ac:grpSpMkLst>
            <pc:docMk/>
            <pc:sldMk cId="3717000822" sldId="280"/>
            <ac:grpSpMk id="73" creationId="{8214E4A5-A0D2-42C4-8D14-D2A7E495F041}"/>
          </ac:grpSpMkLst>
        </pc:grpChg>
        <pc:graphicFrameChg chg="mod ord modGraphic">
          <ac:chgData name="Gudka, Dawna" userId="823cceae-331b-41d6-9a63-34ad6d1db55c" providerId="ADAL" clId="{64F1F219-71FE-4405-B34A-C52FFFC91E5E}" dt="2024-02-19T00:22:02.891" v="933" actId="26606"/>
          <ac:graphicFrameMkLst>
            <pc:docMk/>
            <pc:sldMk cId="3717000822" sldId="280"/>
            <ac:graphicFrameMk id="7" creationId="{846691BE-0086-3658-55F2-41FDF0607A9C}"/>
          </ac:graphicFrameMkLst>
        </pc:graphicFrameChg>
        <pc:picChg chg="del">
          <ac:chgData name="Gudka, Dawna" userId="823cceae-331b-41d6-9a63-34ad6d1db55c" providerId="ADAL" clId="{64F1F219-71FE-4405-B34A-C52FFFC91E5E}" dt="2024-02-18T21:10:23.681" v="0" actId="478"/>
          <ac:picMkLst>
            <pc:docMk/>
            <pc:sldMk cId="3717000822" sldId="280"/>
            <ac:picMk id="3" creationId="{A5E8B963-CFAC-7D86-2A38-B10B3B596E2A}"/>
          </ac:picMkLst>
        </pc:picChg>
        <pc:picChg chg="add del mod">
          <ac:chgData name="Gudka, Dawna" userId="823cceae-331b-41d6-9a63-34ad6d1db55c" providerId="ADAL" clId="{64F1F219-71FE-4405-B34A-C52FFFC91E5E}" dt="2024-02-18T22:37:10.234" v="870" actId="21"/>
          <ac:picMkLst>
            <pc:docMk/>
            <pc:sldMk cId="3717000822" sldId="280"/>
            <ac:picMk id="5" creationId="{58CAC48F-D5F5-9C6F-FE4D-D274DD2A3292}"/>
          </ac:picMkLst>
        </pc:picChg>
        <pc:picChg chg="add del mod">
          <ac:chgData name="Gudka, Dawna" userId="823cceae-331b-41d6-9a63-34ad6d1db55c" providerId="ADAL" clId="{64F1F219-71FE-4405-B34A-C52FFFC91E5E}" dt="2024-02-18T22:36:12.704" v="862" actId="21"/>
          <ac:picMkLst>
            <pc:docMk/>
            <pc:sldMk cId="3717000822" sldId="280"/>
            <ac:picMk id="6" creationId="{EA9D3E74-97E1-C4C1-88C2-120D5A136DC0}"/>
          </ac:picMkLst>
        </pc:picChg>
        <pc:picChg chg="add mod ord">
          <ac:chgData name="Gudka, Dawna" userId="823cceae-331b-41d6-9a63-34ad6d1db55c" providerId="ADAL" clId="{64F1F219-71FE-4405-B34A-C52FFFC91E5E}" dt="2024-02-19T00:22:02.891" v="933" actId="26606"/>
          <ac:picMkLst>
            <pc:docMk/>
            <pc:sldMk cId="3717000822" sldId="280"/>
            <ac:picMk id="9" creationId="{BB3A43E2-FA07-A5B7-4E88-A2B5EAE918D5}"/>
          </ac:picMkLst>
        </pc:picChg>
      </pc:sldChg>
      <pc:sldChg chg="modSp mod">
        <pc:chgData name="Gudka, Dawna" userId="823cceae-331b-41d6-9a63-34ad6d1db55c" providerId="ADAL" clId="{64F1F219-71FE-4405-B34A-C52FFFC91E5E}" dt="2024-02-18T22:35:06.699" v="861" actId="1076"/>
        <pc:sldMkLst>
          <pc:docMk/>
          <pc:sldMk cId="1641238302" sldId="5130"/>
        </pc:sldMkLst>
        <pc:spChg chg="mod">
          <ac:chgData name="Gudka, Dawna" userId="823cceae-331b-41d6-9a63-34ad6d1db55c" providerId="ADAL" clId="{64F1F219-71FE-4405-B34A-C52FFFC91E5E}" dt="2024-02-18T22:35:06.699" v="861" actId="1076"/>
          <ac:spMkLst>
            <pc:docMk/>
            <pc:sldMk cId="1641238302" sldId="5130"/>
            <ac:spMk id="6" creationId="{B1AA1C90-DCB3-013C-ABD8-DED0855C602F}"/>
          </ac:spMkLst>
        </pc:spChg>
      </pc:sldChg>
      <pc:sldChg chg="del">
        <pc:chgData name="Gudka, Dawna" userId="823cceae-331b-41d6-9a63-34ad6d1db55c" providerId="ADAL" clId="{64F1F219-71FE-4405-B34A-C52FFFC91E5E}" dt="2024-02-18T21:16:03.016" v="406" actId="2696"/>
        <pc:sldMkLst>
          <pc:docMk/>
          <pc:sldMk cId="4188028676" sldId="5273"/>
        </pc:sldMkLst>
      </pc:sldChg>
      <pc:sldChg chg="modSp add mod ord">
        <pc:chgData name="Gudka, Dawna" userId="823cceae-331b-41d6-9a63-34ad6d1db55c" providerId="ADAL" clId="{64F1F219-71FE-4405-B34A-C52FFFC91E5E}" dt="2024-02-18T21:17:31.956" v="444" actId="20577"/>
        <pc:sldMkLst>
          <pc:docMk/>
          <pc:sldMk cId="1323210977" sldId="5276"/>
        </pc:sldMkLst>
        <pc:spChg chg="mod">
          <ac:chgData name="Gudka, Dawna" userId="823cceae-331b-41d6-9a63-34ad6d1db55c" providerId="ADAL" clId="{64F1F219-71FE-4405-B34A-C52FFFC91E5E}" dt="2024-02-18T21:17:31.956" v="444" actId="20577"/>
          <ac:spMkLst>
            <pc:docMk/>
            <pc:sldMk cId="1323210977" sldId="5276"/>
            <ac:spMk id="2" creationId="{C9E7220C-7C71-2DBD-5917-1ABAA7A7E98E}"/>
          </ac:spMkLst>
        </pc:spChg>
      </pc:sldChg>
      <pc:sldChg chg="delSp modSp add mod ord">
        <pc:chgData name="Gudka, Dawna" userId="823cceae-331b-41d6-9a63-34ad6d1db55c" providerId="ADAL" clId="{64F1F219-71FE-4405-B34A-C52FFFC91E5E}" dt="2024-02-18T21:18:46.981" v="690" actId="20577"/>
        <pc:sldMkLst>
          <pc:docMk/>
          <pc:sldMk cId="3430259908" sldId="5277"/>
        </pc:sldMkLst>
        <pc:spChg chg="mod">
          <ac:chgData name="Gudka, Dawna" userId="823cceae-331b-41d6-9a63-34ad6d1db55c" providerId="ADAL" clId="{64F1F219-71FE-4405-B34A-C52FFFC91E5E}" dt="2024-02-18T21:18:30.389" v="616" actId="20577"/>
          <ac:spMkLst>
            <pc:docMk/>
            <pc:sldMk cId="3430259908" sldId="5277"/>
            <ac:spMk id="2" creationId="{811EC34E-9D15-D54C-A957-769837172B79}"/>
          </ac:spMkLst>
        </pc:spChg>
        <pc:spChg chg="mod">
          <ac:chgData name="Gudka, Dawna" userId="823cceae-331b-41d6-9a63-34ad6d1db55c" providerId="ADAL" clId="{64F1F219-71FE-4405-B34A-C52FFFC91E5E}" dt="2024-02-18T21:18:46.981" v="690" actId="20577"/>
          <ac:spMkLst>
            <pc:docMk/>
            <pc:sldMk cId="3430259908" sldId="5277"/>
            <ac:spMk id="3" creationId="{60F986BC-D7B6-E03F-5EE1-9A1C4CC503A4}"/>
          </ac:spMkLst>
        </pc:spChg>
        <pc:spChg chg="mod">
          <ac:chgData name="Gudka, Dawna" userId="823cceae-331b-41d6-9a63-34ad6d1db55c" providerId="ADAL" clId="{64F1F219-71FE-4405-B34A-C52FFFC91E5E}" dt="2024-02-18T21:18:13.085" v="542" actId="20577"/>
          <ac:spMkLst>
            <pc:docMk/>
            <pc:sldMk cId="3430259908" sldId="5277"/>
            <ac:spMk id="4" creationId="{14F633DB-7975-60B8-68E1-D1179DE61FE9}"/>
          </ac:spMkLst>
        </pc:spChg>
        <pc:picChg chg="del mod">
          <ac:chgData name="Gudka, Dawna" userId="823cceae-331b-41d6-9a63-34ad6d1db55c" providerId="ADAL" clId="{64F1F219-71FE-4405-B34A-C52FFFC91E5E}" dt="2024-02-18T21:17:55.745" v="452" actId="478"/>
          <ac:picMkLst>
            <pc:docMk/>
            <pc:sldMk cId="3430259908" sldId="5277"/>
            <ac:picMk id="5" creationId="{95F9E425-118E-36DA-AA48-53DF04E6374A}"/>
          </ac:picMkLst>
        </pc:picChg>
        <pc:picChg chg="del">
          <ac:chgData name="Gudka, Dawna" userId="823cceae-331b-41d6-9a63-34ad6d1db55c" providerId="ADAL" clId="{64F1F219-71FE-4405-B34A-C52FFFC91E5E}" dt="2024-02-18T21:17:56.807" v="453" actId="478"/>
          <ac:picMkLst>
            <pc:docMk/>
            <pc:sldMk cId="3430259908" sldId="5277"/>
            <ac:picMk id="6" creationId="{BE09A5C7-97CA-CA80-3417-4258F435883C}"/>
          </ac:picMkLst>
        </pc:picChg>
      </pc:sldChg>
      <pc:sldChg chg="modSp add mod ord">
        <pc:chgData name="Gudka, Dawna" userId="823cceae-331b-41d6-9a63-34ad6d1db55c" providerId="ADAL" clId="{64F1F219-71FE-4405-B34A-C52FFFC91E5E}" dt="2024-02-18T21:19:35.933" v="858" actId="20577"/>
        <pc:sldMkLst>
          <pc:docMk/>
          <pc:sldMk cId="1051379776" sldId="5278"/>
        </pc:sldMkLst>
        <pc:spChg chg="mod">
          <ac:chgData name="Gudka, Dawna" userId="823cceae-331b-41d6-9a63-34ad6d1db55c" providerId="ADAL" clId="{64F1F219-71FE-4405-B34A-C52FFFC91E5E}" dt="2024-02-18T21:19:06.932" v="757" actId="14100"/>
          <ac:spMkLst>
            <pc:docMk/>
            <pc:sldMk cId="1051379776" sldId="5278"/>
            <ac:spMk id="4" creationId="{4ECA9024-4543-9A81-FDF5-1DF8F131A604}"/>
          </ac:spMkLst>
        </pc:spChg>
        <pc:spChg chg="mod">
          <ac:chgData name="Gudka, Dawna" userId="823cceae-331b-41d6-9a63-34ad6d1db55c" providerId="ADAL" clId="{64F1F219-71FE-4405-B34A-C52FFFC91E5E}" dt="2024-02-18T21:19:35.933" v="858" actId="20577"/>
          <ac:spMkLst>
            <pc:docMk/>
            <pc:sldMk cId="1051379776" sldId="5278"/>
            <ac:spMk id="5" creationId="{92218E1A-B536-5097-E2AA-30F702E52458}"/>
          </ac:spMkLst>
        </pc:spChg>
      </pc:sldChg>
    </pc:docChg>
  </pc:docChgLst>
  <pc:docChgLst>
    <pc:chgData name="Heitman, Lindsey" userId="a9773a47-99d2-4599-9377-6d37e9ec0bd3" providerId="ADAL" clId="{087389DE-B3F1-4630-9782-0FD38789FD27}"/>
    <pc:docChg chg="custSel addSld delSld modSld sldOrd">
      <pc:chgData name="Heitman, Lindsey" userId="a9773a47-99d2-4599-9377-6d37e9ec0bd3" providerId="ADAL" clId="{087389DE-B3F1-4630-9782-0FD38789FD27}" dt="2024-02-01T14:55:05.435" v="2224" actId="27636"/>
      <pc:docMkLst>
        <pc:docMk/>
      </pc:docMkLst>
      <pc:sldChg chg="modSp mod">
        <pc:chgData name="Heitman, Lindsey" userId="a9773a47-99d2-4599-9377-6d37e9ec0bd3" providerId="ADAL" clId="{087389DE-B3F1-4630-9782-0FD38789FD27}" dt="2024-02-01T14:12:02.667" v="222" actId="20577"/>
        <pc:sldMkLst>
          <pc:docMk/>
          <pc:sldMk cId="766479562" sldId="264"/>
        </pc:sldMkLst>
        <pc:graphicFrameChg chg="modGraphic">
          <ac:chgData name="Heitman, Lindsey" userId="a9773a47-99d2-4599-9377-6d37e9ec0bd3" providerId="ADAL" clId="{087389DE-B3F1-4630-9782-0FD38789FD27}" dt="2024-02-01T14:12:02.667" v="222" actId="20577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  <pc:sldChg chg="addSp modSp add mod ord">
        <pc:chgData name="Heitman, Lindsey" userId="a9773a47-99d2-4599-9377-6d37e9ec0bd3" providerId="ADAL" clId="{087389DE-B3F1-4630-9782-0FD38789FD27}" dt="2024-02-01T14:53:00.864" v="1918" actId="13926"/>
        <pc:sldMkLst>
          <pc:docMk/>
          <pc:sldMk cId="605362345" sldId="295"/>
        </pc:sldMkLst>
        <pc:spChg chg="mod">
          <ac:chgData name="Heitman, Lindsey" userId="a9773a47-99d2-4599-9377-6d37e9ec0bd3" providerId="ADAL" clId="{087389DE-B3F1-4630-9782-0FD38789FD27}" dt="2024-02-01T14:53:00.864" v="1918" actId="13926"/>
          <ac:spMkLst>
            <pc:docMk/>
            <pc:sldMk cId="605362345" sldId="295"/>
            <ac:spMk id="2" creationId="{00000000-0000-0000-0000-000000000000}"/>
          </ac:spMkLst>
        </pc:spChg>
        <pc:spChg chg="mod">
          <ac:chgData name="Heitman, Lindsey" userId="a9773a47-99d2-4599-9377-6d37e9ec0bd3" providerId="ADAL" clId="{087389DE-B3F1-4630-9782-0FD38789FD27}" dt="2024-02-01T14:37:19.262" v="1532" actId="2711"/>
          <ac:spMkLst>
            <pc:docMk/>
            <pc:sldMk cId="605362345" sldId="295"/>
            <ac:spMk id="3" creationId="{00000000-0000-0000-0000-000000000000}"/>
          </ac:spMkLst>
        </pc:spChg>
        <pc:spChg chg="add mod">
          <ac:chgData name="Heitman, Lindsey" userId="a9773a47-99d2-4599-9377-6d37e9ec0bd3" providerId="ADAL" clId="{087389DE-B3F1-4630-9782-0FD38789FD27}" dt="2024-02-01T14:36:50.906" v="1531"/>
          <ac:spMkLst>
            <pc:docMk/>
            <pc:sldMk cId="605362345" sldId="295"/>
            <ac:spMk id="5" creationId="{E39805D2-2B3B-3264-95B3-82FF2DD60FBA}"/>
          </ac:spMkLst>
        </pc:spChg>
      </pc:sldChg>
      <pc:sldChg chg="add">
        <pc:chgData name="Heitman, Lindsey" userId="a9773a47-99d2-4599-9377-6d37e9ec0bd3" providerId="ADAL" clId="{087389DE-B3F1-4630-9782-0FD38789FD27}" dt="2024-02-01T14:45:32.983" v="1533"/>
        <pc:sldMkLst>
          <pc:docMk/>
          <pc:sldMk cId="214899715" sldId="331"/>
        </pc:sldMkLst>
      </pc:sldChg>
      <pc:sldChg chg="addSp modSp mod ord">
        <pc:chgData name="Heitman, Lindsey" userId="a9773a47-99d2-4599-9377-6d37e9ec0bd3" providerId="ADAL" clId="{087389DE-B3F1-4630-9782-0FD38789FD27}" dt="2024-02-01T14:25:55.333" v="788" actId="20577"/>
        <pc:sldMkLst>
          <pc:docMk/>
          <pc:sldMk cId="1259360704" sldId="4676"/>
        </pc:sldMkLst>
        <pc:spChg chg="add mod">
          <ac:chgData name="Heitman, Lindsey" userId="a9773a47-99d2-4599-9377-6d37e9ec0bd3" providerId="ADAL" clId="{087389DE-B3F1-4630-9782-0FD38789FD27}" dt="2024-02-01T14:25:55.333" v="788" actId="20577"/>
          <ac:spMkLst>
            <pc:docMk/>
            <pc:sldMk cId="1259360704" sldId="4676"/>
            <ac:spMk id="6" creationId="{907362A7-1738-742E-FA34-8AFABCF32BA8}"/>
          </ac:spMkLst>
        </pc:spChg>
      </pc:sldChg>
      <pc:sldChg chg="addSp modSp add mod">
        <pc:chgData name="Heitman, Lindsey" userId="a9773a47-99d2-4599-9377-6d37e9ec0bd3" providerId="ADAL" clId="{087389DE-B3F1-4630-9782-0FD38789FD27}" dt="2024-02-01T14:55:05.435" v="2224" actId="27636"/>
        <pc:sldMkLst>
          <pc:docMk/>
          <pc:sldMk cId="4165415599" sldId="4708"/>
        </pc:sldMkLst>
        <pc:spChg chg="mod">
          <ac:chgData name="Heitman, Lindsey" userId="a9773a47-99d2-4599-9377-6d37e9ec0bd3" providerId="ADAL" clId="{087389DE-B3F1-4630-9782-0FD38789FD27}" dt="2024-02-01T14:36:02.934" v="1398" actId="20577"/>
          <ac:spMkLst>
            <pc:docMk/>
            <pc:sldMk cId="4165415599" sldId="4708"/>
            <ac:spMk id="2" creationId="{68EF9752-09E2-4B9C-B2DC-B3D10C3F48F1}"/>
          </ac:spMkLst>
        </pc:spChg>
        <pc:spChg chg="mod">
          <ac:chgData name="Heitman, Lindsey" userId="a9773a47-99d2-4599-9377-6d37e9ec0bd3" providerId="ADAL" clId="{087389DE-B3F1-4630-9782-0FD38789FD27}" dt="2024-02-01T14:55:05.435" v="2224" actId="27636"/>
          <ac:spMkLst>
            <pc:docMk/>
            <pc:sldMk cId="4165415599" sldId="4708"/>
            <ac:spMk id="3" creationId="{293EDE4D-4A78-4B66-A378-58527F16C3C2}"/>
          </ac:spMkLst>
        </pc:spChg>
        <pc:spChg chg="add mod">
          <ac:chgData name="Heitman, Lindsey" userId="a9773a47-99d2-4599-9377-6d37e9ec0bd3" providerId="ADAL" clId="{087389DE-B3F1-4630-9782-0FD38789FD27}" dt="2024-02-01T14:36:46.282" v="1530"/>
          <ac:spMkLst>
            <pc:docMk/>
            <pc:sldMk cId="4165415599" sldId="4708"/>
            <ac:spMk id="5" creationId="{21A57F6D-D36D-09E3-C255-7076942E26A7}"/>
          </ac:spMkLst>
        </pc:spChg>
      </pc:sldChg>
      <pc:sldChg chg="del">
        <pc:chgData name="Heitman, Lindsey" userId="a9773a47-99d2-4599-9377-6d37e9ec0bd3" providerId="ADAL" clId="{087389DE-B3F1-4630-9782-0FD38789FD27}" dt="2024-02-01T14:16:28.065" v="443" actId="2696"/>
        <pc:sldMkLst>
          <pc:docMk/>
          <pc:sldMk cId="3707363652" sldId="5239"/>
        </pc:sldMkLst>
      </pc:sldChg>
      <pc:sldChg chg="modSp mod">
        <pc:chgData name="Heitman, Lindsey" userId="a9773a47-99d2-4599-9377-6d37e9ec0bd3" providerId="ADAL" clId="{087389DE-B3F1-4630-9782-0FD38789FD27}" dt="2024-02-01T14:15:43.513" v="439" actId="255"/>
        <pc:sldMkLst>
          <pc:docMk/>
          <pc:sldMk cId="3040513504" sldId="5243"/>
        </pc:sldMkLst>
        <pc:spChg chg="mod">
          <ac:chgData name="Heitman, Lindsey" userId="a9773a47-99d2-4599-9377-6d37e9ec0bd3" providerId="ADAL" clId="{087389DE-B3F1-4630-9782-0FD38789FD27}" dt="2024-02-01T14:12:35.394" v="225" actId="20577"/>
          <ac:spMkLst>
            <pc:docMk/>
            <pc:sldMk cId="3040513504" sldId="5243"/>
            <ac:spMk id="2" creationId="{00000000-0000-0000-0000-000000000000}"/>
          </ac:spMkLst>
        </pc:spChg>
        <pc:spChg chg="mod">
          <ac:chgData name="Heitman, Lindsey" userId="a9773a47-99d2-4599-9377-6d37e9ec0bd3" providerId="ADAL" clId="{087389DE-B3F1-4630-9782-0FD38789FD27}" dt="2024-02-01T14:15:43.513" v="439" actId="255"/>
          <ac:spMkLst>
            <pc:docMk/>
            <pc:sldMk cId="3040513504" sldId="5243"/>
            <ac:spMk id="3" creationId="{00000000-0000-0000-0000-000000000000}"/>
          </ac:spMkLst>
        </pc:spChg>
      </pc:sldChg>
      <pc:sldChg chg="del">
        <pc:chgData name="Heitman, Lindsey" userId="a9773a47-99d2-4599-9377-6d37e9ec0bd3" providerId="ADAL" clId="{087389DE-B3F1-4630-9782-0FD38789FD27}" dt="2024-02-01T14:22:51.115" v="444" actId="2696"/>
        <pc:sldMkLst>
          <pc:docMk/>
          <pc:sldMk cId="3493370893" sldId="5246"/>
        </pc:sldMkLst>
      </pc:sldChg>
      <pc:sldChg chg="del">
        <pc:chgData name="Heitman, Lindsey" userId="a9773a47-99d2-4599-9377-6d37e9ec0bd3" providerId="ADAL" clId="{087389DE-B3F1-4630-9782-0FD38789FD27}" dt="2024-02-01T14:16:22.809" v="442" actId="2696"/>
        <pc:sldMkLst>
          <pc:docMk/>
          <pc:sldMk cId="252783205" sldId="5247"/>
        </pc:sldMkLst>
      </pc:sldChg>
      <pc:sldChg chg="del">
        <pc:chgData name="Heitman, Lindsey" userId="a9773a47-99d2-4599-9377-6d37e9ec0bd3" providerId="ADAL" clId="{087389DE-B3F1-4630-9782-0FD38789FD27}" dt="2024-02-01T14:28:58.489" v="789" actId="2696"/>
        <pc:sldMkLst>
          <pc:docMk/>
          <pc:sldMk cId="3993571728" sldId="5249"/>
        </pc:sldMkLst>
      </pc:sldChg>
    </pc:docChg>
  </pc:docChgLst>
  <pc:docChgLst>
    <pc:chgData name="Tribbett, Jessica" userId="S::tribbett_jessica@cde.state.co.us::b8af59d7-a86d-4166-a022-d856dc24c475" providerId="AD" clId="Web-{DACF8041-F9E1-C3FF-75EF-0D6916CF84EA}"/>
    <pc:docChg chg="modSld">
      <pc:chgData name="Tribbett, Jessica" userId="S::tribbett_jessica@cde.state.co.us::b8af59d7-a86d-4166-a022-d856dc24c475" providerId="AD" clId="Web-{DACF8041-F9E1-C3FF-75EF-0D6916CF84EA}" dt="2024-02-06T18:10:09.816" v="17" actId="20577"/>
      <pc:docMkLst>
        <pc:docMk/>
      </pc:docMkLst>
      <pc:sldChg chg="modSp">
        <pc:chgData name="Tribbett, Jessica" userId="S::tribbett_jessica@cde.state.co.us::b8af59d7-a86d-4166-a022-d856dc24c475" providerId="AD" clId="Web-{DACF8041-F9E1-C3FF-75EF-0D6916CF84EA}" dt="2024-02-06T18:10:09.816" v="17" actId="20577"/>
        <pc:sldMkLst>
          <pc:docMk/>
          <pc:sldMk cId="3717000822" sldId="280"/>
        </pc:sldMkLst>
        <pc:graphicFrameChg chg="modGraphic">
          <ac:chgData name="Tribbett, Jessica" userId="S::tribbett_jessica@cde.state.co.us::b8af59d7-a86d-4166-a022-d856dc24c475" providerId="AD" clId="Web-{DACF8041-F9E1-C3FF-75EF-0D6916CF84EA}" dt="2024-02-06T18:10:09.816" v="17" actId="20577"/>
          <ac:graphicFrameMkLst>
            <pc:docMk/>
            <pc:sldMk cId="3717000822" sldId="280"/>
            <ac:graphicFrameMk id="7" creationId="{846691BE-0086-3658-55F2-41FDF0607A9C}"/>
          </ac:graphicFrameMkLst>
        </pc:graphicFrameChg>
      </pc:sldChg>
    </pc:docChg>
  </pc:docChgLst>
  <pc:docChgLst>
    <pc:chgData name="Tribbett, Jessica" userId="S::tribbett_jessica@cde.state.co.us::b8af59d7-a86d-4166-a022-d856dc24c475" providerId="AD" clId="Web-{D32CD83F-A4C9-4736-F5EC-4EAF08372024}"/>
    <pc:docChg chg="delSld modSld">
      <pc:chgData name="Tribbett, Jessica" userId="S::tribbett_jessica@cde.state.co.us::b8af59d7-a86d-4166-a022-d856dc24c475" providerId="AD" clId="Web-{D32CD83F-A4C9-4736-F5EC-4EAF08372024}" dt="2023-12-13T16:05:57.915" v="35" actId="20577"/>
      <pc:docMkLst>
        <pc:docMk/>
      </pc:docMkLst>
      <pc:sldChg chg="modSp">
        <pc:chgData name="Tribbett, Jessica" userId="S::tribbett_jessica@cde.state.co.us::b8af59d7-a86d-4166-a022-d856dc24c475" providerId="AD" clId="Web-{D32CD83F-A4C9-4736-F5EC-4EAF08372024}" dt="2023-12-13T16:04:07.036" v="0"/>
        <pc:sldMkLst>
          <pc:docMk/>
          <pc:sldMk cId="1212467416" sldId="261"/>
        </pc:sldMkLst>
        <pc:graphicFrameChg chg="modGraphic">
          <ac:chgData name="Tribbett, Jessica" userId="S::tribbett_jessica@cde.state.co.us::b8af59d7-a86d-4166-a022-d856dc24c475" providerId="AD" clId="Web-{D32CD83F-A4C9-4736-F5EC-4EAF08372024}" dt="2023-12-13T16:04:07.036" v="0"/>
          <ac:graphicFrameMkLst>
            <pc:docMk/>
            <pc:sldMk cId="1212467416" sldId="261"/>
            <ac:graphicFrameMk id="9" creationId="{E52EBAC4-3CDA-C325-EF8A-459CCAFC0EDE}"/>
          </ac:graphicFrameMkLst>
        </pc:graphicFrameChg>
      </pc:sldChg>
      <pc:sldChg chg="modSp">
        <pc:chgData name="Tribbett, Jessica" userId="S::tribbett_jessica@cde.state.co.us::b8af59d7-a86d-4166-a022-d856dc24c475" providerId="AD" clId="Web-{D32CD83F-A4C9-4736-F5EC-4EAF08372024}" dt="2023-12-13T16:05:57.915" v="35" actId="20577"/>
        <pc:sldMkLst>
          <pc:docMk/>
          <pc:sldMk cId="3717000822" sldId="280"/>
        </pc:sldMkLst>
        <pc:spChg chg="mod">
          <ac:chgData name="Tribbett, Jessica" userId="S::tribbett_jessica@cde.state.co.us::b8af59d7-a86d-4166-a022-d856dc24c475" providerId="AD" clId="Web-{D32CD83F-A4C9-4736-F5EC-4EAF08372024}" dt="2023-12-13T16:05:57.915" v="35" actId="20577"/>
          <ac:spMkLst>
            <pc:docMk/>
            <pc:sldMk cId="3717000822" sldId="280"/>
            <ac:spMk id="2" creationId="{439B416C-5F6D-56F7-429A-80FD0A190C25}"/>
          </ac:spMkLst>
        </pc:spChg>
        <pc:graphicFrameChg chg="modGraphic">
          <ac:chgData name="Tribbett, Jessica" userId="S::tribbett_jessica@cde.state.co.us::b8af59d7-a86d-4166-a022-d856dc24c475" providerId="AD" clId="Web-{D32CD83F-A4C9-4736-F5EC-4EAF08372024}" dt="2023-12-13T16:05:46.352" v="27" actId="20577"/>
          <ac:graphicFrameMkLst>
            <pc:docMk/>
            <pc:sldMk cId="3717000822" sldId="280"/>
            <ac:graphicFrameMk id="7" creationId="{846691BE-0086-3658-55F2-41FDF0607A9C}"/>
          </ac:graphicFrameMkLst>
        </pc:graphicFrameChg>
      </pc:sldChg>
      <pc:sldChg chg="del">
        <pc:chgData name="Tribbett, Jessica" userId="S::tribbett_jessica@cde.state.co.us::b8af59d7-a86d-4166-a022-d856dc24c475" providerId="AD" clId="Web-{D32CD83F-A4C9-4736-F5EC-4EAF08372024}" dt="2023-12-13T16:04:25.475" v="1"/>
        <pc:sldMkLst>
          <pc:docMk/>
          <pc:sldMk cId="3958285954" sldId="5179"/>
        </pc:sldMkLst>
      </pc:sldChg>
      <pc:sldChg chg="del">
        <pc:chgData name="Tribbett, Jessica" userId="S::tribbett_jessica@cde.state.co.us::b8af59d7-a86d-4166-a022-d856dc24c475" providerId="AD" clId="Web-{D32CD83F-A4C9-4736-F5EC-4EAF08372024}" dt="2023-12-13T16:04:25.475" v="3"/>
        <pc:sldMkLst>
          <pc:docMk/>
          <pc:sldMk cId="2315202559" sldId="5180"/>
        </pc:sldMkLst>
      </pc:sldChg>
      <pc:sldChg chg="del">
        <pc:chgData name="Tribbett, Jessica" userId="S::tribbett_jessica@cde.state.co.us::b8af59d7-a86d-4166-a022-d856dc24c475" providerId="AD" clId="Web-{D32CD83F-A4C9-4736-F5EC-4EAF08372024}" dt="2023-12-13T16:04:25.475" v="2"/>
        <pc:sldMkLst>
          <pc:docMk/>
          <pc:sldMk cId="1509810759" sldId="5181"/>
        </pc:sldMkLst>
      </pc:sldChg>
    </pc:docChg>
  </pc:docChgLst>
  <pc:docChgLst>
    <pc:chgData name="Ward, Reagan" userId="27291eb4-8241-4961-9e69-8c66e34cc5b0" providerId="ADAL" clId="{350DFC32-07AA-4140-B001-7E36E16B33DE}"/>
    <pc:docChg chg="modSld">
      <pc:chgData name="Ward, Reagan" userId="27291eb4-8241-4961-9e69-8c66e34cc5b0" providerId="ADAL" clId="{350DFC32-07AA-4140-B001-7E36E16B33DE}" dt="2023-12-05T20:42:27.265" v="1" actId="14734"/>
      <pc:docMkLst>
        <pc:docMk/>
      </pc:docMkLst>
      <pc:sldChg chg="modSp mod">
        <pc:chgData name="Ward, Reagan" userId="27291eb4-8241-4961-9e69-8c66e34cc5b0" providerId="ADAL" clId="{350DFC32-07AA-4140-B001-7E36E16B33DE}" dt="2023-12-05T20:42:27.265" v="1" actId="14734"/>
        <pc:sldMkLst>
          <pc:docMk/>
          <pc:sldMk cId="766479562" sldId="264"/>
        </pc:sldMkLst>
        <pc:graphicFrameChg chg="modGraphic">
          <ac:chgData name="Ward, Reagan" userId="27291eb4-8241-4961-9e69-8c66e34cc5b0" providerId="ADAL" clId="{350DFC32-07AA-4140-B001-7E36E16B33DE}" dt="2023-12-05T20:42:27.265" v="1" actId="14734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</pc:docChg>
  </pc:docChgLst>
  <pc:docChgLst>
    <pc:chgData name="Tribbett, Jessica" userId="S::tribbett_jessica@cde.state.co.us::b8af59d7-a86d-4166-a022-d856dc24c475" providerId="AD" clId="Web-{4A898019-3267-DA10-081B-2CE0711F7906}"/>
    <pc:docChg chg="addSld modSld sldOrd">
      <pc:chgData name="Tribbett, Jessica" userId="S::tribbett_jessica@cde.state.co.us::b8af59d7-a86d-4166-a022-d856dc24c475" providerId="AD" clId="Web-{4A898019-3267-DA10-081B-2CE0711F7906}" dt="2023-11-27T13:57:38.241" v="106"/>
      <pc:docMkLst>
        <pc:docMk/>
      </pc:docMkLst>
      <pc:sldChg chg="modSp">
        <pc:chgData name="Tribbett, Jessica" userId="S::tribbett_jessica@cde.state.co.us::b8af59d7-a86d-4166-a022-d856dc24c475" providerId="AD" clId="Web-{4A898019-3267-DA10-081B-2CE0711F7906}" dt="2023-11-27T13:54:51.223" v="3" actId="20577"/>
        <pc:sldMkLst>
          <pc:docMk/>
          <pc:sldMk cId="3044915438" sldId="256"/>
        </pc:sldMkLst>
        <pc:spChg chg="mod">
          <ac:chgData name="Tribbett, Jessica" userId="S::tribbett_jessica@cde.state.co.us::b8af59d7-a86d-4166-a022-d856dc24c475" providerId="AD" clId="Web-{4A898019-3267-DA10-081B-2CE0711F7906}" dt="2023-11-27T13:54:51.223" v="3" actId="20577"/>
          <ac:spMkLst>
            <pc:docMk/>
            <pc:sldMk cId="3044915438" sldId="256"/>
            <ac:spMk id="2" creationId="{00000000-0000-0000-0000-000000000000}"/>
          </ac:spMkLst>
        </pc:spChg>
      </pc:sldChg>
      <pc:sldChg chg="modSp">
        <pc:chgData name="Tribbett, Jessica" userId="S::tribbett_jessica@cde.state.co.us::b8af59d7-a86d-4166-a022-d856dc24c475" providerId="AD" clId="Web-{4A898019-3267-DA10-081B-2CE0711F7906}" dt="2023-11-27T13:55:36.068" v="76"/>
        <pc:sldMkLst>
          <pc:docMk/>
          <pc:sldMk cId="1212467416" sldId="261"/>
        </pc:sldMkLst>
        <pc:graphicFrameChg chg="mod modGraphic">
          <ac:chgData name="Tribbett, Jessica" userId="S::tribbett_jessica@cde.state.co.us::b8af59d7-a86d-4166-a022-d856dc24c475" providerId="AD" clId="Web-{4A898019-3267-DA10-081B-2CE0711F7906}" dt="2023-11-27T13:55:36.068" v="76"/>
          <ac:graphicFrameMkLst>
            <pc:docMk/>
            <pc:sldMk cId="1212467416" sldId="261"/>
            <ac:graphicFrameMk id="9" creationId="{E52EBAC4-3CDA-C325-EF8A-459CCAFC0EDE}"/>
          </ac:graphicFrameMkLst>
        </pc:graphicFrameChg>
      </pc:sldChg>
      <pc:sldChg chg="modSp">
        <pc:chgData name="Tribbett, Jessica" userId="S::tribbett_jessica@cde.state.co.us::b8af59d7-a86d-4166-a022-d856dc24c475" providerId="AD" clId="Web-{4A898019-3267-DA10-081B-2CE0711F7906}" dt="2023-11-27T13:57:28.241" v="103" actId="20577"/>
        <pc:sldMkLst>
          <pc:docMk/>
          <pc:sldMk cId="3958285954" sldId="5179"/>
        </pc:sldMkLst>
        <pc:spChg chg="mod">
          <ac:chgData name="Tribbett, Jessica" userId="S::tribbett_jessica@cde.state.co.us::b8af59d7-a86d-4166-a022-d856dc24c475" providerId="AD" clId="Web-{4A898019-3267-DA10-081B-2CE0711F7906}" dt="2023-11-27T13:57:28.241" v="103" actId="20577"/>
          <ac:spMkLst>
            <pc:docMk/>
            <pc:sldMk cId="3958285954" sldId="5179"/>
            <ac:spMk id="5" creationId="{E36B013D-61D8-04CB-DA8C-1ABFF8E59D4D}"/>
          </ac:spMkLst>
        </pc:spChg>
      </pc:sldChg>
      <pc:sldChg chg="modSp">
        <pc:chgData name="Tribbett, Jessica" userId="S::tribbett_jessica@cde.state.co.us::b8af59d7-a86d-4166-a022-d856dc24c475" providerId="AD" clId="Web-{4A898019-3267-DA10-081B-2CE0711F7906}" dt="2023-11-27T13:55:51.943" v="82" actId="20577"/>
        <pc:sldMkLst>
          <pc:docMk/>
          <pc:sldMk cId="2315202559" sldId="5180"/>
        </pc:sldMkLst>
        <pc:spChg chg="mod">
          <ac:chgData name="Tribbett, Jessica" userId="S::tribbett_jessica@cde.state.co.us::b8af59d7-a86d-4166-a022-d856dc24c475" providerId="AD" clId="Web-{4A898019-3267-DA10-081B-2CE0711F7906}" dt="2023-11-27T13:55:51.943" v="82" actId="20577"/>
          <ac:spMkLst>
            <pc:docMk/>
            <pc:sldMk cId="2315202559" sldId="5180"/>
            <ac:spMk id="5" creationId="{0EF31AB6-F088-C743-2E9B-41E4CE896C67}"/>
          </ac:spMkLst>
        </pc:spChg>
      </pc:sldChg>
      <pc:sldChg chg="modSp add ord replId">
        <pc:chgData name="Tribbett, Jessica" userId="S::tribbett_jessica@cde.state.co.us::b8af59d7-a86d-4166-a022-d856dc24c475" providerId="AD" clId="Web-{4A898019-3267-DA10-081B-2CE0711F7906}" dt="2023-11-27T13:56:47.787" v="89" actId="20577"/>
        <pc:sldMkLst>
          <pc:docMk/>
          <pc:sldMk cId="2124249006" sldId="5199"/>
        </pc:sldMkLst>
        <pc:spChg chg="mod">
          <ac:chgData name="Tribbett, Jessica" userId="S::tribbett_jessica@cde.state.co.us::b8af59d7-a86d-4166-a022-d856dc24c475" providerId="AD" clId="Web-{4A898019-3267-DA10-081B-2CE0711F7906}" dt="2023-11-27T13:56:47.787" v="89" actId="20577"/>
          <ac:spMkLst>
            <pc:docMk/>
            <pc:sldMk cId="2124249006" sldId="5199"/>
            <ac:spMk id="5" creationId="{0EF31AB6-F088-C743-2E9B-41E4CE896C67}"/>
          </ac:spMkLst>
        </pc:spChg>
      </pc:sldChg>
      <pc:sldChg chg="modSp add ord replId">
        <pc:chgData name="Tribbett, Jessica" userId="S::tribbett_jessica@cde.state.co.us::b8af59d7-a86d-4166-a022-d856dc24c475" providerId="AD" clId="Web-{4A898019-3267-DA10-081B-2CE0711F7906}" dt="2023-11-27T13:57:13.397" v="92" actId="20577"/>
        <pc:sldMkLst>
          <pc:docMk/>
          <pc:sldMk cId="4018750982" sldId="5200"/>
        </pc:sldMkLst>
        <pc:spChg chg="mod">
          <ac:chgData name="Tribbett, Jessica" userId="S::tribbett_jessica@cde.state.co.us::b8af59d7-a86d-4166-a022-d856dc24c475" providerId="AD" clId="Web-{4A898019-3267-DA10-081B-2CE0711F7906}" dt="2023-11-27T13:57:13.397" v="92" actId="20577"/>
          <ac:spMkLst>
            <pc:docMk/>
            <pc:sldMk cId="4018750982" sldId="5200"/>
            <ac:spMk id="5" creationId="{E36B013D-61D8-04CB-DA8C-1ABFF8E59D4D}"/>
          </ac:spMkLst>
        </pc:spChg>
      </pc:sldChg>
      <pc:sldChg chg="add ord replId">
        <pc:chgData name="Tribbett, Jessica" userId="S::tribbett_jessica@cde.state.co.us::b8af59d7-a86d-4166-a022-d856dc24c475" providerId="AD" clId="Web-{4A898019-3267-DA10-081B-2CE0711F7906}" dt="2023-11-27T13:57:38.241" v="106"/>
        <pc:sldMkLst>
          <pc:docMk/>
          <pc:sldMk cId="1667568664" sldId="5201"/>
        </pc:sldMkLst>
      </pc:sldChg>
    </pc:docChg>
  </pc:docChgLst>
  <pc:docChgLst>
    <pc:chgData name="Severson, Annette" userId="199f3c28-b733-4b36-8b0e-b7eb6984ff94" providerId="ADAL" clId="{0F7D0B97-BD65-49D1-99CA-D8C23C764984}"/>
    <pc:docChg chg="custSel modSld">
      <pc:chgData name="Severson, Annette" userId="199f3c28-b733-4b36-8b0e-b7eb6984ff94" providerId="ADAL" clId="{0F7D0B97-BD65-49D1-99CA-D8C23C764984}" dt="2023-12-13T14:00:23.662" v="3" actId="6549"/>
      <pc:docMkLst>
        <pc:docMk/>
      </pc:docMkLst>
      <pc:sldChg chg="modSp mod">
        <pc:chgData name="Severson, Annette" userId="199f3c28-b733-4b36-8b0e-b7eb6984ff94" providerId="ADAL" clId="{0F7D0B97-BD65-49D1-99CA-D8C23C764984}" dt="2023-12-13T14:00:23.662" v="3" actId="6549"/>
        <pc:sldMkLst>
          <pc:docMk/>
          <pc:sldMk cId="3771905201" sldId="4955"/>
        </pc:sldMkLst>
        <pc:spChg chg="mod">
          <ac:chgData name="Severson, Annette" userId="199f3c28-b733-4b36-8b0e-b7eb6984ff94" providerId="ADAL" clId="{0F7D0B97-BD65-49D1-99CA-D8C23C764984}" dt="2023-12-13T14:00:23.662" v="3" actId="6549"/>
          <ac:spMkLst>
            <pc:docMk/>
            <pc:sldMk cId="3771905201" sldId="4955"/>
            <ac:spMk id="5" creationId="{6E65669C-9132-C8FB-8F58-923F3C35F5CE}"/>
          </ac:spMkLst>
        </pc:spChg>
      </pc:sldChg>
    </pc:docChg>
  </pc:docChgLst>
  <pc:docChgLst>
    <pc:chgData name="Heitman, Lindsey" userId="a9773a47-99d2-4599-9377-6d37e9ec0bd3" providerId="ADAL" clId="{67208C29-CF66-4A00-ADDB-A7B3E86661F0}"/>
    <pc:docChg chg="custSel addSld delSld modSld sldOrd">
      <pc:chgData name="Heitman, Lindsey" userId="a9773a47-99d2-4599-9377-6d37e9ec0bd3" providerId="ADAL" clId="{67208C29-CF66-4A00-ADDB-A7B3E86661F0}" dt="2024-02-15T14:39:00.676" v="1648" actId="962"/>
      <pc:docMkLst>
        <pc:docMk/>
      </pc:docMkLst>
      <pc:sldChg chg="modSp mod">
        <pc:chgData name="Heitman, Lindsey" userId="a9773a47-99d2-4599-9377-6d37e9ec0bd3" providerId="ADAL" clId="{67208C29-CF66-4A00-ADDB-A7B3E86661F0}" dt="2024-02-15T14:05:31.527" v="141" actId="20577"/>
        <pc:sldMkLst>
          <pc:docMk/>
          <pc:sldMk cId="766479562" sldId="264"/>
        </pc:sldMkLst>
        <pc:graphicFrameChg chg="modGraphic">
          <ac:chgData name="Heitman, Lindsey" userId="a9773a47-99d2-4599-9377-6d37e9ec0bd3" providerId="ADAL" clId="{67208C29-CF66-4A00-ADDB-A7B3E86661F0}" dt="2024-02-15T14:05:31.527" v="141" actId="20577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  <pc:sldChg chg="modSp add del mod">
        <pc:chgData name="Heitman, Lindsey" userId="a9773a47-99d2-4599-9377-6d37e9ec0bd3" providerId="ADAL" clId="{67208C29-CF66-4A00-ADDB-A7B3E86661F0}" dt="2024-02-15T14:18:28.824" v="261" actId="2696"/>
        <pc:sldMkLst>
          <pc:docMk/>
          <pc:sldMk cId="3230641908" sldId="334"/>
        </pc:sldMkLst>
        <pc:spChg chg="mod">
          <ac:chgData name="Heitman, Lindsey" userId="a9773a47-99d2-4599-9377-6d37e9ec0bd3" providerId="ADAL" clId="{67208C29-CF66-4A00-ADDB-A7B3E86661F0}" dt="2024-02-15T14:18:04.754" v="260" actId="20577"/>
          <ac:spMkLst>
            <pc:docMk/>
            <pc:sldMk cId="3230641908" sldId="334"/>
            <ac:spMk id="2" creationId="{00000000-0000-0000-0000-000000000000}"/>
          </ac:spMkLst>
        </pc:spChg>
        <pc:spChg chg="mod">
          <ac:chgData name="Heitman, Lindsey" userId="a9773a47-99d2-4599-9377-6d37e9ec0bd3" providerId="ADAL" clId="{67208C29-CF66-4A00-ADDB-A7B3E86661F0}" dt="2024-02-15T14:17:48.999" v="257" actId="20577"/>
          <ac:spMkLst>
            <pc:docMk/>
            <pc:sldMk cId="3230641908" sldId="334"/>
            <ac:spMk id="3" creationId="{00000000-0000-0000-0000-000000000000}"/>
          </ac:spMkLst>
        </pc:spChg>
      </pc:sldChg>
      <pc:sldChg chg="modSp add mod setBg">
        <pc:chgData name="Heitman, Lindsey" userId="a9773a47-99d2-4599-9377-6d37e9ec0bd3" providerId="ADAL" clId="{67208C29-CF66-4A00-ADDB-A7B3E86661F0}" dt="2024-02-15T14:36:37.328" v="1303" actId="20577"/>
        <pc:sldMkLst>
          <pc:docMk/>
          <pc:sldMk cId="0" sldId="676"/>
        </pc:sldMkLst>
        <pc:spChg chg="mod">
          <ac:chgData name="Heitman, Lindsey" userId="a9773a47-99d2-4599-9377-6d37e9ec0bd3" providerId="ADAL" clId="{67208C29-CF66-4A00-ADDB-A7B3E86661F0}" dt="2024-02-15T14:36:19.886" v="1300" actId="255"/>
          <ac:spMkLst>
            <pc:docMk/>
            <pc:sldMk cId="0" sldId="676"/>
            <ac:spMk id="4" creationId="{00000000-0000-0000-0000-000000000000}"/>
          </ac:spMkLst>
        </pc:spChg>
        <pc:spChg chg="mod">
          <ac:chgData name="Heitman, Lindsey" userId="a9773a47-99d2-4599-9377-6d37e9ec0bd3" providerId="ADAL" clId="{67208C29-CF66-4A00-ADDB-A7B3E86661F0}" dt="2024-02-15T14:36:37.328" v="1303" actId="20577"/>
          <ac:spMkLst>
            <pc:docMk/>
            <pc:sldMk cId="0" sldId="676"/>
            <ac:spMk id="6" creationId="{00000000-0000-0000-0000-000000000000}"/>
          </ac:spMkLst>
        </pc:spChg>
      </pc:sldChg>
      <pc:sldChg chg="addSp modSp add mod">
        <pc:chgData name="Heitman, Lindsey" userId="a9773a47-99d2-4599-9377-6d37e9ec0bd3" providerId="ADAL" clId="{67208C29-CF66-4A00-ADDB-A7B3E86661F0}" dt="2024-02-15T14:37:40.602" v="1306" actId="1076"/>
        <pc:sldMkLst>
          <pc:docMk/>
          <pc:sldMk cId="3449144384" sldId="724"/>
        </pc:sldMkLst>
        <pc:spChg chg="add mod">
          <ac:chgData name="Heitman, Lindsey" userId="a9773a47-99d2-4599-9377-6d37e9ec0bd3" providerId="ADAL" clId="{67208C29-CF66-4A00-ADDB-A7B3E86661F0}" dt="2024-02-15T14:37:40.602" v="1306" actId="1076"/>
          <ac:spMkLst>
            <pc:docMk/>
            <pc:sldMk cId="3449144384" sldId="724"/>
            <ac:spMk id="3" creationId="{BF02B779-9027-67B5-E187-E5700ADF0FA9}"/>
          </ac:spMkLst>
        </pc:spChg>
        <pc:spChg chg="mod">
          <ac:chgData name="Heitman, Lindsey" userId="a9773a47-99d2-4599-9377-6d37e9ec0bd3" providerId="ADAL" clId="{67208C29-CF66-4A00-ADDB-A7B3E86661F0}" dt="2024-02-15T14:14:04.311" v="220" actId="255"/>
          <ac:spMkLst>
            <pc:docMk/>
            <pc:sldMk cId="3449144384" sldId="724"/>
            <ac:spMk id="5" creationId="{00000000-0000-0000-0000-000000000000}"/>
          </ac:spMkLst>
        </pc:spChg>
      </pc:sldChg>
      <pc:sldChg chg="addSp modSp add">
        <pc:chgData name="Heitman, Lindsey" userId="a9773a47-99d2-4599-9377-6d37e9ec0bd3" providerId="ADAL" clId="{67208C29-CF66-4A00-ADDB-A7B3E86661F0}" dt="2024-02-15T14:37:31.514" v="1304"/>
        <pc:sldMkLst>
          <pc:docMk/>
          <pc:sldMk cId="1245002971" sldId="725"/>
        </pc:sldMkLst>
        <pc:spChg chg="add mod">
          <ac:chgData name="Heitman, Lindsey" userId="a9773a47-99d2-4599-9377-6d37e9ec0bd3" providerId="ADAL" clId="{67208C29-CF66-4A00-ADDB-A7B3E86661F0}" dt="2024-02-15T14:37:31.514" v="1304"/>
          <ac:spMkLst>
            <pc:docMk/>
            <pc:sldMk cId="1245002971" sldId="725"/>
            <ac:spMk id="10" creationId="{A50E6892-4CDD-A1D0-BFF7-55473E22C179}"/>
          </ac:spMkLst>
        </pc:spChg>
      </pc:sldChg>
      <pc:sldChg chg="del">
        <pc:chgData name="Heitman, Lindsey" userId="a9773a47-99d2-4599-9377-6d37e9ec0bd3" providerId="ADAL" clId="{67208C29-CF66-4A00-ADDB-A7B3E86661F0}" dt="2024-02-15T14:06:40.518" v="145" actId="2696"/>
        <pc:sldMkLst>
          <pc:docMk/>
          <pc:sldMk cId="3450602845" sldId="4709"/>
        </pc:sldMkLst>
      </pc:sldChg>
      <pc:sldChg chg="del">
        <pc:chgData name="Heitman, Lindsey" userId="a9773a47-99d2-4599-9377-6d37e9ec0bd3" providerId="ADAL" clId="{67208C29-CF66-4A00-ADDB-A7B3E86661F0}" dt="2024-02-15T14:06:37.682" v="144" actId="2696"/>
        <pc:sldMkLst>
          <pc:docMk/>
          <pc:sldMk cId="3705225807" sldId="5265"/>
        </pc:sldMkLst>
      </pc:sldChg>
      <pc:sldChg chg="del">
        <pc:chgData name="Heitman, Lindsey" userId="a9773a47-99d2-4599-9377-6d37e9ec0bd3" providerId="ADAL" clId="{67208C29-CF66-4A00-ADDB-A7B3E86661F0}" dt="2024-02-15T14:06:43.814" v="146" actId="2696"/>
        <pc:sldMkLst>
          <pc:docMk/>
          <pc:sldMk cId="2765212790" sldId="5266"/>
        </pc:sldMkLst>
      </pc:sldChg>
      <pc:sldChg chg="del">
        <pc:chgData name="Heitman, Lindsey" userId="a9773a47-99d2-4599-9377-6d37e9ec0bd3" providerId="ADAL" clId="{67208C29-CF66-4A00-ADDB-A7B3E86661F0}" dt="2024-02-15T14:06:48.689" v="147" actId="2696"/>
        <pc:sldMkLst>
          <pc:docMk/>
          <pc:sldMk cId="1138122946" sldId="5267"/>
        </pc:sldMkLst>
      </pc:sldChg>
      <pc:sldChg chg="del">
        <pc:chgData name="Heitman, Lindsey" userId="a9773a47-99d2-4599-9377-6d37e9ec0bd3" providerId="ADAL" clId="{67208C29-CF66-4A00-ADDB-A7B3E86661F0}" dt="2024-02-15T14:07:10.687" v="148" actId="2696"/>
        <pc:sldMkLst>
          <pc:docMk/>
          <pc:sldMk cId="2769864013" sldId="5268"/>
        </pc:sldMkLst>
      </pc:sldChg>
      <pc:sldChg chg="add del">
        <pc:chgData name="Heitman, Lindsey" userId="a9773a47-99d2-4599-9377-6d37e9ec0bd3" providerId="ADAL" clId="{67208C29-CF66-4A00-ADDB-A7B3E86661F0}" dt="2024-02-15T14:06:34.477" v="143" actId="2696"/>
        <pc:sldMkLst>
          <pc:docMk/>
          <pc:sldMk cId="2998408062" sldId="5274"/>
        </pc:sldMkLst>
      </pc:sldChg>
      <pc:sldChg chg="addSp delSp modSp new mod ord">
        <pc:chgData name="Heitman, Lindsey" userId="a9773a47-99d2-4599-9377-6d37e9ec0bd3" providerId="ADAL" clId="{67208C29-CF66-4A00-ADDB-A7B3E86661F0}" dt="2024-02-15T14:39:00.676" v="1648" actId="962"/>
        <pc:sldMkLst>
          <pc:docMk/>
          <pc:sldMk cId="3374835863" sldId="5274"/>
        </pc:sldMkLst>
        <pc:spChg chg="mod">
          <ac:chgData name="Heitman, Lindsey" userId="a9773a47-99d2-4599-9377-6d37e9ec0bd3" providerId="ADAL" clId="{67208C29-CF66-4A00-ADDB-A7B3E86661F0}" dt="2024-02-15T14:24:01.530" v="676" actId="20577"/>
          <ac:spMkLst>
            <pc:docMk/>
            <pc:sldMk cId="3374835863" sldId="5274"/>
            <ac:spMk id="2" creationId="{84675674-2124-B564-6A24-E2322AD425FA}"/>
          </ac:spMkLst>
        </pc:spChg>
        <pc:spChg chg="del mod">
          <ac:chgData name="Heitman, Lindsey" userId="a9773a47-99d2-4599-9377-6d37e9ec0bd3" providerId="ADAL" clId="{67208C29-CF66-4A00-ADDB-A7B3E86661F0}" dt="2024-02-15T14:22:59.934" v="599" actId="21"/>
          <ac:spMkLst>
            <pc:docMk/>
            <pc:sldMk cId="3374835863" sldId="5274"/>
            <ac:spMk id="3" creationId="{FA67DD66-E6E5-1FF7-C5EF-5573B2BE28E4}"/>
          </ac:spMkLst>
        </pc:spChg>
        <pc:spChg chg="mod">
          <ac:chgData name="Heitman, Lindsey" userId="a9773a47-99d2-4599-9377-6d37e9ec0bd3" providerId="ADAL" clId="{67208C29-CF66-4A00-ADDB-A7B3E86661F0}" dt="2024-02-15T14:29:19.734" v="935" actId="1076"/>
          <ac:spMkLst>
            <pc:docMk/>
            <pc:sldMk cId="3374835863" sldId="5274"/>
            <ac:spMk id="5" creationId="{F183D389-A835-61DA-465E-07C4A3CF06D3}"/>
          </ac:spMkLst>
        </pc:spChg>
        <pc:spChg chg="mod">
          <ac:chgData name="Heitman, Lindsey" userId="a9773a47-99d2-4599-9377-6d37e9ec0bd3" providerId="ADAL" clId="{67208C29-CF66-4A00-ADDB-A7B3E86661F0}" dt="2024-02-15T14:29:24.376" v="936" actId="1076"/>
          <ac:spMkLst>
            <pc:docMk/>
            <pc:sldMk cId="3374835863" sldId="5274"/>
            <ac:spMk id="6" creationId="{3F631EF5-08EF-C884-ED9A-900CD187FAC9}"/>
          </ac:spMkLst>
        </pc:spChg>
        <pc:spChg chg="add del mod">
          <ac:chgData name="Heitman, Lindsey" userId="a9773a47-99d2-4599-9377-6d37e9ec0bd3" providerId="ADAL" clId="{67208C29-CF66-4A00-ADDB-A7B3E86661F0}" dt="2024-02-15T14:23:29.585" v="603" actId="21"/>
          <ac:spMkLst>
            <pc:docMk/>
            <pc:sldMk cId="3374835863" sldId="5274"/>
            <ac:spMk id="7" creationId="{180DF597-21BF-3F7B-EFFE-EA38F0AC9B91}"/>
          </ac:spMkLst>
        </pc:spChg>
        <pc:spChg chg="add del mod">
          <ac:chgData name="Heitman, Lindsey" userId="a9773a47-99d2-4599-9377-6d37e9ec0bd3" providerId="ADAL" clId="{67208C29-CF66-4A00-ADDB-A7B3E86661F0}" dt="2024-02-15T14:23:25.835" v="602" actId="21"/>
          <ac:spMkLst>
            <pc:docMk/>
            <pc:sldMk cId="3374835863" sldId="5274"/>
            <ac:spMk id="8" creationId="{FA67DD66-E6E5-1FF7-C5EF-5573B2BE28E4}"/>
          </ac:spMkLst>
        </pc:spChg>
        <pc:spChg chg="add mod">
          <ac:chgData name="Heitman, Lindsey" userId="a9773a47-99d2-4599-9377-6d37e9ec0bd3" providerId="ADAL" clId="{67208C29-CF66-4A00-ADDB-A7B3E86661F0}" dt="2024-02-15T14:28:32.811" v="930" actId="1076"/>
          <ac:spMkLst>
            <pc:docMk/>
            <pc:sldMk cId="3374835863" sldId="5274"/>
            <ac:spMk id="10" creationId="{9F6081D1-F247-337F-A266-E92AE5705682}"/>
          </ac:spMkLst>
        </pc:spChg>
        <pc:spChg chg="add mod">
          <ac:chgData name="Heitman, Lindsey" userId="a9773a47-99d2-4599-9377-6d37e9ec0bd3" providerId="ADAL" clId="{67208C29-CF66-4A00-ADDB-A7B3E86661F0}" dt="2024-02-15T14:28:18.398" v="925" actId="1076"/>
          <ac:spMkLst>
            <pc:docMk/>
            <pc:sldMk cId="3374835863" sldId="5274"/>
            <ac:spMk id="11" creationId="{A26897EE-BEF6-D11B-DE97-D7FA8F52B8CD}"/>
          </ac:spMkLst>
        </pc:spChg>
        <pc:picChg chg="add mod">
          <ac:chgData name="Heitman, Lindsey" userId="a9773a47-99d2-4599-9377-6d37e9ec0bd3" providerId="ADAL" clId="{67208C29-CF66-4A00-ADDB-A7B3E86661F0}" dt="2024-02-15T14:38:19.980" v="1512" actId="962"/>
          <ac:picMkLst>
            <pc:docMk/>
            <pc:sldMk cId="3374835863" sldId="5274"/>
            <ac:picMk id="9" creationId="{AE0F2EC3-A360-2EAF-8295-2E47B4537E5C}"/>
          </ac:picMkLst>
        </pc:picChg>
        <pc:picChg chg="add mod">
          <ac:chgData name="Heitman, Lindsey" userId="a9773a47-99d2-4599-9377-6d37e9ec0bd3" providerId="ADAL" clId="{67208C29-CF66-4A00-ADDB-A7B3E86661F0}" dt="2024-02-15T14:22:44.152" v="593" actId="1076"/>
          <ac:picMkLst>
            <pc:docMk/>
            <pc:sldMk cId="3374835863" sldId="5274"/>
            <ac:picMk id="1026" creationId="{09103FB1-445C-9C9F-4369-4B9CE2017304}"/>
          </ac:picMkLst>
        </pc:picChg>
        <pc:picChg chg="add del mod">
          <ac:chgData name="Heitman, Lindsey" userId="a9773a47-99d2-4599-9377-6d37e9ec0bd3" providerId="ADAL" clId="{67208C29-CF66-4A00-ADDB-A7B3E86661F0}" dt="2024-02-15T14:22:59.934" v="599" actId="21"/>
          <ac:picMkLst>
            <pc:docMk/>
            <pc:sldMk cId="3374835863" sldId="5274"/>
            <ac:picMk id="1028" creationId="{AE0F2EC3-A360-2EAF-8295-2E47B4537E5C}"/>
          </ac:picMkLst>
        </pc:picChg>
        <pc:picChg chg="add mod">
          <ac:chgData name="Heitman, Lindsey" userId="a9773a47-99d2-4599-9377-6d37e9ec0bd3" providerId="ADAL" clId="{67208C29-CF66-4A00-ADDB-A7B3E86661F0}" dt="2024-02-15T14:39:00.676" v="1648" actId="962"/>
          <ac:picMkLst>
            <pc:docMk/>
            <pc:sldMk cId="3374835863" sldId="5274"/>
            <ac:picMk id="1030" creationId="{F78948BF-540E-4A42-A112-FA02654984FD}"/>
          </ac:picMkLst>
        </pc:picChg>
      </pc:sldChg>
      <pc:sldChg chg="modSp new mod">
        <pc:chgData name="Heitman, Lindsey" userId="a9773a47-99d2-4599-9377-6d37e9ec0bd3" providerId="ADAL" clId="{67208C29-CF66-4A00-ADDB-A7B3E86661F0}" dt="2024-02-15T14:35:45.198" v="1299" actId="20577"/>
        <pc:sldMkLst>
          <pc:docMk/>
          <pc:sldMk cId="1504568059" sldId="5275"/>
        </pc:sldMkLst>
        <pc:spChg chg="mod">
          <ac:chgData name="Heitman, Lindsey" userId="a9773a47-99d2-4599-9377-6d37e9ec0bd3" providerId="ADAL" clId="{67208C29-CF66-4A00-ADDB-A7B3E86661F0}" dt="2024-02-15T14:34:40.549" v="1233" actId="20577"/>
          <ac:spMkLst>
            <pc:docMk/>
            <pc:sldMk cId="1504568059" sldId="5275"/>
            <ac:spMk id="2" creationId="{784F74EA-E72F-5D3B-E10E-E33DF103F2D4}"/>
          </ac:spMkLst>
        </pc:spChg>
        <pc:spChg chg="mod">
          <ac:chgData name="Heitman, Lindsey" userId="a9773a47-99d2-4599-9377-6d37e9ec0bd3" providerId="ADAL" clId="{67208C29-CF66-4A00-ADDB-A7B3E86661F0}" dt="2024-02-15T14:34:06.580" v="1175" actId="207"/>
          <ac:spMkLst>
            <pc:docMk/>
            <pc:sldMk cId="1504568059" sldId="5275"/>
            <ac:spMk id="3" creationId="{B04F1252-FD23-2D87-6051-384AC40DFC17}"/>
          </ac:spMkLst>
        </pc:spChg>
        <pc:spChg chg="mod">
          <ac:chgData name="Heitman, Lindsey" userId="a9773a47-99d2-4599-9377-6d37e9ec0bd3" providerId="ADAL" clId="{67208C29-CF66-4A00-ADDB-A7B3E86661F0}" dt="2024-02-15T14:35:35.313" v="1266" actId="20577"/>
          <ac:spMkLst>
            <pc:docMk/>
            <pc:sldMk cId="1504568059" sldId="5275"/>
            <ac:spMk id="5" creationId="{0D894D8D-8CD7-3455-4FDE-3711C521E389}"/>
          </ac:spMkLst>
        </pc:spChg>
        <pc:spChg chg="mod">
          <ac:chgData name="Heitman, Lindsey" userId="a9773a47-99d2-4599-9377-6d37e9ec0bd3" providerId="ADAL" clId="{67208C29-CF66-4A00-ADDB-A7B3E86661F0}" dt="2024-02-15T14:35:45.198" v="1299" actId="20577"/>
          <ac:spMkLst>
            <pc:docMk/>
            <pc:sldMk cId="1504568059" sldId="5275"/>
            <ac:spMk id="6" creationId="{BDFC0B62-16B5-5984-84A4-338D33B9EF36}"/>
          </ac:spMkLst>
        </pc:spChg>
      </pc:sldChg>
    </pc:docChg>
  </pc:docChgLst>
  <pc:docChgLst>
    <pc:chgData name="Gudka, Dawna" userId="S::gudka_d@cde.state.co.us::823cceae-331b-41d6-9a63-34ad6d1db55c" providerId="AD" clId="Web-{84AF6F24-2F56-493F-8D96-EA7FA3BE853A}"/>
    <pc:docChg chg="modSld">
      <pc:chgData name="Gudka, Dawna" userId="S::gudka_d@cde.state.co.us::823cceae-331b-41d6-9a63-34ad6d1db55c" providerId="AD" clId="Web-{84AF6F24-2F56-493F-8D96-EA7FA3BE853A}" dt="2023-12-06T14:35:22.857" v="154"/>
      <pc:docMkLst>
        <pc:docMk/>
      </pc:docMkLst>
      <pc:sldChg chg="modSp">
        <pc:chgData name="Gudka, Dawna" userId="S::gudka_d@cde.state.co.us::823cceae-331b-41d6-9a63-34ad6d1db55c" providerId="AD" clId="Web-{84AF6F24-2F56-493F-8D96-EA7FA3BE853A}" dt="2023-12-06T14:16:23.495" v="29"/>
        <pc:sldMkLst>
          <pc:docMk/>
          <pc:sldMk cId="1847781319" sldId="263"/>
        </pc:sldMkLst>
        <pc:graphicFrameChg chg="mod modGraphic">
          <ac:chgData name="Gudka, Dawna" userId="S::gudka_d@cde.state.co.us::823cceae-331b-41d6-9a63-34ad6d1db55c" providerId="AD" clId="Web-{84AF6F24-2F56-493F-8D96-EA7FA3BE853A}" dt="2023-12-06T14:16:23.495" v="29"/>
          <ac:graphicFrameMkLst>
            <pc:docMk/>
            <pc:sldMk cId="1847781319" sldId="263"/>
            <ac:graphicFrameMk id="7" creationId="{2864BB53-F741-4FFC-0348-1AC10AD60EEB}"/>
          </ac:graphicFrameMkLst>
        </pc:graphicFrameChg>
      </pc:sldChg>
      <pc:sldChg chg="modSp">
        <pc:chgData name="Gudka, Dawna" userId="S::gudka_d@cde.state.co.us::823cceae-331b-41d6-9a63-34ad6d1db55c" providerId="AD" clId="Web-{84AF6F24-2F56-493F-8D96-EA7FA3BE853A}" dt="2023-12-06T14:35:22.857" v="154"/>
        <pc:sldMkLst>
          <pc:docMk/>
          <pc:sldMk cId="766479562" sldId="264"/>
        </pc:sldMkLst>
        <pc:graphicFrameChg chg="mod modGraphic">
          <ac:chgData name="Gudka, Dawna" userId="S::gudka_d@cde.state.co.us::823cceae-331b-41d6-9a63-34ad6d1db55c" providerId="AD" clId="Web-{84AF6F24-2F56-493F-8D96-EA7FA3BE853A}" dt="2023-12-06T14:35:22.857" v="154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</pc:docChg>
  </pc:docChgLst>
  <pc:docChgLst>
    <pc:chgData name="Ward, Reagan" userId="27291eb4-8241-4961-9e69-8c66e34cc5b0" providerId="ADAL" clId="{0E9AD3EE-824A-44F9-8D6D-E029E042808A}"/>
    <pc:docChg chg="modSld">
      <pc:chgData name="Ward, Reagan" userId="27291eb4-8241-4961-9e69-8c66e34cc5b0" providerId="ADAL" clId="{0E9AD3EE-824A-44F9-8D6D-E029E042808A}" dt="2024-01-09T15:24:07.834" v="0" actId="2165"/>
      <pc:docMkLst>
        <pc:docMk/>
      </pc:docMkLst>
      <pc:sldChg chg="modSp mod">
        <pc:chgData name="Ward, Reagan" userId="27291eb4-8241-4961-9e69-8c66e34cc5b0" providerId="ADAL" clId="{0E9AD3EE-824A-44F9-8D6D-E029E042808A}" dt="2024-01-09T15:24:07.834" v="0" actId="2165"/>
        <pc:sldMkLst>
          <pc:docMk/>
          <pc:sldMk cId="766479562" sldId="264"/>
        </pc:sldMkLst>
        <pc:graphicFrameChg chg="modGraphic">
          <ac:chgData name="Ward, Reagan" userId="27291eb4-8241-4961-9e69-8c66e34cc5b0" providerId="ADAL" clId="{0E9AD3EE-824A-44F9-8D6D-E029E042808A}" dt="2024-01-09T15:24:07.834" v="0" actId="2165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</pc:docChg>
  </pc:docChgLst>
  <pc:docChgLst>
    <pc:chgData name="Severson, Annette" userId="199f3c28-b733-4b36-8b0e-b7eb6984ff94" providerId="ADAL" clId="{7246A1FE-5A9A-4878-9FBD-2463A1D20A49}"/>
    <pc:docChg chg="custSel modSld">
      <pc:chgData name="Severson, Annette" userId="199f3c28-b733-4b36-8b0e-b7eb6984ff94" providerId="ADAL" clId="{7246A1FE-5A9A-4878-9FBD-2463A1D20A49}" dt="2024-01-11T14:41:10.970" v="891" actId="20577"/>
      <pc:docMkLst>
        <pc:docMk/>
      </pc:docMkLst>
      <pc:sldChg chg="modSp mod">
        <pc:chgData name="Severson, Annette" userId="199f3c28-b733-4b36-8b0e-b7eb6984ff94" providerId="ADAL" clId="{7246A1FE-5A9A-4878-9FBD-2463A1D20A49}" dt="2024-01-11T14:41:10.970" v="891" actId="20577"/>
        <pc:sldMkLst>
          <pc:docMk/>
          <pc:sldMk cId="4185614099" sldId="5219"/>
        </pc:sldMkLst>
        <pc:spChg chg="mod">
          <ac:chgData name="Severson, Annette" userId="199f3c28-b733-4b36-8b0e-b7eb6984ff94" providerId="ADAL" clId="{7246A1FE-5A9A-4878-9FBD-2463A1D20A49}" dt="2024-01-11T14:41:10.970" v="891" actId="20577"/>
          <ac:spMkLst>
            <pc:docMk/>
            <pc:sldMk cId="4185614099" sldId="5219"/>
            <ac:spMk id="5" creationId="{6E65669C-9132-C8FB-8F58-923F3C35F5CE}"/>
          </ac:spMkLst>
        </pc:spChg>
      </pc:sldChg>
    </pc:docChg>
  </pc:docChgLst>
  <pc:docChgLst>
    <pc:chgData name="Gudka, Dawna" userId="S::gudka_d@cde.state.co.us::823cceae-331b-41d6-9a63-34ad6d1db55c" providerId="AD" clId="Web-{E2842EB3-33F8-43BF-AA02-343EC58376EB}"/>
    <pc:docChg chg="modSld">
      <pc:chgData name="Gudka, Dawna" userId="S::gudka_d@cde.state.co.us::823cceae-331b-41d6-9a63-34ad6d1db55c" providerId="AD" clId="Web-{E2842EB3-33F8-43BF-AA02-343EC58376EB}" dt="2023-12-14T14:20:49.741" v="93"/>
      <pc:docMkLst>
        <pc:docMk/>
      </pc:docMkLst>
      <pc:sldChg chg="modSp">
        <pc:chgData name="Gudka, Dawna" userId="S::gudka_d@cde.state.co.us::823cceae-331b-41d6-9a63-34ad6d1db55c" providerId="AD" clId="Web-{E2842EB3-33F8-43BF-AA02-343EC58376EB}" dt="2023-12-14T14:20:49.741" v="93"/>
        <pc:sldMkLst>
          <pc:docMk/>
          <pc:sldMk cId="766479562" sldId="264"/>
        </pc:sldMkLst>
        <pc:graphicFrameChg chg="mod modGraphic">
          <ac:chgData name="Gudka, Dawna" userId="S::gudka_d@cde.state.co.us::823cceae-331b-41d6-9a63-34ad6d1db55c" providerId="AD" clId="Web-{E2842EB3-33F8-43BF-AA02-343EC58376EB}" dt="2023-12-14T14:20:49.741" v="93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</pc:docChg>
  </pc:docChgLst>
  <pc:docChgLst>
    <pc:chgData name="Heitman, Lindsey" userId="a9773a47-99d2-4599-9377-6d37e9ec0bd3" providerId="ADAL" clId="{D87070B0-DD19-437C-AF2D-C64EFF165A1E}"/>
    <pc:docChg chg="undo custSel addSld delSld modSld">
      <pc:chgData name="Heitman, Lindsey" userId="a9773a47-99d2-4599-9377-6d37e9ec0bd3" providerId="ADAL" clId="{D87070B0-DD19-437C-AF2D-C64EFF165A1E}" dt="2024-02-08T14:04:14.304" v="462" actId="33553"/>
      <pc:docMkLst>
        <pc:docMk/>
      </pc:docMkLst>
      <pc:sldChg chg="modSp mod">
        <pc:chgData name="Heitman, Lindsey" userId="a9773a47-99d2-4599-9377-6d37e9ec0bd3" providerId="ADAL" clId="{D87070B0-DD19-437C-AF2D-C64EFF165A1E}" dt="2024-02-08T13:48:02.861" v="25" actId="27636"/>
        <pc:sldMkLst>
          <pc:docMk/>
          <pc:sldMk cId="766479562" sldId="264"/>
        </pc:sldMkLst>
        <pc:spChg chg="mod">
          <ac:chgData name="Heitman, Lindsey" userId="a9773a47-99d2-4599-9377-6d37e9ec0bd3" providerId="ADAL" clId="{D87070B0-DD19-437C-AF2D-C64EFF165A1E}" dt="2024-02-08T13:48:02.861" v="25" actId="27636"/>
          <ac:spMkLst>
            <pc:docMk/>
            <pc:sldMk cId="766479562" sldId="264"/>
            <ac:spMk id="6" creationId="{475B84B8-A592-0A7B-948D-983162787B3E}"/>
          </ac:spMkLst>
        </pc:spChg>
        <pc:graphicFrameChg chg="modGraphic">
          <ac:chgData name="Heitman, Lindsey" userId="a9773a47-99d2-4599-9377-6d37e9ec0bd3" providerId="ADAL" clId="{D87070B0-DD19-437C-AF2D-C64EFF165A1E}" dt="2024-02-08T13:47:04.113" v="22" actId="20577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  <pc:sldChg chg="del">
        <pc:chgData name="Heitman, Lindsey" userId="a9773a47-99d2-4599-9377-6d37e9ec0bd3" providerId="ADAL" clId="{D87070B0-DD19-437C-AF2D-C64EFF165A1E}" dt="2024-02-08T13:47:42.192" v="23" actId="2696"/>
        <pc:sldMkLst>
          <pc:docMk/>
          <pc:sldMk cId="605362345" sldId="295"/>
        </pc:sldMkLst>
      </pc:sldChg>
      <pc:sldChg chg="del">
        <pc:chgData name="Heitman, Lindsey" userId="a9773a47-99d2-4599-9377-6d37e9ec0bd3" providerId="ADAL" clId="{D87070B0-DD19-437C-AF2D-C64EFF165A1E}" dt="2024-02-08T13:47:42.192" v="23" actId="2696"/>
        <pc:sldMkLst>
          <pc:docMk/>
          <pc:sldMk cId="214899715" sldId="331"/>
        </pc:sldMkLst>
      </pc:sldChg>
      <pc:sldChg chg="del">
        <pc:chgData name="Heitman, Lindsey" userId="a9773a47-99d2-4599-9377-6d37e9ec0bd3" providerId="ADAL" clId="{D87070B0-DD19-437C-AF2D-C64EFF165A1E}" dt="2024-02-08T13:47:42.192" v="23" actId="2696"/>
        <pc:sldMkLst>
          <pc:docMk/>
          <pc:sldMk cId="4165415599" sldId="4708"/>
        </pc:sldMkLst>
      </pc:sldChg>
      <pc:sldChg chg="addSp modSp add mod">
        <pc:chgData name="Heitman, Lindsey" userId="a9773a47-99d2-4599-9377-6d37e9ec0bd3" providerId="ADAL" clId="{D87070B0-DD19-437C-AF2D-C64EFF165A1E}" dt="2024-02-08T13:56:58.156" v="95" actId="1076"/>
        <pc:sldMkLst>
          <pc:docMk/>
          <pc:sldMk cId="3450602845" sldId="4709"/>
        </pc:sldMkLst>
        <pc:spChg chg="mod">
          <ac:chgData name="Heitman, Lindsey" userId="a9773a47-99d2-4599-9377-6d37e9ec0bd3" providerId="ADAL" clId="{D87070B0-DD19-437C-AF2D-C64EFF165A1E}" dt="2024-02-08T13:49:17.136" v="61" actId="20577"/>
          <ac:spMkLst>
            <pc:docMk/>
            <pc:sldMk cId="3450602845" sldId="4709"/>
            <ac:spMk id="3" creationId="{00000000-0000-0000-0000-000000000000}"/>
          </ac:spMkLst>
        </pc:spChg>
        <pc:spChg chg="add mod">
          <ac:chgData name="Heitman, Lindsey" userId="a9773a47-99d2-4599-9377-6d37e9ec0bd3" providerId="ADAL" clId="{D87070B0-DD19-437C-AF2D-C64EFF165A1E}" dt="2024-02-08T13:56:58.156" v="95" actId="1076"/>
          <ac:spMkLst>
            <pc:docMk/>
            <pc:sldMk cId="3450602845" sldId="4709"/>
            <ac:spMk id="5" creationId="{C7D9173B-75A3-5FFE-0096-D433F37F999F}"/>
          </ac:spMkLst>
        </pc:spChg>
      </pc:sldChg>
      <pc:sldChg chg="del">
        <pc:chgData name="Heitman, Lindsey" userId="a9773a47-99d2-4599-9377-6d37e9ec0bd3" providerId="ADAL" clId="{D87070B0-DD19-437C-AF2D-C64EFF165A1E}" dt="2024-02-08T13:47:42.192" v="23" actId="2696"/>
        <pc:sldMkLst>
          <pc:docMk/>
          <pc:sldMk cId="3040513504" sldId="5243"/>
        </pc:sldMkLst>
      </pc:sldChg>
      <pc:sldChg chg="del">
        <pc:chgData name="Heitman, Lindsey" userId="a9773a47-99d2-4599-9377-6d37e9ec0bd3" providerId="ADAL" clId="{D87070B0-DD19-437C-AF2D-C64EFF165A1E}" dt="2024-02-08T13:47:42.192" v="23" actId="2696"/>
        <pc:sldMkLst>
          <pc:docMk/>
          <pc:sldMk cId="4283479968" sldId="5261"/>
        </pc:sldMkLst>
      </pc:sldChg>
      <pc:sldChg chg="modSp add mod">
        <pc:chgData name="Heitman, Lindsey" userId="a9773a47-99d2-4599-9377-6d37e9ec0bd3" providerId="ADAL" clId="{D87070B0-DD19-437C-AF2D-C64EFF165A1E}" dt="2024-02-08T13:48:33.168" v="49" actId="14100"/>
        <pc:sldMkLst>
          <pc:docMk/>
          <pc:sldMk cId="3705225807" sldId="5265"/>
        </pc:sldMkLst>
        <pc:spChg chg="mod">
          <ac:chgData name="Heitman, Lindsey" userId="a9773a47-99d2-4599-9377-6d37e9ec0bd3" providerId="ADAL" clId="{D87070B0-DD19-437C-AF2D-C64EFF165A1E}" dt="2024-02-08T13:48:33.168" v="49" actId="14100"/>
          <ac:spMkLst>
            <pc:docMk/>
            <pc:sldMk cId="3705225807" sldId="5265"/>
            <ac:spMk id="3" creationId="{00000000-0000-0000-0000-000000000000}"/>
          </ac:spMkLst>
        </pc:spChg>
        <pc:spChg chg="mod">
          <ac:chgData name="Heitman, Lindsey" userId="a9773a47-99d2-4599-9377-6d37e9ec0bd3" providerId="ADAL" clId="{D87070B0-DD19-437C-AF2D-C64EFF165A1E}" dt="2024-02-08T13:48:19.979" v="47" actId="20577"/>
          <ac:spMkLst>
            <pc:docMk/>
            <pc:sldMk cId="3705225807" sldId="5265"/>
            <ac:spMk id="7" creationId="{ED04C83C-7BAD-45BA-82BB-248667D11C70}"/>
          </ac:spMkLst>
        </pc:spChg>
        <pc:spChg chg="mod">
          <ac:chgData name="Heitman, Lindsey" userId="a9773a47-99d2-4599-9377-6d37e9ec0bd3" providerId="ADAL" clId="{D87070B0-DD19-437C-AF2D-C64EFF165A1E}" dt="2024-02-08T13:48:09.249" v="26" actId="1076"/>
          <ac:spMkLst>
            <pc:docMk/>
            <pc:sldMk cId="3705225807" sldId="5265"/>
            <ac:spMk id="9" creationId="{D0849F0C-9D8F-4A83-96EC-7640FE19748B}"/>
          </ac:spMkLst>
        </pc:spChg>
      </pc:sldChg>
      <pc:sldChg chg="addSp modSp add mod">
        <pc:chgData name="Heitman, Lindsey" userId="a9773a47-99d2-4599-9377-6d37e9ec0bd3" providerId="ADAL" clId="{D87070B0-DD19-437C-AF2D-C64EFF165A1E}" dt="2024-02-08T13:57:03.988" v="97" actId="1076"/>
        <pc:sldMkLst>
          <pc:docMk/>
          <pc:sldMk cId="2765212790" sldId="5266"/>
        </pc:sldMkLst>
        <pc:spChg chg="add mod">
          <ac:chgData name="Heitman, Lindsey" userId="a9773a47-99d2-4599-9377-6d37e9ec0bd3" providerId="ADAL" clId="{D87070B0-DD19-437C-AF2D-C64EFF165A1E}" dt="2024-02-08T13:57:03.988" v="97" actId="1076"/>
          <ac:spMkLst>
            <pc:docMk/>
            <pc:sldMk cId="2765212790" sldId="5266"/>
            <ac:spMk id="3" creationId="{E54733F4-DD70-37A9-F566-D6C2A0709B41}"/>
          </ac:spMkLst>
        </pc:spChg>
      </pc:sldChg>
      <pc:sldChg chg="addSp modSp add mod">
        <pc:chgData name="Heitman, Lindsey" userId="a9773a47-99d2-4599-9377-6d37e9ec0bd3" providerId="ADAL" clId="{D87070B0-DD19-437C-AF2D-C64EFF165A1E}" dt="2024-02-08T13:57:09.583" v="99" actId="1076"/>
        <pc:sldMkLst>
          <pc:docMk/>
          <pc:sldMk cId="1138122946" sldId="5267"/>
        </pc:sldMkLst>
        <pc:spChg chg="mod">
          <ac:chgData name="Heitman, Lindsey" userId="a9773a47-99d2-4599-9377-6d37e9ec0bd3" providerId="ADAL" clId="{D87070B0-DD19-437C-AF2D-C64EFF165A1E}" dt="2024-02-08T13:49:35.784" v="70" actId="20577"/>
          <ac:spMkLst>
            <pc:docMk/>
            <pc:sldMk cId="1138122946" sldId="5267"/>
            <ac:spMk id="2" creationId="{9BDEBA37-E381-697A-0E30-FAA8CA28573A}"/>
          </ac:spMkLst>
        </pc:spChg>
        <pc:spChg chg="add mod">
          <ac:chgData name="Heitman, Lindsey" userId="a9773a47-99d2-4599-9377-6d37e9ec0bd3" providerId="ADAL" clId="{D87070B0-DD19-437C-AF2D-C64EFF165A1E}" dt="2024-02-08T13:57:09.583" v="99" actId="1076"/>
          <ac:spMkLst>
            <pc:docMk/>
            <pc:sldMk cId="1138122946" sldId="5267"/>
            <ac:spMk id="3" creationId="{649A4419-6529-38AC-5198-E15EF712B5C1}"/>
          </ac:spMkLst>
        </pc:spChg>
      </pc:sldChg>
      <pc:sldChg chg="addSp modSp add mod">
        <pc:chgData name="Heitman, Lindsey" userId="a9773a47-99d2-4599-9377-6d37e9ec0bd3" providerId="ADAL" clId="{D87070B0-DD19-437C-AF2D-C64EFF165A1E}" dt="2024-02-08T14:03:15.363" v="328" actId="962"/>
        <pc:sldMkLst>
          <pc:docMk/>
          <pc:sldMk cId="2769864013" sldId="5268"/>
        </pc:sldMkLst>
        <pc:spChg chg="add mod">
          <ac:chgData name="Heitman, Lindsey" userId="a9773a47-99d2-4599-9377-6d37e9ec0bd3" providerId="ADAL" clId="{D87070B0-DD19-437C-AF2D-C64EFF165A1E}" dt="2024-02-08T13:57:51.556" v="104" actId="1076"/>
          <ac:spMkLst>
            <pc:docMk/>
            <pc:sldMk cId="2769864013" sldId="5268"/>
            <ac:spMk id="3" creationId="{60B983BC-35BB-BC04-0D65-FB5DF200B06A}"/>
          </ac:spMkLst>
        </pc:spChg>
        <pc:picChg chg="mod">
          <ac:chgData name="Heitman, Lindsey" userId="a9773a47-99d2-4599-9377-6d37e9ec0bd3" providerId="ADAL" clId="{D87070B0-DD19-437C-AF2D-C64EFF165A1E}" dt="2024-02-08T14:03:15.363" v="328" actId="962"/>
          <ac:picMkLst>
            <pc:docMk/>
            <pc:sldMk cId="2769864013" sldId="5268"/>
            <ac:picMk id="17" creationId="{77077795-CF81-3303-8F2F-8EB6D33D620A}"/>
          </ac:picMkLst>
        </pc:picChg>
        <pc:picChg chg="mod">
          <ac:chgData name="Heitman, Lindsey" userId="a9773a47-99d2-4599-9377-6d37e9ec0bd3" providerId="ADAL" clId="{D87070B0-DD19-437C-AF2D-C64EFF165A1E}" dt="2024-02-08T14:02:50.331" v="218" actId="962"/>
          <ac:picMkLst>
            <pc:docMk/>
            <pc:sldMk cId="2769864013" sldId="5268"/>
            <ac:picMk id="1036" creationId="{BD0B72AF-5D3B-06F6-B05B-50A48BDAB922}"/>
          </ac:picMkLst>
        </pc:picChg>
      </pc:sldChg>
      <pc:sldChg chg="modSp add mod">
        <pc:chgData name="Heitman, Lindsey" userId="a9773a47-99d2-4599-9377-6d37e9ec0bd3" providerId="ADAL" clId="{D87070B0-DD19-437C-AF2D-C64EFF165A1E}" dt="2024-02-08T14:04:14.304" v="462" actId="33553"/>
        <pc:sldMkLst>
          <pc:docMk/>
          <pc:sldMk cId="3674759564" sldId="5269"/>
        </pc:sldMkLst>
        <pc:spChg chg="mod">
          <ac:chgData name="Heitman, Lindsey" userId="a9773a47-99d2-4599-9377-6d37e9ec0bd3" providerId="ADAL" clId="{D87070B0-DD19-437C-AF2D-C64EFF165A1E}" dt="2024-02-08T13:58:46.072" v="110" actId="14100"/>
          <ac:spMkLst>
            <pc:docMk/>
            <pc:sldMk cId="3674759564" sldId="5269"/>
            <ac:spMk id="6" creationId="{67D67F32-7980-C8D9-A909-3C4B1ED4A8D2}"/>
          </ac:spMkLst>
        </pc:spChg>
        <pc:spChg chg="mod">
          <ac:chgData name="Heitman, Lindsey" userId="a9773a47-99d2-4599-9377-6d37e9ec0bd3" providerId="ADAL" clId="{D87070B0-DD19-437C-AF2D-C64EFF165A1E}" dt="2024-02-08T14:04:14.304" v="462" actId="33553"/>
          <ac:spMkLst>
            <pc:docMk/>
            <pc:sldMk cId="3674759564" sldId="5269"/>
            <ac:spMk id="11" creationId="{2649DD88-947B-D88C-1AF2-CB3BBAB010E1}"/>
          </ac:spMkLst>
        </pc:spChg>
        <pc:spChg chg="mod">
          <ac:chgData name="Heitman, Lindsey" userId="a9773a47-99d2-4599-9377-6d37e9ec0bd3" providerId="ADAL" clId="{D87070B0-DD19-437C-AF2D-C64EFF165A1E}" dt="2024-02-08T14:00:37.495" v="128" actId="2711"/>
          <ac:spMkLst>
            <pc:docMk/>
            <pc:sldMk cId="3674759564" sldId="5269"/>
            <ac:spMk id="15" creationId="{EB33F18B-9414-44C7-DB3C-BD86CD7A7BEE}"/>
          </ac:spMkLst>
        </pc:spChg>
        <pc:spChg chg="mod">
          <ac:chgData name="Heitman, Lindsey" userId="a9773a47-99d2-4599-9377-6d37e9ec0bd3" providerId="ADAL" clId="{D87070B0-DD19-437C-AF2D-C64EFF165A1E}" dt="2024-02-08T14:03:48.434" v="461" actId="962"/>
          <ac:spMkLst>
            <pc:docMk/>
            <pc:sldMk cId="3674759564" sldId="5269"/>
            <ac:spMk id="20" creationId="{ACD9A1BB-5693-7B69-5224-9A855C297537}"/>
          </ac:spMkLst>
        </pc:spChg>
        <pc:spChg chg="mod">
          <ac:chgData name="Heitman, Lindsey" userId="a9773a47-99d2-4599-9377-6d37e9ec0bd3" providerId="ADAL" clId="{D87070B0-DD19-437C-AF2D-C64EFF165A1E}" dt="2024-02-08T13:56:28.517" v="93" actId="20577"/>
          <ac:spMkLst>
            <pc:docMk/>
            <pc:sldMk cId="3674759564" sldId="5269"/>
            <ac:spMk id="22" creationId="{7EAA6412-A875-A1B9-AD62-AA10352DFB91}"/>
          </ac:spMkLst>
        </pc:spChg>
        <pc:picChg chg="mod">
          <ac:chgData name="Heitman, Lindsey" userId="a9773a47-99d2-4599-9377-6d37e9ec0bd3" providerId="ADAL" clId="{D87070B0-DD19-437C-AF2D-C64EFF165A1E}" dt="2024-02-08T14:03:37.259" v="460" actId="962"/>
          <ac:picMkLst>
            <pc:docMk/>
            <pc:sldMk cId="3674759564" sldId="5269"/>
            <ac:picMk id="5" creationId="{4E620DAC-D14E-26B0-F0AB-42F9EC5981FC}"/>
          </ac:picMkLst>
        </pc:picChg>
      </pc:sldChg>
    </pc:docChg>
  </pc:docChgLst>
  <pc:docChgLst>
    <pc:chgData name="Ward, Reagan" userId="27291eb4-8241-4961-9e69-8c66e34cc5b0" providerId="ADAL" clId="{7F73FCE9-3758-4A33-8851-21B956E9D5E8}"/>
    <pc:docChg chg="undo custSel addSld delSld modSld">
      <pc:chgData name="Ward, Reagan" userId="27291eb4-8241-4961-9e69-8c66e34cc5b0" providerId="ADAL" clId="{7F73FCE9-3758-4A33-8851-21B956E9D5E8}" dt="2024-01-04T05:45:19.377" v="1060" actId="20577"/>
      <pc:docMkLst>
        <pc:docMk/>
      </pc:docMkLst>
      <pc:sldChg chg="add">
        <pc:chgData name="Ward, Reagan" userId="27291eb4-8241-4961-9e69-8c66e34cc5b0" providerId="ADAL" clId="{7F73FCE9-3758-4A33-8851-21B956E9D5E8}" dt="2024-01-04T05:32:24.026" v="373"/>
        <pc:sldMkLst>
          <pc:docMk/>
          <pc:sldMk cId="3638216352" sldId="5110"/>
        </pc:sldMkLst>
      </pc:sldChg>
      <pc:sldChg chg="addSp delSp modSp new mod modClrScheme chgLayout">
        <pc:chgData name="Ward, Reagan" userId="27291eb4-8241-4961-9e69-8c66e34cc5b0" providerId="ADAL" clId="{7F73FCE9-3758-4A33-8851-21B956E9D5E8}" dt="2024-01-04T05:28:26.271" v="51" actId="20577"/>
        <pc:sldMkLst>
          <pc:docMk/>
          <pc:sldMk cId="2556971995" sldId="5213"/>
        </pc:sldMkLst>
        <pc:spChg chg="del mod ord">
          <ac:chgData name="Ward, Reagan" userId="27291eb4-8241-4961-9e69-8c66e34cc5b0" providerId="ADAL" clId="{7F73FCE9-3758-4A33-8851-21B956E9D5E8}" dt="2024-01-04T05:28:14.041" v="1" actId="700"/>
          <ac:spMkLst>
            <pc:docMk/>
            <pc:sldMk cId="2556971995" sldId="5213"/>
            <ac:spMk id="2" creationId="{78990351-8A9B-F08E-B51C-3ECC3598E274}"/>
          </ac:spMkLst>
        </pc:spChg>
        <pc:spChg chg="del mod ord">
          <ac:chgData name="Ward, Reagan" userId="27291eb4-8241-4961-9e69-8c66e34cc5b0" providerId="ADAL" clId="{7F73FCE9-3758-4A33-8851-21B956E9D5E8}" dt="2024-01-04T05:28:14.041" v="1" actId="700"/>
          <ac:spMkLst>
            <pc:docMk/>
            <pc:sldMk cId="2556971995" sldId="5213"/>
            <ac:spMk id="3" creationId="{1FDF4398-D197-FDBF-F139-00DB753703FC}"/>
          </ac:spMkLst>
        </pc:spChg>
        <pc:spChg chg="mod ord">
          <ac:chgData name="Ward, Reagan" userId="27291eb4-8241-4961-9e69-8c66e34cc5b0" providerId="ADAL" clId="{7F73FCE9-3758-4A33-8851-21B956E9D5E8}" dt="2024-01-04T05:28:14.041" v="1" actId="700"/>
          <ac:spMkLst>
            <pc:docMk/>
            <pc:sldMk cId="2556971995" sldId="5213"/>
            <ac:spMk id="4" creationId="{F47E579A-A122-7AAF-47C3-DD69FF536973}"/>
          </ac:spMkLst>
        </pc:spChg>
        <pc:spChg chg="add mod ord">
          <ac:chgData name="Ward, Reagan" userId="27291eb4-8241-4961-9e69-8c66e34cc5b0" providerId="ADAL" clId="{7F73FCE9-3758-4A33-8851-21B956E9D5E8}" dt="2024-01-04T05:28:23.101" v="40" actId="20577"/>
          <ac:spMkLst>
            <pc:docMk/>
            <pc:sldMk cId="2556971995" sldId="5213"/>
            <ac:spMk id="5" creationId="{DBF91B1D-AB65-9F20-F4D7-C1C1D449882D}"/>
          </ac:spMkLst>
        </pc:spChg>
        <pc:spChg chg="add mod ord">
          <ac:chgData name="Ward, Reagan" userId="27291eb4-8241-4961-9e69-8c66e34cc5b0" providerId="ADAL" clId="{7F73FCE9-3758-4A33-8851-21B956E9D5E8}" dt="2024-01-04T05:28:26.271" v="51" actId="20577"/>
          <ac:spMkLst>
            <pc:docMk/>
            <pc:sldMk cId="2556971995" sldId="5213"/>
            <ac:spMk id="6" creationId="{6AA14B5A-9915-0F74-E665-6AFD3C10AD67}"/>
          </ac:spMkLst>
        </pc:spChg>
      </pc:sldChg>
      <pc:sldChg chg="addSp delSp modSp new del mod modClrScheme chgLayout">
        <pc:chgData name="Ward, Reagan" userId="27291eb4-8241-4961-9e69-8c66e34cc5b0" providerId="ADAL" clId="{7F73FCE9-3758-4A33-8851-21B956E9D5E8}" dt="2024-01-04T05:32:27.048" v="374" actId="47"/>
        <pc:sldMkLst>
          <pc:docMk/>
          <pc:sldMk cId="3331142072" sldId="5214"/>
        </pc:sldMkLst>
        <pc:spChg chg="del mod ord">
          <ac:chgData name="Ward, Reagan" userId="27291eb4-8241-4961-9e69-8c66e34cc5b0" providerId="ADAL" clId="{7F73FCE9-3758-4A33-8851-21B956E9D5E8}" dt="2024-01-04T05:28:31.272" v="53" actId="700"/>
          <ac:spMkLst>
            <pc:docMk/>
            <pc:sldMk cId="3331142072" sldId="5214"/>
            <ac:spMk id="2" creationId="{6277C458-82C0-FBDB-B700-9D83851970F1}"/>
          </ac:spMkLst>
        </pc:spChg>
        <pc:spChg chg="del mod ord">
          <ac:chgData name="Ward, Reagan" userId="27291eb4-8241-4961-9e69-8c66e34cc5b0" providerId="ADAL" clId="{7F73FCE9-3758-4A33-8851-21B956E9D5E8}" dt="2024-01-04T05:28:31.272" v="53" actId="700"/>
          <ac:spMkLst>
            <pc:docMk/>
            <pc:sldMk cId="3331142072" sldId="5214"/>
            <ac:spMk id="3" creationId="{3D0704A1-73FD-FB04-E6C2-318BAE7EB79E}"/>
          </ac:spMkLst>
        </pc:spChg>
        <pc:spChg chg="mod ord">
          <ac:chgData name="Ward, Reagan" userId="27291eb4-8241-4961-9e69-8c66e34cc5b0" providerId="ADAL" clId="{7F73FCE9-3758-4A33-8851-21B956E9D5E8}" dt="2024-01-04T05:28:31.272" v="53" actId="700"/>
          <ac:spMkLst>
            <pc:docMk/>
            <pc:sldMk cId="3331142072" sldId="5214"/>
            <ac:spMk id="4" creationId="{4BC6A2EA-F7AE-47D5-1EAF-FB66F3B71624}"/>
          </ac:spMkLst>
        </pc:spChg>
        <pc:spChg chg="add mod ord">
          <ac:chgData name="Ward, Reagan" userId="27291eb4-8241-4961-9e69-8c66e34cc5b0" providerId="ADAL" clId="{7F73FCE9-3758-4A33-8851-21B956E9D5E8}" dt="2024-01-04T05:28:31.272" v="53" actId="700"/>
          <ac:spMkLst>
            <pc:docMk/>
            <pc:sldMk cId="3331142072" sldId="5214"/>
            <ac:spMk id="5" creationId="{C50BBF7A-78D2-8E43-0D6E-677DF8269F4F}"/>
          </ac:spMkLst>
        </pc:spChg>
        <pc:spChg chg="add mod ord">
          <ac:chgData name="Ward, Reagan" userId="27291eb4-8241-4961-9e69-8c66e34cc5b0" providerId="ADAL" clId="{7F73FCE9-3758-4A33-8851-21B956E9D5E8}" dt="2024-01-04T05:28:31.272" v="53" actId="700"/>
          <ac:spMkLst>
            <pc:docMk/>
            <pc:sldMk cId="3331142072" sldId="5214"/>
            <ac:spMk id="6" creationId="{8B227764-C5D8-0951-6940-1C98DF459E10}"/>
          </ac:spMkLst>
        </pc:spChg>
      </pc:sldChg>
      <pc:sldChg chg="addSp delSp modSp new mod modClrScheme chgLayout">
        <pc:chgData name="Ward, Reagan" userId="27291eb4-8241-4961-9e69-8c66e34cc5b0" providerId="ADAL" clId="{7F73FCE9-3758-4A33-8851-21B956E9D5E8}" dt="2024-01-04T05:45:19.377" v="1060" actId="20577"/>
        <pc:sldMkLst>
          <pc:docMk/>
          <pc:sldMk cId="3132357071" sldId="5215"/>
        </pc:sldMkLst>
        <pc:spChg chg="del mod ord">
          <ac:chgData name="Ward, Reagan" userId="27291eb4-8241-4961-9e69-8c66e34cc5b0" providerId="ADAL" clId="{7F73FCE9-3758-4A33-8851-21B956E9D5E8}" dt="2024-01-04T05:29:54.999" v="55" actId="700"/>
          <ac:spMkLst>
            <pc:docMk/>
            <pc:sldMk cId="3132357071" sldId="5215"/>
            <ac:spMk id="2" creationId="{787C79B1-4B6F-6610-BD85-013F9D6AB6FE}"/>
          </ac:spMkLst>
        </pc:spChg>
        <pc:spChg chg="del mod ord">
          <ac:chgData name="Ward, Reagan" userId="27291eb4-8241-4961-9e69-8c66e34cc5b0" providerId="ADAL" clId="{7F73FCE9-3758-4A33-8851-21B956E9D5E8}" dt="2024-01-04T05:29:54.999" v="55" actId="700"/>
          <ac:spMkLst>
            <pc:docMk/>
            <pc:sldMk cId="3132357071" sldId="5215"/>
            <ac:spMk id="3" creationId="{39CB00B2-7227-095B-7A46-5D6F883E8DE8}"/>
          </ac:spMkLst>
        </pc:spChg>
        <pc:spChg chg="mod ord">
          <ac:chgData name="Ward, Reagan" userId="27291eb4-8241-4961-9e69-8c66e34cc5b0" providerId="ADAL" clId="{7F73FCE9-3758-4A33-8851-21B956E9D5E8}" dt="2024-01-04T05:29:54.999" v="55" actId="700"/>
          <ac:spMkLst>
            <pc:docMk/>
            <pc:sldMk cId="3132357071" sldId="5215"/>
            <ac:spMk id="4" creationId="{685093A4-7664-4D92-664A-F636B5558B23}"/>
          </ac:spMkLst>
        </pc:spChg>
        <pc:spChg chg="add mod ord">
          <ac:chgData name="Ward, Reagan" userId="27291eb4-8241-4961-9e69-8c66e34cc5b0" providerId="ADAL" clId="{7F73FCE9-3758-4A33-8851-21B956E9D5E8}" dt="2024-01-04T05:30:00.787" v="81" actId="20577"/>
          <ac:spMkLst>
            <pc:docMk/>
            <pc:sldMk cId="3132357071" sldId="5215"/>
            <ac:spMk id="5" creationId="{A1BE8311-6596-0BD2-04FE-E0AFADCA40A2}"/>
          </ac:spMkLst>
        </pc:spChg>
        <pc:spChg chg="add mod ord">
          <ac:chgData name="Ward, Reagan" userId="27291eb4-8241-4961-9e69-8c66e34cc5b0" providerId="ADAL" clId="{7F73FCE9-3758-4A33-8851-21B956E9D5E8}" dt="2024-01-04T05:45:19.377" v="1060" actId="20577"/>
          <ac:spMkLst>
            <pc:docMk/>
            <pc:sldMk cId="3132357071" sldId="5215"/>
            <ac:spMk id="6" creationId="{0C02A92E-12B9-8519-08CB-03ED3B9C7005}"/>
          </ac:spMkLst>
        </pc:spChg>
        <pc:spChg chg="add del mod ord">
          <ac:chgData name="Ward, Reagan" userId="27291eb4-8241-4961-9e69-8c66e34cc5b0" providerId="ADAL" clId="{7F73FCE9-3758-4A33-8851-21B956E9D5E8}" dt="2024-01-04T05:32:35.278" v="375"/>
          <ac:spMkLst>
            <pc:docMk/>
            <pc:sldMk cId="3132357071" sldId="5215"/>
            <ac:spMk id="7" creationId="{2D220184-C9B7-B7FB-F91B-CD3864DB3175}"/>
          </ac:spMkLst>
        </pc:spChg>
        <pc:spChg chg="add del mod ord">
          <ac:chgData name="Ward, Reagan" userId="27291eb4-8241-4961-9e69-8c66e34cc5b0" providerId="ADAL" clId="{7F73FCE9-3758-4A33-8851-21B956E9D5E8}" dt="2024-01-04T05:32:40.018" v="376"/>
          <ac:spMkLst>
            <pc:docMk/>
            <pc:sldMk cId="3132357071" sldId="5215"/>
            <ac:spMk id="8" creationId="{67DF13E3-30BA-02E5-6D91-BAFFB672D429}"/>
          </ac:spMkLst>
        </pc:spChg>
        <pc:spChg chg="add mod">
          <ac:chgData name="Ward, Reagan" userId="27291eb4-8241-4961-9e69-8c66e34cc5b0" providerId="ADAL" clId="{7F73FCE9-3758-4A33-8851-21B956E9D5E8}" dt="2024-01-04T05:32:35.278" v="375"/>
          <ac:spMkLst>
            <pc:docMk/>
            <pc:sldMk cId="3132357071" sldId="5215"/>
            <ac:spMk id="9" creationId="{D0374FE8-BF4F-B852-0074-BC5854064E31}"/>
          </ac:spMkLst>
        </pc:spChg>
        <pc:spChg chg="add mod">
          <ac:chgData name="Ward, Reagan" userId="27291eb4-8241-4961-9e69-8c66e34cc5b0" providerId="ADAL" clId="{7F73FCE9-3758-4A33-8851-21B956E9D5E8}" dt="2024-01-04T05:32:40.018" v="376"/>
          <ac:spMkLst>
            <pc:docMk/>
            <pc:sldMk cId="3132357071" sldId="5215"/>
            <ac:spMk id="10" creationId="{F3343EF7-7375-0352-0222-B24E10C2DE1D}"/>
          </ac:spMkLst>
        </pc:spChg>
      </pc:sldChg>
      <pc:sldChg chg="addSp delSp modSp new mod">
        <pc:chgData name="Ward, Reagan" userId="27291eb4-8241-4961-9e69-8c66e34cc5b0" providerId="ADAL" clId="{7F73FCE9-3758-4A33-8851-21B956E9D5E8}" dt="2024-01-04T05:40:46.391" v="795" actId="1076"/>
        <pc:sldMkLst>
          <pc:docMk/>
          <pc:sldMk cId="4143239950" sldId="5216"/>
        </pc:sldMkLst>
        <pc:spChg chg="mod">
          <ac:chgData name="Ward, Reagan" userId="27291eb4-8241-4961-9e69-8c66e34cc5b0" providerId="ADAL" clId="{7F73FCE9-3758-4A33-8851-21B956E9D5E8}" dt="2024-01-04T05:32:59.095" v="402" actId="20577"/>
          <ac:spMkLst>
            <pc:docMk/>
            <pc:sldMk cId="4143239950" sldId="5216"/>
            <ac:spMk id="2" creationId="{4FE96AA9-9D8D-EB72-057C-AA651EFF9914}"/>
          </ac:spMkLst>
        </pc:spChg>
        <pc:spChg chg="mod">
          <ac:chgData name="Ward, Reagan" userId="27291eb4-8241-4961-9e69-8c66e34cc5b0" providerId="ADAL" clId="{7F73FCE9-3758-4A33-8851-21B956E9D5E8}" dt="2024-01-04T05:40:16.702" v="790" actId="6549"/>
          <ac:spMkLst>
            <pc:docMk/>
            <pc:sldMk cId="4143239950" sldId="5216"/>
            <ac:spMk id="3" creationId="{0C0D30AF-D162-3E3D-B1AA-0DECF750173A}"/>
          </ac:spMkLst>
        </pc:spChg>
        <pc:spChg chg="del">
          <ac:chgData name="Ward, Reagan" userId="27291eb4-8241-4961-9e69-8c66e34cc5b0" providerId="ADAL" clId="{7F73FCE9-3758-4A33-8851-21B956E9D5E8}" dt="2024-01-04T05:33:50.386" v="500"/>
          <ac:spMkLst>
            <pc:docMk/>
            <pc:sldMk cId="4143239950" sldId="5216"/>
            <ac:spMk id="5" creationId="{2FF087EE-F485-3447-2318-EE7681FA9B9A}"/>
          </ac:spMkLst>
        </pc:spChg>
        <pc:spChg chg="del">
          <ac:chgData name="Ward, Reagan" userId="27291eb4-8241-4961-9e69-8c66e34cc5b0" providerId="ADAL" clId="{7F73FCE9-3758-4A33-8851-21B956E9D5E8}" dt="2024-01-04T05:33:55.189" v="501"/>
          <ac:spMkLst>
            <pc:docMk/>
            <pc:sldMk cId="4143239950" sldId="5216"/>
            <ac:spMk id="6" creationId="{BFC23DF8-1DBB-B65A-1A33-FB3AE098D8BC}"/>
          </ac:spMkLst>
        </pc:spChg>
        <pc:spChg chg="add mod">
          <ac:chgData name="Ward, Reagan" userId="27291eb4-8241-4961-9e69-8c66e34cc5b0" providerId="ADAL" clId="{7F73FCE9-3758-4A33-8851-21B956E9D5E8}" dt="2024-01-04T05:33:50.386" v="500"/>
          <ac:spMkLst>
            <pc:docMk/>
            <pc:sldMk cId="4143239950" sldId="5216"/>
            <ac:spMk id="7" creationId="{E2A44209-65D0-0F6D-E930-D9573B3BD85D}"/>
          </ac:spMkLst>
        </pc:spChg>
        <pc:spChg chg="add mod">
          <ac:chgData name="Ward, Reagan" userId="27291eb4-8241-4961-9e69-8c66e34cc5b0" providerId="ADAL" clId="{7F73FCE9-3758-4A33-8851-21B956E9D5E8}" dt="2024-01-04T05:33:55.189" v="501"/>
          <ac:spMkLst>
            <pc:docMk/>
            <pc:sldMk cId="4143239950" sldId="5216"/>
            <ac:spMk id="8" creationId="{F99C6036-669D-907A-3B87-D2AD3D9FB0DB}"/>
          </ac:spMkLst>
        </pc:spChg>
        <pc:spChg chg="add del mod">
          <ac:chgData name="Ward, Reagan" userId="27291eb4-8241-4961-9e69-8c66e34cc5b0" providerId="ADAL" clId="{7F73FCE9-3758-4A33-8851-21B956E9D5E8}" dt="2024-01-04T05:39:23.298" v="716" actId="478"/>
          <ac:spMkLst>
            <pc:docMk/>
            <pc:sldMk cId="4143239950" sldId="5216"/>
            <ac:spMk id="11" creationId="{69EEA4B3-BE12-5774-54D1-23C537390383}"/>
          </ac:spMkLst>
        </pc:spChg>
        <pc:picChg chg="add mod">
          <ac:chgData name="Ward, Reagan" userId="27291eb4-8241-4961-9e69-8c66e34cc5b0" providerId="ADAL" clId="{7F73FCE9-3758-4A33-8851-21B956E9D5E8}" dt="2024-01-04T05:40:46.391" v="795" actId="1076"/>
          <ac:picMkLst>
            <pc:docMk/>
            <pc:sldMk cId="4143239950" sldId="5216"/>
            <ac:picMk id="10" creationId="{0BDCFAFF-C03D-4C84-E5F3-0A5144725553}"/>
          </ac:picMkLst>
        </pc:picChg>
      </pc:sldChg>
      <pc:sldChg chg="addSp delSp modSp new mod modClrScheme chgLayout">
        <pc:chgData name="Ward, Reagan" userId="27291eb4-8241-4961-9e69-8c66e34cc5b0" providerId="ADAL" clId="{7F73FCE9-3758-4A33-8851-21B956E9D5E8}" dt="2024-01-04T05:43:17.877" v="897" actId="20577"/>
        <pc:sldMkLst>
          <pc:docMk/>
          <pc:sldMk cId="2365603357" sldId="5217"/>
        </pc:sldMkLst>
        <pc:spChg chg="del mod ord">
          <ac:chgData name="Ward, Reagan" userId="27291eb4-8241-4961-9e69-8c66e34cc5b0" providerId="ADAL" clId="{7F73FCE9-3758-4A33-8851-21B956E9D5E8}" dt="2024-01-04T05:34:17.840" v="533" actId="700"/>
          <ac:spMkLst>
            <pc:docMk/>
            <pc:sldMk cId="2365603357" sldId="5217"/>
            <ac:spMk id="2" creationId="{5B8759A8-8B18-B3B0-F5EE-B9915FB3231D}"/>
          </ac:spMkLst>
        </pc:spChg>
        <pc:spChg chg="del mod ord">
          <ac:chgData name="Ward, Reagan" userId="27291eb4-8241-4961-9e69-8c66e34cc5b0" providerId="ADAL" clId="{7F73FCE9-3758-4A33-8851-21B956E9D5E8}" dt="2024-01-04T05:34:17.840" v="533" actId="700"/>
          <ac:spMkLst>
            <pc:docMk/>
            <pc:sldMk cId="2365603357" sldId="5217"/>
            <ac:spMk id="3" creationId="{91052AA4-CECA-256B-2949-51F445724849}"/>
          </ac:spMkLst>
        </pc:spChg>
        <pc:spChg chg="mod ord">
          <ac:chgData name="Ward, Reagan" userId="27291eb4-8241-4961-9e69-8c66e34cc5b0" providerId="ADAL" clId="{7F73FCE9-3758-4A33-8851-21B956E9D5E8}" dt="2024-01-04T05:34:17.840" v="533" actId="700"/>
          <ac:spMkLst>
            <pc:docMk/>
            <pc:sldMk cId="2365603357" sldId="5217"/>
            <ac:spMk id="4" creationId="{49FCCED7-D358-6289-D53A-66983655191A}"/>
          </ac:spMkLst>
        </pc:spChg>
        <pc:spChg chg="del mod ord">
          <ac:chgData name="Ward, Reagan" userId="27291eb4-8241-4961-9e69-8c66e34cc5b0" providerId="ADAL" clId="{7F73FCE9-3758-4A33-8851-21B956E9D5E8}" dt="2024-01-04T05:34:17.840" v="533" actId="700"/>
          <ac:spMkLst>
            <pc:docMk/>
            <pc:sldMk cId="2365603357" sldId="5217"/>
            <ac:spMk id="5" creationId="{10B1E480-3C01-5BCE-45F2-38A180BE2DB3}"/>
          </ac:spMkLst>
        </pc:spChg>
        <pc:spChg chg="del mod ord">
          <ac:chgData name="Ward, Reagan" userId="27291eb4-8241-4961-9e69-8c66e34cc5b0" providerId="ADAL" clId="{7F73FCE9-3758-4A33-8851-21B956E9D5E8}" dt="2024-01-04T05:34:17.840" v="533" actId="700"/>
          <ac:spMkLst>
            <pc:docMk/>
            <pc:sldMk cId="2365603357" sldId="5217"/>
            <ac:spMk id="6" creationId="{B608E781-1BD4-0CCE-49A8-B280D0DEE78E}"/>
          </ac:spMkLst>
        </pc:spChg>
        <pc:spChg chg="add mod ord">
          <ac:chgData name="Ward, Reagan" userId="27291eb4-8241-4961-9e69-8c66e34cc5b0" providerId="ADAL" clId="{7F73FCE9-3758-4A33-8851-21B956E9D5E8}" dt="2024-01-04T05:34:26.707" v="563" actId="20577"/>
          <ac:spMkLst>
            <pc:docMk/>
            <pc:sldMk cId="2365603357" sldId="5217"/>
            <ac:spMk id="7" creationId="{1F2357FC-8078-CDEE-5926-67D961160CFA}"/>
          </ac:spMkLst>
        </pc:spChg>
        <pc:spChg chg="add mod ord">
          <ac:chgData name="Ward, Reagan" userId="27291eb4-8241-4961-9e69-8c66e34cc5b0" providerId="ADAL" clId="{7F73FCE9-3758-4A33-8851-21B956E9D5E8}" dt="2024-01-04T05:43:17.877" v="897" actId="20577"/>
          <ac:spMkLst>
            <pc:docMk/>
            <pc:sldMk cId="2365603357" sldId="5217"/>
            <ac:spMk id="8" creationId="{E18CBC10-2F99-130D-033B-55569287B38B}"/>
          </ac:spMkLst>
        </pc:spChg>
        <pc:spChg chg="add del mod ord">
          <ac:chgData name="Ward, Reagan" userId="27291eb4-8241-4961-9e69-8c66e34cc5b0" providerId="ADAL" clId="{7F73FCE9-3758-4A33-8851-21B956E9D5E8}" dt="2024-01-04T05:35:05.220" v="571"/>
          <ac:spMkLst>
            <pc:docMk/>
            <pc:sldMk cId="2365603357" sldId="5217"/>
            <ac:spMk id="9" creationId="{578B4626-13E3-17B3-AACB-AF3A703C822D}"/>
          </ac:spMkLst>
        </pc:spChg>
        <pc:spChg chg="add del mod ord">
          <ac:chgData name="Ward, Reagan" userId="27291eb4-8241-4961-9e69-8c66e34cc5b0" providerId="ADAL" clId="{7F73FCE9-3758-4A33-8851-21B956E9D5E8}" dt="2024-01-04T05:35:50.469" v="577"/>
          <ac:spMkLst>
            <pc:docMk/>
            <pc:sldMk cId="2365603357" sldId="5217"/>
            <ac:spMk id="10" creationId="{33224E63-95F3-EC99-0C5A-6BC11A4B889F}"/>
          </ac:spMkLst>
        </pc:spChg>
        <pc:spChg chg="add del mod ord">
          <ac:chgData name="Ward, Reagan" userId="27291eb4-8241-4961-9e69-8c66e34cc5b0" providerId="ADAL" clId="{7F73FCE9-3758-4A33-8851-21B956E9D5E8}" dt="2024-01-04T05:42:08.242" v="826"/>
          <ac:spMkLst>
            <pc:docMk/>
            <pc:sldMk cId="2365603357" sldId="5217"/>
            <ac:spMk id="11" creationId="{AE64C721-4B46-4430-A857-6AE6093AA991}"/>
          </ac:spMkLst>
        </pc:spChg>
        <pc:spChg chg="add mod">
          <ac:chgData name="Ward, Reagan" userId="27291eb4-8241-4961-9e69-8c66e34cc5b0" providerId="ADAL" clId="{7F73FCE9-3758-4A33-8851-21B956E9D5E8}" dt="2024-01-04T05:35:50.469" v="577"/>
          <ac:spMkLst>
            <pc:docMk/>
            <pc:sldMk cId="2365603357" sldId="5217"/>
            <ac:spMk id="13" creationId="{A39FA613-7AFD-D897-A6CE-A4082A759AA6}"/>
          </ac:spMkLst>
        </pc:spChg>
        <pc:spChg chg="add mod">
          <ac:chgData name="Ward, Reagan" userId="27291eb4-8241-4961-9e69-8c66e34cc5b0" providerId="ADAL" clId="{7F73FCE9-3758-4A33-8851-21B956E9D5E8}" dt="2024-01-04T05:42:08.242" v="826"/>
          <ac:spMkLst>
            <pc:docMk/>
            <pc:sldMk cId="2365603357" sldId="5217"/>
            <ac:spMk id="14" creationId="{F28B2B30-ED5C-CB93-6B7C-84D67C68E7C6}"/>
          </ac:spMkLst>
        </pc:spChg>
        <pc:graphicFrameChg chg="add mod">
          <ac:chgData name="Ward, Reagan" userId="27291eb4-8241-4961-9e69-8c66e34cc5b0" providerId="ADAL" clId="{7F73FCE9-3758-4A33-8851-21B956E9D5E8}" dt="2024-01-04T05:42:33.802" v="829" actId="14100"/>
          <ac:graphicFrameMkLst>
            <pc:docMk/>
            <pc:sldMk cId="2365603357" sldId="5217"/>
            <ac:graphicFrameMk id="12" creationId="{C8912565-8DD3-93A0-8B7F-545F158FBE1F}"/>
          </ac:graphicFrameMkLst>
        </pc:graphicFrameChg>
      </pc:sldChg>
    </pc:docChg>
  </pc:docChgLst>
  <pc:docChgLst>
    <pc:chgData name="Gudka, Dawna" userId="823cceae-331b-41d6-9a63-34ad6d1db55c" providerId="ADAL" clId="{47115925-53F2-4BED-BF98-EE51145DADC2}"/>
    <pc:docChg chg="custSel addSld modSld">
      <pc:chgData name="Gudka, Dawna" userId="823cceae-331b-41d6-9a63-34ad6d1db55c" providerId="ADAL" clId="{47115925-53F2-4BED-BF98-EE51145DADC2}" dt="2023-11-30T14:20:06.221" v="1199" actId="113"/>
      <pc:docMkLst>
        <pc:docMk/>
      </pc:docMkLst>
      <pc:sldChg chg="modSp mod">
        <pc:chgData name="Gudka, Dawna" userId="823cceae-331b-41d6-9a63-34ad6d1db55c" providerId="ADAL" clId="{47115925-53F2-4BED-BF98-EE51145DADC2}" dt="2023-11-30T13:54:14.159" v="121" actId="6549"/>
        <pc:sldMkLst>
          <pc:docMk/>
          <pc:sldMk cId="1847781319" sldId="263"/>
        </pc:sldMkLst>
        <pc:graphicFrameChg chg="modGraphic">
          <ac:chgData name="Gudka, Dawna" userId="823cceae-331b-41d6-9a63-34ad6d1db55c" providerId="ADAL" clId="{47115925-53F2-4BED-BF98-EE51145DADC2}" dt="2023-11-30T13:54:14.159" v="121" actId="6549"/>
          <ac:graphicFrameMkLst>
            <pc:docMk/>
            <pc:sldMk cId="1847781319" sldId="263"/>
            <ac:graphicFrameMk id="7" creationId="{2864BB53-F741-4FFC-0348-1AC10AD60EEB}"/>
          </ac:graphicFrameMkLst>
        </pc:graphicFrameChg>
      </pc:sldChg>
      <pc:sldChg chg="modSp mod">
        <pc:chgData name="Gudka, Dawna" userId="823cceae-331b-41d6-9a63-34ad6d1db55c" providerId="ADAL" clId="{47115925-53F2-4BED-BF98-EE51145DADC2}" dt="2023-11-30T13:53:58.193" v="89" actId="20577"/>
        <pc:sldMkLst>
          <pc:docMk/>
          <pc:sldMk cId="766479562" sldId="264"/>
        </pc:sldMkLst>
        <pc:graphicFrameChg chg="modGraphic">
          <ac:chgData name="Gudka, Dawna" userId="823cceae-331b-41d6-9a63-34ad6d1db55c" providerId="ADAL" clId="{47115925-53F2-4BED-BF98-EE51145DADC2}" dt="2023-11-30T13:53:58.193" v="89" actId="20577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  <pc:sldChg chg="addSp delSp modSp mod">
        <pc:chgData name="Gudka, Dawna" userId="823cceae-331b-41d6-9a63-34ad6d1db55c" providerId="ADAL" clId="{47115925-53F2-4BED-BF98-EE51145DADC2}" dt="2023-11-30T14:17:31.749" v="1192" actId="13244"/>
        <pc:sldMkLst>
          <pc:docMk/>
          <pc:sldMk cId="1203091542" sldId="5183"/>
        </pc:sldMkLst>
        <pc:spChg chg="mod">
          <ac:chgData name="Gudka, Dawna" userId="823cceae-331b-41d6-9a63-34ad6d1db55c" providerId="ADAL" clId="{47115925-53F2-4BED-BF98-EE51145DADC2}" dt="2023-11-30T13:57:39.592" v="430" actId="14100"/>
          <ac:spMkLst>
            <pc:docMk/>
            <pc:sldMk cId="1203091542" sldId="5183"/>
            <ac:spMk id="10" creationId="{F0AE6A20-E9CA-6A31-374B-1CD7929B79AB}"/>
          </ac:spMkLst>
        </pc:spChg>
        <pc:picChg chg="add mod ord">
          <ac:chgData name="Gudka, Dawna" userId="823cceae-331b-41d6-9a63-34ad6d1db55c" providerId="ADAL" clId="{47115925-53F2-4BED-BF98-EE51145DADC2}" dt="2023-11-30T14:17:31.749" v="1192" actId="13244"/>
          <ac:picMkLst>
            <pc:docMk/>
            <pc:sldMk cId="1203091542" sldId="5183"/>
            <ac:picMk id="7" creationId="{A605FD84-2ECC-1B56-ECA7-D42FA0051734}"/>
          </ac:picMkLst>
        </pc:picChg>
        <pc:picChg chg="del">
          <ac:chgData name="Gudka, Dawna" userId="823cceae-331b-41d6-9a63-34ad6d1db55c" providerId="ADAL" clId="{47115925-53F2-4BED-BF98-EE51145DADC2}" dt="2023-11-30T13:56:24.080" v="349" actId="478"/>
          <ac:picMkLst>
            <pc:docMk/>
            <pc:sldMk cId="1203091542" sldId="5183"/>
            <ac:picMk id="9" creationId="{6B07CFC2-9771-0826-2619-A54D6D397B55}"/>
          </ac:picMkLst>
        </pc:picChg>
      </pc:sldChg>
      <pc:sldChg chg="addSp modSp mod">
        <pc:chgData name="Gudka, Dawna" userId="823cceae-331b-41d6-9a63-34ad6d1db55c" providerId="ADAL" clId="{47115925-53F2-4BED-BF98-EE51145DADC2}" dt="2023-11-30T14:18:28.059" v="1197" actId="13244"/>
        <pc:sldMkLst>
          <pc:docMk/>
          <pc:sldMk cId="2419829986" sldId="5190"/>
        </pc:sldMkLst>
        <pc:spChg chg="mod">
          <ac:chgData name="Gudka, Dawna" userId="823cceae-331b-41d6-9a63-34ad6d1db55c" providerId="ADAL" clId="{47115925-53F2-4BED-BF98-EE51145DADC2}" dt="2023-11-30T14:03:33.871" v="617" actId="6549"/>
          <ac:spMkLst>
            <pc:docMk/>
            <pc:sldMk cId="2419829986" sldId="5190"/>
            <ac:spMk id="3" creationId="{DD20B199-F895-4243-DDF3-4CAF9325668F}"/>
          </ac:spMkLst>
        </pc:spChg>
        <pc:spChg chg="ord">
          <ac:chgData name="Gudka, Dawna" userId="823cceae-331b-41d6-9a63-34ad6d1db55c" providerId="ADAL" clId="{47115925-53F2-4BED-BF98-EE51145DADC2}" dt="2023-11-30T14:18:04.669" v="1196" actId="13244"/>
          <ac:spMkLst>
            <pc:docMk/>
            <pc:sldMk cId="2419829986" sldId="5190"/>
            <ac:spMk id="4" creationId="{3863302C-2C46-D166-7BFB-A134B8BC7D44}"/>
          </ac:spMkLst>
        </pc:spChg>
        <pc:spChg chg="ord">
          <ac:chgData name="Gudka, Dawna" userId="823cceae-331b-41d6-9a63-34ad6d1db55c" providerId="ADAL" clId="{47115925-53F2-4BED-BF98-EE51145DADC2}" dt="2023-11-30T14:17:52.846" v="1194" actId="13244"/>
          <ac:spMkLst>
            <pc:docMk/>
            <pc:sldMk cId="2419829986" sldId="5190"/>
            <ac:spMk id="5" creationId="{4E30A165-CF4C-BADD-F27D-163BA3D45092}"/>
          </ac:spMkLst>
        </pc:spChg>
        <pc:spChg chg="ord">
          <ac:chgData name="Gudka, Dawna" userId="823cceae-331b-41d6-9a63-34ad6d1db55c" providerId="ADAL" clId="{47115925-53F2-4BED-BF98-EE51145DADC2}" dt="2023-11-30T14:17:56.167" v="1195" actId="13244"/>
          <ac:spMkLst>
            <pc:docMk/>
            <pc:sldMk cId="2419829986" sldId="5190"/>
            <ac:spMk id="6" creationId="{01AE076C-8371-8AAA-7CD6-9474586567B9}"/>
          </ac:spMkLst>
        </pc:spChg>
        <pc:picChg chg="add mod ord">
          <ac:chgData name="Gudka, Dawna" userId="823cceae-331b-41d6-9a63-34ad6d1db55c" providerId="ADAL" clId="{47115925-53F2-4BED-BF98-EE51145DADC2}" dt="2023-11-30T14:18:28.059" v="1197" actId="13244"/>
          <ac:picMkLst>
            <pc:docMk/>
            <pc:sldMk cId="2419829986" sldId="5190"/>
            <ac:picMk id="9" creationId="{017B6664-E6F0-F5EC-23F4-337E7626AFC5}"/>
          </ac:picMkLst>
        </pc:picChg>
        <pc:picChg chg="add mod">
          <ac:chgData name="Gudka, Dawna" userId="823cceae-331b-41d6-9a63-34ad6d1db55c" providerId="ADAL" clId="{47115925-53F2-4BED-BF98-EE51145DADC2}" dt="2023-11-30T14:17:03.331" v="1191" actId="962"/>
          <ac:picMkLst>
            <pc:docMk/>
            <pc:sldMk cId="2419829986" sldId="5190"/>
            <ac:picMk id="11" creationId="{D7EB7A3C-7230-7723-3EC6-E2A6470932B6}"/>
          </ac:picMkLst>
        </pc:picChg>
      </pc:sldChg>
      <pc:sldChg chg="modSp mod">
        <pc:chgData name="Gudka, Dawna" userId="823cceae-331b-41d6-9a63-34ad6d1db55c" providerId="ADAL" clId="{47115925-53F2-4BED-BF98-EE51145DADC2}" dt="2023-11-30T14:20:06.221" v="1199" actId="113"/>
        <pc:sldMkLst>
          <pc:docMk/>
          <pc:sldMk cId="3924480019" sldId="5191"/>
        </pc:sldMkLst>
        <pc:spChg chg="mod">
          <ac:chgData name="Gudka, Dawna" userId="823cceae-331b-41d6-9a63-34ad6d1db55c" providerId="ADAL" clId="{47115925-53F2-4BED-BF98-EE51145DADC2}" dt="2023-11-30T14:20:06.221" v="1199" actId="113"/>
          <ac:spMkLst>
            <pc:docMk/>
            <pc:sldMk cId="3924480019" sldId="5191"/>
            <ac:spMk id="3" creationId="{BD733E22-1F82-7B3B-A6D3-6CC1761B825B}"/>
          </ac:spMkLst>
        </pc:spChg>
      </pc:sldChg>
      <pc:sldChg chg="addSp delSp modSp add mod">
        <pc:chgData name="Gudka, Dawna" userId="823cceae-331b-41d6-9a63-34ad6d1db55c" providerId="ADAL" clId="{47115925-53F2-4BED-BF98-EE51145DADC2}" dt="2023-11-30T14:16:11.590" v="995" actId="962"/>
        <pc:sldMkLst>
          <pc:docMk/>
          <pc:sldMk cId="2231111576" sldId="5211"/>
        </pc:sldMkLst>
        <pc:spChg chg="mod">
          <ac:chgData name="Gudka, Dawna" userId="823cceae-331b-41d6-9a63-34ad6d1db55c" providerId="ADAL" clId="{47115925-53F2-4BED-BF98-EE51145DADC2}" dt="2023-11-30T14:07:26.106" v="766" actId="20577"/>
          <ac:spMkLst>
            <pc:docMk/>
            <pc:sldMk cId="2231111576" sldId="5211"/>
            <ac:spMk id="2" creationId="{4D0C3ACB-A4D9-E755-BE64-62BEF6873D63}"/>
          </ac:spMkLst>
        </pc:spChg>
        <pc:spChg chg="del">
          <ac:chgData name="Gudka, Dawna" userId="823cceae-331b-41d6-9a63-34ad6d1db55c" providerId="ADAL" clId="{47115925-53F2-4BED-BF98-EE51145DADC2}" dt="2023-11-30T14:06:58.852" v="631" actId="478"/>
          <ac:spMkLst>
            <pc:docMk/>
            <pc:sldMk cId="2231111576" sldId="5211"/>
            <ac:spMk id="8" creationId="{DE5C4A2B-F5E0-7E1A-2388-0EFDB8227FCF}"/>
          </ac:spMkLst>
        </pc:spChg>
        <pc:spChg chg="del">
          <ac:chgData name="Gudka, Dawna" userId="823cceae-331b-41d6-9a63-34ad6d1db55c" providerId="ADAL" clId="{47115925-53F2-4BED-BF98-EE51145DADC2}" dt="2023-11-30T14:07:01.188" v="632" actId="478"/>
          <ac:spMkLst>
            <pc:docMk/>
            <pc:sldMk cId="2231111576" sldId="5211"/>
            <ac:spMk id="9" creationId="{26E44831-7B99-2222-44C8-7D0ECCE59F7F}"/>
          </ac:spMkLst>
        </pc:spChg>
        <pc:spChg chg="add del mod">
          <ac:chgData name="Gudka, Dawna" userId="823cceae-331b-41d6-9a63-34ad6d1db55c" providerId="ADAL" clId="{47115925-53F2-4BED-BF98-EE51145DADC2}" dt="2023-11-30T14:06:51.464" v="629" actId="478"/>
          <ac:spMkLst>
            <pc:docMk/>
            <pc:sldMk cId="2231111576" sldId="5211"/>
            <ac:spMk id="11" creationId="{4B3878BC-7C52-C4F0-033F-823FDAF07E2C}"/>
          </ac:spMkLst>
        </pc:spChg>
        <pc:picChg chg="del">
          <ac:chgData name="Gudka, Dawna" userId="823cceae-331b-41d6-9a63-34ad6d1db55c" providerId="ADAL" clId="{47115925-53F2-4BED-BF98-EE51145DADC2}" dt="2023-11-30T14:06:43.619" v="628" actId="478"/>
          <ac:picMkLst>
            <pc:docMk/>
            <pc:sldMk cId="2231111576" sldId="5211"/>
            <ac:picMk id="3" creationId="{4AC1240C-FC22-75F0-7155-CD5844794BA7}"/>
          </ac:picMkLst>
        </pc:picChg>
        <pc:picChg chg="del">
          <ac:chgData name="Gudka, Dawna" userId="823cceae-331b-41d6-9a63-34ad6d1db55c" providerId="ADAL" clId="{47115925-53F2-4BED-BF98-EE51145DADC2}" dt="2023-11-30T14:06:53.943" v="630" actId="478"/>
          <ac:picMkLst>
            <pc:docMk/>
            <pc:sldMk cId="2231111576" sldId="5211"/>
            <ac:picMk id="7" creationId="{88529F2A-5197-52AD-ECF7-E9731F643E80}"/>
          </ac:picMkLst>
        </pc:picChg>
        <pc:picChg chg="add del mod">
          <ac:chgData name="Gudka, Dawna" userId="823cceae-331b-41d6-9a63-34ad6d1db55c" providerId="ADAL" clId="{47115925-53F2-4BED-BF98-EE51145DADC2}" dt="2023-11-30T14:14:24.356" v="769" actId="478"/>
          <ac:picMkLst>
            <pc:docMk/>
            <pc:sldMk cId="2231111576" sldId="5211"/>
            <ac:picMk id="13" creationId="{91F627D1-5CAA-FDF9-95FA-FDDCAE5F0852}"/>
          </ac:picMkLst>
        </pc:picChg>
        <pc:picChg chg="add mod">
          <ac:chgData name="Gudka, Dawna" userId="823cceae-331b-41d6-9a63-34ad6d1db55c" providerId="ADAL" clId="{47115925-53F2-4BED-BF98-EE51145DADC2}" dt="2023-11-30T14:16:11.590" v="995" actId="962"/>
          <ac:picMkLst>
            <pc:docMk/>
            <pc:sldMk cId="2231111576" sldId="5211"/>
            <ac:picMk id="1026" creationId="{2CAD5669-AF66-5B03-0373-7966C15BFC27}"/>
          </ac:picMkLst>
        </pc:picChg>
      </pc:sldChg>
    </pc:docChg>
  </pc:docChgLst>
  <pc:docChgLst>
    <pc:chgData name="Hoffman, Peter" userId="673cee94-26bd-4c2a-ab82-1b3669e2f049" providerId="ADAL" clId="{8C1A89C8-BC69-49F7-AA0A-ACF4967DE5F1}"/>
    <pc:docChg chg="delSld modSld">
      <pc:chgData name="Hoffman, Peter" userId="673cee94-26bd-4c2a-ab82-1b3669e2f049" providerId="ADAL" clId="{8C1A89C8-BC69-49F7-AA0A-ACF4967DE5F1}" dt="2024-01-31T23:54:06.263" v="38" actId="14826"/>
      <pc:docMkLst>
        <pc:docMk/>
      </pc:docMkLst>
      <pc:sldChg chg="modSp mod">
        <pc:chgData name="Hoffman, Peter" userId="673cee94-26bd-4c2a-ab82-1b3669e2f049" providerId="ADAL" clId="{8C1A89C8-BC69-49F7-AA0A-ACF4967DE5F1}" dt="2024-01-29T23:49:14.454" v="34" actId="20577"/>
        <pc:sldMkLst>
          <pc:docMk/>
          <pc:sldMk cId="3044915438" sldId="256"/>
        </pc:sldMkLst>
        <pc:spChg chg="mod">
          <ac:chgData name="Hoffman, Peter" userId="673cee94-26bd-4c2a-ab82-1b3669e2f049" providerId="ADAL" clId="{8C1A89C8-BC69-49F7-AA0A-ACF4967DE5F1}" dt="2024-01-29T23:49:14.454" v="34" actId="20577"/>
          <ac:spMkLst>
            <pc:docMk/>
            <pc:sldMk cId="3044915438" sldId="256"/>
            <ac:spMk id="2" creationId="{00000000-0000-0000-0000-000000000000}"/>
          </ac:spMkLst>
        </pc:spChg>
      </pc:sldChg>
      <pc:sldChg chg="modSp mod">
        <pc:chgData name="Hoffman, Peter" userId="673cee94-26bd-4c2a-ab82-1b3669e2f049" providerId="ADAL" clId="{8C1A89C8-BC69-49F7-AA0A-ACF4967DE5F1}" dt="2024-01-29T23:49:24.335" v="35" actId="2165"/>
        <pc:sldMkLst>
          <pc:docMk/>
          <pc:sldMk cId="1212467416" sldId="261"/>
        </pc:sldMkLst>
        <pc:graphicFrameChg chg="modGraphic">
          <ac:chgData name="Hoffman, Peter" userId="673cee94-26bd-4c2a-ab82-1b3669e2f049" providerId="ADAL" clId="{8C1A89C8-BC69-49F7-AA0A-ACF4967DE5F1}" dt="2024-01-29T23:49:24.335" v="35" actId="2165"/>
          <ac:graphicFrameMkLst>
            <pc:docMk/>
            <pc:sldMk cId="1212467416" sldId="261"/>
            <ac:graphicFrameMk id="9" creationId="{E52EBAC4-3CDA-C325-EF8A-459CCAFC0EDE}"/>
          </ac:graphicFrameMkLst>
        </pc:graphicFrameChg>
      </pc:sldChg>
      <pc:sldChg chg="modSp">
        <pc:chgData name="Hoffman, Peter" userId="673cee94-26bd-4c2a-ab82-1b3669e2f049" providerId="ADAL" clId="{8C1A89C8-BC69-49F7-AA0A-ACF4967DE5F1}" dt="2024-01-31T23:54:06.263" v="38" actId="14826"/>
        <pc:sldMkLst>
          <pc:docMk/>
          <pc:sldMk cId="3717000822" sldId="280"/>
        </pc:sldMkLst>
        <pc:graphicFrameChg chg="mod">
          <ac:chgData name="Hoffman, Peter" userId="673cee94-26bd-4c2a-ab82-1b3669e2f049" providerId="ADAL" clId="{8C1A89C8-BC69-49F7-AA0A-ACF4967DE5F1}" dt="2024-01-29T23:49:07.639" v="27" actId="20577"/>
          <ac:graphicFrameMkLst>
            <pc:docMk/>
            <pc:sldMk cId="3717000822" sldId="280"/>
            <ac:graphicFrameMk id="7" creationId="{846691BE-0086-3658-55F2-41FDF0607A9C}"/>
          </ac:graphicFrameMkLst>
        </pc:graphicFrameChg>
        <pc:picChg chg="mod">
          <ac:chgData name="Hoffman, Peter" userId="673cee94-26bd-4c2a-ab82-1b3669e2f049" providerId="ADAL" clId="{8C1A89C8-BC69-49F7-AA0A-ACF4967DE5F1}" dt="2024-01-31T23:54:06.263" v="38" actId="14826"/>
          <ac:picMkLst>
            <pc:docMk/>
            <pc:sldMk cId="3717000822" sldId="280"/>
            <ac:picMk id="1026" creationId="{18384BB0-3AAD-2973-F8E8-0339BEB8DEE0}"/>
          </ac:picMkLst>
        </pc:picChg>
      </pc:sldChg>
      <pc:sldChg chg="del">
        <pc:chgData name="Hoffman, Peter" userId="673cee94-26bd-4c2a-ab82-1b3669e2f049" providerId="ADAL" clId="{8C1A89C8-BC69-49F7-AA0A-ACF4967DE5F1}" dt="2024-01-29T23:49:38.925" v="37" actId="2696"/>
        <pc:sldMkLst>
          <pc:docMk/>
          <pc:sldMk cId="2676792760" sldId="4693"/>
        </pc:sldMkLst>
      </pc:sldChg>
      <pc:sldChg chg="del">
        <pc:chgData name="Hoffman, Peter" userId="673cee94-26bd-4c2a-ab82-1b3669e2f049" providerId="ADAL" clId="{8C1A89C8-BC69-49F7-AA0A-ACF4967DE5F1}" dt="2024-01-29T23:49:38.925" v="37" actId="2696"/>
        <pc:sldMkLst>
          <pc:docMk/>
          <pc:sldMk cId="462835190" sldId="4696"/>
        </pc:sldMkLst>
      </pc:sldChg>
      <pc:sldChg chg="del">
        <pc:chgData name="Hoffman, Peter" userId="673cee94-26bd-4c2a-ab82-1b3669e2f049" providerId="ADAL" clId="{8C1A89C8-BC69-49F7-AA0A-ACF4967DE5F1}" dt="2024-01-29T23:49:33.665" v="36" actId="2696"/>
        <pc:sldMkLst>
          <pc:docMk/>
          <pc:sldMk cId="1003328" sldId="5202"/>
        </pc:sldMkLst>
      </pc:sldChg>
      <pc:sldChg chg="del">
        <pc:chgData name="Hoffman, Peter" userId="673cee94-26bd-4c2a-ab82-1b3669e2f049" providerId="ADAL" clId="{8C1A89C8-BC69-49F7-AA0A-ACF4967DE5F1}" dt="2024-01-29T23:49:33.665" v="36" actId="2696"/>
        <pc:sldMkLst>
          <pc:docMk/>
          <pc:sldMk cId="298744664" sldId="5203"/>
        </pc:sldMkLst>
      </pc:sldChg>
      <pc:sldChg chg="del">
        <pc:chgData name="Hoffman, Peter" userId="673cee94-26bd-4c2a-ab82-1b3669e2f049" providerId="ADAL" clId="{8C1A89C8-BC69-49F7-AA0A-ACF4967DE5F1}" dt="2024-01-29T23:49:33.665" v="36" actId="2696"/>
        <pc:sldMkLst>
          <pc:docMk/>
          <pc:sldMk cId="1961852350" sldId="5205"/>
        </pc:sldMkLst>
      </pc:sldChg>
      <pc:sldChg chg="del">
        <pc:chgData name="Hoffman, Peter" userId="673cee94-26bd-4c2a-ab82-1b3669e2f049" providerId="ADAL" clId="{8C1A89C8-BC69-49F7-AA0A-ACF4967DE5F1}" dt="2024-01-29T23:49:33.665" v="36" actId="2696"/>
        <pc:sldMkLst>
          <pc:docMk/>
          <pc:sldMk cId="2933753138" sldId="5206"/>
        </pc:sldMkLst>
      </pc:sldChg>
      <pc:sldChg chg="del">
        <pc:chgData name="Hoffman, Peter" userId="673cee94-26bd-4c2a-ab82-1b3669e2f049" providerId="ADAL" clId="{8C1A89C8-BC69-49F7-AA0A-ACF4967DE5F1}" dt="2024-01-29T23:49:33.665" v="36" actId="2696"/>
        <pc:sldMkLst>
          <pc:docMk/>
          <pc:sldMk cId="3262778519" sldId="5211"/>
        </pc:sldMkLst>
      </pc:sldChg>
      <pc:sldChg chg="del">
        <pc:chgData name="Hoffman, Peter" userId="673cee94-26bd-4c2a-ab82-1b3669e2f049" providerId="ADAL" clId="{8C1A89C8-BC69-49F7-AA0A-ACF4967DE5F1}" dt="2024-01-29T23:49:38.925" v="37" actId="2696"/>
        <pc:sldMkLst>
          <pc:docMk/>
          <pc:sldMk cId="1667029438" sldId="5232"/>
        </pc:sldMkLst>
      </pc:sldChg>
      <pc:sldChg chg="del">
        <pc:chgData name="Hoffman, Peter" userId="673cee94-26bd-4c2a-ab82-1b3669e2f049" providerId="ADAL" clId="{8C1A89C8-BC69-49F7-AA0A-ACF4967DE5F1}" dt="2024-01-29T23:49:38.925" v="37" actId="2696"/>
        <pc:sldMkLst>
          <pc:docMk/>
          <pc:sldMk cId="1385979322" sldId="5240"/>
        </pc:sldMkLst>
      </pc:sldChg>
    </pc:docChg>
  </pc:docChgLst>
  <pc:docChgLst>
    <pc:chgData name="Gudka, Dawna" userId="S::gudka_d@cde.state.co.us::823cceae-331b-41d6-9a63-34ad6d1db55c" providerId="AD" clId="Web-{176BE91E-FE7F-EC53-65D6-DD6BFB52E58C}"/>
    <pc:docChg chg="modSld sldOrd">
      <pc:chgData name="Gudka, Dawna" userId="S::gudka_d@cde.state.co.us::823cceae-331b-41d6-9a63-34ad6d1db55c" providerId="AD" clId="Web-{176BE91E-FE7F-EC53-65D6-DD6BFB52E58C}" dt="2024-01-04T05:30:57.158" v="42"/>
      <pc:docMkLst>
        <pc:docMk/>
      </pc:docMkLst>
      <pc:sldChg chg="ord">
        <pc:chgData name="Gudka, Dawna" userId="S::gudka_d@cde.state.co.us::823cceae-331b-41d6-9a63-34ad6d1db55c" providerId="AD" clId="Web-{176BE91E-FE7F-EC53-65D6-DD6BFB52E58C}" dt="2024-01-04T05:30:57.158" v="42"/>
        <pc:sldMkLst>
          <pc:docMk/>
          <pc:sldMk cId="86511955" sldId="5129"/>
        </pc:sldMkLst>
      </pc:sldChg>
      <pc:sldChg chg="addSp delSp modSp">
        <pc:chgData name="Gudka, Dawna" userId="S::gudka_d@cde.state.co.us::823cceae-331b-41d6-9a63-34ad6d1db55c" providerId="AD" clId="Web-{176BE91E-FE7F-EC53-65D6-DD6BFB52E58C}" dt="2024-01-04T05:27:45.935" v="26"/>
        <pc:sldMkLst>
          <pc:docMk/>
          <pc:sldMk cId="1641238302" sldId="5130"/>
        </pc:sldMkLst>
        <pc:picChg chg="add del mod">
          <ac:chgData name="Gudka, Dawna" userId="S::gudka_d@cde.state.co.us::823cceae-331b-41d6-9a63-34ad6d1db55c" providerId="AD" clId="Web-{176BE91E-FE7F-EC53-65D6-DD6BFB52E58C}" dt="2024-01-04T05:26:57.228" v="22"/>
          <ac:picMkLst>
            <pc:docMk/>
            <pc:sldMk cId="1641238302" sldId="5130"/>
            <ac:picMk id="5" creationId="{CBDC8EF4-F825-E2B9-1B59-3638A3060B47}"/>
          </ac:picMkLst>
        </pc:picChg>
        <pc:picChg chg="mod">
          <ac:chgData name="Gudka, Dawna" userId="S::gudka_d@cde.state.co.us::823cceae-331b-41d6-9a63-34ad6d1db55c" providerId="AD" clId="Web-{176BE91E-FE7F-EC53-65D6-DD6BFB52E58C}" dt="2024-01-04T05:27:45.935" v="26"/>
          <ac:picMkLst>
            <pc:docMk/>
            <pc:sldMk cId="1641238302" sldId="5130"/>
            <ac:picMk id="7" creationId="{EA362E26-3B3E-2C7A-39B4-37580831ADF8}"/>
          </ac:picMkLst>
        </pc:picChg>
      </pc:sldChg>
      <pc:sldChg chg="modSp ord">
        <pc:chgData name="Gudka, Dawna" userId="S::gudka_d@cde.state.co.us::823cceae-331b-41d6-9a63-34ad6d1db55c" providerId="AD" clId="Web-{176BE91E-FE7F-EC53-65D6-DD6BFB52E58C}" dt="2024-01-04T05:30:53.314" v="41" actId="20577"/>
        <pc:sldMkLst>
          <pc:docMk/>
          <pc:sldMk cId="3444278999" sldId="5210"/>
        </pc:sldMkLst>
        <pc:spChg chg="mod">
          <ac:chgData name="Gudka, Dawna" userId="S::gudka_d@cde.state.co.us::823cceae-331b-41d6-9a63-34ad6d1db55c" providerId="AD" clId="Web-{176BE91E-FE7F-EC53-65D6-DD6BFB52E58C}" dt="2024-01-04T05:30:53.314" v="41" actId="20577"/>
          <ac:spMkLst>
            <pc:docMk/>
            <pc:sldMk cId="3444278999" sldId="5210"/>
            <ac:spMk id="5" creationId="{98D497D5-4150-9FE4-6ECD-20DE51B4C0E8}"/>
          </ac:spMkLst>
        </pc:spChg>
      </pc:sldChg>
      <pc:sldChg chg="modSp">
        <pc:chgData name="Gudka, Dawna" userId="S::gudka_d@cde.state.co.us::823cceae-331b-41d6-9a63-34ad6d1db55c" providerId="AD" clId="Web-{176BE91E-FE7F-EC53-65D6-DD6BFB52E58C}" dt="2024-01-04T05:27:38.995" v="24"/>
        <pc:sldMkLst>
          <pc:docMk/>
          <pc:sldMk cId="1919184917" sldId="5212"/>
        </pc:sldMkLst>
        <pc:spChg chg="ord">
          <ac:chgData name="Gudka, Dawna" userId="S::gudka_d@cde.state.co.us::823cceae-331b-41d6-9a63-34ad6d1db55c" providerId="AD" clId="Web-{176BE91E-FE7F-EC53-65D6-DD6BFB52E58C}" dt="2024-01-04T05:25:56.008" v="20"/>
          <ac:spMkLst>
            <pc:docMk/>
            <pc:sldMk cId="1919184917" sldId="5212"/>
            <ac:spMk id="2" creationId="{3F3E8CBF-CB66-8476-0868-7968788510E8}"/>
          </ac:spMkLst>
        </pc:spChg>
        <pc:spChg chg="ord">
          <ac:chgData name="Gudka, Dawna" userId="S::gudka_d@cde.state.co.us::823cceae-331b-41d6-9a63-34ad6d1db55c" providerId="AD" clId="Web-{176BE91E-FE7F-EC53-65D6-DD6BFB52E58C}" dt="2024-01-04T05:25:21.054" v="5"/>
          <ac:spMkLst>
            <pc:docMk/>
            <pc:sldMk cId="1919184917" sldId="5212"/>
            <ac:spMk id="4" creationId="{62A9D9FB-5490-4D6B-02E0-89222454E7E8}"/>
          </ac:spMkLst>
        </pc:spChg>
        <pc:spChg chg="ord">
          <ac:chgData name="Gudka, Dawna" userId="S::gudka_d@cde.state.co.us::823cceae-331b-41d6-9a63-34ad6d1db55c" providerId="AD" clId="Web-{176BE91E-FE7F-EC53-65D6-DD6BFB52E58C}" dt="2024-01-04T05:25:26.679" v="10"/>
          <ac:spMkLst>
            <pc:docMk/>
            <pc:sldMk cId="1919184917" sldId="5212"/>
            <ac:spMk id="10" creationId="{7E3B2058-306E-2137-0956-46DE6769658F}"/>
          </ac:spMkLst>
        </pc:spChg>
        <pc:picChg chg="ord">
          <ac:chgData name="Gudka, Dawna" userId="S::gudka_d@cde.state.co.us::823cceae-331b-41d6-9a63-34ad6d1db55c" providerId="AD" clId="Web-{176BE91E-FE7F-EC53-65D6-DD6BFB52E58C}" dt="2024-01-04T05:25:48.617" v="19"/>
          <ac:picMkLst>
            <pc:docMk/>
            <pc:sldMk cId="1919184917" sldId="5212"/>
            <ac:picMk id="5" creationId="{60AA711A-BBD9-5E79-0F67-6FBA8E8440B4}"/>
          </ac:picMkLst>
        </pc:picChg>
        <pc:picChg chg="ord">
          <ac:chgData name="Gudka, Dawna" userId="S::gudka_d@cde.state.co.us::823cceae-331b-41d6-9a63-34ad6d1db55c" providerId="AD" clId="Web-{176BE91E-FE7F-EC53-65D6-DD6BFB52E58C}" dt="2024-01-04T05:25:34.008" v="14"/>
          <ac:picMkLst>
            <pc:docMk/>
            <pc:sldMk cId="1919184917" sldId="5212"/>
            <ac:picMk id="8" creationId="{14F1015C-2284-3ECB-5484-CEDAE16E6EE7}"/>
          </ac:picMkLst>
        </pc:picChg>
        <pc:picChg chg="mod ord">
          <ac:chgData name="Gudka, Dawna" userId="S::gudka_d@cde.state.co.us::823cceae-331b-41d6-9a63-34ad6d1db55c" providerId="AD" clId="Web-{176BE91E-FE7F-EC53-65D6-DD6BFB52E58C}" dt="2024-01-04T05:27:38.995" v="24"/>
          <ac:picMkLst>
            <pc:docMk/>
            <pc:sldMk cId="1919184917" sldId="5212"/>
            <ac:picMk id="9" creationId="{0A4A6CCC-58E1-6890-D28A-9487ED86FA62}"/>
          </ac:picMkLst>
        </pc:picChg>
      </pc:sldChg>
    </pc:docChg>
  </pc:docChgLst>
  <pc:docChgLst>
    <pc:chgData name="Ward, Reagan" userId="27291eb4-8241-4961-9e69-8c66e34cc5b0" providerId="ADAL" clId="{F782BDF1-4D98-46B3-B0B7-268AB0556E76}"/>
    <pc:docChg chg="undo custSel addSld delSld modSld sldOrd">
      <pc:chgData name="Ward, Reagan" userId="27291eb4-8241-4961-9e69-8c66e34cc5b0" providerId="ADAL" clId="{F782BDF1-4D98-46B3-B0B7-268AB0556E76}" dt="2024-01-18T15:22:23.402" v="2897" actId="13244"/>
      <pc:docMkLst>
        <pc:docMk/>
      </pc:docMkLst>
      <pc:sldChg chg="modSp mod">
        <pc:chgData name="Ward, Reagan" userId="27291eb4-8241-4961-9e69-8c66e34cc5b0" providerId="ADAL" clId="{F782BDF1-4D98-46B3-B0B7-268AB0556E76}" dt="2024-01-17T15:10:23.505" v="1772" actId="20577"/>
        <pc:sldMkLst>
          <pc:docMk/>
          <pc:sldMk cId="1212467416" sldId="261"/>
        </pc:sldMkLst>
        <pc:graphicFrameChg chg="modGraphic">
          <ac:chgData name="Ward, Reagan" userId="27291eb4-8241-4961-9e69-8c66e34cc5b0" providerId="ADAL" clId="{F782BDF1-4D98-46B3-B0B7-268AB0556E76}" dt="2024-01-17T15:10:23.505" v="1772" actId="20577"/>
          <ac:graphicFrameMkLst>
            <pc:docMk/>
            <pc:sldMk cId="1212467416" sldId="261"/>
            <ac:graphicFrameMk id="9" creationId="{E52EBAC4-3CDA-C325-EF8A-459CCAFC0EDE}"/>
          </ac:graphicFrameMkLst>
        </pc:graphicFrameChg>
      </pc:sldChg>
      <pc:sldChg chg="del">
        <pc:chgData name="Ward, Reagan" userId="27291eb4-8241-4961-9e69-8c66e34cc5b0" providerId="ADAL" clId="{F782BDF1-4D98-46B3-B0B7-268AB0556E76}" dt="2024-01-17T14:30:51.413" v="0" actId="47"/>
        <pc:sldMkLst>
          <pc:docMk/>
          <pc:sldMk cId="3638216352" sldId="5110"/>
        </pc:sldMkLst>
      </pc:sldChg>
      <pc:sldChg chg="del">
        <pc:chgData name="Ward, Reagan" userId="27291eb4-8241-4961-9e69-8c66e34cc5b0" providerId="ADAL" clId="{F782BDF1-4D98-46B3-B0B7-268AB0556E76}" dt="2024-01-17T14:30:51.413" v="0" actId="47"/>
        <pc:sldMkLst>
          <pc:docMk/>
          <pc:sldMk cId="3132357071" sldId="5215"/>
        </pc:sldMkLst>
      </pc:sldChg>
      <pc:sldChg chg="del">
        <pc:chgData name="Ward, Reagan" userId="27291eb4-8241-4961-9e69-8c66e34cc5b0" providerId="ADAL" clId="{F782BDF1-4D98-46B3-B0B7-268AB0556E76}" dt="2024-01-17T14:30:51.413" v="0" actId="47"/>
        <pc:sldMkLst>
          <pc:docMk/>
          <pc:sldMk cId="4143239950" sldId="5216"/>
        </pc:sldMkLst>
      </pc:sldChg>
      <pc:sldChg chg="del">
        <pc:chgData name="Ward, Reagan" userId="27291eb4-8241-4961-9e69-8c66e34cc5b0" providerId="ADAL" clId="{F782BDF1-4D98-46B3-B0B7-268AB0556E76}" dt="2024-01-17T14:30:51.413" v="0" actId="47"/>
        <pc:sldMkLst>
          <pc:docMk/>
          <pc:sldMk cId="2755506112" sldId="5223"/>
        </pc:sldMkLst>
      </pc:sldChg>
      <pc:sldChg chg="modSp new mod">
        <pc:chgData name="Ward, Reagan" userId="27291eb4-8241-4961-9e69-8c66e34cc5b0" providerId="ADAL" clId="{F782BDF1-4D98-46B3-B0B7-268AB0556E76}" dt="2024-01-17T15:23:11.184" v="2844" actId="403"/>
        <pc:sldMkLst>
          <pc:docMk/>
          <pc:sldMk cId="219410384" sldId="5230"/>
        </pc:sldMkLst>
        <pc:spChg chg="mod">
          <ac:chgData name="Ward, Reagan" userId="27291eb4-8241-4961-9e69-8c66e34cc5b0" providerId="ADAL" clId="{F782BDF1-4D98-46B3-B0B7-268AB0556E76}" dt="2024-01-17T14:31:20.898" v="75" actId="20577"/>
          <ac:spMkLst>
            <pc:docMk/>
            <pc:sldMk cId="219410384" sldId="5230"/>
            <ac:spMk id="2" creationId="{EFA849E8-E81F-0AA1-E0EC-B5916F244773}"/>
          </ac:spMkLst>
        </pc:spChg>
        <pc:spChg chg="mod">
          <ac:chgData name="Ward, Reagan" userId="27291eb4-8241-4961-9e69-8c66e34cc5b0" providerId="ADAL" clId="{F782BDF1-4D98-46B3-B0B7-268AB0556E76}" dt="2024-01-17T15:23:11.184" v="2844" actId="403"/>
          <ac:spMkLst>
            <pc:docMk/>
            <pc:sldMk cId="219410384" sldId="5230"/>
            <ac:spMk id="3" creationId="{B9ED61E7-E407-4CCE-0C63-93592017713D}"/>
          </ac:spMkLst>
        </pc:spChg>
      </pc:sldChg>
      <pc:sldChg chg="modSp new mod ord">
        <pc:chgData name="Ward, Reagan" userId="27291eb4-8241-4961-9e69-8c66e34cc5b0" providerId="ADAL" clId="{F782BDF1-4D98-46B3-B0B7-268AB0556E76}" dt="2024-01-17T15:09:24.848" v="1761" actId="20577"/>
        <pc:sldMkLst>
          <pc:docMk/>
          <pc:sldMk cId="7333955" sldId="5231"/>
        </pc:sldMkLst>
        <pc:spChg chg="mod">
          <ac:chgData name="Ward, Reagan" userId="27291eb4-8241-4961-9e69-8c66e34cc5b0" providerId="ADAL" clId="{F782BDF1-4D98-46B3-B0B7-268AB0556E76}" dt="2024-01-17T15:09:24.848" v="1761" actId="20577"/>
          <ac:spMkLst>
            <pc:docMk/>
            <pc:sldMk cId="7333955" sldId="5231"/>
            <ac:spMk id="2" creationId="{F479EFDF-5AD0-91E6-1E1F-7355DA75791E}"/>
          </ac:spMkLst>
        </pc:spChg>
        <pc:spChg chg="mod">
          <ac:chgData name="Ward, Reagan" userId="27291eb4-8241-4961-9e69-8c66e34cc5b0" providerId="ADAL" clId="{F782BDF1-4D98-46B3-B0B7-268AB0556E76}" dt="2024-01-17T14:31:12.435" v="44" actId="20577"/>
          <ac:spMkLst>
            <pc:docMk/>
            <pc:sldMk cId="7333955" sldId="5231"/>
            <ac:spMk id="3" creationId="{8589E133-7A84-B3AF-05C4-CC882F20625A}"/>
          </ac:spMkLst>
        </pc:spChg>
      </pc:sldChg>
      <pc:sldChg chg="addSp delSp modSp new mod modClrScheme chgLayout">
        <pc:chgData name="Ward, Reagan" userId="27291eb4-8241-4961-9e69-8c66e34cc5b0" providerId="ADAL" clId="{F782BDF1-4D98-46B3-B0B7-268AB0556E76}" dt="2024-01-17T15:24:34.553" v="2862" actId="20577"/>
        <pc:sldMkLst>
          <pc:docMk/>
          <pc:sldMk cId="1667029438" sldId="5232"/>
        </pc:sldMkLst>
        <pc:spChg chg="del mod ord">
          <ac:chgData name="Ward, Reagan" userId="27291eb4-8241-4961-9e69-8c66e34cc5b0" providerId="ADAL" clId="{F782BDF1-4D98-46B3-B0B7-268AB0556E76}" dt="2024-01-17T14:32:01.799" v="77" actId="700"/>
          <ac:spMkLst>
            <pc:docMk/>
            <pc:sldMk cId="1667029438" sldId="5232"/>
            <ac:spMk id="2" creationId="{EE7BF046-FA8B-DBE4-50FC-2F0FC5EAF458}"/>
          </ac:spMkLst>
        </pc:spChg>
        <pc:spChg chg="del mod ord">
          <ac:chgData name="Ward, Reagan" userId="27291eb4-8241-4961-9e69-8c66e34cc5b0" providerId="ADAL" clId="{F782BDF1-4D98-46B3-B0B7-268AB0556E76}" dt="2024-01-17T14:32:01.799" v="77" actId="700"/>
          <ac:spMkLst>
            <pc:docMk/>
            <pc:sldMk cId="1667029438" sldId="5232"/>
            <ac:spMk id="3" creationId="{4463CF87-0FD3-2757-0E01-B38B549A66BA}"/>
          </ac:spMkLst>
        </pc:spChg>
        <pc:spChg chg="mod ord">
          <ac:chgData name="Ward, Reagan" userId="27291eb4-8241-4961-9e69-8c66e34cc5b0" providerId="ADAL" clId="{F782BDF1-4D98-46B3-B0B7-268AB0556E76}" dt="2024-01-17T14:32:01.799" v="77" actId="700"/>
          <ac:spMkLst>
            <pc:docMk/>
            <pc:sldMk cId="1667029438" sldId="5232"/>
            <ac:spMk id="4" creationId="{6C42D9F2-7708-5E11-5E5E-5A476FE7B640}"/>
          </ac:spMkLst>
        </pc:spChg>
        <pc:spChg chg="add mod ord">
          <ac:chgData name="Ward, Reagan" userId="27291eb4-8241-4961-9e69-8c66e34cc5b0" providerId="ADAL" clId="{F782BDF1-4D98-46B3-B0B7-268AB0556E76}" dt="2024-01-17T14:32:07.690" v="102" actId="20577"/>
          <ac:spMkLst>
            <pc:docMk/>
            <pc:sldMk cId="1667029438" sldId="5232"/>
            <ac:spMk id="5" creationId="{9A67468C-F512-207C-9EF7-DBD19F8162CE}"/>
          </ac:spMkLst>
        </pc:spChg>
        <pc:spChg chg="add mod ord">
          <ac:chgData name="Ward, Reagan" userId="27291eb4-8241-4961-9e69-8c66e34cc5b0" providerId="ADAL" clId="{F782BDF1-4D98-46B3-B0B7-268AB0556E76}" dt="2024-01-17T15:24:34.553" v="2862" actId="20577"/>
          <ac:spMkLst>
            <pc:docMk/>
            <pc:sldMk cId="1667029438" sldId="5232"/>
            <ac:spMk id="6" creationId="{8C158C26-E8B2-1D5E-84E8-5744644A0605}"/>
          </ac:spMkLst>
        </pc:spChg>
      </pc:sldChg>
      <pc:sldChg chg="modSp new mod">
        <pc:chgData name="Ward, Reagan" userId="27291eb4-8241-4961-9e69-8c66e34cc5b0" providerId="ADAL" clId="{F782BDF1-4D98-46B3-B0B7-268AB0556E76}" dt="2024-01-17T15:24:41.951" v="2880" actId="20577"/>
        <pc:sldMkLst>
          <pc:docMk/>
          <pc:sldMk cId="1613509344" sldId="5233"/>
        </pc:sldMkLst>
        <pc:spChg chg="mod">
          <ac:chgData name="Ward, Reagan" userId="27291eb4-8241-4961-9e69-8c66e34cc5b0" providerId="ADAL" clId="{F782BDF1-4D98-46B3-B0B7-268AB0556E76}" dt="2024-01-17T14:32:15.220" v="130" actId="20577"/>
          <ac:spMkLst>
            <pc:docMk/>
            <pc:sldMk cId="1613509344" sldId="5233"/>
            <ac:spMk id="2" creationId="{92B6DF25-1F0F-9C11-C73D-14CDA65B34A2}"/>
          </ac:spMkLst>
        </pc:spChg>
        <pc:spChg chg="mod">
          <ac:chgData name="Ward, Reagan" userId="27291eb4-8241-4961-9e69-8c66e34cc5b0" providerId="ADAL" clId="{F782BDF1-4D98-46B3-B0B7-268AB0556E76}" dt="2024-01-17T15:24:41.951" v="2880" actId="20577"/>
          <ac:spMkLst>
            <pc:docMk/>
            <pc:sldMk cId="1613509344" sldId="5233"/>
            <ac:spMk id="3" creationId="{6B63C85A-5F08-1132-A4F1-61819D924DE2}"/>
          </ac:spMkLst>
        </pc:spChg>
      </pc:sldChg>
      <pc:sldChg chg="addSp delSp modSp new mod modClrScheme chgLayout">
        <pc:chgData name="Ward, Reagan" userId="27291eb4-8241-4961-9e69-8c66e34cc5b0" providerId="ADAL" clId="{F782BDF1-4D98-46B3-B0B7-268AB0556E76}" dt="2024-01-17T14:32:32.203" v="159" actId="20577"/>
        <pc:sldMkLst>
          <pc:docMk/>
          <pc:sldMk cId="1370898828" sldId="5234"/>
        </pc:sldMkLst>
        <pc:spChg chg="del mod ord">
          <ac:chgData name="Ward, Reagan" userId="27291eb4-8241-4961-9e69-8c66e34cc5b0" providerId="ADAL" clId="{F782BDF1-4D98-46B3-B0B7-268AB0556E76}" dt="2024-01-17T14:32:26.196" v="132" actId="700"/>
          <ac:spMkLst>
            <pc:docMk/>
            <pc:sldMk cId="1370898828" sldId="5234"/>
            <ac:spMk id="2" creationId="{DE40AEF4-7230-7F77-A259-2E441175AFC9}"/>
          </ac:spMkLst>
        </pc:spChg>
        <pc:spChg chg="del mod ord">
          <ac:chgData name="Ward, Reagan" userId="27291eb4-8241-4961-9e69-8c66e34cc5b0" providerId="ADAL" clId="{F782BDF1-4D98-46B3-B0B7-268AB0556E76}" dt="2024-01-17T14:32:26.196" v="132" actId="700"/>
          <ac:spMkLst>
            <pc:docMk/>
            <pc:sldMk cId="1370898828" sldId="5234"/>
            <ac:spMk id="3" creationId="{ACAAE477-6B41-62B1-5F11-E1538E93EB97}"/>
          </ac:spMkLst>
        </pc:spChg>
        <pc:spChg chg="mod ord">
          <ac:chgData name="Ward, Reagan" userId="27291eb4-8241-4961-9e69-8c66e34cc5b0" providerId="ADAL" clId="{F782BDF1-4D98-46B3-B0B7-268AB0556E76}" dt="2024-01-17T14:32:26.196" v="132" actId="700"/>
          <ac:spMkLst>
            <pc:docMk/>
            <pc:sldMk cId="1370898828" sldId="5234"/>
            <ac:spMk id="4" creationId="{97534FBC-41DB-3756-040C-0CC6C77CE9EB}"/>
          </ac:spMkLst>
        </pc:spChg>
        <pc:spChg chg="add mod ord">
          <ac:chgData name="Ward, Reagan" userId="27291eb4-8241-4961-9e69-8c66e34cc5b0" providerId="ADAL" clId="{F782BDF1-4D98-46B3-B0B7-268AB0556E76}" dt="2024-01-17T14:32:32.203" v="159" actId="20577"/>
          <ac:spMkLst>
            <pc:docMk/>
            <pc:sldMk cId="1370898828" sldId="5234"/>
            <ac:spMk id="5" creationId="{3A89768B-3D41-FE2F-6B5E-3DDDBC0B8919}"/>
          </ac:spMkLst>
        </pc:spChg>
        <pc:spChg chg="add mod ord">
          <ac:chgData name="Ward, Reagan" userId="27291eb4-8241-4961-9e69-8c66e34cc5b0" providerId="ADAL" clId="{F782BDF1-4D98-46B3-B0B7-268AB0556E76}" dt="2024-01-17T14:32:26.196" v="132" actId="700"/>
          <ac:spMkLst>
            <pc:docMk/>
            <pc:sldMk cId="1370898828" sldId="5234"/>
            <ac:spMk id="6" creationId="{B4381C3C-9B4C-78E4-A986-1224631D3386}"/>
          </ac:spMkLst>
        </pc:spChg>
      </pc:sldChg>
      <pc:sldChg chg="addSp delSp modSp new mod modClrScheme chgLayout">
        <pc:chgData name="Ward, Reagan" userId="27291eb4-8241-4961-9e69-8c66e34cc5b0" providerId="ADAL" clId="{F782BDF1-4D98-46B3-B0B7-268AB0556E76}" dt="2024-01-17T14:32:44.016" v="188" actId="20577"/>
        <pc:sldMkLst>
          <pc:docMk/>
          <pc:sldMk cId="3519380500" sldId="5235"/>
        </pc:sldMkLst>
        <pc:spChg chg="del mod ord">
          <ac:chgData name="Ward, Reagan" userId="27291eb4-8241-4961-9e69-8c66e34cc5b0" providerId="ADAL" clId="{F782BDF1-4D98-46B3-B0B7-268AB0556E76}" dt="2024-01-17T14:32:39.282" v="161" actId="700"/>
          <ac:spMkLst>
            <pc:docMk/>
            <pc:sldMk cId="3519380500" sldId="5235"/>
            <ac:spMk id="2" creationId="{A47006C4-FAC7-1F13-1BE6-84691FC650F3}"/>
          </ac:spMkLst>
        </pc:spChg>
        <pc:spChg chg="del mod ord">
          <ac:chgData name="Ward, Reagan" userId="27291eb4-8241-4961-9e69-8c66e34cc5b0" providerId="ADAL" clId="{F782BDF1-4D98-46B3-B0B7-268AB0556E76}" dt="2024-01-17T14:32:39.282" v="161" actId="700"/>
          <ac:spMkLst>
            <pc:docMk/>
            <pc:sldMk cId="3519380500" sldId="5235"/>
            <ac:spMk id="3" creationId="{D5BAD707-CA40-4379-6A56-C155334174CC}"/>
          </ac:spMkLst>
        </pc:spChg>
        <pc:spChg chg="mod ord">
          <ac:chgData name="Ward, Reagan" userId="27291eb4-8241-4961-9e69-8c66e34cc5b0" providerId="ADAL" clId="{F782BDF1-4D98-46B3-B0B7-268AB0556E76}" dt="2024-01-17T14:32:39.282" v="161" actId="700"/>
          <ac:spMkLst>
            <pc:docMk/>
            <pc:sldMk cId="3519380500" sldId="5235"/>
            <ac:spMk id="4" creationId="{080D6AA7-6757-4F65-1B1C-3A96341A62AF}"/>
          </ac:spMkLst>
        </pc:spChg>
        <pc:spChg chg="add mod ord">
          <ac:chgData name="Ward, Reagan" userId="27291eb4-8241-4961-9e69-8c66e34cc5b0" providerId="ADAL" clId="{F782BDF1-4D98-46B3-B0B7-268AB0556E76}" dt="2024-01-17T14:32:44.016" v="188" actId="20577"/>
          <ac:spMkLst>
            <pc:docMk/>
            <pc:sldMk cId="3519380500" sldId="5235"/>
            <ac:spMk id="5" creationId="{268FA3BD-0EA7-4472-6628-87BBA6ED5E67}"/>
          </ac:spMkLst>
        </pc:spChg>
        <pc:spChg chg="add mod ord">
          <ac:chgData name="Ward, Reagan" userId="27291eb4-8241-4961-9e69-8c66e34cc5b0" providerId="ADAL" clId="{F782BDF1-4D98-46B3-B0B7-268AB0556E76}" dt="2024-01-17T14:32:39.282" v="161" actId="700"/>
          <ac:spMkLst>
            <pc:docMk/>
            <pc:sldMk cId="3519380500" sldId="5235"/>
            <ac:spMk id="6" creationId="{1DEF376F-3559-CE0F-6FBC-54D9BD84F350}"/>
          </ac:spMkLst>
        </pc:spChg>
      </pc:sldChg>
      <pc:sldChg chg="addSp delSp modSp new mod modClrScheme chgLayout">
        <pc:chgData name="Ward, Reagan" userId="27291eb4-8241-4961-9e69-8c66e34cc5b0" providerId="ADAL" clId="{F782BDF1-4D98-46B3-B0B7-268AB0556E76}" dt="2024-01-18T15:22:23.402" v="2897" actId="13244"/>
        <pc:sldMkLst>
          <pc:docMk/>
          <pc:sldMk cId="4241772961" sldId="5236"/>
        </pc:sldMkLst>
        <pc:spChg chg="del mod ord">
          <ac:chgData name="Ward, Reagan" userId="27291eb4-8241-4961-9e69-8c66e34cc5b0" providerId="ADAL" clId="{F782BDF1-4D98-46B3-B0B7-268AB0556E76}" dt="2024-01-17T14:34:33.514" v="190" actId="700"/>
          <ac:spMkLst>
            <pc:docMk/>
            <pc:sldMk cId="4241772961" sldId="5236"/>
            <ac:spMk id="2" creationId="{A738D42E-2874-0F15-C8D4-658B5D9EFFDD}"/>
          </ac:spMkLst>
        </pc:spChg>
        <pc:spChg chg="del mod ord">
          <ac:chgData name="Ward, Reagan" userId="27291eb4-8241-4961-9e69-8c66e34cc5b0" providerId="ADAL" clId="{F782BDF1-4D98-46B3-B0B7-268AB0556E76}" dt="2024-01-17T14:34:33.514" v="190" actId="700"/>
          <ac:spMkLst>
            <pc:docMk/>
            <pc:sldMk cId="4241772961" sldId="5236"/>
            <ac:spMk id="3" creationId="{9EBD9CD7-DA7D-59C0-74FB-5F1F6DD47E76}"/>
          </ac:spMkLst>
        </pc:spChg>
        <pc:spChg chg="mod ord">
          <ac:chgData name="Ward, Reagan" userId="27291eb4-8241-4961-9e69-8c66e34cc5b0" providerId="ADAL" clId="{F782BDF1-4D98-46B3-B0B7-268AB0556E76}" dt="2024-01-17T15:12:41.938" v="1912" actId="700"/>
          <ac:spMkLst>
            <pc:docMk/>
            <pc:sldMk cId="4241772961" sldId="5236"/>
            <ac:spMk id="4" creationId="{6CC4B777-4E1F-E91F-C92C-BE5F324083EC}"/>
          </ac:spMkLst>
        </pc:spChg>
        <pc:spChg chg="add mod ord">
          <ac:chgData name="Ward, Reagan" userId="27291eb4-8241-4961-9e69-8c66e34cc5b0" providerId="ADAL" clId="{F782BDF1-4D98-46B3-B0B7-268AB0556E76}" dt="2024-01-17T15:12:41.938" v="1912" actId="700"/>
          <ac:spMkLst>
            <pc:docMk/>
            <pc:sldMk cId="4241772961" sldId="5236"/>
            <ac:spMk id="5" creationId="{4AACEFBB-4301-76E4-5211-B9B883BB1295}"/>
          </ac:spMkLst>
        </pc:spChg>
        <pc:spChg chg="add mod ord">
          <ac:chgData name="Ward, Reagan" userId="27291eb4-8241-4961-9e69-8c66e34cc5b0" providerId="ADAL" clId="{F782BDF1-4D98-46B3-B0B7-268AB0556E76}" dt="2024-01-17T15:19:16.634" v="2506" actId="20577"/>
          <ac:spMkLst>
            <pc:docMk/>
            <pc:sldMk cId="4241772961" sldId="5236"/>
            <ac:spMk id="6" creationId="{778960E8-EC14-BF8B-D5BF-BF532C3B16FB}"/>
          </ac:spMkLst>
        </pc:spChg>
        <pc:spChg chg="add del mod ord">
          <ac:chgData name="Ward, Reagan" userId="27291eb4-8241-4961-9e69-8c66e34cc5b0" providerId="ADAL" clId="{F782BDF1-4D98-46B3-B0B7-268AB0556E76}" dt="2024-01-17T15:18:01.025" v="1930" actId="22"/>
          <ac:spMkLst>
            <pc:docMk/>
            <pc:sldMk cId="4241772961" sldId="5236"/>
            <ac:spMk id="7" creationId="{1FE7F82F-7841-AF94-A2C0-7DCED6850233}"/>
          </ac:spMkLst>
        </pc:spChg>
        <pc:spChg chg="add del mod ord">
          <ac:chgData name="Ward, Reagan" userId="27291eb4-8241-4961-9e69-8c66e34cc5b0" providerId="ADAL" clId="{F782BDF1-4D98-46B3-B0B7-268AB0556E76}" dt="2024-01-17T15:12:50.331" v="1915" actId="478"/>
          <ac:spMkLst>
            <pc:docMk/>
            <pc:sldMk cId="4241772961" sldId="5236"/>
            <ac:spMk id="8" creationId="{105E7D6F-CB2D-5485-75F6-614630D1FD06}"/>
          </ac:spMkLst>
        </pc:spChg>
        <pc:spChg chg="add del mod ord">
          <ac:chgData name="Ward, Reagan" userId="27291eb4-8241-4961-9e69-8c66e34cc5b0" providerId="ADAL" clId="{F782BDF1-4D98-46B3-B0B7-268AB0556E76}" dt="2024-01-17T15:12:48.856" v="1914"/>
          <ac:spMkLst>
            <pc:docMk/>
            <pc:sldMk cId="4241772961" sldId="5236"/>
            <ac:spMk id="9" creationId="{8AF4708E-A6F6-7D8A-BBA0-968D33872064}"/>
          </ac:spMkLst>
        </pc:spChg>
        <pc:spChg chg="add mod ord">
          <ac:chgData name="Ward, Reagan" userId="27291eb4-8241-4961-9e69-8c66e34cc5b0" providerId="ADAL" clId="{F782BDF1-4D98-46B3-B0B7-268AB0556E76}" dt="2024-01-18T15:22:23.402" v="2897" actId="13244"/>
          <ac:spMkLst>
            <pc:docMk/>
            <pc:sldMk cId="4241772961" sldId="5236"/>
            <ac:spMk id="10" creationId="{344AA5F6-D730-9836-4E82-8E057DC5DE09}"/>
          </ac:spMkLst>
        </pc:spChg>
        <pc:spChg chg="add mod">
          <ac:chgData name="Ward, Reagan" userId="27291eb4-8241-4961-9e69-8c66e34cc5b0" providerId="ADAL" clId="{F782BDF1-4D98-46B3-B0B7-268AB0556E76}" dt="2024-01-17T15:12:59.169" v="1917" actId="20577"/>
          <ac:spMkLst>
            <pc:docMk/>
            <pc:sldMk cId="4241772961" sldId="5236"/>
            <ac:spMk id="12" creationId="{76E1CE95-A893-60F3-BA55-C800DCF0D3B8}"/>
          </ac:spMkLst>
        </pc:spChg>
        <pc:picChg chg="add mod ord">
          <ac:chgData name="Ward, Reagan" userId="27291eb4-8241-4961-9e69-8c66e34cc5b0" providerId="ADAL" clId="{F782BDF1-4D98-46B3-B0B7-268AB0556E76}" dt="2024-01-17T15:18:53.547" v="2496" actId="962"/>
          <ac:picMkLst>
            <pc:docMk/>
            <pc:sldMk cId="4241772961" sldId="5236"/>
            <ac:picMk id="14" creationId="{0B029B67-398E-71FD-8335-C3E59205BF15}"/>
          </ac:picMkLst>
        </pc:picChg>
      </pc:sldChg>
      <pc:sldChg chg="addSp delSp modSp new mod">
        <pc:chgData name="Ward, Reagan" userId="27291eb4-8241-4961-9e69-8c66e34cc5b0" providerId="ADAL" clId="{F782BDF1-4D98-46B3-B0B7-268AB0556E76}" dt="2024-01-17T15:25:24.564" v="2896" actId="20577"/>
        <pc:sldMkLst>
          <pc:docMk/>
          <pc:sldMk cId="560134468" sldId="5237"/>
        </pc:sldMkLst>
        <pc:spChg chg="mod">
          <ac:chgData name="Ward, Reagan" userId="27291eb4-8241-4961-9e69-8c66e34cc5b0" providerId="ADAL" clId="{F782BDF1-4D98-46B3-B0B7-268AB0556E76}" dt="2024-01-17T15:19:41.316" v="2513" actId="20577"/>
          <ac:spMkLst>
            <pc:docMk/>
            <pc:sldMk cId="560134468" sldId="5237"/>
            <ac:spMk id="2" creationId="{2D4C16A3-A2C4-A615-B904-8B108412A3CD}"/>
          </ac:spMkLst>
        </pc:spChg>
        <pc:spChg chg="mod">
          <ac:chgData name="Ward, Reagan" userId="27291eb4-8241-4961-9e69-8c66e34cc5b0" providerId="ADAL" clId="{F782BDF1-4D98-46B3-B0B7-268AB0556E76}" dt="2024-01-17T15:25:24.564" v="2896" actId="20577"/>
          <ac:spMkLst>
            <pc:docMk/>
            <pc:sldMk cId="560134468" sldId="5237"/>
            <ac:spMk id="3" creationId="{8845B43A-1275-A467-7FD8-9590B58E5B4C}"/>
          </ac:spMkLst>
        </pc:spChg>
        <pc:spChg chg="del">
          <ac:chgData name="Ward, Reagan" userId="27291eb4-8241-4961-9e69-8c66e34cc5b0" providerId="ADAL" clId="{F782BDF1-4D98-46B3-B0B7-268AB0556E76}" dt="2024-01-17T15:23:41.576" v="2845"/>
          <ac:spMkLst>
            <pc:docMk/>
            <pc:sldMk cId="560134468" sldId="5237"/>
            <ac:spMk id="5" creationId="{E4111B7F-CFC2-B258-D71A-E7E43D21613B}"/>
          </ac:spMkLst>
        </pc:spChg>
        <pc:spChg chg="del">
          <ac:chgData name="Ward, Reagan" userId="27291eb4-8241-4961-9e69-8c66e34cc5b0" providerId="ADAL" clId="{F782BDF1-4D98-46B3-B0B7-268AB0556E76}" dt="2024-01-17T15:23:45.774" v="2846"/>
          <ac:spMkLst>
            <pc:docMk/>
            <pc:sldMk cId="560134468" sldId="5237"/>
            <ac:spMk id="6" creationId="{3294FF78-B71A-ED49-08C8-9BE524A53630}"/>
          </ac:spMkLst>
        </pc:spChg>
        <pc:spChg chg="add mod">
          <ac:chgData name="Ward, Reagan" userId="27291eb4-8241-4961-9e69-8c66e34cc5b0" providerId="ADAL" clId="{F782BDF1-4D98-46B3-B0B7-268AB0556E76}" dt="2024-01-17T15:23:41.576" v="2845"/>
          <ac:spMkLst>
            <pc:docMk/>
            <pc:sldMk cId="560134468" sldId="5237"/>
            <ac:spMk id="7" creationId="{8ABCF592-F87C-3852-61FC-421025C9040F}"/>
          </ac:spMkLst>
        </pc:spChg>
        <pc:spChg chg="add mod">
          <ac:chgData name="Ward, Reagan" userId="27291eb4-8241-4961-9e69-8c66e34cc5b0" providerId="ADAL" clId="{F782BDF1-4D98-46B3-B0B7-268AB0556E76}" dt="2024-01-17T15:23:45.774" v="2846"/>
          <ac:spMkLst>
            <pc:docMk/>
            <pc:sldMk cId="560134468" sldId="5237"/>
            <ac:spMk id="8" creationId="{26BC927E-D4C3-97D7-919A-5DA1983E5ED4}"/>
          </ac:spMkLst>
        </pc:spChg>
      </pc:sldChg>
      <pc:sldChg chg="modSp new del mod">
        <pc:chgData name="Ward, Reagan" userId="27291eb4-8241-4961-9e69-8c66e34cc5b0" providerId="ADAL" clId="{F782BDF1-4D98-46B3-B0B7-268AB0556E76}" dt="2024-01-17T15:22:08.049" v="2738" actId="47"/>
        <pc:sldMkLst>
          <pc:docMk/>
          <pc:sldMk cId="2713813507" sldId="5238"/>
        </pc:sldMkLst>
        <pc:spChg chg="mod">
          <ac:chgData name="Ward, Reagan" userId="27291eb4-8241-4961-9e69-8c66e34cc5b0" providerId="ADAL" clId="{F782BDF1-4D98-46B3-B0B7-268AB0556E76}" dt="2024-01-17T15:22:04.137" v="2737" actId="20577"/>
          <ac:spMkLst>
            <pc:docMk/>
            <pc:sldMk cId="2713813507" sldId="5238"/>
            <ac:spMk id="2" creationId="{0FCCF700-3262-F114-301B-6DCA6A183B7E}"/>
          </ac:spMkLst>
        </pc:spChg>
      </pc:sldChg>
    </pc:docChg>
  </pc:docChgLst>
  <pc:docChgLst>
    <pc:chgData name="Gudka, Dawna" userId="823cceae-331b-41d6-9a63-34ad6d1db55c" providerId="ADAL" clId="{CD443326-5560-4B2F-A3CF-57DF50C8B016}"/>
    <pc:docChg chg="custSel addSld modSld sldOrd">
      <pc:chgData name="Gudka, Dawna" userId="823cceae-331b-41d6-9a63-34ad6d1db55c" providerId="ADAL" clId="{CD443326-5560-4B2F-A3CF-57DF50C8B016}" dt="2024-02-01T01:43:36.337" v="1175"/>
      <pc:docMkLst>
        <pc:docMk/>
      </pc:docMkLst>
      <pc:sldChg chg="ord">
        <pc:chgData name="Gudka, Dawna" userId="823cceae-331b-41d6-9a63-34ad6d1db55c" providerId="ADAL" clId="{CD443326-5560-4B2F-A3CF-57DF50C8B016}" dt="2024-02-01T00:11:12.054" v="608"/>
        <pc:sldMkLst>
          <pc:docMk/>
          <pc:sldMk cId="1641238302" sldId="5130"/>
        </pc:sldMkLst>
      </pc:sldChg>
      <pc:sldChg chg="modSp mod">
        <pc:chgData name="Gudka, Dawna" userId="823cceae-331b-41d6-9a63-34ad6d1db55c" providerId="ADAL" clId="{CD443326-5560-4B2F-A3CF-57DF50C8B016}" dt="2024-02-01T00:09:26.917" v="474" actId="20577"/>
        <pc:sldMkLst>
          <pc:docMk/>
          <pc:sldMk cId="3000212157" sldId="5222"/>
        </pc:sldMkLst>
        <pc:spChg chg="mod">
          <ac:chgData name="Gudka, Dawna" userId="823cceae-331b-41d6-9a63-34ad6d1db55c" providerId="ADAL" clId="{CD443326-5560-4B2F-A3CF-57DF50C8B016}" dt="2024-02-01T00:09:26.917" v="474" actId="20577"/>
          <ac:spMkLst>
            <pc:docMk/>
            <pc:sldMk cId="3000212157" sldId="5222"/>
            <ac:spMk id="5" creationId="{41089316-CC9A-12D2-D679-C691A2E7975A}"/>
          </ac:spMkLst>
        </pc:spChg>
      </pc:sldChg>
      <pc:sldChg chg="addSp delSp modSp add mod ord">
        <pc:chgData name="Gudka, Dawna" userId="823cceae-331b-41d6-9a63-34ad6d1db55c" providerId="ADAL" clId="{CD443326-5560-4B2F-A3CF-57DF50C8B016}" dt="2024-02-01T00:10:44.463" v="606" actId="13244"/>
        <pc:sldMkLst>
          <pc:docMk/>
          <pc:sldMk cId="1489644312" sldId="5250"/>
        </pc:sldMkLst>
        <pc:spChg chg="mod">
          <ac:chgData name="Gudka, Dawna" userId="823cceae-331b-41d6-9a63-34ad6d1db55c" providerId="ADAL" clId="{CD443326-5560-4B2F-A3CF-57DF50C8B016}" dt="2024-02-01T00:03:31.151" v="85" actId="27636"/>
          <ac:spMkLst>
            <pc:docMk/>
            <pc:sldMk cId="1489644312" sldId="5250"/>
            <ac:spMk id="4" creationId="{D1F9838A-D305-E285-B916-6572B737E571}"/>
          </ac:spMkLst>
        </pc:spChg>
        <pc:spChg chg="add mod ord">
          <ac:chgData name="Gudka, Dawna" userId="823cceae-331b-41d6-9a63-34ad6d1db55c" providerId="ADAL" clId="{CD443326-5560-4B2F-A3CF-57DF50C8B016}" dt="2024-02-01T00:10:44.463" v="606" actId="13244"/>
          <ac:spMkLst>
            <pc:docMk/>
            <pc:sldMk cId="1489644312" sldId="5250"/>
            <ac:spMk id="10" creationId="{ADC3A25F-C0E2-D419-3DEE-0DB896EBC23F}"/>
          </ac:spMkLst>
        </pc:spChg>
        <pc:picChg chg="add mod ord">
          <ac:chgData name="Gudka, Dawna" userId="823cceae-331b-41d6-9a63-34ad6d1db55c" providerId="ADAL" clId="{CD443326-5560-4B2F-A3CF-57DF50C8B016}" dt="2024-02-01T00:10:40.785" v="605" actId="13244"/>
          <ac:picMkLst>
            <pc:docMk/>
            <pc:sldMk cId="1489644312" sldId="5250"/>
            <ac:picMk id="6" creationId="{0FC1593D-DE0B-3BF2-4CB9-C8F336225FF5}"/>
          </ac:picMkLst>
        </pc:picChg>
        <pc:picChg chg="del">
          <ac:chgData name="Gudka, Dawna" userId="823cceae-331b-41d6-9a63-34ad6d1db55c" providerId="ADAL" clId="{CD443326-5560-4B2F-A3CF-57DF50C8B016}" dt="2024-02-01T00:02:51.644" v="1" actId="478"/>
          <ac:picMkLst>
            <pc:docMk/>
            <pc:sldMk cId="1489644312" sldId="5250"/>
            <ac:picMk id="7" creationId="{8AD64619-FAD2-4243-9B53-2444BAD09A5F}"/>
          </ac:picMkLst>
        </pc:picChg>
        <pc:picChg chg="del">
          <ac:chgData name="Gudka, Dawna" userId="823cceae-331b-41d6-9a63-34ad6d1db55c" providerId="ADAL" clId="{CD443326-5560-4B2F-A3CF-57DF50C8B016}" dt="2024-02-01T00:02:53.537" v="2" actId="478"/>
          <ac:picMkLst>
            <pc:docMk/>
            <pc:sldMk cId="1489644312" sldId="5250"/>
            <ac:picMk id="8" creationId="{E3D7669B-64D8-79C5-3ACA-8EEE60DA7310}"/>
          </ac:picMkLst>
        </pc:picChg>
        <pc:picChg chg="del">
          <ac:chgData name="Gudka, Dawna" userId="823cceae-331b-41d6-9a63-34ad6d1db55c" providerId="ADAL" clId="{CD443326-5560-4B2F-A3CF-57DF50C8B016}" dt="2024-02-01T00:02:55.417" v="3" actId="478"/>
          <ac:picMkLst>
            <pc:docMk/>
            <pc:sldMk cId="1489644312" sldId="5250"/>
            <ac:picMk id="9" creationId="{E18E0142-4BFB-2817-0508-CD4DD71353C6}"/>
          </ac:picMkLst>
        </pc:picChg>
      </pc:sldChg>
      <pc:sldChg chg="addSp delSp modSp add mod ord">
        <pc:chgData name="Gudka, Dawna" userId="823cceae-331b-41d6-9a63-34ad6d1db55c" providerId="ADAL" clId="{CD443326-5560-4B2F-A3CF-57DF50C8B016}" dt="2024-02-01T01:43:36.337" v="1175"/>
        <pc:sldMkLst>
          <pc:docMk/>
          <pc:sldMk cId="4176922401" sldId="5251"/>
        </pc:sldMkLst>
        <pc:spChg chg="mod">
          <ac:chgData name="Gudka, Dawna" userId="823cceae-331b-41d6-9a63-34ad6d1db55c" providerId="ADAL" clId="{CD443326-5560-4B2F-A3CF-57DF50C8B016}" dt="2024-02-01T00:11:37.151" v="644" actId="20577"/>
          <ac:spMkLst>
            <pc:docMk/>
            <pc:sldMk cId="4176922401" sldId="5251"/>
            <ac:spMk id="4" creationId="{30196C07-08FD-EE82-0830-E803301545A0}"/>
          </ac:spMkLst>
        </pc:spChg>
        <pc:spChg chg="del mod">
          <ac:chgData name="Gudka, Dawna" userId="823cceae-331b-41d6-9a63-34ad6d1db55c" providerId="ADAL" clId="{CD443326-5560-4B2F-A3CF-57DF50C8B016}" dt="2024-02-01T01:41:39.121" v="1101" actId="478"/>
          <ac:spMkLst>
            <pc:docMk/>
            <pc:sldMk cId="4176922401" sldId="5251"/>
            <ac:spMk id="5" creationId="{41089316-CC9A-12D2-D679-C691A2E7975A}"/>
          </ac:spMkLst>
        </pc:spChg>
        <pc:graphicFrameChg chg="add mod">
          <ac:chgData name="Gudka, Dawna" userId="823cceae-331b-41d6-9a63-34ad6d1db55c" providerId="ADAL" clId="{CD443326-5560-4B2F-A3CF-57DF50C8B016}" dt="2024-02-01T01:43:36.337" v="1175"/>
          <ac:graphicFrameMkLst>
            <pc:docMk/>
            <pc:sldMk cId="4176922401" sldId="5251"/>
            <ac:graphicFrameMk id="8" creationId="{08B90536-177C-FF3D-36E5-B0DF665044FE}"/>
          </ac:graphicFrameMkLst>
        </pc:graphicFrameChg>
      </pc:sldChg>
    </pc:docChg>
  </pc:docChgLst>
  <pc:docChgLst>
    <pc:chgData name="Gudka, Dawna" userId="S::gudka_d@cde.state.co.us::823cceae-331b-41d6-9a63-34ad6d1db55c" providerId="AD" clId="Web-{8FBDD714-70DA-45FD-B3FF-B4A030E98C29}"/>
    <pc:docChg chg="sldOrd">
      <pc:chgData name="Gudka, Dawna" userId="S::gudka_d@cde.state.co.us::823cceae-331b-41d6-9a63-34ad6d1db55c" providerId="AD" clId="Web-{8FBDD714-70DA-45FD-B3FF-B4A030E98C29}" dt="2024-01-04T15:50:15.663" v="0"/>
      <pc:docMkLst>
        <pc:docMk/>
      </pc:docMkLst>
      <pc:sldChg chg="ord">
        <pc:chgData name="Gudka, Dawna" userId="S::gudka_d@cde.state.co.us::823cceae-331b-41d6-9a63-34ad6d1db55c" providerId="AD" clId="Web-{8FBDD714-70DA-45FD-B3FF-B4A030E98C29}" dt="2024-01-04T15:50:15.663" v="0"/>
        <pc:sldMkLst>
          <pc:docMk/>
          <pc:sldMk cId="86511955" sldId="5129"/>
        </pc:sldMkLst>
      </pc:sldChg>
    </pc:docChg>
  </pc:docChgLst>
  <pc:docChgLst>
    <pc:chgData name="Tribbett, Jessica" userId="S::tribbett_jessica@cde.state.co.us::b8af59d7-a86d-4166-a022-d856dc24c475" providerId="AD" clId="Web-{42DC4B0B-1C58-5D00-1E4F-BEF51B6AAD1A}"/>
    <pc:docChg chg="delSld modSld">
      <pc:chgData name="Tribbett, Jessica" userId="S::tribbett_jessica@cde.state.co.us::b8af59d7-a86d-4166-a022-d856dc24c475" providerId="AD" clId="Web-{42DC4B0B-1C58-5D00-1E4F-BEF51B6AAD1A}" dt="2023-11-28T19:20:44.043" v="252"/>
      <pc:docMkLst>
        <pc:docMk/>
      </pc:docMkLst>
      <pc:sldChg chg="addSp delSp modSp">
        <pc:chgData name="Tribbett, Jessica" userId="S::tribbett_jessica@cde.state.co.us::b8af59d7-a86d-4166-a022-d856dc24c475" providerId="AD" clId="Web-{42DC4B0B-1C58-5D00-1E4F-BEF51B6AAD1A}" dt="2023-11-28T19:20:34.355" v="250" actId="20577"/>
        <pc:sldMkLst>
          <pc:docMk/>
          <pc:sldMk cId="1509810759" sldId="5181"/>
        </pc:sldMkLst>
        <pc:spChg chg="mod">
          <ac:chgData name="Tribbett, Jessica" userId="S::tribbett_jessica@cde.state.co.us::b8af59d7-a86d-4166-a022-d856dc24c475" providerId="AD" clId="Web-{42DC4B0B-1C58-5D00-1E4F-BEF51B6AAD1A}" dt="2023-11-28T19:15:45.579" v="35" actId="20577"/>
          <ac:spMkLst>
            <pc:docMk/>
            <pc:sldMk cId="1509810759" sldId="5181"/>
            <ac:spMk id="2" creationId="{376FAC2A-85E2-503D-0C48-A21D7E04E782}"/>
          </ac:spMkLst>
        </pc:spChg>
        <pc:spChg chg="del">
          <ac:chgData name="Tribbett, Jessica" userId="S::tribbett_jessica@cde.state.co.us::b8af59d7-a86d-4166-a022-d856dc24c475" providerId="AD" clId="Web-{42DC4B0B-1C58-5D00-1E4F-BEF51B6AAD1A}" dt="2023-11-28T19:14:49.358" v="17"/>
          <ac:spMkLst>
            <pc:docMk/>
            <pc:sldMk cId="1509810759" sldId="5181"/>
            <ac:spMk id="5" creationId="{F6340C9C-41CC-FFEA-CB97-B0F81F80DFF5}"/>
          </ac:spMkLst>
        </pc:spChg>
        <pc:spChg chg="add del">
          <ac:chgData name="Tribbett, Jessica" userId="S::tribbett_jessica@cde.state.co.us::b8af59d7-a86d-4166-a022-d856dc24c475" providerId="AD" clId="Web-{42DC4B0B-1C58-5D00-1E4F-BEF51B6AAD1A}" dt="2023-11-28T19:16:48.831" v="37"/>
          <ac:spMkLst>
            <pc:docMk/>
            <pc:sldMk cId="1509810759" sldId="5181"/>
            <ac:spMk id="8" creationId="{4CDC1EA1-15F8-8639-84C2-8080B23A9087}"/>
          </ac:spMkLst>
        </pc:spChg>
        <pc:spChg chg="add del">
          <ac:chgData name="Tribbett, Jessica" userId="S::tribbett_jessica@cde.state.co.us::b8af59d7-a86d-4166-a022-d856dc24c475" providerId="AD" clId="Web-{42DC4B0B-1C58-5D00-1E4F-BEF51B6AAD1A}" dt="2023-11-28T19:16:53.753" v="39"/>
          <ac:spMkLst>
            <pc:docMk/>
            <pc:sldMk cId="1509810759" sldId="5181"/>
            <ac:spMk id="9" creationId="{F0A82C2E-F146-C934-058C-5C368169EA48}"/>
          </ac:spMkLst>
        </pc:spChg>
        <pc:spChg chg="add mod">
          <ac:chgData name="Tribbett, Jessica" userId="S::tribbett_jessica@cde.state.co.us::b8af59d7-a86d-4166-a022-d856dc24c475" providerId="AD" clId="Web-{42DC4B0B-1C58-5D00-1E4F-BEF51B6AAD1A}" dt="2023-11-28T19:18:36.710" v="144" actId="1076"/>
          <ac:spMkLst>
            <pc:docMk/>
            <pc:sldMk cId="1509810759" sldId="5181"/>
            <ac:spMk id="10" creationId="{7691A35C-AA38-32C8-FA97-5D4C04EB16C2}"/>
          </ac:spMkLst>
        </pc:spChg>
        <pc:spChg chg="add mod">
          <ac:chgData name="Tribbett, Jessica" userId="S::tribbett_jessica@cde.state.co.us::b8af59d7-a86d-4166-a022-d856dc24c475" providerId="AD" clId="Web-{42DC4B0B-1C58-5D00-1E4F-BEF51B6AAD1A}" dt="2023-11-28T19:20:34.355" v="250" actId="20577"/>
          <ac:spMkLst>
            <pc:docMk/>
            <pc:sldMk cId="1509810759" sldId="5181"/>
            <ac:spMk id="11" creationId="{5DBE314E-8403-AE5F-2CFB-397CC01C864A}"/>
          </ac:spMkLst>
        </pc:spChg>
        <pc:picChg chg="del">
          <ac:chgData name="Tribbett, Jessica" userId="S::tribbett_jessica@cde.state.co.us::b8af59d7-a86d-4166-a022-d856dc24c475" providerId="AD" clId="Web-{42DC4B0B-1C58-5D00-1E4F-BEF51B6AAD1A}" dt="2023-11-28T19:12:13.446" v="0"/>
          <ac:picMkLst>
            <pc:docMk/>
            <pc:sldMk cId="1509810759" sldId="5181"/>
            <ac:picMk id="3" creationId="{EAF1BCF2-0C5F-9328-5AB9-965FBC10A107}"/>
          </ac:picMkLst>
        </pc:picChg>
        <pc:picChg chg="add mod modCrop">
          <ac:chgData name="Tribbett, Jessica" userId="S::tribbett_jessica@cde.state.co.us::b8af59d7-a86d-4166-a022-d856dc24c475" providerId="AD" clId="Web-{42DC4B0B-1C58-5D00-1E4F-BEF51B6AAD1A}" dt="2023-11-28T19:18:31.163" v="142" actId="1076"/>
          <ac:picMkLst>
            <pc:docMk/>
            <pc:sldMk cId="1509810759" sldId="5181"/>
            <ac:picMk id="6" creationId="{4474D3AC-EE15-6FA0-CDC2-E2152A614E97}"/>
          </ac:picMkLst>
        </pc:picChg>
        <pc:picChg chg="add mod ord modCrop">
          <ac:chgData name="Tribbett, Jessica" userId="S::tribbett_jessica@cde.state.co.us::b8af59d7-a86d-4166-a022-d856dc24c475" providerId="AD" clId="Web-{42DC4B0B-1C58-5D00-1E4F-BEF51B6AAD1A}" dt="2023-11-28T19:15:35.391" v="24"/>
          <ac:picMkLst>
            <pc:docMk/>
            <pc:sldMk cId="1509810759" sldId="5181"/>
            <ac:picMk id="7" creationId="{0A9D0D7A-FCDD-B78A-03D6-3FEE9005DFDE}"/>
          </ac:picMkLst>
        </pc:picChg>
      </pc:sldChg>
      <pc:sldChg chg="del">
        <pc:chgData name="Tribbett, Jessica" userId="S::tribbett_jessica@cde.state.co.us::b8af59d7-a86d-4166-a022-d856dc24c475" providerId="AD" clId="Web-{42DC4B0B-1C58-5D00-1E4F-BEF51B6AAD1A}" dt="2023-11-28T19:20:41.215" v="251"/>
        <pc:sldMkLst>
          <pc:docMk/>
          <pc:sldMk cId="2515668050" sldId="5185"/>
        </pc:sldMkLst>
      </pc:sldChg>
      <pc:sldChg chg="del">
        <pc:chgData name="Tribbett, Jessica" userId="S::tribbett_jessica@cde.state.co.us::b8af59d7-a86d-4166-a022-d856dc24c475" providerId="AD" clId="Web-{42DC4B0B-1C58-5D00-1E4F-BEF51B6AAD1A}" dt="2023-11-28T19:20:44.043" v="252"/>
        <pc:sldMkLst>
          <pc:docMk/>
          <pc:sldMk cId="2296089240" sldId="5186"/>
        </pc:sldMkLst>
      </pc:sldChg>
    </pc:docChg>
  </pc:docChgLst>
  <pc:docChgLst>
    <pc:chgData name="Wenzel, Brooke" userId="672bf8d3-b15b-4e02-a6d1-39319a0df09b" providerId="ADAL" clId="{72892AB9-086D-4DE1-86FF-67F07D2B5E78}"/>
    <pc:docChg chg="modSld">
      <pc:chgData name="Wenzel, Brooke" userId="672bf8d3-b15b-4e02-a6d1-39319a0df09b" providerId="ADAL" clId="{72892AB9-086D-4DE1-86FF-67F07D2B5E78}" dt="2023-11-28T21:46:34.273" v="45" actId="20577"/>
      <pc:docMkLst>
        <pc:docMk/>
      </pc:docMkLst>
      <pc:sldChg chg="modSp mod">
        <pc:chgData name="Wenzel, Brooke" userId="672bf8d3-b15b-4e02-a6d1-39319a0df09b" providerId="ADAL" clId="{72892AB9-086D-4DE1-86FF-67F07D2B5E78}" dt="2023-11-28T21:46:34.273" v="45" actId="20577"/>
        <pc:sldMkLst>
          <pc:docMk/>
          <pc:sldMk cId="766479562" sldId="264"/>
        </pc:sldMkLst>
        <pc:graphicFrameChg chg="mod modGraphic">
          <ac:chgData name="Wenzel, Brooke" userId="672bf8d3-b15b-4e02-a6d1-39319a0df09b" providerId="ADAL" clId="{72892AB9-086D-4DE1-86FF-67F07D2B5E78}" dt="2023-11-28T21:46:34.273" v="45" actId="20577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</pc:docChg>
  </pc:docChgLst>
  <pc:docChgLst>
    <pc:chgData name="Heitman, Lindsey" userId="a9773a47-99d2-4599-9377-6d37e9ec0bd3" providerId="ADAL" clId="{0AAD2A5D-C7C4-4607-AF03-55C9B6B3B6A5}"/>
    <pc:docChg chg="undo custSel addSld delSld modSld sldOrd">
      <pc:chgData name="Heitman, Lindsey" userId="a9773a47-99d2-4599-9377-6d37e9ec0bd3" providerId="ADAL" clId="{0AAD2A5D-C7C4-4607-AF03-55C9B6B3B6A5}" dt="2024-01-25T14:17:03.227" v="604" actId="20577"/>
      <pc:docMkLst>
        <pc:docMk/>
      </pc:docMkLst>
      <pc:sldChg chg="modSp mod">
        <pc:chgData name="Heitman, Lindsey" userId="a9773a47-99d2-4599-9377-6d37e9ec0bd3" providerId="ADAL" clId="{0AAD2A5D-C7C4-4607-AF03-55C9B6B3B6A5}" dt="2024-01-24T15:42:28.761" v="138" actId="20577"/>
        <pc:sldMkLst>
          <pc:docMk/>
          <pc:sldMk cId="766479562" sldId="264"/>
        </pc:sldMkLst>
        <pc:graphicFrameChg chg="modGraphic">
          <ac:chgData name="Heitman, Lindsey" userId="a9773a47-99d2-4599-9377-6d37e9ec0bd3" providerId="ADAL" clId="{0AAD2A5D-C7C4-4607-AF03-55C9B6B3B6A5}" dt="2024-01-24T15:42:28.761" v="138" actId="20577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  <pc:sldChg chg="del">
        <pc:chgData name="Heitman, Lindsey" userId="a9773a47-99d2-4599-9377-6d37e9ec0bd3" providerId="ADAL" clId="{0AAD2A5D-C7C4-4607-AF03-55C9B6B3B6A5}" dt="2024-01-24T15:52:03.299" v="251" actId="2696"/>
        <pc:sldMkLst>
          <pc:docMk/>
          <pc:sldMk cId="3205005271" sldId="335"/>
        </pc:sldMkLst>
      </pc:sldChg>
      <pc:sldChg chg="del">
        <pc:chgData name="Heitman, Lindsey" userId="a9773a47-99d2-4599-9377-6d37e9ec0bd3" providerId="ADAL" clId="{0AAD2A5D-C7C4-4607-AF03-55C9B6B3B6A5}" dt="2024-01-24T15:52:06.711" v="252" actId="2696"/>
        <pc:sldMkLst>
          <pc:docMk/>
          <pc:sldMk cId="2989081143" sldId="794"/>
        </pc:sldMkLst>
      </pc:sldChg>
      <pc:sldChg chg="addSp modSp add mod">
        <pc:chgData name="Heitman, Lindsey" userId="a9773a47-99d2-4599-9377-6d37e9ec0bd3" providerId="ADAL" clId="{0AAD2A5D-C7C4-4607-AF03-55C9B6B3B6A5}" dt="2024-01-24T15:50:38.778" v="190" actId="1076"/>
        <pc:sldMkLst>
          <pc:docMk/>
          <pc:sldMk cId="1259360704" sldId="4676"/>
        </pc:sldMkLst>
        <pc:spChg chg="mod">
          <ac:chgData name="Heitman, Lindsey" userId="a9773a47-99d2-4599-9377-6d37e9ec0bd3" providerId="ADAL" clId="{0AAD2A5D-C7C4-4607-AF03-55C9B6B3B6A5}" dt="2024-01-24T15:47:08.952" v="183" actId="20577"/>
          <ac:spMkLst>
            <pc:docMk/>
            <pc:sldMk cId="1259360704" sldId="4676"/>
            <ac:spMk id="2" creationId="{B79582C8-32C4-47CA-93B8-C883EDB85D96}"/>
          </ac:spMkLst>
        </pc:spChg>
        <pc:spChg chg="add mod">
          <ac:chgData name="Heitman, Lindsey" userId="a9773a47-99d2-4599-9377-6d37e9ec0bd3" providerId="ADAL" clId="{0AAD2A5D-C7C4-4607-AF03-55C9B6B3B6A5}" dt="2024-01-24T15:50:20.140" v="187" actId="1076"/>
          <ac:spMkLst>
            <pc:docMk/>
            <pc:sldMk cId="1259360704" sldId="4676"/>
            <ac:spMk id="3" creationId="{0F5FF3A5-7604-A08F-D9F1-CBA946FB8AEE}"/>
          </ac:spMkLst>
        </pc:spChg>
        <pc:picChg chg="mod modCrop">
          <ac:chgData name="Heitman, Lindsey" userId="a9773a47-99d2-4599-9377-6d37e9ec0bd3" providerId="ADAL" clId="{0AAD2A5D-C7C4-4607-AF03-55C9B6B3B6A5}" dt="2024-01-24T15:50:38.778" v="190" actId="1076"/>
          <ac:picMkLst>
            <pc:docMk/>
            <pc:sldMk cId="1259360704" sldId="4676"/>
            <ac:picMk id="5" creationId="{09851F33-21C9-4700-81E0-170EC444790C}"/>
          </ac:picMkLst>
        </pc:picChg>
      </pc:sldChg>
      <pc:sldChg chg="del">
        <pc:chgData name="Heitman, Lindsey" userId="a9773a47-99d2-4599-9377-6d37e9ec0bd3" providerId="ADAL" clId="{0AAD2A5D-C7C4-4607-AF03-55C9B6B3B6A5}" dt="2024-01-24T15:47:49.114" v="184" actId="2696"/>
        <pc:sldMkLst>
          <pc:docMk/>
          <pc:sldMk cId="3577807521" sldId="5238"/>
        </pc:sldMkLst>
      </pc:sldChg>
      <pc:sldChg chg="modSp mod">
        <pc:chgData name="Heitman, Lindsey" userId="a9773a47-99d2-4599-9377-6d37e9ec0bd3" providerId="ADAL" clId="{0AAD2A5D-C7C4-4607-AF03-55C9B6B3B6A5}" dt="2024-01-24T17:14:44.728" v="454" actId="5793"/>
        <pc:sldMkLst>
          <pc:docMk/>
          <pc:sldMk cId="3707363652" sldId="5239"/>
        </pc:sldMkLst>
        <pc:spChg chg="mod">
          <ac:chgData name="Heitman, Lindsey" userId="a9773a47-99d2-4599-9377-6d37e9ec0bd3" providerId="ADAL" clId="{0AAD2A5D-C7C4-4607-AF03-55C9B6B3B6A5}" dt="2024-01-24T17:14:35.163" v="452" actId="20577"/>
          <ac:spMkLst>
            <pc:docMk/>
            <pc:sldMk cId="3707363652" sldId="5239"/>
            <ac:spMk id="2" creationId="{698A6E52-8C3A-749D-9849-C163EC1BBAB1}"/>
          </ac:spMkLst>
        </pc:spChg>
        <pc:spChg chg="mod">
          <ac:chgData name="Heitman, Lindsey" userId="a9773a47-99d2-4599-9377-6d37e9ec0bd3" providerId="ADAL" clId="{0AAD2A5D-C7C4-4607-AF03-55C9B6B3B6A5}" dt="2024-01-24T17:14:44.728" v="454" actId="5793"/>
          <ac:spMkLst>
            <pc:docMk/>
            <pc:sldMk cId="3707363652" sldId="5239"/>
            <ac:spMk id="3" creationId="{3B092265-83D2-9BCC-D670-526C4D43BEAD}"/>
          </ac:spMkLst>
        </pc:spChg>
      </pc:sldChg>
      <pc:sldChg chg="addSp delSp modSp add mod">
        <pc:chgData name="Heitman, Lindsey" userId="a9773a47-99d2-4599-9377-6d37e9ec0bd3" providerId="ADAL" clId="{0AAD2A5D-C7C4-4607-AF03-55C9B6B3B6A5}" dt="2024-01-24T15:51:26.470" v="250" actId="20577"/>
        <pc:sldMkLst>
          <pc:docMk/>
          <pc:sldMk cId="3040513504" sldId="5243"/>
        </pc:sldMkLst>
        <pc:spChg chg="mod">
          <ac:chgData name="Heitman, Lindsey" userId="a9773a47-99d2-4599-9377-6d37e9ec0bd3" providerId="ADAL" clId="{0AAD2A5D-C7C4-4607-AF03-55C9B6B3B6A5}" dt="2024-01-24T15:51:26.470" v="250" actId="20577"/>
          <ac:spMkLst>
            <pc:docMk/>
            <pc:sldMk cId="3040513504" sldId="5243"/>
            <ac:spMk id="2" creationId="{00000000-0000-0000-0000-000000000000}"/>
          </ac:spMkLst>
        </pc:spChg>
        <pc:spChg chg="mod">
          <ac:chgData name="Heitman, Lindsey" userId="a9773a47-99d2-4599-9377-6d37e9ec0bd3" providerId="ADAL" clId="{0AAD2A5D-C7C4-4607-AF03-55C9B6B3B6A5}" dt="2024-01-24T15:44:41.670" v="179" actId="20577"/>
          <ac:spMkLst>
            <pc:docMk/>
            <pc:sldMk cId="3040513504" sldId="5243"/>
            <ac:spMk id="3" creationId="{00000000-0000-0000-0000-000000000000}"/>
          </ac:spMkLst>
        </pc:spChg>
        <pc:spChg chg="del mod">
          <ac:chgData name="Heitman, Lindsey" userId="a9773a47-99d2-4599-9377-6d37e9ec0bd3" providerId="ADAL" clId="{0AAD2A5D-C7C4-4607-AF03-55C9B6B3B6A5}" dt="2024-01-24T15:43:08.804" v="143"/>
          <ac:spMkLst>
            <pc:docMk/>
            <pc:sldMk cId="3040513504" sldId="5243"/>
            <ac:spMk id="4" creationId="{00000000-0000-0000-0000-000000000000}"/>
          </ac:spMkLst>
        </pc:spChg>
        <pc:spChg chg="add mod">
          <ac:chgData name="Heitman, Lindsey" userId="a9773a47-99d2-4599-9377-6d37e9ec0bd3" providerId="ADAL" clId="{0AAD2A5D-C7C4-4607-AF03-55C9B6B3B6A5}" dt="2024-01-24T15:43:14.309" v="144" actId="1076"/>
          <ac:spMkLst>
            <pc:docMk/>
            <pc:sldMk cId="3040513504" sldId="5243"/>
            <ac:spMk id="5" creationId="{BAD7C6CC-1037-5690-6FF5-9DF835500B99}"/>
          </ac:spMkLst>
        </pc:spChg>
      </pc:sldChg>
      <pc:sldChg chg="modSp add mod">
        <pc:chgData name="Heitman, Lindsey" userId="a9773a47-99d2-4599-9377-6d37e9ec0bd3" providerId="ADAL" clId="{0AAD2A5D-C7C4-4607-AF03-55C9B6B3B6A5}" dt="2024-01-25T14:17:03.227" v="604" actId="20577"/>
        <pc:sldMkLst>
          <pc:docMk/>
          <pc:sldMk cId="3493370893" sldId="5246"/>
        </pc:sldMkLst>
        <pc:spChg chg="mod">
          <ac:chgData name="Heitman, Lindsey" userId="a9773a47-99d2-4599-9377-6d37e9ec0bd3" providerId="ADAL" clId="{0AAD2A5D-C7C4-4607-AF03-55C9B6B3B6A5}" dt="2024-01-25T14:13:41.730" v="561" actId="20577"/>
          <ac:spMkLst>
            <pc:docMk/>
            <pc:sldMk cId="3493370893" sldId="5246"/>
            <ac:spMk id="2" creationId="{8D8E5FCC-BC54-4E34-A782-2568BD04ABD8}"/>
          </ac:spMkLst>
        </pc:spChg>
        <pc:spChg chg="mod">
          <ac:chgData name="Heitman, Lindsey" userId="a9773a47-99d2-4599-9377-6d37e9ec0bd3" providerId="ADAL" clId="{0AAD2A5D-C7C4-4607-AF03-55C9B6B3B6A5}" dt="2024-01-25T14:17:03.227" v="604" actId="20577"/>
          <ac:spMkLst>
            <pc:docMk/>
            <pc:sldMk cId="3493370893" sldId="5246"/>
            <ac:spMk id="3" creationId="{2433AF40-9059-4C13-868B-4B3AB83554E5}"/>
          </ac:spMkLst>
        </pc:spChg>
      </pc:sldChg>
      <pc:sldChg chg="addSp modSp add mod ord">
        <pc:chgData name="Heitman, Lindsey" userId="a9773a47-99d2-4599-9377-6d37e9ec0bd3" providerId="ADAL" clId="{0AAD2A5D-C7C4-4607-AF03-55C9B6B3B6A5}" dt="2024-01-24T17:23:56.884" v="528" actId="20577"/>
        <pc:sldMkLst>
          <pc:docMk/>
          <pc:sldMk cId="252783205" sldId="5247"/>
        </pc:sldMkLst>
        <pc:spChg chg="mod">
          <ac:chgData name="Heitman, Lindsey" userId="a9773a47-99d2-4599-9377-6d37e9ec0bd3" providerId="ADAL" clId="{0AAD2A5D-C7C4-4607-AF03-55C9B6B3B6A5}" dt="2024-01-24T17:23:56.884" v="528" actId="20577"/>
          <ac:spMkLst>
            <pc:docMk/>
            <pc:sldMk cId="252783205" sldId="5247"/>
            <ac:spMk id="3" creationId="{E8CE0EB4-DFBE-6751-5D30-4FB75644D2FD}"/>
          </ac:spMkLst>
        </pc:spChg>
        <pc:spChg chg="add mod">
          <ac:chgData name="Heitman, Lindsey" userId="a9773a47-99d2-4599-9377-6d37e9ec0bd3" providerId="ADAL" clId="{0AAD2A5D-C7C4-4607-AF03-55C9B6B3B6A5}" dt="2024-01-24T17:11:09.255" v="439"/>
          <ac:spMkLst>
            <pc:docMk/>
            <pc:sldMk cId="252783205" sldId="5247"/>
            <ac:spMk id="5" creationId="{3BB9BADB-2642-B16B-A3D4-20228B15FDB6}"/>
          </ac:spMkLst>
        </pc:spChg>
      </pc:sldChg>
      <pc:sldChg chg="addSp modSp add del mod">
        <pc:chgData name="Heitman, Lindsey" userId="a9773a47-99d2-4599-9377-6d37e9ec0bd3" providerId="ADAL" clId="{0AAD2A5D-C7C4-4607-AF03-55C9B6B3B6A5}" dt="2024-01-24T17:25:29.320" v="529" actId="2696"/>
        <pc:sldMkLst>
          <pc:docMk/>
          <pc:sldMk cId="3497876971" sldId="5248"/>
        </pc:sldMkLst>
        <pc:spChg chg="mod">
          <ac:chgData name="Heitman, Lindsey" userId="a9773a47-99d2-4599-9377-6d37e9ec0bd3" providerId="ADAL" clId="{0AAD2A5D-C7C4-4607-AF03-55C9B6B3B6A5}" dt="2024-01-24T17:15:54.837" v="468" actId="20577"/>
          <ac:spMkLst>
            <pc:docMk/>
            <pc:sldMk cId="3497876971" sldId="5248"/>
            <ac:spMk id="2" creationId="{83062A56-FFDA-C26E-837C-B83E3E3381C8}"/>
          </ac:spMkLst>
        </pc:spChg>
        <pc:spChg chg="add mod">
          <ac:chgData name="Heitman, Lindsey" userId="a9773a47-99d2-4599-9377-6d37e9ec0bd3" providerId="ADAL" clId="{0AAD2A5D-C7C4-4607-AF03-55C9B6B3B6A5}" dt="2024-01-24T17:17:12.401" v="513"/>
          <ac:spMkLst>
            <pc:docMk/>
            <pc:sldMk cId="3497876971" sldId="5248"/>
            <ac:spMk id="3" creationId="{69AE035D-72E2-F127-878A-5AE02DCE2907}"/>
          </ac:spMkLst>
        </pc:spChg>
        <pc:spChg chg="mod">
          <ac:chgData name="Heitman, Lindsey" userId="a9773a47-99d2-4599-9377-6d37e9ec0bd3" providerId="ADAL" clId="{0AAD2A5D-C7C4-4607-AF03-55C9B6B3B6A5}" dt="2024-01-24T17:16:24.592" v="512" actId="20577"/>
          <ac:spMkLst>
            <pc:docMk/>
            <pc:sldMk cId="3497876971" sldId="5248"/>
            <ac:spMk id="13" creationId="{F9EA5010-42A3-5412-8AFC-BD20B7C052D9}"/>
          </ac:spMkLst>
        </pc:spChg>
      </pc:sldChg>
      <pc:sldChg chg="modSp add mod">
        <pc:chgData name="Heitman, Lindsey" userId="a9773a47-99d2-4599-9377-6d37e9ec0bd3" providerId="ADAL" clId="{0AAD2A5D-C7C4-4607-AF03-55C9B6B3B6A5}" dt="2024-01-24T17:19:01.333" v="523" actId="20577"/>
        <pc:sldMkLst>
          <pc:docMk/>
          <pc:sldMk cId="3993571728" sldId="5249"/>
        </pc:sldMkLst>
        <pc:spChg chg="mod">
          <ac:chgData name="Heitman, Lindsey" userId="a9773a47-99d2-4599-9377-6d37e9ec0bd3" providerId="ADAL" clId="{0AAD2A5D-C7C4-4607-AF03-55C9B6B3B6A5}" dt="2024-01-24T17:19:01.333" v="523" actId="20577"/>
          <ac:spMkLst>
            <pc:docMk/>
            <pc:sldMk cId="3993571728" sldId="5249"/>
            <ac:spMk id="2" creationId="{9BDEBA37-E381-697A-0E30-FAA8CA28573A}"/>
          </ac:spMkLst>
        </pc:spChg>
      </pc:sldChg>
    </pc:docChg>
  </pc:docChgLst>
  <pc:docChgLst>
    <pc:chgData name="Wenzel, Brooke" userId="672bf8d3-b15b-4e02-a6d1-39319a0df09b" providerId="ADAL" clId="{32B2DE8C-0E67-4A44-9677-2FE817431AB1}"/>
    <pc:docChg chg="undo custSel addSld delSld modSld">
      <pc:chgData name="Wenzel, Brooke" userId="672bf8d3-b15b-4e02-a6d1-39319a0df09b" providerId="ADAL" clId="{32B2DE8C-0E67-4A44-9677-2FE817431AB1}" dt="2024-02-14T18:09:37.212" v="1778" actId="1076"/>
      <pc:docMkLst>
        <pc:docMk/>
      </pc:docMkLst>
      <pc:sldChg chg="modSp mod">
        <pc:chgData name="Wenzel, Brooke" userId="672bf8d3-b15b-4e02-a6d1-39319a0df09b" providerId="ADAL" clId="{32B2DE8C-0E67-4A44-9677-2FE817431AB1}" dt="2024-02-13T13:37:15.359" v="73" actId="20577"/>
        <pc:sldMkLst>
          <pc:docMk/>
          <pc:sldMk cId="1212467416" sldId="261"/>
        </pc:sldMkLst>
        <pc:graphicFrameChg chg="modGraphic">
          <ac:chgData name="Wenzel, Brooke" userId="672bf8d3-b15b-4e02-a6d1-39319a0df09b" providerId="ADAL" clId="{32B2DE8C-0E67-4A44-9677-2FE817431AB1}" dt="2024-02-13T13:37:15.359" v="73" actId="20577"/>
          <ac:graphicFrameMkLst>
            <pc:docMk/>
            <pc:sldMk cId="1212467416" sldId="261"/>
            <ac:graphicFrameMk id="9" creationId="{E52EBAC4-3CDA-C325-EF8A-459CCAFC0EDE}"/>
          </ac:graphicFrameMkLst>
        </pc:graphicFrameChg>
      </pc:sldChg>
      <pc:sldChg chg="modSp mod">
        <pc:chgData name="Wenzel, Brooke" userId="672bf8d3-b15b-4e02-a6d1-39319a0df09b" providerId="ADAL" clId="{32B2DE8C-0E67-4A44-9677-2FE817431AB1}" dt="2024-02-13T13:34:20.904" v="1" actId="27636"/>
        <pc:sldMkLst>
          <pc:docMk/>
          <pc:sldMk cId="766479562" sldId="264"/>
        </pc:sldMkLst>
        <pc:spChg chg="mod">
          <ac:chgData name="Wenzel, Brooke" userId="672bf8d3-b15b-4e02-a6d1-39319a0df09b" providerId="ADAL" clId="{32B2DE8C-0E67-4A44-9677-2FE817431AB1}" dt="2024-02-13T13:34:20.904" v="1" actId="27636"/>
          <ac:spMkLst>
            <pc:docMk/>
            <pc:sldMk cId="766479562" sldId="264"/>
            <ac:spMk id="6" creationId="{475B84B8-A592-0A7B-948D-983162787B3E}"/>
          </ac:spMkLst>
        </pc:spChg>
      </pc:sldChg>
      <pc:sldChg chg="modSp add mod">
        <pc:chgData name="Wenzel, Brooke" userId="672bf8d3-b15b-4e02-a6d1-39319a0df09b" providerId="ADAL" clId="{32B2DE8C-0E67-4A44-9677-2FE817431AB1}" dt="2024-02-13T13:39:28.695" v="172" actId="20577"/>
        <pc:sldMkLst>
          <pc:docMk/>
          <pc:sldMk cId="485604172" sldId="266"/>
        </pc:sldMkLst>
        <pc:spChg chg="mod">
          <ac:chgData name="Wenzel, Brooke" userId="672bf8d3-b15b-4e02-a6d1-39319a0df09b" providerId="ADAL" clId="{32B2DE8C-0E67-4A44-9677-2FE817431AB1}" dt="2024-02-13T13:39:21.458" v="156" actId="20577"/>
          <ac:spMkLst>
            <pc:docMk/>
            <pc:sldMk cId="485604172" sldId="266"/>
            <ac:spMk id="3" creationId="{BD733E22-1F82-7B3B-A6D3-6CC1761B825B}"/>
          </ac:spMkLst>
        </pc:spChg>
        <pc:spChg chg="mod">
          <ac:chgData name="Wenzel, Brooke" userId="672bf8d3-b15b-4e02-a6d1-39319a0df09b" providerId="ADAL" clId="{32B2DE8C-0E67-4A44-9677-2FE817431AB1}" dt="2024-02-13T13:39:28.695" v="172" actId="20577"/>
          <ac:spMkLst>
            <pc:docMk/>
            <pc:sldMk cId="485604172" sldId="266"/>
            <ac:spMk id="10" creationId="{BA5B01E7-3FE8-4627-4BA9-6EC660DC502A}"/>
          </ac:spMkLst>
        </pc:spChg>
      </pc:sldChg>
      <pc:sldChg chg="addSp delSp modSp mod">
        <pc:chgData name="Wenzel, Brooke" userId="672bf8d3-b15b-4e02-a6d1-39319a0df09b" providerId="ADAL" clId="{32B2DE8C-0E67-4A44-9677-2FE817431AB1}" dt="2024-02-13T13:36:12.166" v="20" actId="962"/>
        <pc:sldMkLst>
          <pc:docMk/>
          <pc:sldMk cId="3717000822" sldId="280"/>
        </pc:sldMkLst>
        <pc:spChg chg="mod ord">
          <ac:chgData name="Wenzel, Brooke" userId="672bf8d3-b15b-4e02-a6d1-39319a0df09b" providerId="ADAL" clId="{32B2DE8C-0E67-4A44-9677-2FE817431AB1}" dt="2024-02-13T13:35:36.879" v="17" actId="26606"/>
          <ac:spMkLst>
            <pc:docMk/>
            <pc:sldMk cId="3717000822" sldId="280"/>
            <ac:spMk id="2" creationId="{439B416C-5F6D-56F7-429A-80FD0A190C25}"/>
          </ac:spMkLst>
        </pc:spChg>
        <pc:spChg chg="mod">
          <ac:chgData name="Wenzel, Brooke" userId="672bf8d3-b15b-4e02-a6d1-39319a0df09b" providerId="ADAL" clId="{32B2DE8C-0E67-4A44-9677-2FE817431AB1}" dt="2024-02-13T13:35:36.879" v="17" actId="26606"/>
          <ac:spMkLst>
            <pc:docMk/>
            <pc:sldMk cId="3717000822" sldId="280"/>
            <ac:spMk id="4" creationId="{17D2FE20-0F41-66B5-B74C-63F2B5E273DA}"/>
          </ac:spMkLst>
        </pc:spChg>
        <pc:spChg chg="add del">
          <ac:chgData name="Wenzel, Brooke" userId="672bf8d3-b15b-4e02-a6d1-39319a0df09b" providerId="ADAL" clId="{32B2DE8C-0E67-4A44-9677-2FE817431AB1}" dt="2024-02-13T13:34:51.776" v="9" actId="26606"/>
          <ac:spMkLst>
            <pc:docMk/>
            <pc:sldMk cId="3717000822" sldId="280"/>
            <ac:spMk id="9" creationId="{C0763A76-9F1C-4FC5-82B7-DD475DA461B2}"/>
          </ac:spMkLst>
        </pc:spChg>
        <pc:spChg chg="add del">
          <ac:chgData name="Wenzel, Brooke" userId="672bf8d3-b15b-4e02-a6d1-39319a0df09b" providerId="ADAL" clId="{32B2DE8C-0E67-4A44-9677-2FE817431AB1}" dt="2024-02-13T13:34:51.776" v="9" actId="26606"/>
          <ac:spMkLst>
            <pc:docMk/>
            <pc:sldMk cId="3717000822" sldId="280"/>
            <ac:spMk id="14" creationId="{E81BF4F6-F2CF-4984-9D14-D6966D92F99F}"/>
          </ac:spMkLst>
        </pc:spChg>
        <pc:spChg chg="add del">
          <ac:chgData name="Wenzel, Brooke" userId="672bf8d3-b15b-4e02-a6d1-39319a0df09b" providerId="ADAL" clId="{32B2DE8C-0E67-4A44-9677-2FE817431AB1}" dt="2024-02-13T13:35:36.911" v="18" actId="26606"/>
          <ac:spMkLst>
            <pc:docMk/>
            <pc:sldMk cId="3717000822" sldId="280"/>
            <ac:spMk id="19" creationId="{C2B4C0C7-2745-46BE-B15F-E50582545365}"/>
          </ac:spMkLst>
        </pc:spChg>
        <pc:spChg chg="add del">
          <ac:chgData name="Wenzel, Brooke" userId="672bf8d3-b15b-4e02-a6d1-39319a0df09b" providerId="ADAL" clId="{32B2DE8C-0E67-4A44-9677-2FE817431AB1}" dt="2024-02-13T13:35:26.221" v="15" actId="26606"/>
          <ac:spMkLst>
            <pc:docMk/>
            <pc:sldMk cId="3717000822" sldId="280"/>
            <ac:spMk id="27" creationId="{04812C46-200A-4DEB-A05E-3ED6C68C2387}"/>
          </ac:spMkLst>
        </pc:spChg>
        <pc:spChg chg="add del">
          <ac:chgData name="Wenzel, Brooke" userId="672bf8d3-b15b-4e02-a6d1-39319a0df09b" providerId="ADAL" clId="{32B2DE8C-0E67-4A44-9677-2FE817431AB1}" dt="2024-02-13T13:35:26.221" v="15" actId="26606"/>
          <ac:spMkLst>
            <pc:docMk/>
            <pc:sldMk cId="3717000822" sldId="280"/>
            <ac:spMk id="29" creationId="{D1EA859B-E555-4109-94F3-6700E046E008}"/>
          </ac:spMkLst>
        </pc:spChg>
        <pc:spChg chg="add del">
          <ac:chgData name="Wenzel, Brooke" userId="672bf8d3-b15b-4e02-a6d1-39319a0df09b" providerId="ADAL" clId="{32B2DE8C-0E67-4A44-9677-2FE817431AB1}" dt="2024-02-13T13:35:36.879" v="17" actId="26606"/>
          <ac:spMkLst>
            <pc:docMk/>
            <pc:sldMk cId="3717000822" sldId="280"/>
            <ac:spMk id="31" creationId="{55D4142C-5077-457F-A6AD-3FECFDB39685}"/>
          </ac:spMkLst>
        </pc:spChg>
        <pc:spChg chg="add del">
          <ac:chgData name="Wenzel, Brooke" userId="672bf8d3-b15b-4e02-a6d1-39319a0df09b" providerId="ADAL" clId="{32B2DE8C-0E67-4A44-9677-2FE817431AB1}" dt="2024-02-13T13:35:36.879" v="17" actId="26606"/>
          <ac:spMkLst>
            <pc:docMk/>
            <pc:sldMk cId="3717000822" sldId="280"/>
            <ac:spMk id="32" creationId="{8FC9BE17-9A7B-462D-AE50-3D8777387304}"/>
          </ac:spMkLst>
        </pc:spChg>
        <pc:spChg chg="add del">
          <ac:chgData name="Wenzel, Brooke" userId="672bf8d3-b15b-4e02-a6d1-39319a0df09b" providerId="ADAL" clId="{32B2DE8C-0E67-4A44-9677-2FE817431AB1}" dt="2024-02-13T13:35:36.879" v="17" actId="26606"/>
          <ac:spMkLst>
            <pc:docMk/>
            <pc:sldMk cId="3717000822" sldId="280"/>
            <ac:spMk id="33" creationId="{7A5F0580-5EE9-419F-96EE-B6529EF6E7D0}"/>
          </ac:spMkLst>
        </pc:spChg>
        <pc:spChg chg="add del">
          <ac:chgData name="Wenzel, Brooke" userId="672bf8d3-b15b-4e02-a6d1-39319a0df09b" providerId="ADAL" clId="{32B2DE8C-0E67-4A44-9677-2FE817431AB1}" dt="2024-02-13T13:35:36.879" v="17" actId="26606"/>
          <ac:spMkLst>
            <pc:docMk/>
            <pc:sldMk cId="3717000822" sldId="280"/>
            <ac:spMk id="34" creationId="{3EBE8569-6AEC-4B8C-8D53-2DE337CDBA65}"/>
          </ac:spMkLst>
        </pc:spChg>
        <pc:spChg chg="add">
          <ac:chgData name="Wenzel, Brooke" userId="672bf8d3-b15b-4e02-a6d1-39319a0df09b" providerId="ADAL" clId="{32B2DE8C-0E67-4A44-9677-2FE817431AB1}" dt="2024-02-13T13:35:36.911" v="18" actId="26606"/>
          <ac:spMkLst>
            <pc:docMk/>
            <pc:sldMk cId="3717000822" sldId="280"/>
            <ac:spMk id="36" creationId="{C2B4C0C7-2745-46BE-B15F-E50582545365}"/>
          </ac:spMkLst>
        </pc:spChg>
        <pc:grpChg chg="add del">
          <ac:chgData name="Wenzel, Brooke" userId="672bf8d3-b15b-4e02-a6d1-39319a0df09b" providerId="ADAL" clId="{32B2DE8C-0E67-4A44-9677-2FE817431AB1}" dt="2024-02-13T13:34:54.178" v="11" actId="26606"/>
          <ac:grpSpMkLst>
            <pc:docMk/>
            <pc:sldMk cId="3717000822" sldId="280"/>
            <ac:grpSpMk id="16" creationId="{3AFCAD34-1AFC-BC1A-F6B2-C34C63912EAB}"/>
          </ac:grpSpMkLst>
        </pc:grpChg>
        <pc:grpChg chg="add del">
          <ac:chgData name="Wenzel, Brooke" userId="672bf8d3-b15b-4e02-a6d1-39319a0df09b" providerId="ADAL" clId="{32B2DE8C-0E67-4A44-9677-2FE817431AB1}" dt="2024-02-13T13:35:36.911" v="18" actId="26606"/>
          <ac:grpSpMkLst>
            <pc:docMk/>
            <pc:sldMk cId="3717000822" sldId="280"/>
            <ac:grpSpMk id="20" creationId="{89D8939B-D984-4564-B942-51C44F623C98}"/>
          </ac:grpSpMkLst>
        </pc:grpChg>
        <pc:grpChg chg="add">
          <ac:chgData name="Wenzel, Brooke" userId="672bf8d3-b15b-4e02-a6d1-39319a0df09b" providerId="ADAL" clId="{32B2DE8C-0E67-4A44-9677-2FE817431AB1}" dt="2024-02-13T13:35:36.911" v="18" actId="26606"/>
          <ac:grpSpMkLst>
            <pc:docMk/>
            <pc:sldMk cId="3717000822" sldId="280"/>
            <ac:grpSpMk id="37" creationId="{89D8939B-D984-4564-B942-51C44F623C98}"/>
          </ac:grpSpMkLst>
        </pc:grpChg>
        <pc:graphicFrameChg chg="mod modGraphic">
          <ac:chgData name="Wenzel, Brooke" userId="672bf8d3-b15b-4e02-a6d1-39319a0df09b" providerId="ADAL" clId="{32B2DE8C-0E67-4A44-9677-2FE817431AB1}" dt="2024-02-13T13:35:36.911" v="18" actId="26606"/>
          <ac:graphicFrameMkLst>
            <pc:docMk/>
            <pc:sldMk cId="3717000822" sldId="280"/>
            <ac:graphicFrameMk id="7" creationId="{846691BE-0086-3658-55F2-41FDF0607A9C}"/>
          </ac:graphicFrameMkLst>
        </pc:graphicFrameChg>
        <pc:picChg chg="add mod ord">
          <ac:chgData name="Wenzel, Brooke" userId="672bf8d3-b15b-4e02-a6d1-39319a0df09b" providerId="ADAL" clId="{32B2DE8C-0E67-4A44-9677-2FE817431AB1}" dt="2024-02-13T13:36:12.166" v="20" actId="962"/>
          <ac:picMkLst>
            <pc:docMk/>
            <pc:sldMk cId="3717000822" sldId="280"/>
            <ac:picMk id="3" creationId="{A5E8B963-CFAC-7D86-2A38-B10B3B596E2A}"/>
          </ac:picMkLst>
        </pc:picChg>
        <pc:picChg chg="del">
          <ac:chgData name="Wenzel, Brooke" userId="672bf8d3-b15b-4e02-a6d1-39319a0df09b" providerId="ADAL" clId="{32B2DE8C-0E67-4A44-9677-2FE817431AB1}" dt="2024-02-13T13:34:20.797" v="0" actId="478"/>
          <ac:picMkLst>
            <pc:docMk/>
            <pc:sldMk cId="3717000822" sldId="280"/>
            <ac:picMk id="1026" creationId="{18384BB0-3AAD-2973-F8E8-0339BEB8DEE0}"/>
          </ac:picMkLst>
        </pc:picChg>
      </pc:sldChg>
      <pc:sldChg chg="del">
        <pc:chgData name="Wenzel, Brooke" userId="672bf8d3-b15b-4e02-a6d1-39319a0df09b" providerId="ADAL" clId="{32B2DE8C-0E67-4A44-9677-2FE817431AB1}" dt="2024-02-13T13:38:10.011" v="95" actId="47"/>
        <pc:sldMkLst>
          <pc:docMk/>
          <pc:sldMk cId="1043530433" sldId="4701"/>
        </pc:sldMkLst>
      </pc:sldChg>
      <pc:sldChg chg="del">
        <pc:chgData name="Wenzel, Brooke" userId="672bf8d3-b15b-4e02-a6d1-39319a0df09b" providerId="ADAL" clId="{32B2DE8C-0E67-4A44-9677-2FE817431AB1}" dt="2024-02-13T13:38:10.011" v="95" actId="47"/>
        <pc:sldMkLst>
          <pc:docMk/>
          <pc:sldMk cId="3317819653" sldId="4703"/>
        </pc:sldMkLst>
      </pc:sldChg>
      <pc:sldChg chg="modSp mod">
        <pc:chgData name="Wenzel, Brooke" userId="672bf8d3-b15b-4e02-a6d1-39319a0df09b" providerId="ADAL" clId="{32B2DE8C-0E67-4A44-9677-2FE817431AB1}" dt="2024-02-13T13:38:04.469" v="94" actId="20577"/>
        <pc:sldMkLst>
          <pc:docMk/>
          <pc:sldMk cId="800576745" sldId="4705"/>
        </pc:sldMkLst>
        <pc:spChg chg="mod">
          <ac:chgData name="Wenzel, Brooke" userId="672bf8d3-b15b-4e02-a6d1-39319a0df09b" providerId="ADAL" clId="{32B2DE8C-0E67-4A44-9677-2FE817431AB1}" dt="2024-02-13T13:37:58.398" v="77" actId="20577"/>
          <ac:spMkLst>
            <pc:docMk/>
            <pc:sldMk cId="800576745" sldId="4705"/>
            <ac:spMk id="2" creationId="{00000000-0000-0000-0000-000000000000}"/>
          </ac:spMkLst>
        </pc:spChg>
        <pc:spChg chg="mod">
          <ac:chgData name="Wenzel, Brooke" userId="672bf8d3-b15b-4e02-a6d1-39319a0df09b" providerId="ADAL" clId="{32B2DE8C-0E67-4A44-9677-2FE817431AB1}" dt="2024-02-13T13:38:04.469" v="94" actId="20577"/>
          <ac:spMkLst>
            <pc:docMk/>
            <pc:sldMk cId="800576745" sldId="4705"/>
            <ac:spMk id="3" creationId="{6559D2E6-551D-86CC-16FD-B5DB58ADD39C}"/>
          </ac:spMkLst>
        </pc:spChg>
      </pc:sldChg>
      <pc:sldChg chg="addSp delSp modSp add mod modClrScheme chgLayout">
        <pc:chgData name="Wenzel, Brooke" userId="672bf8d3-b15b-4e02-a6d1-39319a0df09b" providerId="ADAL" clId="{32B2DE8C-0E67-4A44-9677-2FE817431AB1}" dt="2024-02-14T13:22:51.338" v="1671" actId="700"/>
        <pc:sldMkLst>
          <pc:docMk/>
          <pc:sldMk cId="2627223314" sldId="5254"/>
        </pc:sldMkLst>
        <pc:spChg chg="add del mod ord">
          <ac:chgData name="Wenzel, Brooke" userId="672bf8d3-b15b-4e02-a6d1-39319a0df09b" providerId="ADAL" clId="{32B2DE8C-0E67-4A44-9677-2FE817431AB1}" dt="2024-02-14T13:22:51.338" v="1671" actId="700"/>
          <ac:spMkLst>
            <pc:docMk/>
            <pc:sldMk cId="2627223314" sldId="5254"/>
            <ac:spMk id="2" creationId="{84A8A4C4-48D4-743D-FB3E-2688E80B0600}"/>
          </ac:spMkLst>
        </pc:spChg>
        <pc:spChg chg="add del mod">
          <ac:chgData name="Wenzel, Brooke" userId="672bf8d3-b15b-4e02-a6d1-39319a0df09b" providerId="ADAL" clId="{32B2DE8C-0E67-4A44-9677-2FE817431AB1}" dt="2024-02-13T13:45:28.759" v="671" actId="478"/>
          <ac:spMkLst>
            <pc:docMk/>
            <pc:sldMk cId="2627223314" sldId="5254"/>
            <ac:spMk id="3" creationId="{971162CC-ED8B-E2C7-F361-8888DABCB7C2}"/>
          </ac:spMkLst>
        </pc:spChg>
        <pc:spChg chg="add del mod">
          <ac:chgData name="Wenzel, Brooke" userId="672bf8d3-b15b-4e02-a6d1-39319a0df09b" providerId="ADAL" clId="{32B2DE8C-0E67-4A44-9677-2FE817431AB1}" dt="2024-02-14T13:22:50.761" v="1670" actId="478"/>
          <ac:spMkLst>
            <pc:docMk/>
            <pc:sldMk cId="2627223314" sldId="5254"/>
            <ac:spMk id="4" creationId="{1F1EBAEC-5E9E-BE61-9E71-1329B63BA63B}"/>
          </ac:spMkLst>
        </pc:spChg>
        <pc:spChg chg="mod ord">
          <ac:chgData name="Wenzel, Brooke" userId="672bf8d3-b15b-4e02-a6d1-39319a0df09b" providerId="ADAL" clId="{32B2DE8C-0E67-4A44-9677-2FE817431AB1}" dt="2024-02-14T13:22:51.338" v="1671" actId="700"/>
          <ac:spMkLst>
            <pc:docMk/>
            <pc:sldMk cId="2627223314" sldId="5254"/>
            <ac:spMk id="5" creationId="{17922C21-731A-B3F7-42A4-4F04B5EE6FAE}"/>
          </ac:spMkLst>
        </pc:spChg>
        <pc:spChg chg="del mod">
          <ac:chgData name="Wenzel, Brooke" userId="672bf8d3-b15b-4e02-a6d1-39319a0df09b" providerId="ADAL" clId="{32B2DE8C-0E67-4A44-9677-2FE817431AB1}" dt="2024-02-13T13:45:26.924" v="670" actId="478"/>
          <ac:spMkLst>
            <pc:docMk/>
            <pc:sldMk cId="2627223314" sldId="5254"/>
            <ac:spMk id="6" creationId="{763D342D-E1AD-F3F1-1427-DA8023571381}"/>
          </ac:spMkLst>
        </pc:spChg>
        <pc:spChg chg="add del mod">
          <ac:chgData name="Wenzel, Brooke" userId="672bf8d3-b15b-4e02-a6d1-39319a0df09b" providerId="ADAL" clId="{32B2DE8C-0E67-4A44-9677-2FE817431AB1}" dt="2024-02-13T13:45:32.113" v="673" actId="478"/>
          <ac:spMkLst>
            <pc:docMk/>
            <pc:sldMk cId="2627223314" sldId="5254"/>
            <ac:spMk id="7" creationId="{E888F63E-CF2E-D87E-E6DD-4981DBE50AD5}"/>
          </ac:spMkLst>
        </pc:spChg>
        <pc:spChg chg="del">
          <ac:chgData name="Wenzel, Brooke" userId="672bf8d3-b15b-4e02-a6d1-39319a0df09b" providerId="ADAL" clId="{32B2DE8C-0E67-4A44-9677-2FE817431AB1}" dt="2024-02-13T13:45:31.281" v="672" actId="478"/>
          <ac:spMkLst>
            <pc:docMk/>
            <pc:sldMk cId="2627223314" sldId="5254"/>
            <ac:spMk id="9" creationId="{AE1BB3CE-D7A0-F5C3-6B1B-37A48CFCCB02}"/>
          </ac:spMkLst>
        </pc:spChg>
        <pc:spChg chg="add del mod ord">
          <ac:chgData name="Wenzel, Brooke" userId="672bf8d3-b15b-4e02-a6d1-39319a0df09b" providerId="ADAL" clId="{32B2DE8C-0E67-4A44-9677-2FE817431AB1}" dt="2024-02-14T13:22:51.338" v="1671" actId="700"/>
          <ac:spMkLst>
            <pc:docMk/>
            <pc:sldMk cId="2627223314" sldId="5254"/>
            <ac:spMk id="12" creationId="{9CBD4F97-25F9-AD08-D11D-64502178E8AA}"/>
          </ac:spMkLst>
        </pc:spChg>
        <pc:spChg chg="mod ord">
          <ac:chgData name="Wenzel, Brooke" userId="672bf8d3-b15b-4e02-a6d1-39319a0df09b" providerId="ADAL" clId="{32B2DE8C-0E67-4A44-9677-2FE817431AB1}" dt="2024-02-14T13:22:51.338" v="1671" actId="700"/>
          <ac:spMkLst>
            <pc:docMk/>
            <pc:sldMk cId="2627223314" sldId="5254"/>
            <ac:spMk id="13" creationId="{956A9536-9D63-FA13-37C5-BAEB262B0353}"/>
          </ac:spMkLst>
        </pc:spChg>
        <pc:spChg chg="mod ord">
          <ac:chgData name="Wenzel, Brooke" userId="672bf8d3-b15b-4e02-a6d1-39319a0df09b" providerId="ADAL" clId="{32B2DE8C-0E67-4A44-9677-2FE817431AB1}" dt="2024-02-13T13:53:10.461" v="723" actId="13244"/>
          <ac:spMkLst>
            <pc:docMk/>
            <pc:sldMk cId="2627223314" sldId="5254"/>
            <ac:spMk id="14" creationId="{AE916565-2D71-4EE6-BF77-4FE2CF47FAB9}"/>
          </ac:spMkLst>
        </pc:spChg>
        <pc:spChg chg="mod ord">
          <ac:chgData name="Wenzel, Brooke" userId="672bf8d3-b15b-4e02-a6d1-39319a0df09b" providerId="ADAL" clId="{32B2DE8C-0E67-4A44-9677-2FE817431AB1}" dt="2024-02-14T13:22:51.338" v="1671" actId="700"/>
          <ac:spMkLst>
            <pc:docMk/>
            <pc:sldMk cId="2627223314" sldId="5254"/>
            <ac:spMk id="15" creationId="{FF95E14B-F93F-A051-0AE5-68DD93B6B310}"/>
          </ac:spMkLst>
        </pc:spChg>
        <pc:graphicFrameChg chg="add mod ord modGraphic">
          <ac:chgData name="Wenzel, Brooke" userId="672bf8d3-b15b-4e02-a6d1-39319a0df09b" providerId="ADAL" clId="{32B2DE8C-0E67-4A44-9677-2FE817431AB1}" dt="2024-02-13T14:09:56.986" v="1660" actId="108"/>
          <ac:graphicFrameMkLst>
            <pc:docMk/>
            <pc:sldMk cId="2627223314" sldId="5254"/>
            <ac:graphicFrameMk id="8" creationId="{5FD294E2-C711-462B-B97D-437B34364333}"/>
          </ac:graphicFrameMkLst>
        </pc:graphicFrameChg>
      </pc:sldChg>
      <pc:sldChg chg="del">
        <pc:chgData name="Wenzel, Brooke" userId="672bf8d3-b15b-4e02-a6d1-39319a0df09b" providerId="ADAL" clId="{32B2DE8C-0E67-4A44-9677-2FE817431AB1}" dt="2024-02-13T13:38:10.011" v="95" actId="47"/>
        <pc:sldMkLst>
          <pc:docMk/>
          <pc:sldMk cId="1572702568" sldId="5262"/>
        </pc:sldMkLst>
      </pc:sldChg>
      <pc:sldChg chg="del">
        <pc:chgData name="Wenzel, Brooke" userId="672bf8d3-b15b-4e02-a6d1-39319a0df09b" providerId="ADAL" clId="{32B2DE8C-0E67-4A44-9677-2FE817431AB1}" dt="2024-02-13T13:38:10.011" v="95" actId="47"/>
        <pc:sldMkLst>
          <pc:docMk/>
          <pc:sldMk cId="4187155213" sldId="5263"/>
        </pc:sldMkLst>
      </pc:sldChg>
      <pc:sldChg chg="modSp add mod">
        <pc:chgData name="Wenzel, Brooke" userId="672bf8d3-b15b-4e02-a6d1-39319a0df09b" providerId="ADAL" clId="{32B2DE8C-0E67-4A44-9677-2FE817431AB1}" dt="2024-02-13T13:38:24.826" v="119" actId="20577"/>
        <pc:sldMkLst>
          <pc:docMk/>
          <pc:sldMk cId="849368797" sldId="5270"/>
        </pc:sldMkLst>
        <pc:spChg chg="mod">
          <ac:chgData name="Wenzel, Brooke" userId="672bf8d3-b15b-4e02-a6d1-39319a0df09b" providerId="ADAL" clId="{32B2DE8C-0E67-4A44-9677-2FE817431AB1}" dt="2024-02-13T13:38:19.888" v="106" actId="20577"/>
          <ac:spMkLst>
            <pc:docMk/>
            <pc:sldMk cId="849368797" sldId="5270"/>
            <ac:spMk id="2" creationId="{F0040A68-FE4F-39AA-4093-AE9CE69FC95A}"/>
          </ac:spMkLst>
        </pc:spChg>
        <pc:spChg chg="mod">
          <ac:chgData name="Wenzel, Brooke" userId="672bf8d3-b15b-4e02-a6d1-39319a0df09b" providerId="ADAL" clId="{32B2DE8C-0E67-4A44-9677-2FE817431AB1}" dt="2024-02-13T13:38:24.826" v="119" actId="20577"/>
          <ac:spMkLst>
            <pc:docMk/>
            <pc:sldMk cId="849368797" sldId="5270"/>
            <ac:spMk id="3" creationId="{675C82ED-D4A1-FF35-6F1D-4AC7F10ED22B}"/>
          </ac:spMkLst>
        </pc:spChg>
      </pc:sldChg>
      <pc:sldChg chg="delSp modSp new mod modClrScheme chgLayout">
        <pc:chgData name="Wenzel, Brooke" userId="672bf8d3-b15b-4e02-a6d1-39319a0df09b" providerId="ADAL" clId="{32B2DE8C-0E67-4A44-9677-2FE817431AB1}" dt="2024-02-13T21:38:03.246" v="1664" actId="700"/>
        <pc:sldMkLst>
          <pc:docMk/>
          <pc:sldMk cId="2352346194" sldId="5271"/>
        </pc:sldMkLst>
        <pc:spChg chg="mod ord">
          <ac:chgData name="Wenzel, Brooke" userId="672bf8d3-b15b-4e02-a6d1-39319a0df09b" providerId="ADAL" clId="{32B2DE8C-0E67-4A44-9677-2FE817431AB1}" dt="2024-02-13T21:38:03.246" v="1664" actId="700"/>
          <ac:spMkLst>
            <pc:docMk/>
            <pc:sldMk cId="2352346194" sldId="5271"/>
            <ac:spMk id="2" creationId="{BBA5F579-BE99-64D3-B278-2D7F1C09D130}"/>
          </ac:spMkLst>
        </pc:spChg>
        <pc:spChg chg="mod ord">
          <ac:chgData name="Wenzel, Brooke" userId="672bf8d3-b15b-4e02-a6d1-39319a0df09b" providerId="ADAL" clId="{32B2DE8C-0E67-4A44-9677-2FE817431AB1}" dt="2024-02-13T21:38:03.246" v="1664" actId="700"/>
          <ac:spMkLst>
            <pc:docMk/>
            <pc:sldMk cId="2352346194" sldId="5271"/>
            <ac:spMk id="3" creationId="{B5B4173F-59D2-93F8-685F-2B2C8743B4F0}"/>
          </ac:spMkLst>
        </pc:spChg>
        <pc:spChg chg="del">
          <ac:chgData name="Wenzel, Brooke" userId="672bf8d3-b15b-4e02-a6d1-39319a0df09b" providerId="ADAL" clId="{32B2DE8C-0E67-4A44-9677-2FE817431AB1}" dt="2024-02-13T13:56:34.624" v="958" actId="21"/>
          <ac:spMkLst>
            <pc:docMk/>
            <pc:sldMk cId="2352346194" sldId="5271"/>
            <ac:spMk id="4" creationId="{489D362A-C113-1F33-E2E8-918486E0F758}"/>
          </ac:spMkLst>
        </pc:spChg>
        <pc:spChg chg="mod ord">
          <ac:chgData name="Wenzel, Brooke" userId="672bf8d3-b15b-4e02-a6d1-39319a0df09b" providerId="ADAL" clId="{32B2DE8C-0E67-4A44-9677-2FE817431AB1}" dt="2024-02-13T21:38:03.246" v="1664" actId="700"/>
          <ac:spMkLst>
            <pc:docMk/>
            <pc:sldMk cId="2352346194" sldId="5271"/>
            <ac:spMk id="5" creationId="{C6DFE4AD-841C-8744-F6D8-DB8DB3FD2C01}"/>
          </ac:spMkLst>
        </pc:spChg>
        <pc:spChg chg="mod ord">
          <ac:chgData name="Wenzel, Brooke" userId="672bf8d3-b15b-4e02-a6d1-39319a0df09b" providerId="ADAL" clId="{32B2DE8C-0E67-4A44-9677-2FE817431AB1}" dt="2024-02-13T21:38:03.246" v="1664" actId="700"/>
          <ac:spMkLst>
            <pc:docMk/>
            <pc:sldMk cId="2352346194" sldId="5271"/>
            <ac:spMk id="6" creationId="{38E33A0E-20E0-D606-68E5-3E3BDDE72B1A}"/>
          </ac:spMkLst>
        </pc:spChg>
        <pc:spChg chg="mod ord">
          <ac:chgData name="Wenzel, Brooke" userId="672bf8d3-b15b-4e02-a6d1-39319a0df09b" providerId="ADAL" clId="{32B2DE8C-0E67-4A44-9677-2FE817431AB1}" dt="2024-02-13T21:38:03.246" v="1664" actId="700"/>
          <ac:spMkLst>
            <pc:docMk/>
            <pc:sldMk cId="2352346194" sldId="5271"/>
            <ac:spMk id="7" creationId="{06F73273-26EC-8F50-BF57-001AC2D30C9B}"/>
          </ac:spMkLst>
        </pc:spChg>
      </pc:sldChg>
      <pc:sldChg chg="addSp modSp add mod modClrScheme chgLayout">
        <pc:chgData name="Wenzel, Brooke" userId="672bf8d3-b15b-4e02-a6d1-39319a0df09b" providerId="ADAL" clId="{32B2DE8C-0E67-4A44-9677-2FE817431AB1}" dt="2024-02-13T21:38:08.617" v="1665" actId="700"/>
        <pc:sldMkLst>
          <pc:docMk/>
          <pc:sldMk cId="4104978656" sldId="5272"/>
        </pc:sldMkLst>
        <pc:spChg chg="mod ord">
          <ac:chgData name="Wenzel, Brooke" userId="672bf8d3-b15b-4e02-a6d1-39319a0df09b" providerId="ADAL" clId="{32B2DE8C-0E67-4A44-9677-2FE817431AB1}" dt="2024-02-13T21:38:08.617" v="1665" actId="700"/>
          <ac:spMkLst>
            <pc:docMk/>
            <pc:sldMk cId="4104978656" sldId="5272"/>
            <ac:spMk id="2" creationId="{7C4B6288-396B-71FF-224D-B1CD74E7837D}"/>
          </ac:spMkLst>
        </pc:spChg>
        <pc:spChg chg="mod ord">
          <ac:chgData name="Wenzel, Brooke" userId="672bf8d3-b15b-4e02-a6d1-39319a0df09b" providerId="ADAL" clId="{32B2DE8C-0E67-4A44-9677-2FE817431AB1}" dt="2024-02-13T21:38:08.617" v="1665" actId="700"/>
          <ac:spMkLst>
            <pc:docMk/>
            <pc:sldMk cId="4104978656" sldId="5272"/>
            <ac:spMk id="3" creationId="{0432F803-E46C-B0F3-8E24-F7B4DF4D4143}"/>
          </ac:spMkLst>
        </pc:spChg>
        <pc:spChg chg="mod ord">
          <ac:chgData name="Wenzel, Brooke" userId="672bf8d3-b15b-4e02-a6d1-39319a0df09b" providerId="ADAL" clId="{32B2DE8C-0E67-4A44-9677-2FE817431AB1}" dt="2024-02-13T21:38:08.617" v="1665" actId="700"/>
          <ac:spMkLst>
            <pc:docMk/>
            <pc:sldMk cId="4104978656" sldId="5272"/>
            <ac:spMk id="5" creationId="{2814446E-613E-33E7-931D-C6B22EB33803}"/>
          </ac:spMkLst>
        </pc:spChg>
        <pc:spChg chg="mod ord">
          <ac:chgData name="Wenzel, Brooke" userId="672bf8d3-b15b-4e02-a6d1-39319a0df09b" providerId="ADAL" clId="{32B2DE8C-0E67-4A44-9677-2FE817431AB1}" dt="2024-02-13T21:38:08.617" v="1665" actId="700"/>
          <ac:spMkLst>
            <pc:docMk/>
            <pc:sldMk cId="4104978656" sldId="5272"/>
            <ac:spMk id="6" creationId="{1576C896-EEB6-AA25-0B22-497CA3D7BCEB}"/>
          </ac:spMkLst>
        </pc:spChg>
        <pc:spChg chg="mod ord">
          <ac:chgData name="Wenzel, Brooke" userId="672bf8d3-b15b-4e02-a6d1-39319a0df09b" providerId="ADAL" clId="{32B2DE8C-0E67-4A44-9677-2FE817431AB1}" dt="2024-02-13T21:38:08.617" v="1665" actId="700"/>
          <ac:spMkLst>
            <pc:docMk/>
            <pc:sldMk cId="4104978656" sldId="5272"/>
            <ac:spMk id="7" creationId="{502C41A3-624F-64E1-E8B0-46B79DA63369}"/>
          </ac:spMkLst>
        </pc:spChg>
        <pc:picChg chg="add mod">
          <ac:chgData name="Wenzel, Brooke" userId="672bf8d3-b15b-4e02-a6d1-39319a0df09b" providerId="ADAL" clId="{32B2DE8C-0E67-4A44-9677-2FE817431AB1}" dt="2024-02-13T14:08:53.094" v="1653" actId="962"/>
          <ac:picMkLst>
            <pc:docMk/>
            <pc:sldMk cId="4104978656" sldId="5272"/>
            <ac:picMk id="8" creationId="{6D2B5BD0-7629-902B-EE8A-6637980AA1A3}"/>
          </ac:picMkLst>
        </pc:picChg>
      </pc:sldChg>
      <pc:sldChg chg="addSp delSp modSp new mod modClrScheme chgLayout">
        <pc:chgData name="Wenzel, Brooke" userId="672bf8d3-b15b-4e02-a6d1-39319a0df09b" providerId="ADAL" clId="{32B2DE8C-0E67-4A44-9677-2FE817431AB1}" dt="2024-02-14T18:09:37.212" v="1778" actId="1076"/>
        <pc:sldMkLst>
          <pc:docMk/>
          <pc:sldMk cId="4188028676" sldId="5273"/>
        </pc:sldMkLst>
        <pc:spChg chg="mod ord">
          <ac:chgData name="Wenzel, Brooke" userId="672bf8d3-b15b-4e02-a6d1-39319a0df09b" providerId="ADAL" clId="{32B2DE8C-0E67-4A44-9677-2FE817431AB1}" dt="2024-02-14T18:07:24.890" v="1764" actId="700"/>
          <ac:spMkLst>
            <pc:docMk/>
            <pc:sldMk cId="4188028676" sldId="5273"/>
            <ac:spMk id="2" creationId="{2EBB6DD0-65FD-8E8A-0EDF-EC5589982ECF}"/>
          </ac:spMkLst>
        </pc:spChg>
        <pc:spChg chg="del mod ord">
          <ac:chgData name="Wenzel, Brooke" userId="672bf8d3-b15b-4e02-a6d1-39319a0df09b" providerId="ADAL" clId="{32B2DE8C-0E67-4A44-9677-2FE817431AB1}" dt="2024-02-14T18:09:22.478" v="1774" actId="478"/>
          <ac:spMkLst>
            <pc:docMk/>
            <pc:sldMk cId="4188028676" sldId="5273"/>
            <ac:spMk id="3" creationId="{C8D667D8-9F03-3F89-827A-1BCD240C0D3C}"/>
          </ac:spMkLst>
        </pc:spChg>
        <pc:spChg chg="mod ord">
          <ac:chgData name="Wenzel, Brooke" userId="672bf8d3-b15b-4e02-a6d1-39319a0df09b" providerId="ADAL" clId="{32B2DE8C-0E67-4A44-9677-2FE817431AB1}" dt="2024-02-14T18:07:24.890" v="1764" actId="700"/>
          <ac:spMkLst>
            <pc:docMk/>
            <pc:sldMk cId="4188028676" sldId="5273"/>
            <ac:spMk id="4" creationId="{4A4FBFE4-0E43-D3BF-CB5B-75238CEFDBF0}"/>
          </ac:spMkLst>
        </pc:spChg>
        <pc:spChg chg="add del mod ord">
          <ac:chgData name="Wenzel, Brooke" userId="672bf8d3-b15b-4e02-a6d1-39319a0df09b" providerId="ADAL" clId="{32B2DE8C-0E67-4A44-9677-2FE817431AB1}" dt="2024-02-14T18:07:24.890" v="1764" actId="700"/>
          <ac:spMkLst>
            <pc:docMk/>
            <pc:sldMk cId="4188028676" sldId="5273"/>
            <ac:spMk id="5" creationId="{0E3653D3-AFF4-97F1-40F1-100D62EB3C1A}"/>
          </ac:spMkLst>
        </pc:spChg>
        <pc:spChg chg="del">
          <ac:chgData name="Wenzel, Brooke" userId="672bf8d3-b15b-4e02-a6d1-39319a0df09b" providerId="ADAL" clId="{32B2DE8C-0E67-4A44-9677-2FE817431AB1}" dt="2024-02-14T16:32:31.541" v="1712" actId="478"/>
          <ac:spMkLst>
            <pc:docMk/>
            <pc:sldMk cId="4188028676" sldId="5273"/>
            <ac:spMk id="5" creationId="{EBCB0152-3A9F-C8BF-9F83-A27F42BA3ED2}"/>
          </ac:spMkLst>
        </pc:spChg>
        <pc:spChg chg="del">
          <ac:chgData name="Wenzel, Brooke" userId="672bf8d3-b15b-4e02-a6d1-39319a0df09b" providerId="ADAL" clId="{32B2DE8C-0E67-4A44-9677-2FE817431AB1}" dt="2024-02-14T16:32:32.845" v="1713" actId="478"/>
          <ac:spMkLst>
            <pc:docMk/>
            <pc:sldMk cId="4188028676" sldId="5273"/>
            <ac:spMk id="6" creationId="{122813E7-38AA-8D41-514A-FBB624C38633}"/>
          </ac:spMkLst>
        </pc:spChg>
        <pc:spChg chg="add del mod ord">
          <ac:chgData name="Wenzel, Brooke" userId="672bf8d3-b15b-4e02-a6d1-39319a0df09b" providerId="ADAL" clId="{32B2DE8C-0E67-4A44-9677-2FE817431AB1}" dt="2024-02-14T18:07:24.890" v="1764" actId="700"/>
          <ac:spMkLst>
            <pc:docMk/>
            <pc:sldMk cId="4188028676" sldId="5273"/>
            <ac:spMk id="6" creationId="{F8F617A3-6017-D263-49DF-0B9097464AF8}"/>
          </ac:spMkLst>
        </pc:spChg>
        <pc:spChg chg="add mod">
          <ac:chgData name="Wenzel, Brooke" userId="672bf8d3-b15b-4e02-a6d1-39319a0df09b" providerId="ADAL" clId="{32B2DE8C-0E67-4A44-9677-2FE817431AB1}" dt="2024-02-14T18:09:37.212" v="1778" actId="1076"/>
          <ac:spMkLst>
            <pc:docMk/>
            <pc:sldMk cId="4188028676" sldId="5273"/>
            <ac:spMk id="7" creationId="{561BD016-B4C1-F7B9-E452-CC65FBBBA9A2}"/>
          </ac:spMkLst>
        </pc:spChg>
        <pc:spChg chg="add del mod">
          <ac:chgData name="Wenzel, Brooke" userId="672bf8d3-b15b-4e02-a6d1-39319a0df09b" providerId="ADAL" clId="{32B2DE8C-0E67-4A44-9677-2FE817431AB1}" dt="2024-02-14T18:09:24.648" v="1775" actId="478"/>
          <ac:spMkLst>
            <pc:docMk/>
            <pc:sldMk cId="4188028676" sldId="5273"/>
            <ac:spMk id="9" creationId="{424E0FB1-20D4-6313-C475-728EC8E665C9}"/>
          </ac:spMkLst>
        </pc:spChg>
      </pc:sldChg>
    </pc:docChg>
  </pc:docChgLst>
  <pc:docChgLst>
    <pc:chgData name="Hoffman, Peter" userId="673cee94-26bd-4c2a-ab82-1b3669e2f049" providerId="ADAL" clId="{D610E624-DFB1-45DB-B74F-7A8C57BECF08}"/>
    <pc:docChg chg="undo custSel addSld delSld modSld">
      <pc:chgData name="Hoffman, Peter" userId="673cee94-26bd-4c2a-ab82-1b3669e2f049" providerId="ADAL" clId="{D610E624-DFB1-45DB-B74F-7A8C57BECF08}" dt="2024-01-03T22:41:01.210" v="1241" actId="20577"/>
      <pc:docMkLst>
        <pc:docMk/>
      </pc:docMkLst>
      <pc:sldChg chg="modSp mod">
        <pc:chgData name="Hoffman, Peter" userId="673cee94-26bd-4c2a-ab82-1b3669e2f049" providerId="ADAL" clId="{D610E624-DFB1-45DB-B74F-7A8C57BECF08}" dt="2024-01-02T16:33:22.572" v="11" actId="20577"/>
        <pc:sldMkLst>
          <pc:docMk/>
          <pc:sldMk cId="3044915438" sldId="256"/>
        </pc:sldMkLst>
        <pc:spChg chg="mod">
          <ac:chgData name="Hoffman, Peter" userId="673cee94-26bd-4c2a-ab82-1b3669e2f049" providerId="ADAL" clId="{D610E624-DFB1-45DB-B74F-7A8C57BECF08}" dt="2024-01-02T16:33:22.572" v="11" actId="20577"/>
          <ac:spMkLst>
            <pc:docMk/>
            <pc:sldMk cId="3044915438" sldId="256"/>
            <ac:spMk id="2" creationId="{00000000-0000-0000-0000-000000000000}"/>
          </ac:spMkLst>
        </pc:spChg>
      </pc:sldChg>
      <pc:sldChg chg="modSp mod">
        <pc:chgData name="Hoffman, Peter" userId="673cee94-26bd-4c2a-ab82-1b3669e2f049" providerId="ADAL" clId="{D610E624-DFB1-45DB-B74F-7A8C57BECF08}" dt="2024-01-03T18:07:30.346" v="146" actId="20577"/>
        <pc:sldMkLst>
          <pc:docMk/>
          <pc:sldMk cId="1212467416" sldId="261"/>
        </pc:sldMkLst>
        <pc:graphicFrameChg chg="modGraphic">
          <ac:chgData name="Hoffman, Peter" userId="673cee94-26bd-4c2a-ab82-1b3669e2f049" providerId="ADAL" clId="{D610E624-DFB1-45DB-B74F-7A8C57BECF08}" dt="2024-01-03T18:07:30.346" v="146" actId="20577"/>
          <ac:graphicFrameMkLst>
            <pc:docMk/>
            <pc:sldMk cId="1212467416" sldId="261"/>
            <ac:graphicFrameMk id="9" creationId="{E52EBAC4-3CDA-C325-EF8A-459CCAFC0EDE}"/>
          </ac:graphicFrameMkLst>
        </pc:graphicFrameChg>
      </pc:sldChg>
      <pc:sldChg chg="modSp">
        <pc:chgData name="Hoffman, Peter" userId="673cee94-26bd-4c2a-ab82-1b3669e2f049" providerId="ADAL" clId="{D610E624-DFB1-45DB-B74F-7A8C57BECF08}" dt="2024-01-02T16:33:32.962" v="15" actId="20577"/>
        <pc:sldMkLst>
          <pc:docMk/>
          <pc:sldMk cId="3717000822" sldId="280"/>
        </pc:sldMkLst>
        <pc:graphicFrameChg chg="mod">
          <ac:chgData name="Hoffman, Peter" userId="673cee94-26bd-4c2a-ab82-1b3669e2f049" providerId="ADAL" clId="{D610E624-DFB1-45DB-B74F-7A8C57BECF08}" dt="2024-01-02T16:33:32.962" v="15" actId="20577"/>
          <ac:graphicFrameMkLst>
            <pc:docMk/>
            <pc:sldMk cId="3717000822" sldId="280"/>
            <ac:graphicFrameMk id="7" creationId="{846691BE-0086-3658-55F2-41FDF0607A9C}"/>
          </ac:graphicFrameMkLst>
        </pc:graphicFrameChg>
      </pc:sldChg>
      <pc:sldChg chg="del">
        <pc:chgData name="Hoffman, Peter" userId="673cee94-26bd-4c2a-ab82-1b3669e2f049" providerId="ADAL" clId="{D610E624-DFB1-45DB-B74F-7A8C57BECF08}" dt="2024-01-02T16:33:54.342" v="17" actId="2696"/>
        <pc:sldMkLst>
          <pc:docMk/>
          <pc:sldMk cId="4133366853" sldId="536"/>
        </pc:sldMkLst>
      </pc:sldChg>
      <pc:sldChg chg="del">
        <pc:chgData name="Hoffman, Peter" userId="673cee94-26bd-4c2a-ab82-1b3669e2f049" providerId="ADAL" clId="{D610E624-DFB1-45DB-B74F-7A8C57BECF08}" dt="2024-01-02T16:33:54.342" v="17" actId="2696"/>
        <pc:sldMkLst>
          <pc:docMk/>
          <pc:sldMk cId="910115144" sldId="4637"/>
        </pc:sldMkLst>
      </pc:sldChg>
      <pc:sldChg chg="del">
        <pc:chgData name="Hoffman, Peter" userId="673cee94-26bd-4c2a-ab82-1b3669e2f049" providerId="ADAL" clId="{D610E624-DFB1-45DB-B74F-7A8C57BECF08}" dt="2024-01-02T16:33:54.342" v="17" actId="2696"/>
        <pc:sldMkLst>
          <pc:docMk/>
          <pc:sldMk cId="2566961726" sldId="4722"/>
        </pc:sldMkLst>
      </pc:sldChg>
      <pc:sldChg chg="del">
        <pc:chgData name="Hoffman, Peter" userId="673cee94-26bd-4c2a-ab82-1b3669e2f049" providerId="ADAL" clId="{D610E624-DFB1-45DB-B74F-7A8C57BECF08}" dt="2024-01-02T16:33:54.342" v="17" actId="2696"/>
        <pc:sldMkLst>
          <pc:docMk/>
          <pc:sldMk cId="2747885615" sldId="5161"/>
        </pc:sldMkLst>
      </pc:sldChg>
      <pc:sldChg chg="del">
        <pc:chgData name="Hoffman, Peter" userId="673cee94-26bd-4c2a-ab82-1b3669e2f049" providerId="ADAL" clId="{D610E624-DFB1-45DB-B74F-7A8C57BECF08}" dt="2024-01-02T16:33:54.342" v="17" actId="2696"/>
        <pc:sldMkLst>
          <pc:docMk/>
          <pc:sldMk cId="2554518492" sldId="5168"/>
        </pc:sldMkLst>
      </pc:sldChg>
      <pc:sldChg chg="del">
        <pc:chgData name="Hoffman, Peter" userId="673cee94-26bd-4c2a-ab82-1b3669e2f049" providerId="ADAL" clId="{D610E624-DFB1-45DB-B74F-7A8C57BECF08}" dt="2024-01-03T18:07:40.138" v="147" actId="2696"/>
        <pc:sldMkLst>
          <pc:docMk/>
          <pc:sldMk cId="2124249006" sldId="5199"/>
        </pc:sldMkLst>
      </pc:sldChg>
      <pc:sldChg chg="del">
        <pc:chgData name="Hoffman, Peter" userId="673cee94-26bd-4c2a-ab82-1b3669e2f049" providerId="ADAL" clId="{D610E624-DFB1-45DB-B74F-7A8C57BECF08}" dt="2024-01-03T18:07:40.138" v="147" actId="2696"/>
        <pc:sldMkLst>
          <pc:docMk/>
          <pc:sldMk cId="4018750982" sldId="5200"/>
        </pc:sldMkLst>
      </pc:sldChg>
      <pc:sldChg chg="del">
        <pc:chgData name="Hoffman, Peter" userId="673cee94-26bd-4c2a-ab82-1b3669e2f049" providerId="ADAL" clId="{D610E624-DFB1-45DB-B74F-7A8C57BECF08}" dt="2024-01-03T18:07:40.138" v="147" actId="2696"/>
        <pc:sldMkLst>
          <pc:docMk/>
          <pc:sldMk cId="1667568664" sldId="5201"/>
        </pc:sldMkLst>
      </pc:sldChg>
      <pc:sldChg chg="add">
        <pc:chgData name="Hoffman, Peter" userId="673cee94-26bd-4c2a-ab82-1b3669e2f049" providerId="ADAL" clId="{D610E624-DFB1-45DB-B74F-7A8C57BECF08}" dt="2024-01-03T22:23:31.898" v="148"/>
        <pc:sldMkLst>
          <pc:docMk/>
          <pc:sldMk cId="1003328" sldId="5202"/>
        </pc:sldMkLst>
      </pc:sldChg>
      <pc:sldChg chg="add">
        <pc:chgData name="Hoffman, Peter" userId="673cee94-26bd-4c2a-ab82-1b3669e2f049" providerId="ADAL" clId="{D610E624-DFB1-45DB-B74F-7A8C57BECF08}" dt="2024-01-03T22:23:31.898" v="148"/>
        <pc:sldMkLst>
          <pc:docMk/>
          <pc:sldMk cId="298744664" sldId="5203"/>
        </pc:sldMkLst>
      </pc:sldChg>
      <pc:sldChg chg="addSp delSp modSp add mod">
        <pc:chgData name="Hoffman, Peter" userId="673cee94-26bd-4c2a-ab82-1b3669e2f049" providerId="ADAL" clId="{D610E624-DFB1-45DB-B74F-7A8C57BECF08}" dt="2024-01-03T22:27:02.421" v="714" actId="20577"/>
        <pc:sldMkLst>
          <pc:docMk/>
          <pc:sldMk cId="1961852350" sldId="5205"/>
        </pc:sldMkLst>
        <pc:spChg chg="add del mod">
          <ac:chgData name="Hoffman, Peter" userId="673cee94-26bd-4c2a-ab82-1b3669e2f049" providerId="ADAL" clId="{D610E624-DFB1-45DB-B74F-7A8C57BECF08}" dt="2024-01-03T22:27:02.421" v="714" actId="20577"/>
          <ac:spMkLst>
            <pc:docMk/>
            <pc:sldMk cId="1961852350" sldId="5205"/>
            <ac:spMk id="8" creationId="{31CF935B-4EDB-CD62-F90C-6618AAEBDEFC}"/>
          </ac:spMkLst>
        </pc:spChg>
        <pc:picChg chg="mod">
          <ac:chgData name="Hoffman, Peter" userId="673cee94-26bd-4c2a-ab82-1b3669e2f049" providerId="ADAL" clId="{D610E624-DFB1-45DB-B74F-7A8C57BECF08}" dt="2024-01-03T22:24:57.918" v="161" actId="14100"/>
          <ac:picMkLst>
            <pc:docMk/>
            <pc:sldMk cId="1961852350" sldId="5205"/>
            <ac:picMk id="7" creationId="{864F8E31-FBB1-3F10-9D1C-D402FA51E7FD}"/>
          </ac:picMkLst>
        </pc:picChg>
      </pc:sldChg>
      <pc:sldChg chg="add">
        <pc:chgData name="Hoffman, Peter" userId="673cee94-26bd-4c2a-ab82-1b3669e2f049" providerId="ADAL" clId="{D610E624-DFB1-45DB-B74F-7A8C57BECF08}" dt="2024-01-03T22:23:31.898" v="148"/>
        <pc:sldMkLst>
          <pc:docMk/>
          <pc:sldMk cId="2933753138" sldId="5206"/>
        </pc:sldMkLst>
      </pc:sldChg>
      <pc:sldChg chg="addSp delSp modSp add mod">
        <pc:chgData name="Hoffman, Peter" userId="673cee94-26bd-4c2a-ab82-1b3669e2f049" providerId="ADAL" clId="{D610E624-DFB1-45DB-B74F-7A8C57BECF08}" dt="2024-01-03T22:41:01.210" v="1241" actId="20577"/>
        <pc:sldMkLst>
          <pc:docMk/>
          <pc:sldMk cId="3262778519" sldId="5211"/>
        </pc:sldMkLst>
        <pc:spChg chg="mod">
          <ac:chgData name="Hoffman, Peter" userId="673cee94-26bd-4c2a-ab82-1b3669e2f049" providerId="ADAL" clId="{D610E624-DFB1-45DB-B74F-7A8C57BECF08}" dt="2024-01-03T22:32:24.100" v="730" actId="20577"/>
          <ac:spMkLst>
            <pc:docMk/>
            <pc:sldMk cId="3262778519" sldId="5211"/>
            <ac:spMk id="2" creationId="{4D0C3ACB-A4D9-E755-BE64-62BEF6873D63}"/>
          </ac:spMkLst>
        </pc:spChg>
        <pc:spChg chg="mod">
          <ac:chgData name="Hoffman, Peter" userId="673cee94-26bd-4c2a-ab82-1b3669e2f049" providerId="ADAL" clId="{D610E624-DFB1-45DB-B74F-7A8C57BECF08}" dt="2024-01-03T22:41:01.210" v="1241" actId="20577"/>
          <ac:spMkLst>
            <pc:docMk/>
            <pc:sldMk cId="3262778519" sldId="5211"/>
            <ac:spMk id="8" creationId="{31CF935B-4EDB-CD62-F90C-6618AAEBDEFC}"/>
          </ac:spMkLst>
        </pc:spChg>
        <pc:picChg chg="add del mod">
          <ac:chgData name="Hoffman, Peter" userId="673cee94-26bd-4c2a-ab82-1b3669e2f049" providerId="ADAL" clId="{D610E624-DFB1-45DB-B74F-7A8C57BECF08}" dt="2024-01-03T22:36:02.006" v="811" actId="478"/>
          <ac:picMkLst>
            <pc:docMk/>
            <pc:sldMk cId="3262778519" sldId="5211"/>
            <ac:picMk id="7" creationId="{B44983B5-C10D-B3A6-D3F2-7A05DFB69A6A}"/>
          </ac:picMkLst>
        </pc:picChg>
        <pc:picChg chg="add mod">
          <ac:chgData name="Hoffman, Peter" userId="673cee94-26bd-4c2a-ab82-1b3669e2f049" providerId="ADAL" clId="{D610E624-DFB1-45DB-B74F-7A8C57BECF08}" dt="2024-01-03T22:39:23.937" v="1120" actId="962"/>
          <ac:picMkLst>
            <pc:docMk/>
            <pc:sldMk cId="3262778519" sldId="5211"/>
            <ac:picMk id="10" creationId="{70D0B37A-0A2E-2198-CCF6-F19403F591D1}"/>
          </ac:picMkLst>
        </pc:picChg>
        <pc:picChg chg="del">
          <ac:chgData name="Hoffman, Peter" userId="673cee94-26bd-4c2a-ab82-1b3669e2f049" providerId="ADAL" clId="{D610E624-DFB1-45DB-B74F-7A8C57BECF08}" dt="2024-01-03T22:32:47.139" v="806" actId="478"/>
          <ac:picMkLst>
            <pc:docMk/>
            <pc:sldMk cId="3262778519" sldId="5211"/>
            <ac:picMk id="15" creationId="{F1A99AC5-2E8A-9202-CBED-4618CEEC1160}"/>
          </ac:picMkLst>
        </pc:picChg>
      </pc:sldChg>
      <pc:sldChg chg="del">
        <pc:chgData name="Hoffman, Peter" userId="673cee94-26bd-4c2a-ab82-1b3669e2f049" providerId="ADAL" clId="{D610E624-DFB1-45DB-B74F-7A8C57BECF08}" dt="2024-01-02T16:33:54.342" v="17" actId="2696"/>
        <pc:sldMkLst>
          <pc:docMk/>
          <pc:sldMk cId="3843539797" sldId="5213"/>
        </pc:sldMkLst>
      </pc:sldChg>
      <pc:sldMasterChg chg="delSldLayout">
        <pc:chgData name="Hoffman, Peter" userId="673cee94-26bd-4c2a-ab82-1b3669e2f049" providerId="ADAL" clId="{D610E624-DFB1-45DB-B74F-7A8C57BECF08}" dt="2024-01-02T16:33:54.342" v="17" actId="2696"/>
        <pc:sldMasterMkLst>
          <pc:docMk/>
          <pc:sldMasterMk cId="2150711039" sldId="2147483676"/>
        </pc:sldMasterMkLst>
        <pc:sldLayoutChg chg="del">
          <pc:chgData name="Hoffman, Peter" userId="673cee94-26bd-4c2a-ab82-1b3669e2f049" providerId="ADAL" clId="{D610E624-DFB1-45DB-B74F-7A8C57BECF08}" dt="2024-01-02T16:33:54.342" v="17" actId="2696"/>
          <pc:sldLayoutMkLst>
            <pc:docMk/>
            <pc:sldMasterMk cId="2150711039" sldId="2147483676"/>
            <pc:sldLayoutMk cId="1267747368" sldId="2147483701"/>
          </pc:sldLayoutMkLst>
        </pc:sldLayoutChg>
      </pc:sldMasterChg>
    </pc:docChg>
  </pc:docChgLst>
  <pc:docChgLst>
    <pc:chgData name="Gudka, Dawna" userId="S::gudka_d@cde.state.co.us::823cceae-331b-41d6-9a63-34ad6d1db55c" providerId="AD" clId="Web-{72AC49F7-7B6F-4320-B12D-5025E3E86EAB}"/>
    <pc:docChg chg="modSld sldOrd">
      <pc:chgData name="Gudka, Dawna" userId="S::gudka_d@cde.state.co.us::823cceae-331b-41d6-9a63-34ad6d1db55c" providerId="AD" clId="Web-{72AC49F7-7B6F-4320-B12D-5025E3E86EAB}" dt="2024-01-11T15:13:41.965" v="3" actId="1076"/>
      <pc:docMkLst>
        <pc:docMk/>
      </pc:docMkLst>
      <pc:sldChg chg="ord">
        <pc:chgData name="Gudka, Dawna" userId="S::gudka_d@cde.state.co.us::823cceae-331b-41d6-9a63-34ad6d1db55c" providerId="AD" clId="Web-{72AC49F7-7B6F-4320-B12D-5025E3E86EAB}" dt="2024-01-11T15:12:15.792" v="0"/>
        <pc:sldMkLst>
          <pc:docMk/>
          <pc:sldMk cId="1731656532" sldId="262"/>
        </pc:sldMkLst>
      </pc:sldChg>
      <pc:sldChg chg="ord">
        <pc:chgData name="Gudka, Dawna" userId="S::gudka_d@cde.state.co.us::823cceae-331b-41d6-9a63-34ad6d1db55c" providerId="AD" clId="Web-{72AC49F7-7B6F-4320-B12D-5025E3E86EAB}" dt="2024-01-11T15:12:37.605" v="1"/>
        <pc:sldMkLst>
          <pc:docMk/>
          <pc:sldMk cId="1847781319" sldId="263"/>
        </pc:sldMkLst>
      </pc:sldChg>
      <pc:sldChg chg="modSp">
        <pc:chgData name="Gudka, Dawna" userId="S::gudka_d@cde.state.co.us::823cceae-331b-41d6-9a63-34ad6d1db55c" providerId="AD" clId="Web-{72AC49F7-7B6F-4320-B12D-5025E3E86EAB}" dt="2024-01-11T15:13:41.965" v="3" actId="1076"/>
        <pc:sldMkLst>
          <pc:docMk/>
          <pc:sldMk cId="1641238302" sldId="5130"/>
        </pc:sldMkLst>
        <pc:spChg chg="mod">
          <ac:chgData name="Gudka, Dawna" userId="S::gudka_d@cde.state.co.us::823cceae-331b-41d6-9a63-34ad6d1db55c" providerId="AD" clId="Web-{72AC49F7-7B6F-4320-B12D-5025E3E86EAB}" dt="2024-01-11T15:13:41.965" v="3" actId="1076"/>
          <ac:spMkLst>
            <pc:docMk/>
            <pc:sldMk cId="1641238302" sldId="5130"/>
            <ac:spMk id="6" creationId="{B1AA1C90-DCB3-013C-ABD8-DED0855C602F}"/>
          </ac:spMkLst>
        </pc:spChg>
      </pc:sldChg>
    </pc:docChg>
  </pc:docChgLst>
  <pc:docChgLst>
    <pc:chgData name="Hoffman, Peter" userId="673cee94-26bd-4c2a-ab82-1b3669e2f049" providerId="ADAL" clId="{19B896EE-91EC-4B5B-B6C9-E2D6F68BEA3A}"/>
    <pc:docChg chg="modSld">
      <pc:chgData name="Hoffman, Peter" userId="673cee94-26bd-4c2a-ab82-1b3669e2f049" providerId="ADAL" clId="{19B896EE-91EC-4B5B-B6C9-E2D6F68BEA3A}" dt="2024-01-16T22:51:05.243" v="135" actId="20577"/>
      <pc:docMkLst>
        <pc:docMk/>
      </pc:docMkLst>
      <pc:sldChg chg="modSp mod">
        <pc:chgData name="Hoffman, Peter" userId="673cee94-26bd-4c2a-ab82-1b3669e2f049" providerId="ADAL" clId="{19B896EE-91EC-4B5B-B6C9-E2D6F68BEA3A}" dt="2024-01-16T22:49:27.562" v="1" actId="20577"/>
        <pc:sldMkLst>
          <pc:docMk/>
          <pc:sldMk cId="3044915438" sldId="256"/>
        </pc:sldMkLst>
        <pc:spChg chg="mod">
          <ac:chgData name="Hoffman, Peter" userId="673cee94-26bd-4c2a-ab82-1b3669e2f049" providerId="ADAL" clId="{19B896EE-91EC-4B5B-B6C9-E2D6F68BEA3A}" dt="2024-01-16T22:49:27.562" v="1" actId="20577"/>
          <ac:spMkLst>
            <pc:docMk/>
            <pc:sldMk cId="3044915438" sldId="256"/>
            <ac:spMk id="2" creationId="{00000000-0000-0000-0000-000000000000}"/>
          </ac:spMkLst>
        </pc:spChg>
      </pc:sldChg>
      <pc:sldChg chg="modSp mod">
        <pc:chgData name="Hoffman, Peter" userId="673cee94-26bd-4c2a-ab82-1b3669e2f049" providerId="ADAL" clId="{19B896EE-91EC-4B5B-B6C9-E2D6F68BEA3A}" dt="2024-01-16T22:51:05.243" v="135" actId="20577"/>
        <pc:sldMkLst>
          <pc:docMk/>
          <pc:sldMk cId="1212467416" sldId="261"/>
        </pc:sldMkLst>
        <pc:graphicFrameChg chg="modGraphic">
          <ac:chgData name="Hoffman, Peter" userId="673cee94-26bd-4c2a-ab82-1b3669e2f049" providerId="ADAL" clId="{19B896EE-91EC-4B5B-B6C9-E2D6F68BEA3A}" dt="2024-01-16T22:51:05.243" v="135" actId="20577"/>
          <ac:graphicFrameMkLst>
            <pc:docMk/>
            <pc:sldMk cId="1212467416" sldId="261"/>
            <ac:graphicFrameMk id="9" creationId="{E52EBAC4-3CDA-C325-EF8A-459CCAFC0EDE}"/>
          </ac:graphicFrameMkLst>
        </pc:graphicFrameChg>
      </pc:sldChg>
      <pc:sldChg chg="modSp">
        <pc:chgData name="Hoffman, Peter" userId="673cee94-26bd-4c2a-ab82-1b3669e2f049" providerId="ADAL" clId="{19B896EE-91EC-4B5B-B6C9-E2D6F68BEA3A}" dt="2024-01-16T22:49:33.803" v="5" actId="20577"/>
        <pc:sldMkLst>
          <pc:docMk/>
          <pc:sldMk cId="3717000822" sldId="280"/>
        </pc:sldMkLst>
        <pc:graphicFrameChg chg="mod">
          <ac:chgData name="Hoffman, Peter" userId="673cee94-26bd-4c2a-ab82-1b3669e2f049" providerId="ADAL" clId="{19B896EE-91EC-4B5B-B6C9-E2D6F68BEA3A}" dt="2024-01-16T22:49:33.803" v="5" actId="20577"/>
          <ac:graphicFrameMkLst>
            <pc:docMk/>
            <pc:sldMk cId="3717000822" sldId="280"/>
            <ac:graphicFrameMk id="7" creationId="{846691BE-0086-3658-55F2-41FDF0607A9C}"/>
          </ac:graphicFrameMkLst>
        </pc:graphicFrameChg>
      </pc:sldChg>
    </pc:docChg>
  </pc:docChgLst>
  <pc:docChgLst>
    <pc:chgData name="Wenzel, Brooke" userId="672bf8d3-b15b-4e02-a6d1-39319a0df09b" providerId="ADAL" clId="{3B866652-3880-41A9-9662-FE5D7A9BF9A0}"/>
    <pc:docChg chg="modSld">
      <pc:chgData name="Wenzel, Brooke" userId="672bf8d3-b15b-4e02-a6d1-39319a0df09b" providerId="ADAL" clId="{3B866652-3880-41A9-9662-FE5D7A9BF9A0}" dt="2023-12-06T20:57:58.592" v="2" actId="5793"/>
      <pc:docMkLst>
        <pc:docMk/>
      </pc:docMkLst>
      <pc:sldChg chg="modSp mod">
        <pc:chgData name="Wenzel, Brooke" userId="672bf8d3-b15b-4e02-a6d1-39319a0df09b" providerId="ADAL" clId="{3B866652-3880-41A9-9662-FE5D7A9BF9A0}" dt="2023-12-06T20:57:58.592" v="2" actId="5793"/>
        <pc:sldMkLst>
          <pc:docMk/>
          <pc:sldMk cId="1847781319" sldId="263"/>
        </pc:sldMkLst>
        <pc:graphicFrameChg chg="modGraphic">
          <ac:chgData name="Wenzel, Brooke" userId="672bf8d3-b15b-4e02-a6d1-39319a0df09b" providerId="ADAL" clId="{3B866652-3880-41A9-9662-FE5D7A9BF9A0}" dt="2023-12-06T20:57:58.592" v="2" actId="5793"/>
          <ac:graphicFrameMkLst>
            <pc:docMk/>
            <pc:sldMk cId="1847781319" sldId="263"/>
            <ac:graphicFrameMk id="7" creationId="{2864BB53-F741-4FFC-0348-1AC10AD60EEB}"/>
          </ac:graphicFrameMkLst>
        </pc:graphicFrameChg>
      </pc:sldChg>
      <pc:sldChg chg="modSp mod">
        <pc:chgData name="Wenzel, Brooke" userId="672bf8d3-b15b-4e02-a6d1-39319a0df09b" providerId="ADAL" clId="{3B866652-3880-41A9-9662-FE5D7A9BF9A0}" dt="2023-12-05T18:29:16.770" v="0" actId="6549"/>
        <pc:sldMkLst>
          <pc:docMk/>
          <pc:sldMk cId="766479562" sldId="264"/>
        </pc:sldMkLst>
        <pc:graphicFrameChg chg="modGraphic">
          <ac:chgData name="Wenzel, Brooke" userId="672bf8d3-b15b-4e02-a6d1-39319a0df09b" providerId="ADAL" clId="{3B866652-3880-41A9-9662-FE5D7A9BF9A0}" dt="2023-12-05T18:29:16.770" v="0" actId="6549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</pc:docChg>
  </pc:docChgLst>
  <pc:docChgLst>
    <pc:chgData name="Gudka, Dawna" userId="S::gudka_d@cde.state.co.us::823cceae-331b-41d6-9a63-34ad6d1db55c" providerId="AD" clId="Web-{44460011-26D4-4D73-B9EF-278DEDB83FA1}"/>
    <pc:docChg chg="addSld modSld">
      <pc:chgData name="Gudka, Dawna" userId="S::gudka_d@cde.state.co.us::823cceae-331b-41d6-9a63-34ad6d1db55c" providerId="AD" clId="Web-{44460011-26D4-4D73-B9EF-278DEDB83FA1}" dt="2024-01-04T05:19:49.290" v="83"/>
      <pc:docMkLst>
        <pc:docMk/>
      </pc:docMkLst>
      <pc:sldChg chg="modSp">
        <pc:chgData name="Gudka, Dawna" userId="S::gudka_d@cde.state.co.us::823cceae-331b-41d6-9a63-34ad6d1db55c" providerId="AD" clId="Web-{44460011-26D4-4D73-B9EF-278DEDB83FA1}" dt="2024-01-04T04:51:46.372" v="10" actId="20577"/>
        <pc:sldMkLst>
          <pc:docMk/>
          <pc:sldMk cId="86511955" sldId="5129"/>
        </pc:sldMkLst>
        <pc:spChg chg="mod">
          <ac:chgData name="Gudka, Dawna" userId="S::gudka_d@cde.state.co.us::823cceae-331b-41d6-9a63-34ad6d1db55c" providerId="AD" clId="Web-{44460011-26D4-4D73-B9EF-278DEDB83FA1}" dt="2024-01-04T04:51:46.372" v="10" actId="20577"/>
          <ac:spMkLst>
            <pc:docMk/>
            <pc:sldMk cId="86511955" sldId="5129"/>
            <ac:spMk id="2" creationId="{DD55F8C3-2F44-7E94-0F2B-3159E1AC832D}"/>
          </ac:spMkLst>
        </pc:spChg>
      </pc:sldChg>
      <pc:sldChg chg="addSp delSp modSp">
        <pc:chgData name="Gudka, Dawna" userId="S::gudka_d@cde.state.co.us::823cceae-331b-41d6-9a63-34ad6d1db55c" providerId="AD" clId="Web-{44460011-26D4-4D73-B9EF-278DEDB83FA1}" dt="2024-01-04T04:57:00.940" v="47" actId="1076"/>
        <pc:sldMkLst>
          <pc:docMk/>
          <pc:sldMk cId="1641238302" sldId="5130"/>
        </pc:sldMkLst>
        <pc:spChg chg="mod">
          <ac:chgData name="Gudka, Dawna" userId="S::gudka_d@cde.state.co.us::823cceae-331b-41d6-9a63-34ad6d1db55c" providerId="AD" clId="Web-{44460011-26D4-4D73-B9EF-278DEDB83FA1}" dt="2024-01-04T04:53:34.484" v="44" actId="20577"/>
          <ac:spMkLst>
            <pc:docMk/>
            <pc:sldMk cId="1641238302" sldId="5130"/>
            <ac:spMk id="4" creationId="{6A477DCB-6F3D-C551-CC9C-3D5C1F645891}"/>
          </ac:spMkLst>
        </pc:spChg>
        <pc:spChg chg="add del mod">
          <ac:chgData name="Gudka, Dawna" userId="S::gudka_d@cde.state.co.us::823cceae-331b-41d6-9a63-34ad6d1db55c" providerId="AD" clId="Web-{44460011-26D4-4D73-B9EF-278DEDB83FA1}" dt="2024-01-04T04:53:04.155" v="42"/>
          <ac:spMkLst>
            <pc:docMk/>
            <pc:sldMk cId="1641238302" sldId="5130"/>
            <ac:spMk id="6" creationId="{31325FF1-6639-C66D-900E-F3823BB8968A}"/>
          </ac:spMkLst>
        </pc:spChg>
        <pc:spChg chg="del mod">
          <ac:chgData name="Gudka, Dawna" userId="S::gudka_d@cde.state.co.us::823cceae-331b-41d6-9a63-34ad6d1db55c" providerId="AD" clId="Web-{44460011-26D4-4D73-B9EF-278DEDB83FA1}" dt="2024-01-04T04:52:56.842" v="40"/>
          <ac:spMkLst>
            <pc:docMk/>
            <pc:sldMk cId="1641238302" sldId="5130"/>
            <ac:spMk id="10" creationId="{7E16E325-3558-4340-27D9-3712851D0AAC}"/>
          </ac:spMkLst>
        </pc:spChg>
        <pc:picChg chg="add mod">
          <ac:chgData name="Gudka, Dawna" userId="S::gudka_d@cde.state.co.us::823cceae-331b-41d6-9a63-34ad6d1db55c" providerId="AD" clId="Web-{44460011-26D4-4D73-B9EF-278DEDB83FA1}" dt="2024-01-04T04:57:00.940" v="47" actId="1076"/>
          <ac:picMkLst>
            <pc:docMk/>
            <pc:sldMk cId="1641238302" sldId="5130"/>
            <ac:picMk id="7" creationId="{EA362E26-3B3E-2C7A-39B4-37580831ADF8}"/>
          </ac:picMkLst>
        </pc:picChg>
        <pc:picChg chg="del mod">
          <ac:chgData name="Gudka, Dawna" userId="S::gudka_d@cde.state.co.us::823cceae-331b-41d6-9a63-34ad6d1db55c" providerId="AD" clId="Web-{44460011-26D4-4D73-B9EF-278DEDB83FA1}" dt="2024-01-04T04:52:58.733" v="41"/>
          <ac:picMkLst>
            <pc:docMk/>
            <pc:sldMk cId="1641238302" sldId="5130"/>
            <ac:picMk id="8" creationId="{1EC2AE84-D528-67A2-0B72-4DA843D91503}"/>
          </ac:picMkLst>
        </pc:picChg>
        <pc:picChg chg="del mod">
          <ac:chgData name="Gudka, Dawna" userId="S::gudka_d@cde.state.co.us::823cceae-331b-41d6-9a63-34ad6d1db55c" providerId="AD" clId="Web-{44460011-26D4-4D73-B9EF-278DEDB83FA1}" dt="2024-01-04T04:53:05.577" v="43"/>
          <ac:picMkLst>
            <pc:docMk/>
            <pc:sldMk cId="1641238302" sldId="5130"/>
            <ac:picMk id="9" creationId="{BCB09365-9F99-3788-F74F-1BD923EFF41D}"/>
          </ac:picMkLst>
        </pc:picChg>
      </pc:sldChg>
      <pc:sldChg chg="addSp modSp add replId">
        <pc:chgData name="Gudka, Dawna" userId="S::gudka_d@cde.state.co.us::823cceae-331b-41d6-9a63-34ad6d1db55c" providerId="AD" clId="Web-{44460011-26D4-4D73-B9EF-278DEDB83FA1}" dt="2024-01-04T05:19:49.290" v="83"/>
        <pc:sldMkLst>
          <pc:docMk/>
          <pc:sldMk cId="1919184917" sldId="5212"/>
        </pc:sldMkLst>
        <pc:spChg chg="ord">
          <ac:chgData name="Gudka, Dawna" userId="S::gudka_d@cde.state.co.us::823cceae-331b-41d6-9a63-34ad6d1db55c" providerId="AD" clId="Web-{44460011-26D4-4D73-B9EF-278DEDB83FA1}" dt="2024-01-04T05:15:14.349" v="50"/>
          <ac:spMkLst>
            <pc:docMk/>
            <pc:sldMk cId="1919184917" sldId="5212"/>
            <ac:spMk id="2" creationId="{3F3E8CBF-CB66-8476-0868-7968788510E8}"/>
          </ac:spMkLst>
        </pc:spChg>
        <pc:spChg chg="mod ord">
          <ac:chgData name="Gudka, Dawna" userId="S::gudka_d@cde.state.co.us::823cceae-331b-41d6-9a63-34ad6d1db55c" providerId="AD" clId="Web-{44460011-26D4-4D73-B9EF-278DEDB83FA1}" dt="2024-01-04T05:17:46.679" v="63"/>
          <ac:spMkLst>
            <pc:docMk/>
            <pc:sldMk cId="1919184917" sldId="5212"/>
            <ac:spMk id="3" creationId="{23C0B8A7-952C-6BA7-2E0A-A1DFCDF17B26}"/>
          </ac:spMkLst>
        </pc:spChg>
        <pc:spChg chg="ord">
          <ac:chgData name="Gudka, Dawna" userId="S::gudka_d@cde.state.co.us::823cceae-331b-41d6-9a63-34ad6d1db55c" providerId="AD" clId="Web-{44460011-26D4-4D73-B9EF-278DEDB83FA1}" dt="2024-01-04T05:15:17.380" v="54"/>
          <ac:spMkLst>
            <pc:docMk/>
            <pc:sldMk cId="1919184917" sldId="5212"/>
            <ac:spMk id="10" creationId="{7E3B2058-306E-2137-0956-46DE6769658F}"/>
          </ac:spMkLst>
        </pc:spChg>
        <pc:picChg chg="add mod ord">
          <ac:chgData name="Gudka, Dawna" userId="S::gudka_d@cde.state.co.us::823cceae-331b-41d6-9a63-34ad6d1db55c" providerId="AD" clId="Web-{44460011-26D4-4D73-B9EF-278DEDB83FA1}" dt="2024-01-04T05:19:49.290" v="83"/>
          <ac:picMkLst>
            <pc:docMk/>
            <pc:sldMk cId="1919184917" sldId="5212"/>
            <ac:picMk id="5" creationId="{60AA711A-BBD9-5E79-0F67-6FBA8E8440B4}"/>
          </ac:picMkLst>
        </pc:picChg>
        <pc:picChg chg="mod ord">
          <ac:chgData name="Gudka, Dawna" userId="S::gudka_d@cde.state.co.us::823cceae-331b-41d6-9a63-34ad6d1db55c" providerId="AD" clId="Web-{44460011-26D4-4D73-B9EF-278DEDB83FA1}" dt="2024-01-04T05:19:03.743" v="69"/>
          <ac:picMkLst>
            <pc:docMk/>
            <pc:sldMk cId="1919184917" sldId="5212"/>
            <ac:picMk id="8" creationId="{14F1015C-2284-3ECB-5484-CEDAE16E6EE7}"/>
          </ac:picMkLst>
        </pc:picChg>
        <pc:picChg chg="mod ord modCrop">
          <ac:chgData name="Gudka, Dawna" userId="S::gudka_d@cde.state.co.us::823cceae-331b-41d6-9a63-34ad6d1db55c" providerId="AD" clId="Web-{44460011-26D4-4D73-B9EF-278DEDB83FA1}" dt="2024-01-04T05:16:16.193" v="61"/>
          <ac:picMkLst>
            <pc:docMk/>
            <pc:sldMk cId="1919184917" sldId="5212"/>
            <ac:picMk id="9" creationId="{0A4A6CCC-58E1-6890-D28A-9487ED86FA62}"/>
          </ac:picMkLst>
        </pc:picChg>
      </pc:sldChg>
    </pc:docChg>
  </pc:docChgLst>
  <pc:docChgLst>
    <pc:chgData name="Severson, Annette" userId="199f3c28-b733-4b36-8b0e-b7eb6984ff94" providerId="ADAL" clId="{D2841389-417E-460E-86C4-2E0783324CB8}"/>
    <pc:docChg chg="custSel addSld modSld">
      <pc:chgData name="Severson, Annette" userId="199f3c28-b733-4b36-8b0e-b7eb6984ff94" providerId="ADAL" clId="{D2841389-417E-460E-86C4-2E0783324CB8}" dt="2023-11-29T22:05:05.697" v="406" actId="20577"/>
      <pc:docMkLst>
        <pc:docMk/>
      </pc:docMkLst>
      <pc:sldChg chg="add">
        <pc:chgData name="Severson, Annette" userId="199f3c28-b733-4b36-8b0e-b7eb6984ff94" providerId="ADAL" clId="{D2841389-417E-460E-86C4-2E0783324CB8}" dt="2023-11-29T14:14:39.722" v="0"/>
        <pc:sldMkLst>
          <pc:docMk/>
          <pc:sldMk cId="1546650072" sldId="4525"/>
        </pc:sldMkLst>
      </pc:sldChg>
      <pc:sldChg chg="add">
        <pc:chgData name="Severson, Annette" userId="199f3c28-b733-4b36-8b0e-b7eb6984ff94" providerId="ADAL" clId="{D2841389-417E-460E-86C4-2E0783324CB8}" dt="2023-11-29T14:14:39.722" v="0"/>
        <pc:sldMkLst>
          <pc:docMk/>
          <pc:sldMk cId="1661588645" sldId="4949"/>
        </pc:sldMkLst>
      </pc:sldChg>
      <pc:sldChg chg="add">
        <pc:chgData name="Severson, Annette" userId="199f3c28-b733-4b36-8b0e-b7eb6984ff94" providerId="ADAL" clId="{D2841389-417E-460E-86C4-2E0783324CB8}" dt="2023-11-29T14:14:39.722" v="0"/>
        <pc:sldMkLst>
          <pc:docMk/>
          <pc:sldMk cId="883951864" sldId="4953"/>
        </pc:sldMkLst>
      </pc:sldChg>
      <pc:sldChg chg="modSp add mod">
        <pc:chgData name="Severson, Annette" userId="199f3c28-b733-4b36-8b0e-b7eb6984ff94" providerId="ADAL" clId="{D2841389-417E-460E-86C4-2E0783324CB8}" dt="2023-11-29T22:05:05.697" v="406" actId="20577"/>
        <pc:sldMkLst>
          <pc:docMk/>
          <pc:sldMk cId="3771905201" sldId="4955"/>
        </pc:sldMkLst>
        <pc:spChg chg="mod">
          <ac:chgData name="Severson, Annette" userId="199f3c28-b733-4b36-8b0e-b7eb6984ff94" providerId="ADAL" clId="{D2841389-417E-460E-86C4-2E0783324CB8}" dt="2023-11-29T22:05:05.697" v="406" actId="20577"/>
          <ac:spMkLst>
            <pc:docMk/>
            <pc:sldMk cId="3771905201" sldId="4955"/>
            <ac:spMk id="5" creationId="{6E65669C-9132-C8FB-8F58-923F3C35F5CE}"/>
          </ac:spMkLst>
        </pc:spChg>
      </pc:sldChg>
      <pc:sldChg chg="add setBg">
        <pc:chgData name="Severson, Annette" userId="199f3c28-b733-4b36-8b0e-b7eb6984ff94" providerId="ADAL" clId="{D2841389-417E-460E-86C4-2E0783324CB8}" dt="2023-11-29T14:14:39.722" v="0"/>
        <pc:sldMkLst>
          <pc:docMk/>
          <pc:sldMk cId="1171814585" sldId="5128"/>
        </pc:sldMkLst>
      </pc:sldChg>
    </pc:docChg>
  </pc:docChgLst>
  <pc:docChgLst>
    <pc:chgData name="Maginnis, June" userId="S::maginnis_j@cde.state.co.us::50935607-81d6-4d1e-8bfb-e80ae5236ad8" providerId="AD" clId="Web-{7C3AF980-3BA2-CF4B-E448-1F9CAE0C7099}"/>
    <pc:docChg chg="modSld">
      <pc:chgData name="Maginnis, June" userId="S::maginnis_j@cde.state.co.us::50935607-81d6-4d1e-8bfb-e80ae5236ad8" providerId="AD" clId="Web-{7C3AF980-3BA2-CF4B-E448-1F9CAE0C7099}" dt="2023-11-29T20:24:59.175" v="115" actId="20577"/>
      <pc:docMkLst>
        <pc:docMk/>
      </pc:docMkLst>
      <pc:sldChg chg="modSp">
        <pc:chgData name="Maginnis, June" userId="S::maginnis_j@cde.state.co.us::50935607-81d6-4d1e-8bfb-e80ae5236ad8" providerId="AD" clId="Web-{7C3AF980-3BA2-CF4B-E448-1F9CAE0C7099}" dt="2023-11-29T20:24:59.175" v="115" actId="20577"/>
        <pc:sldMkLst>
          <pc:docMk/>
          <pc:sldMk cId="3771905201" sldId="4955"/>
        </pc:sldMkLst>
        <pc:spChg chg="mod">
          <ac:chgData name="Maginnis, June" userId="S::maginnis_j@cde.state.co.us::50935607-81d6-4d1e-8bfb-e80ae5236ad8" providerId="AD" clId="Web-{7C3AF980-3BA2-CF4B-E448-1F9CAE0C7099}" dt="2023-11-29T20:24:59.175" v="115" actId="20577"/>
          <ac:spMkLst>
            <pc:docMk/>
            <pc:sldMk cId="3771905201" sldId="4955"/>
            <ac:spMk id="5" creationId="{6E65669C-9132-C8FB-8F58-923F3C35F5CE}"/>
          </ac:spMkLst>
        </pc:spChg>
      </pc:sldChg>
    </pc:docChg>
  </pc:docChgLst>
  <pc:docChgLst>
    <pc:chgData name="Hoffman, Peter" userId="673cee94-26bd-4c2a-ab82-1b3669e2f049" providerId="ADAL" clId="{6904464B-B640-4158-9F18-D867E0FA9CFD}"/>
    <pc:docChg chg="undo custSel addSld delSld modSld">
      <pc:chgData name="Hoffman, Peter" userId="673cee94-26bd-4c2a-ab82-1b3669e2f049" providerId="ADAL" clId="{6904464B-B640-4158-9F18-D867E0FA9CFD}" dt="2024-02-15T15:34:04.034" v="1057" actId="20577"/>
      <pc:docMkLst>
        <pc:docMk/>
      </pc:docMkLst>
      <pc:sldChg chg="del">
        <pc:chgData name="Hoffman, Peter" userId="673cee94-26bd-4c2a-ab82-1b3669e2f049" providerId="ADAL" clId="{6904464B-B640-4158-9F18-D867E0FA9CFD}" dt="2024-02-14T21:53:10.231" v="1" actId="2696"/>
        <pc:sldMkLst>
          <pc:docMk/>
          <pc:sldMk cId="800576745" sldId="4705"/>
        </pc:sldMkLst>
      </pc:sldChg>
      <pc:sldChg chg="add">
        <pc:chgData name="Hoffman, Peter" userId="673cee94-26bd-4c2a-ab82-1b3669e2f049" providerId="ADAL" clId="{6904464B-B640-4158-9F18-D867E0FA9CFD}" dt="2024-02-14T21:53:05.197" v="0"/>
        <pc:sldMkLst>
          <pc:docMk/>
          <pc:sldMk cId="1003328" sldId="5202"/>
        </pc:sldMkLst>
      </pc:sldChg>
      <pc:sldChg chg="add">
        <pc:chgData name="Hoffman, Peter" userId="673cee94-26bd-4c2a-ab82-1b3669e2f049" providerId="ADAL" clId="{6904464B-B640-4158-9F18-D867E0FA9CFD}" dt="2024-02-14T21:53:05.197" v="0"/>
        <pc:sldMkLst>
          <pc:docMk/>
          <pc:sldMk cId="298744664" sldId="5203"/>
        </pc:sldMkLst>
      </pc:sldChg>
      <pc:sldChg chg="addSp delSp modSp add mod">
        <pc:chgData name="Hoffman, Peter" userId="673cee94-26bd-4c2a-ab82-1b3669e2f049" providerId="ADAL" clId="{6904464B-B640-4158-9F18-D867E0FA9CFD}" dt="2024-02-14T22:04:01.741" v="794" actId="962"/>
        <pc:sldMkLst>
          <pc:docMk/>
          <pc:sldMk cId="1961852350" sldId="5205"/>
        </pc:sldMkLst>
        <pc:spChg chg="mod">
          <ac:chgData name="Hoffman, Peter" userId="673cee94-26bd-4c2a-ab82-1b3669e2f049" providerId="ADAL" clId="{6904464B-B640-4158-9F18-D867E0FA9CFD}" dt="2024-02-14T21:54:30.039" v="169" actId="1037"/>
          <ac:spMkLst>
            <pc:docMk/>
            <pc:sldMk cId="1961852350" sldId="5205"/>
            <ac:spMk id="8" creationId="{31CF935B-4EDB-CD62-F90C-6618AAEBDEFC}"/>
          </ac:spMkLst>
        </pc:spChg>
        <pc:picChg chg="del">
          <ac:chgData name="Hoffman, Peter" userId="673cee94-26bd-4c2a-ab82-1b3669e2f049" providerId="ADAL" clId="{6904464B-B640-4158-9F18-D867E0FA9CFD}" dt="2024-02-14T22:03:32.580" v="653" actId="478"/>
          <ac:picMkLst>
            <pc:docMk/>
            <pc:sldMk cId="1961852350" sldId="5205"/>
            <ac:picMk id="7" creationId="{864F8E31-FBB1-3F10-9D1C-D402FA51E7FD}"/>
          </ac:picMkLst>
        </pc:picChg>
        <pc:picChg chg="add mod">
          <ac:chgData name="Hoffman, Peter" userId="673cee94-26bd-4c2a-ab82-1b3669e2f049" providerId="ADAL" clId="{6904464B-B640-4158-9F18-D867E0FA9CFD}" dt="2024-02-14T22:04:01.741" v="794" actId="962"/>
          <ac:picMkLst>
            <pc:docMk/>
            <pc:sldMk cId="1961852350" sldId="5205"/>
            <ac:picMk id="9" creationId="{2F455E94-B5DA-2B74-E5C9-3AB77EA5B476}"/>
          </ac:picMkLst>
        </pc:picChg>
      </pc:sldChg>
      <pc:sldChg chg="addSp delSp modSp add mod">
        <pc:chgData name="Hoffman, Peter" userId="673cee94-26bd-4c2a-ab82-1b3669e2f049" providerId="ADAL" clId="{6904464B-B640-4158-9F18-D867E0FA9CFD}" dt="2024-02-15T15:34:04.034" v="1057" actId="20577"/>
        <pc:sldMkLst>
          <pc:docMk/>
          <pc:sldMk cId="2933753138" sldId="5206"/>
        </pc:sldMkLst>
        <pc:spChg chg="mod">
          <ac:chgData name="Hoffman, Peter" userId="673cee94-26bd-4c2a-ab82-1b3669e2f049" providerId="ADAL" clId="{6904464B-B640-4158-9F18-D867E0FA9CFD}" dt="2024-02-15T15:34:04.034" v="1057" actId="20577"/>
          <ac:spMkLst>
            <pc:docMk/>
            <pc:sldMk cId="2933753138" sldId="5206"/>
            <ac:spMk id="8" creationId="{31CF935B-4EDB-CD62-F90C-6618AAEBDEFC}"/>
          </ac:spMkLst>
        </pc:spChg>
        <pc:picChg chg="add del">
          <ac:chgData name="Hoffman, Peter" userId="673cee94-26bd-4c2a-ab82-1b3669e2f049" providerId="ADAL" clId="{6904464B-B640-4158-9F18-D867E0FA9CFD}" dt="2024-02-14T21:55:55.766" v="173" actId="478"/>
          <ac:picMkLst>
            <pc:docMk/>
            <pc:sldMk cId="2933753138" sldId="5206"/>
            <ac:picMk id="7" creationId="{79F05719-AE43-BB7F-90C3-E1CEB53D87EB}"/>
          </ac:picMkLst>
        </pc:picChg>
        <pc:picChg chg="add mod">
          <ac:chgData name="Hoffman, Peter" userId="673cee94-26bd-4c2a-ab82-1b3669e2f049" providerId="ADAL" clId="{6904464B-B640-4158-9F18-D867E0FA9CFD}" dt="2024-02-14T22:04:34.809" v="962" actId="962"/>
          <ac:picMkLst>
            <pc:docMk/>
            <pc:sldMk cId="2933753138" sldId="5206"/>
            <ac:picMk id="10" creationId="{FE85C8D0-29B6-42E5-00FC-4D72D04F75E3}"/>
          </ac:picMkLst>
        </pc:picChg>
        <pc:picChg chg="del mod">
          <ac:chgData name="Hoffman, Peter" userId="673cee94-26bd-4c2a-ab82-1b3669e2f049" providerId="ADAL" clId="{6904464B-B640-4158-9F18-D867E0FA9CFD}" dt="2024-02-14T21:55:49.957" v="171" actId="478"/>
          <ac:picMkLst>
            <pc:docMk/>
            <pc:sldMk cId="2933753138" sldId="5206"/>
            <ac:picMk id="15" creationId="{F1A99AC5-2E8A-9202-CBED-4618CEEC1160}"/>
          </ac:picMkLst>
        </pc:picChg>
      </pc:sldChg>
      <pc:sldChg chg="delSp modSp add mod">
        <pc:chgData name="Hoffman, Peter" userId="673cee94-26bd-4c2a-ab82-1b3669e2f049" providerId="ADAL" clId="{6904464B-B640-4158-9F18-D867E0FA9CFD}" dt="2024-02-14T22:05:01.180" v="966" actId="6549"/>
        <pc:sldMkLst>
          <pc:docMk/>
          <pc:sldMk cId="3262778519" sldId="5211"/>
        </pc:sldMkLst>
        <pc:spChg chg="mod">
          <ac:chgData name="Hoffman, Peter" userId="673cee94-26bd-4c2a-ab82-1b3669e2f049" providerId="ADAL" clId="{6904464B-B640-4158-9F18-D867E0FA9CFD}" dt="2024-02-14T22:05:01.180" v="966" actId="6549"/>
          <ac:spMkLst>
            <pc:docMk/>
            <pc:sldMk cId="3262778519" sldId="5211"/>
            <ac:spMk id="8" creationId="{31CF935B-4EDB-CD62-F90C-6618AAEBDEFC}"/>
          </ac:spMkLst>
        </pc:spChg>
        <pc:picChg chg="del">
          <ac:chgData name="Hoffman, Peter" userId="673cee94-26bd-4c2a-ab82-1b3669e2f049" providerId="ADAL" clId="{6904464B-B640-4158-9F18-D867E0FA9CFD}" dt="2024-02-14T21:57:27.206" v="205" actId="478"/>
          <ac:picMkLst>
            <pc:docMk/>
            <pc:sldMk cId="3262778519" sldId="5211"/>
            <ac:picMk id="10" creationId="{70D0B37A-0A2E-2198-CCF6-F19403F591D1}"/>
          </ac:picMkLst>
        </pc:picChg>
      </pc:sldChg>
    </pc:docChg>
  </pc:docChgLst>
  <pc:docChgLst>
    <pc:chgData name="Gudka, Dawna" userId="S::gudka_d@cde.state.co.us::823cceae-331b-41d6-9a63-34ad6d1db55c" providerId="AD" clId="Web-{4BF3C662-7F03-4259-A576-41B3ECCC0026}"/>
    <pc:docChg chg="modSld">
      <pc:chgData name="Gudka, Dawna" userId="S::gudka_d@cde.state.co.us::823cceae-331b-41d6-9a63-34ad6d1db55c" providerId="AD" clId="Web-{4BF3C662-7F03-4259-A576-41B3ECCC0026}" dt="2024-01-11T01:04:44.053" v="17"/>
      <pc:docMkLst>
        <pc:docMk/>
      </pc:docMkLst>
      <pc:sldChg chg="modSp">
        <pc:chgData name="Gudka, Dawna" userId="S::gudka_d@cde.state.co.us::823cceae-331b-41d6-9a63-34ad6d1db55c" providerId="AD" clId="Web-{4BF3C662-7F03-4259-A576-41B3ECCC0026}" dt="2024-01-11T01:04:06.568" v="9"/>
        <pc:sldMkLst>
          <pc:docMk/>
          <pc:sldMk cId="766479562" sldId="264"/>
        </pc:sldMkLst>
        <pc:graphicFrameChg chg="mod">
          <ac:chgData name="Gudka, Dawna" userId="S::gudka_d@cde.state.co.us::823cceae-331b-41d6-9a63-34ad6d1db55c" providerId="AD" clId="Web-{4BF3C662-7F03-4259-A576-41B3ECCC0026}" dt="2024-01-11T01:04:06.568" v="9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  <pc:sldChg chg="modSp">
        <pc:chgData name="Gudka, Dawna" userId="S::gudka_d@cde.state.co.us::823cceae-331b-41d6-9a63-34ad6d1db55c" providerId="AD" clId="Web-{4BF3C662-7F03-4259-A576-41B3ECCC0026}" dt="2024-01-11T01:03:46.192" v="5"/>
        <pc:sldMkLst>
          <pc:docMk/>
          <pc:sldMk cId="3717000822" sldId="280"/>
        </pc:sldMkLst>
        <pc:picChg chg="mod">
          <ac:chgData name="Gudka, Dawna" userId="S::gudka_d@cde.state.co.us::823cceae-331b-41d6-9a63-34ad6d1db55c" providerId="AD" clId="Web-{4BF3C662-7F03-4259-A576-41B3ECCC0026}" dt="2024-01-11T01:03:46.192" v="5"/>
          <ac:picMkLst>
            <pc:docMk/>
            <pc:sldMk cId="3717000822" sldId="280"/>
            <ac:picMk id="12" creationId="{6C1A51E8-61A1-86EE-E4AD-B720E51EA8A9}"/>
          </ac:picMkLst>
        </pc:picChg>
      </pc:sldChg>
      <pc:sldChg chg="modSp">
        <pc:chgData name="Gudka, Dawna" userId="S::gudka_d@cde.state.co.us::823cceae-331b-41d6-9a63-34ad6d1db55c" providerId="AD" clId="Web-{4BF3C662-7F03-4259-A576-41B3ECCC0026}" dt="2024-01-11T01:03:26.942" v="1"/>
        <pc:sldMkLst>
          <pc:docMk/>
          <pc:sldMk cId="1641238302" sldId="5130"/>
        </pc:sldMkLst>
        <pc:picChg chg="mod">
          <ac:chgData name="Gudka, Dawna" userId="S::gudka_d@cde.state.co.us::823cceae-331b-41d6-9a63-34ad6d1db55c" providerId="AD" clId="Web-{4BF3C662-7F03-4259-A576-41B3ECCC0026}" dt="2024-01-11T01:03:26.942" v="1"/>
          <ac:picMkLst>
            <pc:docMk/>
            <pc:sldMk cId="1641238302" sldId="5130"/>
            <ac:picMk id="8" creationId="{CDA67DA3-ED07-DA3B-EF26-A4EE767C5FD1}"/>
          </ac:picMkLst>
        </pc:picChg>
      </pc:sldChg>
      <pc:sldChg chg="modSp">
        <pc:chgData name="Gudka, Dawna" userId="S::gudka_d@cde.state.co.us::823cceae-331b-41d6-9a63-34ad6d1db55c" providerId="AD" clId="Web-{4BF3C662-7F03-4259-A576-41B3ECCC0026}" dt="2024-01-11T01:04:44.053" v="17"/>
        <pc:sldMkLst>
          <pc:docMk/>
          <pc:sldMk cId="2371645433" sldId="5220"/>
        </pc:sldMkLst>
        <pc:graphicFrameChg chg="mod">
          <ac:chgData name="Gudka, Dawna" userId="S::gudka_d@cde.state.co.us::823cceae-331b-41d6-9a63-34ad6d1db55c" providerId="AD" clId="Web-{4BF3C662-7F03-4259-A576-41B3ECCC0026}" dt="2024-01-11T01:04:44.053" v="17"/>
          <ac:graphicFrameMkLst>
            <pc:docMk/>
            <pc:sldMk cId="2371645433" sldId="5220"/>
            <ac:graphicFrameMk id="3355" creationId="{758762ED-7812-F5D3-E8FF-D1C94388F46E}"/>
          </ac:graphicFrameMkLst>
        </pc:graphicFrameChg>
      </pc:sldChg>
    </pc:docChg>
  </pc:docChgLst>
  <pc:docChgLst>
    <pc:chgData name="Heitman, Lindsey" userId="a9773a47-99d2-4599-9377-6d37e9ec0bd3" providerId="ADAL" clId="{86D7C042-493E-46AA-8F66-73728F76CD76}"/>
    <pc:docChg chg="undo custSel addSld delSld modSld">
      <pc:chgData name="Heitman, Lindsey" userId="a9773a47-99d2-4599-9377-6d37e9ec0bd3" providerId="ADAL" clId="{86D7C042-493E-46AA-8F66-73728F76CD76}" dt="2023-12-07T14:06:41.148" v="283" actId="20577"/>
      <pc:docMkLst>
        <pc:docMk/>
      </pc:docMkLst>
      <pc:sldChg chg="modSp mod">
        <pc:chgData name="Heitman, Lindsey" userId="a9773a47-99d2-4599-9377-6d37e9ec0bd3" providerId="ADAL" clId="{86D7C042-493E-46AA-8F66-73728F76CD76}" dt="2023-12-07T13:57:56.528" v="17" actId="20577"/>
        <pc:sldMkLst>
          <pc:docMk/>
          <pc:sldMk cId="766479562" sldId="264"/>
        </pc:sldMkLst>
        <pc:graphicFrameChg chg="modGraphic">
          <ac:chgData name="Heitman, Lindsey" userId="a9773a47-99d2-4599-9377-6d37e9ec0bd3" providerId="ADAL" clId="{86D7C042-493E-46AA-8F66-73728F76CD76}" dt="2023-12-07T13:57:56.528" v="17" actId="20577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  <pc:sldChg chg="del">
        <pc:chgData name="Heitman, Lindsey" userId="a9773a47-99d2-4599-9377-6d37e9ec0bd3" providerId="ADAL" clId="{86D7C042-493E-46AA-8F66-73728F76CD76}" dt="2023-12-07T14:00:06.803" v="19" actId="2696"/>
        <pc:sldMkLst>
          <pc:docMk/>
          <pc:sldMk cId="2417891496" sldId="5204"/>
        </pc:sldMkLst>
      </pc:sldChg>
      <pc:sldChg chg="del">
        <pc:chgData name="Heitman, Lindsey" userId="a9773a47-99d2-4599-9377-6d37e9ec0bd3" providerId="ADAL" clId="{86D7C042-493E-46AA-8F66-73728F76CD76}" dt="2023-12-07T14:02:11.236" v="121" actId="2696"/>
        <pc:sldMkLst>
          <pc:docMk/>
          <pc:sldMk cId="3420647800" sldId="5207"/>
        </pc:sldMkLst>
      </pc:sldChg>
      <pc:sldChg chg="del">
        <pc:chgData name="Heitman, Lindsey" userId="a9773a47-99d2-4599-9377-6d37e9ec0bd3" providerId="ADAL" clId="{86D7C042-493E-46AA-8F66-73728F76CD76}" dt="2023-12-07T14:02:11.236" v="121" actId="2696"/>
        <pc:sldMkLst>
          <pc:docMk/>
          <pc:sldMk cId="1227654307" sldId="5208"/>
        </pc:sldMkLst>
      </pc:sldChg>
      <pc:sldChg chg="modSp add mod">
        <pc:chgData name="Heitman, Lindsey" userId="a9773a47-99d2-4599-9377-6d37e9ec0bd3" providerId="ADAL" clId="{86D7C042-493E-46AA-8F66-73728F76CD76}" dt="2023-12-07T14:01:24.392" v="118" actId="20577"/>
        <pc:sldMkLst>
          <pc:docMk/>
          <pc:sldMk cId="3843539797" sldId="5213"/>
        </pc:sldMkLst>
        <pc:spChg chg="mod">
          <ac:chgData name="Heitman, Lindsey" userId="a9773a47-99d2-4599-9377-6d37e9ec0bd3" providerId="ADAL" clId="{86D7C042-493E-46AA-8F66-73728F76CD76}" dt="2023-12-07T14:01:24.392" v="118" actId="20577"/>
          <ac:spMkLst>
            <pc:docMk/>
            <pc:sldMk cId="3843539797" sldId="5213"/>
            <ac:spMk id="3" creationId="{D07CAB23-126A-E475-F5F4-CB0FD2F88469}"/>
          </ac:spMkLst>
        </pc:spChg>
      </pc:sldChg>
      <pc:sldChg chg="addSp modSp add mod">
        <pc:chgData name="Heitman, Lindsey" userId="a9773a47-99d2-4599-9377-6d37e9ec0bd3" providerId="ADAL" clId="{86D7C042-493E-46AA-8F66-73728F76CD76}" dt="2023-12-07T14:06:22.025" v="245" actId="207"/>
        <pc:sldMkLst>
          <pc:docMk/>
          <pc:sldMk cId="2144501160" sldId="5214"/>
        </pc:sldMkLst>
        <pc:spChg chg="add mod">
          <ac:chgData name="Heitman, Lindsey" userId="a9773a47-99d2-4599-9377-6d37e9ec0bd3" providerId="ADAL" clId="{86D7C042-493E-46AA-8F66-73728F76CD76}" dt="2023-12-07T14:04:11.371" v="151"/>
          <ac:spMkLst>
            <pc:docMk/>
            <pc:sldMk cId="2144501160" sldId="5214"/>
            <ac:spMk id="3" creationId="{312471E4-87F6-88E4-AADD-6CA5CF9A61AA}"/>
          </ac:spMkLst>
        </pc:spChg>
        <pc:spChg chg="mod">
          <ac:chgData name="Heitman, Lindsey" userId="a9773a47-99d2-4599-9377-6d37e9ec0bd3" providerId="ADAL" clId="{86D7C042-493E-46AA-8F66-73728F76CD76}" dt="2023-12-07T14:06:22.025" v="245" actId="207"/>
          <ac:spMkLst>
            <pc:docMk/>
            <pc:sldMk cId="2144501160" sldId="5214"/>
            <ac:spMk id="4" creationId="{00000000-0000-0000-0000-000000000000}"/>
          </ac:spMkLst>
        </pc:spChg>
        <pc:spChg chg="add mod">
          <ac:chgData name="Heitman, Lindsey" userId="a9773a47-99d2-4599-9377-6d37e9ec0bd3" providerId="ADAL" clId="{86D7C042-493E-46AA-8F66-73728F76CD76}" dt="2023-12-07T14:04:20.580" v="152"/>
          <ac:spMkLst>
            <pc:docMk/>
            <pc:sldMk cId="2144501160" sldId="5214"/>
            <ac:spMk id="6" creationId="{7E698EE2-F28A-3F16-65BF-25AD1F3CFD38}"/>
          </ac:spMkLst>
        </pc:spChg>
      </pc:sldChg>
      <pc:sldChg chg="addSp modSp add mod">
        <pc:chgData name="Heitman, Lindsey" userId="a9773a47-99d2-4599-9377-6d37e9ec0bd3" providerId="ADAL" clId="{86D7C042-493E-46AA-8F66-73728F76CD76}" dt="2023-12-07T14:06:41.148" v="283" actId="20577"/>
        <pc:sldMkLst>
          <pc:docMk/>
          <pc:sldMk cId="4126811432" sldId="5215"/>
        </pc:sldMkLst>
        <pc:spChg chg="mod">
          <ac:chgData name="Heitman, Lindsey" userId="a9773a47-99d2-4599-9377-6d37e9ec0bd3" providerId="ADAL" clId="{86D7C042-493E-46AA-8F66-73728F76CD76}" dt="2023-12-07T14:06:41.148" v="283" actId="20577"/>
          <ac:spMkLst>
            <pc:docMk/>
            <pc:sldMk cId="4126811432" sldId="5215"/>
            <ac:spMk id="2" creationId="{21F96387-3CAB-A6DC-03DE-F8333351934E}"/>
          </ac:spMkLst>
        </pc:spChg>
        <pc:spChg chg="add mod">
          <ac:chgData name="Heitman, Lindsey" userId="a9773a47-99d2-4599-9377-6d37e9ec0bd3" providerId="ADAL" clId="{86D7C042-493E-46AA-8F66-73728F76CD76}" dt="2023-12-07T14:02:27.025" v="122"/>
          <ac:spMkLst>
            <pc:docMk/>
            <pc:sldMk cId="4126811432" sldId="5215"/>
            <ac:spMk id="3" creationId="{EE768CAF-1413-8FD3-26BD-45F481646E52}"/>
          </ac:spMkLst>
        </pc:spChg>
        <pc:spChg chg="add mod">
          <ac:chgData name="Heitman, Lindsey" userId="a9773a47-99d2-4599-9377-6d37e9ec0bd3" providerId="ADAL" clId="{86D7C042-493E-46AA-8F66-73728F76CD76}" dt="2023-12-07T14:02:35.829" v="123"/>
          <ac:spMkLst>
            <pc:docMk/>
            <pc:sldMk cId="4126811432" sldId="5215"/>
            <ac:spMk id="6" creationId="{C7FA6962-730D-0522-304A-FF72C950C912}"/>
          </ac:spMkLst>
        </pc:spChg>
        <pc:spChg chg="add mod">
          <ac:chgData name="Heitman, Lindsey" userId="a9773a47-99d2-4599-9377-6d37e9ec0bd3" providerId="ADAL" clId="{86D7C042-493E-46AA-8F66-73728F76CD76}" dt="2023-12-07T14:03:12.171" v="126" actId="207"/>
          <ac:spMkLst>
            <pc:docMk/>
            <pc:sldMk cId="4126811432" sldId="5215"/>
            <ac:spMk id="7" creationId="{FD812C35-3880-EE23-E742-FA673534FDAA}"/>
          </ac:spMkLst>
        </pc:spChg>
      </pc:sldChg>
      <pc:sldChg chg="addSp modSp add mod">
        <pc:chgData name="Heitman, Lindsey" userId="a9773a47-99d2-4599-9377-6d37e9ec0bd3" providerId="ADAL" clId="{86D7C042-493E-46AA-8F66-73728F76CD76}" dt="2023-12-07T14:03:56.611" v="150" actId="20577"/>
        <pc:sldMkLst>
          <pc:docMk/>
          <pc:sldMk cId="1344825442" sldId="5216"/>
        </pc:sldMkLst>
        <pc:spChg chg="mod">
          <ac:chgData name="Heitman, Lindsey" userId="a9773a47-99d2-4599-9377-6d37e9ec0bd3" providerId="ADAL" clId="{86D7C042-493E-46AA-8F66-73728F76CD76}" dt="2023-12-07T14:03:56.611" v="150" actId="20577"/>
          <ac:spMkLst>
            <pc:docMk/>
            <pc:sldMk cId="1344825442" sldId="5216"/>
            <ac:spMk id="2" creationId="{00000000-0000-0000-0000-000000000000}"/>
          </ac:spMkLst>
        </pc:spChg>
        <pc:spChg chg="mod">
          <ac:chgData name="Heitman, Lindsey" userId="a9773a47-99d2-4599-9377-6d37e9ec0bd3" providerId="ADAL" clId="{86D7C042-493E-46AA-8F66-73728F76CD76}" dt="2023-12-07T14:03:44.694" v="136" actId="20577"/>
          <ac:spMkLst>
            <pc:docMk/>
            <pc:sldMk cId="1344825442" sldId="5216"/>
            <ac:spMk id="4" creationId="{00000000-0000-0000-0000-000000000000}"/>
          </ac:spMkLst>
        </pc:spChg>
        <pc:spChg chg="add mod">
          <ac:chgData name="Heitman, Lindsey" userId="a9773a47-99d2-4599-9377-6d37e9ec0bd3" providerId="ADAL" clId="{86D7C042-493E-46AA-8F66-73728F76CD76}" dt="2023-12-07T14:03:25.476" v="127"/>
          <ac:spMkLst>
            <pc:docMk/>
            <pc:sldMk cId="1344825442" sldId="5216"/>
            <ac:spMk id="5" creationId="{C89BC97C-389F-FC20-4A1C-3B2F8CA381BE}"/>
          </ac:spMkLst>
        </pc:spChg>
        <pc:spChg chg="add mod">
          <ac:chgData name="Heitman, Lindsey" userId="a9773a47-99d2-4599-9377-6d37e9ec0bd3" providerId="ADAL" clId="{86D7C042-493E-46AA-8F66-73728F76CD76}" dt="2023-12-07T14:03:33.818" v="128"/>
          <ac:spMkLst>
            <pc:docMk/>
            <pc:sldMk cId="1344825442" sldId="5216"/>
            <ac:spMk id="8" creationId="{E6410FCD-0C18-02D5-084B-272A8C254018}"/>
          </ac:spMkLst>
        </pc:spChg>
      </pc:sldChg>
      <pc:sldChg chg="addSp modSp add mod">
        <pc:chgData name="Heitman, Lindsey" userId="a9773a47-99d2-4599-9377-6d37e9ec0bd3" providerId="ADAL" clId="{86D7C042-493E-46AA-8F66-73728F76CD76}" dt="2023-12-07T14:05:57.329" v="204" actId="207"/>
        <pc:sldMkLst>
          <pc:docMk/>
          <pc:sldMk cId="4184259668" sldId="5217"/>
        </pc:sldMkLst>
        <pc:spChg chg="mod">
          <ac:chgData name="Heitman, Lindsey" userId="a9773a47-99d2-4599-9377-6d37e9ec0bd3" providerId="ADAL" clId="{86D7C042-493E-46AA-8F66-73728F76CD76}" dt="2023-12-07T14:05:57.329" v="204" actId="207"/>
          <ac:spMkLst>
            <pc:docMk/>
            <pc:sldMk cId="4184259668" sldId="5217"/>
            <ac:spMk id="3" creationId="{00000000-0000-0000-0000-000000000000}"/>
          </ac:spMkLst>
        </pc:spChg>
        <pc:spChg chg="mod">
          <ac:chgData name="Heitman, Lindsey" userId="a9773a47-99d2-4599-9377-6d37e9ec0bd3" providerId="ADAL" clId="{86D7C042-493E-46AA-8F66-73728F76CD76}" dt="2023-12-07T14:05:27.548" v="162" actId="1076"/>
          <ac:spMkLst>
            <pc:docMk/>
            <pc:sldMk cId="4184259668" sldId="5217"/>
            <ac:spMk id="5" creationId="{D90A7121-FE63-AB38-EDE7-AFCA743B4578}"/>
          </ac:spMkLst>
        </pc:spChg>
        <pc:spChg chg="add mod">
          <ac:chgData name="Heitman, Lindsey" userId="a9773a47-99d2-4599-9377-6d37e9ec0bd3" providerId="ADAL" clId="{86D7C042-493E-46AA-8F66-73728F76CD76}" dt="2023-12-07T14:05:18.176" v="160" actId="27636"/>
          <ac:spMkLst>
            <pc:docMk/>
            <pc:sldMk cId="4184259668" sldId="5217"/>
            <ac:spMk id="6" creationId="{63425711-FE68-4423-F5AD-03E38F704D1F}"/>
          </ac:spMkLst>
        </pc:spChg>
        <pc:spChg chg="add mod">
          <ac:chgData name="Heitman, Lindsey" userId="a9773a47-99d2-4599-9377-6d37e9ec0bd3" providerId="ADAL" clId="{86D7C042-493E-46AA-8F66-73728F76CD76}" dt="2023-12-07T14:05:24.369" v="161" actId="1076"/>
          <ac:spMkLst>
            <pc:docMk/>
            <pc:sldMk cId="4184259668" sldId="5217"/>
            <ac:spMk id="7" creationId="{E3FC7496-AC53-DE0E-EA05-C5E15F94434C}"/>
          </ac:spMkLst>
        </pc:spChg>
      </pc:sldChg>
    </pc:docChg>
  </pc:docChgLst>
  <pc:docChgLst>
    <pc:chgData name="Hoffman, Peter" userId="673cee94-26bd-4c2a-ab82-1b3669e2f049" providerId="ADAL" clId="{588F9785-08E6-4445-AC29-43614FFE6FB1}"/>
    <pc:docChg chg="delSld modSld">
      <pc:chgData name="Hoffman, Peter" userId="673cee94-26bd-4c2a-ab82-1b3669e2f049" providerId="ADAL" clId="{588F9785-08E6-4445-AC29-43614FFE6FB1}" dt="2024-02-21T16:27:50.379" v="3" actId="2696"/>
      <pc:docMkLst>
        <pc:docMk/>
      </pc:docMkLst>
      <pc:sldChg chg="del">
        <pc:chgData name="Hoffman, Peter" userId="673cee94-26bd-4c2a-ab82-1b3669e2f049" providerId="ADAL" clId="{588F9785-08E6-4445-AC29-43614FFE6FB1}" dt="2024-02-21T16:27:39.647" v="2" actId="2696"/>
        <pc:sldMkLst>
          <pc:docMk/>
          <pc:sldMk cId="1156196919" sldId="260"/>
        </pc:sldMkLst>
      </pc:sldChg>
      <pc:sldChg chg="modSp mod">
        <pc:chgData name="Hoffman, Peter" userId="673cee94-26bd-4c2a-ab82-1b3669e2f049" providerId="ADAL" clId="{588F9785-08E6-4445-AC29-43614FFE6FB1}" dt="2024-02-21T16:27:31.369" v="1" actId="2165"/>
        <pc:sldMkLst>
          <pc:docMk/>
          <pc:sldMk cId="1212467416" sldId="261"/>
        </pc:sldMkLst>
        <pc:graphicFrameChg chg="modGraphic">
          <ac:chgData name="Hoffman, Peter" userId="673cee94-26bd-4c2a-ab82-1b3669e2f049" providerId="ADAL" clId="{588F9785-08E6-4445-AC29-43614FFE6FB1}" dt="2024-02-21T16:27:31.369" v="1" actId="2165"/>
          <ac:graphicFrameMkLst>
            <pc:docMk/>
            <pc:sldMk cId="1212467416" sldId="261"/>
            <ac:graphicFrameMk id="9" creationId="{E52EBAC4-3CDA-C325-EF8A-459CCAFC0EDE}"/>
          </ac:graphicFrameMkLst>
        </pc:graphicFrameChg>
      </pc:sldChg>
      <pc:sldChg chg="del">
        <pc:chgData name="Hoffman, Peter" userId="673cee94-26bd-4c2a-ab82-1b3669e2f049" providerId="ADAL" clId="{588F9785-08E6-4445-AC29-43614FFE6FB1}" dt="2024-02-21T16:27:39.647" v="2" actId="2696"/>
        <pc:sldMkLst>
          <pc:docMk/>
          <pc:sldMk cId="1150576617" sldId="4956"/>
        </pc:sldMkLst>
      </pc:sldChg>
      <pc:sldChg chg="del">
        <pc:chgData name="Hoffman, Peter" userId="673cee94-26bd-4c2a-ab82-1b3669e2f049" providerId="ADAL" clId="{588F9785-08E6-4445-AC29-43614FFE6FB1}" dt="2024-02-21T16:27:39.647" v="2" actId="2696"/>
        <pc:sldMkLst>
          <pc:docMk/>
          <pc:sldMk cId="2876275194" sldId="4957"/>
        </pc:sldMkLst>
      </pc:sldChg>
      <pc:sldChg chg="del">
        <pc:chgData name="Hoffman, Peter" userId="673cee94-26bd-4c2a-ab82-1b3669e2f049" providerId="ADAL" clId="{588F9785-08E6-4445-AC29-43614FFE6FB1}" dt="2024-02-21T16:27:50.379" v="3" actId="2696"/>
        <pc:sldMkLst>
          <pc:docMk/>
          <pc:sldMk cId="1003328" sldId="5202"/>
        </pc:sldMkLst>
      </pc:sldChg>
      <pc:sldChg chg="del">
        <pc:chgData name="Hoffman, Peter" userId="673cee94-26bd-4c2a-ab82-1b3669e2f049" providerId="ADAL" clId="{588F9785-08E6-4445-AC29-43614FFE6FB1}" dt="2024-02-21T16:27:50.379" v="3" actId="2696"/>
        <pc:sldMkLst>
          <pc:docMk/>
          <pc:sldMk cId="298744664" sldId="5203"/>
        </pc:sldMkLst>
      </pc:sldChg>
      <pc:sldChg chg="del">
        <pc:chgData name="Hoffman, Peter" userId="673cee94-26bd-4c2a-ab82-1b3669e2f049" providerId="ADAL" clId="{588F9785-08E6-4445-AC29-43614FFE6FB1}" dt="2024-02-21T16:27:50.379" v="3" actId="2696"/>
        <pc:sldMkLst>
          <pc:docMk/>
          <pc:sldMk cId="1961852350" sldId="5205"/>
        </pc:sldMkLst>
      </pc:sldChg>
      <pc:sldChg chg="del">
        <pc:chgData name="Hoffman, Peter" userId="673cee94-26bd-4c2a-ab82-1b3669e2f049" providerId="ADAL" clId="{588F9785-08E6-4445-AC29-43614FFE6FB1}" dt="2024-02-21T16:27:50.379" v="3" actId="2696"/>
        <pc:sldMkLst>
          <pc:docMk/>
          <pc:sldMk cId="2933753138" sldId="5206"/>
        </pc:sldMkLst>
      </pc:sldChg>
      <pc:sldChg chg="del">
        <pc:chgData name="Hoffman, Peter" userId="673cee94-26bd-4c2a-ab82-1b3669e2f049" providerId="ADAL" clId="{588F9785-08E6-4445-AC29-43614FFE6FB1}" dt="2024-02-21T16:27:50.379" v="3" actId="2696"/>
        <pc:sldMkLst>
          <pc:docMk/>
          <pc:sldMk cId="3262778519" sldId="5211"/>
        </pc:sldMkLst>
      </pc:sldChg>
      <pc:sldChg chg="del">
        <pc:chgData name="Hoffman, Peter" userId="673cee94-26bd-4c2a-ab82-1b3669e2f049" providerId="ADAL" clId="{588F9785-08E6-4445-AC29-43614FFE6FB1}" dt="2024-02-21T16:27:39.647" v="2" actId="2696"/>
        <pc:sldMkLst>
          <pc:docMk/>
          <pc:sldMk cId="2371645433" sldId="5220"/>
        </pc:sldMkLst>
      </pc:sldChg>
      <pc:sldChg chg="del">
        <pc:chgData name="Hoffman, Peter" userId="673cee94-26bd-4c2a-ab82-1b3669e2f049" providerId="ADAL" clId="{588F9785-08E6-4445-AC29-43614FFE6FB1}" dt="2024-02-21T16:27:39.647" v="2" actId="2696"/>
        <pc:sldMkLst>
          <pc:docMk/>
          <pc:sldMk cId="156395314" sldId="5258"/>
        </pc:sldMkLst>
      </pc:sldChg>
      <pc:sldChg chg="del">
        <pc:chgData name="Hoffman, Peter" userId="673cee94-26bd-4c2a-ab82-1b3669e2f049" providerId="ADAL" clId="{588F9785-08E6-4445-AC29-43614FFE6FB1}" dt="2024-02-21T16:27:39.647" v="2" actId="2696"/>
        <pc:sldMkLst>
          <pc:docMk/>
          <pc:sldMk cId="556776592" sldId="5259"/>
        </pc:sldMkLst>
      </pc:sldChg>
      <pc:sldChg chg="del">
        <pc:chgData name="Hoffman, Peter" userId="673cee94-26bd-4c2a-ab82-1b3669e2f049" providerId="ADAL" clId="{588F9785-08E6-4445-AC29-43614FFE6FB1}" dt="2024-02-21T16:27:39.647" v="2" actId="2696"/>
        <pc:sldMkLst>
          <pc:docMk/>
          <pc:sldMk cId="2736713131" sldId="5260"/>
        </pc:sldMkLst>
      </pc:sldChg>
      <pc:sldChg chg="del">
        <pc:chgData name="Hoffman, Peter" userId="673cee94-26bd-4c2a-ab82-1b3669e2f049" providerId="ADAL" clId="{588F9785-08E6-4445-AC29-43614FFE6FB1}" dt="2024-02-21T16:27:39.647" v="2" actId="2696"/>
        <pc:sldMkLst>
          <pc:docMk/>
          <pc:sldMk cId="1716502877" sldId="5264"/>
        </pc:sldMkLst>
      </pc:sldChg>
    </pc:docChg>
  </pc:docChgLst>
  <pc:docChgLst>
    <pc:chgData name="Heitman, Lindsey" userId="a9773a47-99d2-4599-9377-6d37e9ec0bd3" providerId="ADAL" clId="{E9BBC8FF-3000-41DF-B510-FDE324EDEBCF}"/>
    <pc:docChg chg="undo custSel addSld delSld modSld">
      <pc:chgData name="Heitman, Lindsey" userId="a9773a47-99d2-4599-9377-6d37e9ec0bd3" providerId="ADAL" clId="{E9BBC8FF-3000-41DF-B510-FDE324EDEBCF}" dt="2023-11-30T14:07:26.612" v="2101" actId="20577"/>
      <pc:docMkLst>
        <pc:docMk/>
      </pc:docMkLst>
      <pc:sldChg chg="modSp mod">
        <pc:chgData name="Heitman, Lindsey" userId="a9773a47-99d2-4599-9377-6d37e9ec0bd3" providerId="ADAL" clId="{E9BBC8FF-3000-41DF-B510-FDE324EDEBCF}" dt="2023-11-29T21:47:49.814" v="67" actId="20577"/>
        <pc:sldMkLst>
          <pc:docMk/>
          <pc:sldMk cId="766479562" sldId="264"/>
        </pc:sldMkLst>
        <pc:graphicFrameChg chg="modGraphic">
          <ac:chgData name="Heitman, Lindsey" userId="a9773a47-99d2-4599-9377-6d37e9ec0bd3" providerId="ADAL" clId="{E9BBC8FF-3000-41DF-B510-FDE324EDEBCF}" dt="2023-11-29T21:47:49.814" v="67" actId="20577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  <pc:sldChg chg="del">
        <pc:chgData name="Heitman, Lindsey" userId="a9773a47-99d2-4599-9377-6d37e9ec0bd3" providerId="ADAL" clId="{E9BBC8FF-3000-41DF-B510-FDE324EDEBCF}" dt="2023-11-29T21:54:02.569" v="166" actId="2696"/>
        <pc:sldMkLst>
          <pc:docMk/>
          <pc:sldMk cId="573666800" sldId="366"/>
        </pc:sldMkLst>
      </pc:sldChg>
      <pc:sldChg chg="del">
        <pc:chgData name="Heitman, Lindsey" userId="a9773a47-99d2-4599-9377-6d37e9ec0bd3" providerId="ADAL" clId="{E9BBC8FF-3000-41DF-B510-FDE324EDEBCF}" dt="2023-11-29T21:54:06.022" v="167" actId="2696"/>
        <pc:sldMkLst>
          <pc:docMk/>
          <pc:sldMk cId="2608660500" sldId="5197"/>
        </pc:sldMkLst>
      </pc:sldChg>
      <pc:sldChg chg="modSp mod">
        <pc:chgData name="Heitman, Lindsey" userId="a9773a47-99d2-4599-9377-6d37e9ec0bd3" providerId="ADAL" clId="{E9BBC8FF-3000-41DF-B510-FDE324EDEBCF}" dt="2023-11-29T21:54:12.612" v="171" actId="20577"/>
        <pc:sldMkLst>
          <pc:docMk/>
          <pc:sldMk cId="2417891496" sldId="5204"/>
        </pc:sldMkLst>
        <pc:spChg chg="mod">
          <ac:chgData name="Heitman, Lindsey" userId="a9773a47-99d2-4599-9377-6d37e9ec0bd3" providerId="ADAL" clId="{E9BBC8FF-3000-41DF-B510-FDE324EDEBCF}" dt="2023-11-29T21:54:12.612" v="171" actId="20577"/>
          <ac:spMkLst>
            <pc:docMk/>
            <pc:sldMk cId="2417891496" sldId="5204"/>
            <ac:spMk id="6" creationId="{0154F765-54B7-D050-D8EC-6E9B688F7448}"/>
          </ac:spMkLst>
        </pc:spChg>
        <pc:spChg chg="mod">
          <ac:chgData name="Heitman, Lindsey" userId="a9773a47-99d2-4599-9377-6d37e9ec0bd3" providerId="ADAL" clId="{E9BBC8FF-3000-41DF-B510-FDE324EDEBCF}" dt="2023-11-29T21:49:45.886" v="106" actId="255"/>
          <ac:spMkLst>
            <pc:docMk/>
            <pc:sldMk cId="2417891496" sldId="5204"/>
            <ac:spMk id="7" creationId="{1174E6F4-8E12-87C8-274A-A7B7433814CC}"/>
          </ac:spMkLst>
        </pc:spChg>
      </pc:sldChg>
      <pc:sldChg chg="addSp modSp add mod">
        <pc:chgData name="Heitman, Lindsey" userId="a9773a47-99d2-4599-9377-6d37e9ec0bd3" providerId="ADAL" clId="{E9BBC8FF-3000-41DF-B510-FDE324EDEBCF}" dt="2023-11-30T14:03:15.677" v="1874" actId="20577"/>
        <pc:sldMkLst>
          <pc:docMk/>
          <pc:sldMk cId="3420647800" sldId="5207"/>
        </pc:sldMkLst>
        <pc:spChg chg="mod">
          <ac:chgData name="Heitman, Lindsey" userId="a9773a47-99d2-4599-9377-6d37e9ec0bd3" providerId="ADAL" clId="{E9BBC8FF-3000-41DF-B510-FDE324EDEBCF}" dt="2023-11-30T14:03:15.677" v="1874" actId="20577"/>
          <ac:spMkLst>
            <pc:docMk/>
            <pc:sldMk cId="3420647800" sldId="5207"/>
            <ac:spMk id="3" creationId="{5CD40DB0-77E9-ADB8-BF8A-41A12BC2A90B}"/>
          </ac:spMkLst>
        </pc:spChg>
        <pc:spChg chg="add mod">
          <ac:chgData name="Heitman, Lindsey" userId="a9773a47-99d2-4599-9377-6d37e9ec0bd3" providerId="ADAL" clId="{E9BBC8FF-3000-41DF-B510-FDE324EDEBCF}" dt="2023-11-29T22:09:11.321" v="176" actId="255"/>
          <ac:spMkLst>
            <pc:docMk/>
            <pc:sldMk cId="3420647800" sldId="5207"/>
            <ac:spMk id="5" creationId="{A6F22BEB-8DA0-A711-FD63-94869DEA2AB6}"/>
          </ac:spMkLst>
        </pc:spChg>
        <pc:spChg chg="add mod">
          <ac:chgData name="Heitman, Lindsey" userId="a9773a47-99d2-4599-9377-6d37e9ec0bd3" providerId="ADAL" clId="{E9BBC8FF-3000-41DF-B510-FDE324EDEBCF}" dt="2023-11-29T22:09:35.601" v="185" actId="1076"/>
          <ac:spMkLst>
            <pc:docMk/>
            <pc:sldMk cId="3420647800" sldId="5207"/>
            <ac:spMk id="6" creationId="{913F5D1F-B2F2-AC36-BBDA-CBC5228479A7}"/>
          </ac:spMkLst>
        </pc:spChg>
      </pc:sldChg>
      <pc:sldChg chg="addSp delSp modSp add mod">
        <pc:chgData name="Heitman, Lindsey" userId="a9773a47-99d2-4599-9377-6d37e9ec0bd3" providerId="ADAL" clId="{E9BBC8FF-3000-41DF-B510-FDE324EDEBCF}" dt="2023-11-30T14:07:26.612" v="2101" actId="20577"/>
        <pc:sldMkLst>
          <pc:docMk/>
          <pc:sldMk cId="1227654307" sldId="5208"/>
        </pc:sldMkLst>
        <pc:spChg chg="mod">
          <ac:chgData name="Heitman, Lindsey" userId="a9773a47-99d2-4599-9377-6d37e9ec0bd3" providerId="ADAL" clId="{E9BBC8FF-3000-41DF-B510-FDE324EDEBCF}" dt="2023-11-30T13:50:18.644" v="1183" actId="27636"/>
          <ac:spMkLst>
            <pc:docMk/>
            <pc:sldMk cId="1227654307" sldId="5208"/>
            <ac:spMk id="2" creationId="{748997D1-7D51-9B22-76BD-49C2DCA26F2A}"/>
          </ac:spMkLst>
        </pc:spChg>
        <pc:spChg chg="add mod">
          <ac:chgData name="Heitman, Lindsey" userId="a9773a47-99d2-4599-9377-6d37e9ec0bd3" providerId="ADAL" clId="{E9BBC8FF-3000-41DF-B510-FDE324EDEBCF}" dt="2023-11-30T13:46:24.761" v="1134" actId="1076"/>
          <ac:spMkLst>
            <pc:docMk/>
            <pc:sldMk cId="1227654307" sldId="5208"/>
            <ac:spMk id="3" creationId="{4260BB97-C937-F04E-1B5A-FD40554F272E}"/>
          </ac:spMkLst>
        </pc:spChg>
        <pc:spChg chg="add mod">
          <ac:chgData name="Heitman, Lindsey" userId="a9773a47-99d2-4599-9377-6d37e9ec0bd3" providerId="ADAL" clId="{E9BBC8FF-3000-41DF-B510-FDE324EDEBCF}" dt="2023-11-30T13:46:10.849" v="1131" actId="1076"/>
          <ac:spMkLst>
            <pc:docMk/>
            <pc:sldMk cId="1227654307" sldId="5208"/>
            <ac:spMk id="5" creationId="{310D408F-2906-632B-1632-6EB2AD182953}"/>
          </ac:spMkLst>
        </pc:spChg>
        <pc:spChg chg="add mod">
          <ac:chgData name="Heitman, Lindsey" userId="a9773a47-99d2-4599-9377-6d37e9ec0bd3" providerId="ADAL" clId="{E9BBC8FF-3000-41DF-B510-FDE324EDEBCF}" dt="2023-11-30T13:51:47.661" v="1197" actId="20577"/>
          <ac:spMkLst>
            <pc:docMk/>
            <pc:sldMk cId="1227654307" sldId="5208"/>
            <ac:spMk id="7" creationId="{EBBBA807-9AFF-581A-275E-FB188DE80282}"/>
          </ac:spMkLst>
        </pc:spChg>
        <pc:spChg chg="add mod">
          <ac:chgData name="Heitman, Lindsey" userId="a9773a47-99d2-4599-9377-6d37e9ec0bd3" providerId="ADAL" clId="{E9BBC8FF-3000-41DF-B510-FDE324EDEBCF}" dt="2023-11-30T13:51:22.416" v="1192" actId="13926"/>
          <ac:spMkLst>
            <pc:docMk/>
            <pc:sldMk cId="1227654307" sldId="5208"/>
            <ac:spMk id="10" creationId="{1CBDED23-FB6D-EF02-19E6-9E7E453A7674}"/>
          </ac:spMkLst>
        </pc:spChg>
        <pc:spChg chg="add del mod">
          <ac:chgData name="Heitman, Lindsey" userId="a9773a47-99d2-4599-9377-6d37e9ec0bd3" providerId="ADAL" clId="{E9BBC8FF-3000-41DF-B510-FDE324EDEBCF}" dt="2023-11-30T13:50:47.540" v="1187"/>
          <ac:spMkLst>
            <pc:docMk/>
            <pc:sldMk cId="1227654307" sldId="5208"/>
            <ac:spMk id="11" creationId="{BCE53C71-038C-581A-97EF-1044517E5ED3}"/>
          </ac:spMkLst>
        </pc:spChg>
        <pc:spChg chg="add mod">
          <ac:chgData name="Heitman, Lindsey" userId="a9773a47-99d2-4599-9377-6d37e9ec0bd3" providerId="ADAL" clId="{E9BBC8FF-3000-41DF-B510-FDE324EDEBCF}" dt="2023-11-30T14:07:26.612" v="2101" actId="20577"/>
          <ac:spMkLst>
            <pc:docMk/>
            <pc:sldMk cId="1227654307" sldId="5208"/>
            <ac:spMk id="13" creationId="{8695459D-D5B3-ABEA-B5EE-09DAE04599E7}"/>
          </ac:spMkLst>
        </pc:spChg>
        <pc:graphicFrameChg chg="mod">
          <ac:chgData name="Heitman, Lindsey" userId="a9773a47-99d2-4599-9377-6d37e9ec0bd3" providerId="ADAL" clId="{E9BBC8FF-3000-41DF-B510-FDE324EDEBCF}" dt="2023-11-30T13:40:57.595" v="890" actId="1076"/>
          <ac:graphicFrameMkLst>
            <pc:docMk/>
            <pc:sldMk cId="1227654307" sldId="5208"/>
            <ac:graphicFrameMk id="9" creationId="{8E4E0EE6-1DA8-9CF8-C36C-89BB0F5A1D96}"/>
          </ac:graphicFrameMkLst>
        </pc:graphicFrameChg>
      </pc:sldChg>
    </pc:docChg>
  </pc:docChgLst>
  <pc:docChgLst>
    <pc:chgData name="Hoffman, Peter" userId="673cee94-26bd-4c2a-ab82-1b3669e2f049" providerId="ADAL" clId="{F4812281-A0E4-4A6F-8E6C-97B7DDD89CC2}"/>
    <pc:docChg chg="undo custSel addSld delSld modSld sldOrd">
      <pc:chgData name="Hoffman, Peter" userId="673cee94-26bd-4c2a-ab82-1b3669e2f049" providerId="ADAL" clId="{F4812281-A0E4-4A6F-8E6C-97B7DDD89CC2}" dt="2023-11-29T23:28:16.588" v="1601" actId="2696"/>
      <pc:docMkLst>
        <pc:docMk/>
      </pc:docMkLst>
      <pc:sldChg chg="modSp">
        <pc:chgData name="Hoffman, Peter" userId="673cee94-26bd-4c2a-ab82-1b3669e2f049" providerId="ADAL" clId="{F4812281-A0E4-4A6F-8E6C-97B7DDD89CC2}" dt="2023-11-29T18:30:16.784" v="123"/>
        <pc:sldMkLst>
          <pc:docMk/>
          <pc:sldMk cId="3717000822" sldId="280"/>
        </pc:sldMkLst>
        <pc:graphicFrameChg chg="mod">
          <ac:chgData name="Hoffman, Peter" userId="673cee94-26bd-4c2a-ab82-1b3669e2f049" providerId="ADAL" clId="{F4812281-A0E4-4A6F-8E6C-97B7DDD89CC2}" dt="2023-11-29T18:30:16.784" v="123"/>
          <ac:graphicFrameMkLst>
            <pc:docMk/>
            <pc:sldMk cId="3717000822" sldId="280"/>
            <ac:graphicFrameMk id="7" creationId="{846691BE-0086-3658-55F2-41FDF0607A9C}"/>
          </ac:graphicFrameMkLst>
        </pc:graphicFrameChg>
      </pc:sldChg>
      <pc:sldChg chg="add">
        <pc:chgData name="Hoffman, Peter" userId="673cee94-26bd-4c2a-ab82-1b3669e2f049" providerId="ADAL" clId="{F4812281-A0E4-4A6F-8E6C-97B7DDD89CC2}" dt="2023-11-29T23:28:06.320" v="1597"/>
        <pc:sldMkLst>
          <pc:docMk/>
          <pc:sldMk cId="657188881" sldId="2887"/>
        </pc:sldMkLst>
      </pc:sldChg>
      <pc:sldChg chg="add">
        <pc:chgData name="Hoffman, Peter" userId="673cee94-26bd-4c2a-ab82-1b3669e2f049" providerId="ADAL" clId="{F4812281-A0E4-4A6F-8E6C-97B7DDD89CC2}" dt="2023-11-29T23:28:06.320" v="1597"/>
        <pc:sldMkLst>
          <pc:docMk/>
          <pc:sldMk cId="238443537" sldId="2889"/>
        </pc:sldMkLst>
      </pc:sldChg>
      <pc:sldChg chg="modSp add mod">
        <pc:chgData name="Hoffman, Peter" userId="673cee94-26bd-4c2a-ab82-1b3669e2f049" providerId="ADAL" clId="{F4812281-A0E4-4A6F-8E6C-97B7DDD89CC2}" dt="2023-11-29T23:28:06.430" v="1598" actId="27636"/>
        <pc:sldMkLst>
          <pc:docMk/>
          <pc:sldMk cId="4218949019" sldId="2890"/>
        </pc:sldMkLst>
        <pc:spChg chg="mod">
          <ac:chgData name="Hoffman, Peter" userId="673cee94-26bd-4c2a-ab82-1b3669e2f049" providerId="ADAL" clId="{F4812281-A0E4-4A6F-8E6C-97B7DDD89CC2}" dt="2023-11-29T23:28:06.430" v="1598" actId="27636"/>
          <ac:spMkLst>
            <pc:docMk/>
            <pc:sldMk cId="4218949019" sldId="2890"/>
            <ac:spMk id="3" creationId="{00000000-0000-0000-0000-000000000000}"/>
          </ac:spMkLst>
        </pc:spChg>
      </pc:sldChg>
      <pc:sldChg chg="modSp add mod">
        <pc:chgData name="Hoffman, Peter" userId="673cee94-26bd-4c2a-ab82-1b3669e2f049" providerId="ADAL" clId="{F4812281-A0E4-4A6F-8E6C-97B7DDD89CC2}" dt="2023-11-29T23:28:06.477" v="1600" actId="27636"/>
        <pc:sldMkLst>
          <pc:docMk/>
          <pc:sldMk cId="3009594363" sldId="2891"/>
        </pc:sldMkLst>
        <pc:spChg chg="mod">
          <ac:chgData name="Hoffman, Peter" userId="673cee94-26bd-4c2a-ab82-1b3669e2f049" providerId="ADAL" clId="{F4812281-A0E4-4A6F-8E6C-97B7DDD89CC2}" dt="2023-11-29T23:28:06.477" v="1600" actId="27636"/>
          <ac:spMkLst>
            <pc:docMk/>
            <pc:sldMk cId="3009594363" sldId="2891"/>
            <ac:spMk id="3" creationId="{00000000-0000-0000-0000-000000000000}"/>
          </ac:spMkLst>
        </pc:spChg>
      </pc:sldChg>
      <pc:sldChg chg="modSp add mod">
        <pc:chgData name="Hoffman, Peter" userId="673cee94-26bd-4c2a-ab82-1b3669e2f049" providerId="ADAL" clId="{F4812281-A0E4-4A6F-8E6C-97B7DDD89CC2}" dt="2023-11-29T23:28:06.445" v="1599" actId="27636"/>
        <pc:sldMkLst>
          <pc:docMk/>
          <pc:sldMk cId="4193275024" sldId="2892"/>
        </pc:sldMkLst>
        <pc:spChg chg="mod">
          <ac:chgData name="Hoffman, Peter" userId="673cee94-26bd-4c2a-ab82-1b3669e2f049" providerId="ADAL" clId="{F4812281-A0E4-4A6F-8E6C-97B7DDD89CC2}" dt="2023-11-29T23:28:06.445" v="1599" actId="27636"/>
          <ac:spMkLst>
            <pc:docMk/>
            <pc:sldMk cId="4193275024" sldId="2892"/>
            <ac:spMk id="3" creationId="{1A5AC7F8-5594-DA40-2FAE-9FAE112E382B}"/>
          </ac:spMkLst>
        </pc:spChg>
      </pc:sldChg>
      <pc:sldChg chg="del">
        <pc:chgData name="Hoffman, Peter" userId="673cee94-26bd-4c2a-ab82-1b3669e2f049" providerId="ADAL" clId="{F4812281-A0E4-4A6F-8E6C-97B7DDD89CC2}" dt="2023-11-29T23:28:16.588" v="1601" actId="2696"/>
        <pc:sldMkLst>
          <pc:docMk/>
          <pc:sldMk cId="2657396992" sldId="5192"/>
        </pc:sldMkLst>
      </pc:sldChg>
      <pc:sldChg chg="del">
        <pc:chgData name="Hoffman, Peter" userId="673cee94-26bd-4c2a-ab82-1b3669e2f049" providerId="ADAL" clId="{F4812281-A0E4-4A6F-8E6C-97B7DDD89CC2}" dt="2023-11-29T23:28:16.588" v="1601" actId="2696"/>
        <pc:sldMkLst>
          <pc:docMk/>
          <pc:sldMk cId="2996005" sldId="5193"/>
        </pc:sldMkLst>
      </pc:sldChg>
      <pc:sldChg chg="del">
        <pc:chgData name="Hoffman, Peter" userId="673cee94-26bd-4c2a-ab82-1b3669e2f049" providerId="ADAL" clId="{F4812281-A0E4-4A6F-8E6C-97B7DDD89CC2}" dt="2023-11-29T23:28:16.588" v="1601" actId="2696"/>
        <pc:sldMkLst>
          <pc:docMk/>
          <pc:sldMk cId="386243125" sldId="5194"/>
        </pc:sldMkLst>
      </pc:sldChg>
      <pc:sldChg chg="del">
        <pc:chgData name="Hoffman, Peter" userId="673cee94-26bd-4c2a-ab82-1b3669e2f049" providerId="ADAL" clId="{F4812281-A0E4-4A6F-8E6C-97B7DDD89CC2}" dt="2023-11-29T23:28:16.588" v="1601" actId="2696"/>
        <pc:sldMkLst>
          <pc:docMk/>
          <pc:sldMk cId="350104989" sldId="5195"/>
        </pc:sldMkLst>
      </pc:sldChg>
      <pc:sldChg chg="del">
        <pc:chgData name="Hoffman, Peter" userId="673cee94-26bd-4c2a-ab82-1b3669e2f049" providerId="ADAL" clId="{F4812281-A0E4-4A6F-8E6C-97B7DDD89CC2}" dt="2023-11-29T23:28:16.588" v="1601" actId="2696"/>
        <pc:sldMkLst>
          <pc:docMk/>
          <pc:sldMk cId="1563938905" sldId="5196"/>
        </pc:sldMkLst>
      </pc:sldChg>
      <pc:sldChg chg="modSp mod">
        <pc:chgData name="Hoffman, Peter" userId="673cee94-26bd-4c2a-ab82-1b3669e2f049" providerId="ADAL" clId="{F4812281-A0E4-4A6F-8E6C-97B7DDD89CC2}" dt="2023-11-29T18:32:57.792" v="397" actId="20577"/>
        <pc:sldMkLst>
          <pc:docMk/>
          <pc:sldMk cId="298744664" sldId="5203"/>
        </pc:sldMkLst>
        <pc:spChg chg="mod">
          <ac:chgData name="Hoffman, Peter" userId="673cee94-26bd-4c2a-ab82-1b3669e2f049" providerId="ADAL" clId="{F4812281-A0E4-4A6F-8E6C-97B7DDD89CC2}" dt="2023-11-29T18:32:57.792" v="397" actId="20577"/>
          <ac:spMkLst>
            <pc:docMk/>
            <pc:sldMk cId="298744664" sldId="5203"/>
            <ac:spMk id="6" creationId="{884AB835-2BA6-B6F8-8038-8BA546F35A32}"/>
          </ac:spMkLst>
        </pc:spChg>
      </pc:sldChg>
      <pc:sldChg chg="new del">
        <pc:chgData name="Hoffman, Peter" userId="673cee94-26bd-4c2a-ab82-1b3669e2f049" providerId="ADAL" clId="{F4812281-A0E4-4A6F-8E6C-97B7DDD89CC2}" dt="2023-11-29T18:23:51.935" v="35" actId="47"/>
        <pc:sldMkLst>
          <pc:docMk/>
          <pc:sldMk cId="683393801" sldId="5205"/>
        </pc:sldMkLst>
      </pc:sldChg>
      <pc:sldChg chg="addSp delSp modSp add mod ord">
        <pc:chgData name="Hoffman, Peter" userId="673cee94-26bd-4c2a-ab82-1b3669e2f049" providerId="ADAL" clId="{F4812281-A0E4-4A6F-8E6C-97B7DDD89CC2}" dt="2023-11-29T23:18:43.042" v="1596" actId="20577"/>
        <pc:sldMkLst>
          <pc:docMk/>
          <pc:sldMk cId="1961852350" sldId="5205"/>
        </pc:sldMkLst>
        <pc:spChg chg="mod">
          <ac:chgData name="Hoffman, Peter" userId="673cee94-26bd-4c2a-ab82-1b3669e2f049" providerId="ADAL" clId="{F4812281-A0E4-4A6F-8E6C-97B7DDD89CC2}" dt="2023-11-29T18:24:25.031" v="70" actId="20577"/>
          <ac:spMkLst>
            <pc:docMk/>
            <pc:sldMk cId="1961852350" sldId="5205"/>
            <ac:spMk id="2" creationId="{4D0C3ACB-A4D9-E755-BE64-62BEF6873D63}"/>
          </ac:spMkLst>
        </pc:spChg>
        <pc:spChg chg="mod">
          <ac:chgData name="Hoffman, Peter" userId="673cee94-26bd-4c2a-ab82-1b3669e2f049" providerId="ADAL" clId="{F4812281-A0E4-4A6F-8E6C-97B7DDD89CC2}" dt="2023-11-29T18:24:32.683" v="84" actId="20577"/>
          <ac:spMkLst>
            <pc:docMk/>
            <pc:sldMk cId="1961852350" sldId="5205"/>
            <ac:spMk id="5" creationId="{4E30A165-CF4C-BADD-F27D-163BA3D45092}"/>
          </ac:spMkLst>
        </pc:spChg>
        <pc:spChg chg="mod">
          <ac:chgData name="Hoffman, Peter" userId="673cee94-26bd-4c2a-ab82-1b3669e2f049" providerId="ADAL" clId="{F4812281-A0E4-4A6F-8E6C-97B7DDD89CC2}" dt="2023-11-29T18:24:46.348" v="102"/>
          <ac:spMkLst>
            <pc:docMk/>
            <pc:sldMk cId="1961852350" sldId="5205"/>
            <ac:spMk id="6" creationId="{01AE076C-8371-8AAA-7CD6-9474586567B9}"/>
          </ac:spMkLst>
        </pc:spChg>
        <pc:spChg chg="add mod">
          <ac:chgData name="Hoffman, Peter" userId="673cee94-26bd-4c2a-ab82-1b3669e2f049" providerId="ADAL" clId="{F4812281-A0E4-4A6F-8E6C-97B7DDD89CC2}" dt="2023-11-29T23:18:43.042" v="1596" actId="20577"/>
          <ac:spMkLst>
            <pc:docMk/>
            <pc:sldMk cId="1961852350" sldId="5205"/>
            <ac:spMk id="8" creationId="{31CF935B-4EDB-CD62-F90C-6618AAEBDEFC}"/>
          </ac:spMkLst>
        </pc:spChg>
        <pc:spChg chg="del mod">
          <ac:chgData name="Hoffman, Peter" userId="673cee94-26bd-4c2a-ab82-1b3669e2f049" providerId="ADAL" clId="{F4812281-A0E4-4A6F-8E6C-97B7DDD89CC2}" dt="2023-11-29T18:24:10.127" v="40" actId="478"/>
          <ac:spMkLst>
            <pc:docMk/>
            <pc:sldMk cId="1961852350" sldId="5205"/>
            <ac:spMk id="10" creationId="{F0AE6A20-E9CA-6A31-374B-1CD7929B79AB}"/>
          </ac:spMkLst>
        </pc:spChg>
        <pc:picChg chg="add mod">
          <ac:chgData name="Hoffman, Peter" userId="673cee94-26bd-4c2a-ab82-1b3669e2f049" providerId="ADAL" clId="{F4812281-A0E4-4A6F-8E6C-97B7DDD89CC2}" dt="2023-11-29T18:33:38.320" v="553" actId="962"/>
          <ac:picMkLst>
            <pc:docMk/>
            <pc:sldMk cId="1961852350" sldId="5205"/>
            <ac:picMk id="7" creationId="{864F8E31-FBB1-3F10-9D1C-D402FA51E7FD}"/>
          </ac:picMkLst>
        </pc:picChg>
        <pc:picChg chg="del">
          <ac:chgData name="Hoffman, Peter" userId="673cee94-26bd-4c2a-ab82-1b3669e2f049" providerId="ADAL" clId="{F4812281-A0E4-4A6F-8E6C-97B7DDD89CC2}" dt="2023-11-29T18:24:04.960" v="37" actId="478"/>
          <ac:picMkLst>
            <pc:docMk/>
            <pc:sldMk cId="1961852350" sldId="5205"/>
            <ac:picMk id="9" creationId="{6B07CFC2-9771-0826-2619-A54D6D397B55}"/>
          </ac:picMkLst>
        </pc:picChg>
      </pc:sldChg>
      <pc:sldChg chg="addSp delSp modSp add mod">
        <pc:chgData name="Hoffman, Peter" userId="673cee94-26bd-4c2a-ab82-1b3669e2f049" providerId="ADAL" clId="{F4812281-A0E4-4A6F-8E6C-97B7DDD89CC2}" dt="2023-11-29T21:29:05.711" v="1478" actId="20577"/>
        <pc:sldMkLst>
          <pc:docMk/>
          <pc:sldMk cId="2933753138" sldId="5206"/>
        </pc:sldMkLst>
        <pc:spChg chg="mod">
          <ac:chgData name="Hoffman, Peter" userId="673cee94-26bd-4c2a-ab82-1b3669e2f049" providerId="ADAL" clId="{F4812281-A0E4-4A6F-8E6C-97B7DDD89CC2}" dt="2023-11-29T18:34:49.173" v="685" actId="20577"/>
          <ac:spMkLst>
            <pc:docMk/>
            <pc:sldMk cId="2933753138" sldId="5206"/>
            <ac:spMk id="2" creationId="{4D0C3ACB-A4D9-E755-BE64-62BEF6873D63}"/>
          </ac:spMkLst>
        </pc:spChg>
        <pc:spChg chg="mod">
          <ac:chgData name="Hoffman, Peter" userId="673cee94-26bd-4c2a-ab82-1b3669e2f049" providerId="ADAL" clId="{F4812281-A0E4-4A6F-8E6C-97B7DDD89CC2}" dt="2023-11-29T21:29:05.711" v="1478" actId="20577"/>
          <ac:spMkLst>
            <pc:docMk/>
            <pc:sldMk cId="2933753138" sldId="5206"/>
            <ac:spMk id="8" creationId="{31CF935B-4EDB-CD62-F90C-6618AAEBDEFC}"/>
          </ac:spMkLst>
        </pc:spChg>
        <pc:picChg chg="del">
          <ac:chgData name="Hoffman, Peter" userId="673cee94-26bd-4c2a-ab82-1b3669e2f049" providerId="ADAL" clId="{F4812281-A0E4-4A6F-8E6C-97B7DDD89CC2}" dt="2023-11-29T18:34:51.171" v="686" actId="478"/>
          <ac:picMkLst>
            <pc:docMk/>
            <pc:sldMk cId="2933753138" sldId="5206"/>
            <ac:picMk id="7" creationId="{864F8E31-FBB1-3F10-9D1C-D402FA51E7FD}"/>
          </ac:picMkLst>
        </pc:picChg>
        <pc:picChg chg="add del mod">
          <ac:chgData name="Hoffman, Peter" userId="673cee94-26bd-4c2a-ab82-1b3669e2f049" providerId="ADAL" clId="{F4812281-A0E4-4A6F-8E6C-97B7DDD89CC2}" dt="2023-11-29T18:41:27.965" v="999" actId="478"/>
          <ac:picMkLst>
            <pc:docMk/>
            <pc:sldMk cId="2933753138" sldId="5206"/>
            <ac:picMk id="9" creationId="{1A8E8C00-9A73-BC1F-67AD-B177C5583C59}"/>
          </ac:picMkLst>
        </pc:picChg>
        <pc:picChg chg="add del mod">
          <ac:chgData name="Hoffman, Peter" userId="673cee94-26bd-4c2a-ab82-1b3669e2f049" providerId="ADAL" clId="{F4812281-A0E4-4A6F-8E6C-97B7DDD89CC2}" dt="2023-11-29T18:45:51.663" v="1129" actId="478"/>
          <ac:picMkLst>
            <pc:docMk/>
            <pc:sldMk cId="2933753138" sldId="5206"/>
            <ac:picMk id="11" creationId="{46256A10-B10A-208D-3603-E5ED79E74487}"/>
          </ac:picMkLst>
        </pc:picChg>
        <pc:picChg chg="add del mod">
          <ac:chgData name="Hoffman, Peter" userId="673cee94-26bd-4c2a-ab82-1b3669e2f049" providerId="ADAL" clId="{F4812281-A0E4-4A6F-8E6C-97B7DDD89CC2}" dt="2023-11-29T18:45:57.461" v="1132" actId="478"/>
          <ac:picMkLst>
            <pc:docMk/>
            <pc:sldMk cId="2933753138" sldId="5206"/>
            <ac:picMk id="13" creationId="{1931EEED-8EA8-24FF-1CDA-365BFE6AF8E4}"/>
          </ac:picMkLst>
        </pc:picChg>
        <pc:picChg chg="add mod">
          <ac:chgData name="Hoffman, Peter" userId="673cee94-26bd-4c2a-ab82-1b3669e2f049" providerId="ADAL" clId="{F4812281-A0E4-4A6F-8E6C-97B7DDD89CC2}" dt="2023-11-29T19:04:24.621" v="1466" actId="962"/>
          <ac:picMkLst>
            <pc:docMk/>
            <pc:sldMk cId="2933753138" sldId="5206"/>
            <ac:picMk id="15" creationId="{F1A99AC5-2E8A-9202-CBED-4618CEEC1160}"/>
          </ac:picMkLst>
        </pc:picChg>
      </pc:sldChg>
    </pc:docChg>
  </pc:docChgLst>
  <pc:docChgLst>
    <pc:chgData name="Gudka, Dawna" userId="S::gudka_d@cde.state.co.us::823cceae-331b-41d6-9a63-34ad6d1db55c" providerId="AD" clId="Web-{204D378E-76E6-4AA7-96B6-BC5BD5B873A4}"/>
    <pc:docChg chg="addSld delSld modSld">
      <pc:chgData name="Gudka, Dawna" userId="S::gudka_d@cde.state.co.us::823cceae-331b-41d6-9a63-34ad6d1db55c" providerId="AD" clId="Web-{204D378E-76E6-4AA7-96B6-BC5BD5B873A4}" dt="2024-01-18T01:53:09.997" v="149" actId="1076"/>
      <pc:docMkLst>
        <pc:docMk/>
      </pc:docMkLst>
      <pc:sldChg chg="modSp">
        <pc:chgData name="Gudka, Dawna" userId="S::gudka_d@cde.state.co.us::823cceae-331b-41d6-9a63-34ad6d1db55c" providerId="AD" clId="Web-{204D378E-76E6-4AA7-96B6-BC5BD5B873A4}" dt="2024-01-18T01:28:35.098" v="77" actId="20577"/>
        <pc:sldMkLst>
          <pc:docMk/>
          <pc:sldMk cId="1641238302" sldId="5130"/>
        </pc:sldMkLst>
        <pc:spChg chg="mod">
          <ac:chgData name="Gudka, Dawna" userId="S::gudka_d@cde.state.co.us::823cceae-331b-41d6-9a63-34ad6d1db55c" providerId="AD" clId="Web-{204D378E-76E6-4AA7-96B6-BC5BD5B873A4}" dt="2024-01-18T01:28:35.098" v="77" actId="20577"/>
          <ac:spMkLst>
            <pc:docMk/>
            <pc:sldMk cId="1641238302" sldId="5130"/>
            <ac:spMk id="6" creationId="{B1AA1C90-DCB3-013C-ABD8-DED0855C602F}"/>
          </ac:spMkLst>
        </pc:spChg>
      </pc:sldChg>
      <pc:sldChg chg="del">
        <pc:chgData name="Gudka, Dawna" userId="S::gudka_d@cde.state.co.us::823cceae-331b-41d6-9a63-34ad6d1db55c" providerId="AD" clId="Web-{204D378E-76E6-4AA7-96B6-BC5BD5B873A4}" dt="2024-01-18T01:29:00.630" v="78"/>
        <pc:sldMkLst>
          <pc:docMk/>
          <pc:sldMk cId="1919184917" sldId="5212"/>
        </pc:sldMkLst>
      </pc:sldChg>
      <pc:sldChg chg="addSp delSp modSp add replId">
        <pc:chgData name="Gudka, Dawna" userId="S::gudka_d@cde.state.co.us::823cceae-331b-41d6-9a63-34ad6d1db55c" providerId="AD" clId="Web-{204D378E-76E6-4AA7-96B6-BC5BD5B873A4}" dt="2024-01-18T01:50:04.178" v="120" actId="1076"/>
        <pc:sldMkLst>
          <pc:docMk/>
          <pc:sldMk cId="1643822337" sldId="5241"/>
        </pc:sldMkLst>
        <pc:spChg chg="mod">
          <ac:chgData name="Gudka, Dawna" userId="S::gudka_d@cde.state.co.us::823cceae-331b-41d6-9a63-34ad6d1db55c" providerId="AD" clId="Web-{204D378E-76E6-4AA7-96B6-BC5BD5B873A4}" dt="2024-01-18T01:29:50.397" v="105" actId="20577"/>
          <ac:spMkLst>
            <pc:docMk/>
            <pc:sldMk cId="1643822337" sldId="5241"/>
            <ac:spMk id="4" creationId="{D1F9838A-D305-E285-B916-6572B737E571}"/>
          </ac:spMkLst>
        </pc:spChg>
        <pc:spChg chg="del">
          <ac:chgData name="Gudka, Dawna" userId="S::gudka_d@cde.state.co.us::823cceae-331b-41d6-9a63-34ad6d1db55c" providerId="AD" clId="Web-{204D378E-76E6-4AA7-96B6-BC5BD5B873A4}" dt="2024-01-18T01:30:03.070" v="107"/>
          <ac:spMkLst>
            <pc:docMk/>
            <pc:sldMk cId="1643822337" sldId="5241"/>
            <ac:spMk id="5" creationId="{EF76AE69-D215-E0A3-4CC4-4B9ADFD3FE0A}"/>
          </ac:spMkLst>
        </pc:spChg>
        <pc:picChg chg="del">
          <ac:chgData name="Gudka, Dawna" userId="S::gudka_d@cde.state.co.us::823cceae-331b-41d6-9a63-34ad6d1db55c" providerId="AD" clId="Web-{204D378E-76E6-4AA7-96B6-BC5BD5B873A4}" dt="2024-01-18T01:29:53.007" v="106"/>
          <ac:picMkLst>
            <pc:docMk/>
            <pc:sldMk cId="1643822337" sldId="5241"/>
            <ac:picMk id="6" creationId="{F3658199-AAA3-ED9A-89FD-C764C0C0452A}"/>
          </ac:picMkLst>
        </pc:picChg>
        <pc:picChg chg="add mod">
          <ac:chgData name="Gudka, Dawna" userId="S::gudka_d@cde.state.co.us::823cceae-331b-41d6-9a63-34ad6d1db55c" providerId="AD" clId="Web-{204D378E-76E6-4AA7-96B6-BC5BD5B873A4}" dt="2024-01-18T01:49:06.707" v="115" actId="1076"/>
          <ac:picMkLst>
            <pc:docMk/>
            <pc:sldMk cId="1643822337" sldId="5241"/>
            <ac:picMk id="7" creationId="{8AD64619-FAD2-4243-9B53-2444BAD09A5F}"/>
          </ac:picMkLst>
        </pc:picChg>
        <pc:picChg chg="add mod">
          <ac:chgData name="Gudka, Dawna" userId="S::gudka_d@cde.state.co.us::823cceae-331b-41d6-9a63-34ad6d1db55c" providerId="AD" clId="Web-{204D378E-76E6-4AA7-96B6-BC5BD5B873A4}" dt="2024-01-18T01:50:02.349" v="119" actId="1076"/>
          <ac:picMkLst>
            <pc:docMk/>
            <pc:sldMk cId="1643822337" sldId="5241"/>
            <ac:picMk id="8" creationId="{E3D7669B-64D8-79C5-3ACA-8EEE60DA7310}"/>
          </ac:picMkLst>
        </pc:picChg>
        <pc:picChg chg="add mod">
          <ac:chgData name="Gudka, Dawna" userId="S::gudka_d@cde.state.co.us::823cceae-331b-41d6-9a63-34ad6d1db55c" providerId="AD" clId="Web-{204D378E-76E6-4AA7-96B6-BC5BD5B873A4}" dt="2024-01-18T01:50:04.178" v="120" actId="1076"/>
          <ac:picMkLst>
            <pc:docMk/>
            <pc:sldMk cId="1643822337" sldId="5241"/>
            <ac:picMk id="9" creationId="{E18E0142-4BFB-2817-0508-CD4DD71353C6}"/>
          </ac:picMkLst>
        </pc:picChg>
      </pc:sldChg>
      <pc:sldChg chg="addSp delSp modSp add replId">
        <pc:chgData name="Gudka, Dawna" userId="S::gudka_d@cde.state.co.us::823cceae-331b-41d6-9a63-34ad6d1db55c" providerId="AD" clId="Web-{204D378E-76E6-4AA7-96B6-BC5BD5B873A4}" dt="2024-01-18T01:53:09.997" v="149" actId="1076"/>
        <pc:sldMkLst>
          <pc:docMk/>
          <pc:sldMk cId="2229225265" sldId="5242"/>
        </pc:sldMkLst>
        <pc:spChg chg="mod">
          <ac:chgData name="Gudka, Dawna" userId="S::gudka_d@cde.state.co.us::823cceae-331b-41d6-9a63-34ad6d1db55c" providerId="AD" clId="Web-{204D378E-76E6-4AA7-96B6-BC5BD5B873A4}" dt="2024-01-18T01:51:01.289" v="139" actId="20577"/>
          <ac:spMkLst>
            <pc:docMk/>
            <pc:sldMk cId="2229225265" sldId="5242"/>
            <ac:spMk id="4" creationId="{9170B4DC-8EE0-5047-4F93-4F9E12BCF5B8}"/>
          </ac:spMkLst>
        </pc:spChg>
        <pc:picChg chg="add mod">
          <ac:chgData name="Gudka, Dawna" userId="S::gudka_d@cde.state.co.us::823cceae-331b-41d6-9a63-34ad6d1db55c" providerId="AD" clId="Web-{204D378E-76E6-4AA7-96B6-BC5BD5B873A4}" dt="2024-01-18T01:53:03.403" v="148" actId="1076"/>
          <ac:picMkLst>
            <pc:docMk/>
            <pc:sldMk cId="2229225265" sldId="5242"/>
            <ac:picMk id="5" creationId="{199619D8-2372-E19E-0086-D03CBB71CC9C}"/>
          </ac:picMkLst>
        </pc:picChg>
        <pc:picChg chg="add mod">
          <ac:chgData name="Gudka, Dawna" userId="S::gudka_d@cde.state.co.us::823cceae-331b-41d6-9a63-34ad6d1db55c" providerId="AD" clId="Web-{204D378E-76E6-4AA7-96B6-BC5BD5B873A4}" dt="2024-01-18T01:53:09.997" v="149" actId="1076"/>
          <ac:picMkLst>
            <pc:docMk/>
            <pc:sldMk cId="2229225265" sldId="5242"/>
            <ac:picMk id="6" creationId="{15DD7AEC-BB93-D7D3-49DD-FD242E017D47}"/>
          </ac:picMkLst>
        </pc:picChg>
        <pc:picChg chg="del">
          <ac:chgData name="Gudka, Dawna" userId="S::gudka_d@cde.state.co.us::823cceae-331b-41d6-9a63-34ad6d1db55c" providerId="AD" clId="Web-{204D378E-76E6-4AA7-96B6-BC5BD5B873A4}" dt="2024-01-18T01:50:19.319" v="123"/>
          <ac:picMkLst>
            <pc:docMk/>
            <pc:sldMk cId="2229225265" sldId="5242"/>
            <ac:picMk id="7" creationId="{AD99B0E5-E2B2-1E6F-F39D-BD70F6C190E2}"/>
          </ac:picMkLst>
        </pc:picChg>
        <pc:picChg chg="del">
          <ac:chgData name="Gudka, Dawna" userId="S::gudka_d@cde.state.co.us::823cceae-331b-41d6-9a63-34ad6d1db55c" providerId="AD" clId="Web-{204D378E-76E6-4AA7-96B6-BC5BD5B873A4}" dt="2024-01-18T01:50:20.538" v="124"/>
          <ac:picMkLst>
            <pc:docMk/>
            <pc:sldMk cId="2229225265" sldId="5242"/>
            <ac:picMk id="8" creationId="{8C4A73A9-8356-9A63-FB64-36427331AE58}"/>
          </ac:picMkLst>
        </pc:picChg>
        <pc:picChg chg="del">
          <ac:chgData name="Gudka, Dawna" userId="S::gudka_d@cde.state.co.us::823cceae-331b-41d6-9a63-34ad6d1db55c" providerId="AD" clId="Web-{204D378E-76E6-4AA7-96B6-BC5BD5B873A4}" dt="2024-01-18T01:50:18.413" v="122"/>
          <ac:picMkLst>
            <pc:docMk/>
            <pc:sldMk cId="2229225265" sldId="5242"/>
            <ac:picMk id="9" creationId="{202B7CA0-4309-77D9-BA67-D72127D5EC97}"/>
          </ac:picMkLst>
        </pc:picChg>
      </pc:sldChg>
    </pc:docChg>
  </pc:docChgLst>
  <pc:docChgLst>
    <pc:chgData name="Tribbett, Jessica" userId="S::tribbett_jessica@cde.state.co.us::b8af59d7-a86d-4166-a022-d856dc24c475" providerId="AD" clId="Web-{F3199248-77AA-CBAA-D968-419E871C4407}"/>
    <pc:docChg chg="addSld delSld modSld sldOrd">
      <pc:chgData name="Tribbett, Jessica" userId="S::tribbett_jessica@cde.state.co.us::b8af59d7-a86d-4166-a022-d856dc24c475" providerId="AD" clId="Web-{F3199248-77AA-CBAA-D968-419E871C4407}" dt="2024-01-17T21:45:06.737" v="1501"/>
      <pc:docMkLst>
        <pc:docMk/>
      </pc:docMkLst>
      <pc:sldChg chg="modSp add">
        <pc:chgData name="Tribbett, Jessica" userId="S::tribbett_jessica@cde.state.co.us::b8af59d7-a86d-4166-a022-d856dc24c475" providerId="AD" clId="Web-{F3199248-77AA-CBAA-D968-419E871C4407}" dt="2024-01-17T21:41:44.404" v="1436" actId="14100"/>
        <pc:sldMkLst>
          <pc:docMk/>
          <pc:sldMk cId="2676792760" sldId="4693"/>
        </pc:sldMkLst>
        <pc:spChg chg="mod">
          <ac:chgData name="Tribbett, Jessica" userId="S::tribbett_jessica@cde.state.co.us::b8af59d7-a86d-4166-a022-d856dc24c475" providerId="AD" clId="Web-{F3199248-77AA-CBAA-D968-419E871C4407}" dt="2024-01-17T21:41:44.404" v="1436" actId="14100"/>
          <ac:spMkLst>
            <pc:docMk/>
            <pc:sldMk cId="2676792760" sldId="4693"/>
            <ac:spMk id="6" creationId="{C6BBF9C2-4FE5-4614-B574-905D93B3E9AE}"/>
          </ac:spMkLst>
        </pc:spChg>
      </pc:sldChg>
      <pc:sldChg chg="add del">
        <pc:chgData name="Tribbett, Jessica" userId="S::tribbett_jessica@cde.state.co.us::b8af59d7-a86d-4166-a022-d856dc24c475" providerId="AD" clId="Web-{F3199248-77AA-CBAA-D968-419E871C4407}" dt="2024-01-17T21:39:44.683" v="1420"/>
        <pc:sldMkLst>
          <pc:docMk/>
          <pc:sldMk cId="2416390574" sldId="4694"/>
        </pc:sldMkLst>
      </pc:sldChg>
      <pc:sldChg chg="add del">
        <pc:chgData name="Tribbett, Jessica" userId="S::tribbett_jessica@cde.state.co.us::b8af59d7-a86d-4166-a022-d856dc24c475" providerId="AD" clId="Web-{F3199248-77AA-CBAA-D968-419E871C4407}" dt="2024-01-17T21:39:44.698" v="1421"/>
        <pc:sldMkLst>
          <pc:docMk/>
          <pc:sldMk cId="3728706518" sldId="4695"/>
        </pc:sldMkLst>
      </pc:sldChg>
      <pc:sldChg chg="addSp delSp modSp add">
        <pc:chgData name="Tribbett, Jessica" userId="S::tribbett_jessica@cde.state.co.us::b8af59d7-a86d-4166-a022-d856dc24c475" providerId="AD" clId="Web-{F3199248-77AA-CBAA-D968-419E871C4407}" dt="2024-01-17T21:31:48.547" v="1187" actId="1076"/>
        <pc:sldMkLst>
          <pc:docMk/>
          <pc:sldMk cId="462835190" sldId="4696"/>
        </pc:sldMkLst>
        <pc:spChg chg="mod">
          <ac:chgData name="Tribbett, Jessica" userId="S::tribbett_jessica@cde.state.co.us::b8af59d7-a86d-4166-a022-d856dc24c475" providerId="AD" clId="Web-{F3199248-77AA-CBAA-D968-419E871C4407}" dt="2024-01-17T21:18:49.514" v="27" actId="20577"/>
          <ac:spMkLst>
            <pc:docMk/>
            <pc:sldMk cId="462835190" sldId="4696"/>
            <ac:spMk id="2" creationId="{F541109F-D9FB-46C5-9F4C-7FD2901AFCBE}"/>
          </ac:spMkLst>
        </pc:spChg>
        <pc:spChg chg="add del">
          <ac:chgData name="Tribbett, Jessica" userId="S::tribbett_jessica@cde.state.co.us::b8af59d7-a86d-4166-a022-d856dc24c475" providerId="AD" clId="Web-{F3199248-77AA-CBAA-D968-419E871C4407}" dt="2024-01-17T21:23:06.207" v="329"/>
          <ac:spMkLst>
            <pc:docMk/>
            <pc:sldMk cId="462835190" sldId="4696"/>
            <ac:spMk id="3" creationId="{BB6D7705-3646-6D69-D7DF-3E38F70ECAF9}"/>
          </ac:spMkLst>
        </pc:spChg>
        <pc:spChg chg="mod">
          <ac:chgData name="Tribbett, Jessica" userId="S::tribbett_jessica@cde.state.co.us::b8af59d7-a86d-4166-a022-d856dc24c475" providerId="AD" clId="Web-{F3199248-77AA-CBAA-D968-419E871C4407}" dt="2024-01-17T21:31:34.203" v="1177" actId="1076"/>
          <ac:spMkLst>
            <pc:docMk/>
            <pc:sldMk cId="462835190" sldId="4696"/>
            <ac:spMk id="7" creationId="{CF408478-E5B8-BD77-1C24-08FE8A7C6C4E}"/>
          </ac:spMkLst>
        </pc:spChg>
        <pc:spChg chg="add mod">
          <ac:chgData name="Tribbett, Jessica" userId="S::tribbett_jessica@cde.state.co.us::b8af59d7-a86d-4166-a022-d856dc24c475" providerId="AD" clId="Web-{F3199248-77AA-CBAA-D968-419E871C4407}" dt="2024-01-17T21:31:48.547" v="1187" actId="1076"/>
          <ac:spMkLst>
            <pc:docMk/>
            <pc:sldMk cId="462835190" sldId="4696"/>
            <ac:spMk id="8" creationId="{40113FBC-D6BB-B486-CC67-539A22A9A7CC}"/>
          </ac:spMkLst>
        </pc:spChg>
        <pc:spChg chg="add del mod">
          <ac:chgData name="Tribbett, Jessica" userId="S::tribbett_jessica@cde.state.co.us::b8af59d7-a86d-4166-a022-d856dc24c475" providerId="AD" clId="Web-{F3199248-77AA-CBAA-D968-419E871C4407}" dt="2024-01-17T21:31:25.546" v="1174"/>
          <ac:spMkLst>
            <pc:docMk/>
            <pc:sldMk cId="462835190" sldId="4696"/>
            <ac:spMk id="9" creationId="{9C483858-116A-2E64-37AF-E8110C100F8F}"/>
          </ac:spMkLst>
        </pc:spChg>
        <pc:graphicFrameChg chg="add del mod modGraphic">
          <ac:chgData name="Tribbett, Jessica" userId="S::tribbett_jessica@cde.state.co.us::b8af59d7-a86d-4166-a022-d856dc24c475" providerId="AD" clId="Web-{F3199248-77AA-CBAA-D968-419E871C4407}" dt="2024-01-17T21:31:26.656" v="1175"/>
          <ac:graphicFrameMkLst>
            <pc:docMk/>
            <pc:sldMk cId="462835190" sldId="4696"/>
            <ac:graphicFrameMk id="10" creationId="{6AA24C08-B62E-C858-5425-59BC18D54C0A}"/>
          </ac:graphicFrameMkLst>
        </pc:graphicFrameChg>
        <pc:picChg chg="del">
          <ac:chgData name="Tribbett, Jessica" userId="S::tribbett_jessica@cde.state.co.us::b8af59d7-a86d-4166-a022-d856dc24c475" providerId="AD" clId="Web-{F3199248-77AA-CBAA-D968-419E871C4407}" dt="2024-01-17T21:19:00.858" v="29"/>
          <ac:picMkLst>
            <pc:docMk/>
            <pc:sldMk cId="462835190" sldId="4696"/>
            <ac:picMk id="5" creationId="{D90FC282-A302-43FA-AD56-0779D36EAA0C}"/>
          </ac:picMkLst>
        </pc:picChg>
      </pc:sldChg>
      <pc:sldChg chg="add del">
        <pc:chgData name="Tribbett, Jessica" userId="S::tribbett_jessica@cde.state.co.us::b8af59d7-a86d-4166-a022-d856dc24c475" providerId="AD" clId="Web-{F3199248-77AA-CBAA-D968-419E871C4407}" dt="2024-01-17T21:18:40.076" v="11"/>
        <pc:sldMkLst>
          <pc:docMk/>
          <pc:sldMk cId="987089762" sldId="4697"/>
        </pc:sldMkLst>
      </pc:sldChg>
      <pc:sldChg chg="modSp add">
        <pc:chgData name="Tribbett, Jessica" userId="S::tribbett_jessica@cde.state.co.us::b8af59d7-a86d-4166-a022-d856dc24c475" providerId="AD" clId="Web-{F3199248-77AA-CBAA-D968-419E871C4407}" dt="2024-01-17T21:44:43.986" v="1496" actId="14100"/>
        <pc:sldMkLst>
          <pc:docMk/>
          <pc:sldMk cId="1043530433" sldId="4701"/>
        </pc:sldMkLst>
        <pc:spChg chg="mod">
          <ac:chgData name="Tribbett, Jessica" userId="S::tribbett_jessica@cde.state.co.us::b8af59d7-a86d-4166-a022-d856dc24c475" providerId="AD" clId="Web-{F3199248-77AA-CBAA-D968-419E871C4407}" dt="2024-01-17T21:44:43.986" v="1496" actId="14100"/>
          <ac:spMkLst>
            <pc:docMk/>
            <pc:sldMk cId="1043530433" sldId="4701"/>
            <ac:spMk id="6" creationId="{C6BBF9C2-4FE5-4614-B574-905D93B3E9AE}"/>
          </ac:spMkLst>
        </pc:spChg>
      </pc:sldChg>
      <pc:sldChg chg="add del">
        <pc:chgData name="Tribbett, Jessica" userId="S::tribbett_jessica@cde.state.co.us::b8af59d7-a86d-4166-a022-d856dc24c475" providerId="AD" clId="Web-{F3199248-77AA-CBAA-D968-419E871C4407}" dt="2024-01-17T21:44:37.064" v="1493"/>
        <pc:sldMkLst>
          <pc:docMk/>
          <pc:sldMk cId="557775723" sldId="4702"/>
        </pc:sldMkLst>
      </pc:sldChg>
      <pc:sldChg chg="modSp add">
        <pc:chgData name="Tribbett, Jessica" userId="S::tribbett_jessica@cde.state.co.us::b8af59d7-a86d-4166-a022-d856dc24c475" providerId="AD" clId="Web-{F3199248-77AA-CBAA-D968-419E871C4407}" dt="2024-01-17T21:42:42.499" v="1445" actId="20577"/>
        <pc:sldMkLst>
          <pc:docMk/>
          <pc:sldMk cId="3317819653" sldId="4703"/>
        </pc:sldMkLst>
        <pc:spChg chg="mod">
          <ac:chgData name="Tribbett, Jessica" userId="S::tribbett_jessica@cde.state.co.us::b8af59d7-a86d-4166-a022-d856dc24c475" providerId="AD" clId="Web-{F3199248-77AA-CBAA-D968-419E871C4407}" dt="2024-01-17T21:42:42.499" v="1445" actId="20577"/>
          <ac:spMkLst>
            <pc:docMk/>
            <pc:sldMk cId="3317819653" sldId="4703"/>
            <ac:spMk id="6" creationId="{59D1E7D2-2834-F68E-31C4-AB9FE6A45F53}"/>
          </ac:spMkLst>
        </pc:spChg>
      </pc:sldChg>
      <pc:sldChg chg="modSp add">
        <pc:chgData name="Tribbett, Jessica" userId="S::tribbett_jessica@cde.state.co.us::b8af59d7-a86d-4166-a022-d856dc24c475" providerId="AD" clId="Web-{F3199248-77AA-CBAA-D968-419E871C4407}" dt="2024-01-17T21:44:30.017" v="1492" actId="20577"/>
        <pc:sldMkLst>
          <pc:docMk/>
          <pc:sldMk cId="2461826744" sldId="4704"/>
        </pc:sldMkLst>
        <pc:graphicFrameChg chg="modGraphic">
          <ac:chgData name="Tribbett, Jessica" userId="S::tribbett_jessica@cde.state.co.us::b8af59d7-a86d-4166-a022-d856dc24c475" providerId="AD" clId="Web-{F3199248-77AA-CBAA-D968-419E871C4407}" dt="2024-01-17T21:44:30.017" v="1492" actId="20577"/>
          <ac:graphicFrameMkLst>
            <pc:docMk/>
            <pc:sldMk cId="2461826744" sldId="4704"/>
            <ac:graphicFrameMk id="5" creationId="{FDC19C51-3A09-98C0-45FD-D91C3BBBF600}"/>
          </ac:graphicFrameMkLst>
        </pc:graphicFrameChg>
      </pc:sldChg>
      <pc:sldChg chg="add">
        <pc:chgData name="Tribbett, Jessica" userId="S::tribbett_jessica@cde.state.co.us::b8af59d7-a86d-4166-a022-d856dc24c475" providerId="AD" clId="Web-{F3199248-77AA-CBAA-D968-419E871C4407}" dt="2024-01-17T21:18:14.795" v="5"/>
        <pc:sldMkLst>
          <pc:docMk/>
          <pc:sldMk cId="800576745" sldId="4705"/>
        </pc:sldMkLst>
      </pc:sldChg>
      <pc:sldChg chg="add">
        <pc:chgData name="Tribbett, Jessica" userId="S::tribbett_jessica@cde.state.co.us::b8af59d7-a86d-4166-a022-d856dc24c475" providerId="AD" clId="Web-{F3199248-77AA-CBAA-D968-419E871C4407}" dt="2024-01-17T21:18:14.545" v="3"/>
        <pc:sldMkLst>
          <pc:docMk/>
          <pc:sldMk cId="4159998588" sldId="4706"/>
        </pc:sldMkLst>
      </pc:sldChg>
      <pc:sldChg chg="del ord">
        <pc:chgData name="Tribbett, Jessica" userId="S::tribbett_jessica@cde.state.co.us::b8af59d7-a86d-4166-a022-d856dc24c475" providerId="AD" clId="Web-{F3199248-77AA-CBAA-D968-419E871C4407}" dt="2024-01-17T21:45:00.862" v="1499"/>
        <pc:sldMkLst>
          <pc:docMk/>
          <pc:sldMk cId="1613509344" sldId="5233"/>
        </pc:sldMkLst>
      </pc:sldChg>
      <pc:sldChg chg="del">
        <pc:chgData name="Tribbett, Jessica" userId="S::tribbett_jessica@cde.state.co.us::b8af59d7-a86d-4166-a022-d856dc24c475" providerId="AD" clId="Web-{F3199248-77AA-CBAA-D968-419E871C4407}" dt="2024-01-17T21:45:06.737" v="1501"/>
        <pc:sldMkLst>
          <pc:docMk/>
          <pc:sldMk cId="1370898828" sldId="5234"/>
        </pc:sldMkLst>
      </pc:sldChg>
      <pc:sldChg chg="del">
        <pc:chgData name="Tribbett, Jessica" userId="S::tribbett_jessica@cde.state.co.us::b8af59d7-a86d-4166-a022-d856dc24c475" providerId="AD" clId="Web-{F3199248-77AA-CBAA-D968-419E871C4407}" dt="2024-01-17T21:45:06.737" v="1500"/>
        <pc:sldMkLst>
          <pc:docMk/>
          <pc:sldMk cId="3519380500" sldId="5235"/>
        </pc:sldMkLst>
      </pc:sldChg>
      <pc:sldChg chg="addSp delSp modSp add replId">
        <pc:chgData name="Tribbett, Jessica" userId="S::tribbett_jessica@cde.state.co.us::b8af59d7-a86d-4166-a022-d856dc24c475" providerId="AD" clId="Web-{F3199248-77AA-CBAA-D968-419E871C4407}" dt="2024-01-17T21:39:32.573" v="1419" actId="1076"/>
        <pc:sldMkLst>
          <pc:docMk/>
          <pc:sldMk cId="1385979322" sldId="5240"/>
        </pc:sldMkLst>
        <pc:spChg chg="add del mod">
          <ac:chgData name="Tribbett, Jessica" userId="S::tribbett_jessica@cde.state.co.us::b8af59d7-a86d-4166-a022-d856dc24c475" providerId="AD" clId="Web-{F3199248-77AA-CBAA-D968-419E871C4407}" dt="2024-01-17T21:38:26.931" v="1416"/>
          <ac:spMkLst>
            <pc:docMk/>
            <pc:sldMk cId="1385979322" sldId="5240"/>
            <ac:spMk id="5" creationId="{E1E0FA71-0BA6-59F2-99AC-C8CB55C59D35}"/>
          </ac:spMkLst>
        </pc:spChg>
        <pc:spChg chg="del">
          <ac:chgData name="Tribbett, Jessica" userId="S::tribbett_jessica@cde.state.co.us::b8af59d7-a86d-4166-a022-d856dc24c475" providerId="AD" clId="Web-{F3199248-77AA-CBAA-D968-419E871C4407}" dt="2024-01-17T21:37:06.804" v="1262"/>
          <ac:spMkLst>
            <pc:docMk/>
            <pc:sldMk cId="1385979322" sldId="5240"/>
            <ac:spMk id="6" creationId="{E5B5DC0E-37FA-6862-AC2E-1738EEAFC78C}"/>
          </ac:spMkLst>
        </pc:spChg>
        <pc:spChg chg="del mod">
          <ac:chgData name="Tribbett, Jessica" userId="S::tribbett_jessica@cde.state.co.us::b8af59d7-a86d-4166-a022-d856dc24c475" providerId="AD" clId="Web-{F3199248-77AA-CBAA-D968-419E871C4407}" dt="2024-01-17T21:38:21.759" v="1415"/>
          <ac:spMkLst>
            <pc:docMk/>
            <pc:sldMk cId="1385979322" sldId="5240"/>
            <ac:spMk id="7" creationId="{ED6AB938-7829-D31B-7255-282AEB8FF11D}"/>
          </ac:spMkLst>
        </pc:spChg>
        <pc:spChg chg="del">
          <ac:chgData name="Tribbett, Jessica" userId="S::tribbett_jessica@cde.state.co.us::b8af59d7-a86d-4166-a022-d856dc24c475" providerId="AD" clId="Web-{F3199248-77AA-CBAA-D968-419E871C4407}" dt="2024-01-17T21:35:35.380" v="1188"/>
          <ac:spMkLst>
            <pc:docMk/>
            <pc:sldMk cId="1385979322" sldId="5240"/>
            <ac:spMk id="8" creationId="{263FBACD-F711-6CBF-D6CC-9DB80F419FDD}"/>
          </ac:spMkLst>
        </pc:spChg>
        <pc:spChg chg="mod">
          <ac:chgData name="Tribbett, Jessica" userId="S::tribbett_jessica@cde.state.co.us::b8af59d7-a86d-4166-a022-d856dc24c475" providerId="AD" clId="Web-{F3199248-77AA-CBAA-D968-419E871C4407}" dt="2024-01-17T21:38:31.962" v="1417" actId="1076"/>
          <ac:spMkLst>
            <pc:docMk/>
            <pc:sldMk cId="1385979322" sldId="5240"/>
            <ac:spMk id="9" creationId="{E696E2ED-1DCD-92AE-631B-04BFD32A5D7B}"/>
          </ac:spMkLst>
        </pc:spChg>
        <pc:graphicFrameChg chg="mod modGraphic">
          <ac:chgData name="Tribbett, Jessica" userId="S::tribbett_jessica@cde.state.co.us::b8af59d7-a86d-4166-a022-d856dc24c475" providerId="AD" clId="Web-{F3199248-77AA-CBAA-D968-419E871C4407}" dt="2024-01-17T21:39:32.573" v="1419" actId="1076"/>
          <ac:graphicFrameMkLst>
            <pc:docMk/>
            <pc:sldMk cId="1385979322" sldId="5240"/>
            <ac:graphicFrameMk id="10" creationId="{5922B40F-3676-A800-6D24-D501A18630B5}"/>
          </ac:graphicFrameMkLst>
        </pc:graphicFrameChg>
      </pc:sldChg>
      <pc:sldMasterChg chg="addSldLayout">
        <pc:chgData name="Tribbett, Jessica" userId="S::tribbett_jessica@cde.state.co.us::b8af59d7-a86d-4166-a022-d856dc24c475" providerId="AD" clId="Web-{F3199248-77AA-CBAA-D968-419E871C4407}" dt="2024-01-17T21:18:14.795" v="5"/>
        <pc:sldMasterMkLst>
          <pc:docMk/>
          <pc:sldMasterMk cId="2150711039" sldId="2147483676"/>
        </pc:sldMasterMkLst>
        <pc:sldLayoutChg chg="add">
          <pc:chgData name="Tribbett, Jessica" userId="S::tribbett_jessica@cde.state.co.us::b8af59d7-a86d-4166-a022-d856dc24c475" providerId="AD" clId="Web-{F3199248-77AA-CBAA-D968-419E871C4407}" dt="2024-01-17T21:18:14.013" v="0"/>
          <pc:sldLayoutMkLst>
            <pc:docMk/>
            <pc:sldMasterMk cId="2150711039" sldId="2147483676"/>
            <pc:sldLayoutMk cId="2865305121" sldId="2147483703"/>
          </pc:sldLayoutMkLst>
        </pc:sldLayoutChg>
        <pc:sldLayoutChg chg="add">
          <pc:chgData name="Tribbett, Jessica" userId="S::tribbett_jessica@cde.state.co.us::b8af59d7-a86d-4166-a022-d856dc24c475" providerId="AD" clId="Web-{F3199248-77AA-CBAA-D968-419E871C4407}" dt="2024-01-17T21:18:14.795" v="5"/>
          <pc:sldLayoutMkLst>
            <pc:docMk/>
            <pc:sldMasterMk cId="2150711039" sldId="2147483676"/>
            <pc:sldLayoutMk cId="2278021360" sldId="2147483704"/>
          </pc:sldLayoutMkLst>
        </pc:sldLayoutChg>
      </pc:sldMasterChg>
    </pc:docChg>
  </pc:docChgLst>
  <pc:docChgLst>
    <pc:chgData name="Severson, Annette" userId="199f3c28-b733-4b36-8b0e-b7eb6984ff94" providerId="ADAL" clId="{2D1219D2-3D03-42CF-9785-4180967C90DA}"/>
    <pc:docChg chg="modSld">
      <pc:chgData name="Severson, Annette" userId="199f3c28-b733-4b36-8b0e-b7eb6984ff94" providerId="ADAL" clId="{2D1219D2-3D03-42CF-9785-4180967C90DA}" dt="2024-01-18T14:42:44.236" v="0" actId="6549"/>
      <pc:docMkLst>
        <pc:docMk/>
      </pc:docMkLst>
      <pc:sldChg chg="modSp mod">
        <pc:chgData name="Severson, Annette" userId="199f3c28-b733-4b36-8b0e-b7eb6984ff94" providerId="ADAL" clId="{2D1219D2-3D03-42CF-9785-4180967C90DA}" dt="2024-01-18T14:42:44.236" v="0" actId="6549"/>
        <pc:sldMkLst>
          <pc:docMk/>
          <pc:sldMk cId="4185614099" sldId="5219"/>
        </pc:sldMkLst>
        <pc:spChg chg="mod">
          <ac:chgData name="Severson, Annette" userId="199f3c28-b733-4b36-8b0e-b7eb6984ff94" providerId="ADAL" clId="{2D1219D2-3D03-42CF-9785-4180967C90DA}" dt="2024-01-18T14:42:44.236" v="0" actId="6549"/>
          <ac:spMkLst>
            <pc:docMk/>
            <pc:sldMk cId="4185614099" sldId="5219"/>
            <ac:spMk id="5" creationId="{6E65669C-9132-C8FB-8F58-923F3C35F5CE}"/>
          </ac:spMkLst>
        </pc:spChg>
      </pc:sldChg>
    </pc:docChg>
  </pc:docChgLst>
  <pc:docChgLst>
    <pc:chgData name="Gudka, Dawna" userId="S::gudka_d@cde.state.co.us::823cceae-331b-41d6-9a63-34ad6d1db55c" providerId="AD" clId="Web-{E4B04698-9DFB-F99D-A5B0-AD4B0311DCE0}"/>
    <pc:docChg chg="addSld delSld modSld sldOrd">
      <pc:chgData name="Gudka, Dawna" userId="S::gudka_d@cde.state.co.us::823cceae-331b-41d6-9a63-34ad6d1db55c" providerId="AD" clId="Web-{E4B04698-9DFB-F99D-A5B0-AD4B0311DCE0}" dt="2024-01-03T19:18:32.342" v="543"/>
      <pc:docMkLst>
        <pc:docMk/>
      </pc:docMkLst>
      <pc:sldChg chg="modSp add ord replId">
        <pc:chgData name="Gudka, Dawna" userId="S::gudka_d@cde.state.co.us::823cceae-331b-41d6-9a63-34ad6d1db55c" providerId="AD" clId="Web-{E4B04698-9DFB-F99D-A5B0-AD4B0311DCE0}" dt="2024-01-03T18:57:52.336" v="66" actId="20577"/>
        <pc:sldMkLst>
          <pc:docMk/>
          <pc:sldMk cId="86511955" sldId="5129"/>
        </pc:sldMkLst>
        <pc:spChg chg="mod">
          <ac:chgData name="Gudka, Dawna" userId="S::gudka_d@cde.state.co.us::823cceae-331b-41d6-9a63-34ad6d1db55c" providerId="AD" clId="Web-{E4B04698-9DFB-F99D-A5B0-AD4B0311DCE0}" dt="2024-01-03T18:57:52.336" v="66" actId="20577"/>
          <ac:spMkLst>
            <pc:docMk/>
            <pc:sldMk cId="86511955" sldId="5129"/>
            <ac:spMk id="2" creationId="{DD55F8C3-2F44-7E94-0F2B-3159E1AC832D}"/>
          </ac:spMkLst>
        </pc:spChg>
        <pc:spChg chg="mod">
          <ac:chgData name="Gudka, Dawna" userId="S::gudka_d@cde.state.co.us::823cceae-331b-41d6-9a63-34ad6d1db55c" providerId="AD" clId="Web-{E4B04698-9DFB-F99D-A5B0-AD4B0311DCE0}" dt="2024-01-03T18:57:32.992" v="23" actId="20577"/>
          <ac:spMkLst>
            <pc:docMk/>
            <pc:sldMk cId="86511955" sldId="5129"/>
            <ac:spMk id="3" creationId="{1D1425C4-1AA7-E47C-4C1F-A184FDD34D2C}"/>
          </ac:spMkLst>
        </pc:spChg>
      </pc:sldChg>
      <pc:sldChg chg="addSp delSp modSp add del ord replId">
        <pc:chgData name="Gudka, Dawna" userId="S::gudka_d@cde.state.co.us::823cceae-331b-41d6-9a63-34ad6d1db55c" providerId="AD" clId="Web-{E4B04698-9DFB-F99D-A5B0-AD4B0311DCE0}" dt="2024-01-03T18:58:26.321" v="83"/>
        <pc:sldMkLst>
          <pc:docMk/>
          <pc:sldMk cId="564915456" sldId="5130"/>
        </pc:sldMkLst>
        <pc:spChg chg="mod">
          <ac:chgData name="Gudka, Dawna" userId="S::gudka_d@cde.state.co.us::823cceae-331b-41d6-9a63-34ad6d1db55c" providerId="AD" clId="Web-{E4B04698-9DFB-F99D-A5B0-AD4B0311DCE0}" dt="2024-01-03T18:58:06.133" v="76" actId="20577"/>
          <ac:spMkLst>
            <pc:docMk/>
            <pc:sldMk cId="564915456" sldId="5130"/>
            <ac:spMk id="2" creationId="{306BE94C-0D66-5CCC-7A2C-994FD08DF028}"/>
          </ac:spMkLst>
        </pc:spChg>
        <pc:spChg chg="del">
          <ac:chgData name="Gudka, Dawna" userId="S::gudka_d@cde.state.co.us::823cceae-331b-41d6-9a63-34ad6d1db55c" providerId="AD" clId="Web-{E4B04698-9DFB-F99D-A5B0-AD4B0311DCE0}" dt="2024-01-03T18:58:15.430" v="77"/>
          <ac:spMkLst>
            <pc:docMk/>
            <pc:sldMk cId="564915456" sldId="5130"/>
            <ac:spMk id="3" creationId="{95D71145-C936-C125-ED10-74D2C8C020F5}"/>
          </ac:spMkLst>
        </pc:spChg>
        <pc:spChg chg="mod">
          <ac:chgData name="Gudka, Dawna" userId="S::gudka_d@cde.state.co.us::823cceae-331b-41d6-9a63-34ad6d1db55c" providerId="AD" clId="Web-{E4B04698-9DFB-F99D-A5B0-AD4B0311DCE0}" dt="2024-01-03T18:58:20.399" v="82" actId="20577"/>
          <ac:spMkLst>
            <pc:docMk/>
            <pc:sldMk cId="564915456" sldId="5130"/>
            <ac:spMk id="5" creationId="{5786B0F3-A684-D019-5CC8-CF9DE2B586EF}"/>
          </ac:spMkLst>
        </pc:spChg>
        <pc:spChg chg="add mod">
          <ac:chgData name="Gudka, Dawna" userId="S::gudka_d@cde.state.co.us::823cceae-331b-41d6-9a63-34ad6d1db55c" providerId="AD" clId="Web-{E4B04698-9DFB-F99D-A5B0-AD4B0311DCE0}" dt="2024-01-03T18:58:15.430" v="77"/>
          <ac:spMkLst>
            <pc:docMk/>
            <pc:sldMk cId="564915456" sldId="5130"/>
            <ac:spMk id="8" creationId="{B954C344-4E9C-7E7B-2C8A-FA5BBEF87192}"/>
          </ac:spMkLst>
        </pc:spChg>
      </pc:sldChg>
      <pc:sldChg chg="addSp delSp modSp add ord replId">
        <pc:chgData name="Gudka, Dawna" userId="S::gudka_d@cde.state.co.us::823cceae-331b-41d6-9a63-34ad6d1db55c" providerId="AD" clId="Web-{E4B04698-9DFB-F99D-A5B0-AD4B0311DCE0}" dt="2024-01-03T19:18:32.342" v="543"/>
        <pc:sldMkLst>
          <pc:docMk/>
          <pc:sldMk cId="1641238302" sldId="5130"/>
        </pc:sldMkLst>
        <pc:spChg chg="mod">
          <ac:chgData name="Gudka, Dawna" userId="S::gudka_d@cde.state.co.us::823cceae-331b-41d6-9a63-34ad6d1db55c" providerId="AD" clId="Web-{E4B04698-9DFB-F99D-A5B0-AD4B0311DCE0}" dt="2024-01-03T18:59:49.666" v="138" actId="20577"/>
          <ac:spMkLst>
            <pc:docMk/>
            <pc:sldMk cId="1641238302" sldId="5130"/>
            <ac:spMk id="2" creationId="{5F993FE2-6DF4-8287-BE83-144C23E8E81D}"/>
          </ac:spMkLst>
        </pc:spChg>
        <pc:spChg chg="mod">
          <ac:chgData name="Gudka, Dawna" userId="S::gudka_d@cde.state.co.us::823cceae-331b-41d6-9a63-34ad6d1db55c" providerId="AD" clId="Web-{E4B04698-9DFB-F99D-A5B0-AD4B0311DCE0}" dt="2024-01-03T18:59:19.978" v="137" actId="20577"/>
          <ac:spMkLst>
            <pc:docMk/>
            <pc:sldMk cId="1641238302" sldId="5130"/>
            <ac:spMk id="3" creationId="{06DFE981-08BE-EB86-4227-0BFF98376A55}"/>
          </ac:spMkLst>
        </pc:spChg>
        <pc:spChg chg="mod">
          <ac:chgData name="Gudka, Dawna" userId="S::gudka_d@cde.state.co.us::823cceae-331b-41d6-9a63-34ad6d1db55c" providerId="AD" clId="Web-{E4B04698-9DFB-F99D-A5B0-AD4B0311DCE0}" dt="2024-01-03T19:16:43.199" v="446" actId="20577"/>
          <ac:spMkLst>
            <pc:docMk/>
            <pc:sldMk cId="1641238302" sldId="5130"/>
            <ac:spMk id="4" creationId="{6A477DCB-6F3D-C551-CC9C-3D5C1F645891}"/>
          </ac:spMkLst>
        </pc:spChg>
        <pc:spChg chg="del">
          <ac:chgData name="Gudka, Dawna" userId="S::gudka_d@cde.state.co.us::823cceae-331b-41d6-9a63-34ad6d1db55c" providerId="AD" clId="Web-{E4B04698-9DFB-F99D-A5B0-AD4B0311DCE0}" dt="2024-01-03T18:58:39.258" v="86"/>
          <ac:spMkLst>
            <pc:docMk/>
            <pc:sldMk cId="1641238302" sldId="5130"/>
            <ac:spMk id="5" creationId="{9DDE9998-58B9-FEED-2D43-E8BB66DCEE7F}"/>
          </ac:spMkLst>
        </pc:spChg>
        <pc:spChg chg="add del mod">
          <ac:chgData name="Gudka, Dawna" userId="S::gudka_d@cde.state.co.us::823cceae-331b-41d6-9a63-34ad6d1db55c" providerId="AD" clId="Web-{E4B04698-9DFB-F99D-A5B0-AD4B0311DCE0}" dt="2024-01-03T19:15:38.917" v="431"/>
          <ac:spMkLst>
            <pc:docMk/>
            <pc:sldMk cId="1641238302" sldId="5130"/>
            <ac:spMk id="7" creationId="{F5EF9689-DFEF-4E98-D17C-E4F90B2E462A}"/>
          </ac:spMkLst>
        </pc:spChg>
        <pc:spChg chg="add mod">
          <ac:chgData name="Gudka, Dawna" userId="S::gudka_d@cde.state.co.us::823cceae-331b-41d6-9a63-34ad6d1db55c" providerId="AD" clId="Web-{E4B04698-9DFB-F99D-A5B0-AD4B0311DCE0}" dt="2024-01-03T19:18:32.342" v="543"/>
          <ac:spMkLst>
            <pc:docMk/>
            <pc:sldMk cId="1641238302" sldId="5130"/>
            <ac:spMk id="10" creationId="{7E16E325-3558-4340-27D9-3712851D0AAC}"/>
          </ac:spMkLst>
        </pc:spChg>
        <pc:picChg chg="add mod ord">
          <ac:chgData name="Gudka, Dawna" userId="S::gudka_d@cde.state.co.us::823cceae-331b-41d6-9a63-34ad6d1db55c" providerId="AD" clId="Web-{E4B04698-9DFB-F99D-A5B0-AD4B0311DCE0}" dt="2024-01-03T19:16:56.902" v="447" actId="1076"/>
          <ac:picMkLst>
            <pc:docMk/>
            <pc:sldMk cId="1641238302" sldId="5130"/>
            <ac:picMk id="8" creationId="{1EC2AE84-D528-67A2-0B72-4DA843D91503}"/>
          </ac:picMkLst>
        </pc:picChg>
        <pc:picChg chg="add mod">
          <ac:chgData name="Gudka, Dawna" userId="S::gudka_d@cde.state.co.us::823cceae-331b-41d6-9a63-34ad6d1db55c" providerId="AD" clId="Web-{E4B04698-9DFB-F99D-A5B0-AD4B0311DCE0}" dt="2024-01-03T19:16:56.918" v="448" actId="1076"/>
          <ac:picMkLst>
            <pc:docMk/>
            <pc:sldMk cId="1641238302" sldId="5130"/>
            <ac:picMk id="9" creationId="{BCB09365-9F99-3788-F74F-1BD923EFF41D}"/>
          </ac:picMkLst>
        </pc:picChg>
      </pc:sldChg>
      <pc:sldChg chg="modSp add">
        <pc:chgData name="Gudka, Dawna" userId="S::gudka_d@cde.state.co.us::823cceae-331b-41d6-9a63-34ad6d1db55c" providerId="AD" clId="Web-{E4B04698-9DFB-F99D-A5B0-AD4B0311DCE0}" dt="2024-01-03T19:14:17.275" v="396" actId="20577"/>
        <pc:sldMkLst>
          <pc:docMk/>
          <pc:sldMk cId="3444278999" sldId="5210"/>
        </pc:sldMkLst>
        <pc:spChg chg="mod">
          <ac:chgData name="Gudka, Dawna" userId="S::gudka_d@cde.state.co.us::823cceae-331b-41d6-9a63-34ad6d1db55c" providerId="AD" clId="Web-{E4B04698-9DFB-F99D-A5B0-AD4B0311DCE0}" dt="2024-01-03T19:13:35.586" v="391" actId="20577"/>
          <ac:spMkLst>
            <pc:docMk/>
            <pc:sldMk cId="3444278999" sldId="5210"/>
            <ac:spMk id="4" creationId="{9A9DCA15-90DF-DEA1-D180-6B05BB2C1EC2}"/>
          </ac:spMkLst>
        </pc:spChg>
        <pc:spChg chg="mod">
          <ac:chgData name="Gudka, Dawna" userId="S::gudka_d@cde.state.co.us::823cceae-331b-41d6-9a63-34ad6d1db55c" providerId="AD" clId="Web-{E4B04698-9DFB-F99D-A5B0-AD4B0311DCE0}" dt="2024-01-03T19:14:17.275" v="396" actId="20577"/>
          <ac:spMkLst>
            <pc:docMk/>
            <pc:sldMk cId="3444278999" sldId="5210"/>
            <ac:spMk id="5" creationId="{98D497D5-4150-9FE4-6ECD-20DE51B4C0E8}"/>
          </ac:spMkLst>
        </pc:spChg>
      </pc:sldChg>
    </pc:docChg>
  </pc:docChgLst>
  <pc:docChgLst>
    <pc:chgData name="Hoffman, Peter" userId="673cee94-26bd-4c2a-ab82-1b3669e2f049" providerId="ADAL" clId="{3F7FE7FA-4C44-402D-A3BB-30B51233D7E9}"/>
    <pc:docChg chg="undo custSel addSld delSld modSld">
      <pc:chgData name="Hoffman, Peter" userId="673cee94-26bd-4c2a-ab82-1b3669e2f049" providerId="ADAL" clId="{3F7FE7FA-4C44-402D-A3BB-30B51233D7E9}" dt="2024-01-24T22:35:38.433" v="477" actId="20577"/>
      <pc:docMkLst>
        <pc:docMk/>
      </pc:docMkLst>
      <pc:sldChg chg="modSp mod">
        <pc:chgData name="Hoffman, Peter" userId="673cee94-26bd-4c2a-ab82-1b3669e2f049" providerId="ADAL" clId="{3F7FE7FA-4C44-402D-A3BB-30B51233D7E9}" dt="2024-01-24T22:24:54.520" v="65" actId="20577"/>
        <pc:sldMkLst>
          <pc:docMk/>
          <pc:sldMk cId="3044915438" sldId="256"/>
        </pc:sldMkLst>
        <pc:spChg chg="mod">
          <ac:chgData name="Hoffman, Peter" userId="673cee94-26bd-4c2a-ab82-1b3669e2f049" providerId="ADAL" clId="{3F7FE7FA-4C44-402D-A3BB-30B51233D7E9}" dt="2024-01-24T22:24:54.520" v="65" actId="20577"/>
          <ac:spMkLst>
            <pc:docMk/>
            <pc:sldMk cId="3044915438" sldId="256"/>
            <ac:spMk id="2" creationId="{00000000-0000-0000-0000-000000000000}"/>
          </ac:spMkLst>
        </pc:spChg>
      </pc:sldChg>
      <pc:sldChg chg="modSp mod">
        <pc:chgData name="Hoffman, Peter" userId="673cee94-26bd-4c2a-ab82-1b3669e2f049" providerId="ADAL" clId="{3F7FE7FA-4C44-402D-A3BB-30B51233D7E9}" dt="2024-01-24T22:24:01.541" v="40" actId="2165"/>
        <pc:sldMkLst>
          <pc:docMk/>
          <pc:sldMk cId="1212467416" sldId="261"/>
        </pc:sldMkLst>
        <pc:graphicFrameChg chg="modGraphic">
          <ac:chgData name="Hoffman, Peter" userId="673cee94-26bd-4c2a-ab82-1b3669e2f049" providerId="ADAL" clId="{3F7FE7FA-4C44-402D-A3BB-30B51233D7E9}" dt="2024-01-24T22:24:01.541" v="40" actId="2165"/>
          <ac:graphicFrameMkLst>
            <pc:docMk/>
            <pc:sldMk cId="1212467416" sldId="261"/>
            <ac:graphicFrameMk id="9" creationId="{E52EBAC4-3CDA-C325-EF8A-459CCAFC0EDE}"/>
          </ac:graphicFrameMkLst>
        </pc:graphicFrameChg>
      </pc:sldChg>
      <pc:sldChg chg="modSp">
        <pc:chgData name="Hoffman, Peter" userId="673cee94-26bd-4c2a-ab82-1b3669e2f049" providerId="ADAL" clId="{3F7FE7FA-4C44-402D-A3BB-30B51233D7E9}" dt="2024-01-24T22:24:41.843" v="59" actId="20577"/>
        <pc:sldMkLst>
          <pc:docMk/>
          <pc:sldMk cId="3717000822" sldId="280"/>
        </pc:sldMkLst>
        <pc:graphicFrameChg chg="mod">
          <ac:chgData name="Hoffman, Peter" userId="673cee94-26bd-4c2a-ab82-1b3669e2f049" providerId="ADAL" clId="{3F7FE7FA-4C44-402D-A3BB-30B51233D7E9}" dt="2024-01-24T22:24:41.843" v="59" actId="20577"/>
          <ac:graphicFrameMkLst>
            <pc:docMk/>
            <pc:sldMk cId="3717000822" sldId="280"/>
            <ac:graphicFrameMk id="7" creationId="{846691BE-0086-3658-55F2-41FDF0607A9C}"/>
          </ac:graphicFrameMkLst>
        </pc:graphicFrameChg>
      </pc:sldChg>
      <pc:sldChg chg="del">
        <pc:chgData name="Hoffman, Peter" userId="673cee94-26bd-4c2a-ab82-1b3669e2f049" providerId="ADAL" clId="{3F7FE7FA-4C44-402D-A3BB-30B51233D7E9}" dt="2024-01-24T22:24:22.265" v="43" actId="2696"/>
        <pc:sldMkLst>
          <pc:docMk/>
          <pc:sldMk cId="1150576617" sldId="4956"/>
        </pc:sldMkLst>
      </pc:sldChg>
      <pc:sldChg chg="del">
        <pc:chgData name="Hoffman, Peter" userId="673cee94-26bd-4c2a-ab82-1b3669e2f049" providerId="ADAL" clId="{3F7FE7FA-4C44-402D-A3BB-30B51233D7E9}" dt="2024-01-24T22:24:22.265" v="43" actId="2696"/>
        <pc:sldMkLst>
          <pc:docMk/>
          <pc:sldMk cId="2876275194" sldId="4957"/>
        </pc:sldMkLst>
      </pc:sldChg>
      <pc:sldChg chg="add">
        <pc:chgData name="Hoffman, Peter" userId="673cee94-26bd-4c2a-ab82-1b3669e2f049" providerId="ADAL" clId="{3F7FE7FA-4C44-402D-A3BB-30B51233D7E9}" dt="2024-01-24T22:24:09.378" v="41"/>
        <pc:sldMkLst>
          <pc:docMk/>
          <pc:sldMk cId="1003328" sldId="5202"/>
        </pc:sldMkLst>
      </pc:sldChg>
      <pc:sldChg chg="add">
        <pc:chgData name="Hoffman, Peter" userId="673cee94-26bd-4c2a-ab82-1b3669e2f049" providerId="ADAL" clId="{3F7FE7FA-4C44-402D-A3BB-30B51233D7E9}" dt="2024-01-24T22:24:09.378" v="41"/>
        <pc:sldMkLst>
          <pc:docMk/>
          <pc:sldMk cId="298744664" sldId="5203"/>
        </pc:sldMkLst>
      </pc:sldChg>
      <pc:sldChg chg="modSp add mod">
        <pc:chgData name="Hoffman, Peter" userId="673cee94-26bd-4c2a-ab82-1b3669e2f049" providerId="ADAL" clId="{3F7FE7FA-4C44-402D-A3BB-30B51233D7E9}" dt="2024-01-24T22:35:12.638" v="381" actId="20577"/>
        <pc:sldMkLst>
          <pc:docMk/>
          <pc:sldMk cId="1961852350" sldId="5205"/>
        </pc:sldMkLst>
        <pc:spChg chg="mod">
          <ac:chgData name="Hoffman, Peter" userId="673cee94-26bd-4c2a-ab82-1b3669e2f049" providerId="ADAL" clId="{3F7FE7FA-4C44-402D-A3BB-30B51233D7E9}" dt="2024-01-24T22:35:12.638" v="381" actId="20577"/>
          <ac:spMkLst>
            <pc:docMk/>
            <pc:sldMk cId="1961852350" sldId="5205"/>
            <ac:spMk id="8" creationId="{31CF935B-4EDB-CD62-F90C-6618AAEBDEFC}"/>
          </ac:spMkLst>
        </pc:spChg>
      </pc:sldChg>
      <pc:sldChg chg="modSp add mod">
        <pc:chgData name="Hoffman, Peter" userId="673cee94-26bd-4c2a-ab82-1b3669e2f049" providerId="ADAL" clId="{3F7FE7FA-4C44-402D-A3BB-30B51233D7E9}" dt="2024-01-24T22:35:38.433" v="477" actId="20577"/>
        <pc:sldMkLst>
          <pc:docMk/>
          <pc:sldMk cId="2933753138" sldId="5206"/>
        </pc:sldMkLst>
        <pc:spChg chg="mod">
          <ac:chgData name="Hoffman, Peter" userId="673cee94-26bd-4c2a-ab82-1b3669e2f049" providerId="ADAL" clId="{3F7FE7FA-4C44-402D-A3BB-30B51233D7E9}" dt="2024-01-24T22:35:38.433" v="477" actId="20577"/>
          <ac:spMkLst>
            <pc:docMk/>
            <pc:sldMk cId="2933753138" sldId="5206"/>
            <ac:spMk id="8" creationId="{31CF935B-4EDB-CD62-F90C-6618AAEBDEFC}"/>
          </ac:spMkLst>
        </pc:spChg>
      </pc:sldChg>
      <pc:sldChg chg="add">
        <pc:chgData name="Hoffman, Peter" userId="673cee94-26bd-4c2a-ab82-1b3669e2f049" providerId="ADAL" clId="{3F7FE7FA-4C44-402D-A3BB-30B51233D7E9}" dt="2024-01-24T22:24:09.378" v="41"/>
        <pc:sldMkLst>
          <pc:docMk/>
          <pc:sldMk cId="3262778519" sldId="5211"/>
        </pc:sldMkLst>
      </pc:sldChg>
      <pc:sldChg chg="del">
        <pc:chgData name="Hoffman, Peter" userId="673cee94-26bd-4c2a-ab82-1b3669e2f049" providerId="ADAL" clId="{3F7FE7FA-4C44-402D-A3BB-30B51233D7E9}" dt="2024-01-24T22:24:22.265" v="43" actId="2696"/>
        <pc:sldMkLst>
          <pc:docMk/>
          <pc:sldMk cId="2515381481" sldId="5218"/>
        </pc:sldMkLst>
      </pc:sldChg>
      <pc:sldChg chg="del">
        <pc:chgData name="Hoffman, Peter" userId="673cee94-26bd-4c2a-ab82-1b3669e2f049" providerId="ADAL" clId="{3F7FE7FA-4C44-402D-A3BB-30B51233D7E9}" dt="2024-01-24T22:24:22.265" v="43" actId="2696"/>
        <pc:sldMkLst>
          <pc:docMk/>
          <pc:sldMk cId="4185614099" sldId="5219"/>
        </pc:sldMkLst>
      </pc:sldChg>
      <pc:sldChg chg="del">
        <pc:chgData name="Hoffman, Peter" userId="673cee94-26bd-4c2a-ab82-1b3669e2f049" providerId="ADAL" clId="{3F7FE7FA-4C44-402D-A3BB-30B51233D7E9}" dt="2024-01-24T22:24:22.265" v="43" actId="2696"/>
        <pc:sldMkLst>
          <pc:docMk/>
          <pc:sldMk cId="2371645433" sldId="5220"/>
        </pc:sldMkLst>
      </pc:sldChg>
      <pc:sldChg chg="del">
        <pc:chgData name="Hoffman, Peter" userId="673cee94-26bd-4c2a-ab82-1b3669e2f049" providerId="ADAL" clId="{3F7FE7FA-4C44-402D-A3BB-30B51233D7E9}" dt="2024-01-24T22:24:15.540" v="42" actId="2696"/>
        <pc:sldMkLst>
          <pc:docMk/>
          <pc:sldMk cId="219410384" sldId="5230"/>
        </pc:sldMkLst>
      </pc:sldChg>
      <pc:sldChg chg="del">
        <pc:chgData name="Hoffman, Peter" userId="673cee94-26bd-4c2a-ab82-1b3669e2f049" providerId="ADAL" clId="{3F7FE7FA-4C44-402D-A3BB-30B51233D7E9}" dt="2024-01-24T22:24:15.540" v="42" actId="2696"/>
        <pc:sldMkLst>
          <pc:docMk/>
          <pc:sldMk cId="7333955" sldId="5231"/>
        </pc:sldMkLst>
      </pc:sldChg>
      <pc:sldChg chg="del">
        <pc:chgData name="Hoffman, Peter" userId="673cee94-26bd-4c2a-ab82-1b3669e2f049" providerId="ADAL" clId="{3F7FE7FA-4C44-402D-A3BB-30B51233D7E9}" dt="2024-01-24T22:24:15.540" v="42" actId="2696"/>
        <pc:sldMkLst>
          <pc:docMk/>
          <pc:sldMk cId="4241772961" sldId="5236"/>
        </pc:sldMkLst>
      </pc:sldChg>
      <pc:sldChg chg="del">
        <pc:chgData name="Hoffman, Peter" userId="673cee94-26bd-4c2a-ab82-1b3669e2f049" providerId="ADAL" clId="{3F7FE7FA-4C44-402D-A3BB-30B51233D7E9}" dt="2024-01-24T22:24:15.540" v="42" actId="2696"/>
        <pc:sldMkLst>
          <pc:docMk/>
          <pc:sldMk cId="560134468" sldId="5237"/>
        </pc:sldMkLst>
      </pc:sldChg>
      <pc:sldMasterChg chg="delSldLayout">
        <pc:chgData name="Hoffman, Peter" userId="673cee94-26bd-4c2a-ab82-1b3669e2f049" providerId="ADAL" clId="{3F7FE7FA-4C44-402D-A3BB-30B51233D7E9}" dt="2024-01-24T22:24:22.265" v="43" actId="2696"/>
        <pc:sldMasterMkLst>
          <pc:docMk/>
          <pc:sldMasterMk cId="2150711039" sldId="2147483676"/>
        </pc:sldMasterMkLst>
        <pc:sldLayoutChg chg="del">
          <pc:chgData name="Hoffman, Peter" userId="673cee94-26bd-4c2a-ab82-1b3669e2f049" providerId="ADAL" clId="{3F7FE7FA-4C44-402D-A3BB-30B51233D7E9}" dt="2024-01-24T22:24:22.265" v="43" actId="2696"/>
          <pc:sldLayoutMkLst>
            <pc:docMk/>
            <pc:sldMasterMk cId="2150711039" sldId="2147483676"/>
            <pc:sldLayoutMk cId="2519186490" sldId="2147483701"/>
          </pc:sldLayoutMkLst>
        </pc:sldLayoutChg>
      </pc:sldMasterChg>
    </pc:docChg>
  </pc:docChgLst>
  <pc:docChgLst>
    <pc:chgData name="Hoffman, Peter" userId="673cee94-26bd-4c2a-ab82-1b3669e2f049" providerId="ADAL" clId="{1CDB9F78-E4B9-4D26-B99F-A4E3938D7505}"/>
    <pc:docChg chg="undo custSel modSld">
      <pc:chgData name="Hoffman, Peter" userId="673cee94-26bd-4c2a-ab82-1b3669e2f049" providerId="ADAL" clId="{1CDB9F78-E4B9-4D26-B99F-A4E3938D7505}" dt="2024-02-07T23:16:59.384" v="32" actId="20577"/>
      <pc:docMkLst>
        <pc:docMk/>
      </pc:docMkLst>
      <pc:sldChg chg="modSp mod">
        <pc:chgData name="Hoffman, Peter" userId="673cee94-26bd-4c2a-ab82-1b3669e2f049" providerId="ADAL" clId="{1CDB9F78-E4B9-4D26-B99F-A4E3938D7505}" dt="2024-02-07T23:16:59.384" v="32" actId="20577"/>
        <pc:sldMkLst>
          <pc:docMk/>
          <pc:sldMk cId="1212467416" sldId="261"/>
        </pc:sldMkLst>
        <pc:graphicFrameChg chg="modGraphic">
          <ac:chgData name="Hoffman, Peter" userId="673cee94-26bd-4c2a-ab82-1b3669e2f049" providerId="ADAL" clId="{1CDB9F78-E4B9-4D26-B99F-A4E3938D7505}" dt="2024-02-07T23:16:59.384" v="32" actId="20577"/>
          <ac:graphicFrameMkLst>
            <pc:docMk/>
            <pc:sldMk cId="1212467416" sldId="261"/>
            <ac:graphicFrameMk id="9" creationId="{E52EBAC4-3CDA-C325-EF8A-459CCAFC0EDE}"/>
          </ac:graphicFrameMkLst>
        </pc:graphicFrameChg>
      </pc:sldChg>
    </pc:docChg>
  </pc:docChgLst>
  <pc:docChgLst>
    <pc:chgData name="Gudka, Dawna" userId="S::gudka_d@cde.state.co.us::823cceae-331b-41d6-9a63-34ad6d1db55c" providerId="AD" clId="Web-{DF6D9220-EA33-4E71-ACAE-D8A2B2289275}"/>
    <pc:docChg chg="modSld">
      <pc:chgData name="Gudka, Dawna" userId="S::gudka_d@cde.state.co.us::823cceae-331b-41d6-9a63-34ad6d1db55c" providerId="AD" clId="Web-{DF6D9220-EA33-4E71-ACAE-D8A2B2289275}" dt="2024-01-18T02:12:19.835" v="15"/>
      <pc:docMkLst>
        <pc:docMk/>
      </pc:docMkLst>
      <pc:sldChg chg="modSp">
        <pc:chgData name="Gudka, Dawna" userId="S::gudka_d@cde.state.co.us::823cceae-331b-41d6-9a63-34ad6d1db55c" providerId="AD" clId="Web-{DF6D9220-EA33-4E71-ACAE-D8A2B2289275}" dt="2024-01-18T02:11:31.256" v="11"/>
        <pc:sldMkLst>
          <pc:docMk/>
          <pc:sldMk cId="1643822337" sldId="5241"/>
        </pc:sldMkLst>
        <pc:picChg chg="mod">
          <ac:chgData name="Gudka, Dawna" userId="S::gudka_d@cde.state.co.us::823cceae-331b-41d6-9a63-34ad6d1db55c" providerId="AD" clId="Web-{DF6D9220-EA33-4E71-ACAE-D8A2B2289275}" dt="2024-01-18T02:11:11.396" v="9"/>
          <ac:picMkLst>
            <pc:docMk/>
            <pc:sldMk cId="1643822337" sldId="5241"/>
            <ac:picMk id="7" creationId="{8AD64619-FAD2-4243-9B53-2444BAD09A5F}"/>
          </ac:picMkLst>
        </pc:picChg>
        <pc:picChg chg="mod">
          <ac:chgData name="Gudka, Dawna" userId="S::gudka_d@cde.state.co.us::823cceae-331b-41d6-9a63-34ad6d1db55c" providerId="AD" clId="Web-{DF6D9220-EA33-4E71-ACAE-D8A2B2289275}" dt="2024-01-18T02:11:31.256" v="11"/>
          <ac:picMkLst>
            <pc:docMk/>
            <pc:sldMk cId="1643822337" sldId="5241"/>
            <ac:picMk id="8" creationId="{E3D7669B-64D8-79C5-3ACA-8EEE60DA7310}"/>
          </ac:picMkLst>
        </pc:picChg>
      </pc:sldChg>
      <pc:sldChg chg="modSp">
        <pc:chgData name="Gudka, Dawna" userId="S::gudka_d@cde.state.co.us::823cceae-331b-41d6-9a63-34ad6d1db55c" providerId="AD" clId="Web-{DF6D9220-EA33-4E71-ACAE-D8A2B2289275}" dt="2024-01-18T02:12:19.835" v="15"/>
        <pc:sldMkLst>
          <pc:docMk/>
          <pc:sldMk cId="2229225265" sldId="5242"/>
        </pc:sldMkLst>
        <pc:spChg chg="ord">
          <ac:chgData name="Gudka, Dawna" userId="S::gudka_d@cde.state.co.us::823cceae-331b-41d6-9a63-34ad6d1db55c" providerId="AD" clId="Web-{DF6D9220-EA33-4E71-ACAE-D8A2B2289275}" dt="2024-01-18T02:10:00.155" v="2"/>
          <ac:spMkLst>
            <pc:docMk/>
            <pc:sldMk cId="2229225265" sldId="5242"/>
            <ac:spMk id="4" creationId="{9170B4DC-8EE0-5047-4F93-4F9E12BCF5B8}"/>
          </ac:spMkLst>
        </pc:spChg>
        <pc:picChg chg="mod ord">
          <ac:chgData name="Gudka, Dawna" userId="S::gudka_d@cde.state.co.us::823cceae-331b-41d6-9a63-34ad6d1db55c" providerId="AD" clId="Web-{DF6D9220-EA33-4E71-ACAE-D8A2B2289275}" dt="2024-01-18T02:12:02.600" v="14"/>
          <ac:picMkLst>
            <pc:docMk/>
            <pc:sldMk cId="2229225265" sldId="5242"/>
            <ac:picMk id="5" creationId="{199619D8-2372-E19E-0086-D03CBB71CC9C}"/>
          </ac:picMkLst>
        </pc:picChg>
        <pc:picChg chg="mod ord">
          <ac:chgData name="Gudka, Dawna" userId="S::gudka_d@cde.state.co.us::823cceae-331b-41d6-9a63-34ad6d1db55c" providerId="AD" clId="Web-{DF6D9220-EA33-4E71-ACAE-D8A2B2289275}" dt="2024-01-18T02:12:19.835" v="15"/>
          <ac:picMkLst>
            <pc:docMk/>
            <pc:sldMk cId="2229225265" sldId="5242"/>
            <ac:picMk id="6" creationId="{15DD7AEC-BB93-D7D3-49DD-FD242E017D47}"/>
          </ac:picMkLst>
        </pc:picChg>
      </pc:sldChg>
    </pc:docChg>
  </pc:docChgLst>
  <pc:docChgLst>
    <pc:chgData name="Ward, Reagan" userId="27291eb4-8241-4961-9e69-8c66e34cc5b0" providerId="ADAL" clId="{A5934772-EFDB-4BA6-9D18-3B56E95926DB}"/>
    <pc:docChg chg="undo custSel addSld delSld modSld">
      <pc:chgData name="Ward, Reagan" userId="27291eb4-8241-4961-9e69-8c66e34cc5b0" providerId="ADAL" clId="{A5934772-EFDB-4BA6-9D18-3B56E95926DB}" dt="2024-02-22T15:22:01.299" v="737" actId="962"/>
      <pc:docMkLst>
        <pc:docMk/>
      </pc:docMkLst>
      <pc:sldChg chg="modSp mod">
        <pc:chgData name="Ward, Reagan" userId="27291eb4-8241-4961-9e69-8c66e34cc5b0" providerId="ADAL" clId="{A5934772-EFDB-4BA6-9D18-3B56E95926DB}" dt="2024-02-22T15:13:47.524" v="80" actId="27636"/>
        <pc:sldMkLst>
          <pc:docMk/>
          <pc:sldMk cId="766479562" sldId="264"/>
        </pc:sldMkLst>
        <pc:spChg chg="mod">
          <ac:chgData name="Ward, Reagan" userId="27291eb4-8241-4961-9e69-8c66e34cc5b0" providerId="ADAL" clId="{A5934772-EFDB-4BA6-9D18-3B56E95926DB}" dt="2024-02-22T15:13:47.524" v="80" actId="27636"/>
          <ac:spMkLst>
            <pc:docMk/>
            <pc:sldMk cId="766479562" sldId="264"/>
            <ac:spMk id="6" creationId="{475B84B8-A592-0A7B-948D-983162787B3E}"/>
          </ac:spMkLst>
        </pc:spChg>
      </pc:sldChg>
      <pc:sldChg chg="modSp mod">
        <pc:chgData name="Ward, Reagan" userId="27291eb4-8241-4961-9e69-8c66e34cc5b0" providerId="ADAL" clId="{A5934772-EFDB-4BA6-9D18-3B56E95926DB}" dt="2024-02-22T15:22:01.299" v="737" actId="962"/>
        <pc:sldMkLst>
          <pc:docMk/>
          <pc:sldMk cId="3717000822" sldId="280"/>
        </pc:sldMkLst>
        <pc:picChg chg="mod">
          <ac:chgData name="Ward, Reagan" userId="27291eb4-8241-4961-9e69-8c66e34cc5b0" providerId="ADAL" clId="{A5934772-EFDB-4BA6-9D18-3B56E95926DB}" dt="2024-02-22T15:22:01.299" v="737" actId="962"/>
          <ac:picMkLst>
            <pc:docMk/>
            <pc:sldMk cId="3717000822" sldId="280"/>
            <ac:picMk id="9" creationId="{BB3A43E2-FA07-A5B7-4E88-A2B5EAE918D5}"/>
          </ac:picMkLst>
        </pc:picChg>
      </pc:sldChg>
      <pc:sldChg chg="addSp delSp modSp del mod">
        <pc:chgData name="Ward, Reagan" userId="27291eb4-8241-4961-9e69-8c66e34cc5b0" providerId="ADAL" clId="{A5934772-EFDB-4BA6-9D18-3B56E95926DB}" dt="2024-02-22T15:18:18.441" v="232" actId="2696"/>
        <pc:sldMkLst>
          <pc:docMk/>
          <pc:sldMk cId="0" sldId="676"/>
        </pc:sldMkLst>
        <pc:spChg chg="del">
          <ac:chgData name="Ward, Reagan" userId="27291eb4-8241-4961-9e69-8c66e34cc5b0" providerId="ADAL" clId="{A5934772-EFDB-4BA6-9D18-3B56E95926DB}" dt="2024-02-22T15:17:25.593" v="216" actId="478"/>
          <ac:spMkLst>
            <pc:docMk/>
            <pc:sldMk cId="0" sldId="676"/>
            <ac:spMk id="2" creationId="{49D9BF24-D5A1-F0C1-B8CA-689EEC098F90}"/>
          </ac:spMkLst>
        </pc:spChg>
        <pc:spChg chg="del mod">
          <ac:chgData name="Ward, Reagan" userId="27291eb4-8241-4961-9e69-8c66e34cc5b0" providerId="ADAL" clId="{A5934772-EFDB-4BA6-9D18-3B56E95926DB}" dt="2024-02-22T15:17:29.400" v="219" actId="478"/>
          <ac:spMkLst>
            <pc:docMk/>
            <pc:sldMk cId="0" sldId="676"/>
            <ac:spMk id="5" creationId="{488BAE1C-C36F-F7DF-6C67-455112884AE7}"/>
          </ac:spMkLst>
        </pc:spChg>
        <pc:picChg chg="add mod ord">
          <ac:chgData name="Ward, Reagan" userId="27291eb4-8241-4961-9e69-8c66e34cc5b0" providerId="ADAL" clId="{A5934772-EFDB-4BA6-9D18-3B56E95926DB}" dt="2024-02-22T15:17:42.609" v="222" actId="1076"/>
          <ac:picMkLst>
            <pc:docMk/>
            <pc:sldMk cId="0" sldId="676"/>
            <ac:picMk id="9" creationId="{2BE60212-ADEC-9845-E3D3-3926942F3394}"/>
          </ac:picMkLst>
        </pc:picChg>
      </pc:sldChg>
      <pc:sldChg chg="addSp delSp modSp mod modClrScheme chgLayout">
        <pc:chgData name="Ward, Reagan" userId="27291eb4-8241-4961-9e69-8c66e34cc5b0" providerId="ADAL" clId="{A5934772-EFDB-4BA6-9D18-3B56E95926DB}" dt="2024-02-22T15:14:25.337" v="98" actId="13244"/>
        <pc:sldMkLst>
          <pc:docMk/>
          <pc:sldMk cId="1165427604" sldId="5280"/>
        </pc:sldMkLst>
        <pc:spChg chg="mod ord">
          <ac:chgData name="Ward, Reagan" userId="27291eb4-8241-4961-9e69-8c66e34cc5b0" providerId="ADAL" clId="{A5934772-EFDB-4BA6-9D18-3B56E95926DB}" dt="2024-02-22T15:13:25.637" v="3" actId="207"/>
          <ac:spMkLst>
            <pc:docMk/>
            <pc:sldMk cId="1165427604" sldId="5280"/>
            <ac:spMk id="2" creationId="{00000000-0000-0000-0000-000000000000}"/>
          </ac:spMkLst>
        </pc:spChg>
        <pc:spChg chg="mod ord">
          <ac:chgData name="Ward, Reagan" userId="27291eb4-8241-4961-9e69-8c66e34cc5b0" providerId="ADAL" clId="{A5934772-EFDB-4BA6-9D18-3B56E95926DB}" dt="2024-02-22T15:13:17.025" v="2" actId="27636"/>
          <ac:spMkLst>
            <pc:docMk/>
            <pc:sldMk cId="1165427604" sldId="5280"/>
            <ac:spMk id="3" creationId="{00000000-0000-0000-0000-000000000000}"/>
          </ac:spMkLst>
        </pc:spChg>
        <pc:spChg chg="ord">
          <ac:chgData name="Ward, Reagan" userId="27291eb4-8241-4961-9e69-8c66e34cc5b0" providerId="ADAL" clId="{A5934772-EFDB-4BA6-9D18-3B56E95926DB}" dt="2024-02-22T15:14:13.839" v="97" actId="13244"/>
          <ac:spMkLst>
            <pc:docMk/>
            <pc:sldMk cId="1165427604" sldId="5280"/>
            <ac:spMk id="4" creationId="{719DAD47-F35E-D166-2D21-D73F4C2129B5}"/>
          </ac:spMkLst>
        </pc:spChg>
        <pc:spChg chg="del mod">
          <ac:chgData name="Ward, Reagan" userId="27291eb4-8241-4961-9e69-8c66e34cc5b0" providerId="ADAL" clId="{A5934772-EFDB-4BA6-9D18-3B56E95926DB}" dt="2024-02-22T15:13:56.702" v="96" actId="478"/>
          <ac:spMkLst>
            <pc:docMk/>
            <pc:sldMk cId="1165427604" sldId="5280"/>
            <ac:spMk id="5" creationId="{1D014F6E-4C54-FEC4-B3C3-123F1D4260AE}"/>
          </ac:spMkLst>
        </pc:spChg>
        <pc:spChg chg="add mod ord">
          <ac:chgData name="Ward, Reagan" userId="27291eb4-8241-4961-9e69-8c66e34cc5b0" providerId="ADAL" clId="{A5934772-EFDB-4BA6-9D18-3B56E95926DB}" dt="2024-02-22T15:13:37.710" v="44" actId="20577"/>
          <ac:spMkLst>
            <pc:docMk/>
            <pc:sldMk cId="1165427604" sldId="5280"/>
            <ac:spMk id="6" creationId="{64D55DFE-2F6D-EAA3-0B7C-0A7BC7D70A0B}"/>
          </ac:spMkLst>
        </pc:spChg>
        <pc:spChg chg="add mod ord">
          <ac:chgData name="Ward, Reagan" userId="27291eb4-8241-4961-9e69-8c66e34cc5b0" providerId="ADAL" clId="{A5934772-EFDB-4BA6-9D18-3B56E95926DB}" dt="2024-02-22T15:13:53.656" v="95" actId="27636"/>
          <ac:spMkLst>
            <pc:docMk/>
            <pc:sldMk cId="1165427604" sldId="5280"/>
            <ac:spMk id="7" creationId="{FBB64D2B-891F-3223-0567-EB0F87F22848}"/>
          </ac:spMkLst>
        </pc:spChg>
        <pc:spChg chg="ord">
          <ac:chgData name="Ward, Reagan" userId="27291eb4-8241-4961-9e69-8c66e34cc5b0" providerId="ADAL" clId="{A5934772-EFDB-4BA6-9D18-3B56E95926DB}" dt="2024-02-22T15:14:25.337" v="98" actId="13244"/>
          <ac:spMkLst>
            <pc:docMk/>
            <pc:sldMk cId="1165427604" sldId="5280"/>
            <ac:spMk id="8" creationId="{65AC2364-478C-152B-0E74-9BF2312ED2DD}"/>
          </ac:spMkLst>
        </pc:spChg>
      </pc:sldChg>
      <pc:sldChg chg="addSp delSp modSp mod modClrScheme chgLayout">
        <pc:chgData name="Ward, Reagan" userId="27291eb4-8241-4961-9e69-8c66e34cc5b0" providerId="ADAL" clId="{A5934772-EFDB-4BA6-9D18-3B56E95926DB}" dt="2024-02-22T15:21:42.399" v="736" actId="962"/>
        <pc:sldMkLst>
          <pc:docMk/>
          <pc:sldMk cId="3895292393" sldId="5281"/>
        </pc:sldMkLst>
        <pc:spChg chg="mod ord">
          <ac:chgData name="Ward, Reagan" userId="27291eb4-8241-4961-9e69-8c66e34cc5b0" providerId="ADAL" clId="{A5934772-EFDB-4BA6-9D18-3B56E95926DB}" dt="2024-02-22T15:19:09.740" v="401" actId="27636"/>
          <ac:spMkLst>
            <pc:docMk/>
            <pc:sldMk cId="3895292393" sldId="5281"/>
            <ac:spMk id="2" creationId="{F310C85D-FB2C-1D12-6244-F1CA9ABD2D79}"/>
          </ac:spMkLst>
        </pc:spChg>
        <pc:spChg chg="mod ord">
          <ac:chgData name="Ward, Reagan" userId="27291eb4-8241-4961-9e69-8c66e34cc5b0" providerId="ADAL" clId="{A5934772-EFDB-4BA6-9D18-3B56E95926DB}" dt="2024-02-22T15:20:58.302" v="415" actId="13244"/>
          <ac:spMkLst>
            <pc:docMk/>
            <pc:sldMk cId="3895292393" sldId="5281"/>
            <ac:spMk id="4" creationId="{D26F59CA-929D-AFE7-2077-8A8FD84530B8}"/>
          </ac:spMkLst>
        </pc:spChg>
        <pc:spChg chg="mod ord">
          <ac:chgData name="Ward, Reagan" userId="27291eb4-8241-4961-9e69-8c66e34cc5b0" providerId="ADAL" clId="{A5934772-EFDB-4BA6-9D18-3B56E95926DB}" dt="2024-02-22T15:19:09.744" v="403" actId="27636"/>
          <ac:spMkLst>
            <pc:docMk/>
            <pc:sldMk cId="3895292393" sldId="5281"/>
            <ac:spMk id="5" creationId="{6E3AF0F5-45DC-9E1C-8E16-B0D76DEEB2AB}"/>
          </ac:spMkLst>
        </pc:spChg>
        <pc:spChg chg="del mod ord">
          <ac:chgData name="Ward, Reagan" userId="27291eb4-8241-4961-9e69-8c66e34cc5b0" providerId="ADAL" clId="{A5934772-EFDB-4BA6-9D18-3B56E95926DB}" dt="2024-02-22T15:19:48.800" v="410" actId="478"/>
          <ac:spMkLst>
            <pc:docMk/>
            <pc:sldMk cId="3895292393" sldId="5281"/>
            <ac:spMk id="6" creationId="{15099C93-1E2E-0E63-586F-8596F2CEC51E}"/>
          </ac:spMkLst>
        </pc:spChg>
        <pc:spChg chg="add del mod">
          <ac:chgData name="Ward, Reagan" userId="27291eb4-8241-4961-9e69-8c66e34cc5b0" providerId="ADAL" clId="{A5934772-EFDB-4BA6-9D18-3B56E95926DB}" dt="2024-02-22T15:19:50.084" v="412"/>
          <ac:spMkLst>
            <pc:docMk/>
            <pc:sldMk cId="3895292393" sldId="5281"/>
            <ac:spMk id="7" creationId="{9F6ACA91-8C10-D596-7174-E703E4D12E44}"/>
          </ac:spMkLst>
        </pc:spChg>
        <pc:spChg chg="add mod">
          <ac:chgData name="Ward, Reagan" userId="27291eb4-8241-4961-9e69-8c66e34cc5b0" providerId="ADAL" clId="{A5934772-EFDB-4BA6-9D18-3B56E95926DB}" dt="2024-02-22T15:19:50.084" v="412"/>
          <ac:spMkLst>
            <pc:docMk/>
            <pc:sldMk cId="3895292393" sldId="5281"/>
            <ac:spMk id="9" creationId="{3C1D3F6A-BD46-AD46-F8DD-08E8F7CB13D9}"/>
          </ac:spMkLst>
        </pc:spChg>
        <pc:picChg chg="mod ord">
          <ac:chgData name="Ward, Reagan" userId="27291eb4-8241-4961-9e69-8c66e34cc5b0" providerId="ADAL" clId="{A5934772-EFDB-4BA6-9D18-3B56E95926DB}" dt="2024-02-22T15:19:22.992" v="405" actId="1076"/>
          <ac:picMkLst>
            <pc:docMk/>
            <pc:sldMk cId="3895292393" sldId="5281"/>
            <ac:picMk id="8" creationId="{6D3C1F4A-874F-9939-5C8A-A1CFC0DE5EA1}"/>
          </ac:picMkLst>
        </pc:picChg>
        <pc:picChg chg="mod">
          <ac:chgData name="Ward, Reagan" userId="27291eb4-8241-4961-9e69-8c66e34cc5b0" providerId="ADAL" clId="{A5934772-EFDB-4BA6-9D18-3B56E95926DB}" dt="2024-02-22T15:21:42.399" v="736" actId="962"/>
          <ac:picMkLst>
            <pc:docMk/>
            <pc:sldMk cId="3895292393" sldId="5281"/>
            <ac:picMk id="1026" creationId="{B0EBB5CB-1A26-1F0C-41BE-4156C9BCF626}"/>
          </ac:picMkLst>
        </pc:picChg>
      </pc:sldChg>
      <pc:sldChg chg="addSp delSp modSp add mod modClrScheme chgLayout">
        <pc:chgData name="Ward, Reagan" userId="27291eb4-8241-4961-9e69-8c66e34cc5b0" providerId="ADAL" clId="{A5934772-EFDB-4BA6-9D18-3B56E95926DB}" dt="2024-02-22T15:20:48.586" v="414" actId="13244"/>
        <pc:sldMkLst>
          <pc:docMk/>
          <pc:sldMk cId="258071881" sldId="5282"/>
        </pc:sldMkLst>
        <pc:spChg chg="del mod">
          <ac:chgData name="Ward, Reagan" userId="27291eb4-8241-4961-9e69-8c66e34cc5b0" providerId="ADAL" clId="{A5934772-EFDB-4BA6-9D18-3B56E95926DB}" dt="2024-02-22T15:17:46.832" v="223" actId="478"/>
          <ac:spMkLst>
            <pc:docMk/>
            <pc:sldMk cId="258071881" sldId="5282"/>
            <ac:spMk id="2" creationId="{934DC1D7-031C-1BFF-E966-3313A4959724}"/>
          </ac:spMkLst>
        </pc:spChg>
        <pc:spChg chg="del">
          <ac:chgData name="Ward, Reagan" userId="27291eb4-8241-4961-9e69-8c66e34cc5b0" providerId="ADAL" clId="{A5934772-EFDB-4BA6-9D18-3B56E95926DB}" dt="2024-02-22T15:15:46.455" v="207" actId="478"/>
          <ac:spMkLst>
            <pc:docMk/>
            <pc:sldMk cId="258071881" sldId="5282"/>
            <ac:spMk id="3" creationId="{C176B21F-A67D-C608-5BB6-E4A106FDF4A0}"/>
          </ac:spMkLst>
        </pc:spChg>
        <pc:spChg chg="mod ord">
          <ac:chgData name="Ward, Reagan" userId="27291eb4-8241-4961-9e69-8c66e34cc5b0" providerId="ADAL" clId="{A5934772-EFDB-4BA6-9D18-3B56E95926DB}" dt="2024-02-22T15:15:04.798" v="100" actId="700"/>
          <ac:spMkLst>
            <pc:docMk/>
            <pc:sldMk cId="258071881" sldId="5282"/>
            <ac:spMk id="4" creationId="{F29E1E9C-2B7F-275B-B328-EC426C27347D}"/>
          </ac:spMkLst>
        </pc:spChg>
        <pc:spChg chg="del mod">
          <ac:chgData name="Ward, Reagan" userId="27291eb4-8241-4961-9e69-8c66e34cc5b0" providerId="ADAL" clId="{A5934772-EFDB-4BA6-9D18-3B56E95926DB}" dt="2024-02-22T15:17:48.971" v="224" actId="478"/>
          <ac:spMkLst>
            <pc:docMk/>
            <pc:sldMk cId="258071881" sldId="5282"/>
            <ac:spMk id="5" creationId="{7D376836-B08B-41AA-B081-57721C72E85D}"/>
          </ac:spMkLst>
        </pc:spChg>
        <pc:spChg chg="mod ord">
          <ac:chgData name="Ward, Reagan" userId="27291eb4-8241-4961-9e69-8c66e34cc5b0" providerId="ADAL" clId="{A5934772-EFDB-4BA6-9D18-3B56E95926DB}" dt="2024-02-22T15:15:04.798" v="100" actId="700"/>
          <ac:spMkLst>
            <pc:docMk/>
            <pc:sldMk cId="258071881" sldId="5282"/>
            <ac:spMk id="6" creationId="{098B3701-58AF-6078-BD46-424AA10F7A51}"/>
          </ac:spMkLst>
        </pc:spChg>
        <pc:spChg chg="mod">
          <ac:chgData name="Ward, Reagan" userId="27291eb4-8241-4961-9e69-8c66e34cc5b0" providerId="ADAL" clId="{A5934772-EFDB-4BA6-9D18-3B56E95926DB}" dt="2024-02-22T15:18:08.774" v="231" actId="164"/>
          <ac:spMkLst>
            <pc:docMk/>
            <pc:sldMk cId="258071881" sldId="5282"/>
            <ac:spMk id="7" creationId="{7DB15079-0F11-C255-DF77-29B8DAA8FB32}"/>
          </ac:spMkLst>
        </pc:spChg>
        <pc:spChg chg="add mod ord">
          <ac:chgData name="Ward, Reagan" userId="27291eb4-8241-4961-9e69-8c66e34cc5b0" providerId="ADAL" clId="{A5934772-EFDB-4BA6-9D18-3B56E95926DB}" dt="2024-02-22T15:15:35.504" v="172" actId="20577"/>
          <ac:spMkLst>
            <pc:docMk/>
            <pc:sldMk cId="258071881" sldId="5282"/>
            <ac:spMk id="8" creationId="{5534A995-04EE-BB18-A933-8F718469D69D}"/>
          </ac:spMkLst>
        </pc:spChg>
        <pc:spChg chg="add del mod ord">
          <ac:chgData name="Ward, Reagan" userId="27291eb4-8241-4961-9e69-8c66e34cc5b0" providerId="ADAL" clId="{A5934772-EFDB-4BA6-9D18-3B56E95926DB}" dt="2024-02-22T15:15:57.211" v="208" actId="478"/>
          <ac:spMkLst>
            <pc:docMk/>
            <pc:sldMk cId="258071881" sldId="5282"/>
            <ac:spMk id="9" creationId="{928433C3-0067-450C-E309-360C181B663E}"/>
          </ac:spMkLst>
        </pc:spChg>
        <pc:spChg chg="add del mod">
          <ac:chgData name="Ward, Reagan" userId="27291eb4-8241-4961-9e69-8c66e34cc5b0" providerId="ADAL" clId="{A5934772-EFDB-4BA6-9D18-3B56E95926DB}" dt="2024-02-22T15:15:58.813" v="211"/>
          <ac:spMkLst>
            <pc:docMk/>
            <pc:sldMk cId="258071881" sldId="5282"/>
            <ac:spMk id="11" creationId="{0A09F530-F898-A84C-B8BF-F311B28C3737}"/>
          </ac:spMkLst>
        </pc:spChg>
        <pc:spChg chg="add del mod">
          <ac:chgData name="Ward, Reagan" userId="27291eb4-8241-4961-9e69-8c66e34cc5b0" providerId="ADAL" clId="{A5934772-EFDB-4BA6-9D18-3B56E95926DB}" dt="2024-02-22T15:16:02.203" v="213" actId="478"/>
          <ac:spMkLst>
            <pc:docMk/>
            <pc:sldMk cId="258071881" sldId="5282"/>
            <ac:spMk id="12" creationId="{83A33AF7-A5BB-ECF0-647D-BACF78DF1BA3}"/>
          </ac:spMkLst>
        </pc:spChg>
        <pc:spChg chg="add mod">
          <ac:chgData name="Ward, Reagan" userId="27291eb4-8241-4961-9e69-8c66e34cc5b0" providerId="ADAL" clId="{A5934772-EFDB-4BA6-9D18-3B56E95926DB}" dt="2024-02-22T15:15:58.904" v="212" actId="27636"/>
          <ac:spMkLst>
            <pc:docMk/>
            <pc:sldMk cId="258071881" sldId="5282"/>
            <ac:spMk id="13" creationId="{32AFC3A3-B64C-6A10-4DFE-D2468B3DD70B}"/>
          </ac:spMkLst>
        </pc:spChg>
        <pc:grpChg chg="add mod ord">
          <ac:chgData name="Ward, Reagan" userId="27291eb4-8241-4961-9e69-8c66e34cc5b0" providerId="ADAL" clId="{A5934772-EFDB-4BA6-9D18-3B56E95926DB}" dt="2024-02-22T15:20:48.586" v="414" actId="13244"/>
          <ac:grpSpMkLst>
            <pc:docMk/>
            <pc:sldMk cId="258071881" sldId="5282"/>
            <ac:grpSpMk id="17" creationId="{8C4B29B7-699E-5EB3-6AE9-B0310E996585}"/>
          </ac:grpSpMkLst>
        </pc:grpChg>
        <pc:picChg chg="add mod ord">
          <ac:chgData name="Ward, Reagan" userId="27291eb4-8241-4961-9e69-8c66e34cc5b0" providerId="ADAL" clId="{A5934772-EFDB-4BA6-9D18-3B56E95926DB}" dt="2024-02-22T15:18:08.774" v="231" actId="164"/>
          <ac:picMkLst>
            <pc:docMk/>
            <pc:sldMk cId="258071881" sldId="5282"/>
            <ac:picMk id="16" creationId="{7B1CEF9A-E340-22E4-32E3-BBD905F2A37C}"/>
          </ac:picMkLst>
        </pc:picChg>
      </pc:sldChg>
      <pc:sldChg chg="add del">
        <pc:chgData name="Ward, Reagan" userId="27291eb4-8241-4961-9e69-8c66e34cc5b0" providerId="ADAL" clId="{A5934772-EFDB-4BA6-9D18-3B56E95926DB}" dt="2024-02-22T15:19:56.338" v="413" actId="47"/>
        <pc:sldMkLst>
          <pc:docMk/>
          <pc:sldMk cId="2649558249" sldId="5283"/>
        </pc:sldMkLst>
      </pc:sldChg>
      <pc:sldMasterChg chg="delSldLayout">
        <pc:chgData name="Ward, Reagan" userId="27291eb4-8241-4961-9e69-8c66e34cc5b0" providerId="ADAL" clId="{A5934772-EFDB-4BA6-9D18-3B56E95926DB}" dt="2024-02-22T15:18:18.441" v="232" actId="2696"/>
        <pc:sldMasterMkLst>
          <pc:docMk/>
          <pc:sldMasterMk cId="2150711039" sldId="2147483676"/>
        </pc:sldMasterMkLst>
        <pc:sldLayoutChg chg="del">
          <pc:chgData name="Ward, Reagan" userId="27291eb4-8241-4961-9e69-8c66e34cc5b0" providerId="ADAL" clId="{A5934772-EFDB-4BA6-9D18-3B56E95926DB}" dt="2024-02-22T15:18:18.441" v="232" actId="2696"/>
          <pc:sldLayoutMkLst>
            <pc:docMk/>
            <pc:sldMasterMk cId="2150711039" sldId="2147483676"/>
            <pc:sldLayoutMk cId="2518077404" sldId="2147483702"/>
          </pc:sldLayoutMkLst>
        </pc:sldLayoutChg>
      </pc:sldMasterChg>
    </pc:docChg>
  </pc:docChgLst>
  <pc:docChgLst>
    <pc:chgData name="Tribbett, Jessica" userId="S::tribbett_jessica@cde.state.co.us::b8af59d7-a86d-4166-a022-d856dc24c475" providerId="AD" clId="Web-{19DEF523-918C-5819-3002-6532C80742D0}"/>
    <pc:docChg chg="modSld">
      <pc:chgData name="Tribbett, Jessica" userId="S::tribbett_jessica@cde.state.co.us::b8af59d7-a86d-4166-a022-d856dc24c475" providerId="AD" clId="Web-{19DEF523-918C-5819-3002-6532C80742D0}" dt="2023-12-05T18:58:17.709" v="15" actId="20577"/>
      <pc:docMkLst>
        <pc:docMk/>
      </pc:docMkLst>
      <pc:sldChg chg="modSp">
        <pc:chgData name="Tribbett, Jessica" userId="S::tribbett_jessica@cde.state.co.us::b8af59d7-a86d-4166-a022-d856dc24c475" providerId="AD" clId="Web-{19DEF523-918C-5819-3002-6532C80742D0}" dt="2023-12-05T18:57:42.737" v="13"/>
        <pc:sldMkLst>
          <pc:docMk/>
          <pc:sldMk cId="766479562" sldId="264"/>
        </pc:sldMkLst>
        <pc:graphicFrameChg chg="mod modGraphic">
          <ac:chgData name="Tribbett, Jessica" userId="S::tribbett_jessica@cde.state.co.us::b8af59d7-a86d-4166-a022-d856dc24c475" providerId="AD" clId="Web-{19DEF523-918C-5819-3002-6532C80742D0}" dt="2023-12-05T18:57:42.737" v="13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  <pc:sldChg chg="modSp">
        <pc:chgData name="Tribbett, Jessica" userId="S::tribbett_jessica@cde.state.co.us::b8af59d7-a86d-4166-a022-d856dc24c475" providerId="AD" clId="Web-{19DEF523-918C-5819-3002-6532C80742D0}" dt="2023-12-05T18:58:17.709" v="15" actId="20577"/>
        <pc:sldMkLst>
          <pc:docMk/>
          <pc:sldMk cId="1667568664" sldId="5201"/>
        </pc:sldMkLst>
        <pc:spChg chg="mod">
          <ac:chgData name="Tribbett, Jessica" userId="S::tribbett_jessica@cde.state.co.us::b8af59d7-a86d-4166-a022-d856dc24c475" providerId="AD" clId="Web-{19DEF523-918C-5819-3002-6532C80742D0}" dt="2023-12-05T18:58:17.709" v="15" actId="20577"/>
          <ac:spMkLst>
            <pc:docMk/>
            <pc:sldMk cId="1667568664" sldId="5201"/>
            <ac:spMk id="10" creationId="{2F95A737-6829-D9EB-1980-4103B233FA83}"/>
          </ac:spMkLst>
        </pc:spChg>
      </pc:sldChg>
    </pc:docChg>
  </pc:docChgLst>
  <pc:docChgLst>
    <pc:chgData name="Gudka, Dawna" userId="823cceae-331b-41d6-9a63-34ad6d1db55c" providerId="ADAL" clId="{8B08DE81-6129-4193-B578-D3CEB3760332}"/>
    <pc:docChg chg="addSld delSld modSld sldOrd">
      <pc:chgData name="Gudka, Dawna" userId="823cceae-331b-41d6-9a63-34ad6d1db55c" providerId="ADAL" clId="{8B08DE81-6129-4193-B578-D3CEB3760332}" dt="2024-02-22T02:02:38.282" v="300"/>
      <pc:docMkLst>
        <pc:docMk/>
      </pc:docMkLst>
      <pc:sldChg chg="modSp mod">
        <pc:chgData name="Gudka, Dawna" userId="823cceae-331b-41d6-9a63-34ad6d1db55c" providerId="ADAL" clId="{8B08DE81-6129-4193-B578-D3CEB3760332}" dt="2024-02-22T01:42:18.004" v="240" actId="2165"/>
        <pc:sldMkLst>
          <pc:docMk/>
          <pc:sldMk cId="1212467416" sldId="261"/>
        </pc:sldMkLst>
        <pc:graphicFrameChg chg="modGraphic">
          <ac:chgData name="Gudka, Dawna" userId="823cceae-331b-41d6-9a63-34ad6d1db55c" providerId="ADAL" clId="{8B08DE81-6129-4193-B578-D3CEB3760332}" dt="2024-02-22T01:42:18.004" v="240" actId="2165"/>
          <ac:graphicFrameMkLst>
            <pc:docMk/>
            <pc:sldMk cId="1212467416" sldId="261"/>
            <ac:graphicFrameMk id="9" creationId="{E52EBAC4-3CDA-C325-EF8A-459CCAFC0EDE}"/>
          </ac:graphicFrameMkLst>
        </pc:graphicFrameChg>
      </pc:sldChg>
      <pc:sldChg chg="modSp mod">
        <pc:chgData name="Gudka, Dawna" userId="823cceae-331b-41d6-9a63-34ad6d1db55c" providerId="ADAL" clId="{8B08DE81-6129-4193-B578-D3CEB3760332}" dt="2024-02-22T01:41:40.826" v="239" actId="962"/>
        <pc:sldMkLst>
          <pc:docMk/>
          <pc:sldMk cId="3717000822" sldId="280"/>
        </pc:sldMkLst>
        <pc:graphicFrameChg chg="mod">
          <ac:chgData name="Gudka, Dawna" userId="823cceae-331b-41d6-9a63-34ad6d1db55c" providerId="ADAL" clId="{8B08DE81-6129-4193-B578-D3CEB3760332}" dt="2024-02-22T01:41:06.799" v="129" actId="962"/>
          <ac:graphicFrameMkLst>
            <pc:docMk/>
            <pc:sldMk cId="3717000822" sldId="280"/>
            <ac:graphicFrameMk id="7" creationId="{846691BE-0086-3658-55F2-41FDF0607A9C}"/>
          </ac:graphicFrameMkLst>
        </pc:graphicFrameChg>
        <pc:picChg chg="mod ord">
          <ac:chgData name="Gudka, Dawna" userId="823cceae-331b-41d6-9a63-34ad6d1db55c" providerId="ADAL" clId="{8B08DE81-6129-4193-B578-D3CEB3760332}" dt="2024-02-22T01:41:40.826" v="239" actId="962"/>
          <ac:picMkLst>
            <pc:docMk/>
            <pc:sldMk cId="3717000822" sldId="280"/>
            <ac:picMk id="9" creationId="{BB3A43E2-FA07-A5B7-4E88-A2B5EAE918D5}"/>
          </ac:picMkLst>
        </pc:picChg>
      </pc:sldChg>
      <pc:sldChg chg="modSp mod">
        <pc:chgData name="Gudka, Dawna" userId="823cceae-331b-41d6-9a63-34ad6d1db55c" providerId="ADAL" clId="{8B08DE81-6129-4193-B578-D3CEB3760332}" dt="2024-02-22T02:01:25.642" v="297" actId="1076"/>
        <pc:sldMkLst>
          <pc:docMk/>
          <pc:sldMk cId="1641238302" sldId="5130"/>
        </pc:sldMkLst>
        <pc:spChg chg="mod">
          <ac:chgData name="Gudka, Dawna" userId="823cceae-331b-41d6-9a63-34ad6d1db55c" providerId="ADAL" clId="{8B08DE81-6129-4193-B578-D3CEB3760332}" dt="2024-02-22T02:01:25.642" v="297" actId="1076"/>
          <ac:spMkLst>
            <pc:docMk/>
            <pc:sldMk cId="1641238302" sldId="5130"/>
            <ac:spMk id="6" creationId="{B1AA1C90-DCB3-013C-ABD8-DED0855C602F}"/>
          </ac:spMkLst>
        </pc:spChg>
      </pc:sldChg>
      <pc:sldChg chg="add ord">
        <pc:chgData name="Gudka, Dawna" userId="823cceae-331b-41d6-9a63-34ad6d1db55c" providerId="ADAL" clId="{8B08DE81-6129-4193-B578-D3CEB3760332}" dt="2024-02-22T01:35:54.182" v="24"/>
        <pc:sldMkLst>
          <pc:docMk/>
          <pc:sldMk cId="1018420738" sldId="5196"/>
        </pc:sldMkLst>
      </pc:sldChg>
      <pc:sldChg chg="add">
        <pc:chgData name="Gudka, Dawna" userId="823cceae-331b-41d6-9a63-34ad6d1db55c" providerId="ADAL" clId="{8B08DE81-6129-4193-B578-D3CEB3760332}" dt="2024-02-22T01:36:35.544" v="29"/>
        <pc:sldMkLst>
          <pc:docMk/>
          <pc:sldMk cId="3396462605" sldId="5197"/>
        </pc:sldMkLst>
      </pc:sldChg>
      <pc:sldChg chg="del">
        <pc:chgData name="Gudka, Dawna" userId="823cceae-331b-41d6-9a63-34ad6d1db55c" providerId="ADAL" clId="{8B08DE81-6129-4193-B578-D3CEB3760332}" dt="2024-02-22T01:35:05.377" v="21" actId="2696"/>
        <pc:sldMkLst>
          <pc:docMk/>
          <pc:sldMk cId="1489644312" sldId="5250"/>
        </pc:sldMkLst>
      </pc:sldChg>
      <pc:sldChg chg="modSp mod">
        <pc:chgData name="Gudka, Dawna" userId="823cceae-331b-41d6-9a63-34ad6d1db55c" providerId="ADAL" clId="{8B08DE81-6129-4193-B578-D3CEB3760332}" dt="2024-02-22T02:02:38.282" v="300"/>
        <pc:sldMkLst>
          <pc:docMk/>
          <pc:sldMk cId="4176922401" sldId="5251"/>
        </pc:sldMkLst>
        <pc:spChg chg="mod">
          <ac:chgData name="Gudka, Dawna" userId="823cceae-331b-41d6-9a63-34ad6d1db55c" providerId="ADAL" clId="{8B08DE81-6129-4193-B578-D3CEB3760332}" dt="2024-02-22T02:00:23.105" v="252" actId="20577"/>
          <ac:spMkLst>
            <pc:docMk/>
            <pc:sldMk cId="4176922401" sldId="5251"/>
            <ac:spMk id="4" creationId="{30196C07-08FD-EE82-0830-E803301545A0}"/>
          </ac:spMkLst>
        </pc:spChg>
        <pc:graphicFrameChg chg="mod">
          <ac:chgData name="Gudka, Dawna" userId="823cceae-331b-41d6-9a63-34ad6d1db55c" providerId="ADAL" clId="{8B08DE81-6129-4193-B578-D3CEB3760332}" dt="2024-02-22T02:02:38.282" v="300"/>
          <ac:graphicFrameMkLst>
            <pc:docMk/>
            <pc:sldMk cId="4176922401" sldId="5251"/>
            <ac:graphicFrameMk id="8" creationId="{08B90536-177C-FF3D-36E5-B0DF665044FE}"/>
          </ac:graphicFrameMkLst>
        </pc:graphicFrameChg>
      </pc:sldChg>
      <pc:sldChg chg="del">
        <pc:chgData name="Gudka, Dawna" userId="823cceae-331b-41d6-9a63-34ad6d1db55c" providerId="ADAL" clId="{8B08DE81-6129-4193-B578-D3CEB3760332}" dt="2024-02-22T01:36:39.933" v="30" actId="2696"/>
        <pc:sldMkLst>
          <pc:docMk/>
          <pc:sldMk cId="3430259908" sldId="5277"/>
        </pc:sldMkLst>
      </pc:sldChg>
      <pc:sldChg chg="modSp mod">
        <pc:chgData name="Gudka, Dawna" userId="823cceae-331b-41d6-9a63-34ad6d1db55c" providerId="ADAL" clId="{8B08DE81-6129-4193-B578-D3CEB3760332}" dt="2024-02-22T01:39:31.572" v="125" actId="6549"/>
        <pc:sldMkLst>
          <pc:docMk/>
          <pc:sldMk cId="1051379776" sldId="5278"/>
        </pc:sldMkLst>
        <pc:spChg chg="mod">
          <ac:chgData name="Gudka, Dawna" userId="823cceae-331b-41d6-9a63-34ad6d1db55c" providerId="ADAL" clId="{8B08DE81-6129-4193-B578-D3CEB3760332}" dt="2024-02-22T01:39:31.572" v="125" actId="6549"/>
          <ac:spMkLst>
            <pc:docMk/>
            <pc:sldMk cId="1051379776" sldId="5278"/>
            <ac:spMk id="5" creationId="{92218E1A-B536-5097-E2AA-30F702E52458}"/>
          </ac:spMkLst>
        </pc:spChg>
      </pc:sldChg>
      <pc:sldChg chg="add del ord">
        <pc:chgData name="Gudka, Dawna" userId="823cceae-331b-41d6-9a63-34ad6d1db55c" providerId="ADAL" clId="{8B08DE81-6129-4193-B578-D3CEB3760332}" dt="2024-02-22T01:36:24.675" v="28" actId="2696"/>
        <pc:sldMkLst>
          <pc:docMk/>
          <pc:sldMk cId="2865795808" sldId="5279"/>
        </pc:sldMkLst>
      </pc:sldChg>
    </pc:docChg>
  </pc:docChgLst>
  <pc:docChgLst>
    <pc:chgData name="Heitman, Lindsey" userId="a9773a47-99d2-4599-9377-6d37e9ec0bd3" providerId="ADAL" clId="{3742721E-A576-4697-B9A1-FE3FB36E4A76}"/>
    <pc:docChg chg="custSel addSld delSld modSld sldOrd">
      <pc:chgData name="Heitman, Lindsey" userId="a9773a47-99d2-4599-9377-6d37e9ec0bd3" providerId="ADAL" clId="{3742721E-A576-4697-B9A1-FE3FB36E4A76}" dt="2023-12-14T14:48:55.592" v="151"/>
      <pc:docMkLst>
        <pc:docMk/>
      </pc:docMkLst>
      <pc:sldChg chg="modSp mod">
        <pc:chgData name="Heitman, Lindsey" userId="a9773a47-99d2-4599-9377-6d37e9ec0bd3" providerId="ADAL" clId="{3742721E-A576-4697-B9A1-FE3FB36E4A76}" dt="2023-12-14T14:42:02.369" v="125" actId="20577"/>
        <pc:sldMkLst>
          <pc:docMk/>
          <pc:sldMk cId="766479562" sldId="264"/>
        </pc:sldMkLst>
        <pc:graphicFrameChg chg="modGraphic">
          <ac:chgData name="Heitman, Lindsey" userId="a9773a47-99d2-4599-9377-6d37e9ec0bd3" providerId="ADAL" clId="{3742721E-A576-4697-B9A1-FE3FB36E4A76}" dt="2023-12-14T14:42:02.369" v="125" actId="20577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  <pc:sldChg chg="addSp modSp add mod">
        <pc:chgData name="Heitman, Lindsey" userId="a9773a47-99d2-4599-9377-6d37e9ec0bd3" providerId="ADAL" clId="{3742721E-A576-4697-B9A1-FE3FB36E4A76}" dt="2023-12-14T14:47:10.425" v="145" actId="1076"/>
        <pc:sldMkLst>
          <pc:docMk/>
          <pc:sldMk cId="4133366853" sldId="536"/>
        </pc:sldMkLst>
        <pc:spChg chg="add mod">
          <ac:chgData name="Heitman, Lindsey" userId="a9773a47-99d2-4599-9377-6d37e9ec0bd3" providerId="ADAL" clId="{3742721E-A576-4697-B9A1-FE3FB36E4A76}" dt="2023-12-14T14:47:04.483" v="144" actId="1076"/>
          <ac:spMkLst>
            <pc:docMk/>
            <pc:sldMk cId="4133366853" sldId="536"/>
            <ac:spMk id="2" creationId="{A70585AC-8B61-65DF-07AD-961B9023F32E}"/>
          </ac:spMkLst>
        </pc:spChg>
        <pc:spChg chg="add mod">
          <ac:chgData name="Heitman, Lindsey" userId="a9773a47-99d2-4599-9377-6d37e9ec0bd3" providerId="ADAL" clId="{3742721E-A576-4697-B9A1-FE3FB36E4A76}" dt="2023-12-14T14:47:10.425" v="145" actId="1076"/>
          <ac:spMkLst>
            <pc:docMk/>
            <pc:sldMk cId="4133366853" sldId="536"/>
            <ac:spMk id="9" creationId="{2CD3EAEA-73F0-D116-8EF9-450D2CAF53A5}"/>
          </ac:spMkLst>
        </pc:spChg>
      </pc:sldChg>
      <pc:sldChg chg="addSp modSp add ord">
        <pc:chgData name="Heitman, Lindsey" userId="a9773a47-99d2-4599-9377-6d37e9ec0bd3" providerId="ADAL" clId="{3742721E-A576-4697-B9A1-FE3FB36E4A76}" dt="2023-12-14T14:48:55.592" v="151"/>
        <pc:sldMkLst>
          <pc:docMk/>
          <pc:sldMk cId="910115144" sldId="4637"/>
        </pc:sldMkLst>
        <pc:spChg chg="add mod">
          <ac:chgData name="Heitman, Lindsey" userId="a9773a47-99d2-4599-9377-6d37e9ec0bd3" providerId="ADAL" clId="{3742721E-A576-4697-B9A1-FE3FB36E4A76}" dt="2023-12-14T14:48:46.601" v="150"/>
          <ac:spMkLst>
            <pc:docMk/>
            <pc:sldMk cId="910115144" sldId="4637"/>
            <ac:spMk id="3" creationId="{507DEB6C-74A9-7FCC-3393-8342654D5D66}"/>
          </ac:spMkLst>
        </pc:spChg>
        <pc:spChg chg="add mod">
          <ac:chgData name="Heitman, Lindsey" userId="a9773a47-99d2-4599-9377-6d37e9ec0bd3" providerId="ADAL" clId="{3742721E-A576-4697-B9A1-FE3FB36E4A76}" dt="2023-12-14T14:48:55.592" v="151"/>
          <ac:spMkLst>
            <pc:docMk/>
            <pc:sldMk cId="910115144" sldId="4637"/>
            <ac:spMk id="5" creationId="{3ACCBB70-1D79-53A7-E47E-80AB3C67604F}"/>
          </ac:spMkLst>
        </pc:spChg>
      </pc:sldChg>
      <pc:sldChg chg="addSp modSp add">
        <pc:chgData name="Heitman, Lindsey" userId="a9773a47-99d2-4599-9377-6d37e9ec0bd3" providerId="ADAL" clId="{3742721E-A576-4697-B9A1-FE3FB36E4A76}" dt="2023-12-14T14:45:02.048" v="133"/>
        <pc:sldMkLst>
          <pc:docMk/>
          <pc:sldMk cId="2566961726" sldId="4722"/>
        </pc:sldMkLst>
        <pc:spChg chg="add mod">
          <ac:chgData name="Heitman, Lindsey" userId="a9773a47-99d2-4599-9377-6d37e9ec0bd3" providerId="ADAL" clId="{3742721E-A576-4697-B9A1-FE3FB36E4A76}" dt="2023-12-14T14:44:53.340" v="132"/>
          <ac:spMkLst>
            <pc:docMk/>
            <pc:sldMk cId="2566961726" sldId="4722"/>
            <ac:spMk id="3" creationId="{DA088CB8-A124-689C-3ED6-093E6917A859}"/>
          </ac:spMkLst>
        </pc:spChg>
        <pc:spChg chg="add mod">
          <ac:chgData name="Heitman, Lindsey" userId="a9773a47-99d2-4599-9377-6d37e9ec0bd3" providerId="ADAL" clId="{3742721E-A576-4697-B9A1-FE3FB36E4A76}" dt="2023-12-14T14:45:02.048" v="133"/>
          <ac:spMkLst>
            <pc:docMk/>
            <pc:sldMk cId="2566961726" sldId="4722"/>
            <ac:spMk id="5" creationId="{B59457AB-F8E8-6724-54CA-A37CD7BD1360}"/>
          </ac:spMkLst>
        </pc:spChg>
      </pc:sldChg>
      <pc:sldChg chg="modSp mod">
        <pc:chgData name="Heitman, Lindsey" userId="a9773a47-99d2-4599-9377-6d37e9ec0bd3" providerId="ADAL" clId="{3742721E-A576-4697-B9A1-FE3FB36E4A76}" dt="2023-12-14T14:43:00.609" v="129" actId="20577"/>
        <pc:sldMkLst>
          <pc:docMk/>
          <pc:sldMk cId="3843539797" sldId="5213"/>
        </pc:sldMkLst>
        <pc:spChg chg="mod">
          <ac:chgData name="Heitman, Lindsey" userId="a9773a47-99d2-4599-9377-6d37e9ec0bd3" providerId="ADAL" clId="{3742721E-A576-4697-B9A1-FE3FB36E4A76}" dt="2023-12-14T14:43:00.609" v="129" actId="20577"/>
          <ac:spMkLst>
            <pc:docMk/>
            <pc:sldMk cId="3843539797" sldId="5213"/>
            <ac:spMk id="3" creationId="{D07CAB23-126A-E475-F5F4-CB0FD2F88469}"/>
          </ac:spMkLst>
        </pc:spChg>
      </pc:sldChg>
      <pc:sldChg chg="del">
        <pc:chgData name="Heitman, Lindsey" userId="a9773a47-99d2-4599-9377-6d37e9ec0bd3" providerId="ADAL" clId="{3742721E-A576-4697-B9A1-FE3FB36E4A76}" dt="2023-12-14T14:42:43.653" v="127" actId="2696"/>
        <pc:sldMkLst>
          <pc:docMk/>
          <pc:sldMk cId="2144501160" sldId="5214"/>
        </pc:sldMkLst>
      </pc:sldChg>
      <pc:sldChg chg="del">
        <pc:chgData name="Heitman, Lindsey" userId="a9773a47-99d2-4599-9377-6d37e9ec0bd3" providerId="ADAL" clId="{3742721E-A576-4697-B9A1-FE3FB36E4A76}" dt="2023-12-14T14:43:16.674" v="130" actId="2696"/>
        <pc:sldMkLst>
          <pc:docMk/>
          <pc:sldMk cId="4126811432" sldId="5215"/>
        </pc:sldMkLst>
      </pc:sldChg>
      <pc:sldChg chg="del">
        <pc:chgData name="Heitman, Lindsey" userId="a9773a47-99d2-4599-9377-6d37e9ec0bd3" providerId="ADAL" clId="{3742721E-A576-4697-B9A1-FE3FB36E4A76}" dt="2023-12-14T14:47:18.917" v="146" actId="2696"/>
        <pc:sldMkLst>
          <pc:docMk/>
          <pc:sldMk cId="1344825442" sldId="5216"/>
        </pc:sldMkLst>
      </pc:sldChg>
      <pc:sldChg chg="del">
        <pc:chgData name="Heitman, Lindsey" userId="a9773a47-99d2-4599-9377-6d37e9ec0bd3" providerId="ADAL" clId="{3742721E-A576-4697-B9A1-FE3FB36E4A76}" dt="2023-12-14T14:42:32.496" v="126" actId="2696"/>
        <pc:sldMkLst>
          <pc:docMk/>
          <pc:sldMk cId="4184259668" sldId="5217"/>
        </pc:sldMkLst>
      </pc:sldChg>
    </pc:docChg>
  </pc:docChgLst>
  <pc:docChgLst>
    <pc:chgData name="Ward, Reagan" userId="27291eb4-8241-4961-9e69-8c66e34cc5b0" providerId="ADAL" clId="{6543568F-EAB7-4286-8FAF-209CE882AC80}"/>
    <pc:docChg chg="custSel modSld">
      <pc:chgData name="Ward, Reagan" userId="27291eb4-8241-4961-9e69-8c66e34cc5b0" providerId="ADAL" clId="{6543568F-EAB7-4286-8FAF-209CE882AC80}" dt="2024-01-25T04:48:44.017" v="550" actId="207"/>
      <pc:docMkLst>
        <pc:docMk/>
      </pc:docMkLst>
      <pc:sldChg chg="modSp mod">
        <pc:chgData name="Ward, Reagan" userId="27291eb4-8241-4961-9e69-8c66e34cc5b0" providerId="ADAL" clId="{6543568F-EAB7-4286-8FAF-209CE882AC80}" dt="2024-01-25T04:47:52.180" v="544" actId="20577"/>
        <pc:sldMkLst>
          <pc:docMk/>
          <pc:sldMk cId="1847781319" sldId="263"/>
        </pc:sldMkLst>
        <pc:graphicFrameChg chg="modGraphic">
          <ac:chgData name="Ward, Reagan" userId="27291eb4-8241-4961-9e69-8c66e34cc5b0" providerId="ADAL" clId="{6543568F-EAB7-4286-8FAF-209CE882AC80}" dt="2024-01-25T04:47:52.180" v="544" actId="20577"/>
          <ac:graphicFrameMkLst>
            <pc:docMk/>
            <pc:sldMk cId="1847781319" sldId="263"/>
            <ac:graphicFrameMk id="7" creationId="{2864BB53-F741-4FFC-0348-1AC10AD60EEB}"/>
          </ac:graphicFrameMkLst>
        </pc:graphicFrameChg>
      </pc:sldChg>
      <pc:sldChg chg="addSp delSp modSp mod">
        <pc:chgData name="Ward, Reagan" userId="27291eb4-8241-4961-9e69-8c66e34cc5b0" providerId="ADAL" clId="{6543568F-EAB7-4286-8FAF-209CE882AC80}" dt="2024-01-25T04:45:56.783" v="339" actId="962"/>
        <pc:sldMkLst>
          <pc:docMk/>
          <pc:sldMk cId="3717000822" sldId="280"/>
        </pc:sldMkLst>
        <pc:spChg chg="mod">
          <ac:chgData name="Ward, Reagan" userId="27291eb4-8241-4961-9e69-8c66e34cc5b0" providerId="ADAL" clId="{6543568F-EAB7-4286-8FAF-209CE882AC80}" dt="2024-01-25T04:44:52.125" v="271" actId="26606"/>
          <ac:spMkLst>
            <pc:docMk/>
            <pc:sldMk cId="3717000822" sldId="280"/>
            <ac:spMk id="2" creationId="{439B416C-5F6D-56F7-429A-80FD0A190C25}"/>
          </ac:spMkLst>
        </pc:spChg>
        <pc:spChg chg="mod">
          <ac:chgData name="Ward, Reagan" userId="27291eb4-8241-4961-9e69-8c66e34cc5b0" providerId="ADAL" clId="{6543568F-EAB7-4286-8FAF-209CE882AC80}" dt="2024-01-25T04:44:52.125" v="271" actId="26606"/>
          <ac:spMkLst>
            <pc:docMk/>
            <pc:sldMk cId="3717000822" sldId="280"/>
            <ac:spMk id="3" creationId="{23730712-328A-D55D-1F4E-AFE29CF33EAE}"/>
          </ac:spMkLst>
        </pc:spChg>
        <pc:spChg chg="add del mod">
          <ac:chgData name="Ward, Reagan" userId="27291eb4-8241-4961-9e69-8c66e34cc5b0" providerId="ADAL" clId="{6543568F-EAB7-4286-8FAF-209CE882AC80}" dt="2024-01-25T04:45:38.462" v="278" actId="478"/>
          <ac:spMkLst>
            <pc:docMk/>
            <pc:sldMk cId="3717000822" sldId="280"/>
            <ac:spMk id="4" creationId="{4CBAE58D-9CF2-1C1B-0586-F568A7025E92}"/>
          </ac:spMkLst>
        </pc:spChg>
        <pc:spChg chg="del">
          <ac:chgData name="Ward, Reagan" userId="27291eb4-8241-4961-9e69-8c66e34cc5b0" providerId="ADAL" clId="{6543568F-EAB7-4286-8FAF-209CE882AC80}" dt="2024-01-25T04:44:52.125" v="271" actId="26606"/>
          <ac:spMkLst>
            <pc:docMk/>
            <pc:sldMk cId="3717000822" sldId="280"/>
            <ac:spMk id="1048" creationId="{04812C46-200A-4DEB-A05E-3ED6C68C2387}"/>
          </ac:spMkLst>
        </pc:spChg>
        <pc:spChg chg="del">
          <ac:chgData name="Ward, Reagan" userId="27291eb4-8241-4961-9e69-8c66e34cc5b0" providerId="ADAL" clId="{6543568F-EAB7-4286-8FAF-209CE882AC80}" dt="2024-01-25T04:44:52.125" v="271" actId="26606"/>
          <ac:spMkLst>
            <pc:docMk/>
            <pc:sldMk cId="3717000822" sldId="280"/>
            <ac:spMk id="1049" creationId="{D1EA859B-E555-4109-94F3-6700E046E008}"/>
          </ac:spMkLst>
        </pc:spChg>
        <pc:spChg chg="add">
          <ac:chgData name="Ward, Reagan" userId="27291eb4-8241-4961-9e69-8c66e34cc5b0" providerId="ADAL" clId="{6543568F-EAB7-4286-8FAF-209CE882AC80}" dt="2024-01-25T04:44:52.125" v="271" actId="26606"/>
          <ac:spMkLst>
            <pc:docMk/>
            <pc:sldMk cId="3717000822" sldId="280"/>
            <ac:spMk id="1054" creationId="{04812C46-200A-4DEB-A05E-3ED6C68C2387}"/>
          </ac:spMkLst>
        </pc:spChg>
        <pc:spChg chg="add">
          <ac:chgData name="Ward, Reagan" userId="27291eb4-8241-4961-9e69-8c66e34cc5b0" providerId="ADAL" clId="{6543568F-EAB7-4286-8FAF-209CE882AC80}" dt="2024-01-25T04:44:52.125" v="271" actId="26606"/>
          <ac:spMkLst>
            <pc:docMk/>
            <pc:sldMk cId="3717000822" sldId="280"/>
            <ac:spMk id="1056" creationId="{D1EA859B-E555-4109-94F3-6700E046E008}"/>
          </ac:spMkLst>
        </pc:spChg>
        <pc:graphicFrameChg chg="mod modGraphic">
          <ac:chgData name="Ward, Reagan" userId="27291eb4-8241-4961-9e69-8c66e34cc5b0" providerId="ADAL" clId="{6543568F-EAB7-4286-8FAF-209CE882AC80}" dt="2024-01-25T04:45:56.783" v="339" actId="962"/>
          <ac:graphicFrameMkLst>
            <pc:docMk/>
            <pc:sldMk cId="3717000822" sldId="280"/>
            <ac:graphicFrameMk id="7" creationId="{846691BE-0086-3658-55F2-41FDF0607A9C}"/>
          </ac:graphicFrameMkLst>
        </pc:graphicFrameChg>
        <pc:picChg chg="mod">
          <ac:chgData name="Ward, Reagan" userId="27291eb4-8241-4961-9e69-8c66e34cc5b0" providerId="ADAL" clId="{6543568F-EAB7-4286-8FAF-209CE882AC80}" dt="2024-01-25T04:45:22.180" v="276" actId="962"/>
          <ac:picMkLst>
            <pc:docMk/>
            <pc:sldMk cId="3717000822" sldId="280"/>
            <ac:picMk id="1026" creationId="{18384BB0-3AAD-2973-F8E8-0339BEB8DEE0}"/>
          </ac:picMkLst>
        </pc:picChg>
      </pc:sldChg>
      <pc:sldChg chg="modSp mod">
        <pc:chgData name="Ward, Reagan" userId="27291eb4-8241-4961-9e69-8c66e34cc5b0" providerId="ADAL" clId="{6543568F-EAB7-4286-8FAF-209CE882AC80}" dt="2024-01-25T04:38:57.496" v="135" actId="962"/>
        <pc:sldMkLst>
          <pc:docMk/>
          <pc:sldMk cId="1259360704" sldId="4676"/>
        </pc:sldMkLst>
        <pc:picChg chg="mod">
          <ac:chgData name="Ward, Reagan" userId="27291eb4-8241-4961-9e69-8c66e34cc5b0" providerId="ADAL" clId="{6543568F-EAB7-4286-8FAF-209CE882AC80}" dt="2024-01-25T04:38:57.496" v="135" actId="962"/>
          <ac:picMkLst>
            <pc:docMk/>
            <pc:sldMk cId="1259360704" sldId="4676"/>
            <ac:picMk id="5" creationId="{09851F33-21C9-4700-81E0-170EC444790C}"/>
          </ac:picMkLst>
        </pc:picChg>
      </pc:sldChg>
      <pc:sldChg chg="addSp modSp mod modClrScheme chgLayout">
        <pc:chgData name="Ward, Reagan" userId="27291eb4-8241-4961-9e69-8c66e34cc5b0" providerId="ADAL" clId="{6543568F-EAB7-4286-8FAF-209CE882AC80}" dt="2024-01-25T04:42:26.886" v="205" actId="6549"/>
        <pc:sldMkLst>
          <pc:docMk/>
          <pc:sldMk cId="2676792760" sldId="4693"/>
        </pc:sldMkLst>
        <pc:spChg chg="add mod ord">
          <ac:chgData name="Ward, Reagan" userId="27291eb4-8241-4961-9e69-8c66e34cc5b0" providerId="ADAL" clId="{6543568F-EAB7-4286-8FAF-209CE882AC80}" dt="2024-01-25T04:42:13.283" v="174" actId="20577"/>
          <ac:spMkLst>
            <pc:docMk/>
            <pc:sldMk cId="2676792760" sldId="4693"/>
            <ac:spMk id="2" creationId="{B8083573-5446-AF63-902F-304B17FDD20E}"/>
          </ac:spMkLst>
        </pc:spChg>
        <pc:spChg chg="mod ord">
          <ac:chgData name="Ward, Reagan" userId="27291eb4-8241-4961-9e69-8c66e34cc5b0" providerId="ADAL" clId="{6543568F-EAB7-4286-8FAF-209CE882AC80}" dt="2024-01-25T04:42:06.960" v="171" actId="700"/>
          <ac:spMkLst>
            <pc:docMk/>
            <pc:sldMk cId="2676792760" sldId="4693"/>
            <ac:spMk id="4" creationId="{DB097C3A-9386-4D6F-A1F1-C13BA1654EE1}"/>
          </ac:spMkLst>
        </pc:spChg>
        <pc:spChg chg="mod ord">
          <ac:chgData name="Ward, Reagan" userId="27291eb4-8241-4961-9e69-8c66e34cc5b0" providerId="ADAL" clId="{6543568F-EAB7-4286-8FAF-209CE882AC80}" dt="2024-01-25T04:42:26.886" v="205" actId="6549"/>
          <ac:spMkLst>
            <pc:docMk/>
            <pc:sldMk cId="2676792760" sldId="4693"/>
            <ac:spMk id="6" creationId="{C6BBF9C2-4FE5-4614-B574-905D93B3E9AE}"/>
          </ac:spMkLst>
        </pc:spChg>
      </pc:sldChg>
      <pc:sldChg chg="addSp modSp mod modClrScheme chgLayout">
        <pc:chgData name="Ward, Reagan" userId="27291eb4-8241-4961-9e69-8c66e34cc5b0" providerId="ADAL" clId="{6543568F-EAB7-4286-8FAF-209CE882AC80}" dt="2024-01-25T04:46:14.679" v="340" actId="6549"/>
        <pc:sldMkLst>
          <pc:docMk/>
          <pc:sldMk cId="1043530433" sldId="4701"/>
        </pc:sldMkLst>
        <pc:spChg chg="add mod ord">
          <ac:chgData name="Ward, Reagan" userId="27291eb4-8241-4961-9e69-8c66e34cc5b0" providerId="ADAL" clId="{6543568F-EAB7-4286-8FAF-209CE882AC80}" dt="2024-01-25T04:41:40.310" v="150"/>
          <ac:spMkLst>
            <pc:docMk/>
            <pc:sldMk cId="1043530433" sldId="4701"/>
            <ac:spMk id="2" creationId="{DF1B42DD-06F1-4839-02FA-39581BD31121}"/>
          </ac:spMkLst>
        </pc:spChg>
        <pc:spChg chg="mod ord">
          <ac:chgData name="Ward, Reagan" userId="27291eb4-8241-4961-9e69-8c66e34cc5b0" providerId="ADAL" clId="{6543568F-EAB7-4286-8FAF-209CE882AC80}" dt="2024-01-25T04:41:38.351" v="149" actId="700"/>
          <ac:spMkLst>
            <pc:docMk/>
            <pc:sldMk cId="1043530433" sldId="4701"/>
            <ac:spMk id="4" creationId="{DB097C3A-9386-4D6F-A1F1-C13BA1654EE1}"/>
          </ac:spMkLst>
        </pc:spChg>
        <pc:spChg chg="mod ord">
          <ac:chgData name="Ward, Reagan" userId="27291eb4-8241-4961-9e69-8c66e34cc5b0" providerId="ADAL" clId="{6543568F-EAB7-4286-8FAF-209CE882AC80}" dt="2024-01-25T04:46:14.679" v="340" actId="6549"/>
          <ac:spMkLst>
            <pc:docMk/>
            <pc:sldMk cId="1043530433" sldId="4701"/>
            <ac:spMk id="6" creationId="{C6BBF9C2-4FE5-4614-B574-905D93B3E9AE}"/>
          </ac:spMkLst>
        </pc:spChg>
      </pc:sldChg>
      <pc:sldChg chg="modSp mod">
        <pc:chgData name="Ward, Reagan" userId="27291eb4-8241-4961-9e69-8c66e34cc5b0" providerId="ADAL" clId="{6543568F-EAB7-4286-8FAF-209CE882AC80}" dt="2024-01-25T04:39:59.147" v="142" actId="13244"/>
        <pc:sldMkLst>
          <pc:docMk/>
          <pc:sldMk cId="2461826744" sldId="4704"/>
        </pc:sldMkLst>
        <pc:spChg chg="ord">
          <ac:chgData name="Ward, Reagan" userId="27291eb4-8241-4961-9e69-8c66e34cc5b0" providerId="ADAL" clId="{6543568F-EAB7-4286-8FAF-209CE882AC80}" dt="2024-01-25T04:39:59.147" v="142" actId="13244"/>
          <ac:spMkLst>
            <pc:docMk/>
            <pc:sldMk cId="2461826744" sldId="4704"/>
            <ac:spMk id="15" creationId="{74E53081-B50B-4FD0-8106-A033DE0AA814}"/>
          </ac:spMkLst>
        </pc:spChg>
        <pc:graphicFrameChg chg="mod modGraphic">
          <ac:chgData name="Ward, Reagan" userId="27291eb4-8241-4961-9e69-8c66e34cc5b0" providerId="ADAL" clId="{6543568F-EAB7-4286-8FAF-209CE882AC80}" dt="2024-01-25T04:39:53.546" v="141" actId="13244"/>
          <ac:graphicFrameMkLst>
            <pc:docMk/>
            <pc:sldMk cId="2461826744" sldId="4704"/>
            <ac:graphicFrameMk id="5" creationId="{FDC19C51-3A09-98C0-45FD-D91C3BBBF600}"/>
          </ac:graphicFrameMkLst>
        </pc:graphicFrameChg>
      </pc:sldChg>
      <pc:sldChg chg="modSp mod">
        <pc:chgData name="Ward, Reagan" userId="27291eb4-8241-4961-9e69-8c66e34cc5b0" providerId="ADAL" clId="{6543568F-EAB7-4286-8FAF-209CE882AC80}" dt="2024-01-25T04:41:16.419" v="148" actId="14100"/>
        <pc:sldMkLst>
          <pc:docMk/>
          <pc:sldMk cId="4159998588" sldId="4706"/>
        </pc:sldMkLst>
        <pc:spChg chg="ord">
          <ac:chgData name="Ward, Reagan" userId="27291eb4-8241-4961-9e69-8c66e34cc5b0" providerId="ADAL" clId="{6543568F-EAB7-4286-8FAF-209CE882AC80}" dt="2024-01-25T04:40:20.958" v="143" actId="13244"/>
          <ac:spMkLst>
            <pc:docMk/>
            <pc:sldMk cId="4159998588" sldId="4706"/>
            <ac:spMk id="4" creationId="{A6EE34E9-8CC2-4DBC-BDF4-F008BF014DA8}"/>
          </ac:spMkLst>
        </pc:spChg>
        <pc:spChg chg="ord">
          <ac:chgData name="Ward, Reagan" userId="27291eb4-8241-4961-9e69-8c66e34cc5b0" providerId="ADAL" clId="{6543568F-EAB7-4286-8FAF-209CE882AC80}" dt="2024-01-25T04:40:33.950" v="145" actId="13244"/>
          <ac:spMkLst>
            <pc:docMk/>
            <pc:sldMk cId="4159998588" sldId="4706"/>
            <ac:spMk id="5" creationId="{251A9090-2B09-068D-FF4D-3CE115855EFF}"/>
          </ac:spMkLst>
        </pc:spChg>
        <pc:spChg chg="ord">
          <ac:chgData name="Ward, Reagan" userId="27291eb4-8241-4961-9e69-8c66e34cc5b0" providerId="ADAL" clId="{6543568F-EAB7-4286-8FAF-209CE882AC80}" dt="2024-01-25T04:40:38.286" v="146" actId="13244"/>
          <ac:spMkLst>
            <pc:docMk/>
            <pc:sldMk cId="4159998588" sldId="4706"/>
            <ac:spMk id="6" creationId="{B4B5808A-5249-7F5B-F614-0CC953FE7814}"/>
          </ac:spMkLst>
        </pc:spChg>
        <pc:spChg chg="mod ord">
          <ac:chgData name="Ward, Reagan" userId="27291eb4-8241-4961-9e69-8c66e34cc5b0" providerId="ADAL" clId="{6543568F-EAB7-4286-8FAF-209CE882AC80}" dt="2024-01-25T04:40:50.370" v="147" actId="1076"/>
          <ac:spMkLst>
            <pc:docMk/>
            <pc:sldMk cId="4159998588" sldId="4706"/>
            <ac:spMk id="8" creationId="{F5FC42B6-F576-520A-DA3F-32281C146BC6}"/>
          </ac:spMkLst>
        </pc:spChg>
        <pc:picChg chg="mod">
          <ac:chgData name="Ward, Reagan" userId="27291eb4-8241-4961-9e69-8c66e34cc5b0" providerId="ADAL" clId="{6543568F-EAB7-4286-8FAF-209CE882AC80}" dt="2024-01-25T04:41:16.419" v="148" actId="14100"/>
          <ac:picMkLst>
            <pc:docMk/>
            <pc:sldMk cId="4159998588" sldId="4706"/>
            <ac:picMk id="7" creationId="{6C0FC397-9A35-1A24-EE93-BC2CE0C1D632}"/>
          </ac:picMkLst>
        </pc:picChg>
      </pc:sldChg>
      <pc:sldChg chg="modSp mod">
        <pc:chgData name="Ward, Reagan" userId="27291eb4-8241-4961-9e69-8c66e34cc5b0" providerId="ADAL" clId="{6543568F-EAB7-4286-8FAF-209CE882AC80}" dt="2024-01-25T04:48:44.017" v="550" actId="207"/>
        <pc:sldMkLst>
          <pc:docMk/>
          <pc:sldMk cId="1641238302" sldId="5130"/>
        </pc:sldMkLst>
        <pc:spChg chg="mod">
          <ac:chgData name="Ward, Reagan" userId="27291eb4-8241-4961-9e69-8c66e34cc5b0" providerId="ADAL" clId="{6543568F-EAB7-4286-8FAF-209CE882AC80}" dt="2024-01-25T04:48:44.017" v="550" actId="207"/>
          <ac:spMkLst>
            <pc:docMk/>
            <pc:sldMk cId="1641238302" sldId="5130"/>
            <ac:spMk id="4" creationId="{6A477DCB-6F3D-C551-CC9C-3D5C1F645891}"/>
          </ac:spMkLst>
        </pc:spChg>
      </pc:sldChg>
      <pc:sldChg chg="modSp mod">
        <pc:chgData name="Ward, Reagan" userId="27291eb4-8241-4961-9e69-8c66e34cc5b0" providerId="ADAL" clId="{6543568F-EAB7-4286-8FAF-209CE882AC80}" dt="2024-01-25T04:39:35.658" v="140" actId="13244"/>
        <pc:sldMkLst>
          <pc:docMk/>
          <pc:sldMk cId="3262778519" sldId="5211"/>
        </pc:sldMkLst>
        <pc:picChg chg="ord">
          <ac:chgData name="Ward, Reagan" userId="27291eb4-8241-4961-9e69-8c66e34cc5b0" providerId="ADAL" clId="{6543568F-EAB7-4286-8FAF-209CE882AC80}" dt="2024-01-25T04:39:35.658" v="140" actId="13244"/>
          <ac:picMkLst>
            <pc:docMk/>
            <pc:sldMk cId="3262778519" sldId="5211"/>
            <ac:picMk id="10" creationId="{70D0B37A-0A2E-2198-CCF6-F19403F591D1}"/>
          </ac:picMkLst>
        </pc:picChg>
      </pc:sldChg>
    </pc:docChg>
  </pc:docChgLst>
  <pc:docChgLst>
    <pc:chgData name="Gudka, Dawna" userId="S::gudka_d@cde.state.co.us::823cceae-331b-41d6-9a63-34ad6d1db55c" providerId="AD" clId="Web-{67615A92-5535-4988-8485-0D372DD2ACC4}"/>
    <pc:docChg chg="addSld delSld modSld sldOrd">
      <pc:chgData name="Gudka, Dawna" userId="S::gudka_d@cde.state.co.us::823cceae-331b-41d6-9a63-34ad6d1db55c" providerId="AD" clId="Web-{67615A92-5535-4988-8485-0D372DD2ACC4}" dt="2024-01-08T14:49:32.126" v="544" actId="20577"/>
      <pc:docMkLst>
        <pc:docMk/>
      </pc:docMkLst>
      <pc:sldChg chg="modSp">
        <pc:chgData name="Gudka, Dawna" userId="S::gudka_d@cde.state.co.us::823cceae-331b-41d6-9a63-34ad6d1db55c" providerId="AD" clId="Web-{67615A92-5535-4988-8485-0D372DD2ACC4}" dt="2024-01-08T14:17:16.435" v="103" actId="20577"/>
        <pc:sldMkLst>
          <pc:docMk/>
          <pc:sldMk cId="3044915438" sldId="256"/>
        </pc:sldMkLst>
        <pc:spChg chg="mod">
          <ac:chgData name="Gudka, Dawna" userId="S::gudka_d@cde.state.co.us::823cceae-331b-41d6-9a63-34ad6d1db55c" providerId="AD" clId="Web-{67615A92-5535-4988-8485-0D372DD2ACC4}" dt="2024-01-08T14:17:16.435" v="103" actId="20577"/>
          <ac:spMkLst>
            <pc:docMk/>
            <pc:sldMk cId="3044915438" sldId="256"/>
            <ac:spMk id="2" creationId="{00000000-0000-0000-0000-000000000000}"/>
          </ac:spMkLst>
        </pc:spChg>
      </pc:sldChg>
      <pc:sldChg chg="modSp">
        <pc:chgData name="Gudka, Dawna" userId="S::gudka_d@cde.state.co.us::823cceae-331b-41d6-9a63-34ad6d1db55c" providerId="AD" clId="Web-{67615A92-5535-4988-8485-0D372DD2ACC4}" dt="2024-01-08T14:21:03.656" v="316"/>
        <pc:sldMkLst>
          <pc:docMk/>
          <pc:sldMk cId="766479562" sldId="264"/>
        </pc:sldMkLst>
        <pc:graphicFrameChg chg="mod modGraphic">
          <ac:chgData name="Gudka, Dawna" userId="S::gudka_d@cde.state.co.us::823cceae-331b-41d6-9a63-34ad6d1db55c" providerId="AD" clId="Web-{67615A92-5535-4988-8485-0D372DD2ACC4}" dt="2024-01-08T14:21:03.656" v="316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  <pc:sldChg chg="addSp delSp modSp">
        <pc:chgData name="Gudka, Dawna" userId="S::gudka_d@cde.state.co.us::823cceae-331b-41d6-9a63-34ad6d1db55c" providerId="AD" clId="Web-{67615A92-5535-4988-8485-0D372DD2ACC4}" dt="2024-01-08T14:49:03.313" v="540"/>
        <pc:sldMkLst>
          <pc:docMk/>
          <pc:sldMk cId="3717000822" sldId="280"/>
        </pc:sldMkLst>
        <pc:spChg chg="mod ord modVis">
          <ac:chgData name="Gudka, Dawna" userId="S::gudka_d@cde.state.co.us::823cceae-331b-41d6-9a63-34ad6d1db55c" providerId="AD" clId="Web-{67615A92-5535-4988-8485-0D372DD2ACC4}" dt="2024-01-08T14:48:35.797" v="533"/>
          <ac:spMkLst>
            <pc:docMk/>
            <pc:sldMk cId="3717000822" sldId="280"/>
            <ac:spMk id="2" creationId="{439B416C-5F6D-56F7-429A-80FD0A190C25}"/>
          </ac:spMkLst>
        </pc:spChg>
        <pc:spChg chg="mod modVis">
          <ac:chgData name="Gudka, Dawna" userId="S::gudka_d@cde.state.co.us::823cceae-331b-41d6-9a63-34ad6d1db55c" providerId="AD" clId="Web-{67615A92-5535-4988-8485-0D372DD2ACC4}" dt="2024-01-08T14:48:43.235" v="537"/>
          <ac:spMkLst>
            <pc:docMk/>
            <pc:sldMk cId="3717000822" sldId="280"/>
            <ac:spMk id="1032" creationId="{57F72BCA-EE24-40BE-9ECA-E10C9BA55F90}"/>
          </ac:spMkLst>
        </pc:spChg>
        <pc:spChg chg="mod modVis">
          <ac:chgData name="Gudka, Dawna" userId="S::gudka_d@cde.state.co.us::823cceae-331b-41d6-9a63-34ad6d1db55c" providerId="AD" clId="Web-{67615A92-5535-4988-8485-0D372DD2ACC4}" dt="2024-01-08T14:48:38.172" v="534"/>
          <ac:spMkLst>
            <pc:docMk/>
            <pc:sldMk cId="3717000822" sldId="280"/>
            <ac:spMk id="1037" creationId="{6B3C4597-DD46-4BFC-B999-C52879B95B16}"/>
          </ac:spMkLst>
        </pc:spChg>
        <pc:spChg chg="mod modVis">
          <ac:chgData name="Gudka, Dawna" userId="S::gudka_d@cde.state.co.us::823cceae-331b-41d6-9a63-34ad6d1db55c" providerId="AD" clId="Web-{67615A92-5535-4988-8485-0D372DD2ACC4}" dt="2024-01-08T14:48:39.047" v="535"/>
          <ac:spMkLst>
            <pc:docMk/>
            <pc:sldMk cId="3717000822" sldId="280"/>
            <ac:spMk id="1039" creationId="{632B59AC-0160-4F1D-934F-B7D8B6AE44A1}"/>
          </ac:spMkLst>
        </pc:spChg>
        <pc:graphicFrameChg chg="ord modGraphic">
          <ac:chgData name="Gudka, Dawna" userId="S::gudka_d@cde.state.co.us::823cceae-331b-41d6-9a63-34ad6d1db55c" providerId="AD" clId="Web-{67615A92-5535-4988-8485-0D372DD2ACC4}" dt="2024-01-08T14:49:03.313" v="540"/>
          <ac:graphicFrameMkLst>
            <pc:docMk/>
            <pc:sldMk cId="3717000822" sldId="280"/>
            <ac:graphicFrameMk id="7" creationId="{846691BE-0086-3658-55F2-41FDF0607A9C}"/>
          </ac:graphicFrameMkLst>
        </pc:graphicFrameChg>
        <pc:picChg chg="add del mod">
          <ac:chgData name="Gudka, Dawna" userId="S::gudka_d@cde.state.co.us::823cceae-331b-41d6-9a63-34ad6d1db55c" providerId="AD" clId="Web-{67615A92-5535-4988-8485-0D372DD2ACC4}" dt="2024-01-08T14:14:10.902" v="7"/>
          <ac:picMkLst>
            <pc:docMk/>
            <pc:sldMk cId="3717000822" sldId="280"/>
            <ac:picMk id="8" creationId="{CF4D1158-372B-0E8B-FEDB-53CEEABF9314}"/>
          </ac:picMkLst>
        </pc:picChg>
        <pc:picChg chg="add mod ord">
          <ac:chgData name="Gudka, Dawna" userId="S::gudka_d@cde.state.co.us::823cceae-331b-41d6-9a63-34ad6d1db55c" providerId="AD" clId="Web-{67615A92-5535-4988-8485-0D372DD2ACC4}" dt="2024-01-08T14:48:54.016" v="539"/>
          <ac:picMkLst>
            <pc:docMk/>
            <pc:sldMk cId="3717000822" sldId="280"/>
            <ac:picMk id="12" creationId="{6C1A51E8-61A1-86EE-E4AD-B720E51EA8A9}"/>
          </ac:picMkLst>
        </pc:picChg>
        <pc:picChg chg="del">
          <ac:chgData name="Gudka, Dawna" userId="S::gudka_d@cde.state.co.us::823cceae-331b-41d6-9a63-34ad6d1db55c" providerId="AD" clId="Web-{67615A92-5535-4988-8485-0D372DD2ACC4}" dt="2024-01-08T14:12:28.182" v="0"/>
          <ac:picMkLst>
            <pc:docMk/>
            <pc:sldMk cId="3717000822" sldId="280"/>
            <ac:picMk id="1030" creationId="{2E4E5233-1BF0-473F-ADF9-C9AC0B8A3AA2}"/>
          </ac:picMkLst>
        </pc:picChg>
      </pc:sldChg>
      <pc:sldChg chg="addSp delSp modSp">
        <pc:chgData name="Gudka, Dawna" userId="S::gudka_d@cde.state.co.us::823cceae-331b-41d6-9a63-34ad6d1db55c" providerId="AD" clId="Web-{67615A92-5535-4988-8485-0D372DD2ACC4}" dt="2024-01-08T14:47:31.031" v="522"/>
        <pc:sldMkLst>
          <pc:docMk/>
          <pc:sldMk cId="1641238302" sldId="5130"/>
        </pc:sldMkLst>
        <pc:spChg chg="ord">
          <ac:chgData name="Gudka, Dawna" userId="S::gudka_d@cde.state.co.us::823cceae-331b-41d6-9a63-34ad6d1db55c" providerId="AD" clId="Web-{67615A92-5535-4988-8485-0D372DD2ACC4}" dt="2024-01-08T14:46:59.124" v="520"/>
          <ac:spMkLst>
            <pc:docMk/>
            <pc:sldMk cId="1641238302" sldId="5130"/>
            <ac:spMk id="3" creationId="{06DFE981-08BE-EB86-4227-0BFF98376A55}"/>
          </ac:spMkLst>
        </pc:spChg>
        <pc:spChg chg="ord">
          <ac:chgData name="Gudka, Dawna" userId="S::gudka_d@cde.state.co.us::823cceae-331b-41d6-9a63-34ad6d1db55c" providerId="AD" clId="Web-{67615A92-5535-4988-8485-0D372DD2ACC4}" dt="2024-01-08T14:46:53.390" v="519"/>
          <ac:spMkLst>
            <pc:docMk/>
            <pc:sldMk cId="1641238302" sldId="5130"/>
            <ac:spMk id="4" creationId="{6A477DCB-6F3D-C551-CC9C-3D5C1F645891}"/>
          </ac:spMkLst>
        </pc:spChg>
        <pc:spChg chg="add mod ord">
          <ac:chgData name="Gudka, Dawna" userId="S::gudka_d@cde.state.co.us::823cceae-331b-41d6-9a63-34ad6d1db55c" providerId="AD" clId="Web-{67615A92-5535-4988-8485-0D372DD2ACC4}" dt="2024-01-08T14:47:31.031" v="522"/>
          <ac:spMkLst>
            <pc:docMk/>
            <pc:sldMk cId="1641238302" sldId="5130"/>
            <ac:spMk id="6" creationId="{B1AA1C90-DCB3-013C-ABD8-DED0855C602F}"/>
          </ac:spMkLst>
        </pc:spChg>
        <pc:picChg chg="add del mod">
          <ac:chgData name="Gudka, Dawna" userId="S::gudka_d@cde.state.co.us::823cceae-331b-41d6-9a63-34ad6d1db55c" providerId="AD" clId="Web-{67615A92-5535-4988-8485-0D372DD2ACC4}" dt="2024-01-08T14:23:08.470" v="321"/>
          <ac:picMkLst>
            <pc:docMk/>
            <pc:sldMk cId="1641238302" sldId="5130"/>
            <ac:picMk id="5" creationId="{40F6C975-7616-E00E-A2E4-634C2ADEF14C}"/>
          </ac:picMkLst>
        </pc:picChg>
        <pc:picChg chg="del">
          <ac:chgData name="Gudka, Dawna" userId="S::gudka_d@cde.state.co.us::823cceae-331b-41d6-9a63-34ad6d1db55c" providerId="AD" clId="Web-{67615A92-5535-4988-8485-0D372DD2ACC4}" dt="2024-01-08T14:21:34.328" v="317"/>
          <ac:picMkLst>
            <pc:docMk/>
            <pc:sldMk cId="1641238302" sldId="5130"/>
            <ac:picMk id="7" creationId="{EA362E26-3B3E-2C7A-39B4-37580831ADF8}"/>
          </ac:picMkLst>
        </pc:picChg>
        <pc:picChg chg="add mod ord">
          <ac:chgData name="Gudka, Dawna" userId="S::gudka_d@cde.state.co.us::823cceae-331b-41d6-9a63-34ad6d1db55c" providerId="AD" clId="Web-{67615A92-5535-4988-8485-0D372DD2ACC4}" dt="2024-01-08T14:46:43.968" v="518"/>
          <ac:picMkLst>
            <pc:docMk/>
            <pc:sldMk cId="1641238302" sldId="5130"/>
            <ac:picMk id="8" creationId="{CDA67DA3-ED07-DA3B-EF26-A4EE767C5FD1}"/>
          </ac:picMkLst>
        </pc:picChg>
      </pc:sldChg>
      <pc:sldChg chg="addSp delSp modSp add ord replId">
        <pc:chgData name="Gudka, Dawna" userId="S::gudka_d@cde.state.co.us::823cceae-331b-41d6-9a63-34ad6d1db55c" providerId="AD" clId="Web-{67615A92-5535-4988-8485-0D372DD2ACC4}" dt="2024-01-08T14:46:21.280" v="516"/>
        <pc:sldMkLst>
          <pc:docMk/>
          <pc:sldMk cId="2491444040" sldId="5221"/>
        </pc:sldMkLst>
        <pc:spChg chg="ord">
          <ac:chgData name="Gudka, Dawna" userId="S::gudka_d@cde.state.co.us::823cceae-331b-41d6-9a63-34ad6d1db55c" providerId="AD" clId="Web-{67615A92-5535-4988-8485-0D372DD2ACC4}" dt="2024-01-08T14:46:13.655" v="514"/>
          <ac:spMkLst>
            <pc:docMk/>
            <pc:sldMk cId="2491444040" sldId="5221"/>
            <ac:spMk id="2" creationId="{CA4989EA-B3F0-9CB5-4385-660E79F382B8}"/>
          </ac:spMkLst>
        </pc:spChg>
        <pc:spChg chg="ord">
          <ac:chgData name="Gudka, Dawna" userId="S::gudka_d@cde.state.co.us::823cceae-331b-41d6-9a63-34ad6d1db55c" providerId="AD" clId="Web-{67615A92-5535-4988-8485-0D372DD2ACC4}" dt="2024-01-08T14:46:16.077" v="515"/>
          <ac:spMkLst>
            <pc:docMk/>
            <pc:sldMk cId="2491444040" sldId="5221"/>
            <ac:spMk id="3" creationId="{25C35EF2-EBA8-99F6-6D6B-B38553B04C2A}"/>
          </ac:spMkLst>
        </pc:spChg>
        <pc:spChg chg="mod">
          <ac:chgData name="Gudka, Dawna" userId="S::gudka_d@cde.state.co.us::823cceae-331b-41d6-9a63-34ad6d1db55c" providerId="AD" clId="Web-{67615A92-5535-4988-8485-0D372DD2ACC4}" dt="2024-01-08T14:25:00.268" v="361" actId="20577"/>
          <ac:spMkLst>
            <pc:docMk/>
            <pc:sldMk cId="2491444040" sldId="5221"/>
            <ac:spMk id="4" creationId="{3173D112-53B0-A1AB-B88E-E9074FE58CC7}"/>
          </ac:spMkLst>
        </pc:spChg>
        <pc:spChg chg="add mod">
          <ac:chgData name="Gudka, Dawna" userId="S::gudka_d@cde.state.co.us::823cceae-331b-41d6-9a63-34ad6d1db55c" providerId="AD" clId="Web-{67615A92-5535-4988-8485-0D372DD2ACC4}" dt="2024-01-08T14:29:14.333" v="396" actId="20577"/>
          <ac:spMkLst>
            <pc:docMk/>
            <pc:sldMk cId="2491444040" sldId="5221"/>
            <ac:spMk id="5" creationId="{9B8C0A16-8470-BB38-EC25-3A51EB1551A4}"/>
          </ac:spMkLst>
        </pc:spChg>
        <pc:spChg chg="del">
          <ac:chgData name="Gudka, Dawna" userId="S::gudka_d@cde.state.co.us::823cceae-331b-41d6-9a63-34ad6d1db55c" providerId="AD" clId="Web-{67615A92-5535-4988-8485-0D372DD2ACC4}" dt="2024-01-08T14:24:40.658" v="347"/>
          <ac:spMkLst>
            <pc:docMk/>
            <pc:sldMk cId="2491444040" sldId="5221"/>
            <ac:spMk id="6" creationId="{E904B6AD-14AA-7146-1CD7-AB4AEF241700}"/>
          </ac:spMkLst>
        </pc:spChg>
        <pc:picChg chg="add del mod">
          <ac:chgData name="Gudka, Dawna" userId="S::gudka_d@cde.state.co.us::823cceae-331b-41d6-9a63-34ad6d1db55c" providerId="AD" clId="Web-{67615A92-5535-4988-8485-0D372DD2ACC4}" dt="2024-01-08T14:28:55.660" v="392"/>
          <ac:picMkLst>
            <pc:docMk/>
            <pc:sldMk cId="2491444040" sldId="5221"/>
            <ac:picMk id="7" creationId="{65B093D1-92F2-1C7E-BFEF-B186D50E7B48}"/>
          </ac:picMkLst>
        </pc:picChg>
        <pc:picChg chg="del">
          <ac:chgData name="Gudka, Dawna" userId="S::gudka_d@cde.state.co.us::823cceae-331b-41d6-9a63-34ad6d1db55c" providerId="AD" clId="Web-{67615A92-5535-4988-8485-0D372DD2ACC4}" dt="2024-01-08T14:24:43.986" v="348"/>
          <ac:picMkLst>
            <pc:docMk/>
            <pc:sldMk cId="2491444040" sldId="5221"/>
            <ac:picMk id="8" creationId="{AC98CCB3-CFA3-7B7D-C71D-ED2304BC3A48}"/>
          </ac:picMkLst>
        </pc:picChg>
        <pc:picChg chg="add del mod">
          <ac:chgData name="Gudka, Dawna" userId="S::gudka_d@cde.state.co.us::823cceae-331b-41d6-9a63-34ad6d1db55c" providerId="AD" clId="Web-{67615A92-5535-4988-8485-0D372DD2ACC4}" dt="2024-01-08T14:29:11.161" v="394"/>
          <ac:picMkLst>
            <pc:docMk/>
            <pc:sldMk cId="2491444040" sldId="5221"/>
            <ac:picMk id="9" creationId="{24AE4BB0-A2DD-7088-6EE2-CE4309071AE2}"/>
          </ac:picMkLst>
        </pc:picChg>
        <pc:picChg chg="add mod ord">
          <ac:chgData name="Gudka, Dawna" userId="S::gudka_d@cde.state.co.us::823cceae-331b-41d6-9a63-34ad6d1db55c" providerId="AD" clId="Web-{67615A92-5535-4988-8485-0D372DD2ACC4}" dt="2024-01-08T14:46:21.280" v="516"/>
          <ac:picMkLst>
            <pc:docMk/>
            <pc:sldMk cId="2491444040" sldId="5221"/>
            <ac:picMk id="10" creationId="{C96680B3-9ACB-0DED-24D9-98D1C082E0F3}"/>
          </ac:picMkLst>
        </pc:picChg>
      </pc:sldChg>
      <pc:sldChg chg="addSp delSp modSp add ord replId">
        <pc:chgData name="Gudka, Dawna" userId="S::gudka_d@cde.state.co.us::823cceae-331b-41d6-9a63-34ad6d1db55c" providerId="AD" clId="Web-{67615A92-5535-4988-8485-0D372DD2ACC4}" dt="2024-01-08T14:49:32.126" v="544" actId="20577"/>
        <pc:sldMkLst>
          <pc:docMk/>
          <pc:sldMk cId="3000212157" sldId="5222"/>
        </pc:sldMkLst>
        <pc:spChg chg="mod">
          <ac:chgData name="Gudka, Dawna" userId="S::gudka_d@cde.state.co.us::823cceae-331b-41d6-9a63-34ad6d1db55c" providerId="AD" clId="Web-{67615A92-5535-4988-8485-0D372DD2ACC4}" dt="2024-01-08T14:49:32.126" v="544" actId="20577"/>
          <ac:spMkLst>
            <pc:docMk/>
            <pc:sldMk cId="3000212157" sldId="5222"/>
            <ac:spMk id="4" creationId="{30196C07-08FD-EE82-0830-E803301545A0}"/>
          </ac:spMkLst>
        </pc:spChg>
        <pc:spChg chg="mod">
          <ac:chgData name="Gudka, Dawna" userId="S::gudka_d@cde.state.co.us::823cceae-331b-41d6-9a63-34ad6d1db55c" providerId="AD" clId="Web-{67615A92-5535-4988-8485-0D372DD2ACC4}" dt="2024-01-08T14:39:01.729" v="509" actId="20577"/>
          <ac:spMkLst>
            <pc:docMk/>
            <pc:sldMk cId="3000212157" sldId="5222"/>
            <ac:spMk id="5" creationId="{41089316-CC9A-12D2-D679-C691A2E7975A}"/>
          </ac:spMkLst>
        </pc:spChg>
        <pc:picChg chg="add mod modCrop">
          <ac:chgData name="Gudka, Dawna" userId="S::gudka_d@cde.state.co.us::823cceae-331b-41d6-9a63-34ad6d1db55c" providerId="AD" clId="Web-{67615A92-5535-4988-8485-0D372DD2ACC4}" dt="2024-01-08T14:38:56.760" v="505" actId="1076"/>
          <ac:picMkLst>
            <pc:docMk/>
            <pc:sldMk cId="3000212157" sldId="5222"/>
            <ac:picMk id="6" creationId="{3E98DB79-99DD-FAC6-F3CD-1EBC018BF743}"/>
          </ac:picMkLst>
        </pc:picChg>
        <pc:picChg chg="del">
          <ac:chgData name="Gudka, Dawna" userId="S::gudka_d@cde.state.co.us::823cceae-331b-41d6-9a63-34ad6d1db55c" providerId="AD" clId="Web-{67615A92-5535-4988-8485-0D372DD2ACC4}" dt="2024-01-08T14:29:42.177" v="401"/>
          <ac:picMkLst>
            <pc:docMk/>
            <pc:sldMk cId="3000212157" sldId="5222"/>
            <ac:picMk id="10" creationId="{15DE9E15-1678-DF8C-576E-662E5261CDA9}"/>
          </ac:picMkLst>
        </pc:picChg>
      </pc:sldChg>
      <pc:sldChg chg="delSp modSp add del replId">
        <pc:chgData name="Gudka, Dawna" userId="S::gudka_d@cde.state.co.us::823cceae-331b-41d6-9a63-34ad6d1db55c" providerId="AD" clId="Web-{67615A92-5535-4988-8485-0D372DD2ACC4}" dt="2024-01-08T14:36:40.212" v="489"/>
        <pc:sldMkLst>
          <pc:docMk/>
          <pc:sldMk cId="1937746562" sldId="5223"/>
        </pc:sldMkLst>
        <pc:spChg chg="mod">
          <ac:chgData name="Gudka, Dawna" userId="S::gudka_d@cde.state.co.us::823cceae-331b-41d6-9a63-34ad6d1db55c" providerId="AD" clId="Web-{67615A92-5535-4988-8485-0D372DD2ACC4}" dt="2024-01-08T14:35:17.649" v="471" actId="20577"/>
          <ac:spMkLst>
            <pc:docMk/>
            <pc:sldMk cId="1937746562" sldId="5223"/>
            <ac:spMk id="5" creationId="{E6B3AF19-A67A-365F-9FCF-E40741CDBFAF}"/>
          </ac:spMkLst>
        </pc:spChg>
        <pc:picChg chg="del">
          <ac:chgData name="Gudka, Dawna" userId="S::gudka_d@cde.state.co.us::823cceae-331b-41d6-9a63-34ad6d1db55c" providerId="AD" clId="Web-{67615A92-5535-4988-8485-0D372DD2ACC4}" dt="2024-01-08T14:32:35.538" v="433"/>
          <ac:picMkLst>
            <pc:docMk/>
            <pc:sldMk cId="1937746562" sldId="5223"/>
            <ac:picMk id="6" creationId="{34BB3353-EE85-9DD9-B43E-BD617848C701}"/>
          </ac:picMkLst>
        </pc:picChg>
      </pc:sldChg>
    </pc:docChg>
  </pc:docChgLst>
  <pc:docChgLst>
    <pc:chgData name="Ward, Reagan" userId="27291eb4-8241-4961-9e69-8c66e34cc5b0" providerId="ADAL" clId="{8028020B-3743-4FCF-B6AE-59BB85EDDE4E}"/>
    <pc:docChg chg="undo custSel addSld delSld modSld sldOrd modMainMaster">
      <pc:chgData name="Ward, Reagan" userId="27291eb4-8241-4961-9e69-8c66e34cc5b0" providerId="ADAL" clId="{8028020B-3743-4FCF-B6AE-59BB85EDDE4E}" dt="2024-02-08T14:36:55.536" v="6097" actId="1076"/>
      <pc:docMkLst>
        <pc:docMk/>
      </pc:docMkLst>
      <pc:sldChg chg="modSp mod">
        <pc:chgData name="Ward, Reagan" userId="27291eb4-8241-4961-9e69-8c66e34cc5b0" providerId="ADAL" clId="{8028020B-3743-4FCF-B6AE-59BB85EDDE4E}" dt="2024-02-08T03:32:50.284" v="4750" actId="27636"/>
        <pc:sldMkLst>
          <pc:docMk/>
          <pc:sldMk cId="3044915438" sldId="256"/>
        </pc:sldMkLst>
        <pc:spChg chg="mod">
          <ac:chgData name="Ward, Reagan" userId="27291eb4-8241-4961-9e69-8c66e34cc5b0" providerId="ADAL" clId="{8028020B-3743-4FCF-B6AE-59BB85EDDE4E}" dt="2024-02-07T18:43:50.254" v="5" actId="20577"/>
          <ac:spMkLst>
            <pc:docMk/>
            <pc:sldMk cId="3044915438" sldId="256"/>
            <ac:spMk id="2" creationId="{00000000-0000-0000-0000-000000000000}"/>
          </ac:spMkLst>
        </pc:spChg>
        <pc:spChg chg="mod">
          <ac:chgData name="Ward, Reagan" userId="27291eb4-8241-4961-9e69-8c66e34cc5b0" providerId="ADAL" clId="{8028020B-3743-4FCF-B6AE-59BB85EDDE4E}" dt="2024-02-08T03:32:50.284" v="4750" actId="27636"/>
          <ac:spMkLst>
            <pc:docMk/>
            <pc:sldMk cId="3044915438" sldId="256"/>
            <ac:spMk id="3" creationId="{00000000-0000-0000-0000-000000000000}"/>
          </ac:spMkLst>
        </pc:spChg>
      </pc:sldChg>
      <pc:sldChg chg="modSp mod">
        <pc:chgData name="Ward, Reagan" userId="27291eb4-8241-4961-9e69-8c66e34cc5b0" providerId="ADAL" clId="{8028020B-3743-4FCF-B6AE-59BB85EDDE4E}" dt="2024-02-08T03:32:50.295" v="4751" actId="27636"/>
        <pc:sldMkLst>
          <pc:docMk/>
          <pc:sldMk cId="287417011" sldId="257"/>
        </pc:sldMkLst>
        <pc:spChg chg="mod">
          <ac:chgData name="Ward, Reagan" userId="27291eb4-8241-4961-9e69-8c66e34cc5b0" providerId="ADAL" clId="{8028020B-3743-4FCF-B6AE-59BB85EDDE4E}" dt="2024-02-08T03:32:50.295" v="4751" actId="27636"/>
          <ac:spMkLst>
            <pc:docMk/>
            <pc:sldMk cId="287417011" sldId="257"/>
            <ac:spMk id="6" creationId="{0C89954A-C5A6-529B-3607-A1A5FDA4A4D6}"/>
          </ac:spMkLst>
        </pc:spChg>
      </pc:sldChg>
      <pc:sldChg chg="modSp mod">
        <pc:chgData name="Ward, Reagan" userId="27291eb4-8241-4961-9e69-8c66e34cc5b0" providerId="ADAL" clId="{8028020B-3743-4FCF-B6AE-59BB85EDDE4E}" dt="2024-02-08T03:21:24.255" v="4441" actId="13244"/>
        <pc:sldMkLst>
          <pc:docMk/>
          <pc:sldMk cId="190815258" sldId="259"/>
        </pc:sldMkLst>
        <pc:picChg chg="ord">
          <ac:chgData name="Ward, Reagan" userId="27291eb4-8241-4961-9e69-8c66e34cc5b0" providerId="ADAL" clId="{8028020B-3743-4FCF-B6AE-59BB85EDDE4E}" dt="2024-02-08T03:21:24.255" v="4441" actId="13244"/>
          <ac:picMkLst>
            <pc:docMk/>
            <pc:sldMk cId="190815258" sldId="259"/>
            <ac:picMk id="8" creationId="{78B849ED-8EA7-D452-E680-360275A57802}"/>
          </ac:picMkLst>
        </pc:picChg>
      </pc:sldChg>
      <pc:sldChg chg="addSp delSp modSp mod modClrScheme chgLayout">
        <pc:chgData name="Ward, Reagan" userId="27291eb4-8241-4961-9e69-8c66e34cc5b0" providerId="ADAL" clId="{8028020B-3743-4FCF-B6AE-59BB85EDDE4E}" dt="2024-02-08T03:41:22.633" v="4885" actId="13244"/>
        <pc:sldMkLst>
          <pc:docMk/>
          <pc:sldMk cId="1156196919" sldId="260"/>
        </pc:sldMkLst>
        <pc:spChg chg="mod ord">
          <ac:chgData name="Ward, Reagan" userId="27291eb4-8241-4961-9e69-8c66e34cc5b0" providerId="ADAL" clId="{8028020B-3743-4FCF-B6AE-59BB85EDDE4E}" dt="2024-02-08T03:35:47.187" v="4781" actId="700"/>
          <ac:spMkLst>
            <pc:docMk/>
            <pc:sldMk cId="1156196919" sldId="260"/>
            <ac:spMk id="2" creationId="{161F899E-8A4E-DE9E-CEC8-2FA76C020377}"/>
          </ac:spMkLst>
        </pc:spChg>
        <pc:spChg chg="mod ord">
          <ac:chgData name="Ward, Reagan" userId="27291eb4-8241-4961-9e69-8c66e34cc5b0" providerId="ADAL" clId="{8028020B-3743-4FCF-B6AE-59BB85EDDE4E}" dt="2024-02-08T03:36:01.516" v="4786" actId="27636"/>
          <ac:spMkLst>
            <pc:docMk/>
            <pc:sldMk cId="1156196919" sldId="260"/>
            <ac:spMk id="3" creationId="{10228441-6DA0-3AA9-DB9E-98D833C67DA3}"/>
          </ac:spMkLst>
        </pc:spChg>
        <pc:spChg chg="mod ord">
          <ac:chgData name="Ward, Reagan" userId="27291eb4-8241-4961-9e69-8c66e34cc5b0" providerId="ADAL" clId="{8028020B-3743-4FCF-B6AE-59BB85EDDE4E}" dt="2024-02-08T03:41:22.633" v="4885" actId="13244"/>
          <ac:spMkLst>
            <pc:docMk/>
            <pc:sldMk cId="1156196919" sldId="260"/>
            <ac:spMk id="4" creationId="{532B1201-C1DE-BFF8-3178-FAA3CDE0FF35}"/>
          </ac:spMkLst>
        </pc:spChg>
        <pc:spChg chg="add del mod ord">
          <ac:chgData name="Ward, Reagan" userId="27291eb4-8241-4961-9e69-8c66e34cc5b0" providerId="ADAL" clId="{8028020B-3743-4FCF-B6AE-59BB85EDDE4E}" dt="2024-02-08T03:36:10.274" v="4788"/>
          <ac:spMkLst>
            <pc:docMk/>
            <pc:sldMk cId="1156196919" sldId="260"/>
            <ac:spMk id="5" creationId="{CEF76459-5AB1-7718-167E-9083D9257241}"/>
          </ac:spMkLst>
        </pc:spChg>
        <pc:spChg chg="add del mod ord">
          <ac:chgData name="Ward, Reagan" userId="27291eb4-8241-4961-9e69-8c66e34cc5b0" providerId="ADAL" clId="{8028020B-3743-4FCF-B6AE-59BB85EDDE4E}" dt="2024-02-08T03:36:14.644" v="4789"/>
          <ac:spMkLst>
            <pc:docMk/>
            <pc:sldMk cId="1156196919" sldId="260"/>
            <ac:spMk id="6" creationId="{D9095D3E-672C-48A5-66F7-C0DC20736149}"/>
          </ac:spMkLst>
        </pc:spChg>
        <pc:spChg chg="add mod">
          <ac:chgData name="Ward, Reagan" userId="27291eb4-8241-4961-9e69-8c66e34cc5b0" providerId="ADAL" clId="{8028020B-3743-4FCF-B6AE-59BB85EDDE4E}" dt="2024-02-08T03:36:10.274" v="4788"/>
          <ac:spMkLst>
            <pc:docMk/>
            <pc:sldMk cId="1156196919" sldId="260"/>
            <ac:spMk id="7" creationId="{D7D0A757-D827-4DC9-4537-2FC52FE2B37A}"/>
          </ac:spMkLst>
        </pc:spChg>
        <pc:spChg chg="add mod">
          <ac:chgData name="Ward, Reagan" userId="27291eb4-8241-4961-9e69-8c66e34cc5b0" providerId="ADAL" clId="{8028020B-3743-4FCF-B6AE-59BB85EDDE4E}" dt="2024-02-08T03:36:14.644" v="4789"/>
          <ac:spMkLst>
            <pc:docMk/>
            <pc:sldMk cId="1156196919" sldId="260"/>
            <ac:spMk id="8" creationId="{AC8B49DC-2BC0-037E-3415-2D02C604DEAB}"/>
          </ac:spMkLst>
        </pc:spChg>
        <pc:picChg chg="mod">
          <ac:chgData name="Ward, Reagan" userId="27291eb4-8241-4961-9e69-8c66e34cc5b0" providerId="ADAL" clId="{8028020B-3743-4FCF-B6AE-59BB85EDDE4E}" dt="2024-02-08T03:36:04.215" v="4787" actId="1076"/>
          <ac:picMkLst>
            <pc:docMk/>
            <pc:sldMk cId="1156196919" sldId="260"/>
            <ac:picMk id="9" creationId="{34E84001-90BE-2E31-AAE0-C9E3BBAC4C93}"/>
          </ac:picMkLst>
        </pc:picChg>
      </pc:sldChg>
      <pc:sldChg chg="modSp mod">
        <pc:chgData name="Ward, Reagan" userId="27291eb4-8241-4961-9e69-8c66e34cc5b0" providerId="ADAL" clId="{8028020B-3743-4FCF-B6AE-59BB85EDDE4E}" dt="2024-02-08T03:22:00.113" v="4443" actId="6549"/>
        <pc:sldMkLst>
          <pc:docMk/>
          <pc:sldMk cId="1847781319" sldId="263"/>
        </pc:sldMkLst>
        <pc:spChg chg="mod">
          <ac:chgData name="Ward, Reagan" userId="27291eb4-8241-4961-9e69-8c66e34cc5b0" providerId="ADAL" clId="{8028020B-3743-4FCF-B6AE-59BB85EDDE4E}" dt="2024-02-08T03:21:37.077" v="4442" actId="1076"/>
          <ac:spMkLst>
            <pc:docMk/>
            <pc:sldMk cId="1847781319" sldId="263"/>
            <ac:spMk id="8" creationId="{615A4E22-3BFB-B4B8-B3DD-2E0607D5D581}"/>
          </ac:spMkLst>
        </pc:spChg>
        <pc:graphicFrameChg chg="modGraphic">
          <ac:chgData name="Ward, Reagan" userId="27291eb4-8241-4961-9e69-8c66e34cc5b0" providerId="ADAL" clId="{8028020B-3743-4FCF-B6AE-59BB85EDDE4E}" dt="2024-02-08T03:22:00.113" v="4443" actId="6549"/>
          <ac:graphicFrameMkLst>
            <pc:docMk/>
            <pc:sldMk cId="1847781319" sldId="263"/>
            <ac:graphicFrameMk id="7" creationId="{2864BB53-F741-4FFC-0348-1AC10AD60EEB}"/>
          </ac:graphicFrameMkLst>
        </pc:graphicFrameChg>
      </pc:sldChg>
      <pc:sldChg chg="modSp mod">
        <pc:chgData name="Ward, Reagan" userId="27291eb4-8241-4961-9e69-8c66e34cc5b0" providerId="ADAL" clId="{8028020B-3743-4FCF-B6AE-59BB85EDDE4E}" dt="2024-02-08T14:32:52.490" v="5751" actId="27636"/>
        <pc:sldMkLst>
          <pc:docMk/>
          <pc:sldMk cId="766479562" sldId="264"/>
        </pc:sldMkLst>
        <pc:spChg chg="mod">
          <ac:chgData name="Ward, Reagan" userId="27291eb4-8241-4961-9e69-8c66e34cc5b0" providerId="ADAL" clId="{8028020B-3743-4FCF-B6AE-59BB85EDDE4E}" dt="2024-02-08T03:22:17.678" v="4445" actId="1076"/>
          <ac:spMkLst>
            <pc:docMk/>
            <pc:sldMk cId="766479562" sldId="264"/>
            <ac:spMk id="2" creationId="{CDD00E6F-7DDB-5E39-623D-D96925E3BB70}"/>
          </ac:spMkLst>
        </pc:spChg>
        <pc:spChg chg="mod">
          <ac:chgData name="Ward, Reagan" userId="27291eb4-8241-4961-9e69-8c66e34cc5b0" providerId="ADAL" clId="{8028020B-3743-4FCF-B6AE-59BB85EDDE4E}" dt="2024-02-08T14:32:52.490" v="5751" actId="27636"/>
          <ac:spMkLst>
            <pc:docMk/>
            <pc:sldMk cId="766479562" sldId="264"/>
            <ac:spMk id="6" creationId="{475B84B8-A592-0A7B-948D-983162787B3E}"/>
          </ac:spMkLst>
        </pc:spChg>
        <pc:graphicFrameChg chg="mod">
          <ac:chgData name="Ward, Reagan" userId="27291eb4-8241-4961-9e69-8c66e34cc5b0" providerId="ADAL" clId="{8028020B-3743-4FCF-B6AE-59BB85EDDE4E}" dt="2024-02-08T03:22:11.355" v="4444" actId="1076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  <pc:sldChg chg="addSp delSp modSp mod">
        <pc:chgData name="Ward, Reagan" userId="27291eb4-8241-4961-9e69-8c66e34cc5b0" providerId="ADAL" clId="{8028020B-3743-4FCF-B6AE-59BB85EDDE4E}" dt="2024-02-08T03:59:11.564" v="5750" actId="478"/>
        <pc:sldMkLst>
          <pc:docMk/>
          <pc:sldMk cId="3717000822" sldId="280"/>
        </pc:sldMkLst>
        <pc:spChg chg="mod">
          <ac:chgData name="Ward, Reagan" userId="27291eb4-8241-4961-9e69-8c66e34cc5b0" providerId="ADAL" clId="{8028020B-3743-4FCF-B6AE-59BB85EDDE4E}" dt="2024-02-08T03:58:57.776" v="5748" actId="26606"/>
          <ac:spMkLst>
            <pc:docMk/>
            <pc:sldMk cId="3717000822" sldId="280"/>
            <ac:spMk id="2" creationId="{439B416C-5F6D-56F7-429A-80FD0A190C25}"/>
          </ac:spMkLst>
        </pc:spChg>
        <pc:spChg chg="add del mod">
          <ac:chgData name="Ward, Reagan" userId="27291eb4-8241-4961-9e69-8c66e34cc5b0" providerId="ADAL" clId="{8028020B-3743-4FCF-B6AE-59BB85EDDE4E}" dt="2024-02-08T03:59:11.564" v="5750" actId="478"/>
          <ac:spMkLst>
            <pc:docMk/>
            <pc:sldMk cId="3717000822" sldId="280"/>
            <ac:spMk id="3" creationId="{6E3474D6-3FAF-A9D1-6E39-E533F174A52D}"/>
          </ac:spMkLst>
        </pc:spChg>
        <pc:spChg chg="mod">
          <ac:chgData name="Ward, Reagan" userId="27291eb4-8241-4961-9e69-8c66e34cc5b0" providerId="ADAL" clId="{8028020B-3743-4FCF-B6AE-59BB85EDDE4E}" dt="2024-02-08T03:58:57.776" v="5748" actId="26606"/>
          <ac:spMkLst>
            <pc:docMk/>
            <pc:sldMk cId="3717000822" sldId="280"/>
            <ac:spMk id="4" creationId="{17D2FE20-0F41-66B5-B74C-63F2B5E273DA}"/>
          </ac:spMkLst>
        </pc:spChg>
        <pc:spChg chg="del">
          <ac:chgData name="Ward, Reagan" userId="27291eb4-8241-4961-9e69-8c66e34cc5b0" providerId="ADAL" clId="{8028020B-3743-4FCF-B6AE-59BB85EDDE4E}" dt="2024-02-08T03:58:57.776" v="5748" actId="26606"/>
          <ac:spMkLst>
            <pc:docMk/>
            <pc:sldMk cId="3717000822" sldId="280"/>
            <ac:spMk id="1054" creationId="{04812C46-200A-4DEB-A05E-3ED6C68C2387}"/>
          </ac:spMkLst>
        </pc:spChg>
        <pc:spChg chg="del">
          <ac:chgData name="Ward, Reagan" userId="27291eb4-8241-4961-9e69-8c66e34cc5b0" providerId="ADAL" clId="{8028020B-3743-4FCF-B6AE-59BB85EDDE4E}" dt="2024-02-08T03:58:57.776" v="5748" actId="26606"/>
          <ac:spMkLst>
            <pc:docMk/>
            <pc:sldMk cId="3717000822" sldId="280"/>
            <ac:spMk id="1056" creationId="{D1EA859B-E555-4109-94F3-6700E046E008}"/>
          </ac:spMkLst>
        </pc:spChg>
        <pc:graphicFrameChg chg="mod ord modGraphic">
          <ac:chgData name="Ward, Reagan" userId="27291eb4-8241-4961-9e69-8c66e34cc5b0" providerId="ADAL" clId="{8028020B-3743-4FCF-B6AE-59BB85EDDE4E}" dt="2024-02-08T03:59:08.962" v="5749" actId="12100"/>
          <ac:graphicFrameMkLst>
            <pc:docMk/>
            <pc:sldMk cId="3717000822" sldId="280"/>
            <ac:graphicFrameMk id="7" creationId="{846691BE-0086-3658-55F2-41FDF0607A9C}"/>
          </ac:graphicFrameMkLst>
        </pc:graphicFrameChg>
        <pc:picChg chg="mod ord">
          <ac:chgData name="Ward, Reagan" userId="27291eb4-8241-4961-9e69-8c66e34cc5b0" providerId="ADAL" clId="{8028020B-3743-4FCF-B6AE-59BB85EDDE4E}" dt="2024-02-08T03:58:57.776" v="5748" actId="26606"/>
          <ac:picMkLst>
            <pc:docMk/>
            <pc:sldMk cId="3717000822" sldId="280"/>
            <ac:picMk id="1026" creationId="{18384BB0-3AAD-2973-F8E8-0339BEB8DEE0}"/>
          </ac:picMkLst>
        </pc:picChg>
      </pc:sldChg>
      <pc:sldChg chg="addSp delSp modSp mod modClrScheme chgLayout">
        <pc:chgData name="Ward, Reagan" userId="27291eb4-8241-4961-9e69-8c66e34cc5b0" providerId="ADAL" clId="{8028020B-3743-4FCF-B6AE-59BB85EDDE4E}" dt="2024-02-08T03:54:26.860" v="5628"/>
        <pc:sldMkLst>
          <pc:docMk/>
          <pc:sldMk cId="605362345" sldId="295"/>
        </pc:sldMkLst>
        <pc:spChg chg="mod ord">
          <ac:chgData name="Ward, Reagan" userId="27291eb4-8241-4961-9e69-8c66e34cc5b0" providerId="ADAL" clId="{8028020B-3743-4FCF-B6AE-59BB85EDDE4E}" dt="2024-02-08T03:54:00.816" v="5622" actId="700"/>
          <ac:spMkLst>
            <pc:docMk/>
            <pc:sldMk cId="605362345" sldId="295"/>
            <ac:spMk id="2" creationId="{00000000-0000-0000-0000-000000000000}"/>
          </ac:spMkLst>
        </pc:spChg>
        <pc:spChg chg="mod ord">
          <ac:chgData name="Ward, Reagan" userId="27291eb4-8241-4961-9e69-8c66e34cc5b0" providerId="ADAL" clId="{8028020B-3743-4FCF-B6AE-59BB85EDDE4E}" dt="2024-02-08T03:54:12.713" v="5625" actId="6549"/>
          <ac:spMkLst>
            <pc:docMk/>
            <pc:sldMk cId="605362345" sldId="295"/>
            <ac:spMk id="3" creationId="{00000000-0000-0000-0000-000000000000}"/>
          </ac:spMkLst>
        </pc:spChg>
        <pc:spChg chg="add del mod ord">
          <ac:chgData name="Ward, Reagan" userId="27291eb4-8241-4961-9e69-8c66e34cc5b0" providerId="ADAL" clId="{8028020B-3743-4FCF-B6AE-59BB85EDDE4E}" dt="2024-02-08T03:54:22.737" v="5627"/>
          <ac:spMkLst>
            <pc:docMk/>
            <pc:sldMk cId="605362345" sldId="295"/>
            <ac:spMk id="4" creationId="{9C1B5989-3EE0-13B7-4A29-E1228364A9ED}"/>
          </ac:spMkLst>
        </pc:spChg>
        <pc:spChg chg="del">
          <ac:chgData name="Ward, Reagan" userId="27291eb4-8241-4961-9e69-8c66e34cc5b0" providerId="ADAL" clId="{8028020B-3743-4FCF-B6AE-59BB85EDDE4E}" dt="2024-02-08T03:54:16.813" v="5626" actId="478"/>
          <ac:spMkLst>
            <pc:docMk/>
            <pc:sldMk cId="605362345" sldId="295"/>
            <ac:spMk id="5" creationId="{E39805D2-2B3B-3264-95B3-82FF2DD60FBA}"/>
          </ac:spMkLst>
        </pc:spChg>
        <pc:spChg chg="mod ord">
          <ac:chgData name="Ward, Reagan" userId="27291eb4-8241-4961-9e69-8c66e34cc5b0" providerId="ADAL" clId="{8028020B-3743-4FCF-B6AE-59BB85EDDE4E}" dt="2024-02-08T03:54:00.816" v="5622" actId="700"/>
          <ac:spMkLst>
            <pc:docMk/>
            <pc:sldMk cId="605362345" sldId="295"/>
            <ac:spMk id="6" creationId="{431F7B21-BF27-B5EA-1111-D3CD31DBDFC2}"/>
          </ac:spMkLst>
        </pc:spChg>
        <pc:spChg chg="add del mod ord">
          <ac:chgData name="Ward, Reagan" userId="27291eb4-8241-4961-9e69-8c66e34cc5b0" providerId="ADAL" clId="{8028020B-3743-4FCF-B6AE-59BB85EDDE4E}" dt="2024-02-08T03:54:26.860" v="5628"/>
          <ac:spMkLst>
            <pc:docMk/>
            <pc:sldMk cId="605362345" sldId="295"/>
            <ac:spMk id="7" creationId="{CAF212CD-C79D-D395-DB70-EA9A506713F5}"/>
          </ac:spMkLst>
        </pc:spChg>
        <pc:spChg chg="add mod">
          <ac:chgData name="Ward, Reagan" userId="27291eb4-8241-4961-9e69-8c66e34cc5b0" providerId="ADAL" clId="{8028020B-3743-4FCF-B6AE-59BB85EDDE4E}" dt="2024-02-08T03:54:22.737" v="5627"/>
          <ac:spMkLst>
            <pc:docMk/>
            <pc:sldMk cId="605362345" sldId="295"/>
            <ac:spMk id="8" creationId="{A16D25C0-48CD-3E26-D2B1-C38738B589C3}"/>
          </ac:spMkLst>
        </pc:spChg>
        <pc:spChg chg="add mod">
          <ac:chgData name="Ward, Reagan" userId="27291eb4-8241-4961-9e69-8c66e34cc5b0" providerId="ADAL" clId="{8028020B-3743-4FCF-B6AE-59BB85EDDE4E}" dt="2024-02-08T03:54:26.860" v="5628"/>
          <ac:spMkLst>
            <pc:docMk/>
            <pc:sldMk cId="605362345" sldId="295"/>
            <ac:spMk id="9" creationId="{6613603A-D6D8-499B-E411-AC029986615E}"/>
          </ac:spMkLst>
        </pc:spChg>
      </pc:sldChg>
      <pc:sldChg chg="addSp delSp modSp add del mod modClrScheme chgLayout">
        <pc:chgData name="Ward, Reagan" userId="27291eb4-8241-4961-9e69-8c66e34cc5b0" providerId="ADAL" clId="{8028020B-3743-4FCF-B6AE-59BB85EDDE4E}" dt="2024-02-08T03:15:52.388" v="3964" actId="47"/>
        <pc:sldMkLst>
          <pc:docMk/>
          <pc:sldMk cId="4226696054" sldId="314"/>
        </pc:sldMkLst>
        <pc:spChg chg="mod ord">
          <ac:chgData name="Ward, Reagan" userId="27291eb4-8241-4961-9e69-8c66e34cc5b0" providerId="ADAL" clId="{8028020B-3743-4FCF-B6AE-59BB85EDDE4E}" dt="2024-02-08T03:15:29.895" v="3960" actId="700"/>
          <ac:spMkLst>
            <pc:docMk/>
            <pc:sldMk cId="4226696054" sldId="314"/>
            <ac:spMk id="2" creationId="{2A286350-7D2F-20CF-C78A-784456E7FA28}"/>
          </ac:spMkLst>
        </pc:spChg>
        <pc:spChg chg="add del mod ord">
          <ac:chgData name="Ward, Reagan" userId="27291eb4-8241-4961-9e69-8c66e34cc5b0" providerId="ADAL" clId="{8028020B-3743-4FCF-B6AE-59BB85EDDE4E}" dt="2024-02-08T03:15:42.120" v="3962"/>
          <ac:spMkLst>
            <pc:docMk/>
            <pc:sldMk cId="4226696054" sldId="314"/>
            <ac:spMk id="3" creationId="{E1841E71-29B7-4204-B604-D2BE732D7186}"/>
          </ac:spMkLst>
        </pc:spChg>
        <pc:spChg chg="add del mod ord">
          <ac:chgData name="Ward, Reagan" userId="27291eb4-8241-4961-9e69-8c66e34cc5b0" providerId="ADAL" clId="{8028020B-3743-4FCF-B6AE-59BB85EDDE4E}" dt="2024-02-08T03:15:49.879" v="3963"/>
          <ac:spMkLst>
            <pc:docMk/>
            <pc:sldMk cId="4226696054" sldId="314"/>
            <ac:spMk id="4" creationId="{07D5437A-D364-3D93-1037-EC420C0C50FD}"/>
          </ac:spMkLst>
        </pc:spChg>
        <pc:spChg chg="add mod">
          <ac:chgData name="Ward, Reagan" userId="27291eb4-8241-4961-9e69-8c66e34cc5b0" providerId="ADAL" clId="{8028020B-3743-4FCF-B6AE-59BB85EDDE4E}" dt="2024-02-08T03:15:42.120" v="3962"/>
          <ac:spMkLst>
            <pc:docMk/>
            <pc:sldMk cId="4226696054" sldId="314"/>
            <ac:spMk id="5" creationId="{740063E9-FF10-AFDF-971A-9610993F7A36}"/>
          </ac:spMkLst>
        </pc:spChg>
        <pc:spChg chg="add mod">
          <ac:chgData name="Ward, Reagan" userId="27291eb4-8241-4961-9e69-8c66e34cc5b0" providerId="ADAL" clId="{8028020B-3743-4FCF-B6AE-59BB85EDDE4E}" dt="2024-02-08T03:15:49.879" v="3963"/>
          <ac:spMkLst>
            <pc:docMk/>
            <pc:sldMk cId="4226696054" sldId="314"/>
            <ac:spMk id="6" creationId="{16BE10AD-A395-E45D-3168-A459DF45398D}"/>
          </ac:spMkLst>
        </pc:spChg>
        <pc:spChg chg="mod ord">
          <ac:chgData name="Ward, Reagan" userId="27291eb4-8241-4961-9e69-8c66e34cc5b0" providerId="ADAL" clId="{8028020B-3743-4FCF-B6AE-59BB85EDDE4E}" dt="2024-02-08T03:15:29.895" v="3960" actId="700"/>
          <ac:spMkLst>
            <pc:docMk/>
            <pc:sldMk cId="4226696054" sldId="314"/>
            <ac:spMk id="8" creationId="{A7A9D4E4-2499-8C3F-E77E-D434CECDFA98}"/>
          </ac:spMkLst>
        </pc:spChg>
        <pc:graphicFrameChg chg="mod ord modGraphic">
          <ac:chgData name="Ward, Reagan" userId="27291eb4-8241-4961-9e69-8c66e34cc5b0" providerId="ADAL" clId="{8028020B-3743-4FCF-B6AE-59BB85EDDE4E}" dt="2024-02-08T03:15:34.491" v="3961" actId="1076"/>
          <ac:graphicFrameMkLst>
            <pc:docMk/>
            <pc:sldMk cId="4226696054" sldId="314"/>
            <ac:graphicFrameMk id="10" creationId="{29F57A54-44B4-2C35-779C-81581336D98B}"/>
          </ac:graphicFrameMkLst>
        </pc:graphicFrameChg>
      </pc:sldChg>
      <pc:sldChg chg="addSp delSp modSp mod modClrScheme chgLayout">
        <pc:chgData name="Ward, Reagan" userId="27291eb4-8241-4961-9e69-8c66e34cc5b0" providerId="ADAL" clId="{8028020B-3743-4FCF-B6AE-59BB85EDDE4E}" dt="2024-02-08T03:53:48.443" v="5621"/>
        <pc:sldMkLst>
          <pc:docMk/>
          <pc:sldMk cId="214899715" sldId="331"/>
        </pc:sldMkLst>
        <pc:spChg chg="mod ord">
          <ac:chgData name="Ward, Reagan" userId="27291eb4-8241-4961-9e69-8c66e34cc5b0" providerId="ADAL" clId="{8028020B-3743-4FCF-B6AE-59BB85EDDE4E}" dt="2024-02-08T03:53:35.761" v="5618" actId="700"/>
          <ac:spMkLst>
            <pc:docMk/>
            <pc:sldMk cId="214899715" sldId="331"/>
            <ac:spMk id="2" creationId="{00000000-0000-0000-0000-000000000000}"/>
          </ac:spMkLst>
        </pc:spChg>
        <pc:spChg chg="mod ord">
          <ac:chgData name="Ward, Reagan" userId="27291eb4-8241-4961-9e69-8c66e34cc5b0" providerId="ADAL" clId="{8028020B-3743-4FCF-B6AE-59BB85EDDE4E}" dt="2024-02-08T03:53:35.828" v="5619" actId="27636"/>
          <ac:spMkLst>
            <pc:docMk/>
            <pc:sldMk cId="214899715" sldId="331"/>
            <ac:spMk id="3" creationId="{00000000-0000-0000-0000-000000000000}"/>
          </ac:spMkLst>
        </pc:spChg>
        <pc:spChg chg="add del mod ord">
          <ac:chgData name="Ward, Reagan" userId="27291eb4-8241-4961-9e69-8c66e34cc5b0" providerId="ADAL" clId="{8028020B-3743-4FCF-B6AE-59BB85EDDE4E}" dt="2024-02-08T03:53:42.799" v="5620"/>
          <ac:spMkLst>
            <pc:docMk/>
            <pc:sldMk cId="214899715" sldId="331"/>
            <ac:spMk id="4" creationId="{A1BC58CC-B673-E21C-9A30-4A3DC5F38BD9}"/>
          </ac:spMkLst>
        </pc:spChg>
        <pc:spChg chg="mod ord">
          <ac:chgData name="Ward, Reagan" userId="27291eb4-8241-4961-9e69-8c66e34cc5b0" providerId="ADAL" clId="{8028020B-3743-4FCF-B6AE-59BB85EDDE4E}" dt="2024-02-08T03:53:35.761" v="5618" actId="700"/>
          <ac:spMkLst>
            <pc:docMk/>
            <pc:sldMk cId="214899715" sldId="331"/>
            <ac:spMk id="5" creationId="{83423437-7FE0-1B60-25F1-3D777ADB8F41}"/>
          </ac:spMkLst>
        </pc:spChg>
        <pc:spChg chg="add del mod ord">
          <ac:chgData name="Ward, Reagan" userId="27291eb4-8241-4961-9e69-8c66e34cc5b0" providerId="ADAL" clId="{8028020B-3743-4FCF-B6AE-59BB85EDDE4E}" dt="2024-02-08T03:53:48.443" v="5621"/>
          <ac:spMkLst>
            <pc:docMk/>
            <pc:sldMk cId="214899715" sldId="331"/>
            <ac:spMk id="6" creationId="{63D2C1A6-50B2-8375-1725-158AE654B84B}"/>
          </ac:spMkLst>
        </pc:spChg>
        <pc:spChg chg="add mod">
          <ac:chgData name="Ward, Reagan" userId="27291eb4-8241-4961-9e69-8c66e34cc5b0" providerId="ADAL" clId="{8028020B-3743-4FCF-B6AE-59BB85EDDE4E}" dt="2024-02-08T03:53:42.799" v="5620"/>
          <ac:spMkLst>
            <pc:docMk/>
            <pc:sldMk cId="214899715" sldId="331"/>
            <ac:spMk id="7" creationId="{2B8E843F-34B5-79BC-F92A-EBF59DB44221}"/>
          </ac:spMkLst>
        </pc:spChg>
        <pc:spChg chg="add mod">
          <ac:chgData name="Ward, Reagan" userId="27291eb4-8241-4961-9e69-8c66e34cc5b0" providerId="ADAL" clId="{8028020B-3743-4FCF-B6AE-59BB85EDDE4E}" dt="2024-02-08T03:53:48.443" v="5621"/>
          <ac:spMkLst>
            <pc:docMk/>
            <pc:sldMk cId="214899715" sldId="331"/>
            <ac:spMk id="8" creationId="{8E603506-17E5-908C-F48A-1C1EB61BF18A}"/>
          </ac:spMkLst>
        </pc:spChg>
      </pc:sldChg>
      <pc:sldChg chg="modSp del mod">
        <pc:chgData name="Ward, Reagan" userId="27291eb4-8241-4961-9e69-8c66e34cc5b0" providerId="ADAL" clId="{8028020B-3743-4FCF-B6AE-59BB85EDDE4E}" dt="2024-02-08T03:25:54.258" v="4565" actId="47"/>
        <pc:sldMkLst>
          <pc:docMk/>
          <pc:sldMk cId="1259360704" sldId="4676"/>
        </pc:sldMkLst>
        <pc:spChg chg="mod">
          <ac:chgData name="Ward, Reagan" userId="27291eb4-8241-4961-9e69-8c66e34cc5b0" providerId="ADAL" clId="{8028020B-3743-4FCF-B6AE-59BB85EDDE4E}" dt="2024-02-07T23:58:38.976" v="287" actId="27636"/>
          <ac:spMkLst>
            <pc:docMk/>
            <pc:sldMk cId="1259360704" sldId="4676"/>
            <ac:spMk id="2" creationId="{B79582C8-32C4-47CA-93B8-C883EDB85D96}"/>
          </ac:spMkLst>
        </pc:spChg>
        <pc:spChg chg="ord">
          <ac:chgData name="Ward, Reagan" userId="27291eb4-8241-4961-9e69-8c66e34cc5b0" providerId="ADAL" clId="{8028020B-3743-4FCF-B6AE-59BB85EDDE4E}" dt="2024-02-08T03:24:09.896" v="4458" actId="13244"/>
          <ac:spMkLst>
            <pc:docMk/>
            <pc:sldMk cId="1259360704" sldId="4676"/>
            <ac:spMk id="7" creationId="{57FE2AD1-ACDA-ED9B-164A-6FAA5488B448}"/>
          </ac:spMkLst>
        </pc:spChg>
      </pc:sldChg>
      <pc:sldChg chg="addSp delSp modSp mod modClrScheme chgLayout">
        <pc:chgData name="Ward, Reagan" userId="27291eb4-8241-4961-9e69-8c66e34cc5b0" providerId="ADAL" clId="{8028020B-3743-4FCF-B6AE-59BB85EDDE4E}" dt="2024-02-08T03:55:37.202" v="5741" actId="1036"/>
        <pc:sldMkLst>
          <pc:docMk/>
          <pc:sldMk cId="3317819653" sldId="4703"/>
        </pc:sldMkLst>
        <pc:spChg chg="mod ord">
          <ac:chgData name="Ward, Reagan" userId="27291eb4-8241-4961-9e69-8c66e34cc5b0" providerId="ADAL" clId="{8028020B-3743-4FCF-B6AE-59BB85EDDE4E}" dt="2024-02-08T03:55:12.059" v="5654" actId="700"/>
          <ac:spMkLst>
            <pc:docMk/>
            <pc:sldMk cId="3317819653" sldId="4703"/>
            <ac:spMk id="2" creationId="{F541109F-D9FB-46C5-9F4C-7FD2901AFCBE}"/>
          </ac:spMkLst>
        </pc:spChg>
        <pc:spChg chg="mod ord">
          <ac:chgData name="Ward, Reagan" userId="27291eb4-8241-4961-9e69-8c66e34cc5b0" providerId="ADAL" clId="{8028020B-3743-4FCF-B6AE-59BB85EDDE4E}" dt="2024-02-08T03:55:12.059" v="5654" actId="700"/>
          <ac:spMkLst>
            <pc:docMk/>
            <pc:sldMk cId="3317819653" sldId="4703"/>
            <ac:spMk id="3" creationId="{42F37303-4F4A-DA3D-3932-21CFA67E6D84}"/>
          </ac:spMkLst>
        </pc:spChg>
        <pc:spChg chg="add mod ord">
          <ac:chgData name="Ward, Reagan" userId="27291eb4-8241-4961-9e69-8c66e34cc5b0" providerId="ADAL" clId="{8028020B-3743-4FCF-B6AE-59BB85EDDE4E}" dt="2024-02-08T03:55:22.452" v="5698" actId="20577"/>
          <ac:spMkLst>
            <pc:docMk/>
            <pc:sldMk cId="3317819653" sldId="4703"/>
            <ac:spMk id="4" creationId="{85850764-7A2B-EA00-B21A-2C53BBECF683}"/>
          </ac:spMkLst>
        </pc:spChg>
        <pc:spChg chg="del">
          <ac:chgData name="Ward, Reagan" userId="27291eb4-8241-4961-9e69-8c66e34cc5b0" providerId="ADAL" clId="{8028020B-3743-4FCF-B6AE-59BB85EDDE4E}" dt="2024-02-08T03:55:14.812" v="5655" actId="478"/>
          <ac:spMkLst>
            <pc:docMk/>
            <pc:sldMk cId="3317819653" sldId="4703"/>
            <ac:spMk id="5" creationId="{251A9090-2B09-068D-FF4D-3CE115855EFF}"/>
          </ac:spMkLst>
        </pc:spChg>
        <pc:spChg chg="mod ord">
          <ac:chgData name="Ward, Reagan" userId="27291eb4-8241-4961-9e69-8c66e34cc5b0" providerId="ADAL" clId="{8028020B-3743-4FCF-B6AE-59BB85EDDE4E}" dt="2024-02-08T03:55:12.059" v="5654" actId="700"/>
          <ac:spMkLst>
            <pc:docMk/>
            <pc:sldMk cId="3317819653" sldId="4703"/>
            <ac:spMk id="6" creationId="{59D1E7D2-2834-F68E-31C4-AB9FE6A45F53}"/>
          </ac:spMkLst>
        </pc:spChg>
        <pc:spChg chg="add mod ord">
          <ac:chgData name="Ward, Reagan" userId="27291eb4-8241-4961-9e69-8c66e34cc5b0" providerId="ADAL" clId="{8028020B-3743-4FCF-B6AE-59BB85EDDE4E}" dt="2024-02-08T03:55:37.202" v="5741" actId="1036"/>
          <ac:spMkLst>
            <pc:docMk/>
            <pc:sldMk cId="3317819653" sldId="4703"/>
            <ac:spMk id="7" creationId="{23CA99EC-F6FA-9F0A-9A5B-6895891E76CB}"/>
          </ac:spMkLst>
        </pc:spChg>
      </pc:sldChg>
      <pc:sldChg chg="del">
        <pc:chgData name="Ward, Reagan" userId="27291eb4-8241-4961-9e69-8c66e34cc5b0" providerId="ADAL" clId="{8028020B-3743-4FCF-B6AE-59BB85EDDE4E}" dt="2024-02-08T03:27:33.714" v="4686" actId="47"/>
        <pc:sldMkLst>
          <pc:docMk/>
          <pc:sldMk cId="2461826744" sldId="4704"/>
        </pc:sldMkLst>
      </pc:sldChg>
      <pc:sldChg chg="addSp modSp mod modClrScheme chgLayout">
        <pc:chgData name="Ward, Reagan" userId="27291eb4-8241-4961-9e69-8c66e34cc5b0" providerId="ADAL" clId="{8028020B-3743-4FCF-B6AE-59BB85EDDE4E}" dt="2024-02-08T03:55:04.119" v="5653" actId="20577"/>
        <pc:sldMkLst>
          <pc:docMk/>
          <pc:sldMk cId="800576745" sldId="4705"/>
        </pc:sldMkLst>
        <pc:spChg chg="mod ord">
          <ac:chgData name="Ward, Reagan" userId="27291eb4-8241-4961-9e69-8c66e34cc5b0" providerId="ADAL" clId="{8028020B-3743-4FCF-B6AE-59BB85EDDE4E}" dt="2024-02-08T03:54:59.734" v="5637" actId="27636"/>
          <ac:spMkLst>
            <pc:docMk/>
            <pc:sldMk cId="800576745" sldId="4705"/>
            <ac:spMk id="2" creationId="{00000000-0000-0000-0000-000000000000}"/>
          </ac:spMkLst>
        </pc:spChg>
        <pc:spChg chg="add mod ord">
          <ac:chgData name="Ward, Reagan" userId="27291eb4-8241-4961-9e69-8c66e34cc5b0" providerId="ADAL" clId="{8028020B-3743-4FCF-B6AE-59BB85EDDE4E}" dt="2024-02-08T03:55:04.119" v="5653" actId="20577"/>
          <ac:spMkLst>
            <pc:docMk/>
            <pc:sldMk cId="800576745" sldId="4705"/>
            <ac:spMk id="3" creationId="{6559D2E6-551D-86CC-16FD-B5DB58ADD39C}"/>
          </ac:spMkLst>
        </pc:spChg>
        <pc:spChg chg="mod ord">
          <ac:chgData name="Ward, Reagan" userId="27291eb4-8241-4961-9e69-8c66e34cc5b0" providerId="ADAL" clId="{8028020B-3743-4FCF-B6AE-59BB85EDDE4E}" dt="2024-02-08T03:54:54.347" v="5634" actId="700"/>
          <ac:spMkLst>
            <pc:docMk/>
            <pc:sldMk cId="800576745" sldId="4705"/>
            <ac:spMk id="4" creationId="{75E8DD07-0E33-7B50-2D12-B5409190B597}"/>
          </ac:spMkLst>
        </pc:spChg>
      </pc:sldChg>
      <pc:sldChg chg="addSp delSp modSp del mod modClrScheme chgLayout">
        <pc:chgData name="Ward, Reagan" userId="27291eb4-8241-4961-9e69-8c66e34cc5b0" providerId="ADAL" clId="{8028020B-3743-4FCF-B6AE-59BB85EDDE4E}" dt="2024-02-08T03:31:44.199" v="4747" actId="47"/>
        <pc:sldMkLst>
          <pc:docMk/>
          <pc:sldMk cId="4159998588" sldId="4706"/>
        </pc:sldMkLst>
        <pc:spChg chg="mod ord">
          <ac:chgData name="Ward, Reagan" userId="27291eb4-8241-4961-9e69-8c66e34cc5b0" providerId="ADAL" clId="{8028020B-3743-4FCF-B6AE-59BB85EDDE4E}" dt="2024-02-08T03:28:21.686" v="4691" actId="700"/>
          <ac:spMkLst>
            <pc:docMk/>
            <pc:sldMk cId="4159998588" sldId="4706"/>
            <ac:spMk id="2" creationId="{F541109F-D9FB-46C5-9F4C-7FD2901AFCBE}"/>
          </ac:spMkLst>
        </pc:spChg>
        <pc:spChg chg="mod ord">
          <ac:chgData name="Ward, Reagan" userId="27291eb4-8241-4961-9e69-8c66e34cc5b0" providerId="ADAL" clId="{8028020B-3743-4FCF-B6AE-59BB85EDDE4E}" dt="2024-02-08T03:28:21.686" v="4691" actId="700"/>
          <ac:spMkLst>
            <pc:docMk/>
            <pc:sldMk cId="4159998588" sldId="4706"/>
            <ac:spMk id="9" creationId="{7B98BFA6-D8A9-06C3-10C9-E2337E6C0F33}"/>
          </ac:spMkLst>
        </pc:spChg>
        <pc:spChg chg="add del mod ord">
          <ac:chgData name="Ward, Reagan" userId="27291eb4-8241-4961-9e69-8c66e34cc5b0" providerId="ADAL" clId="{8028020B-3743-4FCF-B6AE-59BB85EDDE4E}" dt="2024-02-08T03:28:21.686" v="4691" actId="700"/>
          <ac:spMkLst>
            <pc:docMk/>
            <pc:sldMk cId="4159998588" sldId="4706"/>
            <ac:spMk id="10" creationId="{92F82692-2AFB-3657-3970-8E4CFD23409B}"/>
          </ac:spMkLst>
        </pc:spChg>
        <pc:spChg chg="add del mod ord">
          <ac:chgData name="Ward, Reagan" userId="27291eb4-8241-4961-9e69-8c66e34cc5b0" providerId="ADAL" clId="{8028020B-3743-4FCF-B6AE-59BB85EDDE4E}" dt="2024-02-08T03:28:21.686" v="4691" actId="700"/>
          <ac:spMkLst>
            <pc:docMk/>
            <pc:sldMk cId="4159998588" sldId="4706"/>
            <ac:spMk id="11" creationId="{DA45CA22-FEDB-0BDE-78E9-82217A2E6336}"/>
          </ac:spMkLst>
        </pc:spChg>
        <pc:spChg chg="add del mod ord">
          <ac:chgData name="Ward, Reagan" userId="27291eb4-8241-4961-9e69-8c66e34cc5b0" providerId="ADAL" clId="{8028020B-3743-4FCF-B6AE-59BB85EDDE4E}" dt="2024-02-08T03:28:21.686" v="4691" actId="700"/>
          <ac:spMkLst>
            <pc:docMk/>
            <pc:sldMk cId="4159998588" sldId="4706"/>
            <ac:spMk id="12" creationId="{72DFDDF9-3036-24E4-003C-0913EEFEFAA9}"/>
          </ac:spMkLst>
        </pc:spChg>
        <pc:spChg chg="add del mod ord">
          <ac:chgData name="Ward, Reagan" userId="27291eb4-8241-4961-9e69-8c66e34cc5b0" providerId="ADAL" clId="{8028020B-3743-4FCF-B6AE-59BB85EDDE4E}" dt="2024-02-08T03:28:21.686" v="4691" actId="700"/>
          <ac:spMkLst>
            <pc:docMk/>
            <pc:sldMk cId="4159998588" sldId="4706"/>
            <ac:spMk id="13" creationId="{D5DFD202-87BB-C6DE-2865-5C4DB7B95F3E}"/>
          </ac:spMkLst>
        </pc:spChg>
      </pc:sldChg>
      <pc:sldChg chg="addSp delSp modSp mod modClrScheme chgLayout">
        <pc:chgData name="Ward, Reagan" userId="27291eb4-8241-4961-9e69-8c66e34cc5b0" providerId="ADAL" clId="{8028020B-3743-4FCF-B6AE-59BB85EDDE4E}" dt="2024-02-08T03:54:45.526" v="5633"/>
        <pc:sldMkLst>
          <pc:docMk/>
          <pc:sldMk cId="4165415599" sldId="4708"/>
        </pc:sldMkLst>
        <pc:spChg chg="mod ord">
          <ac:chgData name="Ward, Reagan" userId="27291eb4-8241-4961-9e69-8c66e34cc5b0" providerId="ADAL" clId="{8028020B-3743-4FCF-B6AE-59BB85EDDE4E}" dt="2024-02-08T03:54:32.728" v="5630" actId="27636"/>
          <ac:spMkLst>
            <pc:docMk/>
            <pc:sldMk cId="4165415599" sldId="4708"/>
            <ac:spMk id="2" creationId="{68EF9752-09E2-4B9C-B2DC-B3D10C3F48F1}"/>
          </ac:spMkLst>
        </pc:spChg>
        <pc:spChg chg="mod ord">
          <ac:chgData name="Ward, Reagan" userId="27291eb4-8241-4961-9e69-8c66e34cc5b0" providerId="ADAL" clId="{8028020B-3743-4FCF-B6AE-59BB85EDDE4E}" dt="2024-02-08T03:54:32.658" v="5629" actId="700"/>
          <ac:spMkLst>
            <pc:docMk/>
            <pc:sldMk cId="4165415599" sldId="4708"/>
            <ac:spMk id="3" creationId="{293EDE4D-4A78-4B66-A378-58527F16C3C2}"/>
          </ac:spMkLst>
        </pc:spChg>
        <pc:spChg chg="add del mod ord">
          <ac:chgData name="Ward, Reagan" userId="27291eb4-8241-4961-9e69-8c66e34cc5b0" providerId="ADAL" clId="{8028020B-3743-4FCF-B6AE-59BB85EDDE4E}" dt="2024-02-08T03:54:40.801" v="5632"/>
          <ac:spMkLst>
            <pc:docMk/>
            <pc:sldMk cId="4165415599" sldId="4708"/>
            <ac:spMk id="4" creationId="{718D27BC-341E-C92C-FCC2-07F745B81FE6}"/>
          </ac:spMkLst>
        </pc:spChg>
        <pc:spChg chg="del">
          <ac:chgData name="Ward, Reagan" userId="27291eb4-8241-4961-9e69-8c66e34cc5b0" providerId="ADAL" clId="{8028020B-3743-4FCF-B6AE-59BB85EDDE4E}" dt="2024-02-08T03:54:35.304" v="5631" actId="478"/>
          <ac:spMkLst>
            <pc:docMk/>
            <pc:sldMk cId="4165415599" sldId="4708"/>
            <ac:spMk id="5" creationId="{21A57F6D-D36D-09E3-C255-7076942E26A7}"/>
          </ac:spMkLst>
        </pc:spChg>
        <pc:spChg chg="mod ord">
          <ac:chgData name="Ward, Reagan" userId="27291eb4-8241-4961-9e69-8c66e34cc5b0" providerId="ADAL" clId="{8028020B-3743-4FCF-B6AE-59BB85EDDE4E}" dt="2024-02-08T03:54:32.658" v="5629" actId="700"/>
          <ac:spMkLst>
            <pc:docMk/>
            <pc:sldMk cId="4165415599" sldId="4708"/>
            <ac:spMk id="6" creationId="{EB777931-0735-F59B-CB76-6A6847ED5FEC}"/>
          </ac:spMkLst>
        </pc:spChg>
        <pc:spChg chg="add del mod ord">
          <ac:chgData name="Ward, Reagan" userId="27291eb4-8241-4961-9e69-8c66e34cc5b0" providerId="ADAL" clId="{8028020B-3743-4FCF-B6AE-59BB85EDDE4E}" dt="2024-02-08T03:54:45.526" v="5633"/>
          <ac:spMkLst>
            <pc:docMk/>
            <pc:sldMk cId="4165415599" sldId="4708"/>
            <ac:spMk id="7" creationId="{FC4093EE-DB80-798C-62EC-E3C5CB55990E}"/>
          </ac:spMkLst>
        </pc:spChg>
        <pc:spChg chg="add mod">
          <ac:chgData name="Ward, Reagan" userId="27291eb4-8241-4961-9e69-8c66e34cc5b0" providerId="ADAL" clId="{8028020B-3743-4FCF-B6AE-59BB85EDDE4E}" dt="2024-02-08T03:54:40.801" v="5632"/>
          <ac:spMkLst>
            <pc:docMk/>
            <pc:sldMk cId="4165415599" sldId="4708"/>
            <ac:spMk id="8" creationId="{81B6BFCA-00F2-9E78-61E7-D877323AF400}"/>
          </ac:spMkLst>
        </pc:spChg>
        <pc:spChg chg="add mod">
          <ac:chgData name="Ward, Reagan" userId="27291eb4-8241-4961-9e69-8c66e34cc5b0" providerId="ADAL" clId="{8028020B-3743-4FCF-B6AE-59BB85EDDE4E}" dt="2024-02-08T03:54:45.526" v="5633"/>
          <ac:spMkLst>
            <pc:docMk/>
            <pc:sldMk cId="4165415599" sldId="4708"/>
            <ac:spMk id="9" creationId="{AA36FD40-FAE1-C41B-052A-23121BD9818D}"/>
          </ac:spMkLst>
        </pc:spChg>
      </pc:sldChg>
      <pc:sldChg chg="modSp mod">
        <pc:chgData name="Ward, Reagan" userId="27291eb4-8241-4961-9e69-8c66e34cc5b0" providerId="ADAL" clId="{8028020B-3743-4FCF-B6AE-59BB85EDDE4E}" dt="2024-02-08T03:22:27.583" v="4446" actId="13244"/>
        <pc:sldMkLst>
          <pc:docMk/>
          <pc:sldMk cId="2876275194" sldId="4957"/>
        </pc:sldMkLst>
        <pc:spChg chg="ord">
          <ac:chgData name="Ward, Reagan" userId="27291eb4-8241-4961-9e69-8c66e34cc5b0" providerId="ADAL" clId="{8028020B-3743-4FCF-B6AE-59BB85EDDE4E}" dt="2024-02-08T03:22:27.583" v="4446" actId="13244"/>
          <ac:spMkLst>
            <pc:docMk/>
            <pc:sldMk cId="2876275194" sldId="4957"/>
            <ac:spMk id="7" creationId="{86A84130-C1B7-48CB-31CB-E920D5D8F788}"/>
          </ac:spMkLst>
        </pc:spChg>
      </pc:sldChg>
      <pc:sldChg chg="add">
        <pc:chgData name="Ward, Reagan" userId="27291eb4-8241-4961-9e69-8c66e34cc5b0" providerId="ADAL" clId="{8028020B-3743-4FCF-B6AE-59BB85EDDE4E}" dt="2024-02-08T03:19:34.838" v="4422"/>
        <pc:sldMkLst>
          <pc:docMk/>
          <pc:sldMk cId="3638216352" sldId="5110"/>
        </pc:sldMkLst>
      </pc:sldChg>
      <pc:sldChg chg="modSp mod">
        <pc:chgData name="Ward, Reagan" userId="27291eb4-8241-4961-9e69-8c66e34cc5b0" providerId="ADAL" clId="{8028020B-3743-4FCF-B6AE-59BB85EDDE4E}" dt="2024-02-08T03:23:25.910" v="4452" actId="13244"/>
        <pc:sldMkLst>
          <pc:docMk/>
          <pc:sldMk cId="1641238302" sldId="5130"/>
        </pc:sldMkLst>
        <pc:spChg chg="ord">
          <ac:chgData name="Ward, Reagan" userId="27291eb4-8241-4961-9e69-8c66e34cc5b0" providerId="ADAL" clId="{8028020B-3743-4FCF-B6AE-59BB85EDDE4E}" dt="2024-02-08T03:23:25.910" v="4452" actId="13244"/>
          <ac:spMkLst>
            <pc:docMk/>
            <pc:sldMk cId="1641238302" sldId="5130"/>
            <ac:spMk id="5" creationId="{B160ACBA-5DDD-8BA9-1FBD-B544EAACD73B}"/>
          </ac:spMkLst>
        </pc:spChg>
      </pc:sldChg>
      <pc:sldChg chg="modSp del mod">
        <pc:chgData name="Ward, Reagan" userId="27291eb4-8241-4961-9e69-8c66e34cc5b0" providerId="ADAL" clId="{8028020B-3743-4FCF-B6AE-59BB85EDDE4E}" dt="2024-02-08T03:40:05.689" v="4882" actId="47"/>
        <pc:sldMkLst>
          <pc:docMk/>
          <pc:sldMk cId="2515381481" sldId="5218"/>
        </pc:sldMkLst>
        <pc:spChg chg="ord">
          <ac:chgData name="Ward, Reagan" userId="27291eb4-8241-4961-9e69-8c66e34cc5b0" providerId="ADAL" clId="{8028020B-3743-4FCF-B6AE-59BB85EDDE4E}" dt="2024-02-08T03:22:54.522" v="4448" actId="13244"/>
          <ac:spMkLst>
            <pc:docMk/>
            <pc:sldMk cId="2515381481" sldId="5218"/>
            <ac:spMk id="7" creationId="{C4BB2EC1-9E66-102E-BA57-13C12A0A65E0}"/>
          </ac:spMkLst>
        </pc:spChg>
      </pc:sldChg>
      <pc:sldChg chg="addSp modSp mod">
        <pc:chgData name="Ward, Reagan" userId="27291eb4-8241-4961-9e69-8c66e34cc5b0" providerId="ADAL" clId="{8028020B-3743-4FCF-B6AE-59BB85EDDE4E}" dt="2024-02-08T03:52:31.471" v="5612" actId="1076"/>
        <pc:sldMkLst>
          <pc:docMk/>
          <pc:sldMk cId="2371645433" sldId="5220"/>
        </pc:sldMkLst>
        <pc:spChg chg="ord">
          <ac:chgData name="Ward, Reagan" userId="27291eb4-8241-4961-9e69-8c66e34cc5b0" providerId="ADAL" clId="{8028020B-3743-4FCF-B6AE-59BB85EDDE4E}" dt="2024-02-08T03:22:48.889" v="4447" actId="13244"/>
          <ac:spMkLst>
            <pc:docMk/>
            <pc:sldMk cId="2371645433" sldId="5220"/>
            <ac:spMk id="3" creationId="{606DFE76-A461-8F82-C95B-D947B80653FF}"/>
          </ac:spMkLst>
        </pc:spChg>
        <pc:spChg chg="mod">
          <ac:chgData name="Ward, Reagan" userId="27291eb4-8241-4961-9e69-8c66e34cc5b0" providerId="ADAL" clId="{8028020B-3743-4FCF-B6AE-59BB85EDDE4E}" dt="2024-02-08T03:35:35.401" v="4779" actId="207"/>
          <ac:spMkLst>
            <pc:docMk/>
            <pc:sldMk cId="2371645433" sldId="5220"/>
            <ac:spMk id="50" creationId="{56A37CB5-EE3C-5049-3601-4A8DDDDE64CE}"/>
          </ac:spMkLst>
        </pc:spChg>
        <pc:spChg chg="mod">
          <ac:chgData name="Ward, Reagan" userId="27291eb4-8241-4961-9e69-8c66e34cc5b0" providerId="ADAL" clId="{8028020B-3743-4FCF-B6AE-59BB85EDDE4E}" dt="2024-02-08T03:51:04.796" v="5337" actId="164"/>
          <ac:spMkLst>
            <pc:docMk/>
            <pc:sldMk cId="2371645433" sldId="5220"/>
            <ac:spMk id="7207" creationId="{21DCD9CC-4125-A76D-DEC6-9D088CAE2D82}"/>
          </ac:spMkLst>
        </pc:spChg>
        <pc:spChg chg="mod">
          <ac:chgData name="Ward, Reagan" userId="27291eb4-8241-4961-9e69-8c66e34cc5b0" providerId="ADAL" clId="{8028020B-3743-4FCF-B6AE-59BB85EDDE4E}" dt="2024-02-08T03:51:04.796" v="5337" actId="164"/>
          <ac:spMkLst>
            <pc:docMk/>
            <pc:sldMk cId="2371645433" sldId="5220"/>
            <ac:spMk id="7234" creationId="{B567E8EE-4C35-C93B-45C1-00124A21D08D}"/>
          </ac:spMkLst>
        </pc:spChg>
        <pc:spChg chg="mod">
          <ac:chgData name="Ward, Reagan" userId="27291eb4-8241-4961-9e69-8c66e34cc5b0" providerId="ADAL" clId="{8028020B-3743-4FCF-B6AE-59BB85EDDE4E}" dt="2024-02-08T03:51:11.058" v="5339" actId="14100"/>
          <ac:spMkLst>
            <pc:docMk/>
            <pc:sldMk cId="2371645433" sldId="5220"/>
            <ac:spMk id="7235" creationId="{FC005ABC-468C-A6A3-5828-F31FCC5D5934}"/>
          </ac:spMkLst>
        </pc:spChg>
        <pc:spChg chg="mod">
          <ac:chgData name="Ward, Reagan" userId="27291eb4-8241-4961-9e69-8c66e34cc5b0" providerId="ADAL" clId="{8028020B-3743-4FCF-B6AE-59BB85EDDE4E}" dt="2024-02-08T03:51:15.700" v="5341" actId="14100"/>
          <ac:spMkLst>
            <pc:docMk/>
            <pc:sldMk cId="2371645433" sldId="5220"/>
            <ac:spMk id="7251" creationId="{B5D732F8-ACC9-3AF5-E6A8-A7CD1DE3F6D0}"/>
          </ac:spMkLst>
        </pc:spChg>
        <pc:spChg chg="mod">
          <ac:chgData name="Ward, Reagan" userId="27291eb4-8241-4961-9e69-8c66e34cc5b0" providerId="ADAL" clId="{8028020B-3743-4FCF-B6AE-59BB85EDDE4E}" dt="2024-02-08T03:51:04.796" v="5337" actId="164"/>
          <ac:spMkLst>
            <pc:docMk/>
            <pc:sldMk cId="2371645433" sldId="5220"/>
            <ac:spMk id="7252" creationId="{2AF200D0-5F55-1E6B-65BF-4CE1170C89BF}"/>
          </ac:spMkLst>
        </pc:spChg>
        <pc:spChg chg="mod">
          <ac:chgData name="Ward, Reagan" userId="27291eb4-8241-4961-9e69-8c66e34cc5b0" providerId="ADAL" clId="{8028020B-3743-4FCF-B6AE-59BB85EDDE4E}" dt="2024-02-08T03:51:04.796" v="5337" actId="164"/>
          <ac:spMkLst>
            <pc:docMk/>
            <pc:sldMk cId="2371645433" sldId="5220"/>
            <ac:spMk id="7292" creationId="{22B4B86F-162D-C73F-F385-6A944AA41A7E}"/>
          </ac:spMkLst>
        </pc:spChg>
        <pc:spChg chg="mod">
          <ac:chgData name="Ward, Reagan" userId="27291eb4-8241-4961-9e69-8c66e34cc5b0" providerId="ADAL" clId="{8028020B-3743-4FCF-B6AE-59BB85EDDE4E}" dt="2024-02-08T03:51:04.796" v="5337" actId="164"/>
          <ac:spMkLst>
            <pc:docMk/>
            <pc:sldMk cId="2371645433" sldId="5220"/>
            <ac:spMk id="7296" creationId="{982D8B71-D5F5-9472-2785-3DE29F615BAB}"/>
          </ac:spMkLst>
        </pc:spChg>
        <pc:spChg chg="mod">
          <ac:chgData name="Ward, Reagan" userId="27291eb4-8241-4961-9e69-8c66e34cc5b0" providerId="ADAL" clId="{8028020B-3743-4FCF-B6AE-59BB85EDDE4E}" dt="2024-02-08T03:51:04.796" v="5337" actId="164"/>
          <ac:spMkLst>
            <pc:docMk/>
            <pc:sldMk cId="2371645433" sldId="5220"/>
            <ac:spMk id="7718" creationId="{5EA7A6F1-D308-B57C-98C4-0A2FD0BE3900}"/>
          </ac:spMkLst>
        </pc:spChg>
        <pc:spChg chg="mod">
          <ac:chgData name="Ward, Reagan" userId="27291eb4-8241-4961-9e69-8c66e34cc5b0" providerId="ADAL" clId="{8028020B-3743-4FCF-B6AE-59BB85EDDE4E}" dt="2024-02-08T03:51:04.796" v="5337" actId="164"/>
          <ac:spMkLst>
            <pc:docMk/>
            <pc:sldMk cId="2371645433" sldId="5220"/>
            <ac:spMk id="7719" creationId="{D981F694-888C-8E7E-42A8-12659D09CDF7}"/>
          </ac:spMkLst>
        </pc:spChg>
        <pc:spChg chg="mod">
          <ac:chgData name="Ward, Reagan" userId="27291eb4-8241-4961-9e69-8c66e34cc5b0" providerId="ADAL" clId="{8028020B-3743-4FCF-B6AE-59BB85EDDE4E}" dt="2024-02-08T03:51:04.796" v="5337" actId="164"/>
          <ac:spMkLst>
            <pc:docMk/>
            <pc:sldMk cId="2371645433" sldId="5220"/>
            <ac:spMk id="7720" creationId="{89304ADF-872E-6DD0-A8E3-27B1F6937C51}"/>
          </ac:spMkLst>
        </pc:spChg>
        <pc:grpChg chg="add mod">
          <ac:chgData name="Ward, Reagan" userId="27291eb4-8241-4961-9e69-8c66e34cc5b0" providerId="ADAL" clId="{8028020B-3743-4FCF-B6AE-59BB85EDDE4E}" dt="2024-02-08T03:52:31.471" v="5612" actId="1076"/>
          <ac:grpSpMkLst>
            <pc:docMk/>
            <pc:sldMk cId="2371645433" sldId="5220"/>
            <ac:grpSpMk id="2" creationId="{80E840C0-8EBF-2AD8-38A0-51F87E04BB66}"/>
          </ac:grpSpMkLst>
        </pc:grpChg>
        <pc:graphicFrameChg chg="mod">
          <ac:chgData name="Ward, Reagan" userId="27291eb4-8241-4961-9e69-8c66e34cc5b0" providerId="ADAL" clId="{8028020B-3743-4FCF-B6AE-59BB85EDDE4E}" dt="2024-02-08T03:51:04.796" v="5337" actId="164"/>
          <ac:graphicFrameMkLst>
            <pc:docMk/>
            <pc:sldMk cId="2371645433" sldId="5220"/>
            <ac:graphicFrameMk id="3355" creationId="{758762ED-7812-F5D3-E8FF-D1C94388F46E}"/>
          </ac:graphicFrameMkLst>
        </pc:graphicFrameChg>
      </pc:sldChg>
      <pc:sldChg chg="modSp mod">
        <pc:chgData name="Ward, Reagan" userId="27291eb4-8241-4961-9e69-8c66e34cc5b0" providerId="ADAL" clId="{8028020B-3743-4FCF-B6AE-59BB85EDDE4E}" dt="2024-02-08T03:23:42.775" v="4454" actId="13244"/>
        <pc:sldMkLst>
          <pc:docMk/>
          <pc:sldMk cId="1643822337" sldId="5241"/>
        </pc:sldMkLst>
        <pc:spChg chg="ord">
          <ac:chgData name="Ward, Reagan" userId="27291eb4-8241-4961-9e69-8c66e34cc5b0" providerId="ADAL" clId="{8028020B-3743-4FCF-B6AE-59BB85EDDE4E}" dt="2024-02-08T03:23:42.775" v="4454" actId="13244"/>
          <ac:spMkLst>
            <pc:docMk/>
            <pc:sldMk cId="1643822337" sldId="5241"/>
            <ac:spMk id="5" creationId="{1040881D-F946-EE31-99C6-CECA151D0A0C}"/>
          </ac:spMkLst>
        </pc:spChg>
      </pc:sldChg>
      <pc:sldChg chg="modSp mod">
        <pc:chgData name="Ward, Reagan" userId="27291eb4-8241-4961-9e69-8c66e34cc5b0" providerId="ADAL" clId="{8028020B-3743-4FCF-B6AE-59BB85EDDE4E}" dt="2024-02-08T03:23:48.362" v="4455" actId="13244"/>
        <pc:sldMkLst>
          <pc:docMk/>
          <pc:sldMk cId="2229225265" sldId="5242"/>
        </pc:sldMkLst>
        <pc:spChg chg="ord">
          <ac:chgData name="Ward, Reagan" userId="27291eb4-8241-4961-9e69-8c66e34cc5b0" providerId="ADAL" clId="{8028020B-3743-4FCF-B6AE-59BB85EDDE4E}" dt="2024-02-08T03:23:48.362" v="4455" actId="13244"/>
          <ac:spMkLst>
            <pc:docMk/>
            <pc:sldMk cId="2229225265" sldId="5242"/>
            <ac:spMk id="7" creationId="{12189E72-EDB0-C14D-A037-7339016F0600}"/>
          </ac:spMkLst>
        </pc:spChg>
      </pc:sldChg>
      <pc:sldChg chg="addSp delSp modSp mod modClrScheme chgLayout">
        <pc:chgData name="Ward, Reagan" userId="27291eb4-8241-4961-9e69-8c66e34cc5b0" providerId="ADAL" clId="{8028020B-3743-4FCF-B6AE-59BB85EDDE4E}" dt="2024-02-08T03:53:23.096" v="5617" actId="478"/>
        <pc:sldMkLst>
          <pc:docMk/>
          <pc:sldMk cId="3040513504" sldId="5243"/>
        </pc:sldMkLst>
        <pc:spChg chg="mod ord">
          <ac:chgData name="Ward, Reagan" userId="27291eb4-8241-4961-9e69-8c66e34cc5b0" providerId="ADAL" clId="{8028020B-3743-4FCF-B6AE-59BB85EDDE4E}" dt="2024-02-08T03:53:03.482" v="5613" actId="700"/>
          <ac:spMkLst>
            <pc:docMk/>
            <pc:sldMk cId="3040513504" sldId="5243"/>
            <ac:spMk id="2" creationId="{00000000-0000-0000-0000-000000000000}"/>
          </ac:spMkLst>
        </pc:spChg>
        <pc:spChg chg="mod ord">
          <ac:chgData name="Ward, Reagan" userId="27291eb4-8241-4961-9e69-8c66e34cc5b0" providerId="ADAL" clId="{8028020B-3743-4FCF-B6AE-59BB85EDDE4E}" dt="2024-02-08T03:53:03.482" v="5613" actId="700"/>
          <ac:spMkLst>
            <pc:docMk/>
            <pc:sldMk cId="3040513504" sldId="5243"/>
            <ac:spMk id="3" creationId="{00000000-0000-0000-0000-000000000000}"/>
          </ac:spMkLst>
        </pc:spChg>
        <pc:spChg chg="mod ord">
          <ac:chgData name="Ward, Reagan" userId="27291eb4-8241-4961-9e69-8c66e34cc5b0" providerId="ADAL" clId="{8028020B-3743-4FCF-B6AE-59BB85EDDE4E}" dt="2024-02-08T03:53:03.482" v="5613" actId="700"/>
          <ac:spMkLst>
            <pc:docMk/>
            <pc:sldMk cId="3040513504" sldId="5243"/>
            <ac:spMk id="4" creationId="{5711ED65-C79D-6120-6566-AD1810F37333}"/>
          </ac:spMkLst>
        </pc:spChg>
        <pc:spChg chg="del mod">
          <ac:chgData name="Ward, Reagan" userId="27291eb4-8241-4961-9e69-8c66e34cc5b0" providerId="ADAL" clId="{8028020B-3743-4FCF-B6AE-59BB85EDDE4E}" dt="2024-02-08T03:53:23.096" v="5617" actId="478"/>
          <ac:spMkLst>
            <pc:docMk/>
            <pc:sldMk cId="3040513504" sldId="5243"/>
            <ac:spMk id="5" creationId="{BAD7C6CC-1037-5690-6FF5-9DF835500B99}"/>
          </ac:spMkLst>
        </pc:spChg>
        <pc:spChg chg="add del mod ord">
          <ac:chgData name="Ward, Reagan" userId="27291eb4-8241-4961-9e69-8c66e34cc5b0" providerId="ADAL" clId="{8028020B-3743-4FCF-B6AE-59BB85EDDE4E}" dt="2024-02-08T03:53:15.691" v="5615"/>
          <ac:spMkLst>
            <pc:docMk/>
            <pc:sldMk cId="3040513504" sldId="5243"/>
            <ac:spMk id="6" creationId="{3EBF9CE3-B9FF-D737-B745-501CA4D7F5D4}"/>
          </ac:spMkLst>
        </pc:spChg>
        <pc:spChg chg="add del mod ord">
          <ac:chgData name="Ward, Reagan" userId="27291eb4-8241-4961-9e69-8c66e34cc5b0" providerId="ADAL" clId="{8028020B-3743-4FCF-B6AE-59BB85EDDE4E}" dt="2024-02-08T03:53:20.408" v="5616"/>
          <ac:spMkLst>
            <pc:docMk/>
            <pc:sldMk cId="3040513504" sldId="5243"/>
            <ac:spMk id="7" creationId="{B259DA6A-2D52-24F7-EA11-7AE3C2225D1F}"/>
          </ac:spMkLst>
        </pc:spChg>
        <pc:spChg chg="add mod">
          <ac:chgData name="Ward, Reagan" userId="27291eb4-8241-4961-9e69-8c66e34cc5b0" providerId="ADAL" clId="{8028020B-3743-4FCF-B6AE-59BB85EDDE4E}" dt="2024-02-08T03:53:15.691" v="5615"/>
          <ac:spMkLst>
            <pc:docMk/>
            <pc:sldMk cId="3040513504" sldId="5243"/>
            <ac:spMk id="8" creationId="{910152CA-8553-5D3B-F952-AB2FDB8070D4}"/>
          </ac:spMkLst>
        </pc:spChg>
        <pc:spChg chg="add mod">
          <ac:chgData name="Ward, Reagan" userId="27291eb4-8241-4961-9e69-8c66e34cc5b0" providerId="ADAL" clId="{8028020B-3743-4FCF-B6AE-59BB85EDDE4E}" dt="2024-02-08T03:53:20.408" v="5616"/>
          <ac:spMkLst>
            <pc:docMk/>
            <pc:sldMk cId="3040513504" sldId="5243"/>
            <ac:spMk id="9" creationId="{EDB32910-2363-291B-99BA-01CE31ED1DB6}"/>
          </ac:spMkLst>
        </pc:spChg>
      </pc:sldChg>
      <pc:sldChg chg="modSp mod">
        <pc:chgData name="Ward, Reagan" userId="27291eb4-8241-4961-9e69-8c66e34cc5b0" providerId="ADAL" clId="{8028020B-3743-4FCF-B6AE-59BB85EDDE4E}" dt="2024-02-08T03:23:34.913" v="4453" actId="13244"/>
        <pc:sldMkLst>
          <pc:docMk/>
          <pc:sldMk cId="1489644312" sldId="5250"/>
        </pc:sldMkLst>
        <pc:spChg chg="ord">
          <ac:chgData name="Ward, Reagan" userId="27291eb4-8241-4961-9e69-8c66e34cc5b0" providerId="ADAL" clId="{8028020B-3743-4FCF-B6AE-59BB85EDDE4E}" dt="2024-02-08T03:23:34.913" v="4453" actId="13244"/>
          <ac:spMkLst>
            <pc:docMk/>
            <pc:sldMk cId="1489644312" sldId="5250"/>
            <ac:spMk id="5" creationId="{D991B530-951F-55A9-2D0A-3399483CB0EA}"/>
          </ac:spMkLst>
        </pc:spChg>
      </pc:sldChg>
      <pc:sldChg chg="modSp mod">
        <pc:chgData name="Ward, Reagan" userId="27291eb4-8241-4961-9e69-8c66e34cc5b0" providerId="ADAL" clId="{8028020B-3743-4FCF-B6AE-59BB85EDDE4E}" dt="2024-02-08T03:23:15.039" v="4451" actId="13244"/>
        <pc:sldMkLst>
          <pc:docMk/>
          <pc:sldMk cId="4176922401" sldId="5251"/>
        </pc:sldMkLst>
        <pc:spChg chg="ord">
          <ac:chgData name="Ward, Reagan" userId="27291eb4-8241-4961-9e69-8c66e34cc5b0" providerId="ADAL" clId="{8028020B-3743-4FCF-B6AE-59BB85EDDE4E}" dt="2024-02-08T03:23:15.039" v="4451" actId="13244"/>
          <ac:spMkLst>
            <pc:docMk/>
            <pc:sldMk cId="4176922401" sldId="5251"/>
            <ac:spMk id="5" creationId="{FBFF68AD-1714-80B1-71BA-21427F2EB5B1}"/>
          </ac:spMkLst>
        </pc:spChg>
        <pc:graphicFrameChg chg="mod">
          <ac:chgData name="Ward, Reagan" userId="27291eb4-8241-4961-9e69-8c66e34cc5b0" providerId="ADAL" clId="{8028020B-3743-4FCF-B6AE-59BB85EDDE4E}" dt="2024-02-08T03:23:05.808" v="4450" actId="13244"/>
          <ac:graphicFrameMkLst>
            <pc:docMk/>
            <pc:sldMk cId="4176922401" sldId="5251"/>
            <ac:graphicFrameMk id="8" creationId="{08B90536-177C-FF3D-36E5-B0DF665044FE}"/>
          </ac:graphicFrameMkLst>
        </pc:graphicFrameChg>
      </pc:sldChg>
      <pc:sldChg chg="addSp delSp modSp new mod modClrScheme chgLayout">
        <pc:chgData name="Ward, Reagan" userId="27291eb4-8241-4961-9e69-8c66e34cc5b0" providerId="ADAL" clId="{8028020B-3743-4FCF-B6AE-59BB85EDDE4E}" dt="2024-02-07T18:44:15.722" v="39" actId="20577"/>
        <pc:sldMkLst>
          <pc:docMk/>
          <pc:sldMk cId="3977542393" sldId="5252"/>
        </pc:sldMkLst>
        <pc:spChg chg="del mod ord">
          <ac:chgData name="Ward, Reagan" userId="27291eb4-8241-4961-9e69-8c66e34cc5b0" providerId="ADAL" clId="{8028020B-3743-4FCF-B6AE-59BB85EDDE4E}" dt="2024-02-07T18:44:08.517" v="7" actId="700"/>
          <ac:spMkLst>
            <pc:docMk/>
            <pc:sldMk cId="3977542393" sldId="5252"/>
            <ac:spMk id="2" creationId="{E0D22AF4-719F-C504-BD74-1DA15ACE9ADA}"/>
          </ac:spMkLst>
        </pc:spChg>
        <pc:spChg chg="del mod ord">
          <ac:chgData name="Ward, Reagan" userId="27291eb4-8241-4961-9e69-8c66e34cc5b0" providerId="ADAL" clId="{8028020B-3743-4FCF-B6AE-59BB85EDDE4E}" dt="2024-02-07T18:44:08.517" v="7" actId="700"/>
          <ac:spMkLst>
            <pc:docMk/>
            <pc:sldMk cId="3977542393" sldId="5252"/>
            <ac:spMk id="3" creationId="{062CDDF2-B87D-3FCA-1050-1D8B65134CB7}"/>
          </ac:spMkLst>
        </pc:spChg>
        <pc:spChg chg="mod ord">
          <ac:chgData name="Ward, Reagan" userId="27291eb4-8241-4961-9e69-8c66e34cc5b0" providerId="ADAL" clId="{8028020B-3743-4FCF-B6AE-59BB85EDDE4E}" dt="2024-02-07T18:44:08.517" v="7" actId="700"/>
          <ac:spMkLst>
            <pc:docMk/>
            <pc:sldMk cId="3977542393" sldId="5252"/>
            <ac:spMk id="4" creationId="{70A909BA-67E1-CA7A-EE55-A7B2BEBC56A9}"/>
          </ac:spMkLst>
        </pc:spChg>
        <pc:spChg chg="add mod ord">
          <ac:chgData name="Ward, Reagan" userId="27291eb4-8241-4961-9e69-8c66e34cc5b0" providerId="ADAL" clId="{8028020B-3743-4FCF-B6AE-59BB85EDDE4E}" dt="2024-02-07T18:44:12.716" v="28" actId="20577"/>
          <ac:spMkLst>
            <pc:docMk/>
            <pc:sldMk cId="3977542393" sldId="5252"/>
            <ac:spMk id="5" creationId="{ECE273B4-5F44-2DB9-AFC3-76BF899591DC}"/>
          </ac:spMkLst>
        </pc:spChg>
        <pc:spChg chg="add mod ord">
          <ac:chgData name="Ward, Reagan" userId="27291eb4-8241-4961-9e69-8c66e34cc5b0" providerId="ADAL" clId="{8028020B-3743-4FCF-B6AE-59BB85EDDE4E}" dt="2024-02-07T18:44:15.722" v="39" actId="20577"/>
          <ac:spMkLst>
            <pc:docMk/>
            <pc:sldMk cId="3977542393" sldId="5252"/>
            <ac:spMk id="6" creationId="{FFB6415C-5D1A-5E7B-213D-6882FC99E138}"/>
          </ac:spMkLst>
        </pc:spChg>
      </pc:sldChg>
      <pc:sldChg chg="addSp delSp modSp new del mod modClrScheme chgLayout">
        <pc:chgData name="Ward, Reagan" userId="27291eb4-8241-4961-9e69-8c66e34cc5b0" providerId="ADAL" clId="{8028020B-3743-4FCF-B6AE-59BB85EDDE4E}" dt="2024-02-08T03:19:37.154" v="4423" actId="47"/>
        <pc:sldMkLst>
          <pc:docMk/>
          <pc:sldMk cId="1284982042" sldId="5253"/>
        </pc:sldMkLst>
        <pc:spChg chg="del mod ord">
          <ac:chgData name="Ward, Reagan" userId="27291eb4-8241-4961-9e69-8c66e34cc5b0" providerId="ADAL" clId="{8028020B-3743-4FCF-B6AE-59BB85EDDE4E}" dt="2024-02-07T18:44:19.048" v="41" actId="700"/>
          <ac:spMkLst>
            <pc:docMk/>
            <pc:sldMk cId="1284982042" sldId="5253"/>
            <ac:spMk id="2" creationId="{FFA8C4D0-8574-5810-F45F-E0CD13215CBA}"/>
          </ac:spMkLst>
        </pc:spChg>
        <pc:spChg chg="del mod ord">
          <ac:chgData name="Ward, Reagan" userId="27291eb4-8241-4961-9e69-8c66e34cc5b0" providerId="ADAL" clId="{8028020B-3743-4FCF-B6AE-59BB85EDDE4E}" dt="2024-02-07T18:44:19.048" v="41" actId="700"/>
          <ac:spMkLst>
            <pc:docMk/>
            <pc:sldMk cId="1284982042" sldId="5253"/>
            <ac:spMk id="3" creationId="{7E0B346F-B9B9-9FA2-15A8-68FDE08A1738}"/>
          </ac:spMkLst>
        </pc:spChg>
        <pc:spChg chg="mod ord">
          <ac:chgData name="Ward, Reagan" userId="27291eb4-8241-4961-9e69-8c66e34cc5b0" providerId="ADAL" clId="{8028020B-3743-4FCF-B6AE-59BB85EDDE4E}" dt="2024-02-07T18:44:19.048" v="41" actId="700"/>
          <ac:spMkLst>
            <pc:docMk/>
            <pc:sldMk cId="1284982042" sldId="5253"/>
            <ac:spMk id="4" creationId="{BC91764E-353E-3B94-9FA0-B5D0DB625B5F}"/>
          </ac:spMkLst>
        </pc:spChg>
        <pc:spChg chg="add mod ord">
          <ac:chgData name="Ward, Reagan" userId="27291eb4-8241-4961-9e69-8c66e34cc5b0" providerId="ADAL" clId="{8028020B-3743-4FCF-B6AE-59BB85EDDE4E}" dt="2024-02-07T18:44:23.458" v="60" actId="20577"/>
          <ac:spMkLst>
            <pc:docMk/>
            <pc:sldMk cId="1284982042" sldId="5253"/>
            <ac:spMk id="5" creationId="{ACA6AB4E-1B6A-6ECB-E69A-98DCBB6D57C6}"/>
          </ac:spMkLst>
        </pc:spChg>
        <pc:spChg chg="add mod ord">
          <ac:chgData name="Ward, Reagan" userId="27291eb4-8241-4961-9e69-8c66e34cc5b0" providerId="ADAL" clId="{8028020B-3743-4FCF-B6AE-59BB85EDDE4E}" dt="2024-02-07T18:44:19.048" v="41" actId="700"/>
          <ac:spMkLst>
            <pc:docMk/>
            <pc:sldMk cId="1284982042" sldId="5253"/>
            <ac:spMk id="6" creationId="{E539B90A-5DC6-2FA2-D785-D3CD20CD9D55}"/>
          </ac:spMkLst>
        </pc:spChg>
      </pc:sldChg>
      <pc:sldChg chg="addSp delSp modSp new mod modClrScheme chgLayout">
        <pc:chgData name="Ward, Reagan" userId="27291eb4-8241-4961-9e69-8c66e34cc5b0" providerId="ADAL" clId="{8028020B-3743-4FCF-B6AE-59BB85EDDE4E}" dt="2024-02-08T03:42:45.566" v="4900" actId="13244"/>
        <pc:sldMkLst>
          <pc:docMk/>
          <pc:sldMk cId="2627223314" sldId="5254"/>
        </pc:sldMkLst>
        <pc:spChg chg="del mod ord">
          <ac:chgData name="Ward, Reagan" userId="27291eb4-8241-4961-9e69-8c66e34cc5b0" providerId="ADAL" clId="{8028020B-3743-4FCF-B6AE-59BB85EDDE4E}" dt="2024-02-07T18:52:15.381" v="62" actId="700"/>
          <ac:spMkLst>
            <pc:docMk/>
            <pc:sldMk cId="2627223314" sldId="5254"/>
            <ac:spMk id="2" creationId="{8A58D3E0-DBED-1802-65AE-BD2361E76ED1}"/>
          </ac:spMkLst>
        </pc:spChg>
        <pc:spChg chg="del mod ord">
          <ac:chgData name="Ward, Reagan" userId="27291eb4-8241-4961-9e69-8c66e34cc5b0" providerId="ADAL" clId="{8028020B-3743-4FCF-B6AE-59BB85EDDE4E}" dt="2024-02-07T18:52:15.381" v="62" actId="700"/>
          <ac:spMkLst>
            <pc:docMk/>
            <pc:sldMk cId="2627223314" sldId="5254"/>
            <ac:spMk id="3" creationId="{2F81C282-489E-991B-D30E-E811D8B9CB85}"/>
          </ac:spMkLst>
        </pc:spChg>
        <pc:spChg chg="mod ord">
          <ac:chgData name="Ward, Reagan" userId="27291eb4-8241-4961-9e69-8c66e34cc5b0" providerId="ADAL" clId="{8028020B-3743-4FCF-B6AE-59BB85EDDE4E}" dt="2024-02-08T00:09:33.757" v="877" actId="700"/>
          <ac:spMkLst>
            <pc:docMk/>
            <pc:sldMk cId="2627223314" sldId="5254"/>
            <ac:spMk id="4" creationId="{DEBC6030-8750-DCA7-1BDF-76219D5B1B6E}"/>
          </ac:spMkLst>
        </pc:spChg>
        <pc:spChg chg="add mod ord">
          <ac:chgData name="Ward, Reagan" userId="27291eb4-8241-4961-9e69-8c66e34cc5b0" providerId="ADAL" clId="{8028020B-3743-4FCF-B6AE-59BB85EDDE4E}" dt="2024-02-08T00:17:03.966" v="1669" actId="20577"/>
          <ac:spMkLst>
            <pc:docMk/>
            <pc:sldMk cId="2627223314" sldId="5254"/>
            <ac:spMk id="5" creationId="{17922C21-731A-B3F7-42A4-4F04B5EE6FAE}"/>
          </ac:spMkLst>
        </pc:spChg>
        <pc:spChg chg="add mod ord">
          <ac:chgData name="Ward, Reagan" userId="27291eb4-8241-4961-9e69-8c66e34cc5b0" providerId="ADAL" clId="{8028020B-3743-4FCF-B6AE-59BB85EDDE4E}" dt="2024-02-08T03:32:50.411" v="4752" actId="27636"/>
          <ac:spMkLst>
            <pc:docMk/>
            <pc:sldMk cId="2627223314" sldId="5254"/>
            <ac:spMk id="6" creationId="{763D342D-E1AD-F3F1-1427-DA8023571381}"/>
          </ac:spMkLst>
        </pc:spChg>
        <pc:spChg chg="add del mod ord">
          <ac:chgData name="Ward, Reagan" userId="27291eb4-8241-4961-9e69-8c66e34cc5b0" providerId="ADAL" clId="{8028020B-3743-4FCF-B6AE-59BB85EDDE4E}" dt="2024-02-08T00:09:33.757" v="877" actId="700"/>
          <ac:spMkLst>
            <pc:docMk/>
            <pc:sldMk cId="2627223314" sldId="5254"/>
            <ac:spMk id="7" creationId="{415F8202-D42C-12E8-38D1-7523B3971A29}"/>
          </ac:spMkLst>
        </pc:spChg>
        <pc:spChg chg="add del mod ord">
          <ac:chgData name="Ward, Reagan" userId="27291eb4-8241-4961-9e69-8c66e34cc5b0" providerId="ADAL" clId="{8028020B-3743-4FCF-B6AE-59BB85EDDE4E}" dt="2024-02-08T00:09:33.757" v="877" actId="700"/>
          <ac:spMkLst>
            <pc:docMk/>
            <pc:sldMk cId="2627223314" sldId="5254"/>
            <ac:spMk id="8" creationId="{DBAF18E1-CD24-8B64-5523-65EFEDB04FFC}"/>
          </ac:spMkLst>
        </pc:spChg>
        <pc:spChg chg="add mod ord">
          <ac:chgData name="Ward, Reagan" userId="27291eb4-8241-4961-9e69-8c66e34cc5b0" providerId="ADAL" clId="{8028020B-3743-4FCF-B6AE-59BB85EDDE4E}" dt="2024-02-08T00:17:28.615" v="1690" actId="14100"/>
          <ac:spMkLst>
            <pc:docMk/>
            <pc:sldMk cId="2627223314" sldId="5254"/>
            <ac:spMk id="9" creationId="{AE1BB3CE-D7A0-F5C3-6B1B-37A48CFCCB02}"/>
          </ac:spMkLst>
        </pc:spChg>
        <pc:spChg chg="add del mod ord">
          <ac:chgData name="Ward, Reagan" userId="27291eb4-8241-4961-9e69-8c66e34cc5b0" providerId="ADAL" clId="{8028020B-3743-4FCF-B6AE-59BB85EDDE4E}" dt="2024-02-08T00:10:07.982" v="884"/>
          <ac:spMkLst>
            <pc:docMk/>
            <pc:sldMk cId="2627223314" sldId="5254"/>
            <ac:spMk id="10" creationId="{DA126F01-0D58-608D-DC08-AB9EC23E6FDB}"/>
          </ac:spMkLst>
        </pc:spChg>
        <pc:spChg chg="add del mod ord">
          <ac:chgData name="Ward, Reagan" userId="27291eb4-8241-4961-9e69-8c66e34cc5b0" providerId="ADAL" clId="{8028020B-3743-4FCF-B6AE-59BB85EDDE4E}" dt="2024-02-08T00:10:12.181" v="885"/>
          <ac:spMkLst>
            <pc:docMk/>
            <pc:sldMk cId="2627223314" sldId="5254"/>
            <ac:spMk id="11" creationId="{DB8F399E-A407-E30C-CC57-2337656FBC2E}"/>
          </ac:spMkLst>
        </pc:spChg>
        <pc:spChg chg="add mod">
          <ac:chgData name="Ward, Reagan" userId="27291eb4-8241-4961-9e69-8c66e34cc5b0" providerId="ADAL" clId="{8028020B-3743-4FCF-B6AE-59BB85EDDE4E}" dt="2024-02-08T00:10:07.982" v="884"/>
          <ac:spMkLst>
            <pc:docMk/>
            <pc:sldMk cId="2627223314" sldId="5254"/>
            <ac:spMk id="12" creationId="{9CBD4F97-25F9-AD08-D11D-64502178E8AA}"/>
          </ac:spMkLst>
        </pc:spChg>
        <pc:spChg chg="add mod">
          <ac:chgData name="Ward, Reagan" userId="27291eb4-8241-4961-9e69-8c66e34cc5b0" providerId="ADAL" clId="{8028020B-3743-4FCF-B6AE-59BB85EDDE4E}" dt="2024-02-08T00:10:12.181" v="885"/>
          <ac:spMkLst>
            <pc:docMk/>
            <pc:sldMk cId="2627223314" sldId="5254"/>
            <ac:spMk id="13" creationId="{956A9536-9D63-FA13-37C5-BAEB262B0353}"/>
          </ac:spMkLst>
        </pc:spChg>
        <pc:spChg chg="add mod ord">
          <ac:chgData name="Ward, Reagan" userId="27291eb4-8241-4961-9e69-8c66e34cc5b0" providerId="ADAL" clId="{8028020B-3743-4FCF-B6AE-59BB85EDDE4E}" dt="2024-02-08T03:42:43.663" v="4899" actId="13244"/>
          <ac:spMkLst>
            <pc:docMk/>
            <pc:sldMk cId="2627223314" sldId="5254"/>
            <ac:spMk id="14" creationId="{AE916565-2D71-4EE6-BF77-4FE2CF47FAB9}"/>
          </ac:spMkLst>
        </pc:spChg>
        <pc:spChg chg="ord">
          <ac:chgData name="Ward, Reagan" userId="27291eb4-8241-4961-9e69-8c66e34cc5b0" providerId="ADAL" clId="{8028020B-3743-4FCF-B6AE-59BB85EDDE4E}" dt="2024-02-08T03:42:45.566" v="4900" actId="13244"/>
          <ac:spMkLst>
            <pc:docMk/>
            <pc:sldMk cId="2627223314" sldId="5254"/>
            <ac:spMk id="15" creationId="{FF95E14B-F93F-A051-0AE5-68DD93B6B310}"/>
          </ac:spMkLst>
        </pc:spChg>
      </pc:sldChg>
      <pc:sldChg chg="addSp delSp modSp new mod ord modClrScheme chgLayout">
        <pc:chgData name="Ward, Reagan" userId="27291eb4-8241-4961-9e69-8c66e34cc5b0" providerId="ADAL" clId="{8028020B-3743-4FCF-B6AE-59BB85EDDE4E}" dt="2024-02-08T14:35:25.732" v="6090" actId="13244"/>
        <pc:sldMkLst>
          <pc:docMk/>
          <pc:sldMk cId="2812394704" sldId="5255"/>
        </pc:sldMkLst>
        <pc:spChg chg="mod ord">
          <ac:chgData name="Ward, Reagan" userId="27291eb4-8241-4961-9e69-8c66e34cc5b0" providerId="ADAL" clId="{8028020B-3743-4FCF-B6AE-59BB85EDDE4E}" dt="2024-02-07T23:57:28.485" v="180" actId="700"/>
          <ac:spMkLst>
            <pc:docMk/>
            <pc:sldMk cId="2812394704" sldId="5255"/>
            <ac:spMk id="2" creationId="{C555B686-71D7-74E6-4721-C5BED4973E62}"/>
          </ac:spMkLst>
        </pc:spChg>
        <pc:spChg chg="del mod ord">
          <ac:chgData name="Ward, Reagan" userId="27291eb4-8241-4961-9e69-8c66e34cc5b0" providerId="ADAL" clId="{8028020B-3743-4FCF-B6AE-59BB85EDDE4E}" dt="2024-02-07T23:57:28.485" v="180" actId="700"/>
          <ac:spMkLst>
            <pc:docMk/>
            <pc:sldMk cId="2812394704" sldId="5255"/>
            <ac:spMk id="3" creationId="{40A2980A-C5DC-668C-BA1D-353867C00C0F}"/>
          </ac:spMkLst>
        </pc:spChg>
        <pc:spChg chg="add mod ord">
          <ac:chgData name="Ward, Reagan" userId="27291eb4-8241-4961-9e69-8c66e34cc5b0" providerId="ADAL" clId="{8028020B-3743-4FCF-B6AE-59BB85EDDE4E}" dt="2024-02-08T14:35:25.732" v="6090" actId="13244"/>
          <ac:spMkLst>
            <pc:docMk/>
            <pc:sldMk cId="2812394704" sldId="5255"/>
            <ac:spMk id="3" creationId="{7F7370CE-91E1-65BF-4D36-60E7807EC27E}"/>
          </ac:spMkLst>
        </pc:spChg>
        <pc:spChg chg="mod ord">
          <ac:chgData name="Ward, Reagan" userId="27291eb4-8241-4961-9e69-8c66e34cc5b0" providerId="ADAL" clId="{8028020B-3743-4FCF-B6AE-59BB85EDDE4E}" dt="2024-02-07T23:57:28.485" v="180" actId="700"/>
          <ac:spMkLst>
            <pc:docMk/>
            <pc:sldMk cId="2812394704" sldId="5255"/>
            <ac:spMk id="4" creationId="{90119AE8-D34A-27E2-2CB4-B4E9A2F8DDF2}"/>
          </ac:spMkLst>
        </pc:spChg>
        <pc:spChg chg="del mod ord">
          <ac:chgData name="Ward, Reagan" userId="27291eb4-8241-4961-9e69-8c66e34cc5b0" providerId="ADAL" clId="{8028020B-3743-4FCF-B6AE-59BB85EDDE4E}" dt="2024-02-07T23:57:28.485" v="180" actId="700"/>
          <ac:spMkLst>
            <pc:docMk/>
            <pc:sldMk cId="2812394704" sldId="5255"/>
            <ac:spMk id="5" creationId="{D75053E6-1072-8F06-9477-32136F2677B8}"/>
          </ac:spMkLst>
        </pc:spChg>
        <pc:spChg chg="del mod ord">
          <ac:chgData name="Ward, Reagan" userId="27291eb4-8241-4961-9e69-8c66e34cc5b0" providerId="ADAL" clId="{8028020B-3743-4FCF-B6AE-59BB85EDDE4E}" dt="2024-02-07T23:57:28.485" v="180" actId="700"/>
          <ac:spMkLst>
            <pc:docMk/>
            <pc:sldMk cId="2812394704" sldId="5255"/>
            <ac:spMk id="6" creationId="{D823AAED-8E1A-8C0D-AA6A-48DF07E530BE}"/>
          </ac:spMkLst>
        </pc:spChg>
        <pc:spChg chg="add mod ord">
          <ac:chgData name="Ward, Reagan" userId="27291eb4-8241-4961-9e69-8c66e34cc5b0" providerId="ADAL" clId="{8028020B-3743-4FCF-B6AE-59BB85EDDE4E}" dt="2024-02-08T14:33:23.218" v="5755" actId="27636"/>
          <ac:spMkLst>
            <pc:docMk/>
            <pc:sldMk cId="2812394704" sldId="5255"/>
            <ac:spMk id="7" creationId="{9929CA87-AA0D-E122-43AC-DF5B1797EBFA}"/>
          </ac:spMkLst>
        </pc:spChg>
        <pc:spChg chg="add mod ord">
          <ac:chgData name="Ward, Reagan" userId="27291eb4-8241-4961-9e69-8c66e34cc5b0" providerId="ADAL" clId="{8028020B-3743-4FCF-B6AE-59BB85EDDE4E}" dt="2024-02-08T14:33:23.221" v="5756" actId="27636"/>
          <ac:spMkLst>
            <pc:docMk/>
            <pc:sldMk cId="2812394704" sldId="5255"/>
            <ac:spMk id="8" creationId="{2E7B5288-2F62-CCCF-46E5-45ABEFD238D2}"/>
          </ac:spMkLst>
        </pc:spChg>
        <pc:spChg chg="add mod ord">
          <ac:chgData name="Ward, Reagan" userId="27291eb4-8241-4961-9e69-8c66e34cc5b0" providerId="ADAL" clId="{8028020B-3743-4FCF-B6AE-59BB85EDDE4E}" dt="2024-02-08T14:33:05.863" v="5752" actId="404"/>
          <ac:spMkLst>
            <pc:docMk/>
            <pc:sldMk cId="2812394704" sldId="5255"/>
            <ac:spMk id="9" creationId="{C3404307-AE19-FE3F-8550-2229D6D0C58E}"/>
          </ac:spMkLst>
        </pc:spChg>
        <pc:spChg chg="add mod ord">
          <ac:chgData name="Ward, Reagan" userId="27291eb4-8241-4961-9e69-8c66e34cc5b0" providerId="ADAL" clId="{8028020B-3743-4FCF-B6AE-59BB85EDDE4E}" dt="2024-02-08T14:33:05.863" v="5752" actId="404"/>
          <ac:spMkLst>
            <pc:docMk/>
            <pc:sldMk cId="2812394704" sldId="5255"/>
            <ac:spMk id="10" creationId="{285FFAAA-EE98-CD9A-CAC9-D4B20A722CA1}"/>
          </ac:spMkLst>
        </pc:spChg>
        <pc:spChg chg="add mod ord">
          <ac:chgData name="Ward, Reagan" userId="27291eb4-8241-4961-9e69-8c66e34cc5b0" providerId="ADAL" clId="{8028020B-3743-4FCF-B6AE-59BB85EDDE4E}" dt="2024-02-07T23:58:32.048" v="252" actId="20577"/>
          <ac:spMkLst>
            <pc:docMk/>
            <pc:sldMk cId="2812394704" sldId="5255"/>
            <ac:spMk id="11" creationId="{39BE2327-85BE-AA39-DBBB-E314E015946D}"/>
          </ac:spMkLst>
        </pc:spChg>
        <pc:spChg chg="add mod ord">
          <ac:chgData name="Ward, Reagan" userId="27291eb4-8241-4961-9e69-8c66e34cc5b0" providerId="ADAL" clId="{8028020B-3743-4FCF-B6AE-59BB85EDDE4E}" dt="2024-02-07T23:58:43.505" v="288" actId="207"/>
          <ac:spMkLst>
            <pc:docMk/>
            <pc:sldMk cId="2812394704" sldId="5255"/>
            <ac:spMk id="12" creationId="{50BF0BE2-40EC-3512-2A6C-41C55A2252BA}"/>
          </ac:spMkLst>
        </pc:spChg>
        <pc:spChg chg="ord">
          <ac:chgData name="Ward, Reagan" userId="27291eb4-8241-4961-9e69-8c66e34cc5b0" providerId="ADAL" clId="{8028020B-3743-4FCF-B6AE-59BB85EDDE4E}" dt="2024-02-08T03:42:33.745" v="4898" actId="13244"/>
          <ac:spMkLst>
            <pc:docMk/>
            <pc:sldMk cId="2812394704" sldId="5255"/>
            <ac:spMk id="13" creationId="{0E2F991C-9E29-09F7-920E-971735C7CEE2}"/>
          </ac:spMkLst>
        </pc:spChg>
      </pc:sldChg>
      <pc:sldChg chg="addSp delSp modSp new mod modClrScheme chgLayout">
        <pc:chgData name="Ward, Reagan" userId="27291eb4-8241-4961-9e69-8c66e34cc5b0" providerId="ADAL" clId="{8028020B-3743-4FCF-B6AE-59BB85EDDE4E}" dt="2024-02-08T03:42:53.270" v="4901" actId="13244"/>
        <pc:sldMkLst>
          <pc:docMk/>
          <pc:sldMk cId="4257296293" sldId="5256"/>
        </pc:sldMkLst>
        <pc:spChg chg="mod ord">
          <ac:chgData name="Ward, Reagan" userId="27291eb4-8241-4961-9e69-8c66e34cc5b0" providerId="ADAL" clId="{8028020B-3743-4FCF-B6AE-59BB85EDDE4E}" dt="2024-02-08T00:19:28.094" v="1771" actId="700"/>
          <ac:spMkLst>
            <pc:docMk/>
            <pc:sldMk cId="4257296293" sldId="5256"/>
            <ac:spMk id="2" creationId="{4F331465-8C00-6A81-EBC1-402CB5ABFF60}"/>
          </ac:spMkLst>
        </pc:spChg>
        <pc:spChg chg="del mod ord">
          <ac:chgData name="Ward, Reagan" userId="27291eb4-8241-4961-9e69-8c66e34cc5b0" providerId="ADAL" clId="{8028020B-3743-4FCF-B6AE-59BB85EDDE4E}" dt="2024-02-08T00:19:28.094" v="1771" actId="700"/>
          <ac:spMkLst>
            <pc:docMk/>
            <pc:sldMk cId="4257296293" sldId="5256"/>
            <ac:spMk id="3" creationId="{82BDB0A9-1085-68EC-CD7E-0392A041BC6A}"/>
          </ac:spMkLst>
        </pc:spChg>
        <pc:spChg chg="mod ord">
          <ac:chgData name="Ward, Reagan" userId="27291eb4-8241-4961-9e69-8c66e34cc5b0" providerId="ADAL" clId="{8028020B-3743-4FCF-B6AE-59BB85EDDE4E}" dt="2024-02-08T00:19:28.094" v="1771" actId="700"/>
          <ac:spMkLst>
            <pc:docMk/>
            <pc:sldMk cId="4257296293" sldId="5256"/>
            <ac:spMk id="4" creationId="{EE1D63A8-DAD7-D38D-1D75-F3AC1A2117F6}"/>
          </ac:spMkLst>
        </pc:spChg>
        <pc:spChg chg="del mod ord">
          <ac:chgData name="Ward, Reagan" userId="27291eb4-8241-4961-9e69-8c66e34cc5b0" providerId="ADAL" clId="{8028020B-3743-4FCF-B6AE-59BB85EDDE4E}" dt="2024-02-08T00:19:28.094" v="1771" actId="700"/>
          <ac:spMkLst>
            <pc:docMk/>
            <pc:sldMk cId="4257296293" sldId="5256"/>
            <ac:spMk id="5" creationId="{3BEDD174-1294-BF9C-9A1B-4E65B7077FDC}"/>
          </ac:spMkLst>
        </pc:spChg>
        <pc:spChg chg="del mod ord">
          <ac:chgData name="Ward, Reagan" userId="27291eb4-8241-4961-9e69-8c66e34cc5b0" providerId="ADAL" clId="{8028020B-3743-4FCF-B6AE-59BB85EDDE4E}" dt="2024-02-08T00:19:28.094" v="1771" actId="700"/>
          <ac:spMkLst>
            <pc:docMk/>
            <pc:sldMk cId="4257296293" sldId="5256"/>
            <ac:spMk id="6" creationId="{1573AE43-57DC-4DF1-0AC3-A2AD8F2A4FBA}"/>
          </ac:spMkLst>
        </pc:spChg>
        <pc:spChg chg="add mod ord">
          <ac:chgData name="Ward, Reagan" userId="27291eb4-8241-4961-9e69-8c66e34cc5b0" providerId="ADAL" clId="{8028020B-3743-4FCF-B6AE-59BB85EDDE4E}" dt="2024-02-08T03:32:50.451" v="4754" actId="27636"/>
          <ac:spMkLst>
            <pc:docMk/>
            <pc:sldMk cId="4257296293" sldId="5256"/>
            <ac:spMk id="7" creationId="{59D9F417-9CC2-D1EA-59D0-AD194522CEDF}"/>
          </ac:spMkLst>
        </pc:spChg>
        <pc:spChg chg="add mod ord">
          <ac:chgData name="Ward, Reagan" userId="27291eb4-8241-4961-9e69-8c66e34cc5b0" providerId="ADAL" clId="{8028020B-3743-4FCF-B6AE-59BB85EDDE4E}" dt="2024-02-08T03:32:50.441" v="4753" actId="27636"/>
          <ac:spMkLst>
            <pc:docMk/>
            <pc:sldMk cId="4257296293" sldId="5256"/>
            <ac:spMk id="8" creationId="{17FD7D01-98D6-C43F-D4A7-B9079BD9C228}"/>
          </ac:spMkLst>
        </pc:spChg>
        <pc:spChg chg="add del mod ord">
          <ac:chgData name="Ward, Reagan" userId="27291eb4-8241-4961-9e69-8c66e34cc5b0" providerId="ADAL" clId="{8028020B-3743-4FCF-B6AE-59BB85EDDE4E}" dt="2024-02-08T03:11:49.310" v="3709"/>
          <ac:spMkLst>
            <pc:docMk/>
            <pc:sldMk cId="4257296293" sldId="5256"/>
            <ac:spMk id="9" creationId="{91C2BFCE-7844-9AA9-2F0E-3112FC707D3A}"/>
          </ac:spMkLst>
        </pc:spChg>
        <pc:spChg chg="add del mod ord">
          <ac:chgData name="Ward, Reagan" userId="27291eb4-8241-4961-9e69-8c66e34cc5b0" providerId="ADAL" clId="{8028020B-3743-4FCF-B6AE-59BB85EDDE4E}" dt="2024-02-08T03:11:56.769" v="3711"/>
          <ac:spMkLst>
            <pc:docMk/>
            <pc:sldMk cId="4257296293" sldId="5256"/>
            <ac:spMk id="10" creationId="{580EFC56-F9E9-3826-352E-906475F00176}"/>
          </ac:spMkLst>
        </pc:spChg>
        <pc:spChg chg="add mod">
          <ac:chgData name="Ward, Reagan" userId="27291eb4-8241-4961-9e69-8c66e34cc5b0" providerId="ADAL" clId="{8028020B-3743-4FCF-B6AE-59BB85EDDE4E}" dt="2024-02-08T03:11:49.310" v="3709"/>
          <ac:spMkLst>
            <pc:docMk/>
            <pc:sldMk cId="4257296293" sldId="5256"/>
            <ac:spMk id="11" creationId="{4A476747-C0B8-5F6E-ED1B-4C68CFC5B4D1}"/>
          </ac:spMkLst>
        </pc:spChg>
        <pc:spChg chg="add mod">
          <ac:chgData name="Ward, Reagan" userId="27291eb4-8241-4961-9e69-8c66e34cc5b0" providerId="ADAL" clId="{8028020B-3743-4FCF-B6AE-59BB85EDDE4E}" dt="2024-02-08T03:11:56.769" v="3711"/>
          <ac:spMkLst>
            <pc:docMk/>
            <pc:sldMk cId="4257296293" sldId="5256"/>
            <ac:spMk id="12" creationId="{5648FD87-57A1-5B2F-F4AC-CCB667C16FD3}"/>
          </ac:spMkLst>
        </pc:spChg>
        <pc:spChg chg="ord">
          <ac:chgData name="Ward, Reagan" userId="27291eb4-8241-4961-9e69-8c66e34cc5b0" providerId="ADAL" clId="{8028020B-3743-4FCF-B6AE-59BB85EDDE4E}" dt="2024-02-08T03:42:53.270" v="4901" actId="13244"/>
          <ac:spMkLst>
            <pc:docMk/>
            <pc:sldMk cId="4257296293" sldId="5256"/>
            <ac:spMk id="13" creationId="{7D677B9B-E327-2EFE-65E3-58DC4F04B031}"/>
          </ac:spMkLst>
        </pc:spChg>
      </pc:sldChg>
      <pc:sldChg chg="addSp delSp modSp new mod modClrScheme chgLayout">
        <pc:chgData name="Ward, Reagan" userId="27291eb4-8241-4961-9e69-8c66e34cc5b0" providerId="ADAL" clId="{8028020B-3743-4FCF-B6AE-59BB85EDDE4E}" dt="2024-02-08T03:47:36.771" v="5277" actId="13244"/>
        <pc:sldMkLst>
          <pc:docMk/>
          <pc:sldMk cId="2302466067" sldId="5257"/>
        </pc:sldMkLst>
        <pc:spChg chg="mod ord">
          <ac:chgData name="Ward, Reagan" userId="27291eb4-8241-4961-9e69-8c66e34cc5b0" providerId="ADAL" clId="{8028020B-3743-4FCF-B6AE-59BB85EDDE4E}" dt="2024-02-08T03:46:05.494" v="5128" actId="700"/>
          <ac:spMkLst>
            <pc:docMk/>
            <pc:sldMk cId="2302466067" sldId="5257"/>
            <ac:spMk id="2" creationId="{CE89A863-E55E-51FD-C879-599A958C94CE}"/>
          </ac:spMkLst>
        </pc:spChg>
        <pc:spChg chg="mod ord">
          <ac:chgData name="Ward, Reagan" userId="27291eb4-8241-4961-9e69-8c66e34cc5b0" providerId="ADAL" clId="{8028020B-3743-4FCF-B6AE-59BB85EDDE4E}" dt="2024-02-08T03:47:26.715" v="5276" actId="14"/>
          <ac:spMkLst>
            <pc:docMk/>
            <pc:sldMk cId="2302466067" sldId="5257"/>
            <ac:spMk id="3" creationId="{DFF927DF-F6CA-B886-51A2-D6EE7074ADF6}"/>
          </ac:spMkLst>
        </pc:spChg>
        <pc:spChg chg="add del mod ord">
          <ac:chgData name="Ward, Reagan" userId="27291eb4-8241-4961-9e69-8c66e34cc5b0" providerId="ADAL" clId="{8028020B-3743-4FCF-B6AE-59BB85EDDE4E}" dt="2024-02-08T03:46:22.155" v="5134"/>
          <ac:spMkLst>
            <pc:docMk/>
            <pc:sldMk cId="2302466067" sldId="5257"/>
            <ac:spMk id="4" creationId="{72CB4431-B781-1CDE-0BD1-405EFAF7D999}"/>
          </ac:spMkLst>
        </pc:spChg>
        <pc:spChg chg="del">
          <ac:chgData name="Ward, Reagan" userId="27291eb4-8241-4961-9e69-8c66e34cc5b0" providerId="ADAL" clId="{8028020B-3743-4FCF-B6AE-59BB85EDDE4E}" dt="2024-02-08T03:11:51.642" v="3710"/>
          <ac:spMkLst>
            <pc:docMk/>
            <pc:sldMk cId="2302466067" sldId="5257"/>
            <ac:spMk id="5" creationId="{261A24C5-4ED2-B2FB-2F9F-5D69FDB2E554}"/>
          </ac:spMkLst>
        </pc:spChg>
        <pc:spChg chg="add mod">
          <ac:chgData name="Ward, Reagan" userId="27291eb4-8241-4961-9e69-8c66e34cc5b0" providerId="ADAL" clId="{8028020B-3743-4FCF-B6AE-59BB85EDDE4E}" dt="2024-02-08T03:46:22.155" v="5134"/>
          <ac:spMkLst>
            <pc:docMk/>
            <pc:sldMk cId="2302466067" sldId="5257"/>
            <ac:spMk id="5" creationId="{8B50BEEE-E6C8-60EB-1EE0-CFD8D1AE84A8}"/>
          </ac:spMkLst>
        </pc:spChg>
        <pc:spChg chg="del">
          <ac:chgData name="Ward, Reagan" userId="27291eb4-8241-4961-9e69-8c66e34cc5b0" providerId="ADAL" clId="{8028020B-3743-4FCF-B6AE-59BB85EDDE4E}" dt="2024-02-08T03:12:00.113" v="3712"/>
          <ac:spMkLst>
            <pc:docMk/>
            <pc:sldMk cId="2302466067" sldId="5257"/>
            <ac:spMk id="6" creationId="{B49D414B-08AF-10EC-A06C-C2324DF53037}"/>
          </ac:spMkLst>
        </pc:spChg>
        <pc:spChg chg="add del mod">
          <ac:chgData name="Ward, Reagan" userId="27291eb4-8241-4961-9e69-8c66e34cc5b0" providerId="ADAL" clId="{8028020B-3743-4FCF-B6AE-59BB85EDDE4E}" dt="2024-02-08T03:46:28.575" v="5136" actId="478"/>
          <ac:spMkLst>
            <pc:docMk/>
            <pc:sldMk cId="2302466067" sldId="5257"/>
            <ac:spMk id="6" creationId="{F731DE6B-E21E-F0A1-5469-15BB46871F3D}"/>
          </ac:spMkLst>
        </pc:spChg>
        <pc:spChg chg="add mod ord">
          <ac:chgData name="Ward, Reagan" userId="27291eb4-8241-4961-9e69-8c66e34cc5b0" providerId="ADAL" clId="{8028020B-3743-4FCF-B6AE-59BB85EDDE4E}" dt="2024-02-08T03:47:19.401" v="5272" actId="27636"/>
          <ac:spMkLst>
            <pc:docMk/>
            <pc:sldMk cId="2302466067" sldId="5257"/>
            <ac:spMk id="7" creationId="{FC5FDD3C-2276-7F5E-6070-EA22DCD78956}"/>
          </ac:spMkLst>
        </pc:spChg>
        <pc:spChg chg="add del mod ord">
          <ac:chgData name="Ward, Reagan" userId="27291eb4-8241-4961-9e69-8c66e34cc5b0" providerId="ADAL" clId="{8028020B-3743-4FCF-B6AE-59BB85EDDE4E}" dt="2024-02-08T03:46:31.066" v="5137" actId="478"/>
          <ac:spMkLst>
            <pc:docMk/>
            <pc:sldMk cId="2302466067" sldId="5257"/>
            <ac:spMk id="8" creationId="{91F3EFEE-25EC-D37F-EFAC-0745BD4E8020}"/>
          </ac:spMkLst>
        </pc:spChg>
        <pc:spChg chg="mod ord">
          <ac:chgData name="Ward, Reagan" userId="27291eb4-8241-4961-9e69-8c66e34cc5b0" providerId="ADAL" clId="{8028020B-3743-4FCF-B6AE-59BB85EDDE4E}" dt="2024-02-08T03:46:05.494" v="5128" actId="700"/>
          <ac:spMkLst>
            <pc:docMk/>
            <pc:sldMk cId="2302466067" sldId="5257"/>
            <ac:spMk id="9" creationId="{7400FAF2-A121-4730-5A91-B872FBF342D0}"/>
          </ac:spMkLst>
        </pc:spChg>
        <pc:spChg chg="add del mod">
          <ac:chgData name="Ward, Reagan" userId="27291eb4-8241-4961-9e69-8c66e34cc5b0" providerId="ADAL" clId="{8028020B-3743-4FCF-B6AE-59BB85EDDE4E}" dt="2024-02-08T03:46:33.567" v="5138"/>
          <ac:spMkLst>
            <pc:docMk/>
            <pc:sldMk cId="2302466067" sldId="5257"/>
            <ac:spMk id="11" creationId="{02471C5A-E417-5762-A526-2C2A44A92546}"/>
          </ac:spMkLst>
        </pc:spChg>
        <pc:spChg chg="add mod ord">
          <ac:chgData name="Ward, Reagan" userId="27291eb4-8241-4961-9e69-8c66e34cc5b0" providerId="ADAL" clId="{8028020B-3743-4FCF-B6AE-59BB85EDDE4E}" dt="2024-02-08T03:47:36.771" v="5277" actId="13244"/>
          <ac:spMkLst>
            <pc:docMk/>
            <pc:sldMk cId="2302466067" sldId="5257"/>
            <ac:spMk id="12" creationId="{500147EB-EB38-8B6C-CD41-00B11F3589CA}"/>
          </ac:spMkLst>
        </pc:spChg>
      </pc:sldChg>
      <pc:sldChg chg="addSp delSp modSp mod modClrScheme chgLayout">
        <pc:chgData name="Ward, Reagan" userId="27291eb4-8241-4961-9e69-8c66e34cc5b0" providerId="ADAL" clId="{8028020B-3743-4FCF-B6AE-59BB85EDDE4E}" dt="2024-02-08T03:35:38.612" v="4780"/>
        <pc:sldMkLst>
          <pc:docMk/>
          <pc:sldMk cId="156395314" sldId="5258"/>
        </pc:sldMkLst>
        <pc:spChg chg="mod ord">
          <ac:chgData name="Ward, Reagan" userId="27291eb4-8241-4961-9e69-8c66e34cc5b0" providerId="ADAL" clId="{8028020B-3743-4FCF-B6AE-59BB85EDDE4E}" dt="2024-02-08T03:35:21.160" v="4777" actId="700"/>
          <ac:spMkLst>
            <pc:docMk/>
            <pc:sldMk cId="156395314" sldId="5258"/>
            <ac:spMk id="2" creationId="{E42348BE-3DF6-8A37-29CB-D615115F6DE2}"/>
          </ac:spMkLst>
        </pc:spChg>
        <pc:spChg chg="mod ord">
          <ac:chgData name="Ward, Reagan" userId="27291eb4-8241-4961-9e69-8c66e34cc5b0" providerId="ADAL" clId="{8028020B-3743-4FCF-B6AE-59BB85EDDE4E}" dt="2024-02-08T03:35:21.160" v="4777" actId="700"/>
          <ac:spMkLst>
            <pc:docMk/>
            <pc:sldMk cId="156395314" sldId="5258"/>
            <ac:spMk id="3" creationId="{48132BB2-8C2C-59F1-E62E-C955DB7B1895}"/>
          </ac:spMkLst>
        </pc:spChg>
        <pc:spChg chg="mod ord">
          <ac:chgData name="Ward, Reagan" userId="27291eb4-8241-4961-9e69-8c66e34cc5b0" providerId="ADAL" clId="{8028020B-3743-4FCF-B6AE-59BB85EDDE4E}" dt="2024-02-08T03:35:21.160" v="4777" actId="700"/>
          <ac:spMkLst>
            <pc:docMk/>
            <pc:sldMk cId="156395314" sldId="5258"/>
            <ac:spMk id="4" creationId="{6AAECF3F-C642-D40D-DBBF-355386F9A0CD}"/>
          </ac:spMkLst>
        </pc:spChg>
        <pc:spChg chg="add del mod ord">
          <ac:chgData name="Ward, Reagan" userId="27291eb4-8241-4961-9e69-8c66e34cc5b0" providerId="ADAL" clId="{8028020B-3743-4FCF-B6AE-59BB85EDDE4E}" dt="2024-02-08T03:35:12.085" v="4775" actId="478"/>
          <ac:spMkLst>
            <pc:docMk/>
            <pc:sldMk cId="156395314" sldId="5258"/>
            <ac:spMk id="5" creationId="{7A98F2DC-6467-8D17-AEBB-BDA7C281E53D}"/>
          </ac:spMkLst>
        </pc:spChg>
        <pc:spChg chg="add del mod ord">
          <ac:chgData name="Ward, Reagan" userId="27291eb4-8241-4961-9e69-8c66e34cc5b0" providerId="ADAL" clId="{8028020B-3743-4FCF-B6AE-59BB85EDDE4E}" dt="2024-02-08T03:35:14.421" v="4776" actId="478"/>
          <ac:spMkLst>
            <pc:docMk/>
            <pc:sldMk cId="156395314" sldId="5258"/>
            <ac:spMk id="6" creationId="{5D16024E-38FF-CCF4-59B8-3A4BDDB1A38F}"/>
          </ac:spMkLst>
        </pc:spChg>
        <pc:spChg chg="add del mod ord">
          <ac:chgData name="Ward, Reagan" userId="27291eb4-8241-4961-9e69-8c66e34cc5b0" providerId="ADAL" clId="{8028020B-3743-4FCF-B6AE-59BB85EDDE4E}" dt="2024-02-08T03:35:29.719" v="4778"/>
          <ac:spMkLst>
            <pc:docMk/>
            <pc:sldMk cId="156395314" sldId="5258"/>
            <ac:spMk id="7" creationId="{B247AEBD-DFDF-F85E-9CEE-E419BABD7B72}"/>
          </ac:spMkLst>
        </pc:spChg>
        <pc:spChg chg="add del mod ord">
          <ac:chgData name="Ward, Reagan" userId="27291eb4-8241-4961-9e69-8c66e34cc5b0" providerId="ADAL" clId="{8028020B-3743-4FCF-B6AE-59BB85EDDE4E}" dt="2024-02-08T03:35:38.612" v="4780"/>
          <ac:spMkLst>
            <pc:docMk/>
            <pc:sldMk cId="156395314" sldId="5258"/>
            <ac:spMk id="8" creationId="{8F7E1094-8BBE-DF46-2598-B610227090DD}"/>
          </ac:spMkLst>
        </pc:spChg>
        <pc:spChg chg="add mod">
          <ac:chgData name="Ward, Reagan" userId="27291eb4-8241-4961-9e69-8c66e34cc5b0" providerId="ADAL" clId="{8028020B-3743-4FCF-B6AE-59BB85EDDE4E}" dt="2024-02-08T03:35:29.719" v="4778"/>
          <ac:spMkLst>
            <pc:docMk/>
            <pc:sldMk cId="156395314" sldId="5258"/>
            <ac:spMk id="9" creationId="{49B295F6-63BF-F452-6A5E-C128EA8375D0}"/>
          </ac:spMkLst>
        </pc:spChg>
        <pc:spChg chg="add mod">
          <ac:chgData name="Ward, Reagan" userId="27291eb4-8241-4961-9e69-8c66e34cc5b0" providerId="ADAL" clId="{8028020B-3743-4FCF-B6AE-59BB85EDDE4E}" dt="2024-02-08T03:35:38.612" v="4780"/>
          <ac:spMkLst>
            <pc:docMk/>
            <pc:sldMk cId="156395314" sldId="5258"/>
            <ac:spMk id="10" creationId="{A67A9DC2-FC38-1DA0-196A-CD1AED2026DD}"/>
          </ac:spMkLst>
        </pc:spChg>
      </pc:sldChg>
      <pc:sldChg chg="addSp delSp modSp mod modClrScheme chgLayout">
        <pc:chgData name="Ward, Reagan" userId="27291eb4-8241-4961-9e69-8c66e34cc5b0" providerId="ADAL" clId="{8028020B-3743-4FCF-B6AE-59BB85EDDE4E}" dt="2024-02-08T03:41:33.152" v="4886" actId="13244"/>
        <pc:sldMkLst>
          <pc:docMk/>
          <pc:sldMk cId="556776592" sldId="5259"/>
        </pc:sldMkLst>
        <pc:spChg chg="mod ord">
          <ac:chgData name="Ward, Reagan" userId="27291eb4-8241-4961-9e69-8c66e34cc5b0" providerId="ADAL" clId="{8028020B-3743-4FCF-B6AE-59BB85EDDE4E}" dt="2024-02-08T03:36:23.683" v="4790" actId="700"/>
          <ac:spMkLst>
            <pc:docMk/>
            <pc:sldMk cId="556776592" sldId="5259"/>
            <ac:spMk id="2" creationId="{29B2E028-B847-5804-2025-A9B46D85F252}"/>
          </ac:spMkLst>
        </pc:spChg>
        <pc:spChg chg="add del mod ord">
          <ac:chgData name="Ward, Reagan" userId="27291eb4-8241-4961-9e69-8c66e34cc5b0" providerId="ADAL" clId="{8028020B-3743-4FCF-B6AE-59BB85EDDE4E}" dt="2024-02-08T03:20:33.293" v="4434"/>
          <ac:spMkLst>
            <pc:docMk/>
            <pc:sldMk cId="556776592" sldId="5259"/>
            <ac:spMk id="3" creationId="{197BCF19-A579-29C0-C88B-64F263547A72}"/>
          </ac:spMkLst>
        </pc:spChg>
        <pc:spChg chg="add del mod ord">
          <ac:chgData name="Ward, Reagan" userId="27291eb4-8241-4961-9e69-8c66e34cc5b0" providerId="ADAL" clId="{8028020B-3743-4FCF-B6AE-59BB85EDDE4E}" dt="2024-02-08T03:36:35.051" v="4795"/>
          <ac:spMkLst>
            <pc:docMk/>
            <pc:sldMk cId="556776592" sldId="5259"/>
            <ac:spMk id="3" creationId="{7EBD9F0F-F894-D63B-A722-E355E703FF61}"/>
          </ac:spMkLst>
        </pc:spChg>
        <pc:spChg chg="add del mod ord">
          <ac:chgData name="Ward, Reagan" userId="27291eb4-8241-4961-9e69-8c66e34cc5b0" providerId="ADAL" clId="{8028020B-3743-4FCF-B6AE-59BB85EDDE4E}" dt="2024-02-08T03:36:40.466" v="4797"/>
          <ac:spMkLst>
            <pc:docMk/>
            <pc:sldMk cId="556776592" sldId="5259"/>
            <ac:spMk id="4" creationId="{35E5AA98-1E01-F38B-7486-32F44E93FD87}"/>
          </ac:spMkLst>
        </pc:spChg>
        <pc:spChg chg="add del mod ord">
          <ac:chgData name="Ward, Reagan" userId="27291eb4-8241-4961-9e69-8c66e34cc5b0" providerId="ADAL" clId="{8028020B-3743-4FCF-B6AE-59BB85EDDE4E}" dt="2024-02-08T03:20:42.071" v="4437" actId="478"/>
          <ac:spMkLst>
            <pc:docMk/>
            <pc:sldMk cId="556776592" sldId="5259"/>
            <ac:spMk id="4" creationId="{DA4BDC0A-EAD1-45E4-53DC-D614479C85C6}"/>
          </ac:spMkLst>
        </pc:spChg>
        <pc:spChg chg="add mod">
          <ac:chgData name="Ward, Reagan" userId="27291eb4-8241-4961-9e69-8c66e34cc5b0" providerId="ADAL" clId="{8028020B-3743-4FCF-B6AE-59BB85EDDE4E}" dt="2024-02-08T03:36:35.183" v="4796" actId="27636"/>
          <ac:spMkLst>
            <pc:docMk/>
            <pc:sldMk cId="556776592" sldId="5259"/>
            <ac:spMk id="5" creationId="{80150034-12AE-2B18-7D06-C375ACC3D75B}"/>
          </ac:spMkLst>
        </pc:spChg>
        <pc:spChg chg="add del mod ord">
          <ac:chgData name="Ward, Reagan" userId="27291eb4-8241-4961-9e69-8c66e34cc5b0" providerId="ADAL" clId="{8028020B-3743-4FCF-B6AE-59BB85EDDE4E}" dt="2024-02-08T03:20:42.892" v="4438" actId="478"/>
          <ac:spMkLst>
            <pc:docMk/>
            <pc:sldMk cId="556776592" sldId="5259"/>
            <ac:spMk id="6" creationId="{625EA27B-AEF8-117E-F28E-78435F3ADA76}"/>
          </ac:spMkLst>
        </pc:spChg>
        <pc:spChg chg="add mod">
          <ac:chgData name="Ward, Reagan" userId="27291eb4-8241-4961-9e69-8c66e34cc5b0" providerId="ADAL" clId="{8028020B-3743-4FCF-B6AE-59BB85EDDE4E}" dt="2024-02-08T03:36:40.646" v="4798" actId="27636"/>
          <ac:spMkLst>
            <pc:docMk/>
            <pc:sldMk cId="556776592" sldId="5259"/>
            <ac:spMk id="6" creationId="{CAD39EDC-977A-4F5D-876A-77F9B7C6C3BA}"/>
          </ac:spMkLst>
        </pc:spChg>
        <pc:spChg chg="mod ord">
          <ac:chgData name="Ward, Reagan" userId="27291eb4-8241-4961-9e69-8c66e34cc5b0" providerId="ADAL" clId="{8028020B-3743-4FCF-B6AE-59BB85EDDE4E}" dt="2024-02-08T03:41:33.152" v="4886" actId="13244"/>
          <ac:spMkLst>
            <pc:docMk/>
            <pc:sldMk cId="556776592" sldId="5259"/>
            <ac:spMk id="8" creationId="{49870D7E-C334-F957-0FDF-4A82E945E917}"/>
          </ac:spMkLst>
        </pc:spChg>
        <pc:picChg chg="del">
          <ac:chgData name="Ward, Reagan" userId="27291eb4-8241-4961-9e69-8c66e34cc5b0" providerId="ADAL" clId="{8028020B-3743-4FCF-B6AE-59BB85EDDE4E}" dt="2024-02-08T03:20:31.611" v="4433" actId="21"/>
          <ac:picMkLst>
            <pc:docMk/>
            <pc:sldMk cId="556776592" sldId="5259"/>
            <ac:picMk id="5" creationId="{572EDB38-6FEA-9934-B11F-591EB3A8135F}"/>
          </ac:picMkLst>
        </pc:picChg>
        <pc:picChg chg="add mod ord">
          <ac:chgData name="Ward, Reagan" userId="27291eb4-8241-4961-9e69-8c66e34cc5b0" providerId="ADAL" clId="{8028020B-3743-4FCF-B6AE-59BB85EDDE4E}" dt="2024-02-08T03:36:48.734" v="4800" actId="1076"/>
          <ac:picMkLst>
            <pc:docMk/>
            <pc:sldMk cId="556776592" sldId="5259"/>
            <ac:picMk id="7" creationId="{572EDB38-6FEA-9934-B11F-591EB3A8135F}"/>
          </ac:picMkLst>
        </pc:picChg>
      </pc:sldChg>
      <pc:sldChg chg="addSp delSp modSp mod modClrScheme chgLayout">
        <pc:chgData name="Ward, Reagan" userId="27291eb4-8241-4961-9e69-8c66e34cc5b0" providerId="ADAL" clId="{8028020B-3743-4FCF-B6AE-59BB85EDDE4E}" dt="2024-02-08T03:41:56.118" v="4893" actId="13244"/>
        <pc:sldMkLst>
          <pc:docMk/>
          <pc:sldMk cId="2736713131" sldId="5260"/>
        </pc:sldMkLst>
        <pc:spChg chg="mod ord">
          <ac:chgData name="Ward, Reagan" userId="27291eb4-8241-4961-9e69-8c66e34cc5b0" providerId="ADAL" clId="{8028020B-3743-4FCF-B6AE-59BB85EDDE4E}" dt="2024-02-08T03:36:58.679" v="4801" actId="700"/>
          <ac:spMkLst>
            <pc:docMk/>
            <pc:sldMk cId="2736713131" sldId="5260"/>
            <ac:spMk id="2" creationId="{B3EBA746-9494-75E3-F272-FB9444FE6DBD}"/>
          </ac:spMkLst>
        </pc:spChg>
        <pc:spChg chg="mod ord">
          <ac:chgData name="Ward, Reagan" userId="27291eb4-8241-4961-9e69-8c66e34cc5b0" providerId="ADAL" clId="{8028020B-3743-4FCF-B6AE-59BB85EDDE4E}" dt="2024-02-08T03:37:26.153" v="4810" actId="27636"/>
          <ac:spMkLst>
            <pc:docMk/>
            <pc:sldMk cId="2736713131" sldId="5260"/>
            <ac:spMk id="3" creationId="{E9369E27-A64B-1AC8-DE72-C4B9B53F7461}"/>
          </ac:spMkLst>
        </pc:spChg>
        <pc:spChg chg="mod">
          <ac:chgData name="Ward, Reagan" userId="27291eb4-8241-4961-9e69-8c66e34cc5b0" providerId="ADAL" clId="{8028020B-3743-4FCF-B6AE-59BB85EDDE4E}" dt="2024-02-08T03:41:47.853" v="4891" actId="962"/>
          <ac:spMkLst>
            <pc:docMk/>
            <pc:sldMk cId="2736713131" sldId="5260"/>
            <ac:spMk id="6" creationId="{42A21F27-B7F9-9B7B-8059-BAF154BD34AF}"/>
          </ac:spMkLst>
        </pc:spChg>
        <pc:spChg chg="mod ord">
          <ac:chgData name="Ward, Reagan" userId="27291eb4-8241-4961-9e69-8c66e34cc5b0" providerId="ADAL" clId="{8028020B-3743-4FCF-B6AE-59BB85EDDE4E}" dt="2024-02-08T03:41:56.118" v="4893" actId="13244"/>
          <ac:spMkLst>
            <pc:docMk/>
            <pc:sldMk cId="2736713131" sldId="5260"/>
            <ac:spMk id="7" creationId="{3D37C279-38D4-7DFC-6449-62769C20BA14}"/>
          </ac:spMkLst>
        </pc:spChg>
        <pc:spChg chg="add del mod ord">
          <ac:chgData name="Ward, Reagan" userId="27291eb4-8241-4961-9e69-8c66e34cc5b0" providerId="ADAL" clId="{8028020B-3743-4FCF-B6AE-59BB85EDDE4E}" dt="2024-02-08T03:37:07.520" v="4803"/>
          <ac:spMkLst>
            <pc:docMk/>
            <pc:sldMk cId="2736713131" sldId="5260"/>
            <ac:spMk id="8" creationId="{02F7A550-BDCA-00E0-1EDD-F758CE660DCF}"/>
          </ac:spMkLst>
        </pc:spChg>
        <pc:spChg chg="add del mod ord">
          <ac:chgData name="Ward, Reagan" userId="27291eb4-8241-4961-9e69-8c66e34cc5b0" providerId="ADAL" clId="{8028020B-3743-4FCF-B6AE-59BB85EDDE4E}" dt="2024-02-08T03:37:02.612" v="4802"/>
          <ac:spMkLst>
            <pc:docMk/>
            <pc:sldMk cId="2736713131" sldId="5260"/>
            <ac:spMk id="9" creationId="{90841A7C-4D8F-BDA2-2A4D-C5AFF51FEDAA}"/>
          </ac:spMkLst>
        </pc:spChg>
        <pc:spChg chg="add mod">
          <ac:chgData name="Ward, Reagan" userId="27291eb4-8241-4961-9e69-8c66e34cc5b0" providerId="ADAL" clId="{8028020B-3743-4FCF-B6AE-59BB85EDDE4E}" dt="2024-02-08T03:37:02.612" v="4802"/>
          <ac:spMkLst>
            <pc:docMk/>
            <pc:sldMk cId="2736713131" sldId="5260"/>
            <ac:spMk id="10" creationId="{9AE4B2D4-BF27-D7CE-EA6F-2D1DBEA1ADC7}"/>
          </ac:spMkLst>
        </pc:spChg>
        <pc:spChg chg="add mod ord">
          <ac:chgData name="Ward, Reagan" userId="27291eb4-8241-4961-9e69-8c66e34cc5b0" providerId="ADAL" clId="{8028020B-3743-4FCF-B6AE-59BB85EDDE4E}" dt="2024-02-08T03:41:53.962" v="4892" actId="13244"/>
          <ac:spMkLst>
            <pc:docMk/>
            <pc:sldMk cId="2736713131" sldId="5260"/>
            <ac:spMk id="11" creationId="{2C6F606F-F0BD-146C-65EA-985291AAC854}"/>
          </ac:spMkLst>
        </pc:spChg>
        <pc:picChg chg="mod">
          <ac:chgData name="Ward, Reagan" userId="27291eb4-8241-4961-9e69-8c66e34cc5b0" providerId="ADAL" clId="{8028020B-3743-4FCF-B6AE-59BB85EDDE4E}" dt="2024-02-08T03:41:47.853" v="4891" actId="962"/>
          <ac:picMkLst>
            <pc:docMk/>
            <pc:sldMk cId="2736713131" sldId="5260"/>
            <ac:picMk id="4" creationId="{70B1BB03-8579-EA7D-58E6-6D42EB1ECF3F}"/>
          </ac:picMkLst>
        </pc:picChg>
        <pc:picChg chg="mod">
          <ac:chgData name="Ward, Reagan" userId="27291eb4-8241-4961-9e69-8c66e34cc5b0" providerId="ADAL" clId="{8028020B-3743-4FCF-B6AE-59BB85EDDE4E}" dt="2024-02-08T03:41:47.853" v="4891" actId="962"/>
          <ac:picMkLst>
            <pc:docMk/>
            <pc:sldMk cId="2736713131" sldId="5260"/>
            <ac:picMk id="5" creationId="{433CBE1E-666E-4C47-D0FB-80B588E44FB7}"/>
          </ac:picMkLst>
        </pc:picChg>
      </pc:sldChg>
      <pc:sldChg chg="add del">
        <pc:chgData name="Ward, Reagan" userId="27291eb4-8241-4961-9e69-8c66e34cc5b0" providerId="ADAL" clId="{8028020B-3743-4FCF-B6AE-59BB85EDDE4E}" dt="2024-02-08T03:13:49.101" v="3869"/>
        <pc:sldMkLst>
          <pc:docMk/>
          <pc:sldMk cId="2605215925" sldId="5261"/>
        </pc:sldMkLst>
      </pc:sldChg>
      <pc:sldChg chg="addSp delSp modSp new mod">
        <pc:chgData name="Ward, Reagan" userId="27291eb4-8241-4961-9e69-8c66e34cc5b0" providerId="ADAL" clId="{8028020B-3743-4FCF-B6AE-59BB85EDDE4E}" dt="2024-02-08T03:33:21.044" v="4762" actId="27636"/>
        <pc:sldMkLst>
          <pc:docMk/>
          <pc:sldMk cId="4283479968" sldId="5261"/>
        </pc:sldMkLst>
        <pc:spChg chg="mod">
          <ac:chgData name="Ward, Reagan" userId="27291eb4-8241-4961-9e69-8c66e34cc5b0" providerId="ADAL" clId="{8028020B-3743-4FCF-B6AE-59BB85EDDE4E}" dt="2024-02-08T03:25:21.695" v="4471" actId="14100"/>
          <ac:spMkLst>
            <pc:docMk/>
            <pc:sldMk cId="4283479968" sldId="5261"/>
            <ac:spMk id="2" creationId="{0AF61FFA-1AB8-43E7-DB96-F2F1CE661BC3}"/>
          </ac:spMkLst>
        </pc:spChg>
        <pc:spChg chg="del">
          <ac:chgData name="Ward, Reagan" userId="27291eb4-8241-4961-9e69-8c66e34cc5b0" providerId="ADAL" clId="{8028020B-3743-4FCF-B6AE-59BB85EDDE4E}" dt="2024-02-08T03:24:27.203" v="4460"/>
          <ac:spMkLst>
            <pc:docMk/>
            <pc:sldMk cId="4283479968" sldId="5261"/>
            <ac:spMk id="3" creationId="{49D12201-E830-C026-EBB7-A026CF2555D1}"/>
          </ac:spMkLst>
        </pc:spChg>
        <pc:spChg chg="del">
          <ac:chgData name="Ward, Reagan" userId="27291eb4-8241-4961-9e69-8c66e34cc5b0" providerId="ADAL" clId="{8028020B-3743-4FCF-B6AE-59BB85EDDE4E}" dt="2024-02-08T03:24:33.584" v="4461"/>
          <ac:spMkLst>
            <pc:docMk/>
            <pc:sldMk cId="4283479968" sldId="5261"/>
            <ac:spMk id="4" creationId="{54B24C28-85C5-E3D9-952B-8C81DF4BC4E2}"/>
          </ac:spMkLst>
        </pc:spChg>
        <pc:spChg chg="ord">
          <ac:chgData name="Ward, Reagan" userId="27291eb4-8241-4961-9e69-8c66e34cc5b0" providerId="ADAL" clId="{8028020B-3743-4FCF-B6AE-59BB85EDDE4E}" dt="2024-02-08T03:25:59.636" v="4566" actId="13244"/>
          <ac:spMkLst>
            <pc:docMk/>
            <pc:sldMk cId="4283479968" sldId="5261"/>
            <ac:spMk id="5" creationId="{11D67868-C18C-5FF8-B761-2E2E3AAD5C26}"/>
          </ac:spMkLst>
        </pc:spChg>
        <pc:spChg chg="mod ord">
          <ac:chgData name="Ward, Reagan" userId="27291eb4-8241-4961-9e69-8c66e34cc5b0" providerId="ADAL" clId="{8028020B-3743-4FCF-B6AE-59BB85EDDE4E}" dt="2024-02-08T03:33:21.044" v="4762" actId="27636"/>
          <ac:spMkLst>
            <pc:docMk/>
            <pc:sldMk cId="4283479968" sldId="5261"/>
            <ac:spMk id="6" creationId="{3DA8BC90-9DF3-B6E7-3043-AA7C8652CC6E}"/>
          </ac:spMkLst>
        </pc:spChg>
        <pc:spChg chg="mod ord">
          <ac:chgData name="Ward, Reagan" userId="27291eb4-8241-4961-9e69-8c66e34cc5b0" providerId="ADAL" clId="{8028020B-3743-4FCF-B6AE-59BB85EDDE4E}" dt="2024-02-08T03:26:03.173" v="4568" actId="13244"/>
          <ac:spMkLst>
            <pc:docMk/>
            <pc:sldMk cId="4283479968" sldId="5261"/>
            <ac:spMk id="7" creationId="{B01E97FE-B1E3-A46E-E9F4-46EFFC973EBC}"/>
          </ac:spMkLst>
        </pc:spChg>
        <pc:spChg chg="add mod">
          <ac:chgData name="Ward, Reagan" userId="27291eb4-8241-4961-9e69-8c66e34cc5b0" providerId="ADAL" clId="{8028020B-3743-4FCF-B6AE-59BB85EDDE4E}" dt="2024-02-08T03:25:03.527" v="4468" actId="1076"/>
          <ac:spMkLst>
            <pc:docMk/>
            <pc:sldMk cId="4283479968" sldId="5261"/>
            <ac:spMk id="9" creationId="{679ECC99-2981-645F-8758-198EA5BFE2B4}"/>
          </ac:spMkLst>
        </pc:spChg>
        <pc:picChg chg="add mod">
          <ac:chgData name="Ward, Reagan" userId="27291eb4-8241-4961-9e69-8c66e34cc5b0" providerId="ADAL" clId="{8028020B-3743-4FCF-B6AE-59BB85EDDE4E}" dt="2024-02-08T03:25:00.877" v="4467" actId="1076"/>
          <ac:picMkLst>
            <pc:docMk/>
            <pc:sldMk cId="4283479968" sldId="5261"/>
            <ac:picMk id="8" creationId="{3F16298C-50C7-EBC4-0599-689B9999EFDD}"/>
          </ac:picMkLst>
        </pc:picChg>
      </pc:sldChg>
      <pc:sldChg chg="addSp delSp modSp new mod">
        <pc:chgData name="Ward, Reagan" userId="27291eb4-8241-4961-9e69-8c66e34cc5b0" providerId="ADAL" clId="{8028020B-3743-4FCF-B6AE-59BB85EDDE4E}" dt="2024-02-08T03:27:49.048" v="4689" actId="207"/>
        <pc:sldMkLst>
          <pc:docMk/>
          <pc:sldMk cId="1572702568" sldId="5262"/>
        </pc:sldMkLst>
        <pc:spChg chg="mod">
          <ac:chgData name="Ward, Reagan" userId="27291eb4-8241-4961-9e69-8c66e34cc5b0" providerId="ADAL" clId="{8028020B-3743-4FCF-B6AE-59BB85EDDE4E}" dt="2024-02-08T03:27:30.038" v="4685" actId="20577"/>
          <ac:spMkLst>
            <pc:docMk/>
            <pc:sldMk cId="1572702568" sldId="5262"/>
            <ac:spMk id="2" creationId="{3B822EB3-1419-FFD9-C26A-6BBD87ECA882}"/>
          </ac:spMkLst>
        </pc:spChg>
        <pc:spChg chg="del mod">
          <ac:chgData name="Ward, Reagan" userId="27291eb4-8241-4961-9e69-8c66e34cc5b0" providerId="ADAL" clId="{8028020B-3743-4FCF-B6AE-59BB85EDDE4E}" dt="2024-02-08T03:26:54.366" v="4576"/>
          <ac:spMkLst>
            <pc:docMk/>
            <pc:sldMk cId="1572702568" sldId="5262"/>
            <ac:spMk id="3" creationId="{CFF1F8F5-9F78-CA97-0C37-4E09452D0935}"/>
          </ac:spMkLst>
        </pc:spChg>
        <pc:spChg chg="ord">
          <ac:chgData name="Ward, Reagan" userId="27291eb4-8241-4961-9e69-8c66e34cc5b0" providerId="ADAL" clId="{8028020B-3743-4FCF-B6AE-59BB85EDDE4E}" dt="2024-02-08T03:27:38.216" v="4687" actId="13244"/>
          <ac:spMkLst>
            <pc:docMk/>
            <pc:sldMk cId="1572702568" sldId="5262"/>
            <ac:spMk id="4" creationId="{068543A1-E05D-EF4B-BDB6-017212E65981}"/>
          </ac:spMkLst>
        </pc:spChg>
        <pc:spChg chg="mod">
          <ac:chgData name="Ward, Reagan" userId="27291eb4-8241-4961-9e69-8c66e34cc5b0" providerId="ADAL" clId="{8028020B-3743-4FCF-B6AE-59BB85EDDE4E}" dt="2024-02-08T03:27:10.490" v="4617" actId="20577"/>
          <ac:spMkLst>
            <pc:docMk/>
            <pc:sldMk cId="1572702568" sldId="5262"/>
            <ac:spMk id="5" creationId="{1ECD6D98-69C8-116D-F88D-9D7610D01DCA}"/>
          </ac:spMkLst>
        </pc:spChg>
        <pc:spChg chg="mod">
          <ac:chgData name="Ward, Reagan" userId="27291eb4-8241-4961-9e69-8c66e34cc5b0" providerId="ADAL" clId="{8028020B-3743-4FCF-B6AE-59BB85EDDE4E}" dt="2024-02-08T03:27:49.048" v="4689" actId="207"/>
          <ac:spMkLst>
            <pc:docMk/>
            <pc:sldMk cId="1572702568" sldId="5262"/>
            <ac:spMk id="6" creationId="{320DD6ED-F6EA-5E2C-8CC8-5451EBACD2D6}"/>
          </ac:spMkLst>
        </pc:spChg>
        <pc:graphicFrameChg chg="add mod">
          <ac:chgData name="Ward, Reagan" userId="27291eb4-8241-4961-9e69-8c66e34cc5b0" providerId="ADAL" clId="{8028020B-3743-4FCF-B6AE-59BB85EDDE4E}" dt="2024-02-08T03:27:43.030" v="4688" actId="13244"/>
          <ac:graphicFrameMkLst>
            <pc:docMk/>
            <pc:sldMk cId="1572702568" sldId="5262"/>
            <ac:graphicFrameMk id="7" creationId="{7DA5708A-D6B5-2C7A-DC66-4B18C47BBBDC}"/>
          </ac:graphicFrameMkLst>
        </pc:graphicFrameChg>
      </pc:sldChg>
      <pc:sldChg chg="addSp delSp modSp new mod modClrScheme chgLayout">
        <pc:chgData name="Ward, Reagan" userId="27291eb4-8241-4961-9e69-8c66e34cc5b0" providerId="ADAL" clId="{8028020B-3743-4FCF-B6AE-59BB85EDDE4E}" dt="2024-02-08T03:42:19.929" v="4897" actId="13244"/>
        <pc:sldMkLst>
          <pc:docMk/>
          <pc:sldMk cId="4187155213" sldId="5263"/>
        </pc:sldMkLst>
        <pc:spChg chg="del mod ord">
          <ac:chgData name="Ward, Reagan" userId="27291eb4-8241-4961-9e69-8c66e34cc5b0" providerId="ADAL" clId="{8028020B-3743-4FCF-B6AE-59BB85EDDE4E}" dt="2024-02-08T03:28:28.485" v="4693" actId="700"/>
          <ac:spMkLst>
            <pc:docMk/>
            <pc:sldMk cId="4187155213" sldId="5263"/>
            <ac:spMk id="2" creationId="{7F26A381-C0A7-31CD-42BC-65978061203D}"/>
          </ac:spMkLst>
        </pc:spChg>
        <pc:spChg chg="del mod ord">
          <ac:chgData name="Ward, Reagan" userId="27291eb4-8241-4961-9e69-8c66e34cc5b0" providerId="ADAL" clId="{8028020B-3743-4FCF-B6AE-59BB85EDDE4E}" dt="2024-02-08T03:28:28.485" v="4693" actId="700"/>
          <ac:spMkLst>
            <pc:docMk/>
            <pc:sldMk cId="4187155213" sldId="5263"/>
            <ac:spMk id="3" creationId="{0F6495A6-51F1-4257-C9CC-E3663D94E4D5}"/>
          </ac:spMkLst>
        </pc:spChg>
        <pc:spChg chg="mod ord">
          <ac:chgData name="Ward, Reagan" userId="27291eb4-8241-4961-9e69-8c66e34cc5b0" providerId="ADAL" clId="{8028020B-3743-4FCF-B6AE-59BB85EDDE4E}" dt="2024-02-08T03:42:11.700" v="4895" actId="13244"/>
          <ac:spMkLst>
            <pc:docMk/>
            <pc:sldMk cId="4187155213" sldId="5263"/>
            <ac:spMk id="4" creationId="{A59E5825-EA0E-896C-B0D1-069BFD078E18}"/>
          </ac:spMkLst>
        </pc:spChg>
        <pc:spChg chg="add mod ord">
          <ac:chgData name="Ward, Reagan" userId="27291eb4-8241-4961-9e69-8c66e34cc5b0" providerId="ADAL" clId="{8028020B-3743-4FCF-B6AE-59BB85EDDE4E}" dt="2024-02-08T03:28:32.576" v="4694"/>
          <ac:spMkLst>
            <pc:docMk/>
            <pc:sldMk cId="4187155213" sldId="5263"/>
            <ac:spMk id="5" creationId="{B6E053B8-27A7-26F0-16B0-1F05B2BCE862}"/>
          </ac:spMkLst>
        </pc:spChg>
        <pc:spChg chg="add del mod ord">
          <ac:chgData name="Ward, Reagan" userId="27291eb4-8241-4961-9e69-8c66e34cc5b0" providerId="ADAL" clId="{8028020B-3743-4FCF-B6AE-59BB85EDDE4E}" dt="2024-02-08T03:28:41.438" v="4695"/>
          <ac:spMkLst>
            <pc:docMk/>
            <pc:sldMk cId="4187155213" sldId="5263"/>
            <ac:spMk id="6" creationId="{4CAA162C-2C22-8E0A-D32F-2A80BA1BB882}"/>
          </ac:spMkLst>
        </pc:spChg>
        <pc:spChg chg="add del mod ord">
          <ac:chgData name="Ward, Reagan" userId="27291eb4-8241-4961-9e69-8c66e34cc5b0" providerId="ADAL" clId="{8028020B-3743-4FCF-B6AE-59BB85EDDE4E}" dt="2024-02-08T03:28:47.934" v="4696"/>
          <ac:spMkLst>
            <pc:docMk/>
            <pc:sldMk cId="4187155213" sldId="5263"/>
            <ac:spMk id="7" creationId="{A802443B-0E07-F2E4-21E3-5F1D35B68809}"/>
          </ac:spMkLst>
        </pc:spChg>
        <pc:spChg chg="add del mod ord">
          <ac:chgData name="Ward, Reagan" userId="27291eb4-8241-4961-9e69-8c66e34cc5b0" providerId="ADAL" clId="{8028020B-3743-4FCF-B6AE-59BB85EDDE4E}" dt="2024-02-08T03:29:18.109" v="4703"/>
          <ac:spMkLst>
            <pc:docMk/>
            <pc:sldMk cId="4187155213" sldId="5263"/>
            <ac:spMk id="8" creationId="{97BCD0E5-C246-BBE5-C498-5C463B344010}"/>
          </ac:spMkLst>
        </pc:spChg>
        <pc:spChg chg="add del mod ord">
          <ac:chgData name="Ward, Reagan" userId="27291eb4-8241-4961-9e69-8c66e34cc5b0" providerId="ADAL" clId="{8028020B-3743-4FCF-B6AE-59BB85EDDE4E}" dt="2024-02-08T03:29:24.842" v="4705"/>
          <ac:spMkLst>
            <pc:docMk/>
            <pc:sldMk cId="4187155213" sldId="5263"/>
            <ac:spMk id="9" creationId="{DA1AE052-1AB4-308C-90D5-742C41CCE707}"/>
          </ac:spMkLst>
        </pc:spChg>
        <pc:spChg chg="add mod ord">
          <ac:chgData name="Ward, Reagan" userId="27291eb4-8241-4961-9e69-8c66e34cc5b0" providerId="ADAL" clId="{8028020B-3743-4FCF-B6AE-59BB85EDDE4E}" dt="2024-02-08T03:42:19.929" v="4897" actId="13244"/>
          <ac:spMkLst>
            <pc:docMk/>
            <pc:sldMk cId="4187155213" sldId="5263"/>
            <ac:spMk id="12" creationId="{3D0722A6-E8E5-66FD-C6E0-81BA5A9FAF13}"/>
          </ac:spMkLst>
        </pc:spChg>
        <pc:spChg chg="add mod">
          <ac:chgData name="Ward, Reagan" userId="27291eb4-8241-4961-9e69-8c66e34cc5b0" providerId="ADAL" clId="{8028020B-3743-4FCF-B6AE-59BB85EDDE4E}" dt="2024-02-08T03:29:25.032" v="4706" actId="27636"/>
          <ac:spMkLst>
            <pc:docMk/>
            <pc:sldMk cId="4187155213" sldId="5263"/>
            <ac:spMk id="13" creationId="{5C2D813B-D942-7BAB-72EE-83CFD62B2F52}"/>
          </ac:spMkLst>
        </pc:spChg>
        <pc:spChg chg="add mod ord">
          <ac:chgData name="Ward, Reagan" userId="27291eb4-8241-4961-9e69-8c66e34cc5b0" providerId="ADAL" clId="{8028020B-3743-4FCF-B6AE-59BB85EDDE4E}" dt="2024-02-08T03:42:13.989" v="4896" actId="13244"/>
          <ac:spMkLst>
            <pc:docMk/>
            <pc:sldMk cId="4187155213" sldId="5263"/>
            <ac:spMk id="14" creationId="{83104939-6CFF-8EA3-EF34-42E2E0286F85}"/>
          </ac:spMkLst>
        </pc:spChg>
        <pc:picChg chg="add mod ord">
          <ac:chgData name="Ward, Reagan" userId="27291eb4-8241-4961-9e69-8c66e34cc5b0" providerId="ADAL" clId="{8028020B-3743-4FCF-B6AE-59BB85EDDE4E}" dt="2024-02-08T03:42:09.247" v="4894" actId="13244"/>
          <ac:picMkLst>
            <pc:docMk/>
            <pc:sldMk cId="4187155213" sldId="5263"/>
            <ac:picMk id="10" creationId="{CEB115AA-5DC8-E0E1-2289-E43DC716273E}"/>
          </ac:picMkLst>
        </pc:picChg>
        <pc:picChg chg="add mod">
          <ac:chgData name="Ward, Reagan" userId="27291eb4-8241-4961-9e69-8c66e34cc5b0" providerId="ADAL" clId="{8028020B-3743-4FCF-B6AE-59BB85EDDE4E}" dt="2024-02-08T03:29:09.228" v="4702" actId="1076"/>
          <ac:picMkLst>
            <pc:docMk/>
            <pc:sldMk cId="4187155213" sldId="5263"/>
            <ac:picMk id="11" creationId="{53B8F7D6-F1F2-EABB-BE6D-906474772C86}"/>
          </ac:picMkLst>
        </pc:picChg>
      </pc:sldChg>
      <pc:sldChg chg="addSp delSp modSp new mod modClrScheme chgLayout">
        <pc:chgData name="Ward, Reagan" userId="27291eb4-8241-4961-9e69-8c66e34cc5b0" providerId="ADAL" clId="{8028020B-3743-4FCF-B6AE-59BB85EDDE4E}" dt="2024-02-08T03:40:20.822" v="4884" actId="700"/>
        <pc:sldMkLst>
          <pc:docMk/>
          <pc:sldMk cId="1716502877" sldId="5264"/>
        </pc:sldMkLst>
        <pc:spChg chg="del mod ord">
          <ac:chgData name="Ward, Reagan" userId="27291eb4-8241-4961-9e69-8c66e34cc5b0" providerId="ADAL" clId="{8028020B-3743-4FCF-B6AE-59BB85EDDE4E}" dt="2024-02-08T03:37:36.047" v="4812" actId="700"/>
          <ac:spMkLst>
            <pc:docMk/>
            <pc:sldMk cId="1716502877" sldId="5264"/>
            <ac:spMk id="2" creationId="{760FA69E-3A1C-D4AF-EBB3-262A6822BED9}"/>
          </ac:spMkLst>
        </pc:spChg>
        <pc:spChg chg="del mod ord">
          <ac:chgData name="Ward, Reagan" userId="27291eb4-8241-4961-9e69-8c66e34cc5b0" providerId="ADAL" clId="{8028020B-3743-4FCF-B6AE-59BB85EDDE4E}" dt="2024-02-08T03:37:36.047" v="4812" actId="700"/>
          <ac:spMkLst>
            <pc:docMk/>
            <pc:sldMk cId="1716502877" sldId="5264"/>
            <ac:spMk id="3" creationId="{16D71F16-A4FA-798E-D002-69E2E315DF94}"/>
          </ac:spMkLst>
        </pc:spChg>
        <pc:spChg chg="mod ord">
          <ac:chgData name="Ward, Reagan" userId="27291eb4-8241-4961-9e69-8c66e34cc5b0" providerId="ADAL" clId="{8028020B-3743-4FCF-B6AE-59BB85EDDE4E}" dt="2024-02-08T03:40:20.822" v="4884" actId="700"/>
          <ac:spMkLst>
            <pc:docMk/>
            <pc:sldMk cId="1716502877" sldId="5264"/>
            <ac:spMk id="4" creationId="{6FBABF0E-1FDC-AF5B-E962-B582D72FB381}"/>
          </ac:spMkLst>
        </pc:spChg>
        <pc:spChg chg="del">
          <ac:chgData name="Ward, Reagan" userId="27291eb4-8241-4961-9e69-8c66e34cc5b0" providerId="ADAL" clId="{8028020B-3743-4FCF-B6AE-59BB85EDDE4E}" dt="2024-02-08T03:37:36.047" v="4812" actId="700"/>
          <ac:spMkLst>
            <pc:docMk/>
            <pc:sldMk cId="1716502877" sldId="5264"/>
            <ac:spMk id="5" creationId="{CDC6BCB1-D1A0-11A0-E473-81F700BACDAE}"/>
          </ac:spMkLst>
        </pc:spChg>
        <pc:spChg chg="del">
          <ac:chgData name="Ward, Reagan" userId="27291eb4-8241-4961-9e69-8c66e34cc5b0" providerId="ADAL" clId="{8028020B-3743-4FCF-B6AE-59BB85EDDE4E}" dt="2024-02-08T03:37:36.047" v="4812" actId="700"/>
          <ac:spMkLst>
            <pc:docMk/>
            <pc:sldMk cId="1716502877" sldId="5264"/>
            <ac:spMk id="6" creationId="{C0465381-5299-1F4F-4E3E-F7126AB95E7E}"/>
          </ac:spMkLst>
        </pc:spChg>
        <pc:spChg chg="add mod ord">
          <ac:chgData name="Ward, Reagan" userId="27291eb4-8241-4961-9e69-8c66e34cc5b0" providerId="ADAL" clId="{8028020B-3743-4FCF-B6AE-59BB85EDDE4E}" dt="2024-02-08T03:40:20.822" v="4884" actId="700"/>
          <ac:spMkLst>
            <pc:docMk/>
            <pc:sldMk cId="1716502877" sldId="5264"/>
            <ac:spMk id="7" creationId="{4807E70D-25F5-290C-30E9-0654EA672BC3}"/>
          </ac:spMkLst>
        </pc:spChg>
        <pc:spChg chg="add mod ord">
          <ac:chgData name="Ward, Reagan" userId="27291eb4-8241-4961-9e69-8c66e34cc5b0" providerId="ADAL" clId="{8028020B-3743-4FCF-B6AE-59BB85EDDE4E}" dt="2024-02-08T03:40:20.822" v="4884" actId="700"/>
          <ac:spMkLst>
            <pc:docMk/>
            <pc:sldMk cId="1716502877" sldId="5264"/>
            <ac:spMk id="8" creationId="{CE7623EF-7C34-6204-8BA4-9B6CF704A1AD}"/>
          </ac:spMkLst>
        </pc:spChg>
      </pc:sldChg>
      <pc:sldChg chg="modSp mod">
        <pc:chgData name="Ward, Reagan" userId="27291eb4-8241-4961-9e69-8c66e34cc5b0" providerId="ADAL" clId="{8028020B-3743-4FCF-B6AE-59BB85EDDE4E}" dt="2024-02-08T14:36:55.536" v="6097" actId="1076"/>
        <pc:sldMkLst>
          <pc:docMk/>
          <pc:sldMk cId="3705225807" sldId="5265"/>
        </pc:sldMkLst>
        <pc:spChg chg="mod">
          <ac:chgData name="Ward, Reagan" userId="27291eb4-8241-4961-9e69-8c66e34cc5b0" providerId="ADAL" clId="{8028020B-3743-4FCF-B6AE-59BB85EDDE4E}" dt="2024-02-08T14:36:55.536" v="6097" actId="1076"/>
          <ac:spMkLst>
            <pc:docMk/>
            <pc:sldMk cId="3705225807" sldId="5265"/>
            <ac:spMk id="3" creationId="{00000000-0000-0000-0000-000000000000}"/>
          </ac:spMkLst>
        </pc:spChg>
        <pc:spChg chg="ord">
          <ac:chgData name="Ward, Reagan" userId="27291eb4-8241-4961-9e69-8c66e34cc5b0" providerId="ADAL" clId="{8028020B-3743-4FCF-B6AE-59BB85EDDE4E}" dt="2024-02-08T14:36:42.038" v="6095" actId="13244"/>
          <ac:spMkLst>
            <pc:docMk/>
            <pc:sldMk cId="3705225807" sldId="5265"/>
            <ac:spMk id="9" creationId="{D0849F0C-9D8F-4A83-96EC-7640FE19748B}"/>
          </ac:spMkLst>
        </pc:spChg>
        <pc:graphicFrameChg chg="mod modGraphic">
          <ac:chgData name="Ward, Reagan" userId="27291eb4-8241-4961-9e69-8c66e34cc5b0" providerId="ADAL" clId="{8028020B-3743-4FCF-B6AE-59BB85EDDE4E}" dt="2024-02-08T14:36:38.015" v="6094" actId="962"/>
          <ac:graphicFrameMkLst>
            <pc:docMk/>
            <pc:sldMk cId="3705225807" sldId="5265"/>
            <ac:graphicFrameMk id="5" creationId="{79472088-472B-4882-94E2-B7A20C9B79E6}"/>
          </ac:graphicFrameMkLst>
        </pc:graphicFrameChg>
      </pc:sldChg>
      <pc:sldMasterChg chg="modSp delSldLayout modSldLayout">
        <pc:chgData name="Ward, Reagan" userId="27291eb4-8241-4961-9e69-8c66e34cc5b0" providerId="ADAL" clId="{8028020B-3743-4FCF-B6AE-59BB85EDDE4E}" dt="2024-02-08T03:56:34.714" v="5745" actId="2696"/>
        <pc:sldMasterMkLst>
          <pc:docMk/>
          <pc:sldMasterMk cId="2150711039" sldId="2147483676"/>
        </pc:sldMasterMkLst>
        <pc:spChg chg="mod">
          <ac:chgData name="Ward, Reagan" userId="27291eb4-8241-4961-9e69-8c66e34cc5b0" providerId="ADAL" clId="{8028020B-3743-4FCF-B6AE-59BB85EDDE4E}" dt="2024-02-08T03:32:43.722" v="4748" actId="2711"/>
          <ac:spMkLst>
            <pc:docMk/>
            <pc:sldMasterMk cId="2150711039" sldId="2147483676"/>
            <ac:spMk id="2" creationId="{00000000-0000-0000-0000-000000000000}"/>
          </ac:spMkLst>
        </pc:spChg>
        <pc:spChg chg="mod">
          <ac:chgData name="Ward, Reagan" userId="27291eb4-8241-4961-9e69-8c66e34cc5b0" providerId="ADAL" clId="{8028020B-3743-4FCF-B6AE-59BB85EDDE4E}" dt="2024-02-08T03:32:50.133" v="4749" actId="2711"/>
          <ac:spMkLst>
            <pc:docMk/>
            <pc:sldMasterMk cId="2150711039" sldId="2147483676"/>
            <ac:spMk id="3" creationId="{00000000-0000-0000-0000-000000000000}"/>
          </ac:spMkLst>
        </pc:spChg>
        <pc:spChg chg="mod">
          <ac:chgData name="Ward, Reagan" userId="27291eb4-8241-4961-9e69-8c66e34cc5b0" providerId="ADAL" clId="{8028020B-3743-4FCF-B6AE-59BB85EDDE4E}" dt="2024-02-08T03:32:53.620" v="4756" actId="2711"/>
          <ac:spMkLst>
            <pc:docMk/>
            <pc:sldMasterMk cId="2150711039" sldId="2147483676"/>
            <ac:spMk id="4" creationId="{00000000-0000-0000-0000-000000000000}"/>
          </ac:spMkLst>
        </pc:spChg>
        <pc:spChg chg="mod">
          <ac:chgData name="Ward, Reagan" userId="27291eb4-8241-4961-9e69-8c66e34cc5b0" providerId="ADAL" clId="{8028020B-3743-4FCF-B6AE-59BB85EDDE4E}" dt="2024-02-08T03:32:57.709" v="4757" actId="2711"/>
          <ac:spMkLst>
            <pc:docMk/>
            <pc:sldMasterMk cId="2150711039" sldId="2147483676"/>
            <ac:spMk id="5" creationId="{00000000-0000-0000-0000-000000000000}"/>
          </ac:spMkLst>
        </pc:spChg>
        <pc:spChg chg="mod">
          <ac:chgData name="Ward, Reagan" userId="27291eb4-8241-4961-9e69-8c66e34cc5b0" providerId="ADAL" clId="{8028020B-3743-4FCF-B6AE-59BB85EDDE4E}" dt="2024-02-08T03:33:02.528" v="4758" actId="2711"/>
          <ac:spMkLst>
            <pc:docMk/>
            <pc:sldMasterMk cId="2150711039" sldId="2147483676"/>
            <ac:spMk id="6" creationId="{00000000-0000-0000-0000-000000000000}"/>
          </ac:spMkLst>
        </pc:spChg>
        <pc:sldLayoutChg chg="modSp">
          <pc:chgData name="Ward, Reagan" userId="27291eb4-8241-4961-9e69-8c66e34cc5b0" providerId="ADAL" clId="{8028020B-3743-4FCF-B6AE-59BB85EDDE4E}" dt="2024-02-08T03:33:12.201" v="4760" actId="2711"/>
          <pc:sldLayoutMkLst>
            <pc:docMk/>
            <pc:sldMasterMk cId="2150711039" sldId="2147483676"/>
            <pc:sldLayoutMk cId="3175066017" sldId="2147483678"/>
          </pc:sldLayoutMkLst>
          <pc:spChg chg="mod">
            <ac:chgData name="Ward, Reagan" userId="27291eb4-8241-4961-9e69-8c66e34cc5b0" providerId="ADAL" clId="{8028020B-3743-4FCF-B6AE-59BB85EDDE4E}" dt="2024-02-08T03:33:08.401" v="4759" actId="2711"/>
            <ac:spMkLst>
              <pc:docMk/>
              <pc:sldMasterMk cId="2150711039" sldId="2147483676"/>
              <pc:sldLayoutMk cId="3175066017" sldId="2147483678"/>
              <ac:spMk id="13" creationId="{059B8EF7-49FB-FFBA-165A-F585CDE84A4B}"/>
            </ac:spMkLst>
          </pc:spChg>
          <pc:spChg chg="mod">
            <ac:chgData name="Ward, Reagan" userId="27291eb4-8241-4961-9e69-8c66e34cc5b0" providerId="ADAL" clId="{8028020B-3743-4FCF-B6AE-59BB85EDDE4E}" dt="2024-02-08T03:33:12.201" v="4760" actId="2711"/>
            <ac:spMkLst>
              <pc:docMk/>
              <pc:sldMasterMk cId="2150711039" sldId="2147483676"/>
              <pc:sldLayoutMk cId="3175066017" sldId="2147483678"/>
              <ac:spMk id="14" creationId="{85B59449-F999-17DB-C32F-6083E3F9D011}"/>
            </ac:spMkLst>
          </pc:spChg>
        </pc:sldLayoutChg>
        <pc:sldLayoutChg chg="modSp">
          <pc:chgData name="Ward, Reagan" userId="27291eb4-8241-4961-9e69-8c66e34cc5b0" providerId="ADAL" clId="{8028020B-3743-4FCF-B6AE-59BB85EDDE4E}" dt="2024-02-08T03:33:25.200" v="4763" actId="2711"/>
          <pc:sldLayoutMkLst>
            <pc:docMk/>
            <pc:sldMasterMk cId="2150711039" sldId="2147483676"/>
            <pc:sldLayoutMk cId="2675640113" sldId="2147483680"/>
          </pc:sldLayoutMkLst>
          <pc:spChg chg="mod">
            <ac:chgData name="Ward, Reagan" userId="27291eb4-8241-4961-9e69-8c66e34cc5b0" providerId="ADAL" clId="{8028020B-3743-4FCF-B6AE-59BB85EDDE4E}" dt="2024-02-08T03:33:20.918" v="4761" actId="2711"/>
            <ac:spMkLst>
              <pc:docMk/>
              <pc:sldMasterMk cId="2150711039" sldId="2147483676"/>
              <pc:sldLayoutMk cId="2675640113" sldId="2147483680"/>
              <ac:spMk id="8" creationId="{D014D80D-D64F-5B65-13DA-821F711B6CFB}"/>
            </ac:spMkLst>
          </pc:spChg>
          <pc:spChg chg="mod">
            <ac:chgData name="Ward, Reagan" userId="27291eb4-8241-4961-9e69-8c66e34cc5b0" providerId="ADAL" clId="{8028020B-3743-4FCF-B6AE-59BB85EDDE4E}" dt="2024-02-08T03:33:25.200" v="4763" actId="2711"/>
            <ac:spMkLst>
              <pc:docMk/>
              <pc:sldMasterMk cId="2150711039" sldId="2147483676"/>
              <pc:sldLayoutMk cId="2675640113" sldId="2147483680"/>
              <ac:spMk id="9" creationId="{23395916-C368-FE8E-934F-2E1AFB61BF12}"/>
            </ac:spMkLst>
          </pc:spChg>
        </pc:sldLayoutChg>
        <pc:sldLayoutChg chg="modSp">
          <pc:chgData name="Ward, Reagan" userId="27291eb4-8241-4961-9e69-8c66e34cc5b0" providerId="ADAL" clId="{8028020B-3743-4FCF-B6AE-59BB85EDDE4E}" dt="2024-02-08T03:33:43.426" v="4765" actId="2711"/>
          <pc:sldLayoutMkLst>
            <pc:docMk/>
            <pc:sldMasterMk cId="2150711039" sldId="2147483676"/>
            <pc:sldLayoutMk cId="2183644682" sldId="2147483682"/>
          </pc:sldLayoutMkLst>
          <pc:spChg chg="mod">
            <ac:chgData name="Ward, Reagan" userId="27291eb4-8241-4961-9e69-8c66e34cc5b0" providerId="ADAL" clId="{8028020B-3743-4FCF-B6AE-59BB85EDDE4E}" dt="2024-02-08T03:33:43.426" v="4765" actId="2711"/>
            <ac:spMkLst>
              <pc:docMk/>
              <pc:sldMasterMk cId="2150711039" sldId="2147483676"/>
              <pc:sldLayoutMk cId="2183644682" sldId="2147483682"/>
              <ac:spMk id="10" creationId="{7E29BBA0-B2DC-F9C3-D5F6-974A44EA1877}"/>
            </ac:spMkLst>
          </pc:spChg>
          <pc:spChg chg="mod">
            <ac:chgData name="Ward, Reagan" userId="27291eb4-8241-4961-9e69-8c66e34cc5b0" providerId="ADAL" clId="{8028020B-3743-4FCF-B6AE-59BB85EDDE4E}" dt="2024-02-08T03:33:43.426" v="4765" actId="2711"/>
            <ac:spMkLst>
              <pc:docMk/>
              <pc:sldMasterMk cId="2150711039" sldId="2147483676"/>
              <pc:sldLayoutMk cId="2183644682" sldId="2147483682"/>
              <ac:spMk id="11" creationId="{4D467485-A599-EF0B-3C8A-4DBF3A188E47}"/>
            </ac:spMkLst>
          </pc:spChg>
        </pc:sldLayoutChg>
        <pc:sldLayoutChg chg="modSp">
          <pc:chgData name="Ward, Reagan" userId="27291eb4-8241-4961-9e69-8c66e34cc5b0" providerId="ADAL" clId="{8028020B-3743-4FCF-B6AE-59BB85EDDE4E}" dt="2024-02-08T03:34:02.046" v="4768" actId="2711"/>
          <pc:sldLayoutMkLst>
            <pc:docMk/>
            <pc:sldMasterMk cId="2150711039" sldId="2147483676"/>
            <pc:sldLayoutMk cId="1875235201" sldId="2147483690"/>
          </pc:sldLayoutMkLst>
          <pc:spChg chg="mod">
            <ac:chgData name="Ward, Reagan" userId="27291eb4-8241-4961-9e69-8c66e34cc5b0" providerId="ADAL" clId="{8028020B-3743-4FCF-B6AE-59BB85EDDE4E}" dt="2024-02-08T03:34:02.046" v="4768" actId="2711"/>
            <ac:spMkLst>
              <pc:docMk/>
              <pc:sldMasterMk cId="2150711039" sldId="2147483676"/>
              <pc:sldLayoutMk cId="1875235201" sldId="2147483690"/>
              <ac:spMk id="6" creationId="{91072326-4EBB-9A00-AAA2-601349C2F111}"/>
            </ac:spMkLst>
          </pc:spChg>
          <pc:spChg chg="mod">
            <ac:chgData name="Ward, Reagan" userId="27291eb4-8241-4961-9e69-8c66e34cc5b0" providerId="ADAL" clId="{8028020B-3743-4FCF-B6AE-59BB85EDDE4E}" dt="2024-02-08T03:34:02.046" v="4768" actId="2711"/>
            <ac:spMkLst>
              <pc:docMk/>
              <pc:sldMasterMk cId="2150711039" sldId="2147483676"/>
              <pc:sldLayoutMk cId="1875235201" sldId="2147483690"/>
              <ac:spMk id="10" creationId="{B2139AB1-0470-1AB6-F575-A2F989AD03B4}"/>
            </ac:spMkLst>
          </pc:spChg>
        </pc:sldLayoutChg>
        <pc:sldLayoutChg chg="modSp">
          <pc:chgData name="Ward, Reagan" userId="27291eb4-8241-4961-9e69-8c66e34cc5b0" providerId="ADAL" clId="{8028020B-3743-4FCF-B6AE-59BB85EDDE4E}" dt="2024-02-08T03:34:07.260" v="4769" actId="2711"/>
          <pc:sldLayoutMkLst>
            <pc:docMk/>
            <pc:sldMasterMk cId="2150711039" sldId="2147483676"/>
            <pc:sldLayoutMk cId="2265404210" sldId="2147483691"/>
          </pc:sldLayoutMkLst>
          <pc:spChg chg="mod">
            <ac:chgData name="Ward, Reagan" userId="27291eb4-8241-4961-9e69-8c66e34cc5b0" providerId="ADAL" clId="{8028020B-3743-4FCF-B6AE-59BB85EDDE4E}" dt="2024-02-08T03:34:07.260" v="4769" actId="2711"/>
            <ac:spMkLst>
              <pc:docMk/>
              <pc:sldMasterMk cId="2150711039" sldId="2147483676"/>
              <pc:sldLayoutMk cId="2265404210" sldId="2147483691"/>
              <ac:spMk id="6" creationId="{C24B2343-4D6C-8D8D-9A1B-578413E6D0A4}"/>
            </ac:spMkLst>
          </pc:spChg>
          <pc:spChg chg="mod">
            <ac:chgData name="Ward, Reagan" userId="27291eb4-8241-4961-9e69-8c66e34cc5b0" providerId="ADAL" clId="{8028020B-3743-4FCF-B6AE-59BB85EDDE4E}" dt="2024-02-08T03:34:07.260" v="4769" actId="2711"/>
            <ac:spMkLst>
              <pc:docMk/>
              <pc:sldMasterMk cId="2150711039" sldId="2147483676"/>
              <pc:sldLayoutMk cId="2265404210" sldId="2147483691"/>
              <ac:spMk id="10" creationId="{869FBA81-E65D-F5CC-C8B3-D752BA7B2201}"/>
            </ac:spMkLst>
          </pc:spChg>
        </pc:sldLayoutChg>
        <pc:sldLayoutChg chg="modSp">
          <pc:chgData name="Ward, Reagan" userId="27291eb4-8241-4961-9e69-8c66e34cc5b0" providerId="ADAL" clId="{8028020B-3743-4FCF-B6AE-59BB85EDDE4E}" dt="2024-02-08T03:34:11.481" v="4770" actId="2711"/>
          <pc:sldLayoutMkLst>
            <pc:docMk/>
            <pc:sldMasterMk cId="2150711039" sldId="2147483676"/>
            <pc:sldLayoutMk cId="3219240684" sldId="2147483692"/>
          </pc:sldLayoutMkLst>
          <pc:spChg chg="mod">
            <ac:chgData name="Ward, Reagan" userId="27291eb4-8241-4961-9e69-8c66e34cc5b0" providerId="ADAL" clId="{8028020B-3743-4FCF-B6AE-59BB85EDDE4E}" dt="2024-02-08T03:34:11.481" v="4770" actId="2711"/>
            <ac:spMkLst>
              <pc:docMk/>
              <pc:sldMasterMk cId="2150711039" sldId="2147483676"/>
              <pc:sldLayoutMk cId="3219240684" sldId="2147483692"/>
              <ac:spMk id="6" creationId="{50A29D81-FA54-514E-F2FB-B169FA743CF7}"/>
            </ac:spMkLst>
          </pc:spChg>
          <pc:spChg chg="mod">
            <ac:chgData name="Ward, Reagan" userId="27291eb4-8241-4961-9e69-8c66e34cc5b0" providerId="ADAL" clId="{8028020B-3743-4FCF-B6AE-59BB85EDDE4E}" dt="2024-02-08T03:34:11.481" v="4770" actId="2711"/>
            <ac:spMkLst>
              <pc:docMk/>
              <pc:sldMasterMk cId="2150711039" sldId="2147483676"/>
              <pc:sldLayoutMk cId="3219240684" sldId="2147483692"/>
              <ac:spMk id="10" creationId="{1B57B026-D6D3-5197-F30C-B0C935BAE72A}"/>
            </ac:spMkLst>
          </pc:spChg>
        </pc:sldLayoutChg>
        <pc:sldLayoutChg chg="modSp">
          <pc:chgData name="Ward, Reagan" userId="27291eb4-8241-4961-9e69-8c66e34cc5b0" providerId="ADAL" clId="{8028020B-3743-4FCF-B6AE-59BB85EDDE4E}" dt="2024-02-08T03:34:18.084" v="4771" actId="2711"/>
          <pc:sldLayoutMkLst>
            <pc:docMk/>
            <pc:sldMasterMk cId="2150711039" sldId="2147483676"/>
            <pc:sldLayoutMk cId="1571646181" sldId="2147483693"/>
          </pc:sldLayoutMkLst>
          <pc:spChg chg="mod">
            <ac:chgData name="Ward, Reagan" userId="27291eb4-8241-4961-9e69-8c66e34cc5b0" providerId="ADAL" clId="{8028020B-3743-4FCF-B6AE-59BB85EDDE4E}" dt="2024-02-08T03:34:18.084" v="4771" actId="2711"/>
            <ac:spMkLst>
              <pc:docMk/>
              <pc:sldMasterMk cId="2150711039" sldId="2147483676"/>
              <pc:sldLayoutMk cId="1571646181" sldId="2147483693"/>
              <ac:spMk id="6" creationId="{A8D1E959-61F4-2BC6-F5D4-DB03C78345CD}"/>
            </ac:spMkLst>
          </pc:spChg>
          <pc:spChg chg="mod">
            <ac:chgData name="Ward, Reagan" userId="27291eb4-8241-4961-9e69-8c66e34cc5b0" providerId="ADAL" clId="{8028020B-3743-4FCF-B6AE-59BB85EDDE4E}" dt="2024-02-08T03:34:18.084" v="4771" actId="2711"/>
            <ac:spMkLst>
              <pc:docMk/>
              <pc:sldMasterMk cId="2150711039" sldId="2147483676"/>
              <pc:sldLayoutMk cId="1571646181" sldId="2147483693"/>
              <ac:spMk id="10" creationId="{06332F5F-6AA2-1E89-D74F-F8A143F2443D}"/>
            </ac:spMkLst>
          </pc:spChg>
        </pc:sldLayoutChg>
        <pc:sldLayoutChg chg="modSp">
          <pc:chgData name="Ward, Reagan" userId="27291eb4-8241-4961-9e69-8c66e34cc5b0" providerId="ADAL" clId="{8028020B-3743-4FCF-B6AE-59BB85EDDE4E}" dt="2024-02-08T03:34:23.050" v="4772" actId="2711"/>
          <pc:sldLayoutMkLst>
            <pc:docMk/>
            <pc:sldMasterMk cId="2150711039" sldId="2147483676"/>
            <pc:sldLayoutMk cId="3299890113" sldId="2147483694"/>
          </pc:sldLayoutMkLst>
          <pc:spChg chg="mod">
            <ac:chgData name="Ward, Reagan" userId="27291eb4-8241-4961-9e69-8c66e34cc5b0" providerId="ADAL" clId="{8028020B-3743-4FCF-B6AE-59BB85EDDE4E}" dt="2024-02-08T03:34:23.050" v="4772" actId="2711"/>
            <ac:spMkLst>
              <pc:docMk/>
              <pc:sldMasterMk cId="2150711039" sldId="2147483676"/>
              <pc:sldLayoutMk cId="3299890113" sldId="2147483694"/>
              <ac:spMk id="6" creationId="{10524968-515B-7A3E-E533-7A6232E3BBD7}"/>
            </ac:spMkLst>
          </pc:spChg>
          <pc:spChg chg="mod">
            <ac:chgData name="Ward, Reagan" userId="27291eb4-8241-4961-9e69-8c66e34cc5b0" providerId="ADAL" clId="{8028020B-3743-4FCF-B6AE-59BB85EDDE4E}" dt="2024-02-08T03:34:23.050" v="4772" actId="2711"/>
            <ac:spMkLst>
              <pc:docMk/>
              <pc:sldMasterMk cId="2150711039" sldId="2147483676"/>
              <pc:sldLayoutMk cId="3299890113" sldId="2147483694"/>
              <ac:spMk id="10" creationId="{E0749900-21F4-7982-4B6E-7BD5C22E2432}"/>
            </ac:spMkLst>
          </pc:spChg>
        </pc:sldLayoutChg>
        <pc:sldLayoutChg chg="modSp">
          <pc:chgData name="Ward, Reagan" userId="27291eb4-8241-4961-9e69-8c66e34cc5b0" providerId="ADAL" clId="{8028020B-3743-4FCF-B6AE-59BB85EDDE4E}" dt="2024-02-08T03:34:28.296" v="4773" actId="2711"/>
          <pc:sldLayoutMkLst>
            <pc:docMk/>
            <pc:sldMasterMk cId="2150711039" sldId="2147483676"/>
            <pc:sldLayoutMk cId="2944687666" sldId="2147483695"/>
          </pc:sldLayoutMkLst>
          <pc:spChg chg="mod">
            <ac:chgData name="Ward, Reagan" userId="27291eb4-8241-4961-9e69-8c66e34cc5b0" providerId="ADAL" clId="{8028020B-3743-4FCF-B6AE-59BB85EDDE4E}" dt="2024-02-08T03:34:28.296" v="4773" actId="2711"/>
            <ac:spMkLst>
              <pc:docMk/>
              <pc:sldMasterMk cId="2150711039" sldId="2147483676"/>
              <pc:sldLayoutMk cId="2944687666" sldId="2147483695"/>
              <ac:spMk id="6" creationId="{A608A39F-0A4E-500F-E017-DC9CBB15DE86}"/>
            </ac:spMkLst>
          </pc:spChg>
          <pc:spChg chg="mod">
            <ac:chgData name="Ward, Reagan" userId="27291eb4-8241-4961-9e69-8c66e34cc5b0" providerId="ADAL" clId="{8028020B-3743-4FCF-B6AE-59BB85EDDE4E}" dt="2024-02-08T03:34:28.296" v="4773" actId="2711"/>
            <ac:spMkLst>
              <pc:docMk/>
              <pc:sldMasterMk cId="2150711039" sldId="2147483676"/>
              <pc:sldLayoutMk cId="2944687666" sldId="2147483695"/>
              <ac:spMk id="10" creationId="{6116A291-8AC8-F49A-D685-286B9E6A34EB}"/>
            </ac:spMkLst>
          </pc:spChg>
        </pc:sldLayoutChg>
        <pc:sldLayoutChg chg="modSp">
          <pc:chgData name="Ward, Reagan" userId="27291eb4-8241-4961-9e69-8c66e34cc5b0" providerId="ADAL" clId="{8028020B-3743-4FCF-B6AE-59BB85EDDE4E}" dt="2024-02-08T03:33:32.880" v="4764" actId="2711"/>
          <pc:sldLayoutMkLst>
            <pc:docMk/>
            <pc:sldMasterMk cId="2150711039" sldId="2147483676"/>
            <pc:sldLayoutMk cId="2455326165" sldId="2147483697"/>
          </pc:sldLayoutMkLst>
          <pc:spChg chg="mod">
            <ac:chgData name="Ward, Reagan" userId="27291eb4-8241-4961-9e69-8c66e34cc5b0" providerId="ADAL" clId="{8028020B-3743-4FCF-B6AE-59BB85EDDE4E}" dt="2024-02-08T03:33:32.880" v="4764" actId="2711"/>
            <ac:spMkLst>
              <pc:docMk/>
              <pc:sldMasterMk cId="2150711039" sldId="2147483676"/>
              <pc:sldLayoutMk cId="2455326165" sldId="2147483697"/>
              <ac:spMk id="10" creationId="{F618E35A-EF83-57E7-EFC4-F7E877EB7FDE}"/>
            </ac:spMkLst>
          </pc:spChg>
          <pc:spChg chg="mod">
            <ac:chgData name="Ward, Reagan" userId="27291eb4-8241-4961-9e69-8c66e34cc5b0" providerId="ADAL" clId="{8028020B-3743-4FCF-B6AE-59BB85EDDE4E}" dt="2024-02-08T03:33:32.880" v="4764" actId="2711"/>
            <ac:spMkLst>
              <pc:docMk/>
              <pc:sldMasterMk cId="2150711039" sldId="2147483676"/>
              <pc:sldLayoutMk cId="2455326165" sldId="2147483697"/>
              <ac:spMk id="11" creationId="{0BAA9557-37D1-25F1-0F97-B446CCE79B05}"/>
            </ac:spMkLst>
          </pc:spChg>
        </pc:sldLayoutChg>
        <pc:sldLayoutChg chg="modSp">
          <pc:chgData name="Ward, Reagan" userId="27291eb4-8241-4961-9e69-8c66e34cc5b0" providerId="ADAL" clId="{8028020B-3743-4FCF-B6AE-59BB85EDDE4E}" dt="2024-02-08T03:33:49.014" v="4766" actId="2711"/>
          <pc:sldLayoutMkLst>
            <pc:docMk/>
            <pc:sldMasterMk cId="2150711039" sldId="2147483676"/>
            <pc:sldLayoutMk cId="783952611" sldId="2147483698"/>
          </pc:sldLayoutMkLst>
          <pc:spChg chg="mod">
            <ac:chgData name="Ward, Reagan" userId="27291eb4-8241-4961-9e69-8c66e34cc5b0" providerId="ADAL" clId="{8028020B-3743-4FCF-B6AE-59BB85EDDE4E}" dt="2024-02-08T03:33:49.014" v="4766" actId="2711"/>
            <ac:spMkLst>
              <pc:docMk/>
              <pc:sldMasterMk cId="2150711039" sldId="2147483676"/>
              <pc:sldLayoutMk cId="783952611" sldId="2147483698"/>
              <ac:spMk id="11" creationId="{A961DECF-3C6F-C44A-FD58-85501ED6409A}"/>
            </ac:spMkLst>
          </pc:spChg>
          <pc:spChg chg="mod">
            <ac:chgData name="Ward, Reagan" userId="27291eb4-8241-4961-9e69-8c66e34cc5b0" providerId="ADAL" clId="{8028020B-3743-4FCF-B6AE-59BB85EDDE4E}" dt="2024-02-08T03:33:49.014" v="4766" actId="2711"/>
            <ac:spMkLst>
              <pc:docMk/>
              <pc:sldMasterMk cId="2150711039" sldId="2147483676"/>
              <pc:sldLayoutMk cId="783952611" sldId="2147483698"/>
              <ac:spMk id="12" creationId="{297C8305-189D-2174-23D3-13B9C1B64BF5}"/>
            </ac:spMkLst>
          </pc:spChg>
        </pc:sldLayoutChg>
        <pc:sldLayoutChg chg="modSp">
          <pc:chgData name="Ward, Reagan" userId="27291eb4-8241-4961-9e69-8c66e34cc5b0" providerId="ADAL" clId="{8028020B-3743-4FCF-B6AE-59BB85EDDE4E}" dt="2024-02-08T03:33:55.778" v="4767" actId="2711"/>
          <pc:sldLayoutMkLst>
            <pc:docMk/>
            <pc:sldMasterMk cId="2150711039" sldId="2147483676"/>
            <pc:sldLayoutMk cId="2453358116" sldId="2147483699"/>
          </pc:sldLayoutMkLst>
          <pc:spChg chg="mod">
            <ac:chgData name="Ward, Reagan" userId="27291eb4-8241-4961-9e69-8c66e34cc5b0" providerId="ADAL" clId="{8028020B-3743-4FCF-B6AE-59BB85EDDE4E}" dt="2024-02-08T03:33:55.778" v="4767" actId="2711"/>
            <ac:spMkLst>
              <pc:docMk/>
              <pc:sldMasterMk cId="2150711039" sldId="2147483676"/>
              <pc:sldLayoutMk cId="2453358116" sldId="2147483699"/>
              <ac:spMk id="7" creationId="{CFE5AAC4-D503-DE2F-957E-CD76F95873A4}"/>
            </ac:spMkLst>
          </pc:spChg>
          <pc:spChg chg="mod">
            <ac:chgData name="Ward, Reagan" userId="27291eb4-8241-4961-9e69-8c66e34cc5b0" providerId="ADAL" clId="{8028020B-3743-4FCF-B6AE-59BB85EDDE4E}" dt="2024-02-08T03:33:55.778" v="4767" actId="2711"/>
            <ac:spMkLst>
              <pc:docMk/>
              <pc:sldMasterMk cId="2150711039" sldId="2147483676"/>
              <pc:sldLayoutMk cId="2453358116" sldId="2147483699"/>
              <ac:spMk id="8" creationId="{6B6D9F0B-816F-6497-C8C6-0A9E11D6900F}"/>
            </ac:spMkLst>
          </pc:spChg>
        </pc:sldLayoutChg>
        <pc:sldLayoutChg chg="del">
          <pc:chgData name="Ward, Reagan" userId="27291eb4-8241-4961-9e69-8c66e34cc5b0" providerId="ADAL" clId="{8028020B-3743-4FCF-B6AE-59BB85EDDE4E}" dt="2024-02-08T03:56:27.882" v="5744" actId="2696"/>
          <pc:sldLayoutMkLst>
            <pc:docMk/>
            <pc:sldMasterMk cId="2150711039" sldId="2147483676"/>
            <pc:sldLayoutMk cId="280284414" sldId="2147483702"/>
          </pc:sldLayoutMkLst>
        </pc:sldLayoutChg>
        <pc:sldLayoutChg chg="del">
          <pc:chgData name="Ward, Reagan" userId="27291eb4-8241-4961-9e69-8c66e34cc5b0" providerId="ADAL" clId="{8028020B-3743-4FCF-B6AE-59BB85EDDE4E}" dt="2024-02-08T03:56:19.821" v="5743" actId="2696"/>
          <pc:sldLayoutMkLst>
            <pc:docMk/>
            <pc:sldMasterMk cId="2150711039" sldId="2147483676"/>
            <pc:sldLayoutMk cId="2865305121" sldId="2147483703"/>
          </pc:sldLayoutMkLst>
        </pc:sldLayoutChg>
        <pc:sldLayoutChg chg="del">
          <pc:chgData name="Ward, Reagan" userId="27291eb4-8241-4961-9e69-8c66e34cc5b0" providerId="ADAL" clId="{8028020B-3743-4FCF-B6AE-59BB85EDDE4E}" dt="2024-02-08T03:56:10.757" v="5742" actId="2696"/>
          <pc:sldLayoutMkLst>
            <pc:docMk/>
            <pc:sldMasterMk cId="2150711039" sldId="2147483676"/>
            <pc:sldLayoutMk cId="2278021360" sldId="2147483704"/>
          </pc:sldLayoutMkLst>
        </pc:sldLayoutChg>
        <pc:sldLayoutChg chg="del">
          <pc:chgData name="Ward, Reagan" userId="27291eb4-8241-4961-9e69-8c66e34cc5b0" providerId="ADAL" clId="{8028020B-3743-4FCF-B6AE-59BB85EDDE4E}" dt="2024-02-08T03:56:34.714" v="5745" actId="2696"/>
          <pc:sldLayoutMkLst>
            <pc:docMk/>
            <pc:sldMasterMk cId="2150711039" sldId="2147483676"/>
            <pc:sldLayoutMk cId="2175067918" sldId="2147483705"/>
          </pc:sldLayoutMkLst>
        </pc:sldLayoutChg>
      </pc:sldMasterChg>
    </pc:docChg>
  </pc:docChgLst>
  <pc:docChgLst>
    <pc:chgData name="Severson, Annette" userId="S::severson_a@cde.state.co.us::199f3c28-b733-4b36-8b0e-b7eb6984ff94" providerId="AD" clId="Web-{1E3AA71C-ADBA-431D-8920-6D9B9F3BA47C}"/>
    <pc:docChg chg="addSld delSld">
      <pc:chgData name="Severson, Annette" userId="S::severson_a@cde.state.co.us::199f3c28-b733-4b36-8b0e-b7eb6984ff94" providerId="AD" clId="Web-{1E3AA71C-ADBA-431D-8920-6D9B9F3BA47C}" dt="2024-01-04T14:47:23.157" v="9"/>
      <pc:docMkLst>
        <pc:docMk/>
      </pc:docMkLst>
      <pc:sldChg chg="del">
        <pc:chgData name="Severson, Annette" userId="S::severson_a@cde.state.co.us::199f3c28-b733-4b36-8b0e-b7eb6984ff94" providerId="AD" clId="Web-{1E3AA71C-ADBA-431D-8920-6D9B9F3BA47C}" dt="2024-01-04T14:47:23.157" v="9"/>
        <pc:sldMkLst>
          <pc:docMk/>
          <pc:sldMk cId="1546650072" sldId="4525"/>
        </pc:sldMkLst>
      </pc:sldChg>
      <pc:sldChg chg="del">
        <pc:chgData name="Severson, Annette" userId="S::severson_a@cde.state.co.us::199f3c28-b733-4b36-8b0e-b7eb6984ff94" providerId="AD" clId="Web-{1E3AA71C-ADBA-431D-8920-6D9B9F3BA47C}" dt="2024-01-04T14:47:23.126" v="6"/>
        <pc:sldMkLst>
          <pc:docMk/>
          <pc:sldMk cId="1661588645" sldId="4949"/>
        </pc:sldMkLst>
      </pc:sldChg>
      <pc:sldChg chg="del">
        <pc:chgData name="Severson, Annette" userId="S::severson_a@cde.state.co.us::199f3c28-b733-4b36-8b0e-b7eb6984ff94" providerId="AD" clId="Web-{1E3AA71C-ADBA-431D-8920-6D9B9F3BA47C}" dt="2024-01-04T14:47:11.938" v="5"/>
        <pc:sldMkLst>
          <pc:docMk/>
          <pc:sldMk cId="883951864" sldId="4953"/>
        </pc:sldMkLst>
      </pc:sldChg>
      <pc:sldChg chg="del">
        <pc:chgData name="Severson, Annette" userId="S::severson_a@cde.state.co.us::199f3c28-b733-4b36-8b0e-b7eb6984ff94" providerId="AD" clId="Web-{1E3AA71C-ADBA-431D-8920-6D9B9F3BA47C}" dt="2024-01-04T14:47:23.142" v="7"/>
        <pc:sldMkLst>
          <pc:docMk/>
          <pc:sldMk cId="3771905201" sldId="4955"/>
        </pc:sldMkLst>
      </pc:sldChg>
      <pc:sldChg chg="add">
        <pc:chgData name="Severson, Annette" userId="S::severson_a@cde.state.co.us::199f3c28-b733-4b36-8b0e-b7eb6984ff94" providerId="AD" clId="Web-{1E3AA71C-ADBA-431D-8920-6D9B9F3BA47C}" dt="2024-01-04T14:47:06.782" v="4"/>
        <pc:sldMkLst>
          <pc:docMk/>
          <pc:sldMk cId="1150576617" sldId="4956"/>
        </pc:sldMkLst>
      </pc:sldChg>
      <pc:sldChg chg="add">
        <pc:chgData name="Severson, Annette" userId="S::severson_a@cde.state.co.us::199f3c28-b733-4b36-8b0e-b7eb6984ff94" providerId="AD" clId="Web-{1E3AA71C-ADBA-431D-8920-6D9B9F3BA47C}" dt="2024-01-04T14:47:06.750" v="3"/>
        <pc:sldMkLst>
          <pc:docMk/>
          <pc:sldMk cId="2876275194" sldId="4957"/>
        </pc:sldMkLst>
      </pc:sldChg>
      <pc:sldChg chg="del">
        <pc:chgData name="Severson, Annette" userId="S::severson_a@cde.state.co.us::199f3c28-b733-4b36-8b0e-b7eb6984ff94" providerId="AD" clId="Web-{1E3AA71C-ADBA-431D-8920-6D9B9F3BA47C}" dt="2024-01-04T14:47:23.157" v="8"/>
        <pc:sldMkLst>
          <pc:docMk/>
          <pc:sldMk cId="1171814585" sldId="5128"/>
        </pc:sldMkLst>
      </pc:sldChg>
      <pc:sldChg chg="add">
        <pc:chgData name="Severson, Annette" userId="S::severson_a@cde.state.co.us::199f3c28-b733-4b36-8b0e-b7eb6984ff94" providerId="AD" clId="Web-{1E3AA71C-ADBA-431D-8920-6D9B9F3BA47C}" dt="2024-01-04T14:47:06" v="0"/>
        <pc:sldMkLst>
          <pc:docMk/>
          <pc:sldMk cId="2515381481" sldId="5218"/>
        </pc:sldMkLst>
      </pc:sldChg>
      <pc:sldChg chg="add">
        <pc:chgData name="Severson, Annette" userId="S::severson_a@cde.state.co.us::199f3c28-b733-4b36-8b0e-b7eb6984ff94" providerId="AD" clId="Web-{1E3AA71C-ADBA-431D-8920-6D9B9F3BA47C}" dt="2024-01-04T14:47:06.141" v="1"/>
        <pc:sldMkLst>
          <pc:docMk/>
          <pc:sldMk cId="4185614099" sldId="5219"/>
        </pc:sldMkLst>
      </pc:sldChg>
      <pc:sldChg chg="add">
        <pc:chgData name="Severson, Annette" userId="S::severson_a@cde.state.co.us::199f3c28-b733-4b36-8b0e-b7eb6984ff94" providerId="AD" clId="Web-{1E3AA71C-ADBA-431D-8920-6D9B9F3BA47C}" dt="2024-01-04T14:47:06.625" v="2"/>
        <pc:sldMkLst>
          <pc:docMk/>
          <pc:sldMk cId="2371645433" sldId="5220"/>
        </pc:sldMkLst>
      </pc:sldChg>
      <pc:sldMasterChg chg="addSldLayout">
        <pc:chgData name="Severson, Annette" userId="S::severson_a@cde.state.co.us::199f3c28-b733-4b36-8b0e-b7eb6984ff94" providerId="AD" clId="Web-{1E3AA71C-ADBA-431D-8920-6D9B9F3BA47C}" dt="2024-01-04T14:47:06" v="0"/>
        <pc:sldMasterMkLst>
          <pc:docMk/>
          <pc:sldMasterMk cId="2150711039" sldId="2147483676"/>
        </pc:sldMasterMkLst>
        <pc:sldLayoutChg chg="add">
          <pc:chgData name="Severson, Annette" userId="S::severson_a@cde.state.co.us::199f3c28-b733-4b36-8b0e-b7eb6984ff94" providerId="AD" clId="Web-{1E3AA71C-ADBA-431D-8920-6D9B9F3BA47C}" dt="2024-01-04T14:47:06" v="0"/>
          <pc:sldLayoutMkLst>
            <pc:docMk/>
            <pc:sldMasterMk cId="2150711039" sldId="2147483676"/>
            <pc:sldLayoutMk cId="2519186490" sldId="2147483701"/>
          </pc:sldLayoutMkLst>
        </pc:sldLayoutChg>
      </pc:sldMasterChg>
    </pc:docChg>
  </pc:docChgLst>
  <pc:docChgLst>
    <pc:chgData name="Heitman, Lindsey" userId="a9773a47-99d2-4599-9377-6d37e9ec0bd3" providerId="ADAL" clId="{CFA605DF-D3FA-4B12-8F44-9BB05D59BD3C}"/>
    <pc:docChg chg="undo custSel addSld delSld modSld sldOrd">
      <pc:chgData name="Heitman, Lindsey" userId="a9773a47-99d2-4599-9377-6d37e9ec0bd3" providerId="ADAL" clId="{CFA605DF-D3FA-4B12-8F44-9BB05D59BD3C}" dt="2024-01-18T15:20:40.727" v="488" actId="20577"/>
      <pc:docMkLst>
        <pc:docMk/>
      </pc:docMkLst>
      <pc:sldChg chg="addSp delSp modSp mod">
        <pc:chgData name="Heitman, Lindsey" userId="a9773a47-99d2-4599-9377-6d37e9ec0bd3" providerId="ADAL" clId="{CFA605DF-D3FA-4B12-8F44-9BB05D59BD3C}" dt="2024-01-17T21:23:41.960" v="279" actId="26606"/>
        <pc:sldMkLst>
          <pc:docMk/>
          <pc:sldMk cId="3717000822" sldId="280"/>
        </pc:sldMkLst>
        <pc:spChg chg="mod">
          <ac:chgData name="Heitman, Lindsey" userId="a9773a47-99d2-4599-9377-6d37e9ec0bd3" providerId="ADAL" clId="{CFA605DF-D3FA-4B12-8F44-9BB05D59BD3C}" dt="2024-01-17T21:23:41.960" v="279" actId="26606"/>
          <ac:spMkLst>
            <pc:docMk/>
            <pc:sldMk cId="3717000822" sldId="280"/>
            <ac:spMk id="2" creationId="{439B416C-5F6D-56F7-429A-80FD0A190C25}"/>
          </ac:spMkLst>
        </pc:spChg>
        <pc:spChg chg="mod ord">
          <ac:chgData name="Heitman, Lindsey" userId="a9773a47-99d2-4599-9377-6d37e9ec0bd3" providerId="ADAL" clId="{CFA605DF-D3FA-4B12-8F44-9BB05D59BD3C}" dt="2024-01-17T21:23:41.960" v="279" actId="26606"/>
          <ac:spMkLst>
            <pc:docMk/>
            <pc:sldMk cId="3717000822" sldId="280"/>
            <ac:spMk id="3" creationId="{23730712-328A-D55D-1F4E-AFE29CF33EAE}"/>
          </ac:spMkLst>
        </pc:spChg>
        <pc:spChg chg="add del">
          <ac:chgData name="Heitman, Lindsey" userId="a9773a47-99d2-4599-9377-6d37e9ec0bd3" providerId="ADAL" clId="{CFA605DF-D3FA-4B12-8F44-9BB05D59BD3C}" dt="2024-01-17T21:23:41.960" v="279" actId="26606"/>
          <ac:spMkLst>
            <pc:docMk/>
            <pc:sldMk cId="3717000822" sldId="280"/>
            <ac:spMk id="1032" creationId="{57F72BCA-EE24-40BE-9ECA-E10C9BA55F90}"/>
          </ac:spMkLst>
        </pc:spChg>
        <pc:spChg chg="add del">
          <ac:chgData name="Heitman, Lindsey" userId="a9773a47-99d2-4599-9377-6d37e9ec0bd3" providerId="ADAL" clId="{CFA605DF-D3FA-4B12-8F44-9BB05D59BD3C}" dt="2024-01-17T21:23:41.960" v="279" actId="26606"/>
          <ac:spMkLst>
            <pc:docMk/>
            <pc:sldMk cId="3717000822" sldId="280"/>
            <ac:spMk id="1037" creationId="{6B3C4597-DD46-4BFC-B999-C52879B95B16}"/>
          </ac:spMkLst>
        </pc:spChg>
        <pc:spChg chg="add del">
          <ac:chgData name="Heitman, Lindsey" userId="a9773a47-99d2-4599-9377-6d37e9ec0bd3" providerId="ADAL" clId="{CFA605DF-D3FA-4B12-8F44-9BB05D59BD3C}" dt="2024-01-17T21:23:41.960" v="279" actId="26606"/>
          <ac:spMkLst>
            <pc:docMk/>
            <pc:sldMk cId="3717000822" sldId="280"/>
            <ac:spMk id="1039" creationId="{632B59AC-0160-4F1D-934F-B7D8B6AE44A1}"/>
          </ac:spMkLst>
        </pc:spChg>
        <pc:spChg chg="add del">
          <ac:chgData name="Heitman, Lindsey" userId="a9773a47-99d2-4599-9377-6d37e9ec0bd3" providerId="ADAL" clId="{CFA605DF-D3FA-4B12-8F44-9BB05D59BD3C}" dt="2024-01-17T21:23:37.013" v="276" actId="26606"/>
          <ac:spMkLst>
            <pc:docMk/>
            <pc:sldMk cId="3717000822" sldId="280"/>
            <ac:spMk id="1044" creationId="{79BB35BC-D5C2-4C8B-A22A-A71E6191913B}"/>
          </ac:spMkLst>
        </pc:spChg>
        <pc:spChg chg="add">
          <ac:chgData name="Heitman, Lindsey" userId="a9773a47-99d2-4599-9377-6d37e9ec0bd3" providerId="ADAL" clId="{CFA605DF-D3FA-4B12-8F44-9BB05D59BD3C}" dt="2024-01-17T21:23:41.960" v="279" actId="26606"/>
          <ac:spMkLst>
            <pc:docMk/>
            <pc:sldMk cId="3717000822" sldId="280"/>
            <ac:spMk id="1048" creationId="{04812C46-200A-4DEB-A05E-3ED6C68C2387}"/>
          </ac:spMkLst>
        </pc:spChg>
        <pc:spChg chg="add">
          <ac:chgData name="Heitman, Lindsey" userId="a9773a47-99d2-4599-9377-6d37e9ec0bd3" providerId="ADAL" clId="{CFA605DF-D3FA-4B12-8F44-9BB05D59BD3C}" dt="2024-01-17T21:23:41.960" v="279" actId="26606"/>
          <ac:spMkLst>
            <pc:docMk/>
            <pc:sldMk cId="3717000822" sldId="280"/>
            <ac:spMk id="1049" creationId="{D1EA859B-E555-4109-94F3-6700E046E008}"/>
          </ac:spMkLst>
        </pc:spChg>
        <pc:graphicFrameChg chg="mod ord modGraphic">
          <ac:chgData name="Heitman, Lindsey" userId="a9773a47-99d2-4599-9377-6d37e9ec0bd3" providerId="ADAL" clId="{CFA605DF-D3FA-4B12-8F44-9BB05D59BD3C}" dt="2024-01-17T21:23:41.960" v="279" actId="26606"/>
          <ac:graphicFrameMkLst>
            <pc:docMk/>
            <pc:sldMk cId="3717000822" sldId="280"/>
            <ac:graphicFrameMk id="7" creationId="{846691BE-0086-3658-55F2-41FDF0607A9C}"/>
          </ac:graphicFrameMkLst>
        </pc:graphicFrameChg>
        <pc:picChg chg="del">
          <ac:chgData name="Heitman, Lindsey" userId="a9773a47-99d2-4599-9377-6d37e9ec0bd3" providerId="ADAL" clId="{CFA605DF-D3FA-4B12-8F44-9BB05D59BD3C}" dt="2024-01-17T21:22:47.661" v="269" actId="478"/>
          <ac:picMkLst>
            <pc:docMk/>
            <pc:sldMk cId="3717000822" sldId="280"/>
            <ac:picMk id="12" creationId="{6C1A51E8-61A1-86EE-E4AD-B720E51EA8A9}"/>
          </ac:picMkLst>
        </pc:picChg>
        <pc:picChg chg="add mod ord">
          <ac:chgData name="Heitman, Lindsey" userId="a9773a47-99d2-4599-9377-6d37e9ec0bd3" providerId="ADAL" clId="{CFA605DF-D3FA-4B12-8F44-9BB05D59BD3C}" dt="2024-01-17T21:23:41.960" v="279" actId="26606"/>
          <ac:picMkLst>
            <pc:docMk/>
            <pc:sldMk cId="3717000822" sldId="280"/>
            <ac:picMk id="1026" creationId="{18384BB0-3AAD-2973-F8E8-0339BEB8DEE0}"/>
          </ac:picMkLst>
        </pc:picChg>
        <pc:cxnChg chg="add del">
          <ac:chgData name="Heitman, Lindsey" userId="a9773a47-99d2-4599-9377-6d37e9ec0bd3" providerId="ADAL" clId="{CFA605DF-D3FA-4B12-8F44-9BB05D59BD3C}" dt="2024-01-17T21:23:41.941" v="278" actId="26606"/>
          <ac:cxnSpMkLst>
            <pc:docMk/>
            <pc:sldMk cId="3717000822" sldId="280"/>
            <ac:cxnSpMk id="1046" creationId="{249EDD1B-F94D-B4E6-ACAA-566B9A26FDE3}"/>
          </ac:cxnSpMkLst>
        </pc:cxnChg>
      </pc:sldChg>
      <pc:sldChg chg="addSp modSp add mod">
        <pc:chgData name="Heitman, Lindsey" userId="a9773a47-99d2-4599-9377-6d37e9ec0bd3" providerId="ADAL" clId="{CFA605DF-D3FA-4B12-8F44-9BB05D59BD3C}" dt="2024-01-18T14:23:50.648" v="473" actId="20577"/>
        <pc:sldMkLst>
          <pc:docMk/>
          <pc:sldMk cId="3205005271" sldId="335"/>
        </pc:sldMkLst>
        <pc:spChg chg="mod">
          <ac:chgData name="Heitman, Lindsey" userId="a9773a47-99d2-4599-9377-6d37e9ec0bd3" providerId="ADAL" clId="{CFA605DF-D3FA-4B12-8F44-9BB05D59BD3C}" dt="2024-01-18T14:23:50.648" v="473" actId="20577"/>
          <ac:spMkLst>
            <pc:docMk/>
            <pc:sldMk cId="3205005271" sldId="335"/>
            <ac:spMk id="2" creationId="{2D49E24E-9A43-3025-2CEF-C18849490644}"/>
          </ac:spMkLst>
        </pc:spChg>
        <pc:spChg chg="add mod">
          <ac:chgData name="Heitman, Lindsey" userId="a9773a47-99d2-4599-9377-6d37e9ec0bd3" providerId="ADAL" clId="{CFA605DF-D3FA-4B12-8F44-9BB05D59BD3C}" dt="2024-01-17T21:17:06.160" v="229"/>
          <ac:spMkLst>
            <pc:docMk/>
            <pc:sldMk cId="3205005271" sldId="335"/>
            <ac:spMk id="5" creationId="{BC82C114-D0B4-54AA-B55F-93EE8AC18C08}"/>
          </ac:spMkLst>
        </pc:spChg>
        <pc:graphicFrameChg chg="mod">
          <ac:chgData name="Heitman, Lindsey" userId="a9773a47-99d2-4599-9377-6d37e9ec0bd3" providerId="ADAL" clId="{CFA605DF-D3FA-4B12-8F44-9BB05D59BD3C}" dt="2024-01-17T21:25:18.050" v="335" actId="962"/>
          <ac:graphicFrameMkLst>
            <pc:docMk/>
            <pc:sldMk cId="3205005271" sldId="335"/>
            <ac:graphicFrameMk id="6" creationId="{789C6525-F934-376A-5762-1E668392B6B9}"/>
          </ac:graphicFrameMkLst>
        </pc:graphicFrameChg>
      </pc:sldChg>
      <pc:sldChg chg="addSp modSp add mod">
        <pc:chgData name="Heitman, Lindsey" userId="a9773a47-99d2-4599-9377-6d37e9ec0bd3" providerId="ADAL" clId="{CFA605DF-D3FA-4B12-8F44-9BB05D59BD3C}" dt="2024-01-17T21:19:49.189" v="266" actId="1076"/>
        <pc:sldMkLst>
          <pc:docMk/>
          <pc:sldMk cId="2989081143" sldId="794"/>
        </pc:sldMkLst>
        <pc:spChg chg="mod">
          <ac:chgData name="Heitman, Lindsey" userId="a9773a47-99d2-4599-9377-6d37e9ec0bd3" providerId="ADAL" clId="{CFA605DF-D3FA-4B12-8F44-9BB05D59BD3C}" dt="2024-01-17T21:16:29.709" v="227" actId="1076"/>
          <ac:spMkLst>
            <pc:docMk/>
            <pc:sldMk cId="2989081143" sldId="794"/>
            <ac:spMk id="3" creationId="{00000000-0000-0000-0000-000000000000}"/>
          </ac:spMkLst>
        </pc:spChg>
        <pc:spChg chg="mod">
          <ac:chgData name="Heitman, Lindsey" userId="a9773a47-99d2-4599-9377-6d37e9ec0bd3" providerId="ADAL" clId="{CFA605DF-D3FA-4B12-8F44-9BB05D59BD3C}" dt="2024-01-17T21:19:49.189" v="266" actId="1076"/>
          <ac:spMkLst>
            <pc:docMk/>
            <pc:sldMk cId="2989081143" sldId="794"/>
            <ac:spMk id="4" creationId="{00000000-0000-0000-0000-000000000000}"/>
          </ac:spMkLst>
        </pc:spChg>
        <pc:spChg chg="add mod">
          <ac:chgData name="Heitman, Lindsey" userId="a9773a47-99d2-4599-9377-6d37e9ec0bd3" providerId="ADAL" clId="{CFA605DF-D3FA-4B12-8F44-9BB05D59BD3C}" dt="2024-01-17T21:17:25.378" v="231"/>
          <ac:spMkLst>
            <pc:docMk/>
            <pc:sldMk cId="2989081143" sldId="794"/>
            <ac:spMk id="5" creationId="{451F7B5F-C79F-58BE-9BB8-1C9702815DB9}"/>
          </ac:spMkLst>
        </pc:spChg>
      </pc:sldChg>
      <pc:sldChg chg="del">
        <pc:chgData name="Heitman, Lindsey" userId="a9773a47-99d2-4599-9377-6d37e9ec0bd3" providerId="ADAL" clId="{CFA605DF-D3FA-4B12-8F44-9BB05D59BD3C}" dt="2024-01-17T21:17:57.097" v="238" actId="2696"/>
        <pc:sldMkLst>
          <pc:docMk/>
          <pc:sldMk cId="1778072877" sldId="4691"/>
        </pc:sldMkLst>
      </pc:sldChg>
      <pc:sldChg chg="del">
        <pc:chgData name="Heitman, Lindsey" userId="a9773a47-99d2-4599-9377-6d37e9ec0bd3" providerId="ADAL" clId="{CFA605DF-D3FA-4B12-8F44-9BB05D59BD3C}" dt="2024-01-17T21:17:54.079" v="237" actId="2696"/>
        <pc:sldMkLst>
          <pc:docMk/>
          <pc:sldMk cId="2314930344" sldId="4692"/>
        </pc:sldMkLst>
      </pc:sldChg>
      <pc:sldChg chg="modSp mod">
        <pc:chgData name="Heitman, Lindsey" userId="a9773a47-99d2-4599-9377-6d37e9ec0bd3" providerId="ADAL" clId="{CFA605DF-D3FA-4B12-8F44-9BB05D59BD3C}" dt="2024-01-17T21:18:18.006" v="242" actId="27636"/>
        <pc:sldMkLst>
          <pc:docMk/>
          <pc:sldMk cId="2416390574" sldId="4694"/>
        </pc:sldMkLst>
        <pc:spChg chg="mod">
          <ac:chgData name="Heitman, Lindsey" userId="a9773a47-99d2-4599-9377-6d37e9ec0bd3" providerId="ADAL" clId="{CFA605DF-D3FA-4B12-8F44-9BB05D59BD3C}" dt="2024-01-17T21:18:18.006" v="242" actId="27636"/>
          <ac:spMkLst>
            <pc:docMk/>
            <pc:sldMk cId="2416390574" sldId="4694"/>
            <ac:spMk id="3" creationId="{F94D5523-3696-512D-6F71-D2C639E1DE0F}"/>
          </ac:spMkLst>
        </pc:spChg>
      </pc:sldChg>
      <pc:sldChg chg="modSp mod">
        <pc:chgData name="Heitman, Lindsey" userId="a9773a47-99d2-4599-9377-6d37e9ec0bd3" providerId="ADAL" clId="{CFA605DF-D3FA-4B12-8F44-9BB05D59BD3C}" dt="2024-01-17T21:18:17.994" v="241" actId="27636"/>
        <pc:sldMkLst>
          <pc:docMk/>
          <pc:sldMk cId="462835190" sldId="4696"/>
        </pc:sldMkLst>
        <pc:spChg chg="mod">
          <ac:chgData name="Heitman, Lindsey" userId="a9773a47-99d2-4599-9377-6d37e9ec0bd3" providerId="ADAL" clId="{CFA605DF-D3FA-4B12-8F44-9BB05D59BD3C}" dt="2024-01-17T21:18:17.994" v="241" actId="27636"/>
          <ac:spMkLst>
            <pc:docMk/>
            <pc:sldMk cId="462835190" sldId="4696"/>
            <ac:spMk id="7" creationId="{CF408478-E5B8-BD77-1C24-08FE8A7C6C4E}"/>
          </ac:spMkLst>
        </pc:spChg>
      </pc:sldChg>
      <pc:sldChg chg="modSp mod">
        <pc:chgData name="Heitman, Lindsey" userId="a9773a47-99d2-4599-9377-6d37e9ec0bd3" providerId="ADAL" clId="{CFA605DF-D3FA-4B12-8F44-9BB05D59BD3C}" dt="2024-01-17T21:18:18.034" v="243" actId="27636"/>
        <pc:sldMkLst>
          <pc:docMk/>
          <pc:sldMk cId="3317819653" sldId="4703"/>
        </pc:sldMkLst>
        <pc:spChg chg="mod">
          <ac:chgData name="Heitman, Lindsey" userId="a9773a47-99d2-4599-9377-6d37e9ec0bd3" providerId="ADAL" clId="{CFA605DF-D3FA-4B12-8F44-9BB05D59BD3C}" dt="2024-01-17T21:18:18.034" v="243" actId="27636"/>
          <ac:spMkLst>
            <pc:docMk/>
            <pc:sldMk cId="3317819653" sldId="4703"/>
            <ac:spMk id="6" creationId="{59D1E7D2-2834-F68E-31C4-AB9FE6A45F53}"/>
          </ac:spMkLst>
        </pc:spChg>
      </pc:sldChg>
      <pc:sldChg chg="del">
        <pc:chgData name="Heitman, Lindsey" userId="a9773a47-99d2-4599-9377-6d37e9ec0bd3" providerId="ADAL" clId="{CFA605DF-D3FA-4B12-8F44-9BB05D59BD3C}" dt="2024-01-17T21:17:31.211" v="232" actId="2696"/>
        <pc:sldMkLst>
          <pc:docMk/>
          <pc:sldMk cId="1020745746" sldId="5225"/>
        </pc:sldMkLst>
      </pc:sldChg>
      <pc:sldChg chg="del">
        <pc:chgData name="Heitman, Lindsey" userId="a9773a47-99d2-4599-9377-6d37e9ec0bd3" providerId="ADAL" clId="{CFA605DF-D3FA-4B12-8F44-9BB05D59BD3C}" dt="2024-01-17T21:17:34.367" v="233" actId="2696"/>
        <pc:sldMkLst>
          <pc:docMk/>
          <pc:sldMk cId="761598502" sldId="5226"/>
        </pc:sldMkLst>
      </pc:sldChg>
      <pc:sldChg chg="del">
        <pc:chgData name="Heitman, Lindsey" userId="a9773a47-99d2-4599-9377-6d37e9ec0bd3" providerId="ADAL" clId="{CFA605DF-D3FA-4B12-8F44-9BB05D59BD3C}" dt="2024-01-17T21:17:37.043" v="234" actId="2696"/>
        <pc:sldMkLst>
          <pc:docMk/>
          <pc:sldMk cId="2345639309" sldId="5227"/>
        </pc:sldMkLst>
      </pc:sldChg>
      <pc:sldChg chg="del">
        <pc:chgData name="Heitman, Lindsey" userId="a9773a47-99d2-4599-9377-6d37e9ec0bd3" providerId="ADAL" clId="{CFA605DF-D3FA-4B12-8F44-9BB05D59BD3C}" dt="2024-01-17T21:17:39.646" v="235" actId="2696"/>
        <pc:sldMkLst>
          <pc:docMk/>
          <pc:sldMk cId="3339698771" sldId="5228"/>
        </pc:sldMkLst>
      </pc:sldChg>
      <pc:sldChg chg="del">
        <pc:chgData name="Heitman, Lindsey" userId="a9773a47-99d2-4599-9377-6d37e9ec0bd3" providerId="ADAL" clId="{CFA605DF-D3FA-4B12-8F44-9BB05D59BD3C}" dt="2024-01-17T21:17:42.292" v="236" actId="2696"/>
        <pc:sldMkLst>
          <pc:docMk/>
          <pc:sldMk cId="3060614447" sldId="5229"/>
        </pc:sldMkLst>
      </pc:sldChg>
      <pc:sldChg chg="modSp add mod">
        <pc:chgData name="Heitman, Lindsey" userId="a9773a47-99d2-4599-9377-6d37e9ec0bd3" providerId="ADAL" clId="{CFA605DF-D3FA-4B12-8F44-9BB05D59BD3C}" dt="2024-01-18T15:20:40.727" v="488" actId="20577"/>
        <pc:sldMkLst>
          <pc:docMk/>
          <pc:sldMk cId="3577807521" sldId="5238"/>
        </pc:sldMkLst>
        <pc:spChg chg="mod">
          <ac:chgData name="Heitman, Lindsey" userId="a9773a47-99d2-4599-9377-6d37e9ec0bd3" providerId="ADAL" clId="{CFA605DF-D3FA-4B12-8F44-9BB05D59BD3C}" dt="2024-01-17T21:16:08.421" v="226" actId="20577"/>
          <ac:spMkLst>
            <pc:docMk/>
            <pc:sldMk cId="3577807521" sldId="5238"/>
            <ac:spMk id="2" creationId="{02B453E1-35B7-EF4A-C5F3-56EB84872A1D}"/>
          </ac:spMkLst>
        </pc:spChg>
        <pc:spChg chg="mod">
          <ac:chgData name="Heitman, Lindsey" userId="a9773a47-99d2-4599-9377-6d37e9ec0bd3" providerId="ADAL" clId="{CFA605DF-D3FA-4B12-8F44-9BB05D59BD3C}" dt="2024-01-18T15:20:40.727" v="488" actId="20577"/>
          <ac:spMkLst>
            <pc:docMk/>
            <pc:sldMk cId="3577807521" sldId="5238"/>
            <ac:spMk id="3" creationId="{474196EB-BEC5-0AD4-844C-A3154CC315EB}"/>
          </ac:spMkLst>
        </pc:spChg>
        <pc:spChg chg="mod">
          <ac:chgData name="Heitman, Lindsey" userId="a9773a47-99d2-4599-9377-6d37e9ec0bd3" providerId="ADAL" clId="{CFA605DF-D3FA-4B12-8F44-9BB05D59BD3C}" dt="2024-01-17T21:11:24.167" v="4" actId="14100"/>
          <ac:spMkLst>
            <pc:docMk/>
            <pc:sldMk cId="3577807521" sldId="5238"/>
            <ac:spMk id="5" creationId="{BE54227F-2770-4D60-E258-9ABE2AD633FE}"/>
          </ac:spMkLst>
        </pc:spChg>
      </pc:sldChg>
      <pc:sldChg chg="addSp modSp add mod ord">
        <pc:chgData name="Heitman, Lindsey" userId="a9773a47-99d2-4599-9377-6d37e9ec0bd3" providerId="ADAL" clId="{CFA605DF-D3FA-4B12-8F44-9BB05D59BD3C}" dt="2024-01-18T14:23:30.314" v="471" actId="20577"/>
        <pc:sldMkLst>
          <pc:docMk/>
          <pc:sldMk cId="3707363652" sldId="5239"/>
        </pc:sldMkLst>
        <pc:spChg chg="mod">
          <ac:chgData name="Heitman, Lindsey" userId="a9773a47-99d2-4599-9377-6d37e9ec0bd3" providerId="ADAL" clId="{CFA605DF-D3FA-4B12-8F44-9BB05D59BD3C}" dt="2024-01-17T21:16:37.721" v="228" actId="1076"/>
          <ac:spMkLst>
            <pc:docMk/>
            <pc:sldMk cId="3707363652" sldId="5239"/>
            <ac:spMk id="2" creationId="{698A6E52-8C3A-749D-9849-C163EC1BBAB1}"/>
          </ac:spMkLst>
        </pc:spChg>
        <pc:spChg chg="mod">
          <ac:chgData name="Heitman, Lindsey" userId="a9773a47-99d2-4599-9377-6d37e9ec0bd3" providerId="ADAL" clId="{CFA605DF-D3FA-4B12-8F44-9BB05D59BD3C}" dt="2024-01-18T14:23:30.314" v="471" actId="20577"/>
          <ac:spMkLst>
            <pc:docMk/>
            <pc:sldMk cId="3707363652" sldId="5239"/>
            <ac:spMk id="3" creationId="{3B092265-83D2-9BCC-D670-526C4D43BEAD}"/>
          </ac:spMkLst>
        </pc:spChg>
        <pc:spChg chg="add mod">
          <ac:chgData name="Heitman, Lindsey" userId="a9773a47-99d2-4599-9377-6d37e9ec0bd3" providerId="ADAL" clId="{CFA605DF-D3FA-4B12-8F44-9BB05D59BD3C}" dt="2024-01-17T21:17:12.040" v="230"/>
          <ac:spMkLst>
            <pc:docMk/>
            <pc:sldMk cId="3707363652" sldId="5239"/>
            <ac:spMk id="5" creationId="{E72B84CE-63F7-70B8-04AC-DD4D5FB2ED70}"/>
          </ac:spMkLst>
        </pc:spChg>
      </pc:sldChg>
      <pc:sldMasterChg chg="delSldLayout">
        <pc:chgData name="Heitman, Lindsey" userId="a9773a47-99d2-4599-9377-6d37e9ec0bd3" providerId="ADAL" clId="{CFA605DF-D3FA-4B12-8F44-9BB05D59BD3C}" dt="2024-01-17T21:17:39.646" v="235" actId="2696"/>
        <pc:sldMasterMkLst>
          <pc:docMk/>
          <pc:sldMasterMk cId="2150711039" sldId="2147483676"/>
        </pc:sldMasterMkLst>
        <pc:sldLayoutChg chg="del">
          <pc:chgData name="Heitman, Lindsey" userId="a9773a47-99d2-4599-9377-6d37e9ec0bd3" providerId="ADAL" clId="{CFA605DF-D3FA-4B12-8F44-9BB05D59BD3C}" dt="2024-01-17T21:17:37.043" v="234" actId="2696"/>
          <pc:sldLayoutMkLst>
            <pc:docMk/>
            <pc:sldMasterMk cId="2150711039" sldId="2147483676"/>
            <pc:sldLayoutMk cId="681170655" sldId="2147483703"/>
          </pc:sldLayoutMkLst>
        </pc:sldLayoutChg>
        <pc:sldLayoutChg chg="del">
          <pc:chgData name="Heitman, Lindsey" userId="a9773a47-99d2-4599-9377-6d37e9ec0bd3" providerId="ADAL" clId="{CFA605DF-D3FA-4B12-8F44-9BB05D59BD3C}" dt="2024-01-17T21:17:39.646" v="235" actId="2696"/>
          <pc:sldLayoutMkLst>
            <pc:docMk/>
            <pc:sldMasterMk cId="2150711039" sldId="2147483676"/>
            <pc:sldLayoutMk cId="4213668852" sldId="2147483704"/>
          </pc:sldLayoutMkLst>
        </pc:sldLayoutChg>
      </pc:sldMasterChg>
    </pc:docChg>
  </pc:docChgLst>
  <pc:docChgLst>
    <pc:chgData name="Gudka, Dawna" userId="823cceae-331b-41d6-9a63-34ad6d1db55c" providerId="ADAL" clId="{5B726164-DB65-4A77-A475-3ACEEF9C7F92}"/>
    <pc:docChg chg="custSel addSld delSld modSld sldOrd">
      <pc:chgData name="Gudka, Dawna" userId="823cceae-331b-41d6-9a63-34ad6d1db55c" providerId="ADAL" clId="{5B726164-DB65-4A77-A475-3ACEEF9C7F92}" dt="2024-02-08T14:33:50.866" v="634" actId="27636"/>
      <pc:docMkLst>
        <pc:docMk/>
      </pc:docMkLst>
      <pc:sldChg chg="modSp mod">
        <pc:chgData name="Gudka, Dawna" userId="823cceae-331b-41d6-9a63-34ad6d1db55c" providerId="ADAL" clId="{5B726164-DB65-4A77-A475-3ACEEF9C7F92}" dt="2024-02-08T00:40:41.946" v="620" actId="2"/>
        <pc:sldMkLst>
          <pc:docMk/>
          <pc:sldMk cId="287417011" sldId="257"/>
        </pc:sldMkLst>
        <pc:spChg chg="mod">
          <ac:chgData name="Gudka, Dawna" userId="823cceae-331b-41d6-9a63-34ad6d1db55c" providerId="ADAL" clId="{5B726164-DB65-4A77-A475-3ACEEF9C7F92}" dt="2024-02-08T00:40:40.309" v="618" actId="2"/>
          <ac:spMkLst>
            <pc:docMk/>
            <pc:sldMk cId="287417011" sldId="257"/>
            <ac:spMk id="5" creationId="{6A4EC1D2-FE09-35C6-B8A8-FA94E7F7E7EA}"/>
          </ac:spMkLst>
        </pc:spChg>
        <pc:spChg chg="mod">
          <ac:chgData name="Gudka, Dawna" userId="823cceae-331b-41d6-9a63-34ad6d1db55c" providerId="ADAL" clId="{5B726164-DB65-4A77-A475-3ACEEF9C7F92}" dt="2024-02-08T00:40:41.946" v="620" actId="2"/>
          <ac:spMkLst>
            <pc:docMk/>
            <pc:sldMk cId="287417011" sldId="257"/>
            <ac:spMk id="6" creationId="{0C89954A-C5A6-529B-3607-A1A5FDA4A4D6}"/>
          </ac:spMkLst>
        </pc:spChg>
      </pc:sldChg>
      <pc:sldChg chg="modSp mod ord">
        <pc:chgData name="Gudka, Dawna" userId="823cceae-331b-41d6-9a63-34ad6d1db55c" providerId="ADAL" clId="{5B726164-DB65-4A77-A475-3ACEEF9C7F92}" dt="2024-02-08T00:32:31.417" v="178" actId="20577"/>
        <pc:sldMkLst>
          <pc:docMk/>
          <pc:sldMk cId="766479562" sldId="264"/>
        </pc:sldMkLst>
        <pc:spChg chg="mod">
          <ac:chgData name="Gudka, Dawna" userId="823cceae-331b-41d6-9a63-34ad6d1db55c" providerId="ADAL" clId="{5B726164-DB65-4A77-A475-3ACEEF9C7F92}" dt="2024-02-08T00:31:44.281" v="69" actId="27636"/>
          <ac:spMkLst>
            <pc:docMk/>
            <pc:sldMk cId="766479562" sldId="264"/>
            <ac:spMk id="6" creationId="{475B84B8-A592-0A7B-948D-983162787B3E}"/>
          </ac:spMkLst>
        </pc:spChg>
        <pc:graphicFrameChg chg="mod modGraphic">
          <ac:chgData name="Gudka, Dawna" userId="823cceae-331b-41d6-9a63-34ad6d1db55c" providerId="ADAL" clId="{5B726164-DB65-4A77-A475-3ACEEF9C7F92}" dt="2024-02-08T00:32:31.417" v="178" actId="20577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  <pc:sldChg chg="modSp mod">
        <pc:chgData name="Gudka, Dawna" userId="823cceae-331b-41d6-9a63-34ad6d1db55c" providerId="ADAL" clId="{5B726164-DB65-4A77-A475-3ACEEF9C7F92}" dt="2024-02-08T00:31:44.313" v="70" actId="27636"/>
        <pc:sldMkLst>
          <pc:docMk/>
          <pc:sldMk cId="1259360704" sldId="4676"/>
        </pc:sldMkLst>
        <pc:spChg chg="mod">
          <ac:chgData name="Gudka, Dawna" userId="823cceae-331b-41d6-9a63-34ad6d1db55c" providerId="ADAL" clId="{5B726164-DB65-4A77-A475-3ACEEF9C7F92}" dt="2024-02-08T00:31:44.313" v="70" actId="27636"/>
          <ac:spMkLst>
            <pc:docMk/>
            <pc:sldMk cId="1259360704" sldId="4676"/>
            <ac:spMk id="2" creationId="{B79582C8-32C4-47CA-93B8-C883EDB85D96}"/>
          </ac:spMkLst>
        </pc:spChg>
      </pc:sldChg>
      <pc:sldChg chg="modSp mod">
        <pc:chgData name="Gudka, Dawna" userId="823cceae-331b-41d6-9a63-34ad6d1db55c" providerId="ADAL" clId="{5B726164-DB65-4A77-A475-3ACEEF9C7F92}" dt="2024-02-08T00:34:39.697" v="287" actId="20577"/>
        <pc:sldMkLst>
          <pc:docMk/>
          <pc:sldMk cId="1641238302" sldId="5130"/>
        </pc:sldMkLst>
        <pc:spChg chg="mod">
          <ac:chgData name="Gudka, Dawna" userId="823cceae-331b-41d6-9a63-34ad6d1db55c" providerId="ADAL" clId="{5B726164-DB65-4A77-A475-3ACEEF9C7F92}" dt="2024-02-08T00:34:39.697" v="287" actId="20577"/>
          <ac:spMkLst>
            <pc:docMk/>
            <pc:sldMk cId="1641238302" sldId="5130"/>
            <ac:spMk id="6" creationId="{B1AA1C90-DCB3-013C-ABD8-DED0855C602F}"/>
          </ac:spMkLst>
        </pc:spChg>
      </pc:sldChg>
      <pc:sldChg chg="modSp mod">
        <pc:chgData name="Gudka, Dawna" userId="823cceae-331b-41d6-9a63-34ad6d1db55c" providerId="ADAL" clId="{5B726164-DB65-4A77-A475-3ACEEF9C7F92}" dt="2024-02-08T00:40:38.742" v="617" actId="2"/>
        <pc:sldMkLst>
          <pc:docMk/>
          <pc:sldMk cId="2554518492" sldId="5168"/>
        </pc:sldMkLst>
        <pc:spChg chg="mod">
          <ac:chgData name="Gudka, Dawna" userId="823cceae-331b-41d6-9a63-34ad6d1db55c" providerId="ADAL" clId="{5B726164-DB65-4A77-A475-3ACEEF9C7F92}" dt="2024-02-08T00:40:38.742" v="617" actId="2"/>
          <ac:spMkLst>
            <pc:docMk/>
            <pc:sldMk cId="2554518492" sldId="5168"/>
            <ac:spMk id="3" creationId="{BD733E22-1F82-7B3B-A6D3-6CC1761B825B}"/>
          </ac:spMkLst>
        </pc:spChg>
      </pc:sldChg>
      <pc:sldChg chg="del">
        <pc:chgData name="Gudka, Dawna" userId="823cceae-331b-41d6-9a63-34ad6d1db55c" providerId="ADAL" clId="{5B726164-DB65-4A77-A475-3ACEEF9C7F92}" dt="2024-02-08T00:34:52.356" v="289" actId="2696"/>
        <pc:sldMkLst>
          <pc:docMk/>
          <pc:sldMk cId="3000212157" sldId="5222"/>
        </pc:sldMkLst>
      </pc:sldChg>
      <pc:sldChg chg="addSp delSp modSp mod">
        <pc:chgData name="Gudka, Dawna" userId="823cceae-331b-41d6-9a63-34ad6d1db55c" providerId="ADAL" clId="{5B726164-DB65-4A77-A475-3ACEEF9C7F92}" dt="2024-02-08T00:40:12.786" v="615" actId="13244"/>
        <pc:sldMkLst>
          <pc:docMk/>
          <pc:sldMk cId="1643822337" sldId="5241"/>
        </pc:sldMkLst>
        <pc:spChg chg="ord">
          <ac:chgData name="Gudka, Dawna" userId="823cceae-331b-41d6-9a63-34ad6d1db55c" providerId="ADAL" clId="{5B726164-DB65-4A77-A475-3ACEEF9C7F92}" dt="2024-02-08T00:40:06.714" v="613" actId="13244"/>
          <ac:spMkLst>
            <pc:docMk/>
            <pc:sldMk cId="1643822337" sldId="5241"/>
            <ac:spMk id="2" creationId="{B8E10B6B-832E-BA30-E1F1-11C06C3FE443}"/>
          </ac:spMkLst>
        </pc:spChg>
        <pc:spChg chg="ord">
          <ac:chgData name="Gudka, Dawna" userId="823cceae-331b-41d6-9a63-34ad6d1db55c" providerId="ADAL" clId="{5B726164-DB65-4A77-A475-3ACEEF9C7F92}" dt="2024-02-08T00:40:08.358" v="614" actId="13244"/>
          <ac:spMkLst>
            <pc:docMk/>
            <pc:sldMk cId="1643822337" sldId="5241"/>
            <ac:spMk id="3" creationId="{176975BD-37EA-2FE9-154A-52AA70B49DA4}"/>
          </ac:spMkLst>
        </pc:spChg>
        <pc:spChg chg="add mod ord">
          <ac:chgData name="Gudka, Dawna" userId="823cceae-331b-41d6-9a63-34ad6d1db55c" providerId="ADAL" clId="{5B726164-DB65-4A77-A475-3ACEEF9C7F92}" dt="2024-02-08T00:40:12.786" v="615" actId="13244"/>
          <ac:spMkLst>
            <pc:docMk/>
            <pc:sldMk cId="1643822337" sldId="5241"/>
            <ac:spMk id="10" creationId="{BC672E71-401E-51A6-BC29-177A950E4159}"/>
          </ac:spMkLst>
        </pc:spChg>
        <pc:picChg chg="add mod">
          <ac:chgData name="Gudka, Dawna" userId="823cceae-331b-41d6-9a63-34ad6d1db55c" providerId="ADAL" clId="{5B726164-DB65-4A77-A475-3ACEEF9C7F92}" dt="2024-02-08T00:39:36.718" v="612" actId="962"/>
          <ac:picMkLst>
            <pc:docMk/>
            <pc:sldMk cId="1643822337" sldId="5241"/>
            <ac:picMk id="6" creationId="{3DEB556D-4D5C-E8AE-37DE-849814B824D0}"/>
          </ac:picMkLst>
        </pc:picChg>
        <pc:picChg chg="del">
          <ac:chgData name="Gudka, Dawna" userId="823cceae-331b-41d6-9a63-34ad6d1db55c" providerId="ADAL" clId="{5B726164-DB65-4A77-A475-3ACEEF9C7F92}" dt="2024-02-08T00:35:18.283" v="291" actId="478"/>
          <ac:picMkLst>
            <pc:docMk/>
            <pc:sldMk cId="1643822337" sldId="5241"/>
            <ac:picMk id="7" creationId="{8AD64619-FAD2-4243-9B53-2444BAD09A5F}"/>
          </ac:picMkLst>
        </pc:picChg>
        <pc:picChg chg="del">
          <ac:chgData name="Gudka, Dawna" userId="823cceae-331b-41d6-9a63-34ad6d1db55c" providerId="ADAL" clId="{5B726164-DB65-4A77-A475-3ACEEF9C7F92}" dt="2024-02-08T00:35:19.859" v="293" actId="478"/>
          <ac:picMkLst>
            <pc:docMk/>
            <pc:sldMk cId="1643822337" sldId="5241"/>
            <ac:picMk id="8" creationId="{E3D7669B-64D8-79C5-3ACA-8EEE60DA7310}"/>
          </ac:picMkLst>
        </pc:picChg>
        <pc:picChg chg="del">
          <ac:chgData name="Gudka, Dawna" userId="823cceae-331b-41d6-9a63-34ad6d1db55c" providerId="ADAL" clId="{5B726164-DB65-4A77-A475-3ACEEF9C7F92}" dt="2024-02-08T00:35:19.178" v="292" actId="478"/>
          <ac:picMkLst>
            <pc:docMk/>
            <pc:sldMk cId="1643822337" sldId="5241"/>
            <ac:picMk id="9" creationId="{E18E0142-4BFB-2817-0508-CD4DD71353C6}"/>
          </ac:picMkLst>
        </pc:picChg>
      </pc:sldChg>
      <pc:sldChg chg="modSp mod">
        <pc:chgData name="Gudka, Dawna" userId="823cceae-331b-41d6-9a63-34ad6d1db55c" providerId="ADAL" clId="{5B726164-DB65-4A77-A475-3ACEEF9C7F92}" dt="2024-02-08T14:33:50.866" v="634" actId="27636"/>
        <pc:sldMkLst>
          <pc:docMk/>
          <pc:sldMk cId="4176922401" sldId="5251"/>
        </pc:sldMkLst>
        <pc:graphicFrameChg chg="mod">
          <ac:chgData name="Gudka, Dawna" userId="823cceae-331b-41d6-9a63-34ad6d1db55c" providerId="ADAL" clId="{5B726164-DB65-4A77-A475-3ACEEF9C7F92}" dt="2024-02-08T14:33:50.866" v="634" actId="27636"/>
          <ac:graphicFrameMkLst>
            <pc:docMk/>
            <pc:sldMk cId="4176922401" sldId="5251"/>
            <ac:graphicFrameMk id="8" creationId="{08B90536-177C-FF3D-36E5-B0DF665044FE}"/>
          </ac:graphicFrameMkLst>
        </pc:graphicFrameChg>
      </pc:sldChg>
      <pc:sldChg chg="modSp mod">
        <pc:chgData name="Gudka, Dawna" userId="823cceae-331b-41d6-9a63-34ad6d1db55c" providerId="ADAL" clId="{5B726164-DB65-4A77-A475-3ACEEF9C7F92}" dt="2024-02-08T00:40:43.210" v="621" actId="2"/>
        <pc:sldMkLst>
          <pc:docMk/>
          <pc:sldMk cId="156395314" sldId="5258"/>
        </pc:sldMkLst>
        <pc:spChg chg="mod">
          <ac:chgData name="Gudka, Dawna" userId="823cceae-331b-41d6-9a63-34ad6d1db55c" providerId="ADAL" clId="{5B726164-DB65-4A77-A475-3ACEEF9C7F92}" dt="2024-02-08T00:40:43.210" v="621" actId="2"/>
          <ac:spMkLst>
            <pc:docMk/>
            <pc:sldMk cId="156395314" sldId="5258"/>
            <ac:spMk id="3" creationId="{48132BB2-8C2C-59F1-E62E-C955DB7B1895}"/>
          </ac:spMkLst>
        </pc:spChg>
      </pc:sldChg>
      <pc:sldChg chg="modSp mod">
        <pc:chgData name="Gudka, Dawna" userId="823cceae-331b-41d6-9a63-34ad6d1db55c" providerId="ADAL" clId="{5B726164-DB65-4A77-A475-3ACEEF9C7F92}" dt="2024-02-08T00:40:36.325" v="616" actId="2"/>
        <pc:sldMkLst>
          <pc:docMk/>
          <pc:sldMk cId="2736713131" sldId="5260"/>
        </pc:sldMkLst>
        <pc:spChg chg="mod">
          <ac:chgData name="Gudka, Dawna" userId="823cceae-331b-41d6-9a63-34ad6d1db55c" providerId="ADAL" clId="{5B726164-DB65-4A77-A475-3ACEEF9C7F92}" dt="2024-02-08T00:40:36.325" v="616" actId="2"/>
          <ac:spMkLst>
            <pc:docMk/>
            <pc:sldMk cId="2736713131" sldId="5260"/>
            <ac:spMk id="3" creationId="{E9369E27-A64B-1AC8-DE72-C4B9B53F7461}"/>
          </ac:spMkLst>
        </pc:spChg>
      </pc:sldChg>
      <pc:sldChg chg="add del">
        <pc:chgData name="Gudka, Dawna" userId="823cceae-331b-41d6-9a63-34ad6d1db55c" providerId="ADAL" clId="{5B726164-DB65-4A77-A475-3ACEEF9C7F92}" dt="2024-02-08T00:34:55.189" v="290" actId="2696"/>
        <pc:sldMkLst>
          <pc:docMk/>
          <pc:sldMk cId="1628464630" sldId="5261"/>
        </pc:sldMkLst>
      </pc:sldChg>
    </pc:docChg>
  </pc:docChgLst>
  <pc:docChgLst>
    <pc:chgData name="Tribbett, Jessica" userId="S::tribbett_jessica@cde.state.co.us::b8af59d7-a86d-4166-a022-d856dc24c475" providerId="AD" clId="Web-{C0074F9B-B6B8-BBF2-AF8A-2AC60944CD0A}"/>
    <pc:docChg chg="modSld sldOrd">
      <pc:chgData name="Tribbett, Jessica" userId="S::tribbett_jessica@cde.state.co.us::b8af59d7-a86d-4166-a022-d856dc24c475" providerId="AD" clId="Web-{C0074F9B-B6B8-BBF2-AF8A-2AC60944CD0A}" dt="2024-01-24T20:11:15.046" v="139" actId="20577"/>
      <pc:docMkLst>
        <pc:docMk/>
      </pc:docMkLst>
      <pc:sldChg chg="modSp">
        <pc:chgData name="Tribbett, Jessica" userId="S::tribbett_jessica@cde.state.co.us::b8af59d7-a86d-4166-a022-d856dc24c475" providerId="AD" clId="Web-{C0074F9B-B6B8-BBF2-AF8A-2AC60944CD0A}" dt="2024-01-24T20:01:56.500" v="23" actId="20577"/>
        <pc:sldMkLst>
          <pc:docMk/>
          <pc:sldMk cId="462835190" sldId="4696"/>
        </pc:sldMkLst>
        <pc:spChg chg="mod">
          <ac:chgData name="Tribbett, Jessica" userId="S::tribbett_jessica@cde.state.co.us::b8af59d7-a86d-4166-a022-d856dc24c475" providerId="AD" clId="Web-{C0074F9B-B6B8-BBF2-AF8A-2AC60944CD0A}" dt="2024-01-24T20:01:56.500" v="23" actId="20577"/>
          <ac:spMkLst>
            <pc:docMk/>
            <pc:sldMk cId="462835190" sldId="4696"/>
            <ac:spMk id="7" creationId="{CF408478-E5B8-BD77-1C24-08FE8A7C6C4E}"/>
          </ac:spMkLst>
        </pc:spChg>
      </pc:sldChg>
      <pc:sldChg chg="modSp ord">
        <pc:chgData name="Tribbett, Jessica" userId="S::tribbett_jessica@cde.state.co.us::b8af59d7-a86d-4166-a022-d856dc24c475" providerId="AD" clId="Web-{C0074F9B-B6B8-BBF2-AF8A-2AC60944CD0A}" dt="2024-01-24T20:05:11.990" v="72"/>
        <pc:sldMkLst>
          <pc:docMk/>
          <pc:sldMk cId="2461826744" sldId="4704"/>
        </pc:sldMkLst>
        <pc:spChg chg="mod">
          <ac:chgData name="Tribbett, Jessica" userId="S::tribbett_jessica@cde.state.co.us::b8af59d7-a86d-4166-a022-d856dc24c475" providerId="AD" clId="Web-{C0074F9B-B6B8-BBF2-AF8A-2AC60944CD0A}" dt="2024-01-24T20:03:55.847" v="67" actId="1076"/>
          <ac:spMkLst>
            <pc:docMk/>
            <pc:sldMk cId="2461826744" sldId="4704"/>
            <ac:spMk id="16" creationId="{801120FD-CE80-463F-9EFE-07B58C22C141}"/>
          </ac:spMkLst>
        </pc:spChg>
        <pc:graphicFrameChg chg="mod modGraphic">
          <ac:chgData name="Tribbett, Jessica" userId="S::tribbett_jessica@cde.state.co.us::b8af59d7-a86d-4166-a022-d856dc24c475" providerId="AD" clId="Web-{C0074F9B-B6B8-BBF2-AF8A-2AC60944CD0A}" dt="2024-01-24T20:04:16.238" v="71" actId="20577"/>
          <ac:graphicFrameMkLst>
            <pc:docMk/>
            <pc:sldMk cId="2461826744" sldId="4704"/>
            <ac:graphicFrameMk id="5" creationId="{FDC19C51-3A09-98C0-45FD-D91C3BBBF600}"/>
          </ac:graphicFrameMkLst>
        </pc:graphicFrameChg>
      </pc:sldChg>
      <pc:sldChg chg="addSp delSp modSp">
        <pc:chgData name="Tribbett, Jessica" userId="S::tribbett_jessica@cde.state.co.us::b8af59d7-a86d-4166-a022-d856dc24c475" providerId="AD" clId="Web-{C0074F9B-B6B8-BBF2-AF8A-2AC60944CD0A}" dt="2024-01-24T20:11:15.046" v="139" actId="20577"/>
        <pc:sldMkLst>
          <pc:docMk/>
          <pc:sldMk cId="4159998588" sldId="4706"/>
        </pc:sldMkLst>
        <pc:spChg chg="add mod">
          <ac:chgData name="Tribbett, Jessica" userId="S::tribbett_jessica@cde.state.co.us::b8af59d7-a86d-4166-a022-d856dc24c475" providerId="AD" clId="Web-{C0074F9B-B6B8-BBF2-AF8A-2AC60944CD0A}" dt="2024-01-24T20:11:02.124" v="135" actId="20577"/>
          <ac:spMkLst>
            <pc:docMk/>
            <pc:sldMk cId="4159998588" sldId="4706"/>
            <ac:spMk id="6" creationId="{B4B5808A-5249-7F5B-F614-0CC953FE7814}"/>
          </ac:spMkLst>
        </pc:spChg>
        <pc:spChg chg="add mod">
          <ac:chgData name="Tribbett, Jessica" userId="S::tribbett_jessica@cde.state.co.us::b8af59d7-a86d-4166-a022-d856dc24c475" providerId="AD" clId="Web-{C0074F9B-B6B8-BBF2-AF8A-2AC60944CD0A}" dt="2024-01-24T20:11:15.046" v="139" actId="20577"/>
          <ac:spMkLst>
            <pc:docMk/>
            <pc:sldMk cId="4159998588" sldId="4706"/>
            <ac:spMk id="8" creationId="{F5FC42B6-F576-520A-DA3F-32281C146BC6}"/>
          </ac:spMkLst>
        </pc:spChg>
        <pc:picChg chg="add mod">
          <ac:chgData name="Tribbett, Jessica" userId="S::tribbett_jessica@cde.state.co.us::b8af59d7-a86d-4166-a022-d856dc24c475" providerId="AD" clId="Web-{C0074F9B-B6B8-BBF2-AF8A-2AC60944CD0A}" dt="2024-01-24T20:10:14.888" v="118" actId="1076"/>
          <ac:picMkLst>
            <pc:docMk/>
            <pc:sldMk cId="4159998588" sldId="4706"/>
            <ac:picMk id="3" creationId="{48D689CC-298B-5579-0E3A-D3FDA22147A4}"/>
          </ac:picMkLst>
        </pc:picChg>
        <pc:picChg chg="add del mod">
          <ac:chgData name="Tribbett, Jessica" userId="S::tribbett_jessica@cde.state.co.us::b8af59d7-a86d-4166-a022-d856dc24c475" providerId="AD" clId="Web-{C0074F9B-B6B8-BBF2-AF8A-2AC60944CD0A}" dt="2024-01-24T20:09:22.121" v="109"/>
          <ac:picMkLst>
            <pc:docMk/>
            <pc:sldMk cId="4159998588" sldId="4706"/>
            <ac:picMk id="7" creationId="{6C0FC397-9A35-1A24-EE93-BC2CE0C1D632}"/>
          </ac:picMkLst>
        </pc:picChg>
        <pc:picChg chg="del">
          <ac:chgData name="Tribbett, Jessica" userId="S::tribbett_jessica@cde.state.co.us::b8af59d7-a86d-4166-a022-d856dc24c475" providerId="AD" clId="Web-{C0074F9B-B6B8-BBF2-AF8A-2AC60944CD0A}" dt="2024-01-24T20:06:11.835" v="73"/>
          <ac:picMkLst>
            <pc:docMk/>
            <pc:sldMk cId="4159998588" sldId="4706"/>
            <ac:picMk id="9" creationId="{DD7CCD5F-2DCD-FC01-98CD-9F8FF441F073}"/>
          </ac:picMkLst>
        </pc:picChg>
        <pc:picChg chg="del">
          <ac:chgData name="Tribbett, Jessica" userId="S::tribbett_jessica@cde.state.co.us::b8af59d7-a86d-4166-a022-d856dc24c475" providerId="AD" clId="Web-{C0074F9B-B6B8-BBF2-AF8A-2AC60944CD0A}" dt="2024-01-24T20:07:45.494" v="83"/>
          <ac:picMkLst>
            <pc:docMk/>
            <pc:sldMk cId="4159998588" sldId="4706"/>
            <ac:picMk id="10" creationId="{3D283829-E242-52F4-6DC1-98F3EE03EB0E}"/>
          </ac:picMkLst>
        </pc:picChg>
      </pc:sldChg>
    </pc:docChg>
  </pc:docChgLst>
  <pc:docChgLst>
    <pc:chgData name="Ward, Reagan" userId="27291eb4-8241-4961-9e69-8c66e34cc5b0" providerId="ADAL" clId="{77499195-4F40-4248-937B-3364FCF3C3CC}"/>
    <pc:docChg chg="undo custSel addSld delSld modSld sldOrd">
      <pc:chgData name="Ward, Reagan" userId="27291eb4-8241-4961-9e69-8c66e34cc5b0" providerId="ADAL" clId="{77499195-4F40-4248-937B-3364FCF3C3CC}" dt="2023-11-30T15:31:27.266" v="1959" actId="27918"/>
      <pc:docMkLst>
        <pc:docMk/>
      </pc:docMkLst>
      <pc:sldChg chg="modSp mod">
        <pc:chgData name="Ward, Reagan" userId="27291eb4-8241-4961-9e69-8c66e34cc5b0" providerId="ADAL" clId="{77499195-4F40-4248-937B-3364FCF3C3CC}" dt="2023-11-29T15:46:54.725" v="1039" actId="20577"/>
        <pc:sldMkLst>
          <pc:docMk/>
          <pc:sldMk cId="1212467416" sldId="261"/>
        </pc:sldMkLst>
        <pc:graphicFrameChg chg="modGraphic">
          <ac:chgData name="Ward, Reagan" userId="27291eb4-8241-4961-9e69-8c66e34cc5b0" providerId="ADAL" clId="{77499195-4F40-4248-937B-3364FCF3C3CC}" dt="2023-11-29T15:46:54.725" v="1039" actId="20577"/>
          <ac:graphicFrameMkLst>
            <pc:docMk/>
            <pc:sldMk cId="1212467416" sldId="261"/>
            <ac:graphicFrameMk id="9" creationId="{E52EBAC4-3CDA-C325-EF8A-459CCAFC0EDE}"/>
          </ac:graphicFrameMkLst>
        </pc:graphicFrameChg>
      </pc:sldChg>
      <pc:sldChg chg="modSp mod">
        <pc:chgData name="Ward, Reagan" userId="27291eb4-8241-4961-9e69-8c66e34cc5b0" providerId="ADAL" clId="{77499195-4F40-4248-937B-3364FCF3C3CC}" dt="2023-11-28T23:13:43.461" v="186" actId="20577"/>
        <pc:sldMkLst>
          <pc:docMk/>
          <pc:sldMk cId="1847781319" sldId="263"/>
        </pc:sldMkLst>
        <pc:graphicFrameChg chg="modGraphic">
          <ac:chgData name="Ward, Reagan" userId="27291eb4-8241-4961-9e69-8c66e34cc5b0" providerId="ADAL" clId="{77499195-4F40-4248-937B-3364FCF3C3CC}" dt="2023-11-28T23:13:43.461" v="186" actId="20577"/>
          <ac:graphicFrameMkLst>
            <pc:docMk/>
            <pc:sldMk cId="1847781319" sldId="263"/>
            <ac:graphicFrameMk id="7" creationId="{2864BB53-F741-4FFC-0348-1AC10AD60EEB}"/>
          </ac:graphicFrameMkLst>
        </pc:graphicFrameChg>
      </pc:sldChg>
      <pc:sldChg chg="modSp mod">
        <pc:chgData name="Ward, Reagan" userId="27291eb4-8241-4961-9e69-8c66e34cc5b0" providerId="ADAL" clId="{77499195-4F40-4248-937B-3364FCF3C3CC}" dt="2023-11-28T23:21:33.848" v="405" actId="20577"/>
        <pc:sldMkLst>
          <pc:docMk/>
          <pc:sldMk cId="766479562" sldId="264"/>
        </pc:sldMkLst>
        <pc:graphicFrameChg chg="mod modGraphic">
          <ac:chgData name="Ward, Reagan" userId="27291eb4-8241-4961-9e69-8c66e34cc5b0" providerId="ADAL" clId="{77499195-4F40-4248-937B-3364FCF3C3CC}" dt="2023-11-28T23:21:33.848" v="405" actId="20577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  <pc:sldChg chg="del">
        <pc:chgData name="Ward, Reagan" userId="27291eb4-8241-4961-9e69-8c66e34cc5b0" providerId="ADAL" clId="{77499195-4F40-4248-937B-3364FCF3C3CC}" dt="2023-11-28T23:17:16.984" v="387" actId="47"/>
        <pc:sldMkLst>
          <pc:docMk/>
          <pc:sldMk cId="587239845" sldId="265"/>
        </pc:sldMkLst>
      </pc:sldChg>
      <pc:sldChg chg="del">
        <pc:chgData name="Ward, Reagan" userId="27291eb4-8241-4961-9e69-8c66e34cc5b0" providerId="ADAL" clId="{77499195-4F40-4248-937B-3364FCF3C3CC}" dt="2023-11-28T23:17:16.984" v="387" actId="47"/>
        <pc:sldMkLst>
          <pc:docMk/>
          <pc:sldMk cId="485604172" sldId="266"/>
        </pc:sldMkLst>
      </pc:sldChg>
      <pc:sldChg chg="addSp delSp modSp mod modClrScheme chgLayout">
        <pc:chgData name="Ward, Reagan" userId="27291eb4-8241-4961-9e69-8c66e34cc5b0" providerId="ADAL" clId="{77499195-4F40-4248-937B-3364FCF3C3CC}" dt="2023-11-29T15:25:50.272" v="827"/>
        <pc:sldMkLst>
          <pc:docMk/>
          <pc:sldMk cId="573666800" sldId="366"/>
        </pc:sldMkLst>
        <pc:spChg chg="mod ord">
          <ac:chgData name="Ward, Reagan" userId="27291eb4-8241-4961-9e69-8c66e34cc5b0" providerId="ADAL" clId="{77499195-4F40-4248-937B-3364FCF3C3CC}" dt="2023-11-29T15:25:24.942" v="792" actId="700"/>
          <ac:spMkLst>
            <pc:docMk/>
            <pc:sldMk cId="573666800" sldId="366"/>
            <ac:spMk id="2" creationId="{996C5157-B0F7-A4AC-103A-31174B475620}"/>
          </ac:spMkLst>
        </pc:spChg>
        <pc:spChg chg="mod ord">
          <ac:chgData name="Ward, Reagan" userId="27291eb4-8241-4961-9e69-8c66e34cc5b0" providerId="ADAL" clId="{77499195-4F40-4248-937B-3364FCF3C3CC}" dt="2023-11-29T15:25:24.942" v="792" actId="700"/>
          <ac:spMkLst>
            <pc:docMk/>
            <pc:sldMk cId="573666800" sldId="366"/>
            <ac:spMk id="3" creationId="{E0BC38B4-08D3-1D42-32DD-10880EE3AA51}"/>
          </ac:spMkLst>
        </pc:spChg>
        <pc:spChg chg="del">
          <ac:chgData name="Ward, Reagan" userId="27291eb4-8241-4961-9e69-8c66e34cc5b0" providerId="ADAL" clId="{77499195-4F40-4248-937B-3364FCF3C3CC}" dt="2023-11-29T15:25:32.424" v="793" actId="478"/>
          <ac:spMkLst>
            <pc:docMk/>
            <pc:sldMk cId="573666800" sldId="366"/>
            <ac:spMk id="4" creationId="{9724AFB3-8195-031E-F52B-BC9719929EFC}"/>
          </ac:spMkLst>
        </pc:spChg>
        <pc:spChg chg="mod ord">
          <ac:chgData name="Ward, Reagan" userId="27291eb4-8241-4961-9e69-8c66e34cc5b0" providerId="ADAL" clId="{77499195-4F40-4248-937B-3364FCF3C3CC}" dt="2023-11-29T15:25:24.942" v="792" actId="700"/>
          <ac:spMkLst>
            <pc:docMk/>
            <pc:sldMk cId="573666800" sldId="366"/>
            <ac:spMk id="5" creationId="{BA59F3A6-CE8B-7387-01C0-47775A7B9C91}"/>
          </ac:spMkLst>
        </pc:spChg>
        <pc:spChg chg="del">
          <ac:chgData name="Ward, Reagan" userId="27291eb4-8241-4961-9e69-8c66e34cc5b0" providerId="ADAL" clId="{77499195-4F40-4248-937B-3364FCF3C3CC}" dt="2023-11-29T15:25:43.524" v="826" actId="478"/>
          <ac:spMkLst>
            <pc:docMk/>
            <pc:sldMk cId="573666800" sldId="366"/>
            <ac:spMk id="6" creationId="{51C3756A-6A9B-9CA0-E63A-3ACD1198AC20}"/>
          </ac:spMkLst>
        </pc:spChg>
        <pc:spChg chg="add mod ord">
          <ac:chgData name="Ward, Reagan" userId="27291eb4-8241-4961-9e69-8c66e34cc5b0" providerId="ADAL" clId="{77499195-4F40-4248-937B-3364FCF3C3CC}" dt="2023-11-29T15:25:40.500" v="825" actId="20577"/>
          <ac:spMkLst>
            <pc:docMk/>
            <pc:sldMk cId="573666800" sldId="366"/>
            <ac:spMk id="7" creationId="{D0EDCFE4-84A1-7DBC-19D7-A610168F375C}"/>
          </ac:spMkLst>
        </pc:spChg>
        <pc:spChg chg="add del mod ord">
          <ac:chgData name="Ward, Reagan" userId="27291eb4-8241-4961-9e69-8c66e34cc5b0" providerId="ADAL" clId="{77499195-4F40-4248-937B-3364FCF3C3CC}" dt="2023-11-29T15:25:50.272" v="827"/>
          <ac:spMkLst>
            <pc:docMk/>
            <pc:sldMk cId="573666800" sldId="366"/>
            <ac:spMk id="8" creationId="{AA3C3524-169E-CD9F-0D55-6340D357E25A}"/>
          </ac:spMkLst>
        </pc:spChg>
        <pc:spChg chg="add mod">
          <ac:chgData name="Ward, Reagan" userId="27291eb4-8241-4961-9e69-8c66e34cc5b0" providerId="ADAL" clId="{77499195-4F40-4248-937B-3364FCF3C3CC}" dt="2023-11-29T15:25:50.272" v="827"/>
          <ac:spMkLst>
            <pc:docMk/>
            <pc:sldMk cId="573666800" sldId="366"/>
            <ac:spMk id="9" creationId="{763BBBD2-48D3-83AF-321A-14F1C29942CF}"/>
          </ac:spMkLst>
        </pc:spChg>
      </pc:sldChg>
      <pc:sldChg chg="del">
        <pc:chgData name="Ward, Reagan" userId="27291eb4-8241-4961-9e69-8c66e34cc5b0" providerId="ADAL" clId="{77499195-4F40-4248-937B-3364FCF3C3CC}" dt="2023-11-28T23:17:16.984" v="387" actId="47"/>
        <pc:sldMkLst>
          <pc:docMk/>
          <pc:sldMk cId="2435853885" sldId="1682"/>
        </pc:sldMkLst>
      </pc:sldChg>
      <pc:sldChg chg="modSp del mod">
        <pc:chgData name="Ward, Reagan" userId="27291eb4-8241-4961-9e69-8c66e34cc5b0" providerId="ADAL" clId="{77499195-4F40-4248-937B-3364FCF3C3CC}" dt="2023-11-30T12:52:49.740" v="1428" actId="47"/>
        <pc:sldMkLst>
          <pc:docMk/>
          <pc:sldMk cId="657188881" sldId="2887"/>
        </pc:sldMkLst>
        <pc:spChg chg="mod">
          <ac:chgData name="Ward, Reagan" userId="27291eb4-8241-4961-9e69-8c66e34cc5b0" providerId="ADAL" clId="{77499195-4F40-4248-937B-3364FCF3C3CC}" dt="2023-11-30T12:52:46.842" v="1426" actId="21"/>
          <ac:spMkLst>
            <pc:docMk/>
            <pc:sldMk cId="657188881" sldId="2887"/>
            <ac:spMk id="5" creationId="{E7F43B61-F9C5-4B6F-8A69-1866C42E52D1}"/>
          </ac:spMkLst>
        </pc:spChg>
      </pc:sldChg>
      <pc:sldChg chg="modSp del mod">
        <pc:chgData name="Ward, Reagan" userId="27291eb4-8241-4961-9e69-8c66e34cc5b0" providerId="ADAL" clId="{77499195-4F40-4248-937B-3364FCF3C3CC}" dt="2023-11-30T12:54:41.323" v="1555" actId="47"/>
        <pc:sldMkLst>
          <pc:docMk/>
          <pc:sldMk cId="238443537" sldId="2889"/>
        </pc:sldMkLst>
        <pc:spChg chg="mod">
          <ac:chgData name="Ward, Reagan" userId="27291eb4-8241-4961-9e69-8c66e34cc5b0" providerId="ADAL" clId="{77499195-4F40-4248-937B-3364FCF3C3CC}" dt="2023-11-30T12:54:36.936" v="1553" actId="21"/>
          <ac:spMkLst>
            <pc:docMk/>
            <pc:sldMk cId="238443537" sldId="2889"/>
            <ac:spMk id="5" creationId="{7BA0CB66-1F54-4ACD-B2C2-0A1C2E1BA48F}"/>
          </ac:spMkLst>
        </pc:spChg>
      </pc:sldChg>
      <pc:sldChg chg="addSp modSp mod modClrScheme chgLayout">
        <pc:chgData name="Ward, Reagan" userId="27291eb4-8241-4961-9e69-8c66e34cc5b0" providerId="ADAL" clId="{77499195-4F40-4248-937B-3364FCF3C3CC}" dt="2023-11-30T12:53:10.600" v="1483" actId="20577"/>
        <pc:sldMkLst>
          <pc:docMk/>
          <pc:sldMk cId="4218949019" sldId="2890"/>
        </pc:sldMkLst>
        <pc:spChg chg="mod ord">
          <ac:chgData name="Ward, Reagan" userId="27291eb4-8241-4961-9e69-8c66e34cc5b0" providerId="ADAL" clId="{77499195-4F40-4248-937B-3364FCF3C3CC}" dt="2023-11-30T12:52:55.975" v="1429" actId="700"/>
          <ac:spMkLst>
            <pc:docMk/>
            <pc:sldMk cId="4218949019" sldId="2890"/>
            <ac:spMk id="2" creationId="{00000000-0000-0000-0000-000000000000}"/>
          </ac:spMkLst>
        </pc:spChg>
        <pc:spChg chg="mod ord">
          <ac:chgData name="Ward, Reagan" userId="27291eb4-8241-4961-9e69-8c66e34cc5b0" providerId="ADAL" clId="{77499195-4F40-4248-937B-3364FCF3C3CC}" dt="2023-11-30T12:52:56.013" v="1430" actId="27636"/>
          <ac:spMkLst>
            <pc:docMk/>
            <pc:sldMk cId="4218949019" sldId="2890"/>
            <ac:spMk id="3" creationId="{00000000-0000-0000-0000-000000000000}"/>
          </ac:spMkLst>
        </pc:spChg>
        <pc:spChg chg="mod ord">
          <ac:chgData name="Ward, Reagan" userId="27291eb4-8241-4961-9e69-8c66e34cc5b0" providerId="ADAL" clId="{77499195-4F40-4248-937B-3364FCF3C3CC}" dt="2023-11-30T12:52:55.975" v="1429" actId="700"/>
          <ac:spMkLst>
            <pc:docMk/>
            <pc:sldMk cId="4218949019" sldId="2890"/>
            <ac:spMk id="4" creationId="{00000000-0000-0000-0000-000000000000}"/>
          </ac:spMkLst>
        </pc:spChg>
        <pc:spChg chg="add mod ord">
          <ac:chgData name="Ward, Reagan" userId="27291eb4-8241-4961-9e69-8c66e34cc5b0" providerId="ADAL" clId="{77499195-4F40-4248-937B-3364FCF3C3CC}" dt="2023-11-30T12:53:10.600" v="1483" actId="20577"/>
          <ac:spMkLst>
            <pc:docMk/>
            <pc:sldMk cId="4218949019" sldId="2890"/>
            <ac:spMk id="5" creationId="{BFD629B8-A7CD-0B12-3118-8C1DCA4E71F6}"/>
          </ac:spMkLst>
        </pc:spChg>
        <pc:spChg chg="add mod ord">
          <ac:chgData name="Ward, Reagan" userId="27291eb4-8241-4961-9e69-8c66e34cc5b0" providerId="ADAL" clId="{77499195-4F40-4248-937B-3364FCF3C3CC}" dt="2023-11-30T12:53:04.966" v="1454" actId="20577"/>
          <ac:spMkLst>
            <pc:docMk/>
            <pc:sldMk cId="4218949019" sldId="2890"/>
            <ac:spMk id="6" creationId="{CF816CCA-90E3-419D-897E-162C037D0812}"/>
          </ac:spMkLst>
        </pc:spChg>
      </pc:sldChg>
      <pc:sldChg chg="addSp delSp modSp mod modClrScheme chgLayout">
        <pc:chgData name="Ward, Reagan" userId="27291eb4-8241-4961-9e69-8c66e34cc5b0" providerId="ADAL" clId="{77499195-4F40-4248-937B-3364FCF3C3CC}" dt="2023-11-30T12:54:03.265" v="1493"/>
        <pc:sldMkLst>
          <pc:docMk/>
          <pc:sldMk cId="3009594363" sldId="2891"/>
        </pc:sldMkLst>
        <pc:spChg chg="mod ord">
          <ac:chgData name="Ward, Reagan" userId="27291eb4-8241-4961-9e69-8c66e34cc5b0" providerId="ADAL" clId="{77499195-4F40-4248-937B-3364FCF3C3CC}" dt="2023-11-30T12:53:52.866" v="1491" actId="700"/>
          <ac:spMkLst>
            <pc:docMk/>
            <pc:sldMk cId="3009594363" sldId="2891"/>
            <ac:spMk id="2" creationId="{00000000-0000-0000-0000-000000000000}"/>
          </ac:spMkLst>
        </pc:spChg>
        <pc:spChg chg="mod ord">
          <ac:chgData name="Ward, Reagan" userId="27291eb4-8241-4961-9e69-8c66e34cc5b0" providerId="ADAL" clId="{77499195-4F40-4248-937B-3364FCF3C3CC}" dt="2023-11-30T12:53:52.866" v="1491" actId="700"/>
          <ac:spMkLst>
            <pc:docMk/>
            <pc:sldMk cId="3009594363" sldId="2891"/>
            <ac:spMk id="3" creationId="{00000000-0000-0000-0000-000000000000}"/>
          </ac:spMkLst>
        </pc:spChg>
        <pc:spChg chg="mod ord">
          <ac:chgData name="Ward, Reagan" userId="27291eb4-8241-4961-9e69-8c66e34cc5b0" providerId="ADAL" clId="{77499195-4F40-4248-937B-3364FCF3C3CC}" dt="2023-11-30T12:53:52.866" v="1491" actId="700"/>
          <ac:spMkLst>
            <pc:docMk/>
            <pc:sldMk cId="3009594363" sldId="2891"/>
            <ac:spMk id="4" creationId="{00000000-0000-0000-0000-000000000000}"/>
          </ac:spMkLst>
        </pc:spChg>
        <pc:spChg chg="add del mod ord">
          <ac:chgData name="Ward, Reagan" userId="27291eb4-8241-4961-9e69-8c66e34cc5b0" providerId="ADAL" clId="{77499195-4F40-4248-937B-3364FCF3C3CC}" dt="2023-11-30T12:53:58.724" v="1492"/>
          <ac:spMkLst>
            <pc:docMk/>
            <pc:sldMk cId="3009594363" sldId="2891"/>
            <ac:spMk id="5" creationId="{3B696B26-E626-6467-229A-7B6ACAA2C24D}"/>
          </ac:spMkLst>
        </pc:spChg>
        <pc:spChg chg="add del mod ord">
          <ac:chgData name="Ward, Reagan" userId="27291eb4-8241-4961-9e69-8c66e34cc5b0" providerId="ADAL" clId="{77499195-4F40-4248-937B-3364FCF3C3CC}" dt="2023-11-30T12:54:03.265" v="1493"/>
          <ac:spMkLst>
            <pc:docMk/>
            <pc:sldMk cId="3009594363" sldId="2891"/>
            <ac:spMk id="6" creationId="{803A025C-20D7-14B2-591A-90B1C41896AD}"/>
          </ac:spMkLst>
        </pc:spChg>
        <pc:spChg chg="add mod">
          <ac:chgData name="Ward, Reagan" userId="27291eb4-8241-4961-9e69-8c66e34cc5b0" providerId="ADAL" clId="{77499195-4F40-4248-937B-3364FCF3C3CC}" dt="2023-11-30T12:53:58.724" v="1492"/>
          <ac:spMkLst>
            <pc:docMk/>
            <pc:sldMk cId="3009594363" sldId="2891"/>
            <ac:spMk id="7" creationId="{D6FF166A-8584-14BB-97D4-15156764E836}"/>
          </ac:spMkLst>
        </pc:spChg>
        <pc:spChg chg="add mod">
          <ac:chgData name="Ward, Reagan" userId="27291eb4-8241-4961-9e69-8c66e34cc5b0" providerId="ADAL" clId="{77499195-4F40-4248-937B-3364FCF3C3CC}" dt="2023-11-30T12:54:03.265" v="1493"/>
          <ac:spMkLst>
            <pc:docMk/>
            <pc:sldMk cId="3009594363" sldId="2891"/>
            <ac:spMk id="8" creationId="{FEADCACF-DCE8-799D-D7C9-112241310659}"/>
          </ac:spMkLst>
        </pc:spChg>
      </pc:sldChg>
      <pc:sldChg chg="addSp delSp modSp mod modClrScheme chgLayout">
        <pc:chgData name="Ward, Reagan" userId="27291eb4-8241-4961-9e69-8c66e34cc5b0" providerId="ADAL" clId="{77499195-4F40-4248-937B-3364FCF3C3CC}" dt="2023-11-30T12:58:15.920" v="1654" actId="13244"/>
        <pc:sldMkLst>
          <pc:docMk/>
          <pc:sldMk cId="4193275024" sldId="2892"/>
        </pc:sldMkLst>
        <pc:spChg chg="mod ord">
          <ac:chgData name="Ward, Reagan" userId="27291eb4-8241-4961-9e69-8c66e34cc5b0" providerId="ADAL" clId="{77499195-4F40-4248-937B-3364FCF3C3CC}" dt="2023-11-30T12:53:25.016" v="1487" actId="700"/>
          <ac:spMkLst>
            <pc:docMk/>
            <pc:sldMk cId="4193275024" sldId="2892"/>
            <ac:spMk id="2" creationId="{2B3C296C-AFE5-4393-0180-285F6AD7A66D}"/>
          </ac:spMkLst>
        </pc:spChg>
        <pc:spChg chg="mod ord">
          <ac:chgData name="Ward, Reagan" userId="27291eb4-8241-4961-9e69-8c66e34cc5b0" providerId="ADAL" clId="{77499195-4F40-4248-937B-3364FCF3C3CC}" dt="2023-11-30T12:53:25.075" v="1488" actId="27636"/>
          <ac:spMkLst>
            <pc:docMk/>
            <pc:sldMk cId="4193275024" sldId="2892"/>
            <ac:spMk id="3" creationId="{1A5AC7F8-5594-DA40-2FAE-9FAE112E382B}"/>
          </ac:spMkLst>
        </pc:spChg>
        <pc:spChg chg="add del mod ord">
          <ac:chgData name="Ward, Reagan" userId="27291eb4-8241-4961-9e69-8c66e34cc5b0" providerId="ADAL" clId="{77499195-4F40-4248-937B-3364FCF3C3CC}" dt="2023-11-30T12:53:19.457" v="1486" actId="700"/>
          <ac:spMkLst>
            <pc:docMk/>
            <pc:sldMk cId="4193275024" sldId="2892"/>
            <ac:spMk id="4" creationId="{8B7AC5F0-D5EB-2CFC-2652-DDC78B456772}"/>
          </ac:spMkLst>
        </pc:spChg>
        <pc:spChg chg="add del mod ord">
          <ac:chgData name="Ward, Reagan" userId="27291eb4-8241-4961-9e69-8c66e34cc5b0" providerId="ADAL" clId="{77499195-4F40-4248-937B-3364FCF3C3CC}" dt="2023-11-30T12:53:19.457" v="1486" actId="700"/>
          <ac:spMkLst>
            <pc:docMk/>
            <pc:sldMk cId="4193275024" sldId="2892"/>
            <ac:spMk id="5" creationId="{00191694-913A-87E6-94D9-398D19FC225D}"/>
          </ac:spMkLst>
        </pc:spChg>
        <pc:spChg chg="add del mod ord">
          <ac:chgData name="Ward, Reagan" userId="27291eb4-8241-4961-9e69-8c66e34cc5b0" providerId="ADAL" clId="{77499195-4F40-4248-937B-3364FCF3C3CC}" dt="2023-11-30T12:53:30.416" v="1489"/>
          <ac:spMkLst>
            <pc:docMk/>
            <pc:sldMk cId="4193275024" sldId="2892"/>
            <ac:spMk id="6" creationId="{DC30780C-50CB-0C4F-0395-8826320AEDC3}"/>
          </ac:spMkLst>
        </pc:spChg>
        <pc:spChg chg="add del mod ord">
          <ac:chgData name="Ward, Reagan" userId="27291eb4-8241-4961-9e69-8c66e34cc5b0" providerId="ADAL" clId="{77499195-4F40-4248-937B-3364FCF3C3CC}" dt="2023-11-30T12:53:35.578" v="1490"/>
          <ac:spMkLst>
            <pc:docMk/>
            <pc:sldMk cId="4193275024" sldId="2892"/>
            <ac:spMk id="7" creationId="{F0023488-1D6D-9147-0BAD-706590E98236}"/>
          </ac:spMkLst>
        </pc:spChg>
        <pc:spChg chg="add mod">
          <ac:chgData name="Ward, Reagan" userId="27291eb4-8241-4961-9e69-8c66e34cc5b0" providerId="ADAL" clId="{77499195-4F40-4248-937B-3364FCF3C3CC}" dt="2023-11-30T12:53:30.416" v="1489"/>
          <ac:spMkLst>
            <pc:docMk/>
            <pc:sldMk cId="4193275024" sldId="2892"/>
            <ac:spMk id="8" creationId="{9F3AFF3B-32FB-5B49-0E76-52621F3C09DA}"/>
          </ac:spMkLst>
        </pc:spChg>
        <pc:spChg chg="add mod">
          <ac:chgData name="Ward, Reagan" userId="27291eb4-8241-4961-9e69-8c66e34cc5b0" providerId="ADAL" clId="{77499195-4F40-4248-937B-3364FCF3C3CC}" dt="2023-11-30T12:53:35.578" v="1490"/>
          <ac:spMkLst>
            <pc:docMk/>
            <pc:sldMk cId="4193275024" sldId="2892"/>
            <ac:spMk id="9" creationId="{3AF67B90-8AC1-0669-00EA-6FB03A39FC6D}"/>
          </ac:spMkLst>
        </pc:spChg>
        <pc:spChg chg="ord">
          <ac:chgData name="Ward, Reagan" userId="27291eb4-8241-4961-9e69-8c66e34cc5b0" providerId="ADAL" clId="{77499195-4F40-4248-937B-3364FCF3C3CC}" dt="2023-11-30T12:58:15.920" v="1654" actId="13244"/>
          <ac:spMkLst>
            <pc:docMk/>
            <pc:sldMk cId="4193275024" sldId="2892"/>
            <ac:spMk id="10" creationId="{BEE459C0-42EA-B6BB-C78F-D51D7BB8141C}"/>
          </ac:spMkLst>
        </pc:spChg>
      </pc:sldChg>
      <pc:sldChg chg="del">
        <pc:chgData name="Ward, Reagan" userId="27291eb4-8241-4961-9e69-8c66e34cc5b0" providerId="ADAL" clId="{77499195-4F40-4248-937B-3364FCF3C3CC}" dt="2023-11-29T15:24:37.074" v="791" actId="47"/>
        <pc:sldMkLst>
          <pc:docMk/>
          <pc:sldMk cId="3788404139" sldId="4732"/>
        </pc:sldMkLst>
      </pc:sldChg>
      <pc:sldChg chg="modSp mod">
        <pc:chgData name="Ward, Reagan" userId="27291eb4-8241-4961-9e69-8c66e34cc5b0" providerId="ADAL" clId="{77499195-4F40-4248-937B-3364FCF3C3CC}" dt="2023-11-30T13:10:04.715" v="1744" actId="6549"/>
        <pc:sldMkLst>
          <pc:docMk/>
          <pc:sldMk cId="2273228747" sldId="4943"/>
        </pc:sldMkLst>
        <pc:spChg chg="mod">
          <ac:chgData name="Ward, Reagan" userId="27291eb4-8241-4961-9e69-8c66e34cc5b0" providerId="ADAL" clId="{77499195-4F40-4248-937B-3364FCF3C3CC}" dt="2023-11-30T13:10:04.715" v="1744" actId="6549"/>
          <ac:spMkLst>
            <pc:docMk/>
            <pc:sldMk cId="2273228747" sldId="4943"/>
            <ac:spMk id="3" creationId="{00000000-0000-0000-0000-000000000000}"/>
          </ac:spMkLst>
        </pc:spChg>
      </pc:sldChg>
      <pc:sldChg chg="modSp mod">
        <pc:chgData name="Ward, Reagan" userId="27291eb4-8241-4961-9e69-8c66e34cc5b0" providerId="ADAL" clId="{77499195-4F40-4248-937B-3364FCF3C3CC}" dt="2023-11-30T12:56:07.071" v="1653" actId="20577"/>
        <pc:sldMkLst>
          <pc:docMk/>
          <pc:sldMk cId="732485601" sldId="4944"/>
        </pc:sldMkLst>
        <pc:spChg chg="mod">
          <ac:chgData name="Ward, Reagan" userId="27291eb4-8241-4961-9e69-8c66e34cc5b0" providerId="ADAL" clId="{77499195-4F40-4248-937B-3364FCF3C3CC}" dt="2023-11-30T12:56:07.071" v="1653" actId="20577"/>
          <ac:spMkLst>
            <pc:docMk/>
            <pc:sldMk cId="732485601" sldId="4944"/>
            <ac:spMk id="3" creationId="{00000000-0000-0000-0000-000000000000}"/>
          </ac:spMkLst>
        </pc:spChg>
      </pc:sldChg>
      <pc:sldChg chg="del">
        <pc:chgData name="Ward, Reagan" userId="27291eb4-8241-4961-9e69-8c66e34cc5b0" providerId="ADAL" clId="{77499195-4F40-4248-937B-3364FCF3C3CC}" dt="2023-11-28T23:17:16.984" v="387" actId="47"/>
        <pc:sldMkLst>
          <pc:docMk/>
          <pc:sldMk cId="3657904072" sldId="5072"/>
        </pc:sldMkLst>
      </pc:sldChg>
      <pc:sldChg chg="modSp mod">
        <pc:chgData name="Ward, Reagan" userId="27291eb4-8241-4961-9e69-8c66e34cc5b0" providerId="ADAL" clId="{77499195-4F40-4248-937B-3364FCF3C3CC}" dt="2023-11-28T23:13:02.891" v="167" actId="20577"/>
        <pc:sldMkLst>
          <pc:docMk/>
          <pc:sldMk cId="3135651420" sldId="5096"/>
        </pc:sldMkLst>
        <pc:graphicFrameChg chg="mod modGraphic">
          <ac:chgData name="Ward, Reagan" userId="27291eb4-8241-4961-9e69-8c66e34cc5b0" providerId="ADAL" clId="{77499195-4F40-4248-937B-3364FCF3C3CC}" dt="2023-11-28T23:13:02.891" v="167" actId="20577"/>
          <ac:graphicFrameMkLst>
            <pc:docMk/>
            <pc:sldMk cId="3135651420" sldId="5096"/>
            <ac:graphicFrameMk id="10" creationId="{7C2B99CE-16CE-8367-EC56-BD396E479302}"/>
          </ac:graphicFrameMkLst>
        </pc:graphicFrameChg>
      </pc:sldChg>
      <pc:sldChg chg="ord">
        <pc:chgData name="Ward, Reagan" userId="27291eb4-8241-4961-9e69-8c66e34cc5b0" providerId="ADAL" clId="{77499195-4F40-4248-937B-3364FCF3C3CC}" dt="2023-11-29T15:34:32.201" v="975"/>
        <pc:sldMkLst>
          <pc:docMk/>
          <pc:sldMk cId="1011175981" sldId="5109"/>
        </pc:sldMkLst>
      </pc:sldChg>
      <pc:sldChg chg="ord">
        <pc:chgData name="Ward, Reagan" userId="27291eb4-8241-4961-9e69-8c66e34cc5b0" providerId="ADAL" clId="{77499195-4F40-4248-937B-3364FCF3C3CC}" dt="2023-11-29T15:34:32.201" v="975"/>
        <pc:sldMkLst>
          <pc:docMk/>
          <pc:sldMk cId="3638216352" sldId="5110"/>
        </pc:sldMkLst>
      </pc:sldChg>
      <pc:sldChg chg="addSp delSp modSp mod ord modNotesTx">
        <pc:chgData name="Ward, Reagan" userId="27291eb4-8241-4961-9e69-8c66e34cc5b0" providerId="ADAL" clId="{77499195-4F40-4248-937B-3364FCF3C3CC}" dt="2023-11-30T15:31:27.266" v="1959" actId="27918"/>
        <pc:sldMkLst>
          <pc:docMk/>
          <pc:sldMk cId="4205968423" sldId="5123"/>
        </pc:sldMkLst>
        <pc:spChg chg="add del mod">
          <ac:chgData name="Ward, Reagan" userId="27291eb4-8241-4961-9e69-8c66e34cc5b0" providerId="ADAL" clId="{77499195-4F40-4248-937B-3364FCF3C3CC}" dt="2023-11-27T22:02:02.532" v="58"/>
          <ac:spMkLst>
            <pc:docMk/>
            <pc:sldMk cId="4205968423" sldId="5123"/>
            <ac:spMk id="3" creationId="{58E614F6-556F-18A6-B4B3-BE64B708D1DB}"/>
          </ac:spMkLst>
        </pc:spChg>
        <pc:spChg chg="ord">
          <ac:chgData name="Ward, Reagan" userId="27291eb4-8241-4961-9e69-8c66e34cc5b0" providerId="ADAL" clId="{77499195-4F40-4248-937B-3364FCF3C3CC}" dt="2023-11-28T23:26:30.547" v="406" actId="13244"/>
          <ac:spMkLst>
            <pc:docMk/>
            <pc:sldMk cId="4205968423" sldId="5123"/>
            <ac:spMk id="4" creationId="{AF3B9B97-9FDF-967A-7C83-E235246B94E8}"/>
          </ac:spMkLst>
        </pc:spChg>
        <pc:spChg chg="del">
          <ac:chgData name="Ward, Reagan" userId="27291eb4-8241-4961-9e69-8c66e34cc5b0" providerId="ADAL" clId="{77499195-4F40-4248-937B-3364FCF3C3CC}" dt="2023-11-28T23:10:05.239" v="132" actId="478"/>
          <ac:spMkLst>
            <pc:docMk/>
            <pc:sldMk cId="4205968423" sldId="5123"/>
            <ac:spMk id="12" creationId="{EB993D9F-1CA5-FC0C-65C3-3A61CDACCBA5}"/>
          </ac:spMkLst>
        </pc:spChg>
        <pc:spChg chg="del">
          <ac:chgData name="Ward, Reagan" userId="27291eb4-8241-4961-9e69-8c66e34cc5b0" providerId="ADAL" clId="{77499195-4F40-4248-937B-3364FCF3C3CC}" dt="2023-11-27T22:02:00.298" v="57" actId="478"/>
          <ac:spMkLst>
            <pc:docMk/>
            <pc:sldMk cId="4205968423" sldId="5123"/>
            <ac:spMk id="13" creationId="{CABB1D6E-ADDE-5806-5853-9E6FB9EE9AED}"/>
          </ac:spMkLst>
        </pc:spChg>
        <pc:graphicFrameChg chg="add mod">
          <ac:chgData name="Ward, Reagan" userId="27291eb4-8241-4961-9e69-8c66e34cc5b0" providerId="ADAL" clId="{77499195-4F40-4248-937B-3364FCF3C3CC}" dt="2023-11-30T15:31:03.841" v="1955" actId="20577"/>
          <ac:graphicFrameMkLst>
            <pc:docMk/>
            <pc:sldMk cId="4205968423" sldId="5123"/>
            <ac:graphicFrameMk id="5" creationId="{4AA1805A-B928-5D31-BBB6-7998717D3710}"/>
          </ac:graphicFrameMkLst>
        </pc:graphicFrameChg>
        <pc:graphicFrameChg chg="modGraphic">
          <ac:chgData name="Ward, Reagan" userId="27291eb4-8241-4961-9e69-8c66e34cc5b0" providerId="ADAL" clId="{77499195-4F40-4248-937B-3364FCF3C3CC}" dt="2023-11-28T19:15:48.879" v="116" actId="20577"/>
          <ac:graphicFrameMkLst>
            <pc:docMk/>
            <pc:sldMk cId="4205968423" sldId="5123"/>
            <ac:graphicFrameMk id="6" creationId="{77910497-7FB1-AAA1-C80D-6D79CF6DC9DE}"/>
          </ac:graphicFrameMkLst>
        </pc:graphicFrameChg>
      </pc:sldChg>
      <pc:sldChg chg="modSp mod">
        <pc:chgData name="Ward, Reagan" userId="27291eb4-8241-4961-9e69-8c66e34cc5b0" providerId="ADAL" clId="{77499195-4F40-4248-937B-3364FCF3C3CC}" dt="2023-11-29T15:53:02.925" v="1100" actId="13244"/>
        <pc:sldMkLst>
          <pc:docMk/>
          <pc:sldMk cId="1171814585" sldId="5128"/>
        </pc:sldMkLst>
        <pc:spChg chg="ord">
          <ac:chgData name="Ward, Reagan" userId="27291eb4-8241-4961-9e69-8c66e34cc5b0" providerId="ADAL" clId="{77499195-4F40-4248-937B-3364FCF3C3CC}" dt="2023-11-29T15:53:02.925" v="1100" actId="13244"/>
          <ac:spMkLst>
            <pc:docMk/>
            <pc:sldMk cId="1171814585" sldId="5128"/>
            <ac:spMk id="2" creationId="{0CF4FD4F-B319-DF76-5C34-0BD0904E4C7E}"/>
          </ac:spMkLst>
        </pc:spChg>
        <pc:spChg chg="ord">
          <ac:chgData name="Ward, Reagan" userId="27291eb4-8241-4961-9e69-8c66e34cc5b0" providerId="ADAL" clId="{77499195-4F40-4248-937B-3364FCF3C3CC}" dt="2023-11-29T15:52:10.111" v="1093" actId="13244"/>
          <ac:spMkLst>
            <pc:docMk/>
            <pc:sldMk cId="1171814585" sldId="5128"/>
            <ac:spMk id="47" creationId="{AF8ADC51-7426-0357-9E07-280389BF6C0C}"/>
          </ac:spMkLst>
        </pc:spChg>
        <pc:spChg chg="ord">
          <ac:chgData name="Ward, Reagan" userId="27291eb4-8241-4961-9e69-8c66e34cc5b0" providerId="ADAL" clId="{77499195-4F40-4248-937B-3364FCF3C3CC}" dt="2023-11-29T15:52:29.262" v="1095" actId="13244"/>
          <ac:spMkLst>
            <pc:docMk/>
            <pc:sldMk cId="1171814585" sldId="5128"/>
            <ac:spMk id="7252" creationId="{2AF200D0-5F55-1E6B-65BF-4CE1170C89BF}"/>
          </ac:spMkLst>
        </pc:spChg>
        <pc:spChg chg="ord">
          <ac:chgData name="Ward, Reagan" userId="27291eb4-8241-4961-9e69-8c66e34cc5b0" providerId="ADAL" clId="{77499195-4F40-4248-937B-3364FCF3C3CC}" dt="2023-11-29T15:52:38.894" v="1096" actId="13244"/>
          <ac:spMkLst>
            <pc:docMk/>
            <pc:sldMk cId="1171814585" sldId="5128"/>
            <ac:spMk id="7718" creationId="{5EA7A6F1-D308-B57C-98C4-0A2FD0BE3900}"/>
          </ac:spMkLst>
        </pc:spChg>
        <pc:spChg chg="ord">
          <ac:chgData name="Ward, Reagan" userId="27291eb4-8241-4961-9e69-8c66e34cc5b0" providerId="ADAL" clId="{77499195-4F40-4248-937B-3364FCF3C3CC}" dt="2023-11-29T15:52:44.775" v="1097" actId="13244"/>
          <ac:spMkLst>
            <pc:docMk/>
            <pc:sldMk cId="1171814585" sldId="5128"/>
            <ac:spMk id="7719" creationId="{D981F694-888C-8E7E-42A8-12659D09CDF7}"/>
          </ac:spMkLst>
        </pc:spChg>
        <pc:spChg chg="ord">
          <ac:chgData name="Ward, Reagan" userId="27291eb4-8241-4961-9e69-8c66e34cc5b0" providerId="ADAL" clId="{77499195-4F40-4248-937B-3364FCF3C3CC}" dt="2023-11-29T15:52:46.637" v="1098" actId="13244"/>
          <ac:spMkLst>
            <pc:docMk/>
            <pc:sldMk cId="1171814585" sldId="5128"/>
            <ac:spMk id="7720" creationId="{89304ADF-872E-6DD0-A8E3-27B1F6937C51}"/>
          </ac:spMkLst>
        </pc:spChg>
        <pc:graphicFrameChg chg="mod">
          <ac:chgData name="Ward, Reagan" userId="27291eb4-8241-4961-9e69-8c66e34cc5b0" providerId="ADAL" clId="{77499195-4F40-4248-937B-3364FCF3C3CC}" dt="2023-11-29T15:52:17.996" v="1094" actId="13244"/>
          <ac:graphicFrameMkLst>
            <pc:docMk/>
            <pc:sldMk cId="1171814585" sldId="5128"/>
            <ac:graphicFrameMk id="3355" creationId="{758762ED-7812-F5D3-E8FF-D1C94388F46E}"/>
          </ac:graphicFrameMkLst>
        </pc:graphicFrameChg>
        <pc:picChg chg="mod">
          <ac:chgData name="Ward, Reagan" userId="27291eb4-8241-4961-9e69-8c66e34cc5b0" providerId="ADAL" clId="{77499195-4F40-4248-937B-3364FCF3C3CC}" dt="2023-11-29T15:52:50.550" v="1099" actId="962"/>
          <ac:picMkLst>
            <pc:docMk/>
            <pc:sldMk cId="1171814585" sldId="5128"/>
            <ac:picMk id="7471" creationId="{D537675E-CEE3-3EB2-A399-E95388E9B45F}"/>
          </ac:picMkLst>
        </pc:picChg>
      </pc:sldChg>
      <pc:sldChg chg="addSp delSp modSp mod ord modClrScheme chgLayout">
        <pc:chgData name="Ward, Reagan" userId="27291eb4-8241-4961-9e69-8c66e34cc5b0" providerId="ADAL" clId="{77499195-4F40-4248-937B-3364FCF3C3CC}" dt="2023-11-29T21:56:46.382" v="1399" actId="20577"/>
        <pc:sldMkLst>
          <pc:docMk/>
          <pc:sldMk cId="557701228" sldId="5139"/>
        </pc:sldMkLst>
        <pc:spChg chg="mod ord">
          <ac:chgData name="Ward, Reagan" userId="27291eb4-8241-4961-9e69-8c66e34cc5b0" providerId="ADAL" clId="{77499195-4F40-4248-937B-3364FCF3C3CC}" dt="2023-11-29T21:56:46.382" v="1399" actId="20577"/>
          <ac:spMkLst>
            <pc:docMk/>
            <pc:sldMk cId="557701228" sldId="5139"/>
            <ac:spMk id="2" creationId="{95E843D4-7C9D-E6E3-A00E-FDBAD7EBCB07}"/>
          </ac:spMkLst>
        </pc:spChg>
        <pc:spChg chg="mod ord">
          <ac:chgData name="Ward, Reagan" userId="27291eb4-8241-4961-9e69-8c66e34cc5b0" providerId="ADAL" clId="{77499195-4F40-4248-937B-3364FCF3C3CC}" dt="2023-11-29T21:56:21.730" v="1389" actId="700"/>
          <ac:spMkLst>
            <pc:docMk/>
            <pc:sldMk cId="557701228" sldId="5139"/>
            <ac:spMk id="4" creationId="{4D32EFD9-364B-E231-9FB4-97350034B394}"/>
          </ac:spMkLst>
        </pc:spChg>
        <pc:spChg chg="mod ord">
          <ac:chgData name="Ward, Reagan" userId="27291eb4-8241-4961-9e69-8c66e34cc5b0" providerId="ADAL" clId="{77499195-4F40-4248-937B-3364FCF3C3CC}" dt="2023-11-29T21:56:21.777" v="1390" actId="27636"/>
          <ac:spMkLst>
            <pc:docMk/>
            <pc:sldMk cId="557701228" sldId="5139"/>
            <ac:spMk id="5" creationId="{D64655E6-9207-5B95-236B-E19FB5A4B3DA}"/>
          </ac:spMkLst>
        </pc:spChg>
        <pc:spChg chg="del mod">
          <ac:chgData name="Ward, Reagan" userId="27291eb4-8241-4961-9e69-8c66e34cc5b0" providerId="ADAL" clId="{77499195-4F40-4248-937B-3364FCF3C3CC}" dt="2023-11-29T21:56:16.982" v="1387" actId="478"/>
          <ac:spMkLst>
            <pc:docMk/>
            <pc:sldMk cId="557701228" sldId="5139"/>
            <ac:spMk id="6" creationId="{EA8E7BD2-93B9-DA5B-F1CC-641056CE11F9}"/>
          </ac:spMkLst>
        </pc:spChg>
        <pc:spChg chg="add del mod">
          <ac:chgData name="Ward, Reagan" userId="27291eb4-8241-4961-9e69-8c66e34cc5b0" providerId="ADAL" clId="{77499195-4F40-4248-937B-3364FCF3C3CC}" dt="2023-11-29T21:56:19.326" v="1388" actId="478"/>
          <ac:spMkLst>
            <pc:docMk/>
            <pc:sldMk cId="557701228" sldId="5139"/>
            <ac:spMk id="7" creationId="{BF1075C1-A139-1D8D-C20B-432DCB604F7D}"/>
          </ac:spMkLst>
        </pc:spChg>
        <pc:spChg chg="mod ord">
          <ac:chgData name="Ward, Reagan" userId="27291eb4-8241-4961-9e69-8c66e34cc5b0" providerId="ADAL" clId="{77499195-4F40-4248-937B-3364FCF3C3CC}" dt="2023-11-29T21:56:21.730" v="1389" actId="700"/>
          <ac:spMkLst>
            <pc:docMk/>
            <pc:sldMk cId="557701228" sldId="5139"/>
            <ac:spMk id="8" creationId="{89CAE05C-CE02-AC68-7074-8DA30C2DAF2C}"/>
          </ac:spMkLst>
        </pc:spChg>
        <pc:spChg chg="mod ord">
          <ac:chgData name="Ward, Reagan" userId="27291eb4-8241-4961-9e69-8c66e34cc5b0" providerId="ADAL" clId="{77499195-4F40-4248-937B-3364FCF3C3CC}" dt="2023-11-29T21:56:21.730" v="1389" actId="700"/>
          <ac:spMkLst>
            <pc:docMk/>
            <pc:sldMk cId="557701228" sldId="5139"/>
            <ac:spMk id="9" creationId="{FD0B1818-FC93-2BA7-0387-8088EE6C1D50}"/>
          </ac:spMkLst>
        </pc:spChg>
      </pc:sldChg>
      <pc:sldChg chg="del">
        <pc:chgData name="Ward, Reagan" userId="27291eb4-8241-4961-9e69-8c66e34cc5b0" providerId="ADAL" clId="{77499195-4F40-4248-937B-3364FCF3C3CC}" dt="2023-11-27T22:02:12.980" v="59" actId="2696"/>
        <pc:sldMkLst>
          <pc:docMk/>
          <pc:sldMk cId="1384079236" sldId="5175"/>
        </pc:sldMkLst>
      </pc:sldChg>
      <pc:sldChg chg="addSp delSp modSp mod modClrScheme chgLayout">
        <pc:chgData name="Ward, Reagan" userId="27291eb4-8241-4961-9e69-8c66e34cc5b0" providerId="ADAL" clId="{77499195-4F40-4248-937B-3364FCF3C3CC}" dt="2023-11-29T15:20:47.169" v="653" actId="6549"/>
        <pc:sldMkLst>
          <pc:docMk/>
          <pc:sldMk cId="3958285954" sldId="5179"/>
        </pc:sldMkLst>
        <pc:spChg chg="add del mod ord">
          <ac:chgData name="Ward, Reagan" userId="27291eb4-8241-4961-9e69-8c66e34cc5b0" providerId="ADAL" clId="{77499195-4F40-4248-937B-3364FCF3C3CC}" dt="2023-11-29T15:19:27.967" v="556" actId="700"/>
          <ac:spMkLst>
            <pc:docMk/>
            <pc:sldMk cId="3958285954" sldId="5179"/>
            <ac:spMk id="2" creationId="{2AF4B624-8BA7-6FD1-E6CE-E697CE520908}"/>
          </ac:spMkLst>
        </pc:spChg>
        <pc:spChg chg="add del mod ord">
          <ac:chgData name="Ward, Reagan" userId="27291eb4-8241-4961-9e69-8c66e34cc5b0" providerId="ADAL" clId="{77499195-4F40-4248-937B-3364FCF3C3CC}" dt="2023-11-29T15:19:27.967" v="556" actId="700"/>
          <ac:spMkLst>
            <pc:docMk/>
            <pc:sldMk cId="3958285954" sldId="5179"/>
            <ac:spMk id="3" creationId="{5A74BE12-7750-2378-196E-6507F1EE3B1C}"/>
          </ac:spMkLst>
        </pc:spChg>
        <pc:spChg chg="mod ord">
          <ac:chgData name="Ward, Reagan" userId="27291eb4-8241-4961-9e69-8c66e34cc5b0" providerId="ADAL" clId="{77499195-4F40-4248-937B-3364FCF3C3CC}" dt="2023-11-29T15:19:30.736" v="557" actId="700"/>
          <ac:spMkLst>
            <pc:docMk/>
            <pc:sldMk cId="3958285954" sldId="5179"/>
            <ac:spMk id="4" creationId="{6B14A653-CC7A-8988-FE35-1125F547FA71}"/>
          </ac:spMkLst>
        </pc:spChg>
        <pc:spChg chg="mod ord">
          <ac:chgData name="Ward, Reagan" userId="27291eb4-8241-4961-9e69-8c66e34cc5b0" providerId="ADAL" clId="{77499195-4F40-4248-937B-3364FCF3C3CC}" dt="2023-11-29T15:20:47.169" v="653" actId="6549"/>
          <ac:spMkLst>
            <pc:docMk/>
            <pc:sldMk cId="3958285954" sldId="5179"/>
            <ac:spMk id="5" creationId="{E36B013D-61D8-04CB-DA8C-1ABFF8E59D4D}"/>
          </ac:spMkLst>
        </pc:spChg>
        <pc:spChg chg="add del mod ord">
          <ac:chgData name="Ward, Reagan" userId="27291eb4-8241-4961-9e69-8c66e34cc5b0" providerId="ADAL" clId="{77499195-4F40-4248-937B-3364FCF3C3CC}" dt="2023-11-29T15:19:27.967" v="556" actId="700"/>
          <ac:spMkLst>
            <pc:docMk/>
            <pc:sldMk cId="3958285954" sldId="5179"/>
            <ac:spMk id="6" creationId="{214572D8-4632-BACA-F0DD-0B9AD563EFFE}"/>
          </ac:spMkLst>
        </pc:spChg>
        <pc:spChg chg="add mod ord">
          <ac:chgData name="Ward, Reagan" userId="27291eb4-8241-4961-9e69-8c66e34cc5b0" providerId="ADAL" clId="{77499195-4F40-4248-937B-3364FCF3C3CC}" dt="2023-11-29T15:19:34.437" v="560"/>
          <ac:spMkLst>
            <pc:docMk/>
            <pc:sldMk cId="3958285954" sldId="5179"/>
            <ac:spMk id="7" creationId="{058294EF-2337-8AC9-9BDB-EBCA47DD741C}"/>
          </ac:spMkLst>
        </pc:spChg>
      </pc:sldChg>
      <pc:sldChg chg="modSp mod">
        <pc:chgData name="Ward, Reagan" userId="27291eb4-8241-4961-9e69-8c66e34cc5b0" providerId="ADAL" clId="{77499195-4F40-4248-937B-3364FCF3C3CC}" dt="2023-11-29T15:45:37.925" v="1026" actId="20577"/>
        <pc:sldMkLst>
          <pc:docMk/>
          <pc:sldMk cId="2315202559" sldId="5180"/>
        </pc:sldMkLst>
        <pc:spChg chg="mod">
          <ac:chgData name="Ward, Reagan" userId="27291eb4-8241-4961-9e69-8c66e34cc5b0" providerId="ADAL" clId="{77499195-4F40-4248-937B-3364FCF3C3CC}" dt="2023-11-29T15:45:37.925" v="1026" actId="20577"/>
          <ac:spMkLst>
            <pc:docMk/>
            <pc:sldMk cId="2315202559" sldId="5180"/>
            <ac:spMk id="5" creationId="{0EF31AB6-F088-C743-2E9B-41E4CE896C67}"/>
          </ac:spMkLst>
        </pc:spChg>
      </pc:sldChg>
      <pc:sldChg chg="addSp delSp modSp mod modClrScheme chgLayout">
        <pc:chgData name="Ward, Reagan" userId="27291eb4-8241-4961-9e69-8c66e34cc5b0" providerId="ADAL" clId="{77499195-4F40-4248-937B-3364FCF3C3CC}" dt="2023-11-29T15:53:40.268" v="1107" actId="962"/>
        <pc:sldMkLst>
          <pc:docMk/>
          <pc:sldMk cId="1509810759" sldId="5181"/>
        </pc:sldMkLst>
        <pc:spChg chg="mod ord">
          <ac:chgData name="Ward, Reagan" userId="27291eb4-8241-4961-9e69-8c66e34cc5b0" providerId="ADAL" clId="{77499195-4F40-4248-937B-3364FCF3C3CC}" dt="2023-11-29T15:27:29.709" v="863" actId="700"/>
          <ac:spMkLst>
            <pc:docMk/>
            <pc:sldMk cId="1509810759" sldId="5181"/>
            <ac:spMk id="2" creationId="{376FAC2A-85E2-503D-0C48-A21D7E04E782}"/>
          </ac:spMkLst>
        </pc:spChg>
        <pc:spChg chg="add del mod ord">
          <ac:chgData name="Ward, Reagan" userId="27291eb4-8241-4961-9e69-8c66e34cc5b0" providerId="ADAL" clId="{77499195-4F40-4248-937B-3364FCF3C3CC}" dt="2023-11-29T15:27:38.276" v="864" actId="478"/>
          <ac:spMkLst>
            <pc:docMk/>
            <pc:sldMk cId="1509810759" sldId="5181"/>
            <ac:spMk id="3" creationId="{61F6C0DF-26D9-65A2-A877-CABE3BDAF5EE}"/>
          </ac:spMkLst>
        </pc:spChg>
        <pc:spChg chg="mod ord">
          <ac:chgData name="Ward, Reagan" userId="27291eb4-8241-4961-9e69-8c66e34cc5b0" providerId="ADAL" clId="{77499195-4F40-4248-937B-3364FCF3C3CC}" dt="2023-11-29T15:53:16.572" v="1101" actId="13244"/>
          <ac:spMkLst>
            <pc:docMk/>
            <pc:sldMk cId="1509810759" sldId="5181"/>
            <ac:spMk id="4" creationId="{E3E76E91-ECAF-F905-3076-F8A12C1D1E78}"/>
          </ac:spMkLst>
        </pc:spChg>
        <pc:spChg chg="add mod ord">
          <ac:chgData name="Ward, Reagan" userId="27291eb4-8241-4961-9e69-8c66e34cc5b0" providerId="ADAL" clId="{77499195-4F40-4248-937B-3364FCF3C3CC}" dt="2023-11-29T15:53:17.692" v="1102" actId="13244"/>
          <ac:spMkLst>
            <pc:docMk/>
            <pc:sldMk cId="1509810759" sldId="5181"/>
            <ac:spMk id="5" creationId="{4DD6E87C-1E10-8110-F8F5-4351CD8F9A57}"/>
          </ac:spMkLst>
        </pc:spChg>
        <pc:spChg chg="add mod ord">
          <ac:chgData name="Ward, Reagan" userId="27291eb4-8241-4961-9e69-8c66e34cc5b0" providerId="ADAL" clId="{77499195-4F40-4248-937B-3364FCF3C3CC}" dt="2023-11-29T15:53:19.111" v="1103" actId="13244"/>
          <ac:spMkLst>
            <pc:docMk/>
            <pc:sldMk cId="1509810759" sldId="5181"/>
            <ac:spMk id="8" creationId="{94FD1037-B457-7E24-DF52-0EB02A555E64}"/>
          </ac:spMkLst>
        </pc:spChg>
        <pc:spChg chg="ord">
          <ac:chgData name="Ward, Reagan" userId="27291eb4-8241-4961-9e69-8c66e34cc5b0" providerId="ADAL" clId="{77499195-4F40-4248-937B-3364FCF3C3CC}" dt="2023-11-29T15:53:25.127" v="1104" actId="13244"/>
          <ac:spMkLst>
            <pc:docMk/>
            <pc:sldMk cId="1509810759" sldId="5181"/>
            <ac:spMk id="10" creationId="{7691A35C-AA38-32C8-FA97-5D4C04EB16C2}"/>
          </ac:spMkLst>
        </pc:spChg>
        <pc:spChg chg="ord">
          <ac:chgData name="Ward, Reagan" userId="27291eb4-8241-4961-9e69-8c66e34cc5b0" providerId="ADAL" clId="{77499195-4F40-4248-937B-3364FCF3C3CC}" dt="2023-11-29T15:53:30.108" v="1105" actId="13244"/>
          <ac:spMkLst>
            <pc:docMk/>
            <pc:sldMk cId="1509810759" sldId="5181"/>
            <ac:spMk id="11" creationId="{5DBE314E-8403-AE5F-2CFB-397CC01C864A}"/>
          </ac:spMkLst>
        </pc:spChg>
        <pc:picChg chg="mod">
          <ac:chgData name="Ward, Reagan" userId="27291eb4-8241-4961-9e69-8c66e34cc5b0" providerId="ADAL" clId="{77499195-4F40-4248-937B-3364FCF3C3CC}" dt="2023-11-29T15:53:40.268" v="1107" actId="962"/>
          <ac:picMkLst>
            <pc:docMk/>
            <pc:sldMk cId="1509810759" sldId="5181"/>
            <ac:picMk id="6" creationId="{4474D3AC-EE15-6FA0-CDC2-E2152A614E97}"/>
          </ac:picMkLst>
        </pc:picChg>
        <pc:picChg chg="mod">
          <ac:chgData name="Ward, Reagan" userId="27291eb4-8241-4961-9e69-8c66e34cc5b0" providerId="ADAL" clId="{77499195-4F40-4248-937B-3364FCF3C3CC}" dt="2023-11-29T15:53:33.234" v="1106" actId="962"/>
          <ac:picMkLst>
            <pc:docMk/>
            <pc:sldMk cId="1509810759" sldId="5181"/>
            <ac:picMk id="7" creationId="{0A9D0D7A-FCDD-B78A-03D6-3FEE9005DFDE}"/>
          </ac:picMkLst>
        </pc:picChg>
      </pc:sldChg>
      <pc:sldChg chg="del">
        <pc:chgData name="Ward, Reagan" userId="27291eb4-8241-4961-9e69-8c66e34cc5b0" providerId="ADAL" clId="{77499195-4F40-4248-937B-3364FCF3C3CC}" dt="2023-11-28T23:17:16.984" v="387" actId="47"/>
        <pc:sldMkLst>
          <pc:docMk/>
          <pc:sldMk cId="3987200273" sldId="5182"/>
        </pc:sldMkLst>
      </pc:sldChg>
      <pc:sldChg chg="del">
        <pc:chgData name="Ward, Reagan" userId="27291eb4-8241-4961-9e69-8c66e34cc5b0" providerId="ADAL" clId="{77499195-4F40-4248-937B-3364FCF3C3CC}" dt="2023-11-28T23:17:16.984" v="387" actId="47"/>
        <pc:sldMkLst>
          <pc:docMk/>
          <pc:sldMk cId="95310416" sldId="5184"/>
        </pc:sldMkLst>
      </pc:sldChg>
      <pc:sldChg chg="del">
        <pc:chgData name="Ward, Reagan" userId="27291eb4-8241-4961-9e69-8c66e34cc5b0" providerId="ADAL" clId="{77499195-4F40-4248-937B-3364FCF3C3CC}" dt="2023-11-28T23:17:16.984" v="387" actId="47"/>
        <pc:sldMkLst>
          <pc:docMk/>
          <pc:sldMk cId="1726900603" sldId="5188"/>
        </pc:sldMkLst>
      </pc:sldChg>
      <pc:sldChg chg="addSp delSp modSp mod modClrScheme chgLayout">
        <pc:chgData name="Ward, Reagan" userId="27291eb4-8241-4961-9e69-8c66e34cc5b0" providerId="ADAL" clId="{77499195-4F40-4248-937B-3364FCF3C3CC}" dt="2023-11-29T15:29:06.996" v="936" actId="6264"/>
        <pc:sldMkLst>
          <pc:docMk/>
          <pc:sldMk cId="2657396992" sldId="5192"/>
        </pc:sldMkLst>
        <pc:spChg chg="add mod ord">
          <ac:chgData name="Ward, Reagan" userId="27291eb4-8241-4961-9e69-8c66e34cc5b0" providerId="ADAL" clId="{77499195-4F40-4248-937B-3364FCF3C3CC}" dt="2023-11-29T15:29:06.996" v="936" actId="6264"/>
          <ac:spMkLst>
            <pc:docMk/>
            <pc:sldMk cId="2657396992" sldId="5192"/>
            <ac:spMk id="2" creationId="{6F9E9982-A13F-8784-24F9-AE2201D35B3E}"/>
          </ac:spMkLst>
        </pc:spChg>
        <pc:spChg chg="add del mod">
          <ac:chgData name="Ward, Reagan" userId="27291eb4-8241-4961-9e69-8c66e34cc5b0" providerId="ADAL" clId="{77499195-4F40-4248-937B-3364FCF3C3CC}" dt="2023-11-29T15:28:54.127" v="931" actId="6264"/>
          <ac:spMkLst>
            <pc:docMk/>
            <pc:sldMk cId="2657396992" sldId="5192"/>
            <ac:spMk id="3" creationId="{032DC132-F7B1-4C14-D1BE-3FB6F9F893EA}"/>
          </ac:spMkLst>
        </pc:spChg>
        <pc:spChg chg="mod ord">
          <ac:chgData name="Ward, Reagan" userId="27291eb4-8241-4961-9e69-8c66e34cc5b0" providerId="ADAL" clId="{77499195-4F40-4248-937B-3364FCF3C3CC}" dt="2023-11-29T15:29:06.996" v="936" actId="6264"/>
          <ac:spMkLst>
            <pc:docMk/>
            <pc:sldMk cId="2657396992" sldId="5192"/>
            <ac:spMk id="4" creationId="{4F2D8FFF-2276-4BC2-A0D1-08249675F4F8}"/>
          </ac:spMkLst>
        </pc:spChg>
        <pc:spChg chg="mod ord">
          <ac:chgData name="Ward, Reagan" userId="27291eb4-8241-4961-9e69-8c66e34cc5b0" providerId="ADAL" clId="{77499195-4F40-4248-937B-3364FCF3C3CC}" dt="2023-11-29T15:29:06.996" v="936" actId="6264"/>
          <ac:spMkLst>
            <pc:docMk/>
            <pc:sldMk cId="2657396992" sldId="5192"/>
            <ac:spMk id="5" creationId="{E7F43B61-F9C5-4B6F-8A69-1866C42E52D1}"/>
          </ac:spMkLst>
        </pc:spChg>
        <pc:spChg chg="add del mod">
          <ac:chgData name="Ward, Reagan" userId="27291eb4-8241-4961-9e69-8c66e34cc5b0" providerId="ADAL" clId="{77499195-4F40-4248-937B-3364FCF3C3CC}" dt="2023-11-29T15:28:54.127" v="931" actId="6264"/>
          <ac:spMkLst>
            <pc:docMk/>
            <pc:sldMk cId="2657396992" sldId="5192"/>
            <ac:spMk id="6" creationId="{8D35B51C-FAC3-9C55-B671-920127B60962}"/>
          </ac:spMkLst>
        </pc:spChg>
        <pc:spChg chg="add del mod">
          <ac:chgData name="Ward, Reagan" userId="27291eb4-8241-4961-9e69-8c66e34cc5b0" providerId="ADAL" clId="{77499195-4F40-4248-937B-3364FCF3C3CC}" dt="2023-11-29T15:28:54.127" v="931" actId="6264"/>
          <ac:spMkLst>
            <pc:docMk/>
            <pc:sldMk cId="2657396992" sldId="5192"/>
            <ac:spMk id="7" creationId="{4C93DDC1-665F-405E-498C-A8B43464DE56}"/>
          </ac:spMkLst>
        </pc:spChg>
        <pc:spChg chg="add del mod">
          <ac:chgData name="Ward, Reagan" userId="27291eb4-8241-4961-9e69-8c66e34cc5b0" providerId="ADAL" clId="{77499195-4F40-4248-937B-3364FCF3C3CC}" dt="2023-11-29T15:29:06.996" v="936" actId="6264"/>
          <ac:spMkLst>
            <pc:docMk/>
            <pc:sldMk cId="2657396992" sldId="5192"/>
            <ac:spMk id="8" creationId="{0514B876-6FAC-6FC6-2493-DA825C08438F}"/>
          </ac:spMkLst>
        </pc:spChg>
        <pc:spChg chg="add del mod">
          <ac:chgData name="Ward, Reagan" userId="27291eb4-8241-4961-9e69-8c66e34cc5b0" providerId="ADAL" clId="{77499195-4F40-4248-937B-3364FCF3C3CC}" dt="2023-11-29T15:29:06.996" v="936" actId="6264"/>
          <ac:spMkLst>
            <pc:docMk/>
            <pc:sldMk cId="2657396992" sldId="5192"/>
            <ac:spMk id="9" creationId="{5B2CD344-37B2-E14E-F448-E781629E6B20}"/>
          </ac:spMkLst>
        </pc:spChg>
        <pc:spChg chg="add del mod">
          <ac:chgData name="Ward, Reagan" userId="27291eb4-8241-4961-9e69-8c66e34cc5b0" providerId="ADAL" clId="{77499195-4F40-4248-937B-3364FCF3C3CC}" dt="2023-11-29T15:29:06.996" v="936" actId="6264"/>
          <ac:spMkLst>
            <pc:docMk/>
            <pc:sldMk cId="2657396992" sldId="5192"/>
            <ac:spMk id="10" creationId="{0E0AF768-2149-FDCE-9668-F328936B94F9}"/>
          </ac:spMkLst>
        </pc:spChg>
      </pc:sldChg>
      <pc:sldChg chg="addSp delSp modSp mod modClrScheme chgLayout">
        <pc:chgData name="Ward, Reagan" userId="27291eb4-8241-4961-9e69-8c66e34cc5b0" providerId="ADAL" clId="{77499195-4F40-4248-937B-3364FCF3C3CC}" dt="2023-11-29T15:54:27.425" v="1111" actId="13244"/>
        <pc:sldMkLst>
          <pc:docMk/>
          <pc:sldMk cId="2996005" sldId="5193"/>
        </pc:sldMkLst>
        <pc:spChg chg="mod ord">
          <ac:chgData name="Ward, Reagan" userId="27291eb4-8241-4961-9e69-8c66e34cc5b0" providerId="ADAL" clId="{77499195-4F40-4248-937B-3364FCF3C3CC}" dt="2023-11-29T15:21:59.617" v="705" actId="700"/>
          <ac:spMkLst>
            <pc:docMk/>
            <pc:sldMk cId="2996005" sldId="5193"/>
            <ac:spMk id="2" creationId="{00000000-0000-0000-0000-000000000000}"/>
          </ac:spMkLst>
        </pc:spChg>
        <pc:spChg chg="mod ord">
          <ac:chgData name="Ward, Reagan" userId="27291eb4-8241-4961-9e69-8c66e34cc5b0" providerId="ADAL" clId="{77499195-4F40-4248-937B-3364FCF3C3CC}" dt="2023-11-29T15:21:59.617" v="705" actId="700"/>
          <ac:spMkLst>
            <pc:docMk/>
            <pc:sldMk cId="2996005" sldId="5193"/>
            <ac:spMk id="3" creationId="{00000000-0000-0000-0000-000000000000}"/>
          </ac:spMkLst>
        </pc:spChg>
        <pc:spChg chg="mod ord">
          <ac:chgData name="Ward, Reagan" userId="27291eb4-8241-4961-9e69-8c66e34cc5b0" providerId="ADAL" clId="{77499195-4F40-4248-937B-3364FCF3C3CC}" dt="2023-11-29T15:21:59.617" v="705" actId="700"/>
          <ac:spMkLst>
            <pc:docMk/>
            <pc:sldMk cId="2996005" sldId="5193"/>
            <ac:spMk id="4" creationId="{00000000-0000-0000-0000-000000000000}"/>
          </ac:spMkLst>
        </pc:spChg>
        <pc:spChg chg="add del mod ord">
          <ac:chgData name="Ward, Reagan" userId="27291eb4-8241-4961-9e69-8c66e34cc5b0" providerId="ADAL" clId="{77499195-4F40-4248-937B-3364FCF3C3CC}" dt="2023-11-29T15:22:53.918" v="778"/>
          <ac:spMkLst>
            <pc:docMk/>
            <pc:sldMk cId="2996005" sldId="5193"/>
            <ac:spMk id="5" creationId="{756AE501-DFC4-C966-0945-4A60ECCD2D53}"/>
          </ac:spMkLst>
        </pc:spChg>
        <pc:spChg chg="add del mod ord">
          <ac:chgData name="Ward, Reagan" userId="27291eb4-8241-4961-9e69-8c66e34cc5b0" providerId="ADAL" clId="{77499195-4F40-4248-937B-3364FCF3C3CC}" dt="2023-11-29T15:22:42.758" v="776"/>
          <ac:spMkLst>
            <pc:docMk/>
            <pc:sldMk cId="2996005" sldId="5193"/>
            <ac:spMk id="6" creationId="{FAE4AD71-A3F9-3C71-5BCA-A3DD1B936054}"/>
          </ac:spMkLst>
        </pc:spChg>
        <pc:spChg chg="add mod ord">
          <ac:chgData name="Ward, Reagan" userId="27291eb4-8241-4961-9e69-8c66e34cc5b0" providerId="ADAL" clId="{77499195-4F40-4248-937B-3364FCF3C3CC}" dt="2023-11-29T15:54:27.425" v="1111" actId="13244"/>
          <ac:spMkLst>
            <pc:docMk/>
            <pc:sldMk cId="2996005" sldId="5193"/>
            <ac:spMk id="7" creationId="{78FF0212-6DC3-5628-8BE7-A00617ED488A}"/>
          </ac:spMkLst>
        </pc:spChg>
        <pc:spChg chg="add mod">
          <ac:chgData name="Ward, Reagan" userId="27291eb4-8241-4961-9e69-8c66e34cc5b0" providerId="ADAL" clId="{77499195-4F40-4248-937B-3364FCF3C3CC}" dt="2023-11-29T15:22:53.918" v="778"/>
          <ac:spMkLst>
            <pc:docMk/>
            <pc:sldMk cId="2996005" sldId="5193"/>
            <ac:spMk id="8" creationId="{343C0574-EED4-463C-EA23-DD46D3087963}"/>
          </ac:spMkLst>
        </pc:spChg>
      </pc:sldChg>
      <pc:sldChg chg="addSp delSp modSp mod modClrScheme chgLayout">
        <pc:chgData name="Ward, Reagan" userId="27291eb4-8241-4961-9e69-8c66e34cc5b0" providerId="ADAL" clId="{77499195-4F40-4248-937B-3364FCF3C3CC}" dt="2023-11-29T15:54:37.228" v="1113" actId="13244"/>
        <pc:sldMkLst>
          <pc:docMk/>
          <pc:sldMk cId="386243125" sldId="5194"/>
        </pc:sldMkLst>
        <pc:spChg chg="mod ord">
          <ac:chgData name="Ward, Reagan" userId="27291eb4-8241-4961-9e69-8c66e34cc5b0" providerId="ADAL" clId="{77499195-4F40-4248-937B-3364FCF3C3CC}" dt="2023-11-29T15:21:55.309" v="703" actId="700"/>
          <ac:spMkLst>
            <pc:docMk/>
            <pc:sldMk cId="386243125" sldId="5194"/>
            <ac:spMk id="2" creationId="{2B3C296C-AFE5-4393-0180-285F6AD7A66D}"/>
          </ac:spMkLst>
        </pc:spChg>
        <pc:spChg chg="mod ord">
          <ac:chgData name="Ward, Reagan" userId="27291eb4-8241-4961-9e69-8c66e34cc5b0" providerId="ADAL" clId="{77499195-4F40-4248-937B-3364FCF3C3CC}" dt="2023-11-29T15:21:55.358" v="704" actId="27636"/>
          <ac:spMkLst>
            <pc:docMk/>
            <pc:sldMk cId="386243125" sldId="5194"/>
            <ac:spMk id="3" creationId="{1A5AC7F8-5594-DA40-2FAE-9FAE112E382B}"/>
          </ac:spMkLst>
        </pc:spChg>
        <pc:spChg chg="add del mod ord">
          <ac:chgData name="Ward, Reagan" userId="27291eb4-8241-4961-9e69-8c66e34cc5b0" providerId="ADAL" clId="{77499195-4F40-4248-937B-3364FCF3C3CC}" dt="2023-11-29T15:22:47.484" v="777"/>
          <ac:spMkLst>
            <pc:docMk/>
            <pc:sldMk cId="386243125" sldId="5194"/>
            <ac:spMk id="4" creationId="{F5009148-5445-F236-F2D2-E741FC65E69D}"/>
          </ac:spMkLst>
        </pc:spChg>
        <pc:spChg chg="add del mod ord">
          <ac:chgData name="Ward, Reagan" userId="27291eb4-8241-4961-9e69-8c66e34cc5b0" providerId="ADAL" clId="{77499195-4F40-4248-937B-3364FCF3C3CC}" dt="2023-11-29T15:22:40.309" v="775"/>
          <ac:spMkLst>
            <pc:docMk/>
            <pc:sldMk cId="386243125" sldId="5194"/>
            <ac:spMk id="5" creationId="{87F3112C-9152-80AF-6C47-E33A97BB5D01}"/>
          </ac:spMkLst>
        </pc:spChg>
        <pc:spChg chg="add mod ord">
          <ac:chgData name="Ward, Reagan" userId="27291eb4-8241-4961-9e69-8c66e34cc5b0" providerId="ADAL" clId="{77499195-4F40-4248-937B-3364FCF3C3CC}" dt="2023-11-29T15:54:37.228" v="1113" actId="13244"/>
          <ac:spMkLst>
            <pc:docMk/>
            <pc:sldMk cId="386243125" sldId="5194"/>
            <ac:spMk id="6" creationId="{C536506C-2865-6839-866C-60B0F7DDB5BF}"/>
          </ac:spMkLst>
        </pc:spChg>
        <pc:spChg chg="add mod">
          <ac:chgData name="Ward, Reagan" userId="27291eb4-8241-4961-9e69-8c66e34cc5b0" providerId="ADAL" clId="{77499195-4F40-4248-937B-3364FCF3C3CC}" dt="2023-11-29T15:22:47.484" v="777"/>
          <ac:spMkLst>
            <pc:docMk/>
            <pc:sldMk cId="386243125" sldId="5194"/>
            <ac:spMk id="7" creationId="{E4A847D1-9940-9536-49C4-8B7151942CCC}"/>
          </ac:spMkLst>
        </pc:spChg>
        <pc:spChg chg="ord">
          <ac:chgData name="Ward, Reagan" userId="27291eb4-8241-4961-9e69-8c66e34cc5b0" providerId="ADAL" clId="{77499195-4F40-4248-937B-3364FCF3C3CC}" dt="2023-11-29T15:54:35.579" v="1112" actId="13244"/>
          <ac:spMkLst>
            <pc:docMk/>
            <pc:sldMk cId="386243125" sldId="5194"/>
            <ac:spMk id="8" creationId="{1114BD76-D0D9-F945-F31C-C6FBB469343F}"/>
          </ac:spMkLst>
        </pc:spChg>
      </pc:sldChg>
      <pc:sldChg chg="addSp modSp mod modClrScheme chgLayout">
        <pc:chgData name="Ward, Reagan" userId="27291eb4-8241-4961-9e69-8c66e34cc5b0" providerId="ADAL" clId="{77499195-4F40-4248-937B-3364FCF3C3CC}" dt="2023-11-29T15:22:34.452" v="774" actId="207"/>
        <pc:sldMkLst>
          <pc:docMk/>
          <pc:sldMk cId="350104989" sldId="5195"/>
        </pc:sldMkLst>
        <pc:spChg chg="mod ord">
          <ac:chgData name="Ward, Reagan" userId="27291eb4-8241-4961-9e69-8c66e34cc5b0" providerId="ADAL" clId="{77499195-4F40-4248-937B-3364FCF3C3CC}" dt="2023-11-29T15:21:50.908" v="702" actId="700"/>
          <ac:spMkLst>
            <pc:docMk/>
            <pc:sldMk cId="350104989" sldId="5195"/>
            <ac:spMk id="2" creationId="{00000000-0000-0000-0000-000000000000}"/>
          </ac:spMkLst>
        </pc:spChg>
        <pc:spChg chg="mod ord">
          <ac:chgData name="Ward, Reagan" userId="27291eb4-8241-4961-9e69-8c66e34cc5b0" providerId="ADAL" clId="{77499195-4F40-4248-937B-3364FCF3C3CC}" dt="2023-11-29T15:21:50.908" v="702" actId="700"/>
          <ac:spMkLst>
            <pc:docMk/>
            <pc:sldMk cId="350104989" sldId="5195"/>
            <ac:spMk id="3" creationId="{00000000-0000-0000-0000-000000000000}"/>
          </ac:spMkLst>
        </pc:spChg>
        <pc:spChg chg="mod ord">
          <ac:chgData name="Ward, Reagan" userId="27291eb4-8241-4961-9e69-8c66e34cc5b0" providerId="ADAL" clId="{77499195-4F40-4248-937B-3364FCF3C3CC}" dt="2023-11-29T15:21:50.908" v="702" actId="700"/>
          <ac:spMkLst>
            <pc:docMk/>
            <pc:sldMk cId="350104989" sldId="5195"/>
            <ac:spMk id="4" creationId="{00000000-0000-0000-0000-000000000000}"/>
          </ac:spMkLst>
        </pc:spChg>
        <pc:spChg chg="add mod ord">
          <ac:chgData name="Ward, Reagan" userId="27291eb4-8241-4961-9e69-8c66e34cc5b0" providerId="ADAL" clId="{77499195-4F40-4248-937B-3364FCF3C3CC}" dt="2023-11-29T15:22:25.018" v="772" actId="20577"/>
          <ac:spMkLst>
            <pc:docMk/>
            <pc:sldMk cId="350104989" sldId="5195"/>
            <ac:spMk id="5" creationId="{47FD4DCF-1098-5710-970A-F056920A4B61}"/>
          </ac:spMkLst>
        </pc:spChg>
        <pc:spChg chg="add mod ord">
          <ac:chgData name="Ward, Reagan" userId="27291eb4-8241-4961-9e69-8c66e34cc5b0" providerId="ADAL" clId="{77499195-4F40-4248-937B-3364FCF3C3CC}" dt="2023-11-29T15:22:34.452" v="774" actId="207"/>
          <ac:spMkLst>
            <pc:docMk/>
            <pc:sldMk cId="350104989" sldId="5195"/>
            <ac:spMk id="6" creationId="{0FFAA54D-16A5-CD02-0F9B-6343A8E7CC97}"/>
          </ac:spMkLst>
        </pc:spChg>
      </pc:sldChg>
      <pc:sldChg chg="addSp modSp mod modClrScheme chgLayout">
        <pc:chgData name="Ward, Reagan" userId="27291eb4-8241-4961-9e69-8c66e34cc5b0" providerId="ADAL" clId="{77499195-4F40-4248-937B-3364FCF3C3CC}" dt="2023-11-29T15:21:22.579" v="699" actId="403"/>
        <pc:sldMkLst>
          <pc:docMk/>
          <pc:sldMk cId="1563938905" sldId="5196"/>
        </pc:sldMkLst>
        <pc:spChg chg="add mod ord">
          <ac:chgData name="Ward, Reagan" userId="27291eb4-8241-4961-9e69-8c66e34cc5b0" providerId="ADAL" clId="{77499195-4F40-4248-937B-3364FCF3C3CC}" dt="2023-11-29T15:21:22.579" v="699" actId="403"/>
          <ac:spMkLst>
            <pc:docMk/>
            <pc:sldMk cId="1563938905" sldId="5196"/>
            <ac:spMk id="2" creationId="{0D762B43-7406-4B1A-BD0E-8546E532E144}"/>
          </ac:spMkLst>
        </pc:spChg>
        <pc:spChg chg="mod ord">
          <ac:chgData name="Ward, Reagan" userId="27291eb4-8241-4961-9e69-8c66e34cc5b0" providerId="ADAL" clId="{77499195-4F40-4248-937B-3364FCF3C3CC}" dt="2023-11-29T15:21:02.375" v="654" actId="700"/>
          <ac:spMkLst>
            <pc:docMk/>
            <pc:sldMk cId="1563938905" sldId="5196"/>
            <ac:spMk id="4" creationId="{DB097C3A-9386-4D6F-A1F1-C13BA1654EE1}"/>
          </ac:spMkLst>
        </pc:spChg>
        <pc:spChg chg="mod ord">
          <ac:chgData name="Ward, Reagan" userId="27291eb4-8241-4961-9e69-8c66e34cc5b0" providerId="ADAL" clId="{77499195-4F40-4248-937B-3364FCF3C3CC}" dt="2023-11-29T15:21:15.164" v="696" actId="20577"/>
          <ac:spMkLst>
            <pc:docMk/>
            <pc:sldMk cId="1563938905" sldId="5196"/>
            <ac:spMk id="5" creationId="{7BA0CB66-1F54-4ACD-B2C2-0A1C2E1BA48F}"/>
          </ac:spMkLst>
        </pc:spChg>
      </pc:sldChg>
      <pc:sldChg chg="addSp delSp modSp mod">
        <pc:chgData name="Ward, Reagan" userId="27291eb4-8241-4961-9e69-8c66e34cc5b0" providerId="ADAL" clId="{77499195-4F40-4248-937B-3364FCF3C3CC}" dt="2023-11-29T15:54:09.909" v="1110" actId="13244"/>
        <pc:sldMkLst>
          <pc:docMk/>
          <pc:sldMk cId="2608660500" sldId="5197"/>
        </pc:sldMkLst>
        <pc:spChg chg="ord">
          <ac:chgData name="Ward, Reagan" userId="27291eb4-8241-4961-9e69-8c66e34cc5b0" providerId="ADAL" clId="{77499195-4F40-4248-937B-3364FCF3C3CC}" dt="2023-11-29T15:54:09.909" v="1110" actId="13244"/>
          <ac:spMkLst>
            <pc:docMk/>
            <pc:sldMk cId="2608660500" sldId="5197"/>
            <ac:spMk id="4" creationId="{D47E7B08-0E98-2B11-2740-567700289F9A}"/>
          </ac:spMkLst>
        </pc:spChg>
        <pc:spChg chg="del">
          <ac:chgData name="Ward, Reagan" userId="27291eb4-8241-4961-9e69-8c66e34cc5b0" providerId="ADAL" clId="{77499195-4F40-4248-937B-3364FCF3C3CC}" dt="2023-11-29T15:26:08.758" v="828" actId="478"/>
          <ac:spMkLst>
            <pc:docMk/>
            <pc:sldMk cId="2608660500" sldId="5197"/>
            <ac:spMk id="5" creationId="{E6DEF753-4998-0E5E-8E4C-5C4D9A1F2244}"/>
          </ac:spMkLst>
        </pc:spChg>
        <pc:spChg chg="del">
          <ac:chgData name="Ward, Reagan" userId="27291eb4-8241-4961-9e69-8c66e34cc5b0" providerId="ADAL" clId="{77499195-4F40-4248-937B-3364FCF3C3CC}" dt="2023-11-29T15:26:08.758" v="828" actId="478"/>
          <ac:spMkLst>
            <pc:docMk/>
            <pc:sldMk cId="2608660500" sldId="5197"/>
            <ac:spMk id="6" creationId="{21DF09CF-50A0-9033-96FE-9A2A5BF2A637}"/>
          </ac:spMkLst>
        </pc:spChg>
        <pc:spChg chg="add del mod">
          <ac:chgData name="Ward, Reagan" userId="27291eb4-8241-4961-9e69-8c66e34cc5b0" providerId="ADAL" clId="{77499195-4F40-4248-937B-3364FCF3C3CC}" dt="2023-11-29T15:26:22.382" v="832"/>
          <ac:spMkLst>
            <pc:docMk/>
            <pc:sldMk cId="2608660500" sldId="5197"/>
            <ac:spMk id="7" creationId="{8618CAAB-35EC-61C5-D6F2-CCC46C7BD383}"/>
          </ac:spMkLst>
        </pc:spChg>
        <pc:spChg chg="add del mod">
          <ac:chgData name="Ward, Reagan" userId="27291eb4-8241-4961-9e69-8c66e34cc5b0" providerId="ADAL" clId="{77499195-4F40-4248-937B-3364FCF3C3CC}" dt="2023-11-29T15:26:18.180" v="831"/>
          <ac:spMkLst>
            <pc:docMk/>
            <pc:sldMk cId="2608660500" sldId="5197"/>
            <ac:spMk id="12" creationId="{855FC011-81A1-138D-6E71-B1DAD93D51F7}"/>
          </ac:spMkLst>
        </pc:spChg>
        <pc:spChg chg="add del mod">
          <ac:chgData name="Ward, Reagan" userId="27291eb4-8241-4961-9e69-8c66e34cc5b0" providerId="ADAL" clId="{77499195-4F40-4248-937B-3364FCF3C3CC}" dt="2023-11-29T15:26:12.598" v="830"/>
          <ac:spMkLst>
            <pc:docMk/>
            <pc:sldMk cId="2608660500" sldId="5197"/>
            <ac:spMk id="13" creationId="{1F099A45-0868-24F1-CC44-857083D2C619}"/>
          </ac:spMkLst>
        </pc:spChg>
        <pc:spChg chg="add del mod">
          <ac:chgData name="Ward, Reagan" userId="27291eb4-8241-4961-9e69-8c66e34cc5b0" providerId="ADAL" clId="{77499195-4F40-4248-937B-3364FCF3C3CC}" dt="2023-11-29T15:26:12.598" v="830"/>
          <ac:spMkLst>
            <pc:docMk/>
            <pc:sldMk cId="2608660500" sldId="5197"/>
            <ac:spMk id="14" creationId="{8D3F5D3D-43B6-2366-9EB3-828F0FEB9E89}"/>
          </ac:spMkLst>
        </pc:spChg>
        <pc:spChg chg="add mod">
          <ac:chgData name="Ward, Reagan" userId="27291eb4-8241-4961-9e69-8c66e34cc5b0" providerId="ADAL" clId="{77499195-4F40-4248-937B-3364FCF3C3CC}" dt="2023-11-29T15:26:18.180" v="831"/>
          <ac:spMkLst>
            <pc:docMk/>
            <pc:sldMk cId="2608660500" sldId="5197"/>
            <ac:spMk id="15" creationId="{95F909D7-4F8C-4F44-D83D-3F2C4408B15D}"/>
          </ac:spMkLst>
        </pc:spChg>
        <pc:spChg chg="add mod">
          <ac:chgData name="Ward, Reagan" userId="27291eb4-8241-4961-9e69-8c66e34cc5b0" providerId="ADAL" clId="{77499195-4F40-4248-937B-3364FCF3C3CC}" dt="2023-11-29T15:26:22.382" v="832"/>
          <ac:spMkLst>
            <pc:docMk/>
            <pc:sldMk cId="2608660500" sldId="5197"/>
            <ac:spMk id="16" creationId="{2F9C1E40-6E9A-CA05-E9AB-AFCFFFE391D6}"/>
          </ac:spMkLst>
        </pc:spChg>
      </pc:sldChg>
      <pc:sldChg chg="addSp modSp mod modClrScheme chgLayout">
        <pc:chgData name="Ward, Reagan" userId="27291eb4-8241-4961-9e69-8c66e34cc5b0" providerId="ADAL" clId="{77499195-4F40-4248-937B-3364FCF3C3CC}" dt="2023-11-29T15:20:37.875" v="627" actId="6549"/>
        <pc:sldMkLst>
          <pc:docMk/>
          <pc:sldMk cId="4018750982" sldId="5200"/>
        </pc:sldMkLst>
        <pc:spChg chg="add mod ord">
          <ac:chgData name="Ward, Reagan" userId="27291eb4-8241-4961-9e69-8c66e34cc5b0" providerId="ADAL" clId="{77499195-4F40-4248-937B-3364FCF3C3CC}" dt="2023-11-29T15:19:04.304" v="495"/>
          <ac:spMkLst>
            <pc:docMk/>
            <pc:sldMk cId="4018750982" sldId="5200"/>
            <ac:spMk id="2" creationId="{A4D616DD-B56F-3422-B603-E2C403F7AA04}"/>
          </ac:spMkLst>
        </pc:spChg>
        <pc:spChg chg="mod ord">
          <ac:chgData name="Ward, Reagan" userId="27291eb4-8241-4961-9e69-8c66e34cc5b0" providerId="ADAL" clId="{77499195-4F40-4248-937B-3364FCF3C3CC}" dt="2023-11-29T15:18:59.292" v="492" actId="700"/>
          <ac:spMkLst>
            <pc:docMk/>
            <pc:sldMk cId="4018750982" sldId="5200"/>
            <ac:spMk id="4" creationId="{6B14A653-CC7A-8988-FE35-1125F547FA71}"/>
          </ac:spMkLst>
        </pc:spChg>
        <pc:spChg chg="mod ord">
          <ac:chgData name="Ward, Reagan" userId="27291eb4-8241-4961-9e69-8c66e34cc5b0" providerId="ADAL" clId="{77499195-4F40-4248-937B-3364FCF3C3CC}" dt="2023-11-29T15:20:37.875" v="627" actId="6549"/>
          <ac:spMkLst>
            <pc:docMk/>
            <pc:sldMk cId="4018750982" sldId="5200"/>
            <ac:spMk id="5" creationId="{E36B013D-61D8-04CB-DA8C-1ABFF8E59D4D}"/>
          </ac:spMkLst>
        </pc:spChg>
      </pc:sldChg>
      <pc:sldChg chg="addSp delSp modSp mod modClrScheme modShow chgLayout">
        <pc:chgData name="Ward, Reagan" userId="27291eb4-8241-4961-9e69-8c66e34cc5b0" providerId="ADAL" clId="{77499195-4F40-4248-937B-3364FCF3C3CC}" dt="2023-11-30T13:48:50.350" v="1941" actId="962"/>
        <pc:sldMkLst>
          <pc:docMk/>
          <pc:sldMk cId="1667568664" sldId="5201"/>
        </pc:sldMkLst>
        <pc:spChg chg="mod ord">
          <ac:chgData name="Ward, Reagan" userId="27291eb4-8241-4961-9e69-8c66e34cc5b0" providerId="ADAL" clId="{77499195-4F40-4248-937B-3364FCF3C3CC}" dt="2023-11-29T15:26:52.768" v="833" actId="700"/>
          <ac:spMkLst>
            <pc:docMk/>
            <pc:sldMk cId="1667568664" sldId="5201"/>
            <ac:spMk id="2" creationId="{376FAC2A-85E2-503D-0C48-A21D7E04E782}"/>
          </ac:spMkLst>
        </pc:spChg>
        <pc:spChg chg="mod ord">
          <ac:chgData name="Ward, Reagan" userId="27291eb4-8241-4961-9e69-8c66e34cc5b0" providerId="ADAL" clId="{77499195-4F40-4248-937B-3364FCF3C3CC}" dt="2023-11-29T15:26:52.768" v="833" actId="700"/>
          <ac:spMkLst>
            <pc:docMk/>
            <pc:sldMk cId="1667568664" sldId="5201"/>
            <ac:spMk id="4" creationId="{E3E76E91-ECAF-F905-3076-F8A12C1D1E78}"/>
          </ac:spMkLst>
        </pc:spChg>
        <pc:spChg chg="del">
          <ac:chgData name="Ward, Reagan" userId="27291eb4-8241-4961-9e69-8c66e34cc5b0" providerId="ADAL" clId="{77499195-4F40-4248-937B-3364FCF3C3CC}" dt="2023-11-29T15:27:10.078" v="861" actId="478"/>
          <ac:spMkLst>
            <pc:docMk/>
            <pc:sldMk cId="1667568664" sldId="5201"/>
            <ac:spMk id="5" creationId="{F6340C9C-41CC-FFEA-CB97-B0F81F80DFF5}"/>
          </ac:spMkLst>
        </pc:spChg>
        <pc:spChg chg="add del mod ord">
          <ac:chgData name="Ward, Reagan" userId="27291eb4-8241-4961-9e69-8c66e34cc5b0" providerId="ADAL" clId="{77499195-4F40-4248-937B-3364FCF3C3CC}" dt="2023-11-29T15:53:59.852" v="1109" actId="478"/>
          <ac:spMkLst>
            <pc:docMk/>
            <pc:sldMk cId="1667568664" sldId="5201"/>
            <ac:spMk id="6" creationId="{4D735F5D-3352-BE06-ECB3-341CD5E31042}"/>
          </ac:spMkLst>
        </pc:spChg>
        <pc:spChg chg="add mod ord">
          <ac:chgData name="Ward, Reagan" userId="27291eb4-8241-4961-9e69-8c66e34cc5b0" providerId="ADAL" clId="{77499195-4F40-4248-937B-3364FCF3C3CC}" dt="2023-11-29T15:26:59.373" v="837" actId="20577"/>
          <ac:spMkLst>
            <pc:docMk/>
            <pc:sldMk cId="1667568664" sldId="5201"/>
            <ac:spMk id="7" creationId="{74D563E9-2261-D55E-C8C9-FB6CDB3442E4}"/>
          </ac:spMkLst>
        </pc:spChg>
        <pc:spChg chg="add mod ord">
          <ac:chgData name="Ward, Reagan" userId="27291eb4-8241-4961-9e69-8c66e34cc5b0" providerId="ADAL" clId="{77499195-4F40-4248-937B-3364FCF3C3CC}" dt="2023-11-29T15:27:12.830" v="862" actId="207"/>
          <ac:spMkLst>
            <pc:docMk/>
            <pc:sldMk cId="1667568664" sldId="5201"/>
            <ac:spMk id="8" creationId="{6F92FA01-BF8B-3214-2845-A58119FB937E}"/>
          </ac:spMkLst>
        </pc:spChg>
        <pc:picChg chg="ord">
          <ac:chgData name="Ward, Reagan" userId="27291eb4-8241-4961-9e69-8c66e34cc5b0" providerId="ADAL" clId="{77499195-4F40-4248-937B-3364FCF3C3CC}" dt="2023-11-29T15:53:53.877" v="1108" actId="13244"/>
          <ac:picMkLst>
            <pc:docMk/>
            <pc:sldMk cId="1667568664" sldId="5201"/>
            <ac:picMk id="3" creationId="{EAF1BCF2-0C5F-9328-5AB9-965FBC10A107}"/>
          </ac:picMkLst>
        </pc:picChg>
        <pc:picChg chg="mod">
          <ac:chgData name="Ward, Reagan" userId="27291eb4-8241-4961-9e69-8c66e34cc5b0" providerId="ADAL" clId="{77499195-4F40-4248-937B-3364FCF3C3CC}" dt="2023-11-30T13:48:50.350" v="1941" actId="962"/>
          <ac:picMkLst>
            <pc:docMk/>
            <pc:sldMk cId="1667568664" sldId="5201"/>
            <ac:picMk id="5" creationId="{9B6B56FD-CECD-F8B0-9A71-166BE3488833}"/>
          </ac:picMkLst>
        </pc:picChg>
      </pc:sldChg>
      <pc:sldChg chg="addSp delSp modSp new mod modClrScheme chgLayout">
        <pc:chgData name="Ward, Reagan" userId="27291eb4-8241-4961-9e69-8c66e34cc5b0" providerId="ADAL" clId="{77499195-4F40-4248-937B-3364FCF3C3CC}" dt="2023-11-29T15:18:49.959" v="489" actId="20577"/>
        <pc:sldMkLst>
          <pc:docMk/>
          <pc:sldMk cId="1003328" sldId="5202"/>
        </pc:sldMkLst>
        <pc:spChg chg="del mod ord">
          <ac:chgData name="Ward, Reagan" userId="27291eb4-8241-4961-9e69-8c66e34cc5b0" providerId="ADAL" clId="{77499195-4F40-4248-937B-3364FCF3C3CC}" dt="2023-11-29T15:18:38.700" v="438" actId="700"/>
          <ac:spMkLst>
            <pc:docMk/>
            <pc:sldMk cId="1003328" sldId="5202"/>
            <ac:spMk id="2" creationId="{C5C78BE9-89EA-74FB-33DD-B15AF02E04ED}"/>
          </ac:spMkLst>
        </pc:spChg>
        <pc:spChg chg="mod ord">
          <ac:chgData name="Ward, Reagan" userId="27291eb4-8241-4961-9e69-8c66e34cc5b0" providerId="ADAL" clId="{77499195-4F40-4248-937B-3364FCF3C3CC}" dt="2023-11-29T15:18:38.700" v="438" actId="700"/>
          <ac:spMkLst>
            <pc:docMk/>
            <pc:sldMk cId="1003328" sldId="5202"/>
            <ac:spMk id="3" creationId="{DE00A7C1-9B93-E443-ABDE-B1D622B5671B}"/>
          </ac:spMkLst>
        </pc:spChg>
        <pc:spChg chg="add mod ord">
          <ac:chgData name="Ward, Reagan" userId="27291eb4-8241-4961-9e69-8c66e34cc5b0" providerId="ADAL" clId="{77499195-4F40-4248-937B-3364FCF3C3CC}" dt="2023-11-29T15:18:45.492" v="474" actId="20577"/>
          <ac:spMkLst>
            <pc:docMk/>
            <pc:sldMk cId="1003328" sldId="5202"/>
            <ac:spMk id="4" creationId="{8489184F-B0AC-2D38-D881-C6522E8F68C3}"/>
          </ac:spMkLst>
        </pc:spChg>
        <pc:spChg chg="add mod ord">
          <ac:chgData name="Ward, Reagan" userId="27291eb4-8241-4961-9e69-8c66e34cc5b0" providerId="ADAL" clId="{77499195-4F40-4248-937B-3364FCF3C3CC}" dt="2023-11-29T15:18:49.959" v="489" actId="20577"/>
          <ac:spMkLst>
            <pc:docMk/>
            <pc:sldMk cId="1003328" sldId="5202"/>
            <ac:spMk id="5" creationId="{4F18636A-13BF-3357-0BD2-65A12A7206F6}"/>
          </ac:spMkLst>
        </pc:spChg>
      </pc:sldChg>
      <pc:sldChg chg="addSp delSp modSp new mod modClrScheme chgLayout">
        <pc:chgData name="Ward, Reagan" userId="27291eb4-8241-4961-9e69-8c66e34cc5b0" providerId="ADAL" clId="{77499195-4F40-4248-937B-3364FCF3C3CC}" dt="2023-11-29T15:20:28.190" v="603" actId="20577"/>
        <pc:sldMkLst>
          <pc:docMk/>
          <pc:sldMk cId="298744664" sldId="5203"/>
        </pc:sldMkLst>
        <pc:spChg chg="del mod ord">
          <ac:chgData name="Ward, Reagan" userId="27291eb4-8241-4961-9e69-8c66e34cc5b0" providerId="ADAL" clId="{77499195-4F40-4248-937B-3364FCF3C3CC}" dt="2023-11-29T15:18:54.258" v="491" actId="700"/>
          <ac:spMkLst>
            <pc:docMk/>
            <pc:sldMk cId="298744664" sldId="5203"/>
            <ac:spMk id="2" creationId="{F6DA2776-6D3C-D610-2EB5-E032B22CA0F7}"/>
          </ac:spMkLst>
        </pc:spChg>
        <pc:spChg chg="del mod ord">
          <ac:chgData name="Ward, Reagan" userId="27291eb4-8241-4961-9e69-8c66e34cc5b0" providerId="ADAL" clId="{77499195-4F40-4248-937B-3364FCF3C3CC}" dt="2023-11-29T15:18:54.258" v="491" actId="700"/>
          <ac:spMkLst>
            <pc:docMk/>
            <pc:sldMk cId="298744664" sldId="5203"/>
            <ac:spMk id="3" creationId="{0D4BD252-ACFA-5378-A9FA-7FB8B06A5573}"/>
          </ac:spMkLst>
        </pc:spChg>
        <pc:spChg chg="mod ord">
          <ac:chgData name="Ward, Reagan" userId="27291eb4-8241-4961-9e69-8c66e34cc5b0" providerId="ADAL" clId="{77499195-4F40-4248-937B-3364FCF3C3CC}" dt="2023-11-29T15:18:54.258" v="491" actId="700"/>
          <ac:spMkLst>
            <pc:docMk/>
            <pc:sldMk cId="298744664" sldId="5203"/>
            <ac:spMk id="4" creationId="{0793E685-EF1F-F231-F864-F437FC6E1540}"/>
          </ac:spMkLst>
        </pc:spChg>
        <pc:spChg chg="add mod ord">
          <ac:chgData name="Ward, Reagan" userId="27291eb4-8241-4961-9e69-8c66e34cc5b0" providerId="ADAL" clId="{77499195-4F40-4248-937B-3364FCF3C3CC}" dt="2023-11-29T15:20:28.190" v="603" actId="20577"/>
          <ac:spMkLst>
            <pc:docMk/>
            <pc:sldMk cId="298744664" sldId="5203"/>
            <ac:spMk id="5" creationId="{CA6AB4AE-8EE3-5ECE-EAA2-2F0238FF1C77}"/>
          </ac:spMkLst>
        </pc:spChg>
        <pc:spChg chg="add mod ord">
          <ac:chgData name="Ward, Reagan" userId="27291eb4-8241-4961-9e69-8c66e34cc5b0" providerId="ADAL" clId="{77499195-4F40-4248-937B-3364FCF3C3CC}" dt="2023-11-29T15:18:54.258" v="491" actId="700"/>
          <ac:spMkLst>
            <pc:docMk/>
            <pc:sldMk cId="298744664" sldId="5203"/>
            <ac:spMk id="6" creationId="{884AB835-2BA6-B6F8-8038-8BA546F35A32}"/>
          </ac:spMkLst>
        </pc:spChg>
      </pc:sldChg>
      <pc:sldChg chg="addSp delSp modSp new mod modClrScheme chgLayout">
        <pc:chgData name="Ward, Reagan" userId="27291eb4-8241-4961-9e69-8c66e34cc5b0" providerId="ADAL" clId="{77499195-4F40-4248-937B-3364FCF3C3CC}" dt="2023-11-29T15:24:25.464" v="790" actId="207"/>
        <pc:sldMkLst>
          <pc:docMk/>
          <pc:sldMk cId="2417891496" sldId="5204"/>
        </pc:sldMkLst>
        <pc:spChg chg="del mod ord">
          <ac:chgData name="Ward, Reagan" userId="27291eb4-8241-4961-9e69-8c66e34cc5b0" providerId="ADAL" clId="{77499195-4F40-4248-937B-3364FCF3C3CC}" dt="2023-11-29T15:23:38.435" v="780" actId="700"/>
          <ac:spMkLst>
            <pc:docMk/>
            <pc:sldMk cId="2417891496" sldId="5204"/>
            <ac:spMk id="2" creationId="{6F84DD23-88C5-3AC4-CE2A-AB1944AD6BB2}"/>
          </ac:spMkLst>
        </pc:spChg>
        <pc:spChg chg="del mod ord">
          <ac:chgData name="Ward, Reagan" userId="27291eb4-8241-4961-9e69-8c66e34cc5b0" providerId="ADAL" clId="{77499195-4F40-4248-937B-3364FCF3C3CC}" dt="2023-11-29T15:23:38.435" v="780" actId="700"/>
          <ac:spMkLst>
            <pc:docMk/>
            <pc:sldMk cId="2417891496" sldId="5204"/>
            <ac:spMk id="3" creationId="{40C34085-9935-77FD-43E3-18A3E22BBF91}"/>
          </ac:spMkLst>
        </pc:spChg>
        <pc:spChg chg="mod ord">
          <ac:chgData name="Ward, Reagan" userId="27291eb4-8241-4961-9e69-8c66e34cc5b0" providerId="ADAL" clId="{77499195-4F40-4248-937B-3364FCF3C3CC}" dt="2023-11-29T15:23:38.435" v="780" actId="700"/>
          <ac:spMkLst>
            <pc:docMk/>
            <pc:sldMk cId="2417891496" sldId="5204"/>
            <ac:spMk id="4" creationId="{07CDB632-29FA-4601-D418-112917EC53B7}"/>
          </ac:spMkLst>
        </pc:spChg>
        <pc:spChg chg="add mod ord">
          <ac:chgData name="Ward, Reagan" userId="27291eb4-8241-4961-9e69-8c66e34cc5b0" providerId="ADAL" clId="{77499195-4F40-4248-937B-3364FCF3C3CC}" dt="2023-11-29T15:23:58.825" v="784"/>
          <ac:spMkLst>
            <pc:docMk/>
            <pc:sldMk cId="2417891496" sldId="5204"/>
            <ac:spMk id="5" creationId="{4796904E-B4CE-F951-4455-1B0BC233EB59}"/>
          </ac:spMkLst>
        </pc:spChg>
        <pc:spChg chg="add mod ord">
          <ac:chgData name="Ward, Reagan" userId="27291eb4-8241-4961-9e69-8c66e34cc5b0" providerId="ADAL" clId="{77499195-4F40-4248-937B-3364FCF3C3CC}" dt="2023-11-29T15:23:44.649" v="782" actId="27636"/>
          <ac:spMkLst>
            <pc:docMk/>
            <pc:sldMk cId="2417891496" sldId="5204"/>
            <ac:spMk id="6" creationId="{0154F765-54B7-D050-D8EC-6E9B688F7448}"/>
          </ac:spMkLst>
        </pc:spChg>
        <pc:spChg chg="add mod ord">
          <ac:chgData name="Ward, Reagan" userId="27291eb4-8241-4961-9e69-8c66e34cc5b0" providerId="ADAL" clId="{77499195-4F40-4248-937B-3364FCF3C3CC}" dt="2023-11-29T15:23:54.048" v="783"/>
          <ac:spMkLst>
            <pc:docMk/>
            <pc:sldMk cId="2417891496" sldId="5204"/>
            <ac:spMk id="7" creationId="{1174E6F4-8E12-87C8-274A-A7B7433814CC}"/>
          </ac:spMkLst>
        </pc:spChg>
        <pc:spChg chg="add mod ord">
          <ac:chgData name="Ward, Reagan" userId="27291eb4-8241-4961-9e69-8c66e34cc5b0" providerId="ADAL" clId="{77499195-4F40-4248-937B-3364FCF3C3CC}" dt="2023-11-29T15:24:25.464" v="790" actId="207"/>
          <ac:spMkLst>
            <pc:docMk/>
            <pc:sldMk cId="2417891496" sldId="5204"/>
            <ac:spMk id="8" creationId="{5DDFFBA0-5CF0-14DA-8A70-5A9ABFBFE266}"/>
          </ac:spMkLst>
        </pc:spChg>
        <pc:spChg chg="add mod ord">
          <ac:chgData name="Ward, Reagan" userId="27291eb4-8241-4961-9e69-8c66e34cc5b0" providerId="ADAL" clId="{77499195-4F40-4248-937B-3364FCF3C3CC}" dt="2023-11-29T15:24:16.562" v="788" actId="27636"/>
          <ac:spMkLst>
            <pc:docMk/>
            <pc:sldMk cId="2417891496" sldId="5204"/>
            <ac:spMk id="9" creationId="{342BE173-BF40-D8D5-5826-F84121AD22C7}"/>
          </ac:spMkLst>
        </pc:spChg>
      </pc:sldChg>
      <pc:sldChg chg="modSp mod">
        <pc:chgData name="Ward, Reagan" userId="27291eb4-8241-4961-9e69-8c66e34cc5b0" providerId="ADAL" clId="{77499195-4F40-4248-937B-3364FCF3C3CC}" dt="2023-11-29T21:48:05.842" v="1374" actId="13244"/>
        <pc:sldMkLst>
          <pc:docMk/>
          <pc:sldMk cId="1961852350" sldId="5205"/>
        </pc:sldMkLst>
        <pc:spChg chg="ord">
          <ac:chgData name="Ward, Reagan" userId="27291eb4-8241-4961-9e69-8c66e34cc5b0" providerId="ADAL" clId="{77499195-4F40-4248-937B-3364FCF3C3CC}" dt="2023-11-29T21:48:05.842" v="1374" actId="13244"/>
          <ac:spMkLst>
            <pc:docMk/>
            <pc:sldMk cId="1961852350" sldId="5205"/>
            <ac:spMk id="8" creationId="{31CF935B-4EDB-CD62-F90C-6618AAEBDEFC}"/>
          </ac:spMkLst>
        </pc:spChg>
        <pc:picChg chg="ord">
          <ac:chgData name="Ward, Reagan" userId="27291eb4-8241-4961-9e69-8c66e34cc5b0" providerId="ADAL" clId="{77499195-4F40-4248-937B-3364FCF3C3CC}" dt="2023-11-29T21:48:03.932" v="1373" actId="13244"/>
          <ac:picMkLst>
            <pc:docMk/>
            <pc:sldMk cId="1961852350" sldId="5205"/>
            <ac:picMk id="7" creationId="{864F8E31-FBB1-3F10-9D1C-D402FA51E7FD}"/>
          </ac:picMkLst>
        </pc:picChg>
      </pc:sldChg>
      <pc:sldChg chg="modSp mod">
        <pc:chgData name="Ward, Reagan" userId="27291eb4-8241-4961-9e69-8c66e34cc5b0" providerId="ADAL" clId="{77499195-4F40-4248-937B-3364FCF3C3CC}" dt="2023-11-29T21:48:18.984" v="1376" actId="13244"/>
        <pc:sldMkLst>
          <pc:docMk/>
          <pc:sldMk cId="2933753138" sldId="5206"/>
        </pc:sldMkLst>
        <pc:spChg chg="ord">
          <ac:chgData name="Ward, Reagan" userId="27291eb4-8241-4961-9e69-8c66e34cc5b0" providerId="ADAL" clId="{77499195-4F40-4248-937B-3364FCF3C3CC}" dt="2023-11-29T21:48:16.952" v="1375" actId="13244"/>
          <ac:spMkLst>
            <pc:docMk/>
            <pc:sldMk cId="2933753138" sldId="5206"/>
            <ac:spMk id="8" creationId="{31CF935B-4EDB-CD62-F90C-6618AAEBDEFC}"/>
          </ac:spMkLst>
        </pc:spChg>
        <pc:picChg chg="ord">
          <ac:chgData name="Ward, Reagan" userId="27291eb4-8241-4961-9e69-8c66e34cc5b0" providerId="ADAL" clId="{77499195-4F40-4248-937B-3364FCF3C3CC}" dt="2023-11-29T21:48:18.984" v="1376" actId="13244"/>
          <ac:picMkLst>
            <pc:docMk/>
            <pc:sldMk cId="2933753138" sldId="5206"/>
            <ac:picMk id="15" creationId="{F1A99AC5-2E8A-9202-CBED-4618CEEC1160}"/>
          </ac:picMkLst>
        </pc:picChg>
      </pc:sldChg>
      <pc:sldChg chg="addSp delSp modSp new mod modClrScheme chgLayout">
        <pc:chgData name="Ward, Reagan" userId="27291eb4-8241-4961-9e69-8c66e34cc5b0" providerId="ADAL" clId="{77499195-4F40-4248-937B-3364FCF3C3CC}" dt="2023-11-30T12:52:48.329" v="1427"/>
        <pc:sldMkLst>
          <pc:docMk/>
          <pc:sldMk cId="3390051974" sldId="5209"/>
        </pc:sldMkLst>
        <pc:spChg chg="del mod ord">
          <ac:chgData name="Ward, Reagan" userId="27291eb4-8241-4961-9e69-8c66e34cc5b0" providerId="ADAL" clId="{77499195-4F40-4248-937B-3364FCF3C3CC}" dt="2023-11-30T12:52:39.564" v="1421" actId="700"/>
          <ac:spMkLst>
            <pc:docMk/>
            <pc:sldMk cId="3390051974" sldId="5209"/>
            <ac:spMk id="2" creationId="{16BA04F1-D0AB-993B-4B5B-B972544C072E}"/>
          </ac:spMkLst>
        </pc:spChg>
        <pc:spChg chg="mod ord">
          <ac:chgData name="Ward, Reagan" userId="27291eb4-8241-4961-9e69-8c66e34cc5b0" providerId="ADAL" clId="{77499195-4F40-4248-937B-3364FCF3C3CC}" dt="2023-11-30T12:52:39.564" v="1421" actId="700"/>
          <ac:spMkLst>
            <pc:docMk/>
            <pc:sldMk cId="3390051974" sldId="5209"/>
            <ac:spMk id="3" creationId="{B983D2A0-5556-45A2-E324-519A34C1120A}"/>
          </ac:spMkLst>
        </pc:spChg>
        <pc:spChg chg="add mod ord">
          <ac:chgData name="Ward, Reagan" userId="27291eb4-8241-4961-9e69-8c66e34cc5b0" providerId="ADAL" clId="{77499195-4F40-4248-937B-3364FCF3C3CC}" dt="2023-11-30T12:52:44.658" v="1425" actId="27636"/>
          <ac:spMkLst>
            <pc:docMk/>
            <pc:sldMk cId="3390051974" sldId="5209"/>
            <ac:spMk id="4" creationId="{14528EE7-DCED-E43B-7889-39999D1FD906}"/>
          </ac:spMkLst>
        </pc:spChg>
        <pc:spChg chg="add mod ord">
          <ac:chgData name="Ward, Reagan" userId="27291eb4-8241-4961-9e69-8c66e34cc5b0" providerId="ADAL" clId="{77499195-4F40-4248-937B-3364FCF3C3CC}" dt="2023-11-30T12:52:48.329" v="1427"/>
          <ac:spMkLst>
            <pc:docMk/>
            <pc:sldMk cId="3390051974" sldId="5209"/>
            <ac:spMk id="5" creationId="{F6067B92-E323-64E2-95EA-F0BD8F2A58B0}"/>
          </ac:spMkLst>
        </pc:spChg>
      </pc:sldChg>
      <pc:sldChg chg="addSp delSp modSp new mod modClrScheme chgLayout">
        <pc:chgData name="Ward, Reagan" userId="27291eb4-8241-4961-9e69-8c66e34cc5b0" providerId="ADAL" clId="{77499195-4F40-4248-937B-3364FCF3C3CC}" dt="2023-11-30T12:55:22.099" v="1599" actId="20577"/>
        <pc:sldMkLst>
          <pc:docMk/>
          <pc:sldMk cId="3444278999" sldId="5210"/>
        </pc:sldMkLst>
        <pc:spChg chg="del mod ord">
          <ac:chgData name="Ward, Reagan" userId="27291eb4-8241-4961-9e69-8c66e34cc5b0" providerId="ADAL" clId="{77499195-4F40-4248-937B-3364FCF3C3CC}" dt="2023-11-30T12:54:12.783" v="1495" actId="700"/>
          <ac:spMkLst>
            <pc:docMk/>
            <pc:sldMk cId="3444278999" sldId="5210"/>
            <ac:spMk id="2" creationId="{A8987292-835E-F0E5-949F-36130934BB3C}"/>
          </ac:spMkLst>
        </pc:spChg>
        <pc:spChg chg="mod ord">
          <ac:chgData name="Ward, Reagan" userId="27291eb4-8241-4961-9e69-8c66e34cc5b0" providerId="ADAL" clId="{77499195-4F40-4248-937B-3364FCF3C3CC}" dt="2023-11-30T12:54:12.783" v="1495" actId="700"/>
          <ac:spMkLst>
            <pc:docMk/>
            <pc:sldMk cId="3444278999" sldId="5210"/>
            <ac:spMk id="3" creationId="{FDD953DA-49DF-744D-0E27-07225EC2A9B5}"/>
          </ac:spMkLst>
        </pc:spChg>
        <pc:spChg chg="add mod ord">
          <ac:chgData name="Ward, Reagan" userId="27291eb4-8241-4961-9e69-8c66e34cc5b0" providerId="ADAL" clId="{77499195-4F40-4248-937B-3364FCF3C3CC}" dt="2023-11-30T12:54:31.933" v="1552" actId="6549"/>
          <ac:spMkLst>
            <pc:docMk/>
            <pc:sldMk cId="3444278999" sldId="5210"/>
            <ac:spMk id="4" creationId="{9A9DCA15-90DF-DEA1-D180-6B05BB2C1EC2}"/>
          </ac:spMkLst>
        </pc:spChg>
        <pc:spChg chg="add mod ord">
          <ac:chgData name="Ward, Reagan" userId="27291eb4-8241-4961-9e69-8c66e34cc5b0" providerId="ADAL" clId="{77499195-4F40-4248-937B-3364FCF3C3CC}" dt="2023-11-30T12:55:22.099" v="1599" actId="20577"/>
          <ac:spMkLst>
            <pc:docMk/>
            <pc:sldMk cId="3444278999" sldId="5210"/>
            <ac:spMk id="5" creationId="{98D497D5-4150-9FE4-6ECD-20DE51B4C0E8}"/>
          </ac:spMkLst>
        </pc:spChg>
      </pc:sldChg>
      <pc:sldMasterChg chg="delSldLayout">
        <pc:chgData name="Ward, Reagan" userId="27291eb4-8241-4961-9e69-8c66e34cc5b0" providerId="ADAL" clId="{77499195-4F40-4248-937B-3364FCF3C3CC}" dt="2023-11-30T12:54:41.323" v="1555" actId="47"/>
        <pc:sldMasterMkLst>
          <pc:docMk/>
          <pc:sldMasterMk cId="2150711039" sldId="2147483676"/>
        </pc:sldMasterMkLst>
        <pc:sldLayoutChg chg="del">
          <pc:chgData name="Ward, Reagan" userId="27291eb4-8241-4961-9e69-8c66e34cc5b0" providerId="ADAL" clId="{77499195-4F40-4248-937B-3364FCF3C3CC}" dt="2023-11-30T12:52:49.740" v="1428" actId="47"/>
          <pc:sldLayoutMkLst>
            <pc:docMk/>
            <pc:sldMasterMk cId="2150711039" sldId="2147483676"/>
            <pc:sldLayoutMk cId="320841042" sldId="2147483702"/>
          </pc:sldLayoutMkLst>
        </pc:sldLayoutChg>
        <pc:sldLayoutChg chg="del">
          <pc:chgData name="Ward, Reagan" userId="27291eb4-8241-4961-9e69-8c66e34cc5b0" providerId="ADAL" clId="{77499195-4F40-4248-937B-3364FCF3C3CC}" dt="2023-11-29T15:29:18.429" v="937" actId="2696"/>
          <pc:sldLayoutMkLst>
            <pc:docMk/>
            <pc:sldMasterMk cId="2150711039" sldId="2147483676"/>
            <pc:sldLayoutMk cId="3166543104" sldId="2147483703"/>
          </pc:sldLayoutMkLst>
        </pc:sldLayoutChg>
        <pc:sldLayoutChg chg="del">
          <pc:chgData name="Ward, Reagan" userId="27291eb4-8241-4961-9e69-8c66e34cc5b0" providerId="ADAL" clId="{77499195-4F40-4248-937B-3364FCF3C3CC}" dt="2023-11-30T12:54:41.323" v="1555" actId="47"/>
          <pc:sldLayoutMkLst>
            <pc:docMk/>
            <pc:sldMasterMk cId="2150711039" sldId="2147483676"/>
            <pc:sldLayoutMk cId="3507632962" sldId="2147483703"/>
          </pc:sldLayoutMkLst>
        </pc:sldLayoutChg>
        <pc:sldLayoutChg chg="del">
          <pc:chgData name="Ward, Reagan" userId="27291eb4-8241-4961-9e69-8c66e34cc5b0" providerId="ADAL" clId="{77499195-4F40-4248-937B-3364FCF3C3CC}" dt="2023-11-29T15:28:08.830" v="926" actId="2696"/>
          <pc:sldLayoutMkLst>
            <pc:docMk/>
            <pc:sldMasterMk cId="2150711039" sldId="2147483676"/>
            <pc:sldLayoutMk cId="3421007165" sldId="2147483704"/>
          </pc:sldLayoutMkLst>
        </pc:sldLayoutChg>
        <pc:sldLayoutChg chg="del">
          <pc:chgData name="Ward, Reagan" userId="27291eb4-8241-4961-9e69-8c66e34cc5b0" providerId="ADAL" clId="{77499195-4F40-4248-937B-3364FCF3C3CC}" dt="2023-11-29T15:21:37.958" v="700" actId="2696"/>
          <pc:sldLayoutMkLst>
            <pc:docMk/>
            <pc:sldMasterMk cId="2150711039" sldId="2147483676"/>
            <pc:sldLayoutMk cId="351010387" sldId="2147483706"/>
          </pc:sldLayoutMkLst>
        </pc:sldLayoutChg>
        <pc:sldLayoutChg chg="del">
          <pc:chgData name="Ward, Reagan" userId="27291eb4-8241-4961-9e69-8c66e34cc5b0" providerId="ADAL" clId="{77499195-4F40-4248-937B-3364FCF3C3CC}" dt="2023-11-29T15:21:40.367" v="701" actId="2696"/>
          <pc:sldLayoutMkLst>
            <pc:docMk/>
            <pc:sldMasterMk cId="2150711039" sldId="2147483676"/>
            <pc:sldLayoutMk cId="4255709579" sldId="2147483707"/>
          </pc:sldLayoutMkLst>
        </pc:sldLayoutChg>
        <pc:sldLayoutChg chg="del">
          <pc:chgData name="Ward, Reagan" userId="27291eb4-8241-4961-9e69-8c66e34cc5b0" providerId="ADAL" clId="{77499195-4F40-4248-937B-3364FCF3C3CC}" dt="2023-11-29T15:28:12.326" v="927" actId="2696"/>
          <pc:sldLayoutMkLst>
            <pc:docMk/>
            <pc:sldMasterMk cId="2150711039" sldId="2147483676"/>
            <pc:sldLayoutMk cId="740859794" sldId="2147483708"/>
          </pc:sldLayoutMkLst>
        </pc:sldLayoutChg>
      </pc:sldMasterChg>
    </pc:docChg>
  </pc:docChgLst>
  <pc:docChgLst>
    <pc:chgData name="Hoffman, Peter" userId="673cee94-26bd-4c2a-ab82-1b3669e2f049" providerId="ADAL" clId="{F170AE1C-2C77-4A50-9AC6-A2C824A1E103}"/>
    <pc:docChg chg="custSel addSld delSld modSld">
      <pc:chgData name="Hoffman, Peter" userId="673cee94-26bd-4c2a-ab82-1b3669e2f049" providerId="ADAL" clId="{F170AE1C-2C77-4A50-9AC6-A2C824A1E103}" dt="2023-12-07T14:21:33.229" v="236" actId="2696"/>
      <pc:docMkLst>
        <pc:docMk/>
      </pc:docMkLst>
      <pc:sldChg chg="modSp mod">
        <pc:chgData name="Hoffman, Peter" userId="673cee94-26bd-4c2a-ab82-1b3669e2f049" providerId="ADAL" clId="{F170AE1C-2C77-4A50-9AC6-A2C824A1E103}" dt="2023-12-05T18:00:11.571" v="18" actId="20577"/>
        <pc:sldMkLst>
          <pc:docMk/>
          <pc:sldMk cId="3044915438" sldId="256"/>
        </pc:sldMkLst>
        <pc:spChg chg="mod">
          <ac:chgData name="Hoffman, Peter" userId="673cee94-26bd-4c2a-ab82-1b3669e2f049" providerId="ADAL" clId="{F170AE1C-2C77-4A50-9AC6-A2C824A1E103}" dt="2023-12-05T18:00:11.571" v="18" actId="20577"/>
          <ac:spMkLst>
            <pc:docMk/>
            <pc:sldMk cId="3044915438" sldId="256"/>
            <ac:spMk id="2" creationId="{00000000-0000-0000-0000-000000000000}"/>
          </ac:spMkLst>
        </pc:spChg>
      </pc:sldChg>
      <pc:sldChg chg="modSp mod">
        <pc:chgData name="Hoffman, Peter" userId="673cee94-26bd-4c2a-ab82-1b3669e2f049" providerId="ADAL" clId="{F170AE1C-2C77-4A50-9AC6-A2C824A1E103}" dt="2023-12-05T18:01:53.010" v="230" actId="2165"/>
        <pc:sldMkLst>
          <pc:docMk/>
          <pc:sldMk cId="1212467416" sldId="261"/>
        </pc:sldMkLst>
        <pc:graphicFrameChg chg="modGraphic">
          <ac:chgData name="Hoffman, Peter" userId="673cee94-26bd-4c2a-ab82-1b3669e2f049" providerId="ADAL" clId="{F170AE1C-2C77-4A50-9AC6-A2C824A1E103}" dt="2023-12-05T18:01:53.010" v="230" actId="2165"/>
          <ac:graphicFrameMkLst>
            <pc:docMk/>
            <pc:sldMk cId="1212467416" sldId="261"/>
            <ac:graphicFrameMk id="9" creationId="{E52EBAC4-3CDA-C325-EF8A-459CCAFC0EDE}"/>
          </ac:graphicFrameMkLst>
        </pc:graphicFrameChg>
      </pc:sldChg>
      <pc:sldChg chg="modSp">
        <pc:chgData name="Hoffman, Peter" userId="673cee94-26bd-4c2a-ab82-1b3669e2f049" providerId="ADAL" clId="{F170AE1C-2C77-4A50-9AC6-A2C824A1E103}" dt="2023-12-05T18:02:32.620" v="231" actId="14826"/>
        <pc:sldMkLst>
          <pc:docMk/>
          <pc:sldMk cId="3717000822" sldId="280"/>
        </pc:sldMkLst>
        <pc:graphicFrameChg chg="mod">
          <ac:chgData name="Hoffman, Peter" userId="673cee94-26bd-4c2a-ab82-1b3669e2f049" providerId="ADAL" clId="{F170AE1C-2C77-4A50-9AC6-A2C824A1E103}" dt="2023-12-05T18:01:09.323" v="224" actId="20577"/>
          <ac:graphicFrameMkLst>
            <pc:docMk/>
            <pc:sldMk cId="3717000822" sldId="280"/>
            <ac:graphicFrameMk id="7" creationId="{846691BE-0086-3658-55F2-41FDF0607A9C}"/>
          </ac:graphicFrameMkLst>
        </pc:graphicFrameChg>
        <pc:picChg chg="mod">
          <ac:chgData name="Hoffman, Peter" userId="673cee94-26bd-4c2a-ab82-1b3669e2f049" providerId="ADAL" clId="{F170AE1C-2C77-4A50-9AC6-A2C824A1E103}" dt="2023-12-05T18:02:32.620" v="231" actId="14826"/>
          <ac:picMkLst>
            <pc:docMk/>
            <pc:sldMk cId="3717000822" sldId="280"/>
            <ac:picMk id="677" creationId="{6F533046-1AB1-8AD7-724D-0F8F8403B93F}"/>
          </ac:picMkLst>
        </pc:picChg>
      </pc:sldChg>
      <pc:sldChg chg="add">
        <pc:chgData name="Hoffman, Peter" userId="673cee94-26bd-4c2a-ab82-1b3669e2f049" providerId="ADAL" clId="{F170AE1C-2C77-4A50-9AC6-A2C824A1E103}" dt="2023-12-07T14:21:27.570" v="232"/>
        <pc:sldMkLst>
          <pc:docMk/>
          <pc:sldMk cId="657188881" sldId="2887"/>
        </pc:sldMkLst>
      </pc:sldChg>
      <pc:sldChg chg="add">
        <pc:chgData name="Hoffman, Peter" userId="673cee94-26bd-4c2a-ab82-1b3669e2f049" providerId="ADAL" clId="{F170AE1C-2C77-4A50-9AC6-A2C824A1E103}" dt="2023-12-07T14:21:27.570" v="232"/>
        <pc:sldMkLst>
          <pc:docMk/>
          <pc:sldMk cId="238443537" sldId="2889"/>
        </pc:sldMkLst>
      </pc:sldChg>
      <pc:sldChg chg="del">
        <pc:chgData name="Hoffman, Peter" userId="673cee94-26bd-4c2a-ab82-1b3669e2f049" providerId="ADAL" clId="{F170AE1C-2C77-4A50-9AC6-A2C824A1E103}" dt="2023-12-07T14:21:33.229" v="236" actId="2696"/>
        <pc:sldMkLst>
          <pc:docMk/>
          <pc:sldMk cId="4218949019" sldId="2890"/>
        </pc:sldMkLst>
      </pc:sldChg>
      <pc:sldChg chg="del">
        <pc:chgData name="Hoffman, Peter" userId="673cee94-26bd-4c2a-ab82-1b3669e2f049" providerId="ADAL" clId="{F170AE1C-2C77-4A50-9AC6-A2C824A1E103}" dt="2023-12-07T14:21:33.229" v="236" actId="2696"/>
        <pc:sldMkLst>
          <pc:docMk/>
          <pc:sldMk cId="3009594363" sldId="2891"/>
        </pc:sldMkLst>
      </pc:sldChg>
      <pc:sldChg chg="del">
        <pc:chgData name="Hoffman, Peter" userId="673cee94-26bd-4c2a-ab82-1b3669e2f049" providerId="ADAL" clId="{F170AE1C-2C77-4A50-9AC6-A2C824A1E103}" dt="2023-12-07T14:21:33.229" v="236" actId="2696"/>
        <pc:sldMkLst>
          <pc:docMk/>
          <pc:sldMk cId="4193275024" sldId="2892"/>
        </pc:sldMkLst>
      </pc:sldChg>
      <pc:sldChg chg="del">
        <pc:chgData name="Hoffman, Peter" userId="673cee94-26bd-4c2a-ab82-1b3669e2f049" providerId="ADAL" clId="{F170AE1C-2C77-4A50-9AC6-A2C824A1E103}" dt="2023-12-05T18:01:18.262" v="225" actId="2696"/>
        <pc:sldMkLst>
          <pc:docMk/>
          <pc:sldMk cId="2273228747" sldId="4943"/>
        </pc:sldMkLst>
      </pc:sldChg>
      <pc:sldChg chg="del">
        <pc:chgData name="Hoffman, Peter" userId="673cee94-26bd-4c2a-ab82-1b3669e2f049" providerId="ADAL" clId="{F170AE1C-2C77-4A50-9AC6-A2C824A1E103}" dt="2023-12-05T18:01:18.262" v="225" actId="2696"/>
        <pc:sldMkLst>
          <pc:docMk/>
          <pc:sldMk cId="732485601" sldId="4944"/>
        </pc:sldMkLst>
      </pc:sldChg>
      <pc:sldChg chg="del">
        <pc:chgData name="Hoffman, Peter" userId="673cee94-26bd-4c2a-ab82-1b3669e2f049" providerId="ADAL" clId="{F170AE1C-2C77-4A50-9AC6-A2C824A1E103}" dt="2023-12-05T18:01:18.262" v="225" actId="2696"/>
        <pc:sldMkLst>
          <pc:docMk/>
          <pc:sldMk cId="1033435426" sldId="4945"/>
        </pc:sldMkLst>
      </pc:sldChg>
      <pc:sldChg chg="del">
        <pc:chgData name="Hoffman, Peter" userId="673cee94-26bd-4c2a-ab82-1b3669e2f049" providerId="ADAL" clId="{F170AE1C-2C77-4A50-9AC6-A2C824A1E103}" dt="2023-12-05T18:01:18.262" v="225" actId="2696"/>
        <pc:sldMkLst>
          <pc:docMk/>
          <pc:sldMk cId="4281878122" sldId="4946"/>
        </pc:sldMkLst>
      </pc:sldChg>
      <pc:sldChg chg="del">
        <pc:chgData name="Hoffman, Peter" userId="673cee94-26bd-4c2a-ab82-1b3669e2f049" providerId="ADAL" clId="{F170AE1C-2C77-4A50-9AC6-A2C824A1E103}" dt="2023-12-05T18:01:18.262" v="225" actId="2696"/>
        <pc:sldMkLst>
          <pc:docMk/>
          <pc:sldMk cId="1276478906" sldId="4948"/>
        </pc:sldMkLst>
      </pc:sldChg>
      <pc:sldChg chg="del">
        <pc:chgData name="Hoffman, Peter" userId="673cee94-26bd-4c2a-ab82-1b3669e2f049" providerId="ADAL" clId="{F170AE1C-2C77-4A50-9AC6-A2C824A1E103}" dt="2023-12-05T18:01:18.262" v="225" actId="2696"/>
        <pc:sldMkLst>
          <pc:docMk/>
          <pc:sldMk cId="3418660094" sldId="4981"/>
        </pc:sldMkLst>
      </pc:sldChg>
      <pc:sldChg chg="del">
        <pc:chgData name="Hoffman, Peter" userId="673cee94-26bd-4c2a-ab82-1b3669e2f049" providerId="ADAL" clId="{F170AE1C-2C77-4A50-9AC6-A2C824A1E103}" dt="2023-12-05T18:01:24.656" v="226" actId="2696"/>
        <pc:sldMkLst>
          <pc:docMk/>
          <pc:sldMk cId="1011175981" sldId="5109"/>
        </pc:sldMkLst>
      </pc:sldChg>
      <pc:sldChg chg="del">
        <pc:chgData name="Hoffman, Peter" userId="673cee94-26bd-4c2a-ab82-1b3669e2f049" providerId="ADAL" clId="{F170AE1C-2C77-4A50-9AC6-A2C824A1E103}" dt="2023-12-05T18:01:24.656" v="226" actId="2696"/>
        <pc:sldMkLst>
          <pc:docMk/>
          <pc:sldMk cId="3638216352" sldId="5110"/>
        </pc:sldMkLst>
      </pc:sldChg>
      <pc:sldChg chg="del">
        <pc:chgData name="Hoffman, Peter" userId="673cee94-26bd-4c2a-ab82-1b3669e2f049" providerId="ADAL" clId="{F170AE1C-2C77-4A50-9AC6-A2C824A1E103}" dt="2023-12-05T18:01:24.656" v="226" actId="2696"/>
        <pc:sldMkLst>
          <pc:docMk/>
          <pc:sldMk cId="4205968423" sldId="5123"/>
        </pc:sldMkLst>
      </pc:sldChg>
      <pc:sldChg chg="del">
        <pc:chgData name="Hoffman, Peter" userId="673cee94-26bd-4c2a-ab82-1b3669e2f049" providerId="ADAL" clId="{F170AE1C-2C77-4A50-9AC6-A2C824A1E103}" dt="2023-12-05T18:01:24.656" v="226" actId="2696"/>
        <pc:sldMkLst>
          <pc:docMk/>
          <pc:sldMk cId="557701228" sldId="5139"/>
        </pc:sldMkLst>
      </pc:sldChg>
      <pc:sldChg chg="del">
        <pc:chgData name="Hoffman, Peter" userId="673cee94-26bd-4c2a-ab82-1b3669e2f049" providerId="ADAL" clId="{F170AE1C-2C77-4A50-9AC6-A2C824A1E103}" dt="2023-12-05T18:01:32.020" v="227" actId="2696"/>
        <pc:sldMkLst>
          <pc:docMk/>
          <pc:sldMk cId="1203091542" sldId="5183"/>
        </pc:sldMkLst>
      </pc:sldChg>
      <pc:sldChg chg="del">
        <pc:chgData name="Hoffman, Peter" userId="673cee94-26bd-4c2a-ab82-1b3669e2f049" providerId="ADAL" clId="{F170AE1C-2C77-4A50-9AC6-A2C824A1E103}" dt="2023-12-05T18:01:32.020" v="227" actId="2696"/>
        <pc:sldMkLst>
          <pc:docMk/>
          <pc:sldMk cId="1788766032" sldId="5187"/>
        </pc:sldMkLst>
      </pc:sldChg>
      <pc:sldChg chg="del">
        <pc:chgData name="Hoffman, Peter" userId="673cee94-26bd-4c2a-ab82-1b3669e2f049" providerId="ADAL" clId="{F170AE1C-2C77-4A50-9AC6-A2C824A1E103}" dt="2023-12-05T18:01:32.020" v="227" actId="2696"/>
        <pc:sldMkLst>
          <pc:docMk/>
          <pc:sldMk cId="1114280883" sldId="5189"/>
        </pc:sldMkLst>
      </pc:sldChg>
      <pc:sldChg chg="del">
        <pc:chgData name="Hoffman, Peter" userId="673cee94-26bd-4c2a-ab82-1b3669e2f049" providerId="ADAL" clId="{F170AE1C-2C77-4A50-9AC6-A2C824A1E103}" dt="2023-12-05T18:01:32.020" v="227" actId="2696"/>
        <pc:sldMkLst>
          <pc:docMk/>
          <pc:sldMk cId="2419829986" sldId="5190"/>
        </pc:sldMkLst>
      </pc:sldChg>
      <pc:sldChg chg="del">
        <pc:chgData name="Hoffman, Peter" userId="673cee94-26bd-4c2a-ab82-1b3669e2f049" providerId="ADAL" clId="{F170AE1C-2C77-4A50-9AC6-A2C824A1E103}" dt="2023-12-05T18:01:32.020" v="227" actId="2696"/>
        <pc:sldMkLst>
          <pc:docMk/>
          <pc:sldMk cId="3924480019" sldId="5191"/>
        </pc:sldMkLst>
      </pc:sldChg>
      <pc:sldChg chg="del">
        <pc:chgData name="Hoffman, Peter" userId="673cee94-26bd-4c2a-ab82-1b3669e2f049" providerId="ADAL" clId="{F170AE1C-2C77-4A50-9AC6-A2C824A1E103}" dt="2023-12-05T18:01:32.020" v="227" actId="2696"/>
        <pc:sldMkLst>
          <pc:docMk/>
          <pc:sldMk cId="1593036892" sldId="5198"/>
        </pc:sldMkLst>
      </pc:sldChg>
      <pc:sldChg chg="del">
        <pc:chgData name="Hoffman, Peter" userId="673cee94-26bd-4c2a-ab82-1b3669e2f049" providerId="ADAL" clId="{F170AE1C-2C77-4A50-9AC6-A2C824A1E103}" dt="2023-12-05T18:01:37.577" v="228" actId="2696"/>
        <pc:sldMkLst>
          <pc:docMk/>
          <pc:sldMk cId="1003328" sldId="5202"/>
        </pc:sldMkLst>
      </pc:sldChg>
      <pc:sldChg chg="del">
        <pc:chgData name="Hoffman, Peter" userId="673cee94-26bd-4c2a-ab82-1b3669e2f049" providerId="ADAL" clId="{F170AE1C-2C77-4A50-9AC6-A2C824A1E103}" dt="2023-12-05T18:01:37.577" v="228" actId="2696"/>
        <pc:sldMkLst>
          <pc:docMk/>
          <pc:sldMk cId="298744664" sldId="5203"/>
        </pc:sldMkLst>
      </pc:sldChg>
      <pc:sldChg chg="del">
        <pc:chgData name="Hoffman, Peter" userId="673cee94-26bd-4c2a-ab82-1b3669e2f049" providerId="ADAL" clId="{F170AE1C-2C77-4A50-9AC6-A2C824A1E103}" dt="2023-12-05T18:01:37.577" v="228" actId="2696"/>
        <pc:sldMkLst>
          <pc:docMk/>
          <pc:sldMk cId="1961852350" sldId="5205"/>
        </pc:sldMkLst>
      </pc:sldChg>
      <pc:sldChg chg="del">
        <pc:chgData name="Hoffman, Peter" userId="673cee94-26bd-4c2a-ab82-1b3669e2f049" providerId="ADAL" clId="{F170AE1C-2C77-4A50-9AC6-A2C824A1E103}" dt="2023-12-05T18:01:37.577" v="228" actId="2696"/>
        <pc:sldMkLst>
          <pc:docMk/>
          <pc:sldMk cId="2933753138" sldId="5206"/>
        </pc:sldMkLst>
      </pc:sldChg>
      <pc:sldChg chg="del">
        <pc:chgData name="Hoffman, Peter" userId="673cee94-26bd-4c2a-ab82-1b3669e2f049" providerId="ADAL" clId="{F170AE1C-2C77-4A50-9AC6-A2C824A1E103}" dt="2023-12-07T14:21:33.229" v="236" actId="2696"/>
        <pc:sldMkLst>
          <pc:docMk/>
          <pc:sldMk cId="3390051974" sldId="5209"/>
        </pc:sldMkLst>
      </pc:sldChg>
      <pc:sldChg chg="del">
        <pc:chgData name="Hoffman, Peter" userId="673cee94-26bd-4c2a-ab82-1b3669e2f049" providerId="ADAL" clId="{F170AE1C-2C77-4A50-9AC6-A2C824A1E103}" dt="2023-12-07T14:21:33.229" v="236" actId="2696"/>
        <pc:sldMkLst>
          <pc:docMk/>
          <pc:sldMk cId="3444278999" sldId="5210"/>
        </pc:sldMkLst>
      </pc:sldChg>
      <pc:sldChg chg="del">
        <pc:chgData name="Hoffman, Peter" userId="673cee94-26bd-4c2a-ab82-1b3669e2f049" providerId="ADAL" clId="{F170AE1C-2C77-4A50-9AC6-A2C824A1E103}" dt="2023-12-05T18:01:32.020" v="227" actId="2696"/>
        <pc:sldMkLst>
          <pc:docMk/>
          <pc:sldMk cId="2231111576" sldId="5211"/>
        </pc:sldMkLst>
      </pc:sldChg>
      <pc:sldChg chg="modSp add mod">
        <pc:chgData name="Hoffman, Peter" userId="673cee94-26bd-4c2a-ab82-1b3669e2f049" providerId="ADAL" clId="{F170AE1C-2C77-4A50-9AC6-A2C824A1E103}" dt="2023-12-07T14:21:27.684" v="233" actId="27636"/>
        <pc:sldMkLst>
          <pc:docMk/>
          <pc:sldMk cId="337444768" sldId="5218"/>
        </pc:sldMkLst>
        <pc:spChg chg="mod">
          <ac:chgData name="Hoffman, Peter" userId="673cee94-26bd-4c2a-ab82-1b3669e2f049" providerId="ADAL" clId="{F170AE1C-2C77-4A50-9AC6-A2C824A1E103}" dt="2023-12-07T14:21:27.684" v="233" actId="27636"/>
          <ac:spMkLst>
            <pc:docMk/>
            <pc:sldMk cId="337444768" sldId="5218"/>
            <ac:spMk id="3" creationId="{00000000-0000-0000-0000-000000000000}"/>
          </ac:spMkLst>
        </pc:spChg>
      </pc:sldChg>
      <pc:sldChg chg="modSp add mod">
        <pc:chgData name="Hoffman, Peter" userId="673cee94-26bd-4c2a-ab82-1b3669e2f049" providerId="ADAL" clId="{F170AE1C-2C77-4A50-9AC6-A2C824A1E103}" dt="2023-12-07T14:21:27.705" v="234" actId="27636"/>
        <pc:sldMkLst>
          <pc:docMk/>
          <pc:sldMk cId="355912195" sldId="5219"/>
        </pc:sldMkLst>
        <pc:spChg chg="mod">
          <ac:chgData name="Hoffman, Peter" userId="673cee94-26bd-4c2a-ab82-1b3669e2f049" providerId="ADAL" clId="{F170AE1C-2C77-4A50-9AC6-A2C824A1E103}" dt="2023-12-07T14:21:27.705" v="234" actId="27636"/>
          <ac:spMkLst>
            <pc:docMk/>
            <pc:sldMk cId="355912195" sldId="5219"/>
            <ac:spMk id="3" creationId="{1A5AC7F8-5594-DA40-2FAE-9FAE112E382B}"/>
          </ac:spMkLst>
        </pc:spChg>
      </pc:sldChg>
      <pc:sldChg chg="modSp add mod">
        <pc:chgData name="Hoffman, Peter" userId="673cee94-26bd-4c2a-ab82-1b3669e2f049" providerId="ADAL" clId="{F170AE1C-2C77-4A50-9AC6-A2C824A1E103}" dt="2023-12-07T14:21:27.721" v="235" actId="27636"/>
        <pc:sldMkLst>
          <pc:docMk/>
          <pc:sldMk cId="4162961420" sldId="5220"/>
        </pc:sldMkLst>
        <pc:spChg chg="mod">
          <ac:chgData name="Hoffman, Peter" userId="673cee94-26bd-4c2a-ab82-1b3669e2f049" providerId="ADAL" clId="{F170AE1C-2C77-4A50-9AC6-A2C824A1E103}" dt="2023-12-07T14:21:27.721" v="235" actId="27636"/>
          <ac:spMkLst>
            <pc:docMk/>
            <pc:sldMk cId="4162961420" sldId="5220"/>
            <ac:spMk id="3" creationId="{00000000-0000-0000-0000-000000000000}"/>
          </ac:spMkLst>
        </pc:spChg>
      </pc:sldChg>
    </pc:docChg>
  </pc:docChgLst>
  <pc:docChgLst>
    <pc:chgData name="Severson, Annette" userId="199f3c28-b733-4b36-8b0e-b7eb6984ff94" providerId="ADAL" clId="{430EE80E-7749-4937-8FC6-3B0AF914F31B}"/>
    <pc:docChg chg="custSel modSld">
      <pc:chgData name="Severson, Annette" userId="199f3c28-b733-4b36-8b0e-b7eb6984ff94" providerId="ADAL" clId="{430EE80E-7749-4937-8FC6-3B0AF914F31B}" dt="2023-12-06T21:38:51.457" v="128" actId="207"/>
      <pc:docMkLst>
        <pc:docMk/>
      </pc:docMkLst>
      <pc:sldChg chg="modSp mod">
        <pc:chgData name="Severson, Annette" userId="199f3c28-b733-4b36-8b0e-b7eb6984ff94" providerId="ADAL" clId="{430EE80E-7749-4937-8FC6-3B0AF914F31B}" dt="2023-12-06T21:38:51.457" v="128" actId="207"/>
        <pc:sldMkLst>
          <pc:docMk/>
          <pc:sldMk cId="3771905201" sldId="4955"/>
        </pc:sldMkLst>
        <pc:spChg chg="mod">
          <ac:chgData name="Severson, Annette" userId="199f3c28-b733-4b36-8b0e-b7eb6984ff94" providerId="ADAL" clId="{430EE80E-7749-4937-8FC6-3B0AF914F31B}" dt="2023-12-06T21:38:51.457" v="128" actId="207"/>
          <ac:spMkLst>
            <pc:docMk/>
            <pc:sldMk cId="3771905201" sldId="4955"/>
            <ac:spMk id="5" creationId="{6E65669C-9132-C8FB-8F58-923F3C35F5CE}"/>
          </ac:spMkLst>
        </pc:spChg>
      </pc:sldChg>
    </pc:docChg>
  </pc:docChgLst>
  <pc:docChgLst>
    <pc:chgData name="Severson, Annette" userId="S::severson_a@cde.state.co.us::199f3c28-b733-4b36-8b0e-b7eb6984ff94" providerId="AD" clId="Web-{CEF2B76A-1E19-4494-AE4F-E7AA4EEE548C}"/>
    <pc:docChg chg="modSld">
      <pc:chgData name="Severson, Annette" userId="S::severson_a@cde.state.co.us::199f3c28-b733-4b36-8b0e-b7eb6984ff94" providerId="AD" clId="Web-{CEF2B76A-1E19-4494-AE4F-E7AA4EEE548C}" dt="2023-12-13T14:00:03.279" v="87" actId="20577"/>
      <pc:docMkLst>
        <pc:docMk/>
      </pc:docMkLst>
      <pc:sldChg chg="modSp">
        <pc:chgData name="Severson, Annette" userId="S::severson_a@cde.state.co.us::199f3c28-b733-4b36-8b0e-b7eb6984ff94" providerId="AD" clId="Web-{CEF2B76A-1E19-4494-AE4F-E7AA4EEE548C}" dt="2023-12-13T14:00:03.279" v="87" actId="20577"/>
        <pc:sldMkLst>
          <pc:docMk/>
          <pc:sldMk cId="3771905201" sldId="4955"/>
        </pc:sldMkLst>
        <pc:spChg chg="mod">
          <ac:chgData name="Severson, Annette" userId="S::severson_a@cde.state.co.us::199f3c28-b733-4b36-8b0e-b7eb6984ff94" providerId="AD" clId="Web-{CEF2B76A-1E19-4494-AE4F-E7AA4EEE548C}" dt="2023-12-13T14:00:03.279" v="87" actId="20577"/>
          <ac:spMkLst>
            <pc:docMk/>
            <pc:sldMk cId="3771905201" sldId="4955"/>
            <ac:spMk id="5" creationId="{6E65669C-9132-C8FB-8F58-923F3C35F5CE}"/>
          </ac:spMkLst>
        </pc:spChg>
      </pc:sldChg>
    </pc:docChg>
  </pc:docChgLst>
  <pc:docChgLst>
    <pc:chgData name="Tribbett, Jessica" userId="S::tribbett_jessica@cde.state.co.us::b8af59d7-a86d-4166-a022-d856dc24c475" providerId="AD" clId="Web-{E4E95BF2-AC57-2DB3-E6DF-A76FCE1C3103}"/>
    <pc:docChg chg="modSld">
      <pc:chgData name="Tribbett, Jessica" userId="S::tribbett_jessica@cde.state.co.us::b8af59d7-a86d-4166-a022-d856dc24c475" providerId="AD" clId="Web-{E4E95BF2-AC57-2DB3-E6DF-A76FCE1C3103}" dt="2023-11-30T13:35:06.059" v="77" actId="20577"/>
      <pc:docMkLst>
        <pc:docMk/>
      </pc:docMkLst>
      <pc:sldChg chg="addSp delSp modSp">
        <pc:chgData name="Tribbett, Jessica" userId="S::tribbett_jessica@cde.state.co.us::b8af59d7-a86d-4166-a022-d856dc24c475" providerId="AD" clId="Web-{E4E95BF2-AC57-2DB3-E6DF-A76FCE1C3103}" dt="2023-11-30T13:35:06.059" v="77" actId="20577"/>
        <pc:sldMkLst>
          <pc:docMk/>
          <pc:sldMk cId="1667568664" sldId="5201"/>
        </pc:sldMkLst>
        <pc:spChg chg="mod">
          <ac:chgData name="Tribbett, Jessica" userId="S::tribbett_jessica@cde.state.co.us::b8af59d7-a86d-4166-a022-d856dc24c475" providerId="AD" clId="Web-{E4E95BF2-AC57-2DB3-E6DF-A76FCE1C3103}" dt="2023-11-30T13:33:38.400" v="19" actId="20577"/>
          <ac:spMkLst>
            <pc:docMk/>
            <pc:sldMk cId="1667568664" sldId="5201"/>
            <ac:spMk id="2" creationId="{376FAC2A-85E2-503D-0C48-A21D7E04E782}"/>
          </ac:spMkLst>
        </pc:spChg>
        <pc:spChg chg="del">
          <ac:chgData name="Tribbett, Jessica" userId="S::tribbett_jessica@cde.state.co.us::b8af59d7-a86d-4166-a022-d856dc24c475" providerId="AD" clId="Web-{E4E95BF2-AC57-2DB3-E6DF-A76FCE1C3103}" dt="2023-11-30T13:32:23.711" v="9"/>
          <ac:spMkLst>
            <pc:docMk/>
            <pc:sldMk cId="1667568664" sldId="5201"/>
            <ac:spMk id="8" creationId="{6F92FA01-BF8B-3214-2845-A58119FB937E}"/>
          </ac:spMkLst>
        </pc:spChg>
        <pc:spChg chg="add del mod">
          <ac:chgData name="Tribbett, Jessica" userId="S::tribbett_jessica@cde.state.co.us::b8af59d7-a86d-4166-a022-d856dc24c475" providerId="AD" clId="Web-{E4E95BF2-AC57-2DB3-E6DF-A76FCE1C3103}" dt="2023-11-30T13:33:43.572" v="20"/>
          <ac:spMkLst>
            <pc:docMk/>
            <pc:sldMk cId="1667568664" sldId="5201"/>
            <ac:spMk id="9" creationId="{EEE6747F-E85A-F943-8881-7E627424D3DB}"/>
          </ac:spMkLst>
        </pc:spChg>
        <pc:spChg chg="add mod">
          <ac:chgData name="Tribbett, Jessica" userId="S::tribbett_jessica@cde.state.co.us::b8af59d7-a86d-4166-a022-d856dc24c475" providerId="AD" clId="Web-{E4E95BF2-AC57-2DB3-E6DF-A76FCE1C3103}" dt="2023-11-30T13:35:06.059" v="77" actId="20577"/>
          <ac:spMkLst>
            <pc:docMk/>
            <pc:sldMk cId="1667568664" sldId="5201"/>
            <ac:spMk id="10" creationId="{2F95A737-6829-D9EB-1980-4103B233FA83}"/>
          </ac:spMkLst>
        </pc:spChg>
        <pc:picChg chg="del">
          <ac:chgData name="Tribbett, Jessica" userId="S::tribbett_jessica@cde.state.co.us::b8af59d7-a86d-4166-a022-d856dc24c475" providerId="AD" clId="Web-{E4E95BF2-AC57-2DB3-E6DF-A76FCE1C3103}" dt="2023-11-30T13:32:05.820" v="0"/>
          <ac:picMkLst>
            <pc:docMk/>
            <pc:sldMk cId="1667568664" sldId="5201"/>
            <ac:picMk id="3" creationId="{EAF1BCF2-0C5F-9328-5AB9-965FBC10A107}"/>
          </ac:picMkLst>
        </pc:picChg>
        <pc:picChg chg="add mod">
          <ac:chgData name="Tribbett, Jessica" userId="S::tribbett_jessica@cde.state.co.us::b8af59d7-a86d-4166-a022-d856dc24c475" providerId="AD" clId="Web-{E4E95BF2-AC57-2DB3-E6DF-A76FCE1C3103}" dt="2023-11-30T13:33:49.776" v="21" actId="1076"/>
          <ac:picMkLst>
            <pc:docMk/>
            <pc:sldMk cId="1667568664" sldId="5201"/>
            <ac:picMk id="5" creationId="{9B6B56FD-CECD-F8B0-9A71-166BE3488833}"/>
          </ac:picMkLst>
        </pc:picChg>
      </pc:sldChg>
    </pc:docChg>
  </pc:docChgLst>
  <pc:docChgLst>
    <pc:chgData name="Gudka, Dawna" userId="S::gudka_d@cde.state.co.us::823cceae-331b-41d6-9a63-34ad6d1db55c" providerId="AD" clId="Web-{6932E40A-BA58-4D7D-B541-68CD13551035}"/>
    <pc:docChg chg="addSld modSld sldOrd">
      <pc:chgData name="Gudka, Dawna" userId="S::gudka_d@cde.state.co.us::823cceae-331b-41d6-9a63-34ad6d1db55c" providerId="AD" clId="Web-{6932E40A-BA58-4D7D-B541-68CD13551035}" dt="2024-01-09T14:16:24.783" v="62" actId="20577"/>
      <pc:docMkLst>
        <pc:docMk/>
      </pc:docMkLst>
      <pc:sldChg chg="modSp">
        <pc:chgData name="Gudka, Dawna" userId="S::gudka_d@cde.state.co.us::823cceae-331b-41d6-9a63-34ad6d1db55c" providerId="AD" clId="Web-{6932E40A-BA58-4D7D-B541-68CD13551035}" dt="2024-01-09T14:13:05.529" v="7"/>
        <pc:sldMkLst>
          <pc:docMk/>
          <pc:sldMk cId="1212467416" sldId="261"/>
        </pc:sldMkLst>
        <pc:graphicFrameChg chg="mod modGraphic">
          <ac:chgData name="Gudka, Dawna" userId="S::gudka_d@cde.state.co.us::823cceae-331b-41d6-9a63-34ad6d1db55c" providerId="AD" clId="Web-{6932E40A-BA58-4D7D-B541-68CD13551035}" dt="2024-01-09T14:13:05.529" v="7"/>
          <ac:graphicFrameMkLst>
            <pc:docMk/>
            <pc:sldMk cId="1212467416" sldId="261"/>
            <ac:graphicFrameMk id="9" creationId="{E52EBAC4-3CDA-C325-EF8A-459CCAFC0EDE}"/>
          </ac:graphicFrameMkLst>
        </pc:graphicFrameChg>
      </pc:sldChg>
      <pc:sldChg chg="modSp">
        <pc:chgData name="Gudka, Dawna" userId="S::gudka_d@cde.state.co.us::823cceae-331b-41d6-9a63-34ad6d1db55c" providerId="AD" clId="Web-{6932E40A-BA58-4D7D-B541-68CD13551035}" dt="2024-01-09T14:14:38.187" v="29" actId="20577"/>
        <pc:sldMkLst>
          <pc:docMk/>
          <pc:sldMk cId="2556971995" sldId="5213"/>
        </pc:sldMkLst>
        <pc:spChg chg="mod">
          <ac:chgData name="Gudka, Dawna" userId="S::gudka_d@cde.state.co.us::823cceae-331b-41d6-9a63-34ad6d1db55c" providerId="AD" clId="Web-{6932E40A-BA58-4D7D-B541-68CD13551035}" dt="2024-01-09T14:14:28.671" v="23" actId="20577"/>
          <ac:spMkLst>
            <pc:docMk/>
            <pc:sldMk cId="2556971995" sldId="5213"/>
            <ac:spMk id="5" creationId="{DBF91B1D-AB65-9F20-F4D7-C1C1D449882D}"/>
          </ac:spMkLst>
        </pc:spChg>
        <pc:spChg chg="mod">
          <ac:chgData name="Gudka, Dawna" userId="S::gudka_d@cde.state.co.us::823cceae-331b-41d6-9a63-34ad6d1db55c" providerId="AD" clId="Web-{6932E40A-BA58-4D7D-B541-68CD13551035}" dt="2024-01-09T14:14:38.187" v="29" actId="20577"/>
          <ac:spMkLst>
            <pc:docMk/>
            <pc:sldMk cId="2556971995" sldId="5213"/>
            <ac:spMk id="6" creationId="{6AA14B5A-9915-0F74-E665-6AFD3C10AD67}"/>
          </ac:spMkLst>
        </pc:spChg>
      </pc:sldChg>
      <pc:sldChg chg="add replId">
        <pc:chgData name="Gudka, Dawna" userId="S::gudka_d@cde.state.co.us::823cceae-331b-41d6-9a63-34ad6d1db55c" providerId="AD" clId="Web-{6932E40A-BA58-4D7D-B541-68CD13551035}" dt="2024-01-09T14:14:11.296" v="8"/>
        <pc:sldMkLst>
          <pc:docMk/>
          <pc:sldMk cId="2755506112" sldId="5223"/>
        </pc:sldMkLst>
      </pc:sldChg>
      <pc:sldChg chg="addSp delSp modSp add ord replId">
        <pc:chgData name="Gudka, Dawna" userId="S::gudka_d@cde.state.co.us::823cceae-331b-41d6-9a63-34ad6d1db55c" providerId="AD" clId="Web-{6932E40A-BA58-4D7D-B541-68CD13551035}" dt="2024-01-09T14:16:24.783" v="62" actId="20577"/>
        <pc:sldMkLst>
          <pc:docMk/>
          <pc:sldMk cId="2790070880" sldId="5224"/>
        </pc:sldMkLst>
        <pc:spChg chg="mod">
          <ac:chgData name="Gudka, Dawna" userId="S::gudka_d@cde.state.co.us::823cceae-331b-41d6-9a63-34ad6d1db55c" providerId="AD" clId="Web-{6932E40A-BA58-4D7D-B541-68CD13551035}" dt="2024-01-09T14:15:00.578" v="33" actId="20577"/>
          <ac:spMkLst>
            <pc:docMk/>
            <pc:sldMk cId="2790070880" sldId="5224"/>
            <ac:spMk id="5" creationId="{B5AE7C04-8BFE-2AEB-535E-8974FCD215FF}"/>
          </ac:spMkLst>
        </pc:spChg>
        <pc:spChg chg="del">
          <ac:chgData name="Gudka, Dawna" userId="S::gudka_d@cde.state.co.us::823cceae-331b-41d6-9a63-34ad6d1db55c" providerId="AD" clId="Web-{6932E40A-BA58-4D7D-B541-68CD13551035}" dt="2024-01-09T14:15:03.718" v="34"/>
          <ac:spMkLst>
            <pc:docMk/>
            <pc:sldMk cId="2790070880" sldId="5224"/>
            <ac:spMk id="6" creationId="{551AF787-3496-F25A-0CCB-E7EF477B8B28}"/>
          </ac:spMkLst>
        </pc:spChg>
        <pc:spChg chg="add mod">
          <ac:chgData name="Gudka, Dawna" userId="S::gudka_d@cde.state.co.us::823cceae-331b-41d6-9a63-34ad6d1db55c" providerId="AD" clId="Web-{6932E40A-BA58-4D7D-B541-68CD13551035}" dt="2024-01-09T14:15:03.718" v="34"/>
          <ac:spMkLst>
            <pc:docMk/>
            <pc:sldMk cId="2790070880" sldId="5224"/>
            <ac:spMk id="7" creationId="{5FC3511F-42CD-D96C-ACC9-DF9F207B4A12}"/>
          </ac:spMkLst>
        </pc:spChg>
        <pc:spChg chg="mod">
          <ac:chgData name="Gudka, Dawna" userId="S::gudka_d@cde.state.co.us::823cceae-331b-41d6-9a63-34ad6d1db55c" providerId="AD" clId="Web-{6932E40A-BA58-4D7D-B541-68CD13551035}" dt="2024-01-09T14:15:39.235" v="54" actId="20577"/>
          <ac:spMkLst>
            <pc:docMk/>
            <pc:sldMk cId="2790070880" sldId="5224"/>
            <ac:spMk id="9" creationId="{4A27B0B9-4466-BAA2-C681-20712D575120}"/>
          </ac:spMkLst>
        </pc:spChg>
        <pc:spChg chg="mod">
          <ac:chgData name="Gudka, Dawna" userId="S::gudka_d@cde.state.co.us::823cceae-331b-41d6-9a63-34ad6d1db55c" providerId="AD" clId="Web-{6932E40A-BA58-4D7D-B541-68CD13551035}" dt="2024-01-09T14:16:24.783" v="62" actId="20577"/>
          <ac:spMkLst>
            <pc:docMk/>
            <pc:sldMk cId="2790070880" sldId="5224"/>
            <ac:spMk id="10" creationId="{F9F11B5C-1942-EA65-8AB5-05A123857DE5}"/>
          </ac:spMkLst>
        </pc:spChg>
        <pc:picChg chg="del">
          <ac:chgData name="Gudka, Dawna" userId="S::gudka_d@cde.state.co.us::823cceae-331b-41d6-9a63-34ad6d1db55c" providerId="AD" clId="Web-{6932E40A-BA58-4D7D-B541-68CD13551035}" dt="2024-01-09T14:15:08.703" v="35"/>
          <ac:picMkLst>
            <pc:docMk/>
            <pc:sldMk cId="2790070880" sldId="5224"/>
            <ac:picMk id="3" creationId="{A5A50969-DB7D-BB90-7219-79A46F06D39E}"/>
          </ac:picMkLst>
        </pc:picChg>
      </pc:sldChg>
    </pc:docChg>
  </pc:docChgLst>
  <pc:docChgLst>
    <pc:chgData name="Gudka, Dawna" userId="S::gudka_d@cde.state.co.us::823cceae-331b-41d6-9a63-34ad6d1db55c" providerId="AD" clId="Web-{8625574D-FAAC-4E38-B9A3-E888DFB71780}"/>
    <pc:docChg chg="sldOrd">
      <pc:chgData name="Gudka, Dawna" userId="S::gudka_d@cde.state.co.us::823cceae-331b-41d6-9a63-34ad6d1db55c" providerId="AD" clId="Web-{8625574D-FAAC-4E38-B9A3-E888DFB71780}" dt="2024-01-11T14:54:04.998" v="0"/>
      <pc:docMkLst>
        <pc:docMk/>
      </pc:docMkLst>
      <pc:sldChg chg="ord">
        <pc:chgData name="Gudka, Dawna" userId="S::gudka_d@cde.state.co.us::823cceae-331b-41d6-9a63-34ad6d1db55c" providerId="AD" clId="Web-{8625574D-FAAC-4E38-B9A3-E888DFB71780}" dt="2024-01-11T14:54:04.998" v="0"/>
        <pc:sldMkLst>
          <pc:docMk/>
          <pc:sldMk cId="3135651420" sldId="5096"/>
        </pc:sldMkLst>
      </pc:sldChg>
    </pc:docChg>
  </pc:docChgLst>
  <pc:docChgLst>
    <pc:chgData name="Heitman, Lindsey" userId="a9773a47-99d2-4599-9377-6d37e9ec0bd3" providerId="ADAL" clId="{8387C86C-29A4-40A4-986A-5A2D013E3EE7}"/>
    <pc:docChg chg="undo custSel addSld delSld modSld">
      <pc:chgData name="Heitman, Lindsey" userId="a9773a47-99d2-4599-9377-6d37e9ec0bd3" providerId="ADAL" clId="{8387C86C-29A4-40A4-986A-5A2D013E3EE7}" dt="2024-01-10T20:26:26.377" v="865" actId="33553"/>
      <pc:docMkLst>
        <pc:docMk/>
      </pc:docMkLst>
      <pc:sldChg chg="modSp mod">
        <pc:chgData name="Heitman, Lindsey" userId="a9773a47-99d2-4599-9377-6d37e9ec0bd3" providerId="ADAL" clId="{8387C86C-29A4-40A4-986A-5A2D013E3EE7}" dt="2024-01-10T19:57:40.218" v="221" actId="20577"/>
        <pc:sldMkLst>
          <pc:docMk/>
          <pc:sldMk cId="766479562" sldId="264"/>
        </pc:sldMkLst>
        <pc:graphicFrameChg chg="modGraphic">
          <ac:chgData name="Heitman, Lindsey" userId="a9773a47-99d2-4599-9377-6d37e9ec0bd3" providerId="ADAL" clId="{8387C86C-29A4-40A4-986A-5A2D013E3EE7}" dt="2024-01-10T19:57:40.218" v="221" actId="20577"/>
          <ac:graphicFrameMkLst>
            <pc:docMk/>
            <pc:sldMk cId="766479562" sldId="264"/>
            <ac:graphicFrameMk id="5" creationId="{5E4612F7-68C6-57CA-E918-38EF641F73CF}"/>
          </ac:graphicFrameMkLst>
        </pc:graphicFrameChg>
      </pc:sldChg>
      <pc:sldChg chg="addSp modSp add mod">
        <pc:chgData name="Heitman, Lindsey" userId="a9773a47-99d2-4599-9377-6d37e9ec0bd3" providerId="ADAL" clId="{8387C86C-29A4-40A4-986A-5A2D013E3EE7}" dt="2024-01-10T20:18:47.485" v="527" actId="20577"/>
        <pc:sldMkLst>
          <pc:docMk/>
          <pc:sldMk cId="1778072877" sldId="4691"/>
        </pc:sldMkLst>
        <pc:spChg chg="mod">
          <ac:chgData name="Heitman, Lindsey" userId="a9773a47-99d2-4599-9377-6d37e9ec0bd3" providerId="ADAL" clId="{8387C86C-29A4-40A4-986A-5A2D013E3EE7}" dt="2024-01-10T20:05:13.295" v="430" actId="207"/>
          <ac:spMkLst>
            <pc:docMk/>
            <pc:sldMk cId="1778072877" sldId="4691"/>
            <ac:spMk id="2" creationId="{5B1345A1-AAF2-4054-A326-28004EB1B10F}"/>
          </ac:spMkLst>
        </pc:spChg>
        <pc:spChg chg="mod">
          <ac:chgData name="Heitman, Lindsey" userId="a9773a47-99d2-4599-9377-6d37e9ec0bd3" providerId="ADAL" clId="{8387C86C-29A4-40A4-986A-5A2D013E3EE7}" dt="2024-01-10T20:18:47.485" v="527" actId="20577"/>
          <ac:spMkLst>
            <pc:docMk/>
            <pc:sldMk cId="1778072877" sldId="4691"/>
            <ac:spMk id="3" creationId="{0C523A86-6739-475D-AA26-95462B01E2AD}"/>
          </ac:spMkLst>
        </pc:spChg>
        <pc:spChg chg="add mod">
          <ac:chgData name="Heitman, Lindsey" userId="a9773a47-99d2-4599-9377-6d37e9ec0bd3" providerId="ADAL" clId="{8387C86C-29A4-40A4-986A-5A2D013E3EE7}" dt="2024-01-10T19:54:07.689" v="91" actId="27636"/>
          <ac:spMkLst>
            <pc:docMk/>
            <pc:sldMk cId="1778072877" sldId="4691"/>
            <ac:spMk id="5" creationId="{69B4B1F0-2612-4415-E54F-777CE94D97F2}"/>
          </ac:spMkLst>
        </pc:spChg>
        <pc:spChg chg="add mod">
          <ac:chgData name="Heitman, Lindsey" userId="a9773a47-99d2-4599-9377-6d37e9ec0bd3" providerId="ADAL" clId="{8387C86C-29A4-40A4-986A-5A2D013E3EE7}" dt="2024-01-10T19:54:16.747" v="93" actId="27636"/>
          <ac:spMkLst>
            <pc:docMk/>
            <pc:sldMk cId="1778072877" sldId="4691"/>
            <ac:spMk id="6" creationId="{E88A1351-DFBC-8424-0C3B-28A8ABF47EFA}"/>
          </ac:spMkLst>
        </pc:spChg>
      </pc:sldChg>
      <pc:sldChg chg="addSp modSp add mod">
        <pc:chgData name="Heitman, Lindsey" userId="a9773a47-99d2-4599-9377-6d37e9ec0bd3" providerId="ADAL" clId="{8387C86C-29A4-40A4-986A-5A2D013E3EE7}" dt="2024-01-10T20:26:26.377" v="865" actId="33553"/>
        <pc:sldMkLst>
          <pc:docMk/>
          <pc:sldMk cId="2314930344" sldId="4692"/>
        </pc:sldMkLst>
        <pc:spChg chg="add mod">
          <ac:chgData name="Heitman, Lindsey" userId="a9773a47-99d2-4599-9377-6d37e9ec0bd3" providerId="ADAL" clId="{8387C86C-29A4-40A4-986A-5A2D013E3EE7}" dt="2024-01-10T20:00:20.844" v="229"/>
          <ac:spMkLst>
            <pc:docMk/>
            <pc:sldMk cId="2314930344" sldId="4692"/>
            <ac:spMk id="2" creationId="{3382AA96-534E-553C-41F9-E443C273321A}"/>
          </ac:spMkLst>
        </pc:spChg>
        <pc:spChg chg="add mod">
          <ac:chgData name="Heitman, Lindsey" userId="a9773a47-99d2-4599-9377-6d37e9ec0bd3" providerId="ADAL" clId="{8387C86C-29A4-40A4-986A-5A2D013E3EE7}" dt="2024-01-10T20:00:39.059" v="233" actId="1076"/>
          <ac:spMkLst>
            <pc:docMk/>
            <pc:sldMk cId="2314930344" sldId="4692"/>
            <ac:spMk id="5" creationId="{4EAF4C8E-072D-F754-F5B4-3853058EACC1}"/>
          </ac:spMkLst>
        </pc:spChg>
        <pc:spChg chg="mod">
          <ac:chgData name="Heitman, Lindsey" userId="a9773a47-99d2-4599-9377-6d37e9ec0bd3" providerId="ADAL" clId="{8387C86C-29A4-40A4-986A-5A2D013E3EE7}" dt="2024-01-10T20:12:32.466" v="517" actId="20577"/>
          <ac:spMkLst>
            <pc:docMk/>
            <pc:sldMk cId="2314930344" sldId="4692"/>
            <ac:spMk id="6" creationId="{00000000-0000-0000-0000-000000000000}"/>
          </ac:spMkLst>
        </pc:spChg>
        <pc:spChg chg="mod">
          <ac:chgData name="Heitman, Lindsey" userId="a9773a47-99d2-4599-9377-6d37e9ec0bd3" providerId="ADAL" clId="{8387C86C-29A4-40A4-986A-5A2D013E3EE7}" dt="2024-01-10T20:26:26.377" v="865" actId="33553"/>
          <ac:spMkLst>
            <pc:docMk/>
            <pc:sldMk cId="2314930344" sldId="4692"/>
            <ac:spMk id="11" creationId="{00000000-0000-0000-0000-000000000000}"/>
          </ac:spMkLst>
        </pc:spChg>
        <pc:spChg chg="mod">
          <ac:chgData name="Heitman, Lindsey" userId="a9773a47-99d2-4599-9377-6d37e9ec0bd3" providerId="ADAL" clId="{8387C86C-29A4-40A4-986A-5A2D013E3EE7}" dt="2024-01-10T20:12:37.424" v="518" actId="1076"/>
          <ac:spMkLst>
            <pc:docMk/>
            <pc:sldMk cId="2314930344" sldId="4692"/>
            <ac:spMk id="15" creationId="{00000000-0000-0000-0000-000000000000}"/>
          </ac:spMkLst>
        </pc:spChg>
        <pc:picChg chg="mod">
          <ac:chgData name="Heitman, Lindsey" userId="a9773a47-99d2-4599-9377-6d37e9ec0bd3" providerId="ADAL" clId="{8387C86C-29A4-40A4-986A-5A2D013E3EE7}" dt="2024-01-10T20:25:41.021" v="863" actId="962"/>
          <ac:picMkLst>
            <pc:docMk/>
            <pc:sldMk cId="2314930344" sldId="4692"/>
            <ac:picMk id="1026" creationId="{4E6EAB6A-7DDA-D476-0A92-61F6E9C95FA6}"/>
          </ac:picMkLst>
        </pc:picChg>
        <pc:cxnChg chg="mod">
          <ac:chgData name="Heitman, Lindsey" userId="a9773a47-99d2-4599-9377-6d37e9ec0bd3" providerId="ADAL" clId="{8387C86C-29A4-40A4-986A-5A2D013E3EE7}" dt="2024-01-10T20:12:42.560" v="520" actId="1076"/>
          <ac:cxnSpMkLst>
            <pc:docMk/>
            <pc:sldMk cId="2314930344" sldId="4692"/>
            <ac:cxnSpMk id="9" creationId="{C26EAE5D-6AFD-E77C-40E8-4C2FFBD97025}"/>
          </ac:cxnSpMkLst>
        </pc:cxnChg>
      </pc:sldChg>
      <pc:sldChg chg="add">
        <pc:chgData name="Heitman, Lindsey" userId="a9773a47-99d2-4599-9377-6d37e9ec0bd3" providerId="ADAL" clId="{8387C86C-29A4-40A4-986A-5A2D013E3EE7}" dt="2024-01-10T20:15:08.078" v="522"/>
        <pc:sldMkLst>
          <pc:docMk/>
          <pc:sldMk cId="2554518492" sldId="5168"/>
        </pc:sldMkLst>
      </pc:sldChg>
      <pc:sldChg chg="del">
        <pc:chgData name="Heitman, Lindsey" userId="a9773a47-99d2-4599-9377-6d37e9ec0bd3" providerId="ADAL" clId="{8387C86C-29A4-40A4-986A-5A2D013E3EE7}" dt="2024-01-10T20:04:52.290" v="428" actId="2696"/>
        <pc:sldMkLst>
          <pc:docMk/>
          <pc:sldMk cId="2790070880" sldId="5224"/>
        </pc:sldMkLst>
      </pc:sldChg>
      <pc:sldChg chg="addSp modSp add mod">
        <pc:chgData name="Heitman, Lindsey" userId="a9773a47-99d2-4599-9377-6d37e9ec0bd3" providerId="ADAL" clId="{8387C86C-29A4-40A4-986A-5A2D013E3EE7}" dt="2024-01-10T20:09:07.385" v="441" actId="1076"/>
        <pc:sldMkLst>
          <pc:docMk/>
          <pc:sldMk cId="1020745746" sldId="5225"/>
        </pc:sldMkLst>
        <pc:spChg chg="add mod">
          <ac:chgData name="Heitman, Lindsey" userId="a9773a47-99d2-4599-9377-6d37e9ec0bd3" providerId="ADAL" clId="{8387C86C-29A4-40A4-986A-5A2D013E3EE7}" dt="2024-01-10T20:09:07.385" v="441" actId="1076"/>
          <ac:spMkLst>
            <pc:docMk/>
            <pc:sldMk cId="1020745746" sldId="5225"/>
            <ac:spMk id="5" creationId="{B2FFF77A-35D5-A265-079D-ADD122B1275A}"/>
          </ac:spMkLst>
        </pc:spChg>
        <pc:spChg chg="mod">
          <ac:chgData name="Heitman, Lindsey" userId="a9773a47-99d2-4599-9377-6d37e9ec0bd3" providerId="ADAL" clId="{8387C86C-29A4-40A4-986A-5A2D013E3EE7}" dt="2024-01-10T20:08:38.971" v="437"/>
          <ac:spMkLst>
            <pc:docMk/>
            <pc:sldMk cId="1020745746" sldId="5225"/>
            <ac:spMk id="10" creationId="{C0AE1464-7A67-847A-B2E9-05B104917DC6}"/>
          </ac:spMkLst>
        </pc:spChg>
      </pc:sldChg>
      <pc:sldChg chg="addSp modSp add mod">
        <pc:chgData name="Heitman, Lindsey" userId="a9773a47-99d2-4599-9377-6d37e9ec0bd3" providerId="ADAL" clId="{8387C86C-29A4-40A4-986A-5A2D013E3EE7}" dt="2024-01-10T20:20:44.503" v="597" actId="14100"/>
        <pc:sldMkLst>
          <pc:docMk/>
          <pc:sldMk cId="761598502" sldId="5226"/>
        </pc:sldMkLst>
        <pc:spChg chg="mod">
          <ac:chgData name="Heitman, Lindsey" userId="a9773a47-99d2-4599-9377-6d37e9ec0bd3" providerId="ADAL" clId="{8387C86C-29A4-40A4-986A-5A2D013E3EE7}" dt="2024-01-10T20:20:44.503" v="597" actId="14100"/>
          <ac:spMkLst>
            <pc:docMk/>
            <pc:sldMk cId="761598502" sldId="5226"/>
            <ac:spMk id="3" creationId="{474196EB-BEC5-0AD4-844C-A3154CC315EB}"/>
          </ac:spMkLst>
        </pc:spChg>
        <pc:spChg chg="mod">
          <ac:chgData name="Heitman, Lindsey" userId="a9773a47-99d2-4599-9377-6d37e9ec0bd3" providerId="ADAL" clId="{8387C86C-29A4-40A4-986A-5A2D013E3EE7}" dt="2024-01-10T20:11:17.033" v="460"/>
          <ac:spMkLst>
            <pc:docMk/>
            <pc:sldMk cId="761598502" sldId="5226"/>
            <ac:spMk id="4" creationId="{BAA1DD63-0260-DB2D-5C3A-CEC954AF7A67}"/>
          </ac:spMkLst>
        </pc:spChg>
        <pc:spChg chg="add mod">
          <ac:chgData name="Heitman, Lindsey" userId="a9773a47-99d2-4599-9377-6d37e9ec0bd3" providerId="ADAL" clId="{8387C86C-29A4-40A4-986A-5A2D013E3EE7}" dt="2024-01-10T20:11:53.815" v="503" actId="14100"/>
          <ac:spMkLst>
            <pc:docMk/>
            <pc:sldMk cId="761598502" sldId="5226"/>
            <ac:spMk id="5" creationId="{BE54227F-2770-4D60-E258-9ABE2AD633FE}"/>
          </ac:spMkLst>
        </pc:spChg>
      </pc:sldChg>
      <pc:sldChg chg="addSp modSp add mod">
        <pc:chgData name="Heitman, Lindsey" userId="a9773a47-99d2-4599-9377-6d37e9ec0bd3" providerId="ADAL" clId="{8387C86C-29A4-40A4-986A-5A2D013E3EE7}" dt="2024-01-10T20:26:05.550" v="864" actId="33553"/>
        <pc:sldMkLst>
          <pc:docMk/>
          <pc:sldMk cId="2345639309" sldId="5227"/>
        </pc:sldMkLst>
        <pc:spChg chg="mod">
          <ac:chgData name="Heitman, Lindsey" userId="a9773a47-99d2-4599-9377-6d37e9ec0bd3" providerId="ADAL" clId="{8387C86C-29A4-40A4-986A-5A2D013E3EE7}" dt="2024-01-10T20:26:05.550" v="864" actId="33553"/>
          <ac:spMkLst>
            <pc:docMk/>
            <pc:sldMk cId="2345639309" sldId="5227"/>
            <ac:spMk id="3" creationId="{D75FC6D0-9628-4C48-94A0-78C7CA2E03AD}"/>
          </ac:spMkLst>
        </pc:spChg>
        <pc:spChg chg="add mod">
          <ac:chgData name="Heitman, Lindsey" userId="a9773a47-99d2-4599-9377-6d37e9ec0bd3" providerId="ADAL" clId="{8387C86C-29A4-40A4-986A-5A2D013E3EE7}" dt="2024-01-10T20:12:11.805" v="505" actId="1076"/>
          <ac:spMkLst>
            <pc:docMk/>
            <pc:sldMk cId="2345639309" sldId="5227"/>
            <ac:spMk id="4" creationId="{E0579050-C5EB-B280-0F4A-57AADBC9F1FC}"/>
          </ac:spMkLst>
        </pc:spChg>
      </pc:sldChg>
      <pc:sldChg chg="addSp modSp add mod">
        <pc:chgData name="Heitman, Lindsey" userId="a9773a47-99d2-4599-9377-6d37e9ec0bd3" providerId="ADAL" clId="{8387C86C-29A4-40A4-986A-5A2D013E3EE7}" dt="2024-01-10T20:22:34.002" v="629" actId="20577"/>
        <pc:sldMkLst>
          <pc:docMk/>
          <pc:sldMk cId="3339698771" sldId="5228"/>
        </pc:sldMkLst>
        <pc:spChg chg="mod">
          <ac:chgData name="Heitman, Lindsey" userId="a9773a47-99d2-4599-9377-6d37e9ec0bd3" providerId="ADAL" clId="{8387C86C-29A4-40A4-986A-5A2D013E3EE7}" dt="2024-01-10T20:01:59.010" v="309" actId="20577"/>
          <ac:spMkLst>
            <pc:docMk/>
            <pc:sldMk cId="3339698771" sldId="5228"/>
            <ac:spMk id="2" creationId="{01CFA6AE-4E08-4006-976D-4827B57566A7}"/>
          </ac:spMkLst>
        </pc:spChg>
        <pc:spChg chg="mod">
          <ac:chgData name="Heitman, Lindsey" userId="a9773a47-99d2-4599-9377-6d37e9ec0bd3" providerId="ADAL" clId="{8387C86C-29A4-40A4-986A-5A2D013E3EE7}" dt="2024-01-10T19:51:49.894" v="1" actId="27636"/>
          <ac:spMkLst>
            <pc:docMk/>
            <pc:sldMk cId="3339698771" sldId="5228"/>
            <ac:spMk id="3" creationId="{C838CB1F-2049-4001-A13F-A8B0679D9EFE}"/>
          </ac:spMkLst>
        </pc:spChg>
        <pc:spChg chg="mod">
          <ac:chgData name="Heitman, Lindsey" userId="a9773a47-99d2-4599-9377-6d37e9ec0bd3" providerId="ADAL" clId="{8387C86C-29A4-40A4-986A-5A2D013E3EE7}" dt="2024-01-10T20:22:34.002" v="629" actId="20577"/>
          <ac:spMkLst>
            <pc:docMk/>
            <pc:sldMk cId="3339698771" sldId="5228"/>
            <ac:spMk id="5" creationId="{2A0F5D50-D905-4A25-A588-7E9754CC8E66}"/>
          </ac:spMkLst>
        </pc:spChg>
        <pc:spChg chg="add mod">
          <ac:chgData name="Heitman, Lindsey" userId="a9773a47-99d2-4599-9377-6d37e9ec0bd3" providerId="ADAL" clId="{8387C86C-29A4-40A4-986A-5A2D013E3EE7}" dt="2024-01-10T20:05:45.612" v="431"/>
          <ac:spMkLst>
            <pc:docMk/>
            <pc:sldMk cId="3339698771" sldId="5228"/>
            <ac:spMk id="6" creationId="{0A99B38B-B4D3-BB1E-6644-38A406793F66}"/>
          </ac:spMkLst>
        </pc:spChg>
        <pc:spChg chg="add mod">
          <ac:chgData name="Heitman, Lindsey" userId="a9773a47-99d2-4599-9377-6d37e9ec0bd3" providerId="ADAL" clId="{8387C86C-29A4-40A4-986A-5A2D013E3EE7}" dt="2024-01-10T20:06:07.031" v="435" actId="1076"/>
          <ac:spMkLst>
            <pc:docMk/>
            <pc:sldMk cId="3339698771" sldId="5228"/>
            <ac:spMk id="7" creationId="{A6990C67-9F1C-AA44-B462-BE0D9EF5F656}"/>
          </ac:spMkLst>
        </pc:spChg>
      </pc:sldChg>
      <pc:sldChg chg="addSp modSp add mod">
        <pc:chgData name="Heitman, Lindsey" userId="a9773a47-99d2-4599-9377-6d37e9ec0bd3" providerId="ADAL" clId="{8387C86C-29A4-40A4-986A-5A2D013E3EE7}" dt="2024-01-10T20:04:43.960" v="427" actId="1076"/>
        <pc:sldMkLst>
          <pc:docMk/>
          <pc:sldMk cId="3060614447" sldId="5229"/>
        </pc:sldMkLst>
        <pc:spChg chg="mod">
          <ac:chgData name="Heitman, Lindsey" userId="a9773a47-99d2-4599-9377-6d37e9ec0bd3" providerId="ADAL" clId="{8387C86C-29A4-40A4-986A-5A2D013E3EE7}" dt="2024-01-10T20:03:32.028" v="423" actId="20577"/>
          <ac:spMkLst>
            <pc:docMk/>
            <pc:sldMk cId="3060614447" sldId="5229"/>
            <ac:spMk id="2" creationId="{00000000-0000-0000-0000-000000000000}"/>
          </ac:spMkLst>
        </pc:spChg>
        <pc:spChg chg="mod">
          <ac:chgData name="Heitman, Lindsey" userId="a9773a47-99d2-4599-9377-6d37e9ec0bd3" providerId="ADAL" clId="{8387C86C-29A4-40A4-986A-5A2D013E3EE7}" dt="2024-01-10T20:02:33.573" v="347" actId="207"/>
          <ac:spMkLst>
            <pc:docMk/>
            <pc:sldMk cId="3060614447" sldId="5229"/>
            <ac:spMk id="3" creationId="{00000000-0000-0000-0000-000000000000}"/>
          </ac:spMkLst>
        </pc:spChg>
        <pc:spChg chg="add mod">
          <ac:chgData name="Heitman, Lindsey" userId="a9773a47-99d2-4599-9377-6d37e9ec0bd3" providerId="ADAL" clId="{8387C86C-29A4-40A4-986A-5A2D013E3EE7}" dt="2024-01-10T20:04:26.841" v="425" actId="1076"/>
          <ac:spMkLst>
            <pc:docMk/>
            <pc:sldMk cId="3060614447" sldId="5229"/>
            <ac:spMk id="4" creationId="{8127AC45-BDC4-63E7-A98B-452C365B1E88}"/>
          </ac:spMkLst>
        </pc:spChg>
        <pc:spChg chg="add mod">
          <ac:chgData name="Heitman, Lindsey" userId="a9773a47-99d2-4599-9377-6d37e9ec0bd3" providerId="ADAL" clId="{8387C86C-29A4-40A4-986A-5A2D013E3EE7}" dt="2024-01-10T20:04:43.960" v="427" actId="1076"/>
          <ac:spMkLst>
            <pc:docMk/>
            <pc:sldMk cId="3060614447" sldId="5229"/>
            <ac:spMk id="5" creationId="{7FFF6701-80D1-1D10-0BFC-6F4E01EB4C8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07C3-42F7-89CA-C285D3415D19}"/>
              </c:ext>
            </c:extLst>
          </c:dPt>
          <c:dPt>
            <c:idx val="1"/>
            <c:bubble3D val="0"/>
            <c:spPr>
              <a:solidFill>
                <a:srgbClr val="488BC9"/>
              </a:solidFill>
              <a:ln w="9525" cap="flat" cmpd="sng" algn="ctr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07C3-42F7-89CA-C285D3415D19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07C3-42F7-89CA-C285D3415D19}"/>
              </c:ext>
            </c:extLst>
          </c:dPt>
          <c:dPt>
            <c:idx val="3"/>
            <c:bubble3D val="0"/>
            <c:spPr>
              <a:solidFill>
                <a:srgbClr val="C32032"/>
              </a:soli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07C3-42F7-89CA-C285D3415D1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892714742319944E-2"/>
                      <c:h val="9.40046296296296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7C3-42F7-89CA-C285D3415D1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1696521350717736E-2"/>
                      <c:h val="0.1125231481481481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7C3-42F7-89CA-C285D3415D1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80508420499442"/>
                      <c:h val="0.144930555555555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7C3-42F7-89CA-C285D3415D19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813651088507799E-2"/>
                      <c:h val="0.10557870370370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07C3-42F7-89CA-C285D3415D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Finalized</c:v>
                </c:pt>
                <c:pt idx="1">
                  <c:v>Error Free Snapshot</c:v>
                </c:pt>
                <c:pt idx="2">
                  <c:v>Errors on Snapshot</c:v>
                </c:pt>
                <c:pt idx="3">
                  <c:v>Needs to create a snapshot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134</c:v>
                </c:pt>
                <c:pt idx="1">
                  <c:v>23</c:v>
                </c:pt>
                <c:pt idx="2">
                  <c:v>28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C3-42F7-89CA-C285D3415D1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179294791815011E-2"/>
          <c:y val="0.22931995479731701"/>
          <c:w val="0.27803116451385945"/>
          <c:h val="0.571605971128608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Special</a:t>
            </a:r>
            <a:r>
              <a:rPr lang="en-US" b="1" baseline="0"/>
              <a:t> Education December Count Snapshot 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4512000766137079"/>
          <c:y val="0.30707977752303312"/>
          <c:w val="0.48285217410465142"/>
          <c:h val="0.6911333709384912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2">
                  <a:lumMod val="40000"/>
                  <a:lumOff val="60000"/>
                </a:schemeClr>
              </a:solidFill>
            </a:ln>
          </c:spPr>
          <c:explosion val="11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031-4E95-945F-668E699EF46B}"/>
              </c:ext>
            </c:extLst>
          </c:dPt>
          <c:dPt>
            <c:idx val="1"/>
            <c:bubble3D val="0"/>
            <c:explosion val="0"/>
            <c:spPr>
              <a:solidFill>
                <a:schemeClr val="accent2"/>
              </a:solidFill>
              <a:ln w="19050">
                <a:solidFill>
                  <a:schemeClr val="tx2">
                    <a:lumMod val="40000"/>
                    <a:lumOff val="6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31-4E95-945F-668E699EF46B}"/>
              </c:ext>
            </c:extLst>
          </c:dPt>
          <c:dLbls>
            <c:dLbl>
              <c:idx val="0"/>
              <c:layout>
                <c:manualLayout>
                  <c:x val="-8.9394259463673117E-2"/>
                  <c:y val="-2.697619708800348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/>
                      <a:t>33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031-4E95-945F-668E699EF46B}"/>
                </c:ext>
              </c:extLst>
            </c:dLbl>
            <c:dLbl>
              <c:idx val="1"/>
              <c:layout>
                <c:manualLayout>
                  <c:x val="9.4605903847024816E-2"/>
                  <c:y val="-6.329238245961758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/>
                      <a:t>35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952291787951304E-2"/>
                      <c:h val="0.1497275226923199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B031-4E95-945F-668E699EF4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Approved</c:v>
                </c:pt>
                <c:pt idx="1">
                  <c:v>Not Yet Approved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32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31-4E95-945F-668E699EF46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607360074754583"/>
          <c:y val="0.42894881214238434"/>
          <c:w val="0.13691090657349839"/>
          <c:h val="0.389605049308365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12D412-9CAF-428A-A29D-8BA009103520}" type="doc">
      <dgm:prSet loTypeId="urn:microsoft.com/office/officeart/2016/7/layout/VerticalDownArrowProcess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DF3956-9CAC-401D-9E5D-4A205C7B39A7}">
      <dgm:prSet/>
      <dgm:spPr/>
      <dgm:t>
        <a:bodyPr/>
        <a:lstStyle/>
        <a:p>
          <a:pPr rtl="0"/>
          <a:r>
            <a:rPr lang="en-US" b="1" i="1" dirty="0">
              <a:latin typeface="+mn-lt"/>
            </a:rPr>
            <a:t>Next Town Hall will be February 29th, 2024 </a:t>
          </a:r>
          <a:endParaRPr lang="en-US" b="1" dirty="0">
            <a:latin typeface="+mn-lt"/>
          </a:endParaRPr>
        </a:p>
      </dgm:t>
    </dgm:pt>
    <dgm:pt modelId="{CB6A2567-1BFE-4069-A6AB-1E35A00B22E0}" type="sibTrans" cxnId="{C65DD457-510B-4077-B282-C50B9FC1638D}">
      <dgm:prSet/>
      <dgm:spPr/>
      <dgm:t>
        <a:bodyPr/>
        <a:lstStyle/>
        <a:p>
          <a:endParaRPr lang="en-US"/>
        </a:p>
      </dgm:t>
    </dgm:pt>
    <dgm:pt modelId="{CBFBBCD4-1075-422A-9D1F-13927E04803F}" type="parTrans" cxnId="{C65DD457-510B-4077-B282-C50B9FC1638D}">
      <dgm:prSet/>
      <dgm:spPr/>
      <dgm:t>
        <a:bodyPr/>
        <a:lstStyle/>
        <a:p>
          <a:endParaRPr lang="en-US"/>
        </a:p>
      </dgm:t>
    </dgm:pt>
    <dgm:pt modelId="{BE459BBA-E698-4FA5-87E2-098E1C06C863}">
      <dgm:prSet/>
      <dgm:spPr/>
      <dgm:t>
        <a:bodyPr/>
        <a:lstStyle/>
        <a:p>
          <a:pPr rtl="0"/>
          <a:r>
            <a:rPr lang="en-US">
              <a:latin typeface="Calibri Light"/>
              <a:ea typeface="Calibri Light"/>
              <a:cs typeface="Calibri Light"/>
            </a:rPr>
            <a:t>No reminder this week a Thank you instead!  </a:t>
          </a:r>
          <a:r>
            <a:rPr lang="en-US" b="1">
              <a:latin typeface="Calibri Light"/>
              <a:ea typeface="Calibri Light"/>
              <a:cs typeface="Calibri Light"/>
            </a:rPr>
            <a:t>Thank you to all the data respondents that work to ensure that data is reported accurately and on time!!</a:t>
          </a:r>
        </a:p>
      </dgm:t>
    </dgm:pt>
    <dgm:pt modelId="{0F34BDF1-1B81-452C-96CB-66D2421CA27A}" type="parTrans" cxnId="{A4806C9E-9092-4B2B-80C0-4C9FADC937D1}">
      <dgm:prSet/>
      <dgm:spPr/>
      <dgm:t>
        <a:bodyPr/>
        <a:lstStyle/>
        <a:p>
          <a:endParaRPr lang="en-US"/>
        </a:p>
      </dgm:t>
    </dgm:pt>
    <dgm:pt modelId="{3391E224-7EBB-473D-AFBB-BB2980217435}" type="sibTrans" cxnId="{A4806C9E-9092-4B2B-80C0-4C9FADC937D1}">
      <dgm:prSet/>
      <dgm:spPr/>
      <dgm:t>
        <a:bodyPr/>
        <a:lstStyle/>
        <a:p>
          <a:endParaRPr lang="en-US"/>
        </a:p>
      </dgm:t>
    </dgm:pt>
    <dgm:pt modelId="{BD0BDE2C-EC4E-46EE-BE72-797641DB1842}" type="pres">
      <dgm:prSet presAssocID="{F012D412-9CAF-428A-A29D-8BA009103520}" presName="Name0" presStyleCnt="0">
        <dgm:presLayoutVars>
          <dgm:dir/>
          <dgm:animLvl val="lvl"/>
          <dgm:resizeHandles val="exact"/>
        </dgm:presLayoutVars>
      </dgm:prSet>
      <dgm:spPr/>
    </dgm:pt>
    <dgm:pt modelId="{B9BEF20F-7968-4034-B283-5C428AC10EAD}" type="pres">
      <dgm:prSet presAssocID="{15DF3956-9CAC-401D-9E5D-4A205C7B39A7}" presName="boxAndChildren" presStyleCnt="0"/>
      <dgm:spPr/>
    </dgm:pt>
    <dgm:pt modelId="{0BB7ECB8-7157-4EE4-BEF1-DB0ED8447428}" type="pres">
      <dgm:prSet presAssocID="{15DF3956-9CAC-401D-9E5D-4A205C7B39A7}" presName="parentTextBox" presStyleLbl="alignNode1" presStyleIdx="0" presStyleCnt="1"/>
      <dgm:spPr/>
    </dgm:pt>
    <dgm:pt modelId="{4A7DDF7C-A14F-4BD8-B45F-21F3B05AE95E}" type="pres">
      <dgm:prSet presAssocID="{15DF3956-9CAC-401D-9E5D-4A205C7B39A7}" presName="descendantBox" presStyleLbl="bgAccFollowNode1" presStyleIdx="0" presStyleCnt="1"/>
      <dgm:spPr/>
    </dgm:pt>
  </dgm:ptLst>
  <dgm:cxnLst>
    <dgm:cxn modelId="{226E2226-4A32-439C-BB53-3641BCD7DD8C}" type="presOf" srcId="{F012D412-9CAF-428A-A29D-8BA009103520}" destId="{BD0BDE2C-EC4E-46EE-BE72-797641DB1842}" srcOrd="0" destOrd="0" presId="urn:microsoft.com/office/officeart/2016/7/layout/VerticalDownArrowProcess"/>
    <dgm:cxn modelId="{C65DD457-510B-4077-B282-C50B9FC1638D}" srcId="{F012D412-9CAF-428A-A29D-8BA009103520}" destId="{15DF3956-9CAC-401D-9E5D-4A205C7B39A7}" srcOrd="0" destOrd="0" parTransId="{CBFBBCD4-1075-422A-9D1F-13927E04803F}" sibTransId="{CB6A2567-1BFE-4069-A6AB-1E35A00B22E0}"/>
    <dgm:cxn modelId="{8D8F7678-7E51-4AA7-A77F-01D0EA0E6AFC}" type="presOf" srcId="{BE459BBA-E698-4FA5-87E2-098E1C06C863}" destId="{4A7DDF7C-A14F-4BD8-B45F-21F3B05AE95E}" srcOrd="0" destOrd="0" presId="urn:microsoft.com/office/officeart/2016/7/layout/VerticalDownArrowProcess"/>
    <dgm:cxn modelId="{A4806C9E-9092-4B2B-80C0-4C9FADC937D1}" srcId="{15DF3956-9CAC-401D-9E5D-4A205C7B39A7}" destId="{BE459BBA-E698-4FA5-87E2-098E1C06C863}" srcOrd="0" destOrd="0" parTransId="{0F34BDF1-1B81-452C-96CB-66D2421CA27A}" sibTransId="{3391E224-7EBB-473D-AFBB-BB2980217435}"/>
    <dgm:cxn modelId="{5028E0ED-3EFF-4983-9ABB-3FE72372211C}" type="presOf" srcId="{15DF3956-9CAC-401D-9E5D-4A205C7B39A7}" destId="{0BB7ECB8-7157-4EE4-BEF1-DB0ED8447428}" srcOrd="0" destOrd="0" presId="urn:microsoft.com/office/officeart/2016/7/layout/VerticalDownArrowProcess"/>
    <dgm:cxn modelId="{81CF410A-5F6B-4C7B-8B4C-F476546B8661}" type="presParOf" srcId="{BD0BDE2C-EC4E-46EE-BE72-797641DB1842}" destId="{B9BEF20F-7968-4034-B283-5C428AC10EAD}" srcOrd="0" destOrd="0" presId="urn:microsoft.com/office/officeart/2016/7/layout/VerticalDownArrowProcess"/>
    <dgm:cxn modelId="{7C7A6C0E-5C65-4082-83E2-AE62024D73FA}" type="presParOf" srcId="{B9BEF20F-7968-4034-B283-5C428AC10EAD}" destId="{0BB7ECB8-7157-4EE4-BEF1-DB0ED8447428}" srcOrd="0" destOrd="0" presId="urn:microsoft.com/office/officeart/2016/7/layout/VerticalDownArrowProcess"/>
    <dgm:cxn modelId="{CF0CB06D-2179-466F-BC7E-ADD8AC1743F3}" type="presParOf" srcId="{B9BEF20F-7968-4034-B283-5C428AC10EAD}" destId="{4A7DDF7C-A14F-4BD8-B45F-21F3B05AE95E}" srcOrd="1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7ECB8-7157-4EE4-BEF1-DB0ED8447428}">
      <dsp:nvSpPr>
        <dsp:cNvPr id="0" name=""/>
        <dsp:cNvSpPr/>
      </dsp:nvSpPr>
      <dsp:spPr>
        <a:xfrm>
          <a:off x="0" y="0"/>
          <a:ext cx="1515255" cy="15361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765" tIns="149352" rIns="107765" bIns="149352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i="1" kern="1200" dirty="0">
              <a:latin typeface="+mn-lt"/>
            </a:rPr>
            <a:t>Next Town Hall will be February 29th, 2024 </a:t>
          </a:r>
          <a:endParaRPr lang="en-US" sz="2100" b="1" kern="1200" dirty="0">
            <a:latin typeface="+mn-lt"/>
          </a:endParaRPr>
        </a:p>
      </dsp:txBody>
      <dsp:txXfrm>
        <a:off x="0" y="0"/>
        <a:ext cx="1515255" cy="1536191"/>
      </dsp:txXfrm>
    </dsp:sp>
    <dsp:sp modelId="{4A7DDF7C-A14F-4BD8-B45F-21F3B05AE95E}">
      <dsp:nvSpPr>
        <dsp:cNvPr id="0" name=""/>
        <dsp:cNvSpPr/>
      </dsp:nvSpPr>
      <dsp:spPr>
        <a:xfrm>
          <a:off x="1515255" y="0"/>
          <a:ext cx="4545766" cy="153619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210" tIns="228600" rIns="92210" bIns="22860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Calibri Light"/>
              <a:ea typeface="Calibri Light"/>
              <a:cs typeface="Calibri Light"/>
            </a:rPr>
            <a:t>No reminder this week a Thank you instead!  </a:t>
          </a:r>
          <a:r>
            <a:rPr lang="en-US" sz="1800" b="1" kern="1200">
              <a:latin typeface="Calibri Light"/>
              <a:ea typeface="Calibri Light"/>
              <a:cs typeface="Calibri Light"/>
            </a:rPr>
            <a:t>Thank you to all the data respondents that work to ensure that data is reported accurately and on time!!</a:t>
          </a:r>
        </a:p>
      </dsp:txBody>
      <dsp:txXfrm>
        <a:off x="1515255" y="0"/>
        <a:ext cx="4545766" cy="15361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3T13:57:28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2E894-E0CE-40CF-8CA0-23F05C6E40C6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3E97E-4890-4915-A7C2-F3D207C52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85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23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74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3E97E-4890-4915-A7C2-F3D207C521C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68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147A0-B23C-4B33-87CA-20CAA95BF64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54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39E94-9DD5-193C-8DE0-8DB6C039B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147B623C-E76D-DCD9-534C-E930152310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C9E55291-6E0B-9853-1CEE-8D576B37DE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4375" y="4209143"/>
            <a:ext cx="5485805" cy="4582584"/>
          </a:xfrm>
          <a:noFill/>
          <a:ln/>
        </p:spPr>
        <p:txBody>
          <a:bodyPr/>
          <a:lstStyle/>
          <a:p>
            <a:endParaRPr lang="en-US" sz="8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91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C3E97E-4890-4915-A7C2-F3D207C521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194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675241"/>
            <a:ext cx="12192000" cy="218276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488BC9">
                  <a:alpha val="3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3324170"/>
            <a:ext cx="10402529" cy="973464"/>
          </a:xfrm>
        </p:spPr>
        <p:txBody>
          <a:bodyPr lIns="0" tIns="0" rIns="0" bIns="0" anchor="t" anchorCtr="0">
            <a:normAutofit/>
          </a:bodyPr>
          <a:lstStyle>
            <a:lvl1pPr algn="ctr">
              <a:defRPr sz="4800"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1" y="4675240"/>
            <a:ext cx="10402529" cy="582559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2873" y="6356350"/>
            <a:ext cx="2743200" cy="365125"/>
          </a:xfrm>
        </p:spPr>
        <p:txBody>
          <a:bodyPr/>
          <a:lstStyle>
            <a:lvl1pPr algn="l">
              <a:defRPr sz="1600">
                <a:solidFill>
                  <a:schemeClr val="tx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994" y="632707"/>
            <a:ext cx="2822307" cy="176238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14402" y="2772696"/>
            <a:ext cx="10402529" cy="0"/>
          </a:xfrm>
          <a:prstGeom prst="line">
            <a:avLst/>
          </a:prstGeom>
          <a:ln w="19050">
            <a:solidFill>
              <a:srgbClr val="488B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28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12191999" cy="6857998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0" y="2595716"/>
            <a:ext cx="121920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8BA416A-65CA-C2DB-366F-7A806E7C9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ng Found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8"/>
            <a:ext cx="965179" cy="110370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014FD68-9A56-D684-6416-49B192CAD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91072326-4EBB-9A00-AAA2-601349C2F1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66549" y="6356350"/>
            <a:ext cx="4483505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B2139AB1-0470-1AB6-F575-A2F989AD03B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52822" y="6356350"/>
            <a:ext cx="4393506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</p:spTree>
    <p:extLst>
      <p:ext uri="{BB962C8B-B14F-4D97-AF65-F5344CB8AC3E}">
        <p14:creationId xmlns:p14="http://schemas.microsoft.com/office/powerpoint/2010/main" val="1875235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Means 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8"/>
            <a:ext cx="965178" cy="1103700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ECDDF79-976B-7025-F658-121558932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24B2343-4D6C-8D8D-9A1B-578413E6D0A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66549" y="6356350"/>
            <a:ext cx="4483505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869FBA81-E65D-F5CC-C8B3-D752BA7B220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52822" y="6356350"/>
            <a:ext cx="4393506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</p:spTree>
    <p:extLst>
      <p:ext uri="{BB962C8B-B14F-4D97-AF65-F5344CB8AC3E}">
        <p14:creationId xmlns:p14="http://schemas.microsoft.com/office/powerpoint/2010/main" val="2265404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ty Scho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9"/>
            <a:ext cx="965178" cy="1103698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F194B6-4504-AEC8-B480-AC55CA3D1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50A29D81-FA54-514E-F2FB-B169FA743CF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66549" y="6356350"/>
            <a:ext cx="4483505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1B57B026-D6D3-5197-F30C-B0C935BAE72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52822" y="6356350"/>
            <a:ext cx="4393506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</p:spTree>
    <p:extLst>
      <p:ext uri="{BB962C8B-B14F-4D97-AF65-F5344CB8AC3E}">
        <p14:creationId xmlns:p14="http://schemas.microsoft.com/office/powerpoint/2010/main" val="3219240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re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9"/>
            <a:ext cx="965177" cy="1103698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3BC3FD6-B198-FCA5-7795-C825A53F6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A8D1E959-61F4-2BC6-F5D4-DB03C78345C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66549" y="6356350"/>
            <a:ext cx="4483505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6332F5F-6AA2-1E89-D74F-F8A143F2443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52822" y="6356350"/>
            <a:ext cx="4393506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</p:spTree>
    <p:extLst>
      <p:ext uri="{BB962C8B-B14F-4D97-AF65-F5344CB8AC3E}">
        <p14:creationId xmlns:p14="http://schemas.microsoft.com/office/powerpoint/2010/main" val="1571646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cators Ma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9"/>
            <a:ext cx="965177" cy="110369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9AE94E4-44C1-8BAC-79FF-D570509EC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0524968-515B-7A3E-E533-7A6232E3BBD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66549" y="6356350"/>
            <a:ext cx="4483505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E0749900-21F4-7982-4B6E-7BD5C22E243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52822" y="6356350"/>
            <a:ext cx="4393506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</p:spTree>
    <p:extLst>
      <p:ext uri="{BB962C8B-B14F-4D97-AF65-F5344CB8AC3E}">
        <p14:creationId xmlns:p14="http://schemas.microsoft.com/office/powerpoint/2010/main" val="3299890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cel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7737" y="356616"/>
            <a:ext cx="7200996" cy="74708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0" y="18289"/>
            <a:ext cx="965176" cy="110369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371DEC8-2B8B-A8E5-3195-996C7C75D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A608A39F-0A4E-500F-E017-DC9CBB15DE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66549" y="6356350"/>
            <a:ext cx="4483505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6116A291-8AC8-F49A-D685-286B9E6A34E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52822" y="6356350"/>
            <a:ext cx="4393506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</p:spTree>
    <p:extLst>
      <p:ext uri="{BB962C8B-B14F-4D97-AF65-F5344CB8AC3E}">
        <p14:creationId xmlns:p14="http://schemas.microsoft.com/office/powerpoint/2010/main" val="2944687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6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925" y="254514"/>
            <a:ext cx="8109153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6172201"/>
            <a:ext cx="1524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428" y="642701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538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351338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D086918-AB89-4A91-BCB1-D1AA0521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059B8EF7-49FB-FFBA-165A-F585CDE84A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66549" y="6356350"/>
            <a:ext cx="4483505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85B59449-F999-17DB-C32F-6083E3F9D01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52822" y="6356350"/>
            <a:ext cx="4393506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</p:spTree>
    <p:extLst>
      <p:ext uri="{BB962C8B-B14F-4D97-AF65-F5344CB8AC3E}">
        <p14:creationId xmlns:p14="http://schemas.microsoft.com/office/powerpoint/2010/main" val="317506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54480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4480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FF6364-F4D4-DACC-6F20-1D0EC16B1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D014D80D-D64F-5B65-13DA-821F711B6CF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66549" y="6356350"/>
            <a:ext cx="4483505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23395916-C368-FE8E-934F-2E1AFB61BF1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52822" y="6356350"/>
            <a:ext cx="4393506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</p:spTree>
    <p:extLst>
      <p:ext uri="{BB962C8B-B14F-4D97-AF65-F5344CB8AC3E}">
        <p14:creationId xmlns:p14="http://schemas.microsoft.com/office/powerpoint/2010/main" val="2675640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/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pic>
        <p:nvPicPr>
          <p:cNvPr id="15" name="Pictur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ABCCBFA-C414-9C3D-FBCB-E7D52F5253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581408"/>
            <a:ext cx="5181600" cy="561839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Museo Slab 500" panose="02000000000000000000" pitchFamily="50" charset="0"/>
              </a:defRPr>
            </a:lvl1pPr>
            <a:lvl2pPr marL="457200" indent="0">
              <a:buNone/>
              <a:defRPr b="1">
                <a:latin typeface="Museo Slab 500" panose="02000000000000000000" pitchFamily="50" charset="0"/>
              </a:defRPr>
            </a:lvl2pPr>
            <a:lvl3pPr marL="914400" indent="0">
              <a:buNone/>
              <a:defRPr b="1">
                <a:latin typeface="Museo Slab 500" panose="02000000000000000000" pitchFamily="50" charset="0"/>
              </a:defRPr>
            </a:lvl3pPr>
            <a:lvl4pPr marL="1371600" indent="0">
              <a:buNone/>
              <a:defRPr b="1">
                <a:latin typeface="Museo Slab 500" panose="02000000000000000000" pitchFamily="50" charset="0"/>
              </a:defRPr>
            </a:lvl4pPr>
            <a:lvl5pPr marL="1828800" indent="0">
              <a:buNone/>
              <a:defRPr b="1">
                <a:latin typeface="Museo Slab 500" panose="020000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2C3D8EA-D957-3B9A-F41F-8636A51848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86000"/>
            <a:ext cx="5181600" cy="36198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3F63C22-697A-4052-588F-4FE7FB02AB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1618295"/>
            <a:ext cx="5181600" cy="551880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Museo Slab 500" panose="02000000000000000000" pitchFamily="50" charset="0"/>
              </a:defRPr>
            </a:lvl1pPr>
            <a:lvl2pPr marL="457200" indent="0">
              <a:buNone/>
              <a:defRPr b="1">
                <a:latin typeface="Museo Slab 500" panose="02000000000000000000" pitchFamily="50" charset="0"/>
              </a:defRPr>
            </a:lvl2pPr>
            <a:lvl3pPr marL="914400" indent="0">
              <a:buNone/>
              <a:defRPr b="1">
                <a:latin typeface="Museo Slab 500" panose="02000000000000000000" pitchFamily="50" charset="0"/>
              </a:defRPr>
            </a:lvl3pPr>
            <a:lvl4pPr marL="1371600" indent="0">
              <a:buNone/>
              <a:defRPr b="1">
                <a:latin typeface="Museo Slab 500" panose="02000000000000000000" pitchFamily="50" charset="0"/>
              </a:defRPr>
            </a:lvl4pPr>
            <a:lvl5pPr marL="1828800" indent="0">
              <a:buNone/>
              <a:defRPr b="1">
                <a:latin typeface="Museo Slab 500" panose="020000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C067E4F-601B-BBDE-C137-F40B391891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86000"/>
            <a:ext cx="5181600" cy="36198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83C34C0-3D7E-EA22-13A0-D5FE97859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F618E35A-EF83-57E7-EFC4-F7E877EB7FD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366549" y="6356350"/>
            <a:ext cx="4483505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0BAA9557-37D1-25F1-0F97-B446CCE79B0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52822" y="6356350"/>
            <a:ext cx="4393506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</p:spTree>
    <p:extLst>
      <p:ext uri="{BB962C8B-B14F-4D97-AF65-F5344CB8AC3E}">
        <p14:creationId xmlns:p14="http://schemas.microsoft.com/office/powerpoint/2010/main" val="2455326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00B7995-AEC9-9603-742B-CDC41375AB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595716"/>
            <a:ext cx="12192000" cy="1061884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add presentation topic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29CD7AB-00C7-2484-6333-74EA8842F2B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3657600"/>
            <a:ext cx="12192000" cy="1062038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add presenter name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CD1BD24-5D82-2746-C18B-B0F0A4316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2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FEFECAA2-3996-785F-E112-7E6B386093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448" y="237745"/>
            <a:ext cx="5303520" cy="1197864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add slide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84C5F4-5E7C-23F0-C1AB-0DC7A1D1580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09623" y="1574275"/>
            <a:ext cx="9170946" cy="3685881"/>
          </a:xfrm>
          <a:prstGeom prst="roundRect">
            <a:avLst/>
          </a:prstGeom>
          <a:solidFill>
            <a:srgbClr val="FFFFFF">
              <a:alpha val="69804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0">
                <a:latin typeface="Museo Slab 500" panose="02000000000000000000" pitchFamily="50" charset="0"/>
              </a:defRPr>
            </a:lvl1pPr>
          </a:lstStyle>
          <a:p>
            <a:pPr lvl="0"/>
            <a:r>
              <a:rPr lang="en-US"/>
              <a:t>Click to add contact information</a:t>
            </a:r>
          </a:p>
          <a:p>
            <a:pPr lvl="0"/>
            <a:r>
              <a:rPr lang="en-US"/>
              <a:t>Name, email, phone, websites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15075-830E-B386-98F0-748C95B4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85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E0DAE1-72F2-85FA-36A5-4F076D299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12191987" cy="121919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BED633-71DA-7A28-29F6-99EA784F7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4F2895A-C3CB-B6EA-A90C-7486DFECC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7E29BBA0-B2DC-F9C3-D5F6-974A44EA187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66549" y="6356350"/>
            <a:ext cx="4483505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4D467485-A599-EF0B-3C8A-4DBF3A188E4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52822" y="6356350"/>
            <a:ext cx="4393506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</p:spTree>
    <p:extLst>
      <p:ext uri="{BB962C8B-B14F-4D97-AF65-F5344CB8AC3E}">
        <p14:creationId xmlns:p14="http://schemas.microsoft.com/office/powerpoint/2010/main" val="2183644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E71C4D3-622D-45EA-EE10-A0E234A45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565" y="205176"/>
            <a:ext cx="8065168" cy="898524"/>
          </a:xfrm>
        </p:spPr>
        <p:txBody>
          <a:bodyPr lIns="0" tIns="0" rIns="0" bIns="0" anchor="t" anchorCtr="0">
            <a:normAutofit/>
          </a:bodyPr>
          <a:lstStyle>
            <a:lvl1pPr>
              <a:defRPr sz="28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F8DC90A-8319-3C2E-F410-0287BDC1E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2873" y="6356351"/>
            <a:ext cx="830909" cy="362338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A961DECF-3C6F-C44A-FD58-85501ED6409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66549" y="6356350"/>
            <a:ext cx="4483505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297C8305-189D-2174-23D3-13B9C1B64BF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52822" y="6356350"/>
            <a:ext cx="4393506" cy="362338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</p:spTree>
    <p:extLst>
      <p:ext uri="{BB962C8B-B14F-4D97-AF65-F5344CB8AC3E}">
        <p14:creationId xmlns:p14="http://schemas.microsoft.com/office/powerpoint/2010/main" val="783952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DC6845F-9850-8381-3A98-2CE45E4AD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7091086" y="1757083"/>
            <a:ext cx="6858000" cy="334383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488BC9">
                  <a:alpha val="3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ABCA13A-BFBD-CE21-F101-EF33928F1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8916" y="5893622"/>
            <a:ext cx="6616681" cy="898524"/>
          </a:xfrm>
        </p:spPr>
        <p:txBody>
          <a:bodyPr lIns="0" tIns="0" rIns="0" bIns="0" anchor="b" anchorCtr="0">
            <a:normAutofit/>
          </a:bodyPr>
          <a:lstStyle>
            <a:lvl1pPr algn="r">
              <a:defRPr sz="2800"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86F3A1B-177F-10D9-C017-09B3705C2D7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7916" y="228598"/>
            <a:ext cx="11736168" cy="5599169"/>
          </a:xfrm>
        </p:spPr>
        <p:txBody>
          <a:bodyPr lIns="0" tIns="0" rIns="0" bIns="0"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Insert Image or Smart Art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2916D9F-51D7-A833-A716-2FAD3EF16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7916" y="6489679"/>
            <a:ext cx="772748" cy="279444"/>
          </a:xfrm>
        </p:spPr>
        <p:txBody>
          <a:bodyPr/>
          <a:lstStyle>
            <a:lvl1pPr algn="l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2C3F48-008E-F77B-912F-6301136FB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272" y="6172202"/>
            <a:ext cx="1143055" cy="486318"/>
          </a:xfrm>
          <a:prstGeom prst="rect">
            <a:avLst/>
          </a:prstGeo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FE5AAC4-D503-DE2F-957E-CD76F95873A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27916" y="5917147"/>
            <a:ext cx="3559079" cy="279444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name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6B6D9F0B-816F-6497-C8C6-0A9E11D6900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27916" y="6210235"/>
            <a:ext cx="3559080" cy="279444"/>
          </a:xfrm>
        </p:spPr>
        <p:txBody>
          <a:bodyPr/>
          <a:lstStyle>
            <a:lvl1pPr marL="0" indent="0">
              <a:buNone/>
              <a:defRPr lang="en-US" sz="1600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add collection email address</a:t>
            </a:r>
          </a:p>
        </p:txBody>
      </p:sp>
    </p:spTree>
    <p:extLst>
      <p:ext uri="{BB962C8B-B14F-4D97-AF65-F5344CB8AC3E}">
        <p14:creationId xmlns:p14="http://schemas.microsoft.com/office/powerpoint/2010/main" val="2453358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1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80" r:id="rId3"/>
    <p:sldLayoutId id="2147483697" r:id="rId4"/>
    <p:sldLayoutId id="2147483696" r:id="rId5"/>
    <p:sldLayoutId id="2147483700" r:id="rId6"/>
    <p:sldLayoutId id="2147483682" r:id="rId7"/>
    <p:sldLayoutId id="2147483698" r:id="rId8"/>
    <p:sldLayoutId id="2147483699" r:id="rId9"/>
    <p:sldLayoutId id="2147483668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703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datapipeline/snap_hr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Gudka_d@cde.state.co.u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cde.state.co.us/datapipeline/2023-2024humanresourcestimeline-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Gudka_d@cde.state.co.us" TargetMode="External"/><Relationship Id="rId4" Type="http://schemas.openxmlformats.org/officeDocument/2006/relationships/hyperlink" Target="https://www.cde.state.co.us/datapipeline/snap_hr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Gudka_d@cde.state.co.us" TargetMode="External"/><Relationship Id="rId4" Type="http://schemas.openxmlformats.org/officeDocument/2006/relationships/hyperlink" Target="https://www.cde.state.co.us/datapipeline/snap_hr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datapipeline/2023-2024staffprofilefilelayout" TargetMode="External"/><Relationship Id="rId2" Type="http://schemas.openxmlformats.org/officeDocument/2006/relationships/hyperlink" Target="https://www.cde.state.co.us/datapipeline/inter_staf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Human%20Resources%20Data%20%3cHumanResourcesData@cde.state.co.us%3e" TargetMode="External"/><Relationship Id="rId5" Type="http://schemas.openxmlformats.org/officeDocument/2006/relationships/hyperlink" Target="https://www.cde.state.co.us/datapipeline/snap_hr" TargetMode="External"/><Relationship Id="rId4" Type="http://schemas.openxmlformats.org/officeDocument/2006/relationships/hyperlink" Target="https://www.cde.state.co.us/datapipeline/2023-2024staffassignmentfilelayout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datapipeline/2023-2024disciplineactionfilelayoutanddefinitions" TargetMode="External"/><Relationship Id="rId2" Type="http://schemas.openxmlformats.org/officeDocument/2006/relationships/hyperlink" Target="mailto:Student%20Discipline%20Snapshot%20%3cStudentDiscipline@cde.state.co.us%3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de.state.co.us/datapipeline/2023-2024studentschoolassociationfilelayout" TargetMode="External"/><Relationship Id="rId4" Type="http://schemas.openxmlformats.org/officeDocument/2006/relationships/hyperlink" Target="https://www.cde.state.co.us/datapipeline/2023-2024studentdemographicfilelayout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datapipeline/studentdisciplinesnapshot" TargetMode="External"/><Relationship Id="rId2" Type="http://schemas.openxmlformats.org/officeDocument/2006/relationships/hyperlink" Target="https://www.cde.state.co.us/datapipeline/disciplineinterchan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tudent%20Discipline%20Snapshot%20%3cStudentDiscipline@cde.state.co.us%3e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datapipeline/studentdisciplinesnapshot" TargetMode="External"/><Relationship Id="rId2" Type="http://schemas.openxmlformats.org/officeDocument/2006/relationships/hyperlink" Target="https://www.cde.state.co.us/datapipeline/disciplineinterchange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Student%20Discipline%20Snapshot%20%3cStudentDiscipline@cde.state.co.us%3e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idm/faq" TargetMode="External"/><Relationship Id="rId2" Type="http://schemas.openxmlformats.org/officeDocument/2006/relationships/hyperlink" Target="https://www.cde.state.co.us/idm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www.cde.state.co.us/idm/rolemappings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4.jpe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e.state.co.us/datapipeline/snap_sped-decembe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pedDecCount@cde.state.co.us" TargetMode="External"/><Relationship Id="rId4" Type="http://schemas.openxmlformats.org/officeDocument/2006/relationships/hyperlink" Target="https://www.cde.state.co.us/idm/essu-data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Fails_j@cde.state.co.u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hyperlink" Target="mailto:SpedDecCount@cde.state.co.us" TargetMode="Externa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SpedDecCount@cde.state.co.u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datapipeline/inter_sped-iep" TargetMode="External"/><Relationship Id="rId2" Type="http://schemas.openxmlformats.org/officeDocument/2006/relationships/hyperlink" Target="mailto:SpedDecCount@cde.state.co.us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de.state.co.us/datapipeline/snap_sped-december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Attendance@cde.state.co.us" TargetMode="External"/><Relationship Id="rId2" Type="http://schemas.openxmlformats.org/officeDocument/2006/relationships/hyperlink" Target="https://www.cde.state.co.us/datapipeline/snap_eoy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Attendance@cde.state.co.us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cde.state.co.us/datapipeline/datapipelinesnapshots-attendanc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ttendance@cde.state.co.us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Attendance@cde.state.co.us" TargetMode="External"/><Relationship Id="rId2" Type="http://schemas.openxmlformats.org/officeDocument/2006/relationships/hyperlink" Target="mailto:StudentOctober@cde.state.co.us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cde.state.co.us/datapipeline/inter_student" TargetMode="External"/><Relationship Id="rId4" Type="http://schemas.openxmlformats.org/officeDocument/2006/relationships/hyperlink" Target="https://www.cde.state.co.us/datapipeline/datapipelinesnapshots-attendance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ReportCard@cde.state.co.us" TargetMode="External"/><Relationship Id="rId13" Type="http://schemas.openxmlformats.org/officeDocument/2006/relationships/hyperlink" Target="mailto:StaffEvaluation@cde.state.co.us" TargetMode="External"/><Relationship Id="rId18" Type="http://schemas.openxmlformats.org/officeDocument/2006/relationships/image" Target="../media/image15.png"/><Relationship Id="rId3" Type="http://schemas.openxmlformats.org/officeDocument/2006/relationships/hyperlink" Target="mailto:Attendance@cde.state.co.us" TargetMode="External"/><Relationship Id="rId7" Type="http://schemas.openxmlformats.org/officeDocument/2006/relationships/hyperlink" Target="mailto:ReadActData@cde.state.co.us" TargetMode="External"/><Relationship Id="rId12" Type="http://schemas.openxmlformats.org/officeDocument/2006/relationships/hyperlink" Target="mailto:SpedEndOfYear@cde.state.co.us" TargetMode="External"/><Relationship Id="rId17" Type="http://schemas.openxmlformats.org/officeDocument/2006/relationships/hyperlink" Target="mailto:TeacherStudentDataLink@cde.state.co.us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mailto:StudentOctober@cde.state.co.us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HumanResourcesData@cde.state.co.us" TargetMode="External"/><Relationship Id="rId11" Type="http://schemas.openxmlformats.org/officeDocument/2006/relationships/hyperlink" Target="mailto:SpedDiscipline@cde.state.co.us" TargetMode="External"/><Relationship Id="rId5" Type="http://schemas.openxmlformats.org/officeDocument/2006/relationships/hyperlink" Target="mailto:EDIS@cde.state.co.us" TargetMode="External"/><Relationship Id="rId15" Type="http://schemas.openxmlformats.org/officeDocument/2006/relationships/hyperlink" Target="mailto:StudentEndOfYear@cde.state.co.us" TargetMode="External"/><Relationship Id="rId10" Type="http://schemas.openxmlformats.org/officeDocument/2006/relationships/hyperlink" Target="mailto:SpedDecCount@cde.state.co.us" TargetMode="External"/><Relationship Id="rId19" Type="http://schemas.openxmlformats.org/officeDocument/2006/relationships/image" Target="../media/image16.svg"/><Relationship Id="rId4" Type="http://schemas.openxmlformats.org/officeDocument/2006/relationships/hyperlink" Target="mailto:DirectoryData@cde.state.co.us" TargetMode="External"/><Relationship Id="rId9" Type="http://schemas.openxmlformats.org/officeDocument/2006/relationships/hyperlink" Target="mailto:RITS@cde.state.co.us" TargetMode="External"/><Relationship Id="rId14" Type="http://schemas.openxmlformats.org/officeDocument/2006/relationships/hyperlink" Target="mailto:StudentDiscipline@cde.state.co.us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9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e.state.co.us/dataprivacyandsecurity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my.syncplicity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de.state.co.us/datapipeline/syncplicity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e.state.co.us/datapipeline/inter_teacherstudent" TargetMode="External"/><Relationship Id="rId3" Type="http://schemas.openxmlformats.org/officeDocument/2006/relationships/hyperlink" Target="https://www.cde.state.co.us/datapipeline/yr_edis" TargetMode="External"/><Relationship Id="rId7" Type="http://schemas.openxmlformats.org/officeDocument/2006/relationships/hyperlink" Target="https://www.cde.state.co.us/datapipeline/inter_staff" TargetMode="External"/><Relationship Id="rId2" Type="http://schemas.openxmlformats.org/officeDocument/2006/relationships/hyperlink" Target="https://www.cde.state.co.us/datapipeline/yr_rit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de.state.co.us/datapipeline/inter_titlei" TargetMode="External"/><Relationship Id="rId5" Type="http://schemas.openxmlformats.org/officeDocument/2006/relationships/hyperlink" Target="https://www.cde.state.co.us/datapipeline/inter_student" TargetMode="External"/><Relationship Id="rId4" Type="http://schemas.openxmlformats.org/officeDocument/2006/relationships/hyperlink" Target="https://www.cde.state.co.us/datapipeline/yr_directory" TargetMode="External"/><Relationship Id="rId9" Type="http://schemas.openxmlformats.org/officeDocument/2006/relationships/hyperlink" Target="https://www.cde.state.co.us/datapipeline/resource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state.co.us/datapipeline/snap_sped-decembe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de.state.co.us/datapipeline/resources" TargetMode="External"/><Relationship Id="rId4" Type="http://schemas.openxmlformats.org/officeDocument/2006/relationships/hyperlink" Target="https://www.cde.state.co.us/datapipeline/snap_h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Museo Slab 500"/>
              </a:rPr>
              <a:t>February 22nd, 2024</a:t>
            </a:r>
            <a:br>
              <a:rPr lang="en-US" sz="4800" dirty="0"/>
            </a:br>
            <a:r>
              <a:rPr lang="en-US" sz="4800" dirty="0">
                <a:latin typeface="Museo Slab 500"/>
              </a:rPr>
              <a:t>Data Pipeline Town Hall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1" y="4675240"/>
            <a:ext cx="10402529" cy="973465"/>
          </a:xfrm>
        </p:spPr>
        <p:txBody>
          <a:bodyPr>
            <a:normAutofit fontScale="62500" lnSpcReduction="20000"/>
          </a:bodyPr>
          <a:lstStyle/>
          <a:p>
            <a:r>
              <a:rPr lang="en-US"/>
              <a:t>The goal of the webinar is to provide updates on the Data Pipeline, and current or upcoming data collections. These webinars also provide a forum for districts, BOCES, and Administrative Units to have questions answered about Data Pipeline.</a:t>
            </a:r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38A223-4FAD-41CD-3317-E1C2B0DF1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15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D445A-FA7E-A366-F641-2336D845F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5F8C3-2F44-7E94-0F2B-3159E1AC83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Museo Slab 500"/>
              </a:rPr>
              <a:t>Human Resources </a:t>
            </a:r>
            <a:br>
              <a:rPr lang="en-US">
                <a:latin typeface="Museo Slab 500"/>
              </a:rPr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425C4-1AA7-E47C-4C1F-A184FDD34D2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endParaRPr lang="en-US">
              <a:latin typeface="Museo Slab 500"/>
            </a:endParaRPr>
          </a:p>
          <a:p>
            <a:r>
              <a:rPr lang="en-US">
                <a:latin typeface="Museo Slab 500"/>
              </a:rPr>
              <a:t>Dawna </a:t>
            </a:r>
            <a:r>
              <a:rPr lang="en-US" err="1">
                <a:latin typeface="Museo Slab 500"/>
              </a:rPr>
              <a:t>Gudka</a:t>
            </a:r>
            <a:endParaRPr lang="en-US" err="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BEC763-99C0-C0E5-869C-EBDB5DC2A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1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3CC33F-270D-2F56-E8A4-218E05526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196C07-08FD-EE82-0830-E80330154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565" y="205176"/>
            <a:ext cx="10922640" cy="898524"/>
          </a:xfrm>
        </p:spPr>
        <p:txBody>
          <a:bodyPr/>
          <a:lstStyle/>
          <a:p>
            <a:r>
              <a:rPr lang="en-US" dirty="0">
                <a:latin typeface="Museo Slab 500"/>
              </a:rPr>
              <a:t>Human Resources Collection Status as of </a:t>
            </a:r>
            <a:r>
              <a:rPr lang="en-US">
                <a:latin typeface="Museo Slab 500"/>
              </a:rPr>
              <a:t>2/21   7pm</a:t>
            </a:r>
            <a:br>
              <a:rPr lang="en-US" dirty="0">
                <a:latin typeface="Museo Slab 500"/>
              </a:rPr>
            </a:br>
            <a:endParaRPr lang="en-US" dirty="0"/>
          </a:p>
        </p:txBody>
      </p:sp>
      <p:graphicFrame>
        <p:nvGraphicFramePr>
          <p:cNvPr id="8" name="Chart 7" descr="Status of collection">
            <a:extLst>
              <a:ext uri="{FF2B5EF4-FFF2-40B4-BE49-F238E27FC236}">
                <a16:creationId xmlns:a16="http://schemas.microsoft.com/office/drawing/2014/main" id="{08B90536-177C-FF3D-36E5-B0DF665044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4340815"/>
              </p:ext>
            </p:extLst>
          </p:nvPr>
        </p:nvGraphicFramePr>
        <p:xfrm>
          <a:off x="116958" y="685800"/>
          <a:ext cx="11761775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FF68AD-1714-80B1-71BA-21427F2EB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ECADB8-33A9-DAAC-631B-67EDFC2C0CE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  <a:hlinkClick r:id="rId3"/>
              </a:rPr>
              <a:t>Human Resources Snapshot Collection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FFA15-7C15-59C4-E2C8-61C60135006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  <a:hlinkClick r:id="rId4"/>
              </a:rPr>
              <a:t>Gudka_d@cde.state.co.us</a:t>
            </a: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6922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54B88-B388-36E2-81BD-0A5B13010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477DCB-6F3D-C551-CC9C-3D5C1F645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Museo Slab 500"/>
              </a:rPr>
              <a:t>Human Resources </a:t>
            </a:r>
            <a:br>
              <a:rPr lang="en-US">
                <a:latin typeface="Museo Slab 500"/>
              </a:rPr>
            </a:br>
            <a:r>
              <a:rPr lang="en-US">
                <a:latin typeface="Museo Slab 500"/>
              </a:rPr>
              <a:t>Collection </a:t>
            </a:r>
            <a:r>
              <a:rPr lang="en-US">
                <a:latin typeface="Museo Slab 50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Timeline</a:t>
            </a:r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B1AA1C90-DCB3-013C-ABD8-DED0855C602F}"/>
              </a:ext>
            </a:extLst>
          </p:cNvPr>
          <p:cNvSpPr/>
          <p:nvPr/>
        </p:nvSpPr>
        <p:spPr>
          <a:xfrm rot="1807800">
            <a:off x="414928" y="3995537"/>
            <a:ext cx="4894472" cy="120332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ea typeface="Calibri"/>
                <a:cs typeface="Calibri"/>
              </a:rPr>
              <a:t>2/23</a:t>
            </a:r>
            <a:r>
              <a:rPr lang="en-US" dirty="0">
                <a:ea typeface="Calibri"/>
                <a:cs typeface="Calibri"/>
              </a:rPr>
              <a:t> Human Resources Snapshot</a:t>
            </a:r>
            <a:r>
              <a:rPr lang="en-US">
                <a:ea typeface="Calibri"/>
                <a:cs typeface="Calibri"/>
              </a:rPr>
              <a:t> Deadline</a:t>
            </a:r>
            <a:endParaRPr lang="en-US" dirty="0">
              <a:ea typeface="Calibri"/>
              <a:cs typeface="Calibri"/>
            </a:endParaRPr>
          </a:p>
        </p:txBody>
      </p:sp>
      <p:pic>
        <p:nvPicPr>
          <p:cNvPr id="8" name="Picture 7" descr="HR Timeline">
            <a:extLst>
              <a:ext uri="{FF2B5EF4-FFF2-40B4-BE49-F238E27FC236}">
                <a16:creationId xmlns:a16="http://schemas.microsoft.com/office/drawing/2014/main" id="{CDA67DA3-ED07-DA3B-EF26-A4EE767C5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379" y="206418"/>
            <a:ext cx="5438775" cy="615408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60ACBA-5DDD-8BA9-1FBD-B544EAACD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993FE2-6DF4-8287-BE83-144C23E8E81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  <a:hlinkClick r:id="rId4"/>
              </a:rPr>
              <a:t>Human Resources Snapshot Collection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FE981-08BE-EB86-4227-0BFF98376A5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  <a:hlinkClick r:id="rId5"/>
              </a:rPr>
              <a:t>Gudka_d@cde.state.co.us</a:t>
            </a: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1238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36F61-A408-F6B7-4F97-EE931F9EB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70B4DC-8EE0-5047-4F93-4F9E12BCF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useo Slab 500"/>
              </a:rPr>
              <a:t>Human Resources Collection</a:t>
            </a:r>
            <a:br>
              <a:rPr lang="en-US">
                <a:latin typeface="Museo Slab 500"/>
              </a:rPr>
            </a:br>
            <a:r>
              <a:rPr lang="en-US">
                <a:latin typeface="Museo Slab 500"/>
              </a:rPr>
              <a:t>Submit your data to CDE</a:t>
            </a:r>
            <a:endParaRPr lang="en-US"/>
          </a:p>
        </p:txBody>
      </p:sp>
      <p:pic>
        <p:nvPicPr>
          <p:cNvPr id="5" name="Picture 4" descr="Screenshot of how to submit your data">
            <a:extLst>
              <a:ext uri="{FF2B5EF4-FFF2-40B4-BE49-F238E27FC236}">
                <a16:creationId xmlns:a16="http://schemas.microsoft.com/office/drawing/2014/main" id="{199619D8-2372-E19E-0086-D03CBB71C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357" y="1103122"/>
            <a:ext cx="7877885" cy="2456740"/>
          </a:xfrm>
          <a:prstGeom prst="rect">
            <a:avLst/>
          </a:prstGeom>
        </p:spPr>
      </p:pic>
      <p:pic>
        <p:nvPicPr>
          <p:cNvPr id="6" name="Picture 5" descr="Checking to see if your data has been submitted">
            <a:extLst>
              <a:ext uri="{FF2B5EF4-FFF2-40B4-BE49-F238E27FC236}">
                <a16:creationId xmlns:a16="http://schemas.microsoft.com/office/drawing/2014/main" id="{15DD7AEC-BB93-D7D3-49DD-FD242E01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03" y="3714702"/>
            <a:ext cx="10520150" cy="2374237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189E72-EDB0-C14D-A037-7339016F0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156883-6B15-8C32-E5F7-B2BB3A48F22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  <a:hlinkClick r:id="rId4"/>
              </a:rPr>
              <a:t>Human Resources Snapshot Collection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6A9D6-45FB-1431-C1A4-9607C074760D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  <a:hlinkClick r:id="rId5"/>
              </a:rPr>
              <a:t>Gudka_d@cde.state.co.us</a:t>
            </a: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9225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9DCA15-90DF-DEA1-D180-6B05BB2C1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9" y="237745"/>
            <a:ext cx="5751576" cy="1197864"/>
          </a:xfrm>
        </p:spPr>
        <p:txBody>
          <a:bodyPr/>
          <a:lstStyle/>
          <a:p>
            <a:r>
              <a:rPr lang="en-US" b="0">
                <a:latin typeface="Museo Slab 500"/>
              </a:rPr>
              <a:t>Questions &amp; Resources for Human Resources Collection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D497D5-4150-9FE4-6ECD-20DE51B4C0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09623" y="1302133"/>
            <a:ext cx="9170946" cy="4894194"/>
          </a:xfrm>
        </p:spPr>
        <p:txBody>
          <a:bodyPr>
            <a:normAutofit/>
          </a:bodyPr>
          <a:lstStyle/>
          <a:p>
            <a:r>
              <a:rPr lang="en-US" sz="2800" b="1">
                <a:latin typeface="Museo Slab 500"/>
              </a:rPr>
              <a:t>Collection Resources</a:t>
            </a:r>
          </a:p>
          <a:p>
            <a:r>
              <a:rPr lang="en-US">
                <a:latin typeface="Museo Slab 500"/>
                <a:hlinkClick r:id="rId2"/>
              </a:rPr>
              <a:t>Staff Interchange</a:t>
            </a:r>
            <a:endParaRPr lang="en-US">
              <a:latin typeface="Museo Slab 500"/>
            </a:endParaRPr>
          </a:p>
          <a:p>
            <a:r>
              <a:rPr lang="en-US">
                <a:latin typeface="Museo Slab 500"/>
                <a:hlinkClick r:id="rId3"/>
              </a:rPr>
              <a:t>Staff Profile File Layout</a:t>
            </a:r>
            <a:endParaRPr lang="en-US">
              <a:latin typeface="Museo Slab 500"/>
            </a:endParaRPr>
          </a:p>
          <a:p>
            <a:r>
              <a:rPr lang="en-US">
                <a:latin typeface="Museo Slab 500"/>
                <a:hlinkClick r:id="rId4"/>
              </a:rPr>
              <a:t>Staff Assignment File Layout</a:t>
            </a:r>
            <a:endParaRPr lang="en-US">
              <a:latin typeface="Museo Slab 500"/>
            </a:endParaRPr>
          </a:p>
          <a:p>
            <a:r>
              <a:rPr lang="en-US">
                <a:latin typeface="Museo Slab 500"/>
                <a:hlinkClick r:id="rId5"/>
              </a:rPr>
              <a:t>Human Resources Snapshot</a:t>
            </a:r>
            <a:endParaRPr lang="en-US"/>
          </a:p>
          <a:p>
            <a:r>
              <a:rPr lang="en-US" sz="2800" b="1">
                <a:latin typeface="Museo Slab 500"/>
              </a:rPr>
              <a:t>Questions </a:t>
            </a:r>
          </a:p>
          <a:p>
            <a:r>
              <a:rPr lang="en-US">
                <a:latin typeface="Museo Slab 500"/>
              </a:rPr>
              <a:t>Email: </a:t>
            </a:r>
            <a:r>
              <a:rPr lang="en-US">
                <a:latin typeface="Museo Slab 500"/>
                <a:hlinkClick r:id="rId6"/>
              </a:rPr>
              <a:t>Human Resources</a:t>
            </a:r>
            <a:r>
              <a:rPr lang="en-US">
                <a:latin typeface="Museo Slab 500"/>
              </a:rPr>
              <a:t> </a:t>
            </a:r>
          </a:p>
          <a:p>
            <a:r>
              <a:rPr lang="en-US">
                <a:latin typeface="Museo Slab 500"/>
              </a:rPr>
              <a:t>Dawna </a:t>
            </a:r>
            <a:r>
              <a:rPr lang="en-US" err="1">
                <a:latin typeface="Museo Slab 500"/>
              </a:rPr>
              <a:t>Gudka</a:t>
            </a:r>
            <a:r>
              <a:rPr lang="en-US">
                <a:latin typeface="Museo Slab 500"/>
              </a:rPr>
              <a:t> (303) 598-7901</a:t>
            </a:r>
          </a:p>
          <a:p>
            <a:endParaRPr lang="en-US" sz="2800">
              <a:latin typeface="Museo Slab 50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505C27-6B20-6EA1-492C-E909FA52C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78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1EE34-DAF3-119F-08BF-CC8373BA5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220C-7C71-2DBD-5917-1ABAA7A7E9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Museo Slab 500"/>
              </a:rPr>
              <a:t>Discipline</a:t>
            </a:r>
            <a:br>
              <a:rPr lang="en-US" dirty="0">
                <a:latin typeface="Museo Slab 50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9C6CC-14CA-EFC7-C741-4CD822733B9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endParaRPr lang="en-US">
              <a:latin typeface="Museo Slab 500"/>
            </a:endParaRPr>
          </a:p>
          <a:p>
            <a:r>
              <a:rPr lang="en-US">
                <a:latin typeface="Museo Slab 500"/>
              </a:rPr>
              <a:t>Dawna </a:t>
            </a:r>
            <a:r>
              <a:rPr lang="en-US" err="1">
                <a:latin typeface="Museo Slab 500"/>
              </a:rPr>
              <a:t>Gudka</a:t>
            </a:r>
            <a:endParaRPr lang="en-US" err="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EFF059-6611-D01F-A022-6EB3E8438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10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56F54-7979-3BA7-65B8-17AA4DA11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useo Slab 500"/>
              </a:rPr>
              <a:t>Student Discipline Changes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54C67-5496-A26B-5EAC-E06C5462B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2B7314-2693-0481-E41F-DEC3D285441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Student Discipline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39A15F-523C-9B42-82E8-E9B546C6F1E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56480" y="6356350"/>
            <a:ext cx="4114800" cy="362338"/>
          </a:xfrm>
        </p:spPr>
        <p:txBody>
          <a:bodyPr/>
          <a:lstStyle/>
          <a:p>
            <a:r>
              <a:rPr lang="en-US">
                <a:hlinkClick r:id="rId2"/>
              </a:rPr>
              <a:t>Student Discipline Snapshot</a:t>
            </a:r>
            <a:endParaRPr lang="en-US"/>
          </a:p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96EDBF1-D67E-24E1-8952-A4F5F2FF3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67" y="1380067"/>
            <a:ext cx="11895666" cy="4525751"/>
          </a:xfrm>
        </p:spPr>
        <p:txBody>
          <a:bodyPr/>
          <a:lstStyle/>
          <a:p>
            <a:pPr marL="0" indent="0" algn="ctr">
              <a:buNone/>
            </a:pPr>
            <a:r>
              <a:rPr lang="en-US" b="1"/>
              <a:t>2023-2024 Discipline is now collected at the Student level</a:t>
            </a:r>
          </a:p>
          <a:p>
            <a:pPr marL="0" indent="0" algn="ctr">
              <a:buNone/>
            </a:pPr>
            <a:r>
              <a:rPr lang="en-US" b="1"/>
              <a:t>This collection is now a Snapshot collection</a:t>
            </a:r>
          </a:p>
          <a:p>
            <a:pPr marL="0" indent="0">
              <a:buNone/>
            </a:pPr>
            <a:r>
              <a:rPr lang="en-US"/>
              <a:t>	</a:t>
            </a:r>
          </a:p>
          <a:p>
            <a:pPr marL="0" indent="0">
              <a:buNone/>
            </a:pPr>
            <a:r>
              <a:rPr lang="en-US" b="1"/>
              <a:t>What does that mean?</a:t>
            </a:r>
          </a:p>
          <a:p>
            <a:pPr marL="0" indent="0">
              <a:buNone/>
            </a:pPr>
            <a:r>
              <a:rPr lang="en-US"/>
              <a:t>One discipline interchange file </a:t>
            </a:r>
            <a:r>
              <a:rPr lang="en-US">
                <a:hlinkClick r:id="rId3"/>
              </a:rPr>
              <a:t>2023-2024 Student Discipline File Layout</a:t>
            </a:r>
            <a:endParaRPr lang="en-US"/>
          </a:p>
          <a:p>
            <a:pPr marL="0" indent="0">
              <a:buNone/>
            </a:pPr>
            <a:r>
              <a:rPr lang="en-US"/>
              <a:t>Plus, the student demographics interchange file  </a:t>
            </a:r>
            <a:r>
              <a:rPr lang="en-US">
                <a:hlinkClick r:id="rId4"/>
              </a:rPr>
              <a:t>2023-2024 Student Demographics File Layout</a:t>
            </a:r>
            <a:endParaRPr lang="en-US"/>
          </a:p>
          <a:p>
            <a:pPr marL="0" indent="0">
              <a:buNone/>
            </a:pPr>
            <a:r>
              <a:rPr lang="en-US"/>
              <a:t>And the Student School Association file </a:t>
            </a:r>
            <a:r>
              <a:rPr lang="en-US">
                <a:hlinkClick r:id="rId5"/>
              </a:rPr>
              <a:t>2023-2024 Student School Association File Layout</a:t>
            </a:r>
            <a:endParaRPr lang="en-US"/>
          </a:p>
          <a:p>
            <a:pPr marL="0" indent="0">
              <a:buNone/>
            </a:pPr>
            <a:r>
              <a:rPr lang="en-US"/>
              <a:t>will make up the Student Discipline Snapshot Collection</a:t>
            </a:r>
          </a:p>
          <a:p>
            <a:pPr marL="0" indent="0">
              <a:buNone/>
            </a:pPr>
            <a:endParaRPr lang="en-US"/>
          </a:p>
          <a:p>
            <a:pPr marL="914400" lvl="2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20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AFCFA-7036-FAE9-CA45-33C1F63CF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2ED5F-A414-6104-3C8C-2122219D1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useo Slab 500"/>
              </a:rPr>
              <a:t>Student Discipline websites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DC1883C-C06A-E7FC-2893-45EAE6391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>
                <a:hlinkClick r:id="rId2"/>
              </a:rPr>
              <a:t>2023-2024 Discipline Interchange Website</a:t>
            </a:r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marL="457200" lvl="1" indent="0">
              <a:buNone/>
            </a:pPr>
            <a:r>
              <a:rPr lang="en-US">
                <a:hlinkClick r:id="rId3"/>
              </a:rPr>
              <a:t>2023-2024 Student Discipline Snapshot Website </a:t>
            </a:r>
            <a:endParaRPr lang="en-US"/>
          </a:p>
          <a:p>
            <a:pPr marL="457200" lvl="1" indent="0">
              <a:buNone/>
            </a:pPr>
            <a:endParaRPr lang="en-US"/>
          </a:p>
          <a:p>
            <a:pPr marL="914400" lvl="2" indent="0">
              <a:buNone/>
            </a:pPr>
            <a:endParaRPr lang="en-US"/>
          </a:p>
          <a:p>
            <a:pPr marL="914400" lvl="2" indent="0">
              <a:buNone/>
            </a:pPr>
            <a:endParaRPr lang="en-US"/>
          </a:p>
          <a:p>
            <a:pPr marL="914400" lvl="2" indent="0">
              <a:buNone/>
            </a:pPr>
            <a:endParaRPr lang="en-US"/>
          </a:p>
          <a:p>
            <a:pPr marL="914400" lvl="2" indent="0">
              <a:buNone/>
            </a:pPr>
            <a:endParaRPr lang="en-US"/>
          </a:p>
        </p:txBody>
      </p:sp>
      <p:pic>
        <p:nvPicPr>
          <p:cNvPr id="3" name="Picture 2" descr="Interchange website location ">
            <a:extLst>
              <a:ext uri="{FF2B5EF4-FFF2-40B4-BE49-F238E27FC236}">
                <a16:creationId xmlns:a16="http://schemas.microsoft.com/office/drawing/2014/main" id="{FA5C8A6C-B6BD-6675-2635-3D22A9237D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363" t="26884" r="5944" b="39859"/>
          <a:stretch/>
        </p:blipFill>
        <p:spPr>
          <a:xfrm>
            <a:off x="5703147" y="1176019"/>
            <a:ext cx="1778268" cy="1888067"/>
          </a:xfrm>
          <a:prstGeom prst="rect">
            <a:avLst/>
          </a:prstGeom>
        </p:spPr>
      </p:pic>
      <p:pic>
        <p:nvPicPr>
          <p:cNvPr id="9" name="Picture 8" descr="Snapshot website location">
            <a:extLst>
              <a:ext uri="{FF2B5EF4-FFF2-40B4-BE49-F238E27FC236}">
                <a16:creationId xmlns:a16="http://schemas.microsoft.com/office/drawing/2014/main" id="{25E4897E-7441-AF20-18DE-886F93FCDB9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57"/>
          <a:stretch/>
        </p:blipFill>
        <p:spPr>
          <a:xfrm>
            <a:off x="6364843" y="3248036"/>
            <a:ext cx="2233144" cy="288304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5C1FD-2134-82AC-157C-B6A56C235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EB7C15-7F97-8A81-1EFB-D51FE748DDA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Student Discipline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6A6359-25E6-6234-DFC5-B67F5AC3C77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56480" y="6356350"/>
            <a:ext cx="4114800" cy="362338"/>
          </a:xfrm>
        </p:spPr>
        <p:txBody>
          <a:bodyPr/>
          <a:lstStyle/>
          <a:p>
            <a:r>
              <a:rPr lang="en-US">
                <a:hlinkClick r:id="rId6"/>
              </a:rPr>
              <a:t>Student Discipline Snapshot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62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986F3-D11C-375A-45A1-59F53A893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CA9024-4543-9A81-FDF5-1DF8F131A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8" y="237745"/>
            <a:ext cx="8201151" cy="1197864"/>
          </a:xfrm>
        </p:spPr>
        <p:txBody>
          <a:bodyPr/>
          <a:lstStyle/>
          <a:p>
            <a:r>
              <a:rPr lang="en-US" b="0" dirty="0">
                <a:latin typeface="Museo Slab 500"/>
              </a:rPr>
              <a:t>Questions &amp; Resources for</a:t>
            </a:r>
            <a:br>
              <a:rPr lang="en-US" b="0" dirty="0">
                <a:latin typeface="Museo Slab 500"/>
              </a:rPr>
            </a:br>
            <a:r>
              <a:rPr lang="en-US" b="0" dirty="0">
                <a:latin typeface="Museo Slab 500"/>
              </a:rPr>
              <a:t>Student Discipline Snapshot Collection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218E1A-B536-5097-E2AA-30F702E524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09623" y="1302133"/>
            <a:ext cx="9170946" cy="4894194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Museo Slab 500"/>
              </a:rPr>
              <a:t>Collection Resources</a:t>
            </a:r>
          </a:p>
          <a:p>
            <a:r>
              <a:rPr lang="en-US" sz="2800" b="1">
                <a:latin typeface="Museo Slab 500"/>
                <a:hlinkClick r:id="rId2"/>
              </a:rPr>
              <a:t>Discipline Interchange website</a:t>
            </a:r>
            <a:endParaRPr lang="en-US" sz="2800" b="1" dirty="0">
              <a:latin typeface="Museo Slab 500"/>
            </a:endParaRPr>
          </a:p>
          <a:p>
            <a:r>
              <a:rPr lang="en-US" sz="2800" b="1">
                <a:latin typeface="Museo Slab 500"/>
                <a:hlinkClick r:id="rId3"/>
              </a:rPr>
              <a:t>Student Discipline Snapshot website</a:t>
            </a:r>
            <a:endParaRPr lang="en-US" sz="2800" b="1" dirty="0">
              <a:latin typeface="Museo Slab 500"/>
            </a:endParaRPr>
          </a:p>
          <a:p>
            <a:r>
              <a:rPr lang="en-US" sz="2800" b="1" dirty="0">
                <a:latin typeface="Museo Slab 500"/>
              </a:rPr>
              <a:t>Questions </a:t>
            </a:r>
          </a:p>
          <a:p>
            <a:r>
              <a:rPr lang="en-US" dirty="0">
                <a:latin typeface="Museo Slab 500"/>
              </a:rPr>
              <a:t>Email: </a:t>
            </a:r>
            <a:r>
              <a:rPr lang="en-US">
                <a:latin typeface="Museo Slab 500"/>
                <a:hlinkClick r:id="rId4"/>
              </a:rPr>
              <a:t>Student Discipline Snapshot Collection </a:t>
            </a:r>
            <a:endParaRPr lang="en-US" dirty="0">
              <a:latin typeface="Museo Slab 500"/>
            </a:endParaRPr>
          </a:p>
          <a:p>
            <a:r>
              <a:rPr lang="en-US" dirty="0">
                <a:latin typeface="Museo Slab 500"/>
              </a:rPr>
              <a:t>Dawna </a:t>
            </a:r>
            <a:r>
              <a:rPr lang="en-US">
                <a:latin typeface="Museo Slab 500"/>
              </a:rPr>
              <a:t>Gudka </a:t>
            </a:r>
            <a:r>
              <a:rPr lang="en-US" dirty="0">
                <a:latin typeface="Museo Slab 500"/>
              </a:rPr>
              <a:t>(303) 598-7901</a:t>
            </a:r>
          </a:p>
          <a:p>
            <a:endParaRPr lang="en-US" sz="2800" dirty="0">
              <a:latin typeface="Museo Slab 50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A741F1-738B-D398-A7C8-43E130CAD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79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BF91B1D-AB65-9F20-F4D7-C1C1D44988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Museo Slab 500"/>
              </a:rPr>
              <a:t>Special Education December Count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A14B5A-9915-0F74-E665-6AFD3C10AD6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Museo Slab 500"/>
              </a:rPr>
              <a:t>Lindsey Heitman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CE4535-0B7A-868B-9EFD-F2FA17550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71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A4EC1D2-FE09-35C6-B8A8-FA94E7F7E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Colorado Department of Education</a:t>
            </a:r>
            <a:br>
              <a:rPr lang="en-US"/>
            </a:br>
            <a:r>
              <a:rPr lang="en-US"/>
              <a:t>Identity Management (IdM)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89954A-C5A6-529B-3607-A1A5FDA4A4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>
                <a:hlinkClick r:id="rId2"/>
              </a:rPr>
              <a:t>Identity Management Site</a:t>
            </a:r>
            <a:endParaRPr lang="en-US"/>
          </a:p>
          <a:p>
            <a:pPr marL="0" indent="0">
              <a:buNone/>
            </a:pPr>
            <a:r>
              <a:rPr lang="en-US">
                <a:hlinkClick r:id="rId3"/>
              </a:rPr>
              <a:t>Frequently Asked Questions</a:t>
            </a:r>
            <a:endParaRPr lang="en-US"/>
          </a:p>
          <a:p>
            <a:r>
              <a:rPr lang="en-US"/>
              <a:t>How do I add myself or others to the email listserv for town hall emails and/or a specific collection?</a:t>
            </a:r>
            <a:endParaRPr lang="en-US">
              <a:ea typeface="Calibri"/>
              <a:cs typeface="Calibri"/>
            </a:endParaRPr>
          </a:p>
          <a:p>
            <a:pPr lvl="1"/>
            <a:r>
              <a:rPr lang="en-US"/>
              <a:t>Email lists are dependent on a person’s access rights in IdM. Contact your LAM to get an account or be assigned to a specific collection.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Where can I find the IdM role mappings for Data Pipeline and other applications?</a:t>
            </a:r>
            <a:endParaRPr lang="en-US">
              <a:ea typeface="Calibri"/>
              <a:cs typeface="Calibri"/>
            </a:endParaRPr>
          </a:p>
          <a:p>
            <a:pPr lvl="1"/>
            <a:r>
              <a:rPr lang="en-US">
                <a:hlinkClick r:id="rId4"/>
              </a:rPr>
              <a:t>Role Mapping (XLS)</a:t>
            </a:r>
            <a:endParaRPr lang="en-US"/>
          </a:p>
          <a:p>
            <a:endParaRPr lang="en-US"/>
          </a:p>
        </p:txBody>
      </p:sp>
      <p:pic>
        <p:nvPicPr>
          <p:cNvPr id="8" name="Picture 2" descr="Identity Management Landing Page&#10;https://www.cde.state.co.us/idm">
            <a:extLst>
              <a:ext uri="{FF2B5EF4-FFF2-40B4-BE49-F238E27FC236}">
                <a16:creationId xmlns:a16="http://schemas.microsoft.com/office/drawing/2014/main" id="{259DEE1A-7425-27A8-93FC-7962E34A524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890" y="1384739"/>
            <a:ext cx="4317459" cy="338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dentity Management Landing Page&#10;https://www.cde.state.co.us/idm&#10;&#10;Scroll to the bottom to find the link to the Local Access Manager guide">
            <a:extLst>
              <a:ext uri="{FF2B5EF4-FFF2-40B4-BE49-F238E27FC236}">
                <a16:creationId xmlns:a16="http://schemas.microsoft.com/office/drawing/2014/main" id="{A4AEC070-C8A1-4ECC-4AE5-3D98C40ED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890" y="4766024"/>
            <a:ext cx="4317459" cy="156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43CFC2-6C31-512F-9960-90E0CAC94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7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E5FCC-BC54-4E34-A782-2568BD04A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926" y="254514"/>
            <a:ext cx="5633608" cy="756418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Special Education December Count: Final Submission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3AF40-9059-4C13-868B-4B3AB8355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933" y="1719669"/>
            <a:ext cx="8882425" cy="4640674"/>
          </a:xfrm>
        </p:spPr>
        <p:txBody>
          <a:bodyPr/>
          <a:lstStyle/>
          <a:p>
            <a:pPr marL="0" indent="0">
              <a:buNone/>
            </a:pPr>
            <a:r>
              <a:rPr lang="en-US" sz="1600" u="sng" dirty="0"/>
              <a:t>68 AUs -December Count Snapshot Final Submission Status </a:t>
            </a:r>
          </a:p>
          <a:p>
            <a:r>
              <a:rPr lang="en-US" sz="1600" dirty="0"/>
              <a:t>63 AUs – error free in both Staff and Student December Count snapshots</a:t>
            </a:r>
          </a:p>
          <a:p>
            <a:r>
              <a:rPr lang="en-US" sz="1600" dirty="0">
                <a:highlight>
                  <a:srgbClr val="00FF00"/>
                </a:highlight>
              </a:rPr>
              <a:t>33 AUs – approved and locked in Data Pipeline</a:t>
            </a:r>
            <a:r>
              <a:rPr lang="en-US" sz="1600" dirty="0">
                <a:highlight>
                  <a:srgbClr val="00FF00"/>
                </a:highlight>
                <a:sym typeface="Wingdings" panose="05000000000000000000" pitchFamily="2" charset="2"/>
              </a:rPr>
              <a:t> </a:t>
            </a:r>
            <a:r>
              <a:rPr lang="en-US" sz="1600" b="1" dirty="0">
                <a:highlight>
                  <a:srgbClr val="00FF00"/>
                </a:highlight>
              </a:rPr>
              <a:t>Data Locked= Y </a:t>
            </a:r>
          </a:p>
          <a:p>
            <a:r>
              <a:rPr lang="en-US" sz="1600" dirty="0"/>
              <a:t>35 AUs – not yet approved</a:t>
            </a:r>
          </a:p>
          <a:p>
            <a:r>
              <a:rPr lang="en-US" sz="1600" dirty="0"/>
              <a:t>5 AUs – still working on a few errors in either student or staff snapshots *as of 6:30 am today</a:t>
            </a:r>
          </a:p>
          <a:p>
            <a:pPr marL="0" indent="0">
              <a:buNone/>
            </a:pPr>
            <a:r>
              <a:rPr lang="en-US" dirty="0"/>
              <a:t>          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3CE88-9513-4A17-98FB-9625D0CD7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D569F441-AE38-46E9-831C-F573D3E25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2582292"/>
              </p:ext>
            </p:extLst>
          </p:nvPr>
        </p:nvGraphicFramePr>
        <p:xfrm>
          <a:off x="2938275" y="3767667"/>
          <a:ext cx="5915891" cy="1943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406561C-6C67-B6D8-50C8-0AD105B408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2292255" y="2451125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406561C-6C67-B6D8-50C8-0AD105B408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83255" y="244212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4">
            <a:extLst>
              <a:ext uri="{FF2B5EF4-FFF2-40B4-BE49-F238E27FC236}">
                <a16:creationId xmlns:a16="http://schemas.microsoft.com/office/drawing/2014/main" id="{4AA76806-F614-38DC-5226-7746A420F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070" y="2328816"/>
            <a:ext cx="491951" cy="49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DE2F1C-3D94-B0D9-76ED-59509F899E95}"/>
              </a:ext>
            </a:extLst>
          </p:cNvPr>
          <p:cNvSpPr txBox="1"/>
          <p:nvPr/>
        </p:nvSpPr>
        <p:spPr>
          <a:xfrm>
            <a:off x="1959078" y="6465656"/>
            <a:ext cx="70866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100" dirty="0">
                <a:solidFill>
                  <a:prstClr val="black"/>
                </a:solidFill>
              </a:rPr>
              <a:t>Special Education December Count - Lindsey Heitman - SpedDecCount@cde.state.co.us  (303) 866-5759</a:t>
            </a:r>
          </a:p>
        </p:txBody>
      </p:sp>
    </p:spTree>
    <p:extLst>
      <p:ext uri="{BB962C8B-B14F-4D97-AF65-F5344CB8AC3E}">
        <p14:creationId xmlns:p14="http://schemas.microsoft.com/office/powerpoint/2010/main" val="899425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Special Education December Count:</a:t>
            </a:r>
            <a:br>
              <a:rPr lang="en-US" dirty="0"/>
            </a:br>
            <a:r>
              <a:rPr lang="en-US" dirty="0"/>
              <a:t>Final Steps – Please Complete by February 23rd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pPr marL="377190" indent="-342900">
              <a:buFont typeface="+mj-lt"/>
              <a:buAutoNum type="arabicPeriod"/>
            </a:pPr>
            <a:r>
              <a:rPr lang="en-US" sz="1600" dirty="0"/>
              <a:t>Download the </a:t>
            </a:r>
            <a:r>
              <a:rPr lang="en-US" sz="1600" b="1" u="sng" dirty="0"/>
              <a:t>16 staff and student reports </a:t>
            </a:r>
            <a:r>
              <a:rPr lang="en-US" sz="1600" dirty="0"/>
              <a:t>(report #’s on next slide) from Data </a:t>
            </a:r>
            <a:r>
              <a:rPr lang="en-US" sz="1600" dirty="0" err="1"/>
              <a:t>Pipeline</a:t>
            </a:r>
            <a:r>
              <a:rPr lang="en-US" sz="1600" dirty="0" err="1">
                <a:sym typeface="Wingdings" panose="05000000000000000000" pitchFamily="2" charset="2"/>
              </a:rPr>
              <a:t>Cognos</a:t>
            </a:r>
            <a:r>
              <a:rPr lang="en-US" sz="1600" dirty="0">
                <a:sym typeface="Wingdings" panose="05000000000000000000" pitchFamily="2" charset="2"/>
              </a:rPr>
              <a:t> Reports/Special Education December - Folder. Data respondent/SPED Director review and verify data is valid and reliable. </a:t>
            </a:r>
            <a:endParaRPr lang="en-US" sz="1600" dirty="0"/>
          </a:p>
          <a:p>
            <a:pPr marL="377190" indent="-342900">
              <a:buFont typeface="+mj-lt"/>
              <a:buAutoNum type="arabicPeriod"/>
            </a:pPr>
            <a:r>
              <a:rPr lang="en-US" sz="1600" dirty="0"/>
              <a:t>Sped Director must sign each of the 16 reports. Please scan them into </a:t>
            </a:r>
            <a:r>
              <a:rPr lang="en-US" sz="1600" b="1" u="sng" dirty="0"/>
              <a:t>one</a:t>
            </a:r>
            <a:r>
              <a:rPr lang="en-US" sz="1600" dirty="0"/>
              <a:t> PDF for upload to the ESSU Data Management System. </a:t>
            </a:r>
          </a:p>
          <a:p>
            <a:pPr marL="377190" indent="-342900">
              <a:buFont typeface="+mj-lt"/>
              <a:buAutoNum type="arabicPeriod"/>
            </a:pPr>
            <a:r>
              <a:rPr lang="en-US" sz="1600" dirty="0"/>
              <a:t>If you have “A” flags on any of your Year to Year student reports (#’s 2.1, 2.2, 2.3, or 2.4), download the “Special Education December Count Flag Explanations Document” found on the </a:t>
            </a:r>
            <a:r>
              <a:rPr lang="en-US" sz="16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December Count Snapshot webpage</a:t>
            </a:r>
            <a:r>
              <a:rPr lang="en-US" sz="1600" dirty="0"/>
              <a:t> under the Reports section and provide an explanation for the count and percentage change of 20 or more. </a:t>
            </a:r>
          </a:p>
          <a:p>
            <a:pPr marL="377190" indent="-342900">
              <a:buFont typeface="+mj-lt"/>
              <a:buAutoNum type="arabicPeriod"/>
            </a:pPr>
            <a:r>
              <a:rPr lang="en-US" sz="1600" dirty="0">
                <a:highlight>
                  <a:srgbClr val="FFFF00"/>
                </a:highlight>
              </a:rPr>
              <a:t>Upload the following to the </a:t>
            </a:r>
            <a:r>
              <a:rPr lang="en-US" sz="1600" dirty="0">
                <a:solidFill>
                  <a:srgbClr val="0070C0"/>
                </a:solidFill>
                <a:highlight>
                  <a:srgbClr val="FFFF00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ESSU Data Management System </a:t>
            </a:r>
            <a:r>
              <a:rPr lang="en-US" sz="1600" dirty="0">
                <a:highlight>
                  <a:srgbClr val="FFFF00"/>
                </a:highlight>
              </a:rPr>
              <a:t>under Documents</a:t>
            </a:r>
            <a:r>
              <a:rPr lang="en-US" sz="1600" dirty="0"/>
              <a:t>:</a:t>
            </a:r>
          </a:p>
          <a:p>
            <a:pPr marL="582930" lvl="1" indent="-342900"/>
            <a:r>
              <a:rPr lang="en-US" sz="1600" dirty="0"/>
              <a:t>Signed 16 reports saved in one single pdf – include all pages of each report</a:t>
            </a:r>
          </a:p>
          <a:p>
            <a:pPr marL="582930" lvl="1" indent="-342900"/>
            <a:r>
              <a:rPr lang="en-US" sz="1600" dirty="0"/>
              <a:t>Flag explanation template  - upload in a separate Word document</a:t>
            </a:r>
            <a:endParaRPr lang="en-US" sz="1200" dirty="0"/>
          </a:p>
          <a:p>
            <a:pPr marL="377190" indent="-342900">
              <a:buFont typeface="+mj-lt"/>
              <a:buAutoNum type="arabicPeriod"/>
            </a:pPr>
            <a:r>
              <a:rPr lang="en-US" sz="1600" dirty="0">
                <a:highlight>
                  <a:srgbClr val="FFFF00"/>
                </a:highlight>
              </a:rPr>
              <a:t>LAST STEP – Approve and lock your final snapshot in the Data Pipeline by clicking “Submit to CDE” button under the Special Education tab/Status Dashboard</a:t>
            </a:r>
            <a:endParaRPr lang="en-US" sz="1600" dirty="0"/>
          </a:p>
          <a:p>
            <a:pPr marL="3429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 </a:t>
            </a:r>
            <a:endParaRPr lang="en-US" sz="1600" dirty="0"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9DAD47-F35E-D166-2D21-D73F4C2129B5}"/>
              </a:ext>
            </a:extLst>
          </p:cNvPr>
          <p:cNvSpPr txBox="1"/>
          <p:nvPr/>
        </p:nvSpPr>
        <p:spPr>
          <a:xfrm>
            <a:off x="1718734" y="5520267"/>
            <a:ext cx="8195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*Must complete both steps 4 and 5 to meet the final collection deadline on Friday!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5AC2364-478C-152B-0E74-9BF2312ED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D55DFE-2F6D-EAA3-0B7C-0A7BC7D70A0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SPED December Count – Lindsey Heitman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BB64D2B-891F-3223-0567-EB0F87F2284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hlinkClick r:id="rId5"/>
              </a:rPr>
              <a:t>SpedDecCount@cde.state.co.us</a:t>
            </a:r>
            <a:r>
              <a:rPr lang="en-US" dirty="0"/>
              <a:t>  (303)866-5759</a:t>
            </a:r>
          </a:p>
        </p:txBody>
      </p:sp>
    </p:spTree>
    <p:extLst>
      <p:ext uri="{BB962C8B-B14F-4D97-AF65-F5344CB8AC3E}">
        <p14:creationId xmlns:p14="http://schemas.microsoft.com/office/powerpoint/2010/main" val="1165427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F940E-2C35-749E-46B4-C5BD8179F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9E1E9C-2B7F-275B-B328-EC426C273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Museo Slab 500" panose="02000000000000000000" pitchFamily="50" charset="0"/>
              </a:rPr>
              <a:t>Special Education December Count – Reports Due for Upload to the Data Management System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8B3701-58AF-6078-BD46-424AA10F7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By February 23, 2024</a:t>
            </a:r>
          </a:p>
          <a:p>
            <a:pPr lvl="1"/>
            <a:r>
              <a:rPr lang="en-US" b="1" dirty="0">
                <a:solidFill>
                  <a:schemeClr val="tx1"/>
                </a:solidFill>
                <a:latin typeface="Trebuchet MS" panose="020B0603020202020204" pitchFamily="34" charset="0"/>
              </a:rPr>
              <a:t>Upload Required Reports to the Data Management System</a:t>
            </a:r>
          </a:p>
          <a:p>
            <a:pPr lvl="2"/>
            <a:r>
              <a:rPr lang="en-US" b="1" dirty="0">
                <a:latin typeface="Trebuchet MS" panose="020B0603020202020204" pitchFamily="34" charset="0"/>
              </a:rPr>
              <a:t>Staff Report #’s: </a:t>
            </a:r>
            <a:r>
              <a:rPr lang="en-US" b="1" dirty="0">
                <a:highlight>
                  <a:srgbClr val="FFFF00"/>
                </a:highlight>
                <a:latin typeface="Trebuchet MS" panose="020B0603020202020204" pitchFamily="34" charset="0"/>
              </a:rPr>
              <a:t>1.0</a:t>
            </a:r>
            <a:r>
              <a:rPr lang="en-US" b="1" dirty="0">
                <a:latin typeface="Trebuchet MS" panose="020B0603020202020204" pitchFamily="34" charset="0"/>
              </a:rPr>
              <a:t>, 1.1, 1.2, 1.4, SAM 1.5</a:t>
            </a:r>
          </a:p>
          <a:p>
            <a:pPr lvl="2"/>
            <a:r>
              <a:rPr lang="en-US" b="1" dirty="0">
                <a:latin typeface="Trebuchet MS" panose="020B0603020202020204" pitchFamily="34" charset="0"/>
              </a:rPr>
              <a:t>Student Report #’s: </a:t>
            </a:r>
            <a:r>
              <a:rPr lang="en-US" b="1" dirty="0">
                <a:highlight>
                  <a:srgbClr val="FFFF00"/>
                </a:highlight>
                <a:latin typeface="Trebuchet MS" panose="020B0603020202020204" pitchFamily="34" charset="0"/>
              </a:rPr>
              <a:t>2.0</a:t>
            </a:r>
            <a:r>
              <a:rPr lang="en-US" b="1" dirty="0">
                <a:latin typeface="Trebuchet MS" panose="020B0603020202020204" pitchFamily="34" charset="0"/>
              </a:rPr>
              <a:t>, 2.1, 2.2, 2.3, 2.4, 2.5, 2.6, 2.7, 2.8, 2.9, 2.10</a:t>
            </a:r>
          </a:p>
          <a:p>
            <a:pPr lvl="2"/>
            <a:endParaRPr lang="en-US" b="1" dirty="0"/>
          </a:p>
          <a:p>
            <a:pPr lvl="2"/>
            <a:r>
              <a:rPr lang="en-US" b="1" dirty="0"/>
              <a:t>Questions on DMS access or report uploads? Email Josh Fails </a:t>
            </a:r>
            <a:r>
              <a:rPr lang="en-US" b="1" dirty="0">
                <a:hlinkClick r:id="rId3"/>
              </a:rPr>
              <a:t>Fails_j@cde.state.co.us</a:t>
            </a:r>
            <a:r>
              <a:rPr lang="en-US" b="1" dirty="0"/>
              <a:t> </a:t>
            </a:r>
            <a:endParaRPr lang="en-US" b="1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dirty="0">
              <a:latin typeface="Trebuchet MS" panose="020B0603020202020204" pitchFamily="34" charset="0"/>
            </a:endParaRPr>
          </a:p>
        </p:txBody>
      </p:sp>
      <p:grpSp>
        <p:nvGrpSpPr>
          <p:cNvPr id="17" name="Group 16" descr="ASCEND dashboard pointing out the documents section on the left sidebar">
            <a:extLst>
              <a:ext uri="{FF2B5EF4-FFF2-40B4-BE49-F238E27FC236}">
                <a16:creationId xmlns:a16="http://schemas.microsoft.com/office/drawing/2014/main" id="{8C4B29B7-699E-5EB3-6AE9-B0310E996585}"/>
              </a:ext>
            </a:extLst>
          </p:cNvPr>
          <p:cNvGrpSpPr/>
          <p:nvPr/>
        </p:nvGrpSpPr>
        <p:grpSpPr>
          <a:xfrm>
            <a:off x="514572" y="2448435"/>
            <a:ext cx="11301376" cy="2454904"/>
            <a:chOff x="514572" y="2448435"/>
            <a:chExt cx="11301376" cy="245490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B1CEF9A-E340-22E4-32E3-BBD905F2A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4572" y="2448435"/>
              <a:ext cx="6768687" cy="241021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DB15079-0F11-C255-DF77-29B8DAA8FB32}"/>
                </a:ext>
              </a:extLst>
            </p:cNvPr>
            <p:cNvSpPr txBox="1"/>
            <p:nvPr/>
          </p:nvSpPr>
          <p:spPr>
            <a:xfrm>
              <a:off x="3323881" y="3983938"/>
              <a:ext cx="8492067" cy="919401"/>
            </a:xfrm>
            <a:prstGeom prst="wedgeRoundRectCallout">
              <a:avLst>
                <a:gd name="adj1" fmla="val -74683"/>
                <a:gd name="adj2" fmla="val -26132"/>
                <a:gd name="adj3" fmla="val 16667"/>
              </a:avLst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tx1"/>
                  </a:solidFill>
                </a:rPr>
                <a:t>Reports are to be uploaded to the Data Management System to the </a:t>
              </a:r>
              <a:r>
                <a:rPr lang="en-US" sz="2400" b="1" dirty="0">
                  <a:solidFill>
                    <a:schemeClr val="tx1"/>
                  </a:solidFill>
                </a:rPr>
                <a:t>Documents </a:t>
              </a:r>
              <a:r>
                <a:rPr lang="en-US" sz="2400" dirty="0">
                  <a:solidFill>
                    <a:schemeClr val="tx1"/>
                  </a:solidFill>
                </a:rPr>
                <a:t>(same location as the Discipline and EOY Reports)</a:t>
              </a:r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534A995-04EE-BB18-A933-8F718469D69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SPED December Count – Lindsey Heitman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32AFC3A3-B64C-6A10-4DFE-D2468B3DD70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8600" y="6210300"/>
            <a:ext cx="3559175" cy="27940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hlinkClick r:id="rId5"/>
              </a:rPr>
              <a:t>SpedDecCount@cde.state.co.us</a:t>
            </a:r>
            <a:r>
              <a:rPr lang="en-US" dirty="0"/>
              <a:t>  (303)866-5759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EE4BF4BD-C469-94F4-4B15-1BCDCEB2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1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0C85D-FB2C-1D12-6244-F1CA9ABD2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Special Education December Count</a:t>
            </a:r>
            <a:br>
              <a:rPr lang="en-US" dirty="0"/>
            </a:br>
            <a:r>
              <a:rPr lang="en-US" dirty="0"/>
              <a:t>Don’t Forget Last Step – Submit to CDE</a:t>
            </a:r>
          </a:p>
        </p:txBody>
      </p:sp>
      <p:pic>
        <p:nvPicPr>
          <p:cNvPr id="8" name="Content Placeholder 7" descr="screenshot of submit to CDE screen&#10;">
            <a:extLst>
              <a:ext uri="{FF2B5EF4-FFF2-40B4-BE49-F238E27FC236}">
                <a16:creationId xmlns:a16="http://schemas.microsoft.com/office/drawing/2014/main" id="{6D3C1F4A-874F-9939-5C8A-A1CFC0DE5E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227916" y="223405"/>
            <a:ext cx="7391400" cy="2981304"/>
          </a:xfrm>
        </p:spPr>
      </p:pic>
      <p:pic>
        <p:nvPicPr>
          <p:cNvPr id="1026" name="Picture 2" descr="Pipeline Status Dashboard screen for SPED December count highlighting Data Locked Indicator = Y for yes">
            <a:extLst>
              <a:ext uri="{FF2B5EF4-FFF2-40B4-BE49-F238E27FC236}">
                <a16:creationId xmlns:a16="http://schemas.microsoft.com/office/drawing/2014/main" id="{B0EBB5CB-1A26-1F0C-41BE-4156C9BCF62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23" y="3311910"/>
            <a:ext cx="9604402" cy="222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3AF0F5-45DC-9E1C-8E16-B0D76DEEB2A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Special Education December Count- Lindsey Heitman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3C1D3F6A-BD46-AD46-F8DD-08E8F7CB13D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8600" y="6210300"/>
            <a:ext cx="3559175" cy="27940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hlinkClick r:id="rId4"/>
              </a:rPr>
              <a:t>SpedDecCount@cde.state.co.us</a:t>
            </a:r>
            <a:r>
              <a:rPr lang="en-US" dirty="0"/>
              <a:t>  (303)866-5759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F59CA-929D-AFE7-2077-8A8FD8453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92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A5B01E7-3FE8-4627-4BA9-6EC660DC5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7" y="237745"/>
            <a:ext cx="6380819" cy="1197864"/>
          </a:xfrm>
        </p:spPr>
        <p:txBody>
          <a:bodyPr/>
          <a:lstStyle/>
          <a:p>
            <a:r>
              <a:rPr lang="en-US"/>
              <a:t>Questions &amp; Resources:</a:t>
            </a:r>
            <a:br>
              <a:rPr lang="en-US"/>
            </a:br>
            <a:r>
              <a:rPr lang="en-US"/>
              <a:t>Special Education December 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33E22-1F82-7B3B-A6D3-6CC1761B825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Slab 500" panose="02000000000000000000" pitchFamily="50" charset="0"/>
                <a:ea typeface="+mn-ea"/>
                <a:cs typeface="+mn-cs"/>
              </a:rPr>
              <a:t>Lindsey Heitman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hlinkClick r:id="rId2"/>
              </a:rPr>
              <a:t>SpedDecCount@cde.state.co.us</a:t>
            </a:r>
            <a:r>
              <a:rPr lang="en-US"/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Slab 500" panose="02000000000000000000" pitchFamily="50" charset="0"/>
                <a:ea typeface="+mn-ea"/>
                <a:cs typeface="+mn-cs"/>
              </a:rPr>
              <a:t>(303) 866 - 5759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Slab 500" panose="02000000000000000000" pitchFamily="50" charset="0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useo Slab 500" panose="020000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hlinkClick r:id="rId3"/>
              </a:rPr>
              <a:t>Special Education IEP Interchange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hlinkClick r:id="rId3"/>
              </a:rPr>
              <a:t> Webpage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useo Slab 500" panose="020000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hlinkClick r:id="rId4"/>
              </a:rPr>
              <a:t>S</a:t>
            </a:r>
            <a:r>
              <a:rPr lang="en-US">
                <a:hlinkClick r:id="rId4"/>
              </a:rPr>
              <a:t>pecial Education December Count Snapshot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hlinkClick r:id="rId4"/>
              </a:rPr>
              <a:t> Webpage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EAD41F-0455-6984-3D24-240879BA2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184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9C0B0-A5B4-9D57-0890-08D635DC0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40A68-FE4F-39AA-4093-AE9CE69FC9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Attendance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C82ED-D4A1-FF35-6F1D-4AC7F10ED22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Brooke Wenzel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56B94-9E75-65A0-07FE-1C6FE94CD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68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7922C21-731A-B3F7-42A4-4F04B5EE6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Attendance Timeline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FD294E2-C711-462B-B97D-437B343643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191911"/>
              </p:ext>
            </p:extLst>
          </p:nvPr>
        </p:nvGraphicFramePr>
        <p:xfrm>
          <a:off x="905934" y="1260300"/>
          <a:ext cx="10380132" cy="4253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9978">
                  <a:extLst>
                    <a:ext uri="{9D8B030D-6E8A-4147-A177-3AD203B41FA5}">
                      <a16:colId xmlns:a16="http://schemas.microsoft.com/office/drawing/2014/main" val="4139616313"/>
                    </a:ext>
                  </a:extLst>
                </a:gridCol>
                <a:gridCol w="1818207">
                  <a:extLst>
                    <a:ext uri="{9D8B030D-6E8A-4147-A177-3AD203B41FA5}">
                      <a16:colId xmlns:a16="http://schemas.microsoft.com/office/drawing/2014/main" val="2412283717"/>
                    </a:ext>
                  </a:extLst>
                </a:gridCol>
                <a:gridCol w="6661947">
                  <a:extLst>
                    <a:ext uri="{9D8B030D-6E8A-4147-A177-3AD203B41FA5}">
                      <a16:colId xmlns:a16="http://schemas.microsoft.com/office/drawing/2014/main" val="2128448909"/>
                    </a:ext>
                  </a:extLst>
                </a:gridCol>
              </a:tblGrid>
              <a:tr h="2566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>
                          <a:effectLst/>
                        </a:rPr>
                        <a:t>Date</a:t>
                      </a:r>
                      <a:endParaRPr lang="en-US" sz="16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>
                          <a:effectLst/>
                        </a:rPr>
                        <a:t>Event</a:t>
                      </a:r>
                      <a:endParaRPr lang="en-US" sz="16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 dirty="0">
                          <a:effectLst/>
                        </a:rPr>
                        <a:t>Event Description</a:t>
                      </a:r>
                      <a:endParaRPr lang="en-US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905684"/>
                  </a:ext>
                </a:extLst>
              </a:tr>
              <a:tr h="55116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 dirty="0">
                          <a:effectLst/>
                        </a:rPr>
                        <a:t>04/17/2024</a:t>
                      </a:r>
                      <a:endParaRPr lang="en-US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>
                          <a:effectLst/>
                        </a:rPr>
                        <a:t>Open</a:t>
                      </a:r>
                      <a:endParaRPr lang="en-US" sz="16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 dirty="0">
                          <a:effectLst/>
                        </a:rPr>
                        <a:t>Districts may begin creating snapshots. Attendance Snapshot dependencies are the Student Demographic File and Student School Association File.</a:t>
                      </a:r>
                      <a:endParaRPr lang="en-US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730710"/>
                  </a:ext>
                </a:extLst>
              </a:tr>
              <a:tr h="5268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>
                          <a:effectLst/>
                        </a:rPr>
                        <a:t>05/08/2024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>
                          <a:effectLst/>
                        </a:rPr>
                        <a:t>10:30-12:00 p.m.</a:t>
                      </a:r>
                      <a:endParaRPr lang="en-US" sz="16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>
                          <a:effectLst/>
                        </a:rPr>
                        <a:t>Training Event</a:t>
                      </a:r>
                      <a:endParaRPr lang="en-US" sz="16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 dirty="0">
                          <a:effectLst/>
                        </a:rPr>
                        <a:t>Collection Overview Training</a:t>
                      </a:r>
                      <a:endParaRPr lang="en-US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98307"/>
                  </a:ext>
                </a:extLst>
              </a:tr>
              <a:tr h="2566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>
                          <a:effectLst/>
                        </a:rPr>
                        <a:t>05/09/2024</a:t>
                      </a:r>
                      <a:endParaRPr lang="en-US" sz="16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>
                          <a:effectLst/>
                        </a:rPr>
                        <a:t>Interim Deadline</a:t>
                      </a:r>
                      <a:endParaRPr lang="en-US" sz="16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 dirty="0">
                          <a:effectLst/>
                        </a:rPr>
                        <a:t>Upload Student Demographic and Student School Association Files</a:t>
                      </a:r>
                      <a:endParaRPr lang="en-US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9963426"/>
                  </a:ext>
                </a:extLst>
              </a:tr>
              <a:tr h="2566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>
                          <a:effectLst/>
                        </a:rPr>
                        <a:t>05/28/2024</a:t>
                      </a:r>
                      <a:endParaRPr lang="en-US" sz="16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 dirty="0">
                          <a:effectLst/>
                        </a:rPr>
                        <a:t>Interim Deadline</a:t>
                      </a:r>
                      <a:endParaRPr lang="en-US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>
                          <a:effectLst/>
                        </a:rPr>
                        <a:t>Create an initial Attendance Snapshot</a:t>
                      </a:r>
                      <a:endParaRPr lang="en-US" sz="16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5242619"/>
                  </a:ext>
                </a:extLst>
              </a:tr>
              <a:tr h="2566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>
                          <a:effectLst/>
                        </a:rPr>
                        <a:t>06/12/2024</a:t>
                      </a:r>
                      <a:endParaRPr lang="en-US" sz="16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>
                          <a:effectLst/>
                        </a:rPr>
                        <a:t>Interim Deadline</a:t>
                      </a:r>
                      <a:endParaRPr lang="en-US" sz="16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>
                          <a:effectLst/>
                        </a:rPr>
                        <a:t>Error free Student Interchange file uploads</a:t>
                      </a:r>
                      <a:endParaRPr lang="en-US" sz="16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094690"/>
                  </a:ext>
                </a:extLst>
              </a:tr>
              <a:tr h="2566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>
                          <a:effectLst/>
                        </a:rPr>
                        <a:t>06/26/2024</a:t>
                      </a:r>
                      <a:endParaRPr lang="en-US" sz="16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>
                          <a:effectLst/>
                        </a:rPr>
                        <a:t>Interim Deadline</a:t>
                      </a:r>
                      <a:endParaRPr lang="en-US" sz="16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 dirty="0">
                          <a:effectLst/>
                        </a:rPr>
                        <a:t>Error free Attendance Snapshot</a:t>
                      </a:r>
                      <a:endParaRPr lang="en-US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5724866"/>
                  </a:ext>
                </a:extLst>
              </a:tr>
              <a:tr h="5268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>
                          <a:effectLst/>
                        </a:rPr>
                        <a:t>07/05/2024</a:t>
                      </a:r>
                      <a:endParaRPr lang="en-US" sz="16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 dirty="0">
                          <a:effectLst/>
                        </a:rPr>
                        <a:t>Report Review</a:t>
                      </a:r>
                      <a:endParaRPr lang="en-US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 dirty="0">
                          <a:effectLst/>
                        </a:rPr>
                        <a:t>Review Attendance Cognos Reports for data validation. Submit Attendance Snapshot data as soon as review is complete.</a:t>
                      </a:r>
                      <a:endParaRPr lang="en-US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374477"/>
                  </a:ext>
                </a:extLst>
              </a:tr>
              <a:tr h="2566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2000" b="1" dirty="0">
                          <a:effectLst/>
                        </a:rPr>
                        <a:t>07/12/2024</a:t>
                      </a:r>
                      <a:endParaRPr lang="en-US" sz="20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Deadline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Submit Attendance Snapshot data.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743489"/>
                  </a:ext>
                </a:extLst>
              </a:tr>
              <a:tr h="7971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>
                          <a:effectLst/>
                        </a:rPr>
                        <a:t>07/26/2024</a:t>
                      </a:r>
                      <a:endParaRPr lang="en-US" sz="16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>
                          <a:effectLst/>
                        </a:rPr>
                        <a:t>Deadline</a:t>
                      </a:r>
                      <a:endParaRPr lang="en-US" sz="16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 dirty="0">
                          <a:effectLst/>
                        </a:rPr>
                        <a:t>Collection closes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028825" algn="l"/>
                        </a:tabLst>
                      </a:pPr>
                      <a:r>
                        <a:rPr lang="en-US" sz="1600" dirty="0">
                          <a:effectLst/>
                        </a:rPr>
                        <a:t>Superintendent Verification (sign-off) form due.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2028825" algn="l"/>
                        </a:tabLst>
                      </a:pPr>
                      <a:r>
                        <a:rPr lang="en-US" sz="1600" dirty="0">
                          <a:effectLst/>
                        </a:rPr>
                        <a:t>Data remains embargoed until the official release in August.</a:t>
                      </a:r>
                      <a:endParaRPr lang="en-US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199095"/>
                  </a:ext>
                </a:extLst>
              </a:tr>
              <a:tr h="2566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>
                          <a:effectLst/>
                        </a:rPr>
                        <a:t>08/16/2024</a:t>
                      </a:r>
                      <a:endParaRPr lang="en-US" sz="16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4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>
                          <a:effectLst/>
                        </a:rPr>
                        <a:t>Data Release</a:t>
                      </a:r>
                      <a:endParaRPr lang="en-US" sz="16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4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28825" algn="l"/>
                        </a:tabLst>
                      </a:pPr>
                      <a:r>
                        <a:rPr lang="en-US" sz="1600" dirty="0">
                          <a:effectLst/>
                        </a:rPr>
                        <a:t>Official data release</a:t>
                      </a:r>
                      <a:endParaRPr lang="en-US" sz="16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4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388651"/>
                  </a:ext>
                </a:extLst>
              </a:tr>
            </a:tbl>
          </a:graphicData>
        </a:graphic>
      </p:graphicFrame>
      <p:sp>
        <p:nvSpPr>
          <p:cNvPr id="14" name="Rectangle: Rounded Corners 13">
            <a:hlinkClick r:id="rId2"/>
            <a:extLst>
              <a:ext uri="{FF2B5EF4-FFF2-40B4-BE49-F238E27FC236}">
                <a16:creationId xmlns:a16="http://schemas.microsoft.com/office/drawing/2014/main" id="{AE916565-2D71-4EE6-BF77-4FE2CF47FAB9}"/>
              </a:ext>
            </a:extLst>
          </p:cNvPr>
          <p:cNvSpPr/>
          <p:nvPr/>
        </p:nvSpPr>
        <p:spPr>
          <a:xfrm>
            <a:off x="829733" y="5609549"/>
            <a:ext cx="10696575" cy="517261"/>
          </a:xfrm>
          <a:prstGeom prst="round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2"/>
              </a:rPr>
              <a:t>See the Attendance website for collection timeline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F95E14B-F93F-A051-0AE5-68DD93B6B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9CBD4F97-25F9-AD08-D11D-64502178E8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66838" y="6356350"/>
            <a:ext cx="4483100" cy="361950"/>
          </a:xfrm>
        </p:spPr>
        <p:txBody>
          <a:bodyPr/>
          <a:lstStyle/>
          <a:p>
            <a:r>
              <a:rPr lang="en-US" dirty="0"/>
              <a:t>Attendance – Brooke Wenzel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956A9536-9D63-FA13-37C5-BAEB262B035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53138" y="6356350"/>
            <a:ext cx="4392612" cy="361950"/>
          </a:xfrm>
        </p:spPr>
        <p:txBody>
          <a:bodyPr/>
          <a:lstStyle/>
          <a:p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Attendance@cde.state.co.us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72233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5F579-BE99-64D3-B278-2D7F1C09D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School Association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4173F-59D2-93F8-685F-2B2C8743B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sure your attendance fields are populating upon extract</a:t>
            </a:r>
          </a:p>
          <a:p>
            <a:pPr lvl="1"/>
            <a:r>
              <a:rPr lang="en-US" dirty="0"/>
              <a:t>Total Days Attended, Total Days Excused, Total Days Unexcused, Total Days Possible</a:t>
            </a:r>
          </a:p>
          <a:p>
            <a:r>
              <a:rPr lang="en-US" dirty="0"/>
              <a:t>Students must have at least 10.0 Total Days Possible to be pulled into the Attendance Snapshot</a:t>
            </a:r>
          </a:p>
          <a:p>
            <a:r>
              <a:rPr lang="en-US" dirty="0"/>
              <a:t>Having issues with attendance fields populating?</a:t>
            </a:r>
          </a:p>
          <a:p>
            <a:pPr lvl="1"/>
            <a:r>
              <a:rPr lang="en-US" dirty="0"/>
              <a:t>Reach out to your SIS vendor!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DFE4AD-841C-8744-F6D8-DB8DB3FD2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E33A0E-20E0-D606-68E5-3E3BDDE72B1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Attendance – Brooke Wenzel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6F73273-26EC-8F50-BF57-001AC2D30C9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Attendance@cde.state.co.us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3461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3C3E2-3154-C5F5-ECDC-8FCBA2CE1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B6288-396B-71FF-224D-B1CD74E78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Attendance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2F803-E46C-B0F3-8E24-F7B4DF4D4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0" i="0" dirty="0">
                <a:solidFill>
                  <a:srgbClr val="333333"/>
                </a:solidFill>
                <a:effectLst/>
                <a:latin typeface="SourceSansProRegular"/>
              </a:rPr>
              <a:t>2023-2024 Collection Overview</a:t>
            </a:r>
          </a:p>
          <a:p>
            <a:pPr marL="0" indent="0" algn="ctr">
              <a:buNone/>
            </a:pPr>
            <a:r>
              <a:rPr lang="en-US" sz="2800" b="0" i="0" dirty="0">
                <a:solidFill>
                  <a:srgbClr val="333333"/>
                </a:solidFill>
                <a:effectLst/>
                <a:latin typeface="SourceSansProRegular"/>
              </a:rPr>
              <a:t>May 8</a:t>
            </a:r>
            <a:r>
              <a:rPr lang="en-US" sz="2800" b="0" i="0" baseline="30000" dirty="0">
                <a:solidFill>
                  <a:srgbClr val="333333"/>
                </a:solidFill>
                <a:effectLst/>
                <a:latin typeface="SourceSansProRegular"/>
              </a:rPr>
              <a:t>th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SourceSansProRegular"/>
              </a:rPr>
              <a:t>, 2024</a:t>
            </a:r>
          </a:p>
          <a:p>
            <a:pPr marL="0" indent="0" algn="ctr">
              <a:buNone/>
            </a:pPr>
            <a:r>
              <a:rPr lang="en-US" sz="2800" b="0" i="0" dirty="0">
                <a:solidFill>
                  <a:srgbClr val="333333"/>
                </a:solidFill>
                <a:effectLst/>
                <a:latin typeface="SourceSansProRegular"/>
              </a:rPr>
              <a:t>10:30-12:00 p.m.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rgbClr val="333333"/>
                </a:solidFill>
                <a:latin typeface="SourceSansProRegular"/>
              </a:rPr>
              <a:t>Login information is posted on the </a:t>
            </a:r>
            <a:r>
              <a:rPr lang="en-US" sz="2800" dirty="0">
                <a:solidFill>
                  <a:srgbClr val="333333"/>
                </a:solidFill>
                <a:latin typeface="SourceSansProRegular"/>
                <a:hlinkClick r:id="rId2"/>
              </a:rPr>
              <a:t>Attendance Website under Training</a:t>
            </a:r>
            <a:endParaRPr lang="en-US" sz="2800" dirty="0"/>
          </a:p>
        </p:txBody>
      </p:sp>
      <p:pic>
        <p:nvPicPr>
          <p:cNvPr id="8" name="Picture 7" descr="Join Teams Meeting Link button screen shot (not linked to Meeting Link)">
            <a:extLst>
              <a:ext uri="{FF2B5EF4-FFF2-40B4-BE49-F238E27FC236}">
                <a16:creationId xmlns:a16="http://schemas.microsoft.com/office/drawing/2014/main" id="{6D2B5BD0-7629-902B-EE8A-6637980AA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5524" y="3828552"/>
            <a:ext cx="2580952" cy="50476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14446E-613E-33E7-931D-C6B22EB33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76C896-EEB6-AA25-0B22-497CA3D7BCE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Attendance – Brooke Wenzel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02C41A3-624F-64E1-E8B0-46B79DA6336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Attendance@cde.state.co.us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9786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A5B01E7-3FE8-4627-4BA9-6EC660DC5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&amp; Resources:</a:t>
            </a:r>
            <a:br>
              <a:rPr lang="en-US" dirty="0"/>
            </a:br>
            <a:r>
              <a:rPr lang="en-US" dirty="0"/>
              <a:t>Attendance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33E22-1F82-7B3B-A6D3-6CC1761B825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Slab 500" panose="02000000000000000000" pitchFamily="50" charset="0"/>
                <a:ea typeface="+mn-ea"/>
                <a:cs typeface="+mn-cs"/>
              </a:rPr>
              <a:t>Brooke Wenzel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useo Slab 500" panose="02000000000000000000" pitchFamily="50" charset="0"/>
              <a:ea typeface="+mn-ea"/>
              <a:cs typeface="+mn-cs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hlinkClick r:id="rId3"/>
              </a:rPr>
              <a:t>Attendance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hlinkClick r:id="rId3"/>
              </a:rPr>
              <a:t>@cde.state.co.us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Slab 500" panose="02000000000000000000" pitchFamily="50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Slab 500" panose="02000000000000000000" pitchFamily="50" charset="0"/>
                <a:ea typeface="+mn-ea"/>
                <a:cs typeface="+mn-cs"/>
              </a:rPr>
              <a:t>720-441-7963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Slab 500" panose="02000000000000000000" pitchFamily="50" charset="0"/>
                <a:ea typeface="+mn-ea"/>
                <a:cs typeface="+mn-cs"/>
              </a:rPr>
            </a:b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Slab 500" panose="02000000000000000000" pitchFamily="50" charset="0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useo Slab 500" panose="020000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Slab 500" panose="02000000000000000000" pitchFamily="50" charset="0"/>
                <a:ea typeface="+mn-ea"/>
                <a:cs typeface="+mn-cs"/>
                <a:hlinkClick r:id="rId4"/>
              </a:rPr>
              <a:t>Attendance Webpage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useo Slab 500" panose="020000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useo Slab 500" panose="02000000000000000000" pitchFamily="50" charset="0"/>
                <a:ea typeface="+mn-ea"/>
                <a:cs typeface="+mn-cs"/>
                <a:hlinkClick r:id="rId5"/>
              </a:rPr>
              <a:t>Student Interchange Webpage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4A653-CC7A-8988-FE35-1125F547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04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C0F36-0F9B-8439-D078-ED4178BEC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1" y="204788"/>
            <a:ext cx="7442200" cy="898525"/>
          </a:xfrm>
        </p:spPr>
        <p:txBody>
          <a:bodyPr/>
          <a:lstStyle/>
          <a:p>
            <a:r>
              <a:rPr lang="en-US"/>
              <a:t>Collection Email Addresses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A1DE3C4-4F9D-B1F1-CB23-BCFFA94F7D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54163"/>
            <a:ext cx="4667250" cy="4351337"/>
          </a:xfrm>
        </p:spPr>
        <p:txBody>
          <a:bodyPr>
            <a:normAutofit/>
          </a:bodyPr>
          <a:lstStyle/>
          <a:p>
            <a:r>
              <a:rPr lang="en-US"/>
              <a:t>Additional support has been added to help manage emails for the CDE Team</a:t>
            </a:r>
          </a:p>
          <a:p>
            <a:r>
              <a:rPr lang="en-US"/>
              <a:t>Some emails may be signed as "Technical Help Support"</a:t>
            </a:r>
          </a:p>
          <a:p>
            <a:r>
              <a:rPr lang="en-US"/>
              <a:t>The data collection leads you know, and trust are: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/>
              <a:t>Still responding and signing their names as needed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/>
              <a:t>Training &amp; assisting the Technical Help Support staff</a:t>
            </a:r>
          </a:p>
          <a:p>
            <a:endParaRPr lang="en-US"/>
          </a:p>
        </p:txBody>
      </p:sp>
      <p:graphicFrame>
        <p:nvGraphicFramePr>
          <p:cNvPr id="10" name="Content Placeholder 7">
            <a:extLst>
              <a:ext uri="{FF2B5EF4-FFF2-40B4-BE49-F238E27FC236}">
                <a16:creationId xmlns:a16="http://schemas.microsoft.com/office/drawing/2014/main" id="{7C2B99CE-16CE-8367-EC56-BD396E47930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64492289"/>
              </p:ext>
            </p:extLst>
          </p:nvPr>
        </p:nvGraphicFramePr>
        <p:xfrm>
          <a:off x="5658775" y="1651796"/>
          <a:ext cx="6161750" cy="3718560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2593825">
                  <a:extLst>
                    <a:ext uri="{9D8B030D-6E8A-4147-A177-3AD203B41FA5}">
                      <a16:colId xmlns:a16="http://schemas.microsoft.com/office/drawing/2014/main" val="3674245083"/>
                    </a:ext>
                  </a:extLst>
                </a:gridCol>
                <a:gridCol w="3567925">
                  <a:extLst>
                    <a:ext uri="{9D8B030D-6E8A-4147-A177-3AD203B41FA5}">
                      <a16:colId xmlns:a16="http://schemas.microsoft.com/office/drawing/2014/main" val="418629548"/>
                    </a:ext>
                  </a:extLst>
                </a:gridCol>
              </a:tblGrid>
              <a:tr h="111019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Data Collection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Email Addresses</a:t>
                      </a: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1063560226"/>
                  </a:ext>
                </a:extLst>
              </a:tr>
              <a:tr h="111019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Attendance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400" u="sng">
                          <a:solidFill>
                            <a:srgbClr val="0070C0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Attendance@cde.state.co.us</a:t>
                      </a:r>
                      <a:endParaRPr lang="en-US" sz="14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3592129980"/>
                  </a:ext>
                </a:extLst>
              </a:tr>
              <a:tr h="111019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Directory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400" u="sng">
                          <a:solidFill>
                            <a:srgbClr val="0070C0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DirectoryData@cde.state.co.us</a:t>
                      </a:r>
                      <a:endParaRPr lang="en-US" sz="14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1444462020"/>
                  </a:ext>
                </a:extLst>
              </a:tr>
              <a:tr h="211823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EDIS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400" u="sng">
                          <a:solidFill>
                            <a:srgbClr val="0070C0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EDIS@cde.state.co.us</a:t>
                      </a:r>
                      <a:endParaRPr lang="en-US" sz="14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3386654118"/>
                  </a:ext>
                </a:extLst>
              </a:tr>
              <a:tr h="111019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Human Resources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400" u="sng">
                          <a:solidFill>
                            <a:srgbClr val="0070C0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HumanResourcesData@cde.state.co.us</a:t>
                      </a:r>
                      <a:endParaRPr lang="en-US" sz="14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718457640"/>
                  </a:ext>
                </a:extLst>
              </a:tr>
              <a:tr h="111019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READ Collections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u="sng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ReadActData@cde.state.co.us</a:t>
                      </a:r>
                      <a:r>
                        <a:rPr lang="en-US" sz="1400" u="sng" kern="120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4207475299"/>
                  </a:ext>
                </a:extLst>
              </a:tr>
              <a:tr h="111019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Report Card March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400" u="sng">
                          <a:solidFill>
                            <a:srgbClr val="0070C0"/>
                          </a:solidFill>
                          <a:effectLst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ReportCard@cde.state.co.us</a:t>
                      </a:r>
                      <a:endParaRPr lang="en-US" sz="14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3273281362"/>
                  </a:ext>
                </a:extLst>
              </a:tr>
              <a:tr h="111019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RITS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400" u="sng">
                          <a:solidFill>
                            <a:srgbClr val="0070C0"/>
                          </a:solidFill>
                          <a:effectLst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RITS@cde.state.co.us</a:t>
                      </a:r>
                      <a:endParaRPr lang="en-US" sz="14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1924087338"/>
                  </a:ext>
                </a:extLst>
              </a:tr>
              <a:tr h="111019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Special Ed December Count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400" u="sng">
                          <a:solidFill>
                            <a:srgbClr val="0070C0"/>
                          </a:solidFill>
                          <a:effectLst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SpedDecCount@cde.state.co.us</a:t>
                      </a:r>
                      <a:endParaRPr lang="en-US" sz="14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2197334546"/>
                  </a:ext>
                </a:extLst>
              </a:tr>
              <a:tr h="111019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Special Ed Discipline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400" u="sng">
                          <a:solidFill>
                            <a:srgbClr val="0070C0"/>
                          </a:solidFill>
                          <a:effectLst/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SpedDiscipline@cde.state.co.us</a:t>
                      </a:r>
                      <a:endParaRPr lang="en-US" sz="14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3441085720"/>
                  </a:ext>
                </a:extLst>
              </a:tr>
              <a:tr h="111019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Special Ed End of Year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400" u="sng">
                          <a:solidFill>
                            <a:srgbClr val="0070C0"/>
                          </a:solidFill>
                          <a:effectLst/>
                          <a:hlinkClick r:id="rId1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SpedEndOfYear@cde.state.co.us</a:t>
                      </a:r>
                      <a:endParaRPr lang="en-US" sz="14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84494121"/>
                  </a:ext>
                </a:extLst>
              </a:tr>
              <a:tr h="111019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Staff Evaluation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400" u="sng">
                          <a:solidFill>
                            <a:srgbClr val="0070C0"/>
                          </a:solidFill>
                          <a:effectLst/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StaffEvaluation@cde.state.co.us</a:t>
                      </a:r>
                      <a:endParaRPr lang="en-US" sz="14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989509517"/>
                  </a:ext>
                </a:extLst>
              </a:tr>
              <a:tr h="111019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Student Discipline Snapshot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400" u="sng">
                          <a:solidFill>
                            <a:srgbClr val="0070C0"/>
                          </a:solidFill>
                          <a:effectLst/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StudentDiscipline@cde.state.co.us</a:t>
                      </a:r>
                      <a:endParaRPr lang="en-US" sz="14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4201538851"/>
                  </a:ext>
                </a:extLst>
              </a:tr>
              <a:tr h="111019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Student End of Year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70C0"/>
                          </a:solidFill>
                          <a:effectLst/>
                          <a:hlinkClick r:id="rId15"/>
                        </a:rPr>
                        <a:t>StudentEndOfYear@cde.state.co.us</a:t>
                      </a:r>
                      <a:r>
                        <a:rPr lang="en-US" sz="140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4247491583"/>
                  </a:ext>
                </a:extLst>
              </a:tr>
              <a:tr h="111019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Student October Count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400" u="sng">
                          <a:solidFill>
                            <a:srgbClr val="0070C0"/>
                          </a:solidFill>
                          <a:effectLst/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StudentOctober@cde.state.co.us</a:t>
                      </a:r>
                      <a:endParaRPr lang="en-US" sz="14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2814692743"/>
                  </a:ext>
                </a:extLst>
              </a:tr>
              <a:tr h="111019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Teacher Student Data Link</a:t>
                      </a:r>
                    </a:p>
                  </a:txBody>
                  <a:tcPr marL="68580" marR="68580" marT="9525" marB="9525" anchor="ctr"/>
                </a:tc>
                <a:tc>
                  <a:txBody>
                    <a:bodyPr/>
                    <a:lstStyle/>
                    <a:p>
                      <a:r>
                        <a:rPr lang="en-US" sz="1400" u="sng">
                          <a:solidFill>
                            <a:srgbClr val="0070C0"/>
                          </a:solidFill>
                          <a:effectLst/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TeacherStudentDataLink@cde.state.co.us</a:t>
                      </a:r>
                      <a:endParaRPr lang="en-US" sz="140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68580" marR="68580" marT="9525" marB="9525" anchor="ctr"/>
                </a:tc>
                <a:extLst>
                  <a:ext uri="{0D108BD9-81ED-4DB2-BD59-A6C34878D82A}">
                    <a16:rowId xmlns:a16="http://schemas.microsoft.com/office/drawing/2014/main" val="3143807525"/>
                  </a:ext>
                </a:extLst>
              </a:tr>
            </a:tbl>
          </a:graphicData>
        </a:graphic>
      </p:graphicFrame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E5C30A0-7C6D-72BD-AEFB-A91B54F6043C}"/>
              </a:ext>
            </a:extLst>
          </p:cNvPr>
          <p:cNvSpPr txBox="1">
            <a:spLocks/>
          </p:cNvSpPr>
          <p:nvPr/>
        </p:nvSpPr>
        <p:spPr>
          <a:xfrm>
            <a:off x="2998456" y="5794375"/>
            <a:ext cx="6195088" cy="561975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0" tIns="0" rIns="0" bIns="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/>
              <a:t>These email addresses are also posted on the Data Pipeline website and Contact list for reference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DF7E0F83-4F6F-EAD5-F2A7-85C265612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34951" y="111124"/>
            <a:ext cx="719137" cy="71913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56A954-19C7-14D6-F4C9-DDCFBDFDF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514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4E2ED6F9-63C3-4A8D-9BB4-1EA62533B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6D72081E-AD41-4FBB-B02B-698A68DBC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3A43E2-FA07-A5B7-4E88-A2B5EAE91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"/>
          <a:stretch/>
        </p:blipFill>
        <p:spPr>
          <a:xfrm>
            <a:off x="20" y="10"/>
            <a:ext cx="12191980" cy="39944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9B416C-5F6D-56F7-429A-80FD0A190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495466"/>
            <a:ext cx="3611880" cy="153619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i="1">
                <a:latin typeface="+mj-lt"/>
              </a:rPr>
              <a:t>Thank you for joining today! 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16248AD-805F-41BF-9B57-FC53E5B32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F82758F-B2B3-4F0A-BB90-4BFFEDD16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extBox 9" descr="Next Town Hall 2/1/2024.">
            <a:extLst>
              <a:ext uri="{FF2B5EF4-FFF2-40B4-BE49-F238E27FC236}">
                <a16:creationId xmlns:a16="http://schemas.microsoft.com/office/drawing/2014/main" id="{846691BE-0086-3658-55F2-41FDF0607A9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61738128"/>
              </p:ext>
            </p:extLst>
          </p:nvPr>
        </p:nvGraphicFramePr>
        <p:xfrm>
          <a:off x="5295826" y="4495466"/>
          <a:ext cx="6061022" cy="1536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2FE20-0F41-66B5-B74C-63F2B5E27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624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C479D5F6-EDCB-402A-AC08-4943A1820E8F}" type="slidenum"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30</a:t>
            </a:fld>
            <a:endParaRPr lang="en-US" sz="120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17000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2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EB96DD-D22A-4D24-782E-BD0F67CE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What is PII?</a:t>
            </a:r>
          </a:p>
        </p:txBody>
      </p:sp>
      <p:pic>
        <p:nvPicPr>
          <p:cNvPr id="38" name="Picture 8">
            <a:extLst>
              <a:ext uri="{FF2B5EF4-FFF2-40B4-BE49-F238E27FC236}">
                <a16:creationId xmlns:a16="http://schemas.microsoft.com/office/drawing/2014/main" id="{BAD7085A-BD5F-8A1F-F7A2-5122964EF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5" r="35363" b="-1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16194-6F49-EA21-44EE-9C4ECBAB2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>
                <a:solidFill>
                  <a:schemeClr val="bg1"/>
                </a:solidFill>
              </a:rPr>
              <a:t>Personally Identifiable Information (PII) is defined by state and federal laws as information that, alone or in combination, personally identifies an individual</a:t>
            </a:r>
          </a:p>
          <a:p>
            <a:pPr lvl="1"/>
            <a:r>
              <a:rPr lang="en-US" sz="1700">
                <a:solidFill>
                  <a:schemeClr val="bg1"/>
                </a:solidFill>
              </a:rPr>
              <a:t>This includes direct identifiers </a:t>
            </a:r>
            <a:br>
              <a:rPr lang="en-US" sz="1700">
                <a:solidFill>
                  <a:schemeClr val="bg1"/>
                </a:solidFill>
              </a:rPr>
            </a:br>
            <a:r>
              <a:rPr lang="en-US" sz="1700">
                <a:solidFill>
                  <a:schemeClr val="bg1"/>
                </a:solidFill>
              </a:rPr>
              <a:t>(i.e. student and staff names, SASID, EDID, etc.)</a:t>
            </a:r>
          </a:p>
          <a:p>
            <a:pPr lvl="1"/>
            <a:r>
              <a:rPr lang="en-US" sz="1700">
                <a:solidFill>
                  <a:schemeClr val="bg1"/>
                </a:solidFill>
              </a:rPr>
              <a:t>Includes information that when combined is identifiable</a:t>
            </a:r>
          </a:p>
          <a:p>
            <a:r>
              <a:rPr lang="en-US" sz="1700">
                <a:solidFill>
                  <a:schemeClr val="bg1"/>
                </a:solidFill>
              </a:rPr>
              <a:t>Colorado’s Student Data Transparency and Security Act outlines requirements for how Student PII is collected, used and shared</a:t>
            </a:r>
          </a:p>
          <a:p>
            <a:r>
              <a:rPr lang="en-US" sz="1700">
                <a:solidFill>
                  <a:schemeClr val="bg1"/>
                </a:solidFill>
              </a:rPr>
              <a:t>CDE has prepared guidance on how to comply with this and other privacy laws which can be found </a:t>
            </a:r>
            <a:r>
              <a:rPr lang="en-US" sz="1700">
                <a:solidFill>
                  <a:schemeClr val="bg1"/>
                </a:solidFill>
                <a:hlinkClick r:id="rId3"/>
              </a:rPr>
              <a:t>here.</a:t>
            </a:r>
            <a:endParaRPr lang="en-US" sz="1700">
              <a:solidFill>
                <a:schemeClr val="bg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095637-B40E-39E8-CCCA-0308A23F7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08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A4A7614-299E-AB4A-CD2D-32DF13EEB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Sharing Data</a:t>
            </a:r>
          </a:p>
        </p:txBody>
      </p:sp>
      <p:pic>
        <p:nvPicPr>
          <p:cNvPr id="8" name="Picture 2" descr="https://my.syncplicity.com/">
            <a:hlinkClick r:id="rId2"/>
            <a:extLst>
              <a:ext uri="{FF2B5EF4-FFF2-40B4-BE49-F238E27FC236}">
                <a16:creationId xmlns:a16="http://schemas.microsoft.com/office/drawing/2014/main" id="{78B849ED-8EA7-D452-E680-360275A57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793" y="156191"/>
            <a:ext cx="1839433" cy="8981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491E1C-3AFC-F81C-ED72-4E15BDB54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Use secure methods to transfer any PII to CDE</a:t>
            </a:r>
          </a:p>
          <a:p>
            <a:pPr lvl="1"/>
            <a:r>
              <a:rPr lang="en-US"/>
              <a:t>Contact Data Collection leads with questions about how to transmit PII securely</a:t>
            </a:r>
          </a:p>
          <a:p>
            <a:pPr lvl="2"/>
            <a:r>
              <a:rPr lang="en-US" sz="2600" b="1"/>
              <a:t>Each Data Collection leads maintains their own Syncplicity folders for specific collections, reach out to the collection lead for access</a:t>
            </a:r>
          </a:p>
          <a:p>
            <a:pPr lvl="1"/>
            <a:r>
              <a:rPr lang="en-US"/>
              <a:t>Use </a:t>
            </a:r>
            <a:r>
              <a:rPr lang="en-US">
                <a:hlinkClick r:id="rId4"/>
              </a:rPr>
              <a:t>Syncplicity</a:t>
            </a:r>
            <a:r>
              <a:rPr lang="en-US"/>
              <a:t> to encrypt emails to CDE</a:t>
            </a:r>
          </a:p>
          <a:p>
            <a:r>
              <a:rPr lang="en-US"/>
              <a:t>Avoid sending PII via unencrypted email or to unsecured faxes when sharing data between or within districts</a:t>
            </a:r>
          </a:p>
          <a:p>
            <a:pPr lvl="1"/>
            <a:r>
              <a:rPr lang="en-US"/>
              <a:t>Use </a:t>
            </a:r>
            <a:r>
              <a:rPr lang="en-US">
                <a:hlinkClick r:id="rId4"/>
              </a:rPr>
              <a:t>Syncplicity</a:t>
            </a:r>
            <a:r>
              <a:rPr lang="en-US"/>
              <a:t> to encrypt emails to CDE</a:t>
            </a:r>
          </a:p>
          <a:p>
            <a:r>
              <a:rPr lang="en-US"/>
              <a:t>Check local policies for restrictions, requirements, etc. regarding PII</a:t>
            </a:r>
          </a:p>
          <a:p>
            <a:pPr lvl="1"/>
            <a:r>
              <a:rPr lang="en-US"/>
              <a:t>Do not use PII in trainings, presentations, etc.</a:t>
            </a:r>
          </a:p>
          <a:p>
            <a:pPr lvl="1"/>
            <a:r>
              <a:rPr lang="en-US"/>
              <a:t>Do not share PII with unauthorized individuals</a:t>
            </a:r>
          </a:p>
          <a:p>
            <a:pPr lvl="1"/>
            <a:r>
              <a:rPr lang="en-US"/>
              <a:t>Do not share passwords</a:t>
            </a:r>
          </a:p>
          <a:p>
            <a:pPr lvl="1"/>
            <a:r>
              <a:rPr lang="en-US"/>
              <a:t>Follow local policies when transmitting PII to any third party</a:t>
            </a:r>
          </a:p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9A1667-ADB3-180C-A9CF-E9265E3CD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5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6F382A-980F-E69F-23E3-61705999C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Today’s Agenda</a:t>
            </a:r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E52EBAC4-3CDA-C325-EF8A-459CCAFC0E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3233660"/>
              </p:ext>
            </p:extLst>
          </p:nvPr>
        </p:nvGraphicFramePr>
        <p:xfrm>
          <a:off x="1007533" y="1554163"/>
          <a:ext cx="10337800" cy="24688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070600">
                  <a:extLst>
                    <a:ext uri="{9D8B030D-6E8A-4147-A177-3AD203B41FA5}">
                      <a16:colId xmlns:a16="http://schemas.microsoft.com/office/drawing/2014/main" val="2752842426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1024392638"/>
                    </a:ext>
                  </a:extLst>
                </a:gridCol>
              </a:tblGrid>
              <a:tr h="163288">
                <a:tc>
                  <a:txBody>
                    <a:bodyPr/>
                    <a:lstStyle/>
                    <a:p>
                      <a:r>
                        <a:rPr lang="en-US"/>
                        <a:t>Agenda 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Presenter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669085"/>
                  </a:ext>
                </a:extLst>
              </a:tr>
              <a:tr h="163288">
                <a:tc>
                  <a:txBody>
                    <a:bodyPr/>
                    <a:lstStyle/>
                    <a:p>
                      <a:r>
                        <a:rPr lang="en-US" dirty="0"/>
                        <a:t>Open Data Collections and Upcoming Deadlines in Data Pipeline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8234968"/>
                  </a:ext>
                </a:extLst>
              </a:tr>
              <a:tr h="16328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</a:rPr>
                        <a:t>Human Resources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Dawna Gudka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813725"/>
                  </a:ext>
                </a:extLst>
              </a:tr>
              <a:tr h="16328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</a:rPr>
                        <a:t>Student Discipline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Dawna Gudka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981774"/>
                  </a:ext>
                </a:extLst>
              </a:tr>
              <a:tr h="16328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</a:rPr>
                        <a:t>Special Education December 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Lindsey Heitman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17461"/>
                  </a:ext>
                </a:extLst>
              </a:tr>
              <a:tr h="187667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</a:rPr>
                        <a:t>Attendance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Brooke Wenzel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516014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401D5-5C84-A78E-4D3A-ECAF0200F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67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14C5177-5F07-B9F4-3062-A061803107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/>
              <a:t>Open Collections and </a:t>
            </a:r>
            <a:br>
              <a:rPr lang="en-US"/>
            </a:br>
            <a:r>
              <a:rPr lang="en-US"/>
              <a:t>Upcoming Deadlines in </a:t>
            </a:r>
            <a:br>
              <a:rPr lang="en-US"/>
            </a:br>
            <a:r>
              <a:rPr lang="en-US"/>
              <a:t>Data Pipeline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24913E-4CA5-0C35-040F-783DA0AC2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56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22043-3313-6564-158C-D467E1961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564" y="205176"/>
            <a:ext cx="8325531" cy="898524"/>
          </a:xfrm>
        </p:spPr>
        <p:txBody>
          <a:bodyPr/>
          <a:lstStyle/>
          <a:p>
            <a:r>
              <a:rPr lang="en-US"/>
              <a:t>Open Collections and Upcoming Dates – 1 of 2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864BB53-F741-4FFC-0348-1AC10AD60E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091369"/>
              </p:ext>
            </p:extLst>
          </p:nvPr>
        </p:nvGraphicFramePr>
        <p:xfrm>
          <a:off x="838200" y="1554163"/>
          <a:ext cx="10515600" cy="33375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989521">
                  <a:extLst>
                    <a:ext uri="{9D8B030D-6E8A-4147-A177-3AD203B41FA5}">
                      <a16:colId xmlns:a16="http://schemas.microsoft.com/office/drawing/2014/main" val="4171366518"/>
                    </a:ext>
                  </a:extLst>
                </a:gridCol>
                <a:gridCol w="1584251">
                  <a:extLst>
                    <a:ext uri="{9D8B030D-6E8A-4147-A177-3AD203B41FA5}">
                      <a16:colId xmlns:a16="http://schemas.microsoft.com/office/drawing/2014/main" val="1379799228"/>
                    </a:ext>
                  </a:extLst>
                </a:gridCol>
                <a:gridCol w="1297172">
                  <a:extLst>
                    <a:ext uri="{9D8B030D-6E8A-4147-A177-3AD203B41FA5}">
                      <a16:colId xmlns:a16="http://schemas.microsoft.com/office/drawing/2014/main" val="677725610"/>
                    </a:ext>
                  </a:extLst>
                </a:gridCol>
                <a:gridCol w="4644656">
                  <a:extLst>
                    <a:ext uri="{9D8B030D-6E8A-4147-A177-3AD203B41FA5}">
                      <a16:colId xmlns:a16="http://schemas.microsoft.com/office/drawing/2014/main" val="40977251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Key Dates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880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70C0"/>
                          </a:solidFill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RITS</a:t>
                      </a:r>
                      <a:endParaRPr lang="en-US" sz="1800" b="1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Year 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Open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523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70C0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EDIS</a:t>
                      </a:r>
                      <a:endParaRPr lang="en-US" sz="1800" b="1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Year 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Open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40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Directory</a:t>
                      </a:r>
                      <a:endParaRPr lang="en-US" sz="1800" b="1" kern="120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Year 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Open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7505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70C0"/>
                          </a:solidFill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Student</a:t>
                      </a:r>
                      <a:endParaRPr lang="en-US" sz="1800" b="1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Interchange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Open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800" dirty="0"/>
                        <a:t>Interim Deadline: 4/11/24 </a:t>
                      </a:r>
                      <a:r>
                        <a:rPr lang="en-US" sz="1800"/>
                        <a:t>upload initial GG file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6964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70C0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Title I</a:t>
                      </a:r>
                      <a:endParaRPr lang="en-US" sz="1800" b="1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Interchange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Open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2829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70C0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Special Education IEP</a:t>
                      </a:r>
                      <a:endParaRPr lang="en-US" sz="1800" b="1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Interchange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Open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562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70C0"/>
                          </a:solidFill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Staff</a:t>
                      </a:r>
                      <a:endParaRPr lang="en-US" sz="1800" b="1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Interchange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Open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Clr>
                          <a:srgbClr val="000000"/>
                        </a:buClr>
                        <a:buNone/>
                      </a:pPr>
                      <a:endParaRPr lang="en-US" sz="1800" b="0" i="0" u="none" strike="noStrike" noProof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51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rgbClr val="0070C0"/>
                          </a:solidFill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TSDL</a:t>
                      </a:r>
                      <a:endParaRPr lang="en-US" sz="1800" b="1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Interchange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Open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4153760"/>
                  </a:ext>
                </a:extLst>
              </a:tr>
            </a:tbl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15A4E22-3BFB-B4B8-B3DD-2E0607D5D581}"/>
              </a:ext>
            </a:extLst>
          </p:cNvPr>
          <p:cNvSpPr/>
          <p:nvPr/>
        </p:nvSpPr>
        <p:spPr>
          <a:xfrm>
            <a:off x="2066260" y="5743738"/>
            <a:ext cx="8059479" cy="501325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>
                <a:hlinkClick r:id="rId9"/>
              </a:rPr>
              <a:t>Data Pipeline Resources: Data Pipeline Collection Dates (XLS)</a:t>
            </a:r>
            <a:endParaRPr lang="en-US" sz="20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109D84-46A8-A274-34E1-5B0D047F2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81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75B84B8-A592-0A7B-948D-983162787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Open Collections and Upcoming Dates – 2 of 2</a:t>
            </a:r>
            <a:br>
              <a:rPr lang="en-US"/>
            </a:br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E4612F7-68C6-57CA-E918-38EF641F73C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0077978"/>
              </p:ext>
            </p:extLst>
          </p:nvPr>
        </p:nvGraphicFramePr>
        <p:xfrm>
          <a:off x="117593" y="1384714"/>
          <a:ext cx="11956811" cy="333965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523844">
                  <a:extLst>
                    <a:ext uri="{9D8B030D-6E8A-4147-A177-3AD203B41FA5}">
                      <a16:colId xmlns:a16="http://schemas.microsoft.com/office/drawing/2014/main" val="972675767"/>
                    </a:ext>
                  </a:extLst>
                </a:gridCol>
                <a:gridCol w="1180167">
                  <a:extLst>
                    <a:ext uri="{9D8B030D-6E8A-4147-A177-3AD203B41FA5}">
                      <a16:colId xmlns:a16="http://schemas.microsoft.com/office/drawing/2014/main" val="1355897659"/>
                    </a:ext>
                  </a:extLst>
                </a:gridCol>
                <a:gridCol w="1299653">
                  <a:extLst>
                    <a:ext uri="{9D8B030D-6E8A-4147-A177-3AD203B41FA5}">
                      <a16:colId xmlns:a16="http://schemas.microsoft.com/office/drawing/2014/main" val="554794496"/>
                    </a:ext>
                  </a:extLst>
                </a:gridCol>
                <a:gridCol w="1606825">
                  <a:extLst>
                    <a:ext uri="{9D8B030D-6E8A-4147-A177-3AD203B41FA5}">
                      <a16:colId xmlns:a16="http://schemas.microsoft.com/office/drawing/2014/main" val="2208239753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970621890"/>
                    </a:ext>
                  </a:extLst>
                </a:gridCol>
                <a:gridCol w="2831722">
                  <a:extLst>
                    <a:ext uri="{9D8B030D-6E8A-4147-A177-3AD203B41FA5}">
                      <a16:colId xmlns:a16="http://schemas.microsoft.com/office/drawing/2014/main" val="1932458984"/>
                    </a:ext>
                  </a:extLst>
                </a:gridCol>
              </a:tblGrid>
              <a:tr h="962219">
                <a:tc>
                  <a:txBody>
                    <a:bodyPr/>
                    <a:lstStyle/>
                    <a:p>
                      <a:r>
                        <a:rPr lang="en-US" sz="1800">
                          <a:latin typeface="+mn-lt"/>
                        </a:rPr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+mn-lt"/>
                        </a:rPr>
                        <a:t>Category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+mn-lt"/>
                        </a:rPr>
                        <a:t>Status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+mn-lt"/>
                        </a:rPr>
                        <a:t>Final Deadline 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+mn-lt"/>
                        </a:rPr>
                        <a:t>Deadline Milestone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+mn-lt"/>
                        </a:rPr>
                        <a:t>Looking Ahead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3493831"/>
                  </a:ext>
                </a:extLst>
              </a:tr>
              <a:tr h="8122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SPED December</a:t>
                      </a:r>
                      <a:endParaRPr lang="en-US" sz="1800" b="1" kern="120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+mn-lt"/>
                        </a:rPr>
                        <a:t>Snapshot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Open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latin typeface="+mn-lt"/>
                        </a:rPr>
                        <a:t>Feb. 23,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+mn-lt"/>
                        </a:rPr>
                        <a:t>Deadline:</a:t>
                      </a:r>
                      <a:r>
                        <a:rPr lang="en-US" sz="1800" b="0" dirty="0">
                          <a:latin typeface="+mn-lt"/>
                        </a:rPr>
                        <a:t> 2/23/2024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+mn-lt"/>
                        </a:rPr>
                        <a:t>Final Submission Due to CDE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+mn-lt"/>
                        </a:rPr>
                        <a:t>02/19/24 – 02/23/24</a:t>
                      </a:r>
                      <a:br>
                        <a:rPr lang="en-US" sz="1800" b="0" dirty="0">
                          <a:latin typeface="+mn-lt"/>
                        </a:rPr>
                      </a:br>
                      <a:r>
                        <a:rPr lang="en-US" sz="1800" b="0" dirty="0">
                          <a:latin typeface="+mn-lt"/>
                        </a:rPr>
                        <a:t>final report review and submission to CDE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97420"/>
                  </a:ext>
                </a:extLst>
              </a:tr>
              <a:tr h="10621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Human Resources</a:t>
                      </a:r>
                      <a:endParaRPr lang="en-US" sz="1800" b="1" kern="120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latin typeface="+mn-lt"/>
                        </a:rPr>
                        <a:t>Snapshot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latin typeface="+mn-lt"/>
                        </a:rPr>
                        <a:t>Open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+mn-lt"/>
                        </a:rPr>
                        <a:t>Feb. 23, 2024</a:t>
                      </a:r>
                    </a:p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>
                          <a:latin typeface="+mn-lt"/>
                        </a:rPr>
                        <a:t>Deadline 2/15/24 </a:t>
                      </a:r>
                      <a:r>
                        <a:rPr lang="en-US" sz="1800" b="0">
                          <a:latin typeface="+mn-lt"/>
                        </a:rPr>
                        <a:t>must have a complete error free Human Resources Snapshot 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800" b="1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b="1" dirty="0">
                          <a:latin typeface="+mn-lt"/>
                        </a:rPr>
                        <a:t>2/16-2/22 Final Snapshot Report Review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005485"/>
                  </a:ext>
                </a:extLst>
              </a:tr>
            </a:tbl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DD00E6F-7DDB-5E39-623D-D96925E3BB70}"/>
              </a:ext>
            </a:extLst>
          </p:cNvPr>
          <p:cNvSpPr/>
          <p:nvPr/>
        </p:nvSpPr>
        <p:spPr>
          <a:xfrm>
            <a:off x="2066258" y="5724688"/>
            <a:ext cx="8059479" cy="501325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>
                <a:hlinkClick r:id="rId5"/>
              </a:rPr>
              <a:t>Data Pipeline Resources: Data Pipeline Collection Dates (XLS)</a:t>
            </a:r>
            <a:endParaRPr lang="en-US" sz="20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9CF458-EBE1-95DF-B21C-EBB4ED073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79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DE-Grays">
      <a:dk1>
        <a:sysClr val="windowText" lastClr="000000"/>
      </a:dk1>
      <a:lt1>
        <a:sysClr val="window" lastClr="FFFFFF"/>
      </a:lt1>
      <a:dk2>
        <a:srgbClr val="232C67"/>
      </a:dk2>
      <a:lt2>
        <a:srgbClr val="D2D3D3"/>
      </a:lt2>
      <a:accent1>
        <a:srgbClr val="2C3384"/>
      </a:accent1>
      <a:accent2>
        <a:srgbClr val="86BE40"/>
      </a:accent2>
      <a:accent3>
        <a:srgbClr val="7C98AC"/>
      </a:accent3>
      <a:accent4>
        <a:srgbClr val="5D6770"/>
      </a:accent4>
      <a:accent5>
        <a:srgbClr val="90C8E7"/>
      </a:accent5>
      <a:accent6>
        <a:srgbClr val="D3CBBD"/>
      </a:accent6>
      <a:hlink>
        <a:srgbClr val="488BC9"/>
      </a:hlink>
      <a:folHlink>
        <a:srgbClr val="EC675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AC51CBA1589D4F84DFE601021F4370" ma:contentTypeVersion="17" ma:contentTypeDescription="Create a new document." ma:contentTypeScope="" ma:versionID="4c2e7d44e21a4a9ea0f5c212093f6757">
  <xsd:schema xmlns:xsd="http://www.w3.org/2001/XMLSchema" xmlns:xs="http://www.w3.org/2001/XMLSchema" xmlns:p="http://schemas.microsoft.com/office/2006/metadata/properties" xmlns:ns2="658e932f-8c42-4f93-8fc3-67d3de176e61" xmlns:ns3="4c96849b-d583-4314-bdb6-16a0c6e34719" targetNamespace="http://schemas.microsoft.com/office/2006/metadata/properties" ma:root="true" ma:fieldsID="8c29c4ac9eee64b396f0dc72fb4a5852" ns2:_="" ns3:_="">
    <xsd:import namespace="658e932f-8c42-4f93-8fc3-67d3de176e61"/>
    <xsd:import namespace="4c96849b-d583-4314-bdb6-16a0c6e347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8e932f-8c42-4f93-8fc3-67d3de176e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3d99294-4495-451a-babc-f01b43cdf9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96849b-d583-4314-bdb6-16a0c6e3471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335906d-7a73-4617-9229-c2cb2797336c}" ma:internalName="TaxCatchAll" ma:showField="CatchAllData" ma:web="4c96849b-d583-4314-bdb6-16a0c6e347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58e932f-8c42-4f93-8fc3-67d3de176e61">
      <Terms xmlns="http://schemas.microsoft.com/office/infopath/2007/PartnerControls"/>
    </lcf76f155ced4ddcb4097134ff3c332f>
    <TaxCatchAll xmlns="4c96849b-d583-4314-bdb6-16a0c6e34719" xsi:nil="true"/>
    <SharedWithUsers xmlns="4c96849b-d583-4314-bdb6-16a0c6e34719">
      <UserInfo>
        <DisplayName>Maginnis, June</DisplayName>
        <AccountId>27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1DBA127-F73C-41E6-B2DD-34D5FAF43858}">
  <ds:schemaRefs>
    <ds:schemaRef ds:uri="4c96849b-d583-4314-bdb6-16a0c6e34719"/>
    <ds:schemaRef ds:uri="658e932f-8c42-4f93-8fc3-67d3de176e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080972E-D571-4992-96C3-E5252958F7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FB8263-E116-4610-9B9F-0E82FA1493E2}">
  <ds:schemaRefs>
    <ds:schemaRef ds:uri="4c96849b-d583-4314-bdb6-16a0c6e34719"/>
    <ds:schemaRef ds:uri="658e932f-8c42-4f93-8fc3-67d3de176e6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1666</TotalTime>
  <Words>1942</Words>
  <Application>Microsoft Office PowerPoint</Application>
  <PresentationFormat>Widescreen</PresentationFormat>
  <Paragraphs>334</Paragraphs>
  <Slides>30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Calibri</vt:lpstr>
      <vt:lpstr>Calibri Light</vt:lpstr>
      <vt:lpstr>Museo Slab 500</vt:lpstr>
      <vt:lpstr>SourceSansProRegular</vt:lpstr>
      <vt:lpstr>Symbol</vt:lpstr>
      <vt:lpstr>Trebuchet MS</vt:lpstr>
      <vt:lpstr>Verdana</vt:lpstr>
      <vt:lpstr>Wingdings</vt:lpstr>
      <vt:lpstr>Office Theme</vt:lpstr>
      <vt:lpstr>February 22nd, 2024 Data Pipeline Town Hall</vt:lpstr>
      <vt:lpstr>Colorado Department of Education Identity Management (IdM)</vt:lpstr>
      <vt:lpstr>Collection Email Addresses</vt:lpstr>
      <vt:lpstr>What is PII?</vt:lpstr>
      <vt:lpstr>Sharing Data</vt:lpstr>
      <vt:lpstr>Today’s Agenda</vt:lpstr>
      <vt:lpstr>Open Collections and  Upcoming Deadlines in  Data Pipeline</vt:lpstr>
      <vt:lpstr>Open Collections and Upcoming Dates – 1 of 2</vt:lpstr>
      <vt:lpstr>Open Collections and Upcoming Dates – 2 of 2 </vt:lpstr>
      <vt:lpstr>Human Resources  </vt:lpstr>
      <vt:lpstr>Human Resources Collection Status as of 2/21   7pm </vt:lpstr>
      <vt:lpstr>Human Resources  Collection Timeline</vt:lpstr>
      <vt:lpstr>Human Resources Collection Submit your data to CDE</vt:lpstr>
      <vt:lpstr>Questions &amp; Resources for Human Resources Collection</vt:lpstr>
      <vt:lpstr>Discipline </vt:lpstr>
      <vt:lpstr>Student Discipline Changes</vt:lpstr>
      <vt:lpstr>Student Discipline websites</vt:lpstr>
      <vt:lpstr>Questions &amp; Resources for Student Discipline Snapshot Collection</vt:lpstr>
      <vt:lpstr>Special Education December Count</vt:lpstr>
      <vt:lpstr>Special Education December Count: Final Submission Status</vt:lpstr>
      <vt:lpstr>Special Education December Count: Final Steps – Please Complete by February 23rd</vt:lpstr>
      <vt:lpstr>Special Education December Count – Reports Due for Upload to the Data Management System</vt:lpstr>
      <vt:lpstr>Special Education December Count Don’t Forget Last Step – Submit to CDE</vt:lpstr>
      <vt:lpstr>Questions &amp; Resources: Special Education December Count</vt:lpstr>
      <vt:lpstr>Attendance</vt:lpstr>
      <vt:lpstr>Attendance Timeline</vt:lpstr>
      <vt:lpstr>Student School Association File</vt:lpstr>
      <vt:lpstr>Attendance Training</vt:lpstr>
      <vt:lpstr>Questions &amp; Resources: Attendance</vt:lpstr>
      <vt:lpstr>Thank you for joining today! </vt:lpstr>
    </vt:vector>
  </TitlesOfParts>
  <Company>Colorado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Madorin, Acacia</dc:creator>
  <cp:lastModifiedBy>Ward, Reagan</cp:lastModifiedBy>
  <cp:revision>1</cp:revision>
  <dcterms:created xsi:type="dcterms:W3CDTF">2019-06-25T17:30:52Z</dcterms:created>
  <dcterms:modified xsi:type="dcterms:W3CDTF">2024-02-22T15:22:10Z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0x010100DAAC51CBA1589D4F84DFE601021F4370</vt:lpwstr>
  </property>
  <property fmtid="{D5CDD505-2E9C-101B-9397-08002B2CF9AE}" pid="3" name="MediaServiceImageTags">
    <vt:lpwstr/>
  </property>
</Properties>
</file>