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02" r:id="rId5"/>
  </p:sldMasterIdLst>
  <p:notesMasterIdLst>
    <p:notesMasterId r:id="rId34"/>
  </p:notesMasterIdLst>
  <p:sldIdLst>
    <p:sldId id="4804" r:id="rId6"/>
    <p:sldId id="257" r:id="rId7"/>
    <p:sldId id="5312" r:id="rId8"/>
    <p:sldId id="4806" r:id="rId9"/>
    <p:sldId id="4807" r:id="rId10"/>
    <p:sldId id="3106" r:id="rId11"/>
    <p:sldId id="3101" r:id="rId12"/>
    <p:sldId id="3103" r:id="rId13"/>
    <p:sldId id="5306" r:id="rId14"/>
    <p:sldId id="5307" r:id="rId15"/>
    <p:sldId id="5308" r:id="rId16"/>
    <p:sldId id="5309" r:id="rId17"/>
    <p:sldId id="3137" r:id="rId18"/>
    <p:sldId id="3138" r:id="rId19"/>
    <p:sldId id="3139" r:id="rId20"/>
    <p:sldId id="3140" r:id="rId21"/>
    <p:sldId id="268" r:id="rId22"/>
    <p:sldId id="5313" r:id="rId23"/>
    <p:sldId id="5640" r:id="rId24"/>
    <p:sldId id="5643" r:id="rId25"/>
    <p:sldId id="5642" r:id="rId26"/>
    <p:sldId id="5310" r:id="rId27"/>
    <p:sldId id="5311" r:id="rId28"/>
    <p:sldId id="5314" r:id="rId29"/>
    <p:sldId id="5644" r:id="rId30"/>
    <p:sldId id="5512" r:id="rId31"/>
    <p:sldId id="2677" r:id="rId32"/>
    <p:sldId id="45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2E62"/>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CA26E7-A02C-4ED2-A57E-DA5E9C3B9816}" v="6" dt="2024-10-14T15:15:29.969"/>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9104" autoAdjust="0"/>
  </p:normalViewPr>
  <p:slideViewPr>
    <p:cSldViewPr snapToGrid="0">
      <p:cViewPr varScale="1">
        <p:scale>
          <a:sx n="98" d="100"/>
          <a:sy n="98" d="100"/>
        </p:scale>
        <p:origin x="10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A444D013-913F-477E-8A14-6C20E286F64B}"/>
    <pc:docChg chg="undo redo custSel addSld delSld modSld">
      <pc:chgData name="Wenzel, Brooke" userId="672bf8d3-b15b-4e02-a6d1-39319a0df09b" providerId="ADAL" clId="{A444D013-913F-477E-8A14-6C20E286F64B}" dt="2023-08-03T18:16:04.094" v="1893" actId="404"/>
      <pc:docMkLst>
        <pc:docMk/>
      </pc:docMkLst>
      <pc:sldChg chg="del">
        <pc:chgData name="Wenzel, Brooke" userId="672bf8d3-b15b-4e02-a6d1-39319a0df09b" providerId="ADAL" clId="{A444D013-913F-477E-8A14-6C20E286F64B}" dt="2023-07-31T16:12:29.214" v="8" actId="47"/>
        <pc:sldMkLst>
          <pc:docMk/>
          <pc:sldMk cId="3044915438" sldId="256"/>
        </pc:sldMkLst>
      </pc:sldChg>
      <pc:sldChg chg="modSp add mod">
        <pc:chgData name="Wenzel, Brooke" userId="672bf8d3-b15b-4e02-a6d1-39319a0df09b" providerId="ADAL" clId="{A444D013-913F-477E-8A14-6C20E286F64B}" dt="2023-07-31T16:55:21.969" v="697" actId="20577"/>
        <pc:sldMkLst>
          <pc:docMk/>
          <pc:sldMk cId="638276779" sldId="257"/>
        </pc:sldMkLst>
        <pc:spChg chg="mod">
          <ac:chgData name="Wenzel, Brooke" userId="672bf8d3-b15b-4e02-a6d1-39319a0df09b" providerId="ADAL" clId="{A444D013-913F-477E-8A14-6C20E286F64B}" dt="2023-07-31T16:13:44.352" v="19" actId="1076"/>
          <ac:spMkLst>
            <pc:docMk/>
            <pc:sldMk cId="638276779" sldId="257"/>
            <ac:spMk id="2" creationId="{00000000-0000-0000-0000-000000000000}"/>
          </ac:spMkLst>
        </pc:spChg>
        <pc:spChg chg="mod">
          <ac:chgData name="Wenzel, Brooke" userId="672bf8d3-b15b-4e02-a6d1-39319a0df09b" providerId="ADAL" clId="{A444D013-913F-477E-8A14-6C20E286F64B}" dt="2023-07-31T16:55:21.969" v="697" actId="20577"/>
          <ac:spMkLst>
            <pc:docMk/>
            <pc:sldMk cId="638276779" sldId="257"/>
            <ac:spMk id="6" creationId="{9C82649E-A629-47D8-B54A-4C4A8F023596}"/>
          </ac:spMkLst>
        </pc:spChg>
      </pc:sldChg>
      <pc:sldChg chg="modSp add mod">
        <pc:chgData name="Wenzel, Brooke" userId="672bf8d3-b15b-4e02-a6d1-39319a0df09b" providerId="ADAL" clId="{A444D013-913F-477E-8A14-6C20E286F64B}" dt="2023-08-01T18:21:51.745" v="1848" actId="13244"/>
        <pc:sldMkLst>
          <pc:docMk/>
          <pc:sldMk cId="1540298492" sldId="259"/>
        </pc:sldMkLst>
        <pc:spChg chg="mod">
          <ac:chgData name="Wenzel, Brooke" userId="672bf8d3-b15b-4e02-a6d1-39319a0df09b" providerId="ADAL" clId="{A444D013-913F-477E-8A14-6C20E286F64B}" dt="2023-07-31T16:56:58.819" v="729" actId="1076"/>
          <ac:spMkLst>
            <pc:docMk/>
            <pc:sldMk cId="1540298492" sldId="259"/>
            <ac:spMk id="2" creationId="{00000000-0000-0000-0000-000000000000}"/>
          </ac:spMkLst>
        </pc:spChg>
        <pc:spChg chg="mod">
          <ac:chgData name="Wenzel, Brooke" userId="672bf8d3-b15b-4e02-a6d1-39319a0df09b" providerId="ADAL" clId="{A444D013-913F-477E-8A14-6C20E286F64B}" dt="2023-07-31T16:57:02.621" v="730" actId="1076"/>
          <ac:spMkLst>
            <pc:docMk/>
            <pc:sldMk cId="1540298492" sldId="259"/>
            <ac:spMk id="3" creationId="{00000000-0000-0000-0000-000000000000}"/>
          </ac:spMkLst>
        </pc:spChg>
        <pc:spChg chg="ord">
          <ac:chgData name="Wenzel, Brooke" userId="672bf8d3-b15b-4e02-a6d1-39319a0df09b" providerId="ADAL" clId="{A444D013-913F-477E-8A14-6C20E286F64B}" dt="2023-08-01T18:21:43.823" v="1845" actId="13244"/>
          <ac:spMkLst>
            <pc:docMk/>
            <pc:sldMk cId="1540298492" sldId="259"/>
            <ac:spMk id="4" creationId="{00000000-0000-0000-0000-000000000000}"/>
          </ac:spMkLst>
        </pc:spChg>
        <pc:spChg chg="ord">
          <ac:chgData name="Wenzel, Brooke" userId="672bf8d3-b15b-4e02-a6d1-39319a0df09b" providerId="ADAL" clId="{A444D013-913F-477E-8A14-6C20E286F64B}" dt="2023-08-01T18:21:51.745" v="1848" actId="13244"/>
          <ac:spMkLst>
            <pc:docMk/>
            <pc:sldMk cId="1540298492" sldId="259"/>
            <ac:spMk id="5" creationId="{00000000-0000-0000-0000-000000000000}"/>
          </ac:spMkLst>
        </pc:spChg>
        <pc:spChg chg="mod ord">
          <ac:chgData name="Wenzel, Brooke" userId="672bf8d3-b15b-4e02-a6d1-39319a0df09b" providerId="ADAL" clId="{A444D013-913F-477E-8A14-6C20E286F64B}" dt="2023-08-01T18:21:49.856" v="1847" actId="13244"/>
          <ac:spMkLst>
            <pc:docMk/>
            <pc:sldMk cId="1540298492" sldId="259"/>
            <ac:spMk id="6" creationId="{230197E2-3AB7-C0A2-6AC2-3D306A8B36BB}"/>
          </ac:spMkLst>
        </pc:spChg>
        <pc:spChg chg="mod ord">
          <ac:chgData name="Wenzel, Brooke" userId="672bf8d3-b15b-4e02-a6d1-39319a0df09b" providerId="ADAL" clId="{A444D013-913F-477E-8A14-6C20E286F64B}" dt="2023-08-01T18:21:47.968" v="1846" actId="13244"/>
          <ac:spMkLst>
            <pc:docMk/>
            <pc:sldMk cId="1540298492" sldId="259"/>
            <ac:spMk id="7" creationId="{A6521D8B-0B30-6B0F-1547-86BF392BB544}"/>
          </ac:spMkLst>
        </pc:spChg>
      </pc:sldChg>
      <pc:sldChg chg="add del">
        <pc:chgData name="Wenzel, Brooke" userId="672bf8d3-b15b-4e02-a6d1-39319a0df09b" providerId="ADAL" clId="{A444D013-913F-477E-8A14-6C20E286F64B}" dt="2023-07-31T16:13:28.014" v="16" actId="47"/>
        <pc:sldMkLst>
          <pc:docMk/>
          <pc:sldMk cId="0" sldId="260"/>
        </pc:sldMkLst>
      </pc:sldChg>
      <pc:sldChg chg="add del modNotesTx">
        <pc:chgData name="Wenzel, Brooke" userId="672bf8d3-b15b-4e02-a6d1-39319a0df09b" providerId="ADAL" clId="{A444D013-913F-477E-8A14-6C20E286F64B}" dt="2023-07-31T16:37:21.734" v="294" actId="6549"/>
        <pc:sldMkLst>
          <pc:docMk/>
          <pc:sldMk cId="3947354361" sldId="263"/>
        </pc:sldMkLst>
      </pc:sldChg>
      <pc:sldChg chg="del">
        <pc:chgData name="Wenzel, Brooke" userId="672bf8d3-b15b-4e02-a6d1-39319a0df09b" providerId="ADAL" clId="{A444D013-913F-477E-8A14-6C20E286F64B}" dt="2023-07-31T16:13:01.727" v="9" actId="47"/>
        <pc:sldMkLst>
          <pc:docMk/>
          <pc:sldMk cId="3401448192" sldId="264"/>
        </pc:sldMkLst>
      </pc:sldChg>
      <pc:sldChg chg="modSp add">
        <pc:chgData name="Wenzel, Brooke" userId="672bf8d3-b15b-4e02-a6d1-39319a0df09b" providerId="ADAL" clId="{A444D013-913F-477E-8A14-6C20E286F64B}" dt="2023-07-31T16:33:49.827" v="284" actId="207"/>
        <pc:sldMkLst>
          <pc:docMk/>
          <pc:sldMk cId="2811713806" sldId="268"/>
        </pc:sldMkLst>
        <pc:graphicFrameChg chg="mod">
          <ac:chgData name="Wenzel, Brooke" userId="672bf8d3-b15b-4e02-a6d1-39319a0df09b" providerId="ADAL" clId="{A444D013-913F-477E-8A14-6C20E286F64B}" dt="2023-07-31T16:33:49.827" v="284" actId="207"/>
          <ac:graphicFrameMkLst>
            <pc:docMk/>
            <pc:sldMk cId="2811713806" sldId="268"/>
            <ac:graphicFrameMk id="5" creationId="{98895010-8D34-A404-03BF-339124892326}"/>
          </ac:graphicFrameMkLst>
        </pc:graphicFrameChg>
      </pc:sldChg>
      <pc:sldChg chg="modSp add mod">
        <pc:chgData name="Wenzel, Brooke" userId="672bf8d3-b15b-4e02-a6d1-39319a0df09b" providerId="ADAL" clId="{A444D013-913F-477E-8A14-6C20E286F64B}" dt="2023-07-31T17:32:18.332" v="936" actId="14100"/>
        <pc:sldMkLst>
          <pc:docMk/>
          <pc:sldMk cId="4021586310" sldId="269"/>
        </pc:sldMkLst>
        <pc:spChg chg="mod">
          <ac:chgData name="Wenzel, Brooke" userId="672bf8d3-b15b-4e02-a6d1-39319a0df09b" providerId="ADAL" clId="{A444D013-913F-477E-8A14-6C20E286F64B}" dt="2023-07-31T17:32:18.332" v="936" actId="14100"/>
          <ac:spMkLst>
            <pc:docMk/>
            <pc:sldMk cId="4021586310" sldId="269"/>
            <ac:spMk id="3" creationId="{2BE61347-14D3-625F-52EE-5DAD4C35B991}"/>
          </ac:spMkLst>
        </pc:spChg>
      </pc:sldChg>
      <pc:sldChg chg="add del">
        <pc:chgData name="Wenzel, Brooke" userId="672bf8d3-b15b-4e02-a6d1-39319a0df09b" providerId="ADAL" clId="{A444D013-913F-477E-8A14-6C20E286F64B}" dt="2023-07-31T18:43:07.029" v="945" actId="47"/>
        <pc:sldMkLst>
          <pc:docMk/>
          <pc:sldMk cId="2893262532" sldId="270"/>
        </pc:sldMkLst>
      </pc:sldChg>
      <pc:sldChg chg="add del">
        <pc:chgData name="Wenzel, Brooke" userId="672bf8d3-b15b-4e02-a6d1-39319a0df09b" providerId="ADAL" clId="{A444D013-913F-477E-8A14-6C20E286F64B}" dt="2023-07-31T16:57:16.227" v="731" actId="47"/>
        <pc:sldMkLst>
          <pc:docMk/>
          <pc:sldMk cId="2248476731" sldId="271"/>
        </pc:sldMkLst>
      </pc:sldChg>
      <pc:sldChg chg="del">
        <pc:chgData name="Wenzel, Brooke" userId="672bf8d3-b15b-4e02-a6d1-39319a0df09b" providerId="ADAL" clId="{A444D013-913F-477E-8A14-6C20E286F64B}" dt="2023-07-31T16:13:01.727" v="9" actId="47"/>
        <pc:sldMkLst>
          <pc:docMk/>
          <pc:sldMk cId="3613651240" sldId="271"/>
        </pc:sldMkLst>
      </pc:sldChg>
      <pc:sldChg chg="del">
        <pc:chgData name="Wenzel, Brooke" userId="672bf8d3-b15b-4e02-a6d1-39319a0df09b" providerId="ADAL" clId="{A444D013-913F-477E-8A14-6C20E286F64B}" dt="2023-07-31T16:13:01.727" v="9" actId="47"/>
        <pc:sldMkLst>
          <pc:docMk/>
          <pc:sldMk cId="1153159124" sldId="272"/>
        </pc:sldMkLst>
      </pc:sldChg>
      <pc:sldChg chg="del">
        <pc:chgData name="Wenzel, Brooke" userId="672bf8d3-b15b-4e02-a6d1-39319a0df09b" providerId="ADAL" clId="{A444D013-913F-477E-8A14-6C20E286F64B}" dt="2023-07-31T16:13:01.727" v="9" actId="47"/>
        <pc:sldMkLst>
          <pc:docMk/>
          <pc:sldMk cId="550158751" sldId="273"/>
        </pc:sldMkLst>
      </pc:sldChg>
      <pc:sldChg chg="del">
        <pc:chgData name="Wenzel, Brooke" userId="672bf8d3-b15b-4e02-a6d1-39319a0df09b" providerId="ADAL" clId="{A444D013-913F-477E-8A14-6C20E286F64B}" dt="2023-07-31T16:13:01.727" v="9" actId="47"/>
        <pc:sldMkLst>
          <pc:docMk/>
          <pc:sldMk cId="675032686" sldId="275"/>
        </pc:sldMkLst>
      </pc:sldChg>
      <pc:sldChg chg="del">
        <pc:chgData name="Wenzel, Brooke" userId="672bf8d3-b15b-4e02-a6d1-39319a0df09b" providerId="ADAL" clId="{A444D013-913F-477E-8A14-6C20E286F64B}" dt="2023-07-31T16:13:01.727" v="9" actId="47"/>
        <pc:sldMkLst>
          <pc:docMk/>
          <pc:sldMk cId="18158055" sldId="276"/>
        </pc:sldMkLst>
      </pc:sldChg>
      <pc:sldChg chg="del">
        <pc:chgData name="Wenzel, Brooke" userId="672bf8d3-b15b-4e02-a6d1-39319a0df09b" providerId="ADAL" clId="{A444D013-913F-477E-8A14-6C20E286F64B}" dt="2023-07-31T16:13:01.727" v="9" actId="47"/>
        <pc:sldMkLst>
          <pc:docMk/>
          <pc:sldMk cId="554350832" sldId="277"/>
        </pc:sldMkLst>
      </pc:sldChg>
      <pc:sldChg chg="del">
        <pc:chgData name="Wenzel, Brooke" userId="672bf8d3-b15b-4e02-a6d1-39319a0df09b" providerId="ADAL" clId="{A444D013-913F-477E-8A14-6C20E286F64B}" dt="2023-07-31T16:13:01.727" v="9" actId="47"/>
        <pc:sldMkLst>
          <pc:docMk/>
          <pc:sldMk cId="4190871184" sldId="278"/>
        </pc:sldMkLst>
      </pc:sldChg>
      <pc:sldChg chg="del">
        <pc:chgData name="Wenzel, Brooke" userId="672bf8d3-b15b-4e02-a6d1-39319a0df09b" providerId="ADAL" clId="{A444D013-913F-477E-8A14-6C20E286F64B}" dt="2023-07-31T16:13:01.727" v="9" actId="47"/>
        <pc:sldMkLst>
          <pc:docMk/>
          <pc:sldMk cId="2291496335" sldId="279"/>
        </pc:sldMkLst>
      </pc:sldChg>
      <pc:sldChg chg="del">
        <pc:chgData name="Wenzel, Brooke" userId="672bf8d3-b15b-4e02-a6d1-39319a0df09b" providerId="ADAL" clId="{A444D013-913F-477E-8A14-6C20E286F64B}" dt="2023-07-31T16:13:01.727" v="9" actId="47"/>
        <pc:sldMkLst>
          <pc:docMk/>
          <pc:sldMk cId="3628294174" sldId="280"/>
        </pc:sldMkLst>
      </pc:sldChg>
      <pc:sldChg chg="del">
        <pc:chgData name="Wenzel, Brooke" userId="672bf8d3-b15b-4e02-a6d1-39319a0df09b" providerId="ADAL" clId="{A444D013-913F-477E-8A14-6C20E286F64B}" dt="2023-07-31T16:13:01.727" v="9" actId="47"/>
        <pc:sldMkLst>
          <pc:docMk/>
          <pc:sldMk cId="17045339" sldId="281"/>
        </pc:sldMkLst>
      </pc:sldChg>
      <pc:sldChg chg="add">
        <pc:chgData name="Wenzel, Brooke" userId="672bf8d3-b15b-4e02-a6d1-39319a0df09b" providerId="ADAL" clId="{A444D013-913F-477E-8A14-6C20E286F64B}" dt="2023-07-31T16:12:17.897" v="0"/>
        <pc:sldMkLst>
          <pc:docMk/>
          <pc:sldMk cId="622237424" sldId="282"/>
        </pc:sldMkLst>
      </pc:sldChg>
      <pc:sldChg chg="del">
        <pc:chgData name="Wenzel, Brooke" userId="672bf8d3-b15b-4e02-a6d1-39319a0df09b" providerId="ADAL" clId="{A444D013-913F-477E-8A14-6C20E286F64B}" dt="2023-07-31T16:13:01.727" v="9" actId="47"/>
        <pc:sldMkLst>
          <pc:docMk/>
          <pc:sldMk cId="3518144378" sldId="283"/>
        </pc:sldMkLst>
      </pc:sldChg>
      <pc:sldChg chg="del">
        <pc:chgData name="Wenzel, Brooke" userId="672bf8d3-b15b-4e02-a6d1-39319a0df09b" providerId="ADAL" clId="{A444D013-913F-477E-8A14-6C20E286F64B}" dt="2023-07-31T16:13:01.727" v="9" actId="47"/>
        <pc:sldMkLst>
          <pc:docMk/>
          <pc:sldMk cId="2072880432" sldId="284"/>
        </pc:sldMkLst>
      </pc:sldChg>
      <pc:sldChg chg="del">
        <pc:chgData name="Wenzel, Brooke" userId="672bf8d3-b15b-4e02-a6d1-39319a0df09b" providerId="ADAL" clId="{A444D013-913F-477E-8A14-6C20E286F64B}" dt="2023-07-31T16:13:01.727" v="9" actId="47"/>
        <pc:sldMkLst>
          <pc:docMk/>
          <pc:sldMk cId="2698435197" sldId="285"/>
        </pc:sldMkLst>
      </pc:sldChg>
      <pc:sldChg chg="del">
        <pc:chgData name="Wenzel, Brooke" userId="672bf8d3-b15b-4e02-a6d1-39319a0df09b" providerId="ADAL" clId="{A444D013-913F-477E-8A14-6C20E286F64B}" dt="2023-07-31T16:13:01.727" v="9" actId="47"/>
        <pc:sldMkLst>
          <pc:docMk/>
          <pc:sldMk cId="1428793590" sldId="286"/>
        </pc:sldMkLst>
      </pc:sldChg>
      <pc:sldChg chg="add">
        <pc:chgData name="Wenzel, Brooke" userId="672bf8d3-b15b-4e02-a6d1-39319a0df09b" providerId="ADAL" clId="{A444D013-913F-477E-8A14-6C20E286F64B}" dt="2023-07-31T16:12:17.897" v="0"/>
        <pc:sldMkLst>
          <pc:docMk/>
          <pc:sldMk cId="893087381" sldId="287"/>
        </pc:sldMkLst>
      </pc:sldChg>
      <pc:sldChg chg="addSp delSp modSp add mod">
        <pc:chgData name="Wenzel, Brooke" userId="672bf8d3-b15b-4e02-a6d1-39319a0df09b" providerId="ADAL" clId="{A444D013-913F-477E-8A14-6C20E286F64B}" dt="2023-08-01T18:17:27.283" v="1793" actId="962"/>
        <pc:sldMkLst>
          <pc:docMk/>
          <pc:sldMk cId="4169492278" sldId="296"/>
        </pc:sldMkLst>
        <pc:spChg chg="mod">
          <ac:chgData name="Wenzel, Brooke" userId="672bf8d3-b15b-4e02-a6d1-39319a0df09b" providerId="ADAL" clId="{A444D013-913F-477E-8A14-6C20E286F64B}" dt="2023-07-31T16:23:13.720" v="215" actId="1076"/>
          <ac:spMkLst>
            <pc:docMk/>
            <pc:sldMk cId="4169492278" sldId="296"/>
            <ac:spMk id="2" creationId="{00000000-0000-0000-0000-000000000000}"/>
          </ac:spMkLst>
        </pc:spChg>
        <pc:spChg chg="mod">
          <ac:chgData name="Wenzel, Brooke" userId="672bf8d3-b15b-4e02-a6d1-39319a0df09b" providerId="ADAL" clId="{A444D013-913F-477E-8A14-6C20E286F64B}" dt="2023-07-31T17:24:17.121" v="930" actId="20577"/>
          <ac:spMkLst>
            <pc:docMk/>
            <pc:sldMk cId="4169492278" sldId="296"/>
            <ac:spMk id="3" creationId="{00000000-0000-0000-0000-000000000000}"/>
          </ac:spMkLst>
        </pc:spChg>
        <pc:picChg chg="del">
          <ac:chgData name="Wenzel, Brooke" userId="672bf8d3-b15b-4e02-a6d1-39319a0df09b" providerId="ADAL" clId="{A444D013-913F-477E-8A14-6C20E286F64B}" dt="2023-07-31T17:22:58.495" v="926" actId="478"/>
          <ac:picMkLst>
            <pc:docMk/>
            <pc:sldMk cId="4169492278" sldId="296"/>
            <ac:picMk id="6" creationId="{E4B25EDC-1243-FAE6-58E0-3223C291C7C9}"/>
          </ac:picMkLst>
        </pc:picChg>
        <pc:picChg chg="add mod">
          <ac:chgData name="Wenzel, Brooke" userId="672bf8d3-b15b-4e02-a6d1-39319a0df09b" providerId="ADAL" clId="{A444D013-913F-477E-8A14-6C20E286F64B}" dt="2023-08-01T18:17:27.283" v="1793" actId="962"/>
          <ac:picMkLst>
            <pc:docMk/>
            <pc:sldMk cId="4169492278" sldId="296"/>
            <ac:picMk id="7" creationId="{81D061F4-4297-9056-0C99-6CBAE054ADDB}"/>
          </ac:picMkLst>
        </pc:picChg>
      </pc:sldChg>
      <pc:sldChg chg="modSp add mod">
        <pc:chgData name="Wenzel, Brooke" userId="672bf8d3-b15b-4e02-a6d1-39319a0df09b" providerId="ADAL" clId="{A444D013-913F-477E-8A14-6C20E286F64B}" dt="2023-07-31T16:23:30.120" v="220" actId="1076"/>
        <pc:sldMkLst>
          <pc:docMk/>
          <pc:sldMk cId="3501294162" sldId="298"/>
        </pc:sldMkLst>
        <pc:spChg chg="mod">
          <ac:chgData name="Wenzel, Brooke" userId="672bf8d3-b15b-4e02-a6d1-39319a0df09b" providerId="ADAL" clId="{A444D013-913F-477E-8A14-6C20E286F64B}" dt="2023-07-31T16:23:30.120" v="220" actId="1076"/>
          <ac:spMkLst>
            <pc:docMk/>
            <pc:sldMk cId="3501294162" sldId="298"/>
            <ac:spMk id="2" creationId="{00000000-0000-0000-0000-000000000000}"/>
          </ac:spMkLst>
        </pc:spChg>
      </pc:sldChg>
      <pc:sldChg chg="addSp delSp modSp add mod">
        <pc:chgData name="Wenzel, Brooke" userId="672bf8d3-b15b-4e02-a6d1-39319a0df09b" providerId="ADAL" clId="{A444D013-913F-477E-8A14-6C20E286F64B}" dt="2023-08-01T18:17:33.321" v="1797" actId="962"/>
        <pc:sldMkLst>
          <pc:docMk/>
          <pc:sldMk cId="1863329499" sldId="299"/>
        </pc:sldMkLst>
        <pc:spChg chg="mod">
          <ac:chgData name="Wenzel, Brooke" userId="672bf8d3-b15b-4e02-a6d1-39319a0df09b" providerId="ADAL" clId="{A444D013-913F-477E-8A14-6C20E286F64B}" dt="2023-07-31T16:24:45.136" v="240" actId="1076"/>
          <ac:spMkLst>
            <pc:docMk/>
            <pc:sldMk cId="1863329499" sldId="299"/>
            <ac:spMk id="2" creationId="{00000000-0000-0000-0000-000000000000}"/>
          </ac:spMkLst>
        </pc:spChg>
        <pc:spChg chg="mod">
          <ac:chgData name="Wenzel, Brooke" userId="672bf8d3-b15b-4e02-a6d1-39319a0df09b" providerId="ADAL" clId="{A444D013-913F-477E-8A14-6C20E286F64B}" dt="2023-07-31T17:31:33.927" v="935" actId="14100"/>
          <ac:spMkLst>
            <pc:docMk/>
            <pc:sldMk cId="1863329499" sldId="299"/>
            <ac:spMk id="3" creationId="{00000000-0000-0000-0000-000000000000}"/>
          </ac:spMkLst>
        </pc:spChg>
        <pc:picChg chg="del">
          <ac:chgData name="Wenzel, Brooke" userId="672bf8d3-b15b-4e02-a6d1-39319a0df09b" providerId="ADAL" clId="{A444D013-913F-477E-8A14-6C20E286F64B}" dt="2023-07-31T16:24:29.197" v="234" actId="478"/>
          <ac:picMkLst>
            <pc:docMk/>
            <pc:sldMk cId="1863329499" sldId="299"/>
            <ac:picMk id="5" creationId="{5F9C5ED6-E32F-2284-B063-DA2E783B46B9}"/>
          </ac:picMkLst>
        </pc:picChg>
        <pc:picChg chg="add mod">
          <ac:chgData name="Wenzel, Brooke" userId="672bf8d3-b15b-4e02-a6d1-39319a0df09b" providerId="ADAL" clId="{A444D013-913F-477E-8A14-6C20E286F64B}" dt="2023-08-01T18:17:33.321" v="1797" actId="962"/>
          <ac:picMkLst>
            <pc:docMk/>
            <pc:sldMk cId="1863329499" sldId="299"/>
            <ac:picMk id="6" creationId="{0A646ECE-FC87-EA88-91F0-57622BC3BC66}"/>
          </ac:picMkLst>
        </pc:picChg>
      </pc:sldChg>
      <pc:sldChg chg="addSp delSp modSp add mod">
        <pc:chgData name="Wenzel, Brooke" userId="672bf8d3-b15b-4e02-a6d1-39319a0df09b" providerId="ADAL" clId="{A444D013-913F-477E-8A14-6C20E286F64B}" dt="2023-08-01T18:17:30.272" v="1795" actId="962"/>
        <pc:sldMkLst>
          <pc:docMk/>
          <pc:sldMk cId="3295923357" sldId="303"/>
        </pc:sldMkLst>
        <pc:spChg chg="mod">
          <ac:chgData name="Wenzel, Brooke" userId="672bf8d3-b15b-4e02-a6d1-39319a0df09b" providerId="ADAL" clId="{A444D013-913F-477E-8A14-6C20E286F64B}" dt="2023-07-31T16:24:07.302" v="230" actId="1076"/>
          <ac:spMkLst>
            <pc:docMk/>
            <pc:sldMk cId="3295923357" sldId="303"/>
            <ac:spMk id="2" creationId="{00000000-0000-0000-0000-000000000000}"/>
          </ac:spMkLst>
        </pc:spChg>
        <pc:picChg chg="del">
          <ac:chgData name="Wenzel, Brooke" userId="672bf8d3-b15b-4e02-a6d1-39319a0df09b" providerId="ADAL" clId="{A444D013-913F-477E-8A14-6C20E286F64B}" dt="2023-07-31T16:24:20.987" v="231" actId="478"/>
          <ac:picMkLst>
            <pc:docMk/>
            <pc:sldMk cId="3295923357" sldId="303"/>
            <ac:picMk id="5" creationId="{44C34880-F688-8F49-0C20-882C76CC9883}"/>
          </ac:picMkLst>
        </pc:picChg>
        <pc:picChg chg="add mod">
          <ac:chgData name="Wenzel, Brooke" userId="672bf8d3-b15b-4e02-a6d1-39319a0df09b" providerId="ADAL" clId="{A444D013-913F-477E-8A14-6C20E286F64B}" dt="2023-08-01T18:17:30.272" v="1795" actId="962"/>
          <ac:picMkLst>
            <pc:docMk/>
            <pc:sldMk cId="3295923357" sldId="303"/>
            <ac:picMk id="6" creationId="{FD5B439E-1EA2-3AAC-E64D-6FCDA10CD615}"/>
          </ac:picMkLst>
        </pc:picChg>
      </pc:sldChg>
      <pc:sldChg chg="addSp delSp modSp add mod">
        <pc:chgData name="Wenzel, Brooke" userId="672bf8d3-b15b-4e02-a6d1-39319a0df09b" providerId="ADAL" clId="{A444D013-913F-477E-8A14-6C20E286F64B}" dt="2023-08-01T18:17:36.332" v="1799" actId="962"/>
        <pc:sldMkLst>
          <pc:docMk/>
          <pc:sldMk cId="1519479922" sldId="304"/>
        </pc:sldMkLst>
        <pc:spChg chg="mod">
          <ac:chgData name="Wenzel, Brooke" userId="672bf8d3-b15b-4e02-a6d1-39319a0df09b" providerId="ADAL" clId="{A444D013-913F-477E-8A14-6C20E286F64B}" dt="2023-07-31T16:24:50.762" v="241" actId="1076"/>
          <ac:spMkLst>
            <pc:docMk/>
            <pc:sldMk cId="1519479922" sldId="304"/>
            <ac:spMk id="2" creationId="{00000000-0000-0000-0000-000000000000}"/>
          </ac:spMkLst>
        </pc:spChg>
        <pc:spChg chg="mod">
          <ac:chgData name="Wenzel, Brooke" userId="672bf8d3-b15b-4e02-a6d1-39319a0df09b" providerId="ADAL" clId="{A444D013-913F-477E-8A14-6C20E286F64B}" dt="2023-07-31T16:24:58.844" v="245" actId="1076"/>
          <ac:spMkLst>
            <pc:docMk/>
            <pc:sldMk cId="1519479922" sldId="304"/>
            <ac:spMk id="3" creationId="{00000000-0000-0000-0000-000000000000}"/>
          </ac:spMkLst>
        </pc:spChg>
        <pc:picChg chg="del">
          <ac:chgData name="Wenzel, Brooke" userId="672bf8d3-b15b-4e02-a6d1-39319a0df09b" providerId="ADAL" clId="{A444D013-913F-477E-8A14-6C20E286F64B}" dt="2023-07-31T16:24:51.742" v="242" actId="478"/>
          <ac:picMkLst>
            <pc:docMk/>
            <pc:sldMk cId="1519479922" sldId="304"/>
            <ac:picMk id="5" creationId="{ED976BF0-6C5B-F06D-4E9F-A17FC781CA8E}"/>
          </ac:picMkLst>
        </pc:picChg>
        <pc:picChg chg="add mod">
          <ac:chgData name="Wenzel, Brooke" userId="672bf8d3-b15b-4e02-a6d1-39319a0df09b" providerId="ADAL" clId="{A444D013-913F-477E-8A14-6C20E286F64B}" dt="2023-08-01T18:17:36.332" v="1799" actId="962"/>
          <ac:picMkLst>
            <pc:docMk/>
            <pc:sldMk cId="1519479922" sldId="304"/>
            <ac:picMk id="6" creationId="{770816BF-A620-3F4A-AAEA-9518CD317C9A}"/>
          </ac:picMkLst>
        </pc:picChg>
      </pc:sldChg>
      <pc:sldChg chg="add">
        <pc:chgData name="Wenzel, Brooke" userId="672bf8d3-b15b-4e02-a6d1-39319a0df09b" providerId="ADAL" clId="{A444D013-913F-477E-8A14-6C20E286F64B}" dt="2023-07-31T16:12:17.897" v="0"/>
        <pc:sldMkLst>
          <pc:docMk/>
          <pc:sldMk cId="739887787" sldId="305"/>
        </pc:sldMkLst>
      </pc:sldChg>
      <pc:sldChg chg="addSp modSp add mod">
        <pc:chgData name="Wenzel, Brooke" userId="672bf8d3-b15b-4e02-a6d1-39319a0df09b" providerId="ADAL" clId="{A444D013-913F-477E-8A14-6C20E286F64B}" dt="2023-08-01T18:22:55.157" v="1880" actId="962"/>
        <pc:sldMkLst>
          <pc:docMk/>
          <pc:sldMk cId="2163767969" sldId="306"/>
        </pc:sldMkLst>
        <pc:spChg chg="mod">
          <ac:chgData name="Wenzel, Brooke" userId="672bf8d3-b15b-4e02-a6d1-39319a0df09b" providerId="ADAL" clId="{A444D013-913F-477E-8A14-6C20E286F64B}" dt="2023-07-31T16:26:59.497" v="246" actId="1076"/>
          <ac:spMkLst>
            <pc:docMk/>
            <pc:sldMk cId="2163767969" sldId="306"/>
            <ac:spMk id="2" creationId="{00000000-0000-0000-0000-000000000000}"/>
          </ac:spMkLst>
        </pc:spChg>
        <pc:spChg chg="add mod">
          <ac:chgData name="Wenzel, Brooke" userId="672bf8d3-b15b-4e02-a6d1-39319a0df09b" providerId="ADAL" clId="{A444D013-913F-477E-8A14-6C20E286F64B}" dt="2023-07-31T17:07:37.573" v="830" actId="208"/>
          <ac:spMkLst>
            <pc:docMk/>
            <pc:sldMk cId="2163767969" sldId="306"/>
            <ac:spMk id="3" creationId="{21FCF2F4-D6A2-ABC1-31FF-E5F9EB7CEE03}"/>
          </ac:spMkLst>
        </pc:spChg>
        <pc:spChg chg="ord">
          <ac:chgData name="Wenzel, Brooke" userId="672bf8d3-b15b-4e02-a6d1-39319a0df09b" providerId="ADAL" clId="{A444D013-913F-477E-8A14-6C20E286F64B}" dt="2023-08-01T18:21:25.974" v="1842" actId="13244"/>
          <ac:spMkLst>
            <pc:docMk/>
            <pc:sldMk cId="2163767969" sldId="306"/>
            <ac:spMk id="4" creationId="{00000000-0000-0000-0000-000000000000}"/>
          </ac:spMkLst>
        </pc:spChg>
        <pc:picChg chg="mod">
          <ac:chgData name="Wenzel, Brooke" userId="672bf8d3-b15b-4e02-a6d1-39319a0df09b" providerId="ADAL" clId="{A444D013-913F-477E-8A14-6C20E286F64B}" dt="2023-08-01T18:22:55.157" v="1880" actId="962"/>
          <ac:picMkLst>
            <pc:docMk/>
            <pc:sldMk cId="2163767969" sldId="306"/>
            <ac:picMk id="5" creationId="{00000000-0000-0000-0000-000000000000}"/>
          </ac:picMkLst>
        </pc:picChg>
      </pc:sldChg>
      <pc:sldChg chg="modSp add del mod">
        <pc:chgData name="Wenzel, Brooke" userId="672bf8d3-b15b-4e02-a6d1-39319a0df09b" providerId="ADAL" clId="{A444D013-913F-477E-8A14-6C20E286F64B}" dt="2023-07-31T16:37:17.058" v="293" actId="47"/>
        <pc:sldMkLst>
          <pc:docMk/>
          <pc:sldMk cId="3458625874" sldId="308"/>
        </pc:sldMkLst>
        <pc:spChg chg="mod">
          <ac:chgData name="Wenzel, Brooke" userId="672bf8d3-b15b-4e02-a6d1-39319a0df09b" providerId="ADAL" clId="{A444D013-913F-477E-8A14-6C20E286F64B}" dt="2023-07-31T16:31:22.577" v="250" actId="1076"/>
          <ac:spMkLst>
            <pc:docMk/>
            <pc:sldMk cId="3458625874" sldId="308"/>
            <ac:spMk id="2" creationId="{00000000-0000-0000-0000-000000000000}"/>
          </ac:spMkLst>
        </pc:spChg>
        <pc:spChg chg="mod">
          <ac:chgData name="Wenzel, Brooke" userId="672bf8d3-b15b-4e02-a6d1-39319a0df09b" providerId="ADAL" clId="{A444D013-913F-477E-8A14-6C20E286F64B}" dt="2023-07-31T16:32:08.555" v="262" actId="1076"/>
          <ac:spMkLst>
            <pc:docMk/>
            <pc:sldMk cId="3458625874" sldId="308"/>
            <ac:spMk id="7" creationId="{54C302A6-FA3C-A265-3A54-49CC13004B23}"/>
          </ac:spMkLst>
        </pc:spChg>
        <pc:spChg chg="mod">
          <ac:chgData name="Wenzel, Brooke" userId="672bf8d3-b15b-4e02-a6d1-39319a0df09b" providerId="ADAL" clId="{A444D013-913F-477E-8A14-6C20E286F64B}" dt="2023-07-31T16:32:22.908" v="268" actId="14100"/>
          <ac:spMkLst>
            <pc:docMk/>
            <pc:sldMk cId="3458625874" sldId="308"/>
            <ac:spMk id="14" creationId="{7D883BBB-BDD5-3227-DFBF-278127FBB5AA}"/>
          </ac:spMkLst>
        </pc:spChg>
        <pc:spChg chg="mod">
          <ac:chgData name="Wenzel, Brooke" userId="672bf8d3-b15b-4e02-a6d1-39319a0df09b" providerId="ADAL" clId="{A444D013-913F-477E-8A14-6C20E286F64B}" dt="2023-07-31T16:32:15.195" v="266" actId="14100"/>
          <ac:spMkLst>
            <pc:docMk/>
            <pc:sldMk cId="3458625874" sldId="308"/>
            <ac:spMk id="15" creationId="{F17FE2BE-615E-533B-407D-25DE741DC14A}"/>
          </ac:spMkLst>
        </pc:spChg>
        <pc:spChg chg="mod">
          <ac:chgData name="Wenzel, Brooke" userId="672bf8d3-b15b-4e02-a6d1-39319a0df09b" providerId="ADAL" clId="{A444D013-913F-477E-8A14-6C20E286F64B}" dt="2023-07-31T16:31:43.429" v="255" actId="14100"/>
          <ac:spMkLst>
            <pc:docMk/>
            <pc:sldMk cId="3458625874" sldId="308"/>
            <ac:spMk id="16" creationId="{95A1565C-35CB-6089-B0BF-5E945566391B}"/>
          </ac:spMkLst>
        </pc:spChg>
        <pc:spChg chg="mod">
          <ac:chgData name="Wenzel, Brooke" userId="672bf8d3-b15b-4e02-a6d1-39319a0df09b" providerId="ADAL" clId="{A444D013-913F-477E-8A14-6C20E286F64B}" dt="2023-07-31T16:31:49.141" v="257" actId="1076"/>
          <ac:spMkLst>
            <pc:docMk/>
            <pc:sldMk cId="3458625874" sldId="308"/>
            <ac:spMk id="17" creationId="{D79866BA-5C34-399B-7E68-FEE017F02300}"/>
          </ac:spMkLst>
        </pc:spChg>
        <pc:spChg chg="mod">
          <ac:chgData name="Wenzel, Brooke" userId="672bf8d3-b15b-4e02-a6d1-39319a0df09b" providerId="ADAL" clId="{A444D013-913F-477E-8A14-6C20E286F64B}" dt="2023-07-31T16:32:02.373" v="260" actId="1076"/>
          <ac:spMkLst>
            <pc:docMk/>
            <pc:sldMk cId="3458625874" sldId="308"/>
            <ac:spMk id="18" creationId="{9C79F42A-277A-4207-9E99-FD9A0FB056DB}"/>
          </ac:spMkLst>
        </pc:spChg>
        <pc:spChg chg="mod">
          <ac:chgData name="Wenzel, Brooke" userId="672bf8d3-b15b-4e02-a6d1-39319a0df09b" providerId="ADAL" clId="{A444D013-913F-477E-8A14-6C20E286F64B}" dt="2023-07-31T16:31:58.543" v="259" actId="1076"/>
          <ac:spMkLst>
            <pc:docMk/>
            <pc:sldMk cId="3458625874" sldId="308"/>
            <ac:spMk id="19" creationId="{1AC46269-404E-9CBF-A169-A3E5A1271062}"/>
          </ac:spMkLst>
        </pc:spChg>
      </pc:sldChg>
      <pc:sldChg chg="add del">
        <pc:chgData name="Wenzel, Brooke" userId="672bf8d3-b15b-4e02-a6d1-39319a0df09b" providerId="ADAL" clId="{A444D013-913F-477E-8A14-6C20E286F64B}" dt="2023-07-31T16:13:36.776" v="18" actId="47"/>
        <pc:sldMkLst>
          <pc:docMk/>
          <pc:sldMk cId="1827608563" sldId="335"/>
        </pc:sldMkLst>
      </pc:sldChg>
      <pc:sldChg chg="add del">
        <pc:chgData name="Wenzel, Brooke" userId="672bf8d3-b15b-4e02-a6d1-39319a0df09b" providerId="ADAL" clId="{A444D013-913F-477E-8A14-6C20E286F64B}" dt="2023-07-31T16:13:30.741" v="17" actId="47"/>
        <pc:sldMkLst>
          <pc:docMk/>
          <pc:sldMk cId="3693881335" sldId="345"/>
        </pc:sldMkLst>
      </pc:sldChg>
      <pc:sldChg chg="add del">
        <pc:chgData name="Wenzel, Brooke" userId="672bf8d3-b15b-4e02-a6d1-39319a0df09b" providerId="ADAL" clId="{A444D013-913F-477E-8A14-6C20E286F64B}" dt="2023-07-31T16:13:30.741" v="17" actId="47"/>
        <pc:sldMkLst>
          <pc:docMk/>
          <pc:sldMk cId="2702500703" sldId="349"/>
        </pc:sldMkLst>
      </pc:sldChg>
      <pc:sldChg chg="add del">
        <pc:chgData name="Wenzel, Brooke" userId="672bf8d3-b15b-4e02-a6d1-39319a0df09b" providerId="ADAL" clId="{A444D013-913F-477E-8A14-6C20E286F64B}" dt="2023-07-31T16:13:30.741" v="17" actId="47"/>
        <pc:sldMkLst>
          <pc:docMk/>
          <pc:sldMk cId="4029117303" sldId="350"/>
        </pc:sldMkLst>
      </pc:sldChg>
      <pc:sldChg chg="add del">
        <pc:chgData name="Wenzel, Brooke" userId="672bf8d3-b15b-4e02-a6d1-39319a0df09b" providerId="ADAL" clId="{A444D013-913F-477E-8A14-6C20E286F64B}" dt="2023-07-31T16:13:28.014" v="16" actId="47"/>
        <pc:sldMkLst>
          <pc:docMk/>
          <pc:sldMk cId="81441258" sldId="351"/>
        </pc:sldMkLst>
      </pc:sldChg>
      <pc:sldChg chg="add del">
        <pc:chgData name="Wenzel, Brooke" userId="672bf8d3-b15b-4e02-a6d1-39319a0df09b" providerId="ADAL" clId="{A444D013-913F-477E-8A14-6C20E286F64B}" dt="2023-07-31T16:13:28.014" v="16" actId="47"/>
        <pc:sldMkLst>
          <pc:docMk/>
          <pc:sldMk cId="2573369634" sldId="352"/>
        </pc:sldMkLst>
      </pc:sldChg>
      <pc:sldChg chg="add del">
        <pc:chgData name="Wenzel, Brooke" userId="672bf8d3-b15b-4e02-a6d1-39319a0df09b" providerId="ADAL" clId="{A444D013-913F-477E-8A14-6C20E286F64B}" dt="2023-07-31T16:13:28.014" v="16" actId="47"/>
        <pc:sldMkLst>
          <pc:docMk/>
          <pc:sldMk cId="875016787" sldId="353"/>
        </pc:sldMkLst>
      </pc:sldChg>
      <pc:sldChg chg="add del">
        <pc:chgData name="Wenzel, Brooke" userId="672bf8d3-b15b-4e02-a6d1-39319a0df09b" providerId="ADAL" clId="{A444D013-913F-477E-8A14-6C20E286F64B}" dt="2023-07-31T16:13:28.014" v="16" actId="47"/>
        <pc:sldMkLst>
          <pc:docMk/>
          <pc:sldMk cId="3347950100" sldId="355"/>
        </pc:sldMkLst>
      </pc:sldChg>
      <pc:sldChg chg="add del">
        <pc:chgData name="Wenzel, Brooke" userId="672bf8d3-b15b-4e02-a6d1-39319a0df09b" providerId="ADAL" clId="{A444D013-913F-477E-8A14-6C20E286F64B}" dt="2023-07-31T16:13:49.892" v="22" actId="47"/>
        <pc:sldMkLst>
          <pc:docMk/>
          <pc:sldMk cId="2679395037" sldId="389"/>
        </pc:sldMkLst>
      </pc:sldChg>
      <pc:sldChg chg="add del">
        <pc:chgData name="Wenzel, Brooke" userId="672bf8d3-b15b-4e02-a6d1-39319a0df09b" providerId="ADAL" clId="{A444D013-913F-477E-8A14-6C20E286F64B}" dt="2023-07-31T16:13:49.892" v="22" actId="47"/>
        <pc:sldMkLst>
          <pc:docMk/>
          <pc:sldMk cId="462058594" sldId="392"/>
        </pc:sldMkLst>
      </pc:sldChg>
      <pc:sldChg chg="add">
        <pc:chgData name="Wenzel, Brooke" userId="672bf8d3-b15b-4e02-a6d1-39319a0df09b" providerId="ADAL" clId="{A444D013-913F-477E-8A14-6C20E286F64B}" dt="2023-07-31T16:12:17.897" v="0"/>
        <pc:sldMkLst>
          <pc:docMk/>
          <pc:sldMk cId="3565049080" sldId="394"/>
        </pc:sldMkLst>
      </pc:sldChg>
      <pc:sldChg chg="add">
        <pc:chgData name="Wenzel, Brooke" userId="672bf8d3-b15b-4e02-a6d1-39319a0df09b" providerId="ADAL" clId="{A444D013-913F-477E-8A14-6C20E286F64B}" dt="2023-07-31T16:12:17.897" v="0"/>
        <pc:sldMkLst>
          <pc:docMk/>
          <pc:sldMk cId="657619732" sldId="399"/>
        </pc:sldMkLst>
      </pc:sldChg>
      <pc:sldChg chg="add">
        <pc:chgData name="Wenzel, Brooke" userId="672bf8d3-b15b-4e02-a6d1-39319a0df09b" providerId="ADAL" clId="{A444D013-913F-477E-8A14-6C20E286F64B}" dt="2023-07-31T16:12:17.897" v="0"/>
        <pc:sldMkLst>
          <pc:docMk/>
          <pc:sldMk cId="3847495857" sldId="410"/>
        </pc:sldMkLst>
      </pc:sldChg>
      <pc:sldChg chg="add del">
        <pc:chgData name="Wenzel, Brooke" userId="672bf8d3-b15b-4e02-a6d1-39319a0df09b" providerId="ADAL" clId="{A444D013-913F-477E-8A14-6C20E286F64B}" dt="2023-07-31T16:13:36.776" v="18" actId="47"/>
        <pc:sldMkLst>
          <pc:docMk/>
          <pc:sldMk cId="4262618176" sldId="1662"/>
        </pc:sldMkLst>
      </pc:sldChg>
      <pc:sldChg chg="add del">
        <pc:chgData name="Wenzel, Brooke" userId="672bf8d3-b15b-4e02-a6d1-39319a0df09b" providerId="ADAL" clId="{A444D013-913F-477E-8A14-6C20E286F64B}" dt="2023-07-31T16:13:36.776" v="18" actId="47"/>
        <pc:sldMkLst>
          <pc:docMk/>
          <pc:sldMk cId="0" sldId="1664"/>
        </pc:sldMkLst>
      </pc:sldChg>
      <pc:sldChg chg="add del">
        <pc:chgData name="Wenzel, Brooke" userId="672bf8d3-b15b-4e02-a6d1-39319a0df09b" providerId="ADAL" clId="{A444D013-913F-477E-8A14-6C20E286F64B}" dt="2023-07-31T16:13:36.776" v="18" actId="47"/>
        <pc:sldMkLst>
          <pc:docMk/>
          <pc:sldMk cId="0" sldId="1665"/>
        </pc:sldMkLst>
      </pc:sldChg>
      <pc:sldChg chg="add del">
        <pc:chgData name="Wenzel, Brooke" userId="672bf8d3-b15b-4e02-a6d1-39319a0df09b" providerId="ADAL" clId="{A444D013-913F-477E-8A14-6C20E286F64B}" dt="2023-07-31T16:13:36.776" v="18" actId="47"/>
        <pc:sldMkLst>
          <pc:docMk/>
          <pc:sldMk cId="2107231319" sldId="1667"/>
        </pc:sldMkLst>
      </pc:sldChg>
      <pc:sldChg chg="modSp add mod">
        <pc:chgData name="Wenzel, Brooke" userId="672bf8d3-b15b-4e02-a6d1-39319a0df09b" providerId="ADAL" clId="{A444D013-913F-477E-8A14-6C20E286F64B}" dt="2023-07-31T16:19:45.397" v="129" actId="1076"/>
        <pc:sldMkLst>
          <pc:docMk/>
          <pc:sldMk cId="946046927" sldId="1671"/>
        </pc:sldMkLst>
        <pc:spChg chg="mod">
          <ac:chgData name="Wenzel, Brooke" userId="672bf8d3-b15b-4e02-a6d1-39319a0df09b" providerId="ADAL" clId="{A444D013-913F-477E-8A14-6C20E286F64B}" dt="2023-07-31T16:19:45.397" v="129" actId="1076"/>
          <ac:spMkLst>
            <pc:docMk/>
            <pc:sldMk cId="946046927" sldId="1671"/>
            <ac:spMk id="2" creationId="{00000000-0000-0000-0000-000000000000}"/>
          </ac:spMkLst>
        </pc:spChg>
      </pc:sldChg>
      <pc:sldChg chg="add del">
        <pc:chgData name="Wenzel, Brooke" userId="672bf8d3-b15b-4e02-a6d1-39319a0df09b" providerId="ADAL" clId="{A444D013-913F-477E-8A14-6C20E286F64B}" dt="2023-07-31T16:13:36.776" v="18" actId="47"/>
        <pc:sldMkLst>
          <pc:docMk/>
          <pc:sldMk cId="3368089924" sldId="1681"/>
        </pc:sldMkLst>
      </pc:sldChg>
      <pc:sldChg chg="modSp add mod">
        <pc:chgData name="Wenzel, Brooke" userId="672bf8d3-b15b-4e02-a6d1-39319a0df09b" providerId="ADAL" clId="{A444D013-913F-477E-8A14-6C20E286F64B}" dt="2023-07-31T16:23:37.646" v="223" actId="1076"/>
        <pc:sldMkLst>
          <pc:docMk/>
          <pc:sldMk cId="2435853885" sldId="1682"/>
        </pc:sldMkLst>
        <pc:spChg chg="mod">
          <ac:chgData name="Wenzel, Brooke" userId="672bf8d3-b15b-4e02-a6d1-39319a0df09b" providerId="ADAL" clId="{A444D013-913F-477E-8A14-6C20E286F64B}" dt="2023-07-31T16:23:37.646" v="223" actId="1076"/>
          <ac:spMkLst>
            <pc:docMk/>
            <pc:sldMk cId="2435853885" sldId="1682"/>
            <ac:spMk id="2" creationId="{00000000-0000-0000-0000-000000000000}"/>
          </ac:spMkLst>
        </pc:spChg>
      </pc:sldChg>
      <pc:sldChg chg="delSp modSp add mod">
        <pc:chgData name="Wenzel, Brooke" userId="672bf8d3-b15b-4e02-a6d1-39319a0df09b" providerId="ADAL" clId="{A444D013-913F-477E-8A14-6C20E286F64B}" dt="2023-08-01T18:21:06.236" v="1840" actId="13244"/>
        <pc:sldMkLst>
          <pc:docMk/>
          <pc:sldMk cId="3835383189" sldId="1684"/>
        </pc:sldMkLst>
        <pc:spChg chg="mod">
          <ac:chgData name="Wenzel, Brooke" userId="672bf8d3-b15b-4e02-a6d1-39319a0df09b" providerId="ADAL" clId="{A444D013-913F-477E-8A14-6C20E286F64B}" dt="2023-07-31T16:20:30.925" v="181" actId="1076"/>
          <ac:spMkLst>
            <pc:docMk/>
            <pc:sldMk cId="3835383189" sldId="1684"/>
            <ac:spMk id="2" creationId="{FD2E1749-36DB-4952-9939-4F973D52C2B2}"/>
          </ac:spMkLst>
        </pc:spChg>
        <pc:spChg chg="ord">
          <ac:chgData name="Wenzel, Brooke" userId="672bf8d3-b15b-4e02-a6d1-39319a0df09b" providerId="ADAL" clId="{A444D013-913F-477E-8A14-6C20E286F64B}" dt="2023-08-01T18:20:51.323" v="1837" actId="13244"/>
          <ac:spMkLst>
            <pc:docMk/>
            <pc:sldMk cId="3835383189" sldId="1684"/>
            <ac:spMk id="4" creationId="{D089D42D-3BDB-4390-8807-AA8B61B07A8F}"/>
          </ac:spMkLst>
        </pc:spChg>
        <pc:spChg chg="del">
          <ac:chgData name="Wenzel, Brooke" userId="672bf8d3-b15b-4e02-a6d1-39319a0df09b" providerId="ADAL" clId="{A444D013-913F-477E-8A14-6C20E286F64B}" dt="2023-08-01T18:20:57.216" v="1838" actId="478"/>
          <ac:spMkLst>
            <pc:docMk/>
            <pc:sldMk cId="3835383189" sldId="1684"/>
            <ac:spMk id="6" creationId="{9FE314A8-27E8-5384-C441-150D1E08452E}"/>
          </ac:spMkLst>
        </pc:spChg>
        <pc:spChg chg="mod">
          <ac:chgData name="Wenzel, Brooke" userId="672bf8d3-b15b-4e02-a6d1-39319a0df09b" providerId="ADAL" clId="{A444D013-913F-477E-8A14-6C20E286F64B}" dt="2023-07-31T16:12:18.413" v="4" actId="27636"/>
          <ac:spMkLst>
            <pc:docMk/>
            <pc:sldMk cId="3835383189" sldId="1684"/>
            <ac:spMk id="7" creationId="{28B3F94E-30F0-B967-2580-AE1EE4BEBEAB}"/>
          </ac:spMkLst>
        </pc:spChg>
        <pc:spChg chg="ord">
          <ac:chgData name="Wenzel, Brooke" userId="672bf8d3-b15b-4e02-a6d1-39319a0df09b" providerId="ADAL" clId="{A444D013-913F-477E-8A14-6C20E286F64B}" dt="2023-08-01T18:21:04.678" v="1839" actId="13244"/>
          <ac:spMkLst>
            <pc:docMk/>
            <pc:sldMk cId="3835383189" sldId="1684"/>
            <ac:spMk id="10" creationId="{E775AB66-7738-ACD7-0309-7CFB2E644BF6}"/>
          </ac:spMkLst>
        </pc:spChg>
        <pc:spChg chg="ord">
          <ac:chgData name="Wenzel, Brooke" userId="672bf8d3-b15b-4e02-a6d1-39319a0df09b" providerId="ADAL" clId="{A444D013-913F-477E-8A14-6C20E286F64B}" dt="2023-08-01T18:21:06.236" v="1840" actId="13244"/>
          <ac:spMkLst>
            <pc:docMk/>
            <pc:sldMk cId="3835383189" sldId="1684"/>
            <ac:spMk id="11" creationId="{C1765F79-A301-8636-D0C8-35293FBF334B}"/>
          </ac:spMkLst>
        </pc:spChg>
      </pc:sldChg>
      <pc:sldChg chg="addSp delSp modSp add mod">
        <pc:chgData name="Wenzel, Brooke" userId="672bf8d3-b15b-4e02-a6d1-39319a0df09b" providerId="ADAL" clId="{A444D013-913F-477E-8A14-6C20E286F64B}" dt="2023-08-01T18:19:56.229" v="1827" actId="13244"/>
        <pc:sldMkLst>
          <pc:docMk/>
          <pc:sldMk cId="3887159436" sldId="1688"/>
        </pc:sldMkLst>
        <pc:spChg chg="mod ord">
          <ac:chgData name="Wenzel, Brooke" userId="672bf8d3-b15b-4e02-a6d1-39319a0df09b" providerId="ADAL" clId="{A444D013-913F-477E-8A14-6C20E286F64B}" dt="2023-08-01T18:19:56.229" v="1827" actId="13244"/>
          <ac:spMkLst>
            <pc:docMk/>
            <pc:sldMk cId="3887159436" sldId="1688"/>
            <ac:spMk id="14" creationId="{32CB49A5-DB2F-45E6-8AAA-08C282AE4016}"/>
          </ac:spMkLst>
        </pc:spChg>
        <pc:picChg chg="add mod">
          <ac:chgData name="Wenzel, Brooke" userId="672bf8d3-b15b-4e02-a6d1-39319a0df09b" providerId="ADAL" clId="{A444D013-913F-477E-8A14-6C20E286F64B}" dt="2023-08-01T18:16:08.614" v="1127" actId="962"/>
          <ac:picMkLst>
            <pc:docMk/>
            <pc:sldMk cId="3887159436" sldId="1688"/>
            <ac:picMk id="3" creationId="{79B0618F-7FD5-D57A-3ADE-B9FE620EB710}"/>
          </ac:picMkLst>
        </pc:picChg>
        <pc:picChg chg="del">
          <ac:chgData name="Wenzel, Brooke" userId="672bf8d3-b15b-4e02-a6d1-39319a0df09b" providerId="ADAL" clId="{A444D013-913F-477E-8A14-6C20E286F64B}" dt="2023-07-31T16:14:33.359" v="51" actId="478"/>
          <ac:picMkLst>
            <pc:docMk/>
            <pc:sldMk cId="3887159436" sldId="1688"/>
            <ac:picMk id="15" creationId="{896BF604-5ABB-BB45-762A-A893F715D473}"/>
          </ac:picMkLst>
        </pc:picChg>
      </pc:sldChg>
      <pc:sldChg chg="modSp add mod">
        <pc:chgData name="Wenzel, Brooke" userId="672bf8d3-b15b-4e02-a6d1-39319a0df09b" providerId="ADAL" clId="{A444D013-913F-477E-8A14-6C20E286F64B}" dt="2023-08-01T18:20:34.841" v="1834" actId="13244"/>
        <pc:sldMkLst>
          <pc:docMk/>
          <pc:sldMk cId="538419396" sldId="2667"/>
        </pc:sldMkLst>
        <pc:spChg chg="ord">
          <ac:chgData name="Wenzel, Brooke" userId="672bf8d3-b15b-4e02-a6d1-39319a0df09b" providerId="ADAL" clId="{A444D013-913F-477E-8A14-6C20E286F64B}" dt="2023-08-01T18:20:34.841" v="1834" actId="13244"/>
          <ac:spMkLst>
            <pc:docMk/>
            <pc:sldMk cId="538419396" sldId="2667"/>
            <ac:spMk id="4" creationId="{00000000-0000-0000-0000-000000000000}"/>
          </ac:spMkLst>
        </pc:spChg>
        <pc:spChg chg="mod ord">
          <ac:chgData name="Wenzel, Brooke" userId="672bf8d3-b15b-4e02-a6d1-39319a0df09b" providerId="ADAL" clId="{A444D013-913F-477E-8A14-6C20E286F64B}" dt="2023-08-01T18:20:33.142" v="1833" actId="13244"/>
          <ac:spMkLst>
            <pc:docMk/>
            <pc:sldMk cId="538419396" sldId="2667"/>
            <ac:spMk id="7" creationId="{60121265-6F60-462A-AB46-60C492028634}"/>
          </ac:spMkLst>
        </pc:spChg>
      </pc:sldChg>
      <pc:sldChg chg="add del">
        <pc:chgData name="Wenzel, Brooke" userId="672bf8d3-b15b-4e02-a6d1-39319a0df09b" providerId="ADAL" clId="{A444D013-913F-477E-8A14-6C20E286F64B}" dt="2023-07-31T16:13:49.892" v="22" actId="47"/>
        <pc:sldMkLst>
          <pc:docMk/>
          <pc:sldMk cId="3548784910" sldId="2668"/>
        </pc:sldMkLst>
      </pc:sldChg>
      <pc:sldChg chg="modSp add mod">
        <pc:chgData name="Wenzel, Brooke" userId="672bf8d3-b15b-4e02-a6d1-39319a0df09b" providerId="ADAL" clId="{A444D013-913F-477E-8A14-6C20E286F64B}" dt="2023-08-01T18:22:31.200" v="1872" actId="20577"/>
        <pc:sldMkLst>
          <pc:docMk/>
          <pc:sldMk cId="706753193" sldId="2669"/>
        </pc:sldMkLst>
        <pc:spChg chg="mod">
          <ac:chgData name="Wenzel, Brooke" userId="672bf8d3-b15b-4e02-a6d1-39319a0df09b" providerId="ADAL" clId="{A444D013-913F-477E-8A14-6C20E286F64B}" dt="2023-08-01T18:22:31.200" v="1872" actId="20577"/>
          <ac:spMkLst>
            <pc:docMk/>
            <pc:sldMk cId="706753193" sldId="2669"/>
            <ac:spMk id="2" creationId="{00000000-0000-0000-0000-000000000000}"/>
          </ac:spMkLst>
        </pc:spChg>
      </pc:sldChg>
      <pc:sldChg chg="modSp add mod">
        <pc:chgData name="Wenzel, Brooke" userId="672bf8d3-b15b-4e02-a6d1-39319a0df09b" providerId="ADAL" clId="{A444D013-913F-477E-8A14-6C20E286F64B}" dt="2023-08-01T18:22:14.904" v="1864" actId="20577"/>
        <pc:sldMkLst>
          <pc:docMk/>
          <pc:sldMk cId="1829492845" sldId="2670"/>
        </pc:sldMkLst>
        <pc:spChg chg="mod">
          <ac:chgData name="Wenzel, Brooke" userId="672bf8d3-b15b-4e02-a6d1-39319a0df09b" providerId="ADAL" clId="{A444D013-913F-477E-8A14-6C20E286F64B}" dt="2023-08-01T18:22:14.904" v="1864" actId="20577"/>
          <ac:spMkLst>
            <pc:docMk/>
            <pc:sldMk cId="1829492845" sldId="2670"/>
            <ac:spMk id="2" creationId="{00000000-0000-0000-0000-000000000000}"/>
          </ac:spMkLst>
        </pc:spChg>
      </pc:sldChg>
      <pc:sldChg chg="modSp add mod">
        <pc:chgData name="Wenzel, Brooke" userId="672bf8d3-b15b-4e02-a6d1-39319a0df09b" providerId="ADAL" clId="{A444D013-913F-477E-8A14-6C20E286F64B}" dt="2023-08-01T18:19:49.807" v="1826" actId="962"/>
        <pc:sldMkLst>
          <pc:docMk/>
          <pc:sldMk cId="399469708" sldId="2671"/>
        </pc:sldMkLst>
        <pc:spChg chg="mod ord">
          <ac:chgData name="Wenzel, Brooke" userId="672bf8d3-b15b-4e02-a6d1-39319a0df09b" providerId="ADAL" clId="{A444D013-913F-477E-8A14-6C20E286F64B}" dt="2023-08-01T18:19:49.807" v="1826" actId="962"/>
          <ac:spMkLst>
            <pc:docMk/>
            <pc:sldMk cId="399469708" sldId="2671"/>
            <ac:spMk id="2" creationId="{00000000-0000-0000-0000-000000000000}"/>
          </ac:spMkLst>
        </pc:spChg>
        <pc:spChg chg="ord">
          <ac:chgData name="Wenzel, Brooke" userId="672bf8d3-b15b-4e02-a6d1-39319a0df09b" providerId="ADAL" clId="{A444D013-913F-477E-8A14-6C20E286F64B}" dt="2023-08-01T18:19:45.457" v="1823" actId="13244"/>
          <ac:spMkLst>
            <pc:docMk/>
            <pc:sldMk cId="399469708" sldId="2671"/>
            <ac:spMk id="4" creationId="{00000000-0000-0000-0000-000000000000}"/>
          </ac:spMkLst>
        </pc:spChg>
        <pc:graphicFrameChg chg="mod">
          <ac:chgData name="Wenzel, Brooke" userId="672bf8d3-b15b-4e02-a6d1-39319a0df09b" providerId="ADAL" clId="{A444D013-913F-477E-8A14-6C20E286F64B}" dt="2023-08-01T18:19:31.562" v="1819" actId="962"/>
          <ac:graphicFrameMkLst>
            <pc:docMk/>
            <pc:sldMk cId="399469708" sldId="2671"/>
            <ac:graphicFrameMk id="5" creationId="{EFCCFBAE-0E76-3C67-A47A-D45426FDDD3A}"/>
          </ac:graphicFrameMkLst>
        </pc:graphicFrameChg>
      </pc:sldChg>
      <pc:sldChg chg="modSp add mod">
        <pc:chgData name="Wenzel, Brooke" userId="672bf8d3-b15b-4e02-a6d1-39319a0df09b" providerId="ADAL" clId="{A444D013-913F-477E-8A14-6C20E286F64B}" dt="2023-07-31T16:14:27.575" v="49" actId="20577"/>
        <pc:sldMkLst>
          <pc:docMk/>
          <pc:sldMk cId="2374707397" sldId="2672"/>
        </pc:sldMkLst>
        <pc:spChg chg="mod">
          <ac:chgData name="Wenzel, Brooke" userId="672bf8d3-b15b-4e02-a6d1-39319a0df09b" providerId="ADAL" clId="{A444D013-913F-477E-8A14-6C20E286F64B}" dt="2023-07-31T16:14:27.575" v="49" actId="20577"/>
          <ac:spMkLst>
            <pc:docMk/>
            <pc:sldMk cId="2374707397" sldId="2672"/>
            <ac:spMk id="2" creationId="{00000000-0000-0000-0000-000000000000}"/>
          </ac:spMkLst>
        </pc:spChg>
      </pc:sldChg>
      <pc:sldChg chg="modSp add mod">
        <pc:chgData name="Wenzel, Brooke" userId="672bf8d3-b15b-4e02-a6d1-39319a0df09b" providerId="ADAL" clId="{A444D013-913F-477E-8A14-6C20E286F64B}" dt="2023-07-31T17:19:08.945" v="925" actId="20577"/>
        <pc:sldMkLst>
          <pc:docMk/>
          <pc:sldMk cId="74676089" sldId="2673"/>
        </pc:sldMkLst>
        <pc:spChg chg="mod">
          <ac:chgData name="Wenzel, Brooke" userId="672bf8d3-b15b-4e02-a6d1-39319a0df09b" providerId="ADAL" clId="{A444D013-913F-477E-8A14-6C20E286F64B}" dt="2023-07-31T17:19:08.945" v="925" actId="20577"/>
          <ac:spMkLst>
            <pc:docMk/>
            <pc:sldMk cId="74676089" sldId="2673"/>
            <ac:spMk id="3" creationId="{00000000-0000-0000-0000-000000000000}"/>
          </ac:spMkLst>
        </pc:spChg>
        <pc:spChg chg="mod">
          <ac:chgData name="Wenzel, Brooke" userId="672bf8d3-b15b-4e02-a6d1-39319a0df09b" providerId="ADAL" clId="{A444D013-913F-477E-8A14-6C20E286F64B}" dt="2023-07-31T16:22:52.181" v="212" actId="1076"/>
          <ac:spMkLst>
            <pc:docMk/>
            <pc:sldMk cId="74676089" sldId="2673"/>
            <ac:spMk id="7" creationId="{0BDA3AFF-1616-4B0F-96B1-A3568444790B}"/>
          </ac:spMkLst>
        </pc:spChg>
      </pc:sldChg>
      <pc:sldChg chg="modSp add mod">
        <pc:chgData name="Wenzel, Brooke" userId="672bf8d3-b15b-4e02-a6d1-39319a0df09b" providerId="ADAL" clId="{A444D013-913F-477E-8A14-6C20E286F64B}" dt="2023-07-31T16:13:23.133" v="15" actId="1076"/>
        <pc:sldMkLst>
          <pc:docMk/>
          <pc:sldMk cId="1209462368" sldId="2677"/>
        </pc:sldMkLst>
        <pc:spChg chg="mod">
          <ac:chgData name="Wenzel, Brooke" userId="672bf8d3-b15b-4e02-a6d1-39319a0df09b" providerId="ADAL" clId="{A444D013-913F-477E-8A14-6C20E286F64B}" dt="2023-07-31T16:13:23.133" v="15" actId="1076"/>
          <ac:spMkLst>
            <pc:docMk/>
            <pc:sldMk cId="1209462368" sldId="2677"/>
            <ac:spMk id="3" creationId="{00000000-0000-0000-0000-000000000000}"/>
          </ac:spMkLst>
        </pc:spChg>
      </pc:sldChg>
      <pc:sldChg chg="addSp delSp modSp add mod">
        <pc:chgData name="Wenzel, Brooke" userId="672bf8d3-b15b-4e02-a6d1-39319a0df09b" providerId="ADAL" clId="{A444D013-913F-477E-8A14-6C20E286F64B}" dt="2023-08-01T18:20:06.503" v="1830" actId="13244"/>
        <pc:sldMkLst>
          <pc:docMk/>
          <pc:sldMk cId="353365590" sldId="2680"/>
        </pc:sldMkLst>
        <pc:spChg chg="ord">
          <ac:chgData name="Wenzel, Brooke" userId="672bf8d3-b15b-4e02-a6d1-39319a0df09b" providerId="ADAL" clId="{A444D013-913F-477E-8A14-6C20E286F64B}" dt="2023-08-01T18:20:03.651" v="1829" actId="13244"/>
          <ac:spMkLst>
            <pc:docMk/>
            <pc:sldMk cId="353365590" sldId="2680"/>
            <ac:spMk id="4" creationId="{00000000-0000-0000-0000-000000000000}"/>
          </ac:spMkLst>
        </pc:spChg>
        <pc:spChg chg="mod">
          <ac:chgData name="Wenzel, Brooke" userId="672bf8d3-b15b-4e02-a6d1-39319a0df09b" providerId="ADAL" clId="{A444D013-913F-477E-8A14-6C20E286F64B}" dt="2023-07-31T16:15:40.489" v="77" actId="20577"/>
          <ac:spMkLst>
            <pc:docMk/>
            <pc:sldMk cId="353365590" sldId="2680"/>
            <ac:spMk id="7" creationId="{0C7764C8-453F-CEAA-A4BD-A1604AFB08B6}"/>
          </ac:spMkLst>
        </pc:spChg>
        <pc:spChg chg="mod ord">
          <ac:chgData name="Wenzel, Brooke" userId="672bf8d3-b15b-4e02-a6d1-39319a0df09b" providerId="ADAL" clId="{A444D013-913F-477E-8A14-6C20E286F64B}" dt="2023-08-01T18:20:01.774" v="1828" actId="13244"/>
          <ac:spMkLst>
            <pc:docMk/>
            <pc:sldMk cId="353365590" sldId="2680"/>
            <ac:spMk id="14" creationId="{32CB49A5-DB2F-45E6-8AAA-08C282AE4016}"/>
          </ac:spMkLst>
        </pc:spChg>
        <pc:picChg chg="del">
          <ac:chgData name="Wenzel, Brooke" userId="672bf8d3-b15b-4e02-a6d1-39319a0df09b" providerId="ADAL" clId="{A444D013-913F-477E-8A14-6C20E286F64B}" dt="2023-07-31T16:14:36.124" v="52" actId="478"/>
          <ac:picMkLst>
            <pc:docMk/>
            <pc:sldMk cId="353365590" sldId="2680"/>
            <ac:picMk id="3" creationId="{F2E7BA2F-93EE-0C80-E728-24049A95D0F9}"/>
          </ac:picMkLst>
        </pc:picChg>
        <pc:picChg chg="add mod ord">
          <ac:chgData name="Wenzel, Brooke" userId="672bf8d3-b15b-4e02-a6d1-39319a0df09b" providerId="ADAL" clId="{A444D013-913F-477E-8A14-6C20E286F64B}" dt="2023-08-01T18:20:06.503" v="1830" actId="13244"/>
          <ac:picMkLst>
            <pc:docMk/>
            <pc:sldMk cId="353365590" sldId="2680"/>
            <ac:picMk id="5" creationId="{A1F9F377-91D5-B8AA-20DD-C67F9B98E4CC}"/>
          </ac:picMkLst>
        </pc:picChg>
      </pc:sldChg>
      <pc:sldChg chg="delSp modSp add mod">
        <pc:chgData name="Wenzel, Brooke" userId="672bf8d3-b15b-4e02-a6d1-39319a0df09b" providerId="ADAL" clId="{A444D013-913F-477E-8A14-6C20E286F64B}" dt="2023-08-01T18:22:47.347" v="1878" actId="20577"/>
        <pc:sldMkLst>
          <pc:docMk/>
          <pc:sldMk cId="3308656297" sldId="2681"/>
        </pc:sldMkLst>
        <pc:spChg chg="mod ord">
          <ac:chgData name="Wenzel, Brooke" userId="672bf8d3-b15b-4e02-a6d1-39319a0df09b" providerId="ADAL" clId="{A444D013-913F-477E-8A14-6C20E286F64B}" dt="2023-08-01T18:22:47.347" v="1878" actId="20577"/>
          <ac:spMkLst>
            <pc:docMk/>
            <pc:sldMk cId="3308656297" sldId="2681"/>
            <ac:spMk id="2" creationId="{16233860-C709-47B4-4C62-586622218BB9}"/>
          </ac:spMkLst>
        </pc:spChg>
        <pc:spChg chg="mod ord">
          <ac:chgData name="Wenzel, Brooke" userId="672bf8d3-b15b-4e02-a6d1-39319a0df09b" providerId="ADAL" clId="{A444D013-913F-477E-8A14-6C20E286F64B}" dt="2023-08-01T18:21:59.723" v="1851" actId="13244"/>
          <ac:spMkLst>
            <pc:docMk/>
            <pc:sldMk cId="3308656297" sldId="2681"/>
            <ac:spMk id="4" creationId="{00000000-0000-0000-0000-000000000000}"/>
          </ac:spMkLst>
        </pc:spChg>
        <pc:spChg chg="del">
          <ac:chgData name="Wenzel, Brooke" userId="672bf8d3-b15b-4e02-a6d1-39319a0df09b" providerId="ADAL" clId="{A444D013-913F-477E-8A14-6C20E286F64B}" dt="2023-07-31T16:13:09.015" v="11" actId="478"/>
          <ac:spMkLst>
            <pc:docMk/>
            <pc:sldMk cId="3308656297" sldId="2681"/>
            <ac:spMk id="6" creationId="{E05A6554-F70D-4CE1-B259-3D3E03AC205C}"/>
          </ac:spMkLst>
        </pc:spChg>
        <pc:spChg chg="mod ord">
          <ac:chgData name="Wenzel, Brooke" userId="672bf8d3-b15b-4e02-a6d1-39319a0df09b" providerId="ADAL" clId="{A444D013-913F-477E-8A14-6C20E286F64B}" dt="2023-08-01T18:22:01.056" v="1852" actId="13244"/>
          <ac:spMkLst>
            <pc:docMk/>
            <pc:sldMk cId="3308656297" sldId="2681"/>
            <ac:spMk id="351" creationId="{A52D0D6D-0792-6E59-E333-7DC2B8BC6EB8}"/>
          </ac:spMkLst>
        </pc:spChg>
        <pc:picChg chg="mod">
          <ac:chgData name="Wenzel, Brooke" userId="672bf8d3-b15b-4e02-a6d1-39319a0df09b" providerId="ADAL" clId="{A444D013-913F-477E-8A14-6C20E286F64B}" dt="2023-07-31T16:13:14.852" v="13" actId="14100"/>
          <ac:picMkLst>
            <pc:docMk/>
            <pc:sldMk cId="3308656297" sldId="2681"/>
            <ac:picMk id="8" creationId="{A708C627-72D4-45CA-9A59-68EB4DC5528A}"/>
          </ac:picMkLst>
        </pc:picChg>
      </pc:sldChg>
      <pc:sldChg chg="add">
        <pc:chgData name="Wenzel, Brooke" userId="672bf8d3-b15b-4e02-a6d1-39319a0df09b" providerId="ADAL" clId="{A444D013-913F-477E-8A14-6C20E286F64B}" dt="2023-07-31T16:12:17.897" v="0"/>
        <pc:sldMkLst>
          <pc:docMk/>
          <pc:sldMk cId="1045621758" sldId="3101"/>
        </pc:sldMkLst>
      </pc:sldChg>
      <pc:sldChg chg="modSp add mod">
        <pc:chgData name="Wenzel, Brooke" userId="672bf8d3-b15b-4e02-a6d1-39319a0df09b" providerId="ADAL" clId="{A444D013-913F-477E-8A14-6C20E286F64B}" dt="2023-08-01T18:18:43.715" v="1809" actId="207"/>
        <pc:sldMkLst>
          <pc:docMk/>
          <pc:sldMk cId="3721601805" sldId="3103"/>
        </pc:sldMkLst>
        <pc:graphicFrameChg chg="mod modGraphic">
          <ac:chgData name="Wenzel, Brooke" userId="672bf8d3-b15b-4e02-a6d1-39319a0df09b" providerId="ADAL" clId="{A444D013-913F-477E-8A14-6C20E286F64B}" dt="2023-08-01T18:18:43.715" v="1809" actId="207"/>
          <ac:graphicFrameMkLst>
            <pc:docMk/>
            <pc:sldMk cId="3721601805" sldId="3103"/>
            <ac:graphicFrameMk id="5" creationId="{53E481B0-DEEF-4BC2-B0FA-16BA2C8C8C3F}"/>
          </ac:graphicFrameMkLst>
        </pc:graphicFrameChg>
      </pc:sldChg>
      <pc:sldChg chg="modSp add mod">
        <pc:chgData name="Wenzel, Brooke" userId="672bf8d3-b15b-4e02-a6d1-39319a0df09b" providerId="ADAL" clId="{A444D013-913F-477E-8A14-6C20E286F64B}" dt="2023-07-31T16:22:18.001" v="207" actId="14100"/>
        <pc:sldMkLst>
          <pc:docMk/>
          <pc:sldMk cId="1331618931" sldId="3106"/>
        </pc:sldMkLst>
        <pc:spChg chg="mod">
          <ac:chgData name="Wenzel, Brooke" userId="672bf8d3-b15b-4e02-a6d1-39319a0df09b" providerId="ADAL" clId="{A444D013-913F-477E-8A14-6C20E286F64B}" dt="2023-07-31T16:22:18.001" v="207" actId="14100"/>
          <ac:spMkLst>
            <pc:docMk/>
            <pc:sldMk cId="1331618931" sldId="3106"/>
            <ac:spMk id="2" creationId="{47D0A19E-B9AD-CC31-3A7F-B273076EAD40}"/>
          </ac:spMkLst>
        </pc:spChg>
      </pc:sldChg>
      <pc:sldChg chg="modSp add mod">
        <pc:chgData name="Wenzel, Brooke" userId="672bf8d3-b15b-4e02-a6d1-39319a0df09b" providerId="ADAL" clId="{A444D013-913F-477E-8A14-6C20E286F64B}" dt="2023-07-31T16:20:22.716" v="179" actId="14100"/>
        <pc:sldMkLst>
          <pc:docMk/>
          <pc:sldMk cId="347614950" sldId="3107"/>
        </pc:sldMkLst>
        <pc:spChg chg="mod">
          <ac:chgData name="Wenzel, Brooke" userId="672bf8d3-b15b-4e02-a6d1-39319a0df09b" providerId="ADAL" clId="{A444D013-913F-477E-8A14-6C20E286F64B}" dt="2023-07-31T16:20:22.716" v="179" actId="14100"/>
          <ac:spMkLst>
            <pc:docMk/>
            <pc:sldMk cId="347614950" sldId="3107"/>
            <ac:spMk id="2" creationId="{47D0A19E-B9AD-CC31-3A7F-B273076EAD40}"/>
          </ac:spMkLst>
        </pc:spChg>
      </pc:sldChg>
      <pc:sldChg chg="modSp add mod">
        <pc:chgData name="Wenzel, Brooke" userId="672bf8d3-b15b-4e02-a6d1-39319a0df09b" providerId="ADAL" clId="{A444D013-913F-477E-8A14-6C20E286F64B}" dt="2023-07-31T16:22:44.597" v="210" actId="14100"/>
        <pc:sldMkLst>
          <pc:docMk/>
          <pc:sldMk cId="3191045969" sldId="3112"/>
        </pc:sldMkLst>
        <pc:spChg chg="mod">
          <ac:chgData name="Wenzel, Brooke" userId="672bf8d3-b15b-4e02-a6d1-39319a0df09b" providerId="ADAL" clId="{A444D013-913F-477E-8A14-6C20E286F64B}" dt="2023-07-31T16:22:44.597" v="210" actId="14100"/>
          <ac:spMkLst>
            <pc:docMk/>
            <pc:sldMk cId="3191045969" sldId="3112"/>
            <ac:spMk id="2" creationId="{47D0A19E-B9AD-CC31-3A7F-B273076EAD40}"/>
          </ac:spMkLst>
        </pc:spChg>
      </pc:sldChg>
      <pc:sldChg chg="modSp add mod">
        <pc:chgData name="Wenzel, Brooke" userId="672bf8d3-b15b-4e02-a6d1-39319a0df09b" providerId="ADAL" clId="{A444D013-913F-477E-8A14-6C20E286F64B}" dt="2023-07-31T16:22:58.745" v="214" actId="14100"/>
        <pc:sldMkLst>
          <pc:docMk/>
          <pc:sldMk cId="564688715" sldId="3113"/>
        </pc:sldMkLst>
        <pc:spChg chg="mod">
          <ac:chgData name="Wenzel, Brooke" userId="672bf8d3-b15b-4e02-a6d1-39319a0df09b" providerId="ADAL" clId="{A444D013-913F-477E-8A14-6C20E286F64B}" dt="2023-07-31T16:22:58.745" v="214" actId="14100"/>
          <ac:spMkLst>
            <pc:docMk/>
            <pc:sldMk cId="564688715" sldId="3113"/>
            <ac:spMk id="2" creationId="{47D0A19E-B9AD-CC31-3A7F-B273076EAD40}"/>
          </ac:spMkLst>
        </pc:spChg>
      </pc:sldChg>
      <pc:sldChg chg="modSp add mod">
        <pc:chgData name="Wenzel, Brooke" userId="672bf8d3-b15b-4e02-a6d1-39319a0df09b" providerId="ADAL" clId="{A444D013-913F-477E-8A14-6C20E286F64B}" dt="2023-07-31T16:23:22.263" v="218" actId="14100"/>
        <pc:sldMkLst>
          <pc:docMk/>
          <pc:sldMk cId="230805371" sldId="3114"/>
        </pc:sldMkLst>
        <pc:spChg chg="mod">
          <ac:chgData name="Wenzel, Brooke" userId="672bf8d3-b15b-4e02-a6d1-39319a0df09b" providerId="ADAL" clId="{A444D013-913F-477E-8A14-6C20E286F64B}" dt="2023-07-31T16:23:22.263" v="218" actId="14100"/>
          <ac:spMkLst>
            <pc:docMk/>
            <pc:sldMk cId="230805371" sldId="3114"/>
            <ac:spMk id="2" creationId="{47D0A19E-B9AD-CC31-3A7F-B273076EAD40}"/>
          </ac:spMkLst>
        </pc:spChg>
      </pc:sldChg>
      <pc:sldChg chg="modSp add mod">
        <pc:chgData name="Wenzel, Brooke" userId="672bf8d3-b15b-4e02-a6d1-39319a0df09b" providerId="ADAL" clId="{A444D013-913F-477E-8A14-6C20E286F64B}" dt="2023-07-31T16:23:34.939" v="222" actId="14100"/>
        <pc:sldMkLst>
          <pc:docMk/>
          <pc:sldMk cId="2480553521" sldId="3115"/>
        </pc:sldMkLst>
        <pc:spChg chg="mod">
          <ac:chgData name="Wenzel, Brooke" userId="672bf8d3-b15b-4e02-a6d1-39319a0df09b" providerId="ADAL" clId="{A444D013-913F-477E-8A14-6C20E286F64B}" dt="2023-07-31T16:23:34.939" v="222" actId="14100"/>
          <ac:spMkLst>
            <pc:docMk/>
            <pc:sldMk cId="2480553521" sldId="3115"/>
            <ac:spMk id="2" creationId="{47D0A19E-B9AD-CC31-3A7F-B273076EAD40}"/>
          </ac:spMkLst>
        </pc:spChg>
      </pc:sldChg>
      <pc:sldChg chg="modSp add mod">
        <pc:chgData name="Wenzel, Brooke" userId="672bf8d3-b15b-4e02-a6d1-39319a0df09b" providerId="ADAL" clId="{A444D013-913F-477E-8A14-6C20E286F64B}" dt="2023-07-31T16:24:03.057" v="229" actId="14100"/>
        <pc:sldMkLst>
          <pc:docMk/>
          <pc:sldMk cId="2491508847" sldId="3116"/>
        </pc:sldMkLst>
        <pc:spChg chg="mod">
          <ac:chgData name="Wenzel, Brooke" userId="672bf8d3-b15b-4e02-a6d1-39319a0df09b" providerId="ADAL" clId="{A444D013-913F-477E-8A14-6C20E286F64B}" dt="2023-07-31T16:24:03.057" v="229" actId="14100"/>
          <ac:spMkLst>
            <pc:docMk/>
            <pc:sldMk cId="2491508847" sldId="3116"/>
            <ac:spMk id="2" creationId="{47D0A19E-B9AD-CC31-3A7F-B273076EAD40}"/>
          </ac:spMkLst>
        </pc:spChg>
      </pc:sldChg>
      <pc:sldChg chg="modSp add mod">
        <pc:chgData name="Wenzel, Brooke" userId="672bf8d3-b15b-4e02-a6d1-39319a0df09b" providerId="ADAL" clId="{A444D013-913F-477E-8A14-6C20E286F64B}" dt="2023-07-31T16:23:26.232" v="219" actId="1076"/>
        <pc:sldMkLst>
          <pc:docMk/>
          <pc:sldMk cId="69194315" sldId="3117"/>
        </pc:sldMkLst>
        <pc:spChg chg="mod">
          <ac:chgData name="Wenzel, Brooke" userId="672bf8d3-b15b-4e02-a6d1-39319a0df09b" providerId="ADAL" clId="{A444D013-913F-477E-8A14-6C20E286F64B}" dt="2023-07-31T16:23:26.232" v="219" actId="1076"/>
          <ac:spMkLst>
            <pc:docMk/>
            <pc:sldMk cId="69194315" sldId="3117"/>
            <ac:spMk id="2" creationId="{00000000-0000-0000-0000-000000000000}"/>
          </ac:spMkLst>
        </pc:spChg>
      </pc:sldChg>
      <pc:sldChg chg="modSp add mod">
        <pc:chgData name="Wenzel, Brooke" userId="672bf8d3-b15b-4e02-a6d1-39319a0df09b" providerId="ADAL" clId="{A444D013-913F-477E-8A14-6C20E286F64B}" dt="2023-07-31T16:32:32.560" v="275" actId="20577"/>
        <pc:sldMkLst>
          <pc:docMk/>
          <pc:sldMk cId="785220724" sldId="3122"/>
        </pc:sldMkLst>
        <pc:spChg chg="mod">
          <ac:chgData name="Wenzel, Brooke" userId="672bf8d3-b15b-4e02-a6d1-39319a0df09b" providerId="ADAL" clId="{A444D013-913F-477E-8A14-6C20E286F64B}" dt="2023-07-31T16:32:32.560" v="275" actId="20577"/>
          <ac:spMkLst>
            <pc:docMk/>
            <pc:sldMk cId="785220724" sldId="3122"/>
            <ac:spMk id="2" creationId="{00000000-0000-0000-0000-000000000000}"/>
          </ac:spMkLst>
        </pc:spChg>
      </pc:sldChg>
      <pc:sldChg chg="addSp delSp modSp add del mod">
        <pc:chgData name="Wenzel, Brooke" userId="672bf8d3-b15b-4e02-a6d1-39319a0df09b" providerId="ADAL" clId="{A444D013-913F-477E-8A14-6C20E286F64B}" dt="2023-07-31T16:51:59.178" v="583" actId="47"/>
        <pc:sldMkLst>
          <pc:docMk/>
          <pc:sldMk cId="2864931756" sldId="3123"/>
        </pc:sldMkLst>
        <pc:spChg chg="mod">
          <ac:chgData name="Wenzel, Brooke" userId="672bf8d3-b15b-4e02-a6d1-39319a0df09b" providerId="ADAL" clId="{A444D013-913F-477E-8A14-6C20E286F64B}" dt="2023-07-31T16:46:10.533" v="308" actId="20577"/>
          <ac:spMkLst>
            <pc:docMk/>
            <pc:sldMk cId="2864931756" sldId="3123"/>
            <ac:spMk id="3" creationId="{00000000-0000-0000-0000-000000000000}"/>
          </ac:spMkLst>
        </pc:spChg>
        <pc:spChg chg="del mod">
          <ac:chgData name="Wenzel, Brooke" userId="672bf8d3-b15b-4e02-a6d1-39319a0df09b" providerId="ADAL" clId="{A444D013-913F-477E-8A14-6C20E286F64B}" dt="2023-07-31T16:47:07.361" v="472" actId="478"/>
          <ac:spMkLst>
            <pc:docMk/>
            <pc:sldMk cId="2864931756" sldId="3123"/>
            <ac:spMk id="6" creationId="{754A80A7-CE6B-45D5-AD2D-FAE9C6882660}"/>
          </ac:spMkLst>
        </pc:spChg>
        <pc:spChg chg="mod">
          <ac:chgData name="Wenzel, Brooke" userId="672bf8d3-b15b-4e02-a6d1-39319a0df09b" providerId="ADAL" clId="{A444D013-913F-477E-8A14-6C20E286F64B}" dt="2023-07-31T16:48:18.651" v="507" actId="20577"/>
          <ac:spMkLst>
            <pc:docMk/>
            <pc:sldMk cId="2864931756" sldId="3123"/>
            <ac:spMk id="9" creationId="{264C4BBD-5EC2-4E58-B1FF-C03E8EC8A866}"/>
          </ac:spMkLst>
        </pc:spChg>
        <pc:spChg chg="mod">
          <ac:chgData name="Wenzel, Brooke" userId="672bf8d3-b15b-4e02-a6d1-39319a0df09b" providerId="ADAL" clId="{A444D013-913F-477E-8A14-6C20E286F64B}" dt="2023-07-31T16:47:22.615" v="476" actId="3626"/>
          <ac:spMkLst>
            <pc:docMk/>
            <pc:sldMk cId="2864931756" sldId="3123"/>
            <ac:spMk id="11" creationId="{2FE3BA1B-D161-4B02-AFB2-7CB96D475696}"/>
          </ac:spMkLst>
        </pc:spChg>
        <pc:picChg chg="add mod">
          <ac:chgData name="Wenzel, Brooke" userId="672bf8d3-b15b-4e02-a6d1-39319a0df09b" providerId="ADAL" clId="{A444D013-913F-477E-8A14-6C20E286F64B}" dt="2023-07-31T16:46:22.655" v="311" actId="1076"/>
          <ac:picMkLst>
            <pc:docMk/>
            <pc:sldMk cId="2864931756" sldId="3123"/>
            <ac:picMk id="5" creationId="{F221BE79-A525-1194-C4A8-207CBE217721}"/>
          </ac:picMkLst>
        </pc:picChg>
        <pc:picChg chg="del">
          <ac:chgData name="Wenzel, Brooke" userId="672bf8d3-b15b-4e02-a6d1-39319a0df09b" providerId="ADAL" clId="{A444D013-913F-477E-8A14-6C20E286F64B}" dt="2023-07-31T16:46:01.297" v="295" actId="478"/>
          <ac:picMkLst>
            <pc:docMk/>
            <pc:sldMk cId="2864931756" sldId="3123"/>
            <ac:picMk id="10" creationId="{A76A9EA9-939B-4368-8932-EE7B8B1EE71B}"/>
          </ac:picMkLst>
        </pc:picChg>
      </pc:sldChg>
      <pc:sldChg chg="delSp modSp add del mod">
        <pc:chgData name="Wenzel, Brooke" userId="672bf8d3-b15b-4e02-a6d1-39319a0df09b" providerId="ADAL" clId="{A444D013-913F-477E-8A14-6C20E286F64B}" dt="2023-07-31T16:52:01.258" v="584" actId="47"/>
        <pc:sldMkLst>
          <pc:docMk/>
          <pc:sldMk cId="4039208645" sldId="3124"/>
        </pc:sldMkLst>
        <pc:spChg chg="mod">
          <ac:chgData name="Wenzel, Brooke" userId="672bf8d3-b15b-4e02-a6d1-39319a0df09b" providerId="ADAL" clId="{A444D013-913F-477E-8A14-6C20E286F64B}" dt="2023-07-31T16:49:07.007" v="572" actId="20577"/>
          <ac:spMkLst>
            <pc:docMk/>
            <pc:sldMk cId="4039208645" sldId="3124"/>
            <ac:spMk id="3" creationId="{00000000-0000-0000-0000-000000000000}"/>
          </ac:spMkLst>
        </pc:spChg>
        <pc:spChg chg="del">
          <ac:chgData name="Wenzel, Brooke" userId="672bf8d3-b15b-4e02-a6d1-39319a0df09b" providerId="ADAL" clId="{A444D013-913F-477E-8A14-6C20E286F64B}" dt="2023-07-31T16:47:10.016" v="473" actId="478"/>
          <ac:spMkLst>
            <pc:docMk/>
            <pc:sldMk cId="4039208645" sldId="3124"/>
            <ac:spMk id="6" creationId="{754A80A7-CE6B-45D5-AD2D-FAE9C6882660}"/>
          </ac:spMkLst>
        </pc:spChg>
        <pc:spChg chg="mod">
          <ac:chgData name="Wenzel, Brooke" userId="672bf8d3-b15b-4e02-a6d1-39319a0df09b" providerId="ADAL" clId="{A444D013-913F-477E-8A14-6C20E286F64B}" dt="2023-07-31T16:49:34.265" v="581" actId="20577"/>
          <ac:spMkLst>
            <pc:docMk/>
            <pc:sldMk cId="4039208645" sldId="3124"/>
            <ac:spMk id="9" creationId="{264C4BBD-5EC2-4E58-B1FF-C03E8EC8A866}"/>
          </ac:spMkLst>
        </pc:spChg>
        <pc:spChg chg="mod">
          <ac:chgData name="Wenzel, Brooke" userId="672bf8d3-b15b-4e02-a6d1-39319a0df09b" providerId="ADAL" clId="{A444D013-913F-477E-8A14-6C20E286F64B}" dt="2023-07-31T16:48:42.424" v="565" actId="3626"/>
          <ac:spMkLst>
            <pc:docMk/>
            <pc:sldMk cId="4039208645" sldId="3124"/>
            <ac:spMk id="11" creationId="{2FE3BA1B-D161-4B02-AFB2-7CB96D475696}"/>
          </ac:spMkLst>
        </pc:spChg>
        <pc:picChg chg="del">
          <ac:chgData name="Wenzel, Brooke" userId="672bf8d3-b15b-4e02-a6d1-39319a0df09b" providerId="ADAL" clId="{A444D013-913F-477E-8A14-6C20E286F64B}" dt="2023-07-31T16:49:03.458" v="566" actId="478"/>
          <ac:picMkLst>
            <pc:docMk/>
            <pc:sldMk cId="4039208645" sldId="3124"/>
            <ac:picMk id="5" creationId="{17415CBE-3137-48DB-9345-FBCE113D3651}"/>
          </ac:picMkLst>
        </pc:picChg>
        <pc:picChg chg="del">
          <ac:chgData name="Wenzel, Brooke" userId="672bf8d3-b15b-4e02-a6d1-39319a0df09b" providerId="ADAL" clId="{A444D013-913F-477E-8A14-6C20E286F64B}" dt="2023-07-31T16:49:08.480" v="573" actId="478"/>
          <ac:picMkLst>
            <pc:docMk/>
            <pc:sldMk cId="4039208645" sldId="3124"/>
            <ac:picMk id="8" creationId="{4060B4E0-C679-4D5F-9FD1-A3B9D76303BE}"/>
          </ac:picMkLst>
        </pc:picChg>
      </pc:sldChg>
      <pc:sldChg chg="modSp add mod">
        <pc:chgData name="Wenzel, Brooke" userId="672bf8d3-b15b-4e02-a6d1-39319a0df09b" providerId="ADAL" clId="{A444D013-913F-477E-8A14-6C20E286F64B}" dt="2023-07-31T16:23:43.140" v="225" actId="14100"/>
        <pc:sldMkLst>
          <pc:docMk/>
          <pc:sldMk cId="1443352402" sldId="3128"/>
        </pc:sldMkLst>
        <pc:spChg chg="mod">
          <ac:chgData name="Wenzel, Brooke" userId="672bf8d3-b15b-4e02-a6d1-39319a0df09b" providerId="ADAL" clId="{A444D013-913F-477E-8A14-6C20E286F64B}" dt="2023-07-31T16:23:43.140" v="225" actId="14100"/>
          <ac:spMkLst>
            <pc:docMk/>
            <pc:sldMk cId="1443352402" sldId="3128"/>
            <ac:spMk id="2" creationId="{47D0A19E-B9AD-CC31-3A7F-B273076EAD40}"/>
          </ac:spMkLst>
        </pc:spChg>
      </pc:sldChg>
      <pc:sldChg chg="modSp add mod">
        <pc:chgData name="Wenzel, Brooke" userId="672bf8d3-b15b-4e02-a6d1-39319a0df09b" providerId="ADAL" clId="{A444D013-913F-477E-8A14-6C20E286F64B}" dt="2023-07-31T16:23:48.608" v="226" actId="1076"/>
        <pc:sldMkLst>
          <pc:docMk/>
          <pc:sldMk cId="828033737" sldId="3129"/>
        </pc:sldMkLst>
        <pc:spChg chg="mod">
          <ac:chgData name="Wenzel, Brooke" userId="672bf8d3-b15b-4e02-a6d1-39319a0df09b" providerId="ADAL" clId="{A444D013-913F-477E-8A14-6C20E286F64B}" dt="2023-07-31T16:23:48.608" v="226" actId="1076"/>
          <ac:spMkLst>
            <pc:docMk/>
            <pc:sldMk cId="828033737" sldId="3129"/>
            <ac:spMk id="2" creationId="{00000000-0000-0000-0000-000000000000}"/>
          </ac:spMkLst>
        </pc:spChg>
      </pc:sldChg>
      <pc:sldChg chg="modSp add mod">
        <pc:chgData name="Wenzel, Brooke" userId="672bf8d3-b15b-4e02-a6d1-39319a0df09b" providerId="ADAL" clId="{A444D013-913F-477E-8A14-6C20E286F64B}" dt="2023-07-31T16:23:56.039" v="227" actId="1076"/>
        <pc:sldMkLst>
          <pc:docMk/>
          <pc:sldMk cId="3774555935" sldId="3130"/>
        </pc:sldMkLst>
        <pc:spChg chg="mod">
          <ac:chgData name="Wenzel, Brooke" userId="672bf8d3-b15b-4e02-a6d1-39319a0df09b" providerId="ADAL" clId="{A444D013-913F-477E-8A14-6C20E286F64B}" dt="2023-07-31T16:23:56.039" v="227" actId="1076"/>
          <ac:spMkLst>
            <pc:docMk/>
            <pc:sldMk cId="3774555935" sldId="3130"/>
            <ac:spMk id="2" creationId="{00000000-0000-0000-0000-000000000000}"/>
          </ac:spMkLst>
        </pc:spChg>
      </pc:sldChg>
      <pc:sldChg chg="addSp delSp modSp add mod setBg">
        <pc:chgData name="Wenzel, Brooke" userId="672bf8d3-b15b-4e02-a6d1-39319a0df09b" providerId="ADAL" clId="{A444D013-913F-477E-8A14-6C20E286F64B}" dt="2023-08-01T18:16:46.515" v="1483" actId="962"/>
        <pc:sldMkLst>
          <pc:docMk/>
          <pc:sldMk cId="4159567558" sldId="3131"/>
        </pc:sldMkLst>
        <pc:spChg chg="add mod">
          <ac:chgData name="Wenzel, Brooke" userId="672bf8d3-b15b-4e02-a6d1-39319a0df09b" providerId="ADAL" clId="{A444D013-913F-477E-8A14-6C20E286F64B}" dt="2023-07-31T17:30:11.674" v="933" actId="113"/>
          <ac:spMkLst>
            <pc:docMk/>
            <pc:sldMk cId="4159567558" sldId="3131"/>
            <ac:spMk id="3" creationId="{447FAE90-0242-DBB8-EA9F-CA6433CEECF8}"/>
          </ac:spMkLst>
        </pc:spChg>
        <pc:spChg chg="mod ord">
          <ac:chgData name="Wenzel, Brooke" userId="672bf8d3-b15b-4e02-a6d1-39319a0df09b" providerId="ADAL" clId="{A444D013-913F-477E-8A14-6C20E286F64B}" dt="2023-07-31T16:17:48.785" v="122" actId="26606"/>
          <ac:spMkLst>
            <pc:docMk/>
            <pc:sldMk cId="4159567558" sldId="3131"/>
            <ac:spMk id="4" creationId="{00000000-0000-0000-0000-000000000000}"/>
          </ac:spMkLst>
        </pc:spChg>
        <pc:spChg chg="del mod ord">
          <ac:chgData name="Wenzel, Brooke" userId="672bf8d3-b15b-4e02-a6d1-39319a0df09b" providerId="ADAL" clId="{A444D013-913F-477E-8A14-6C20E286F64B}" dt="2023-07-31T16:18:07.013" v="127" actId="478"/>
          <ac:spMkLst>
            <pc:docMk/>
            <pc:sldMk cId="4159567558" sldId="3131"/>
            <ac:spMk id="7" creationId="{0C7764C8-453F-CEAA-A4BD-A1604AFB08B6}"/>
          </ac:spMkLst>
        </pc:spChg>
        <pc:spChg chg="add">
          <ac:chgData name="Wenzel, Brooke" userId="672bf8d3-b15b-4e02-a6d1-39319a0df09b" providerId="ADAL" clId="{A444D013-913F-477E-8A14-6C20E286F64B}" dt="2023-07-31T16:17:48.785" v="122" actId="26606"/>
          <ac:spMkLst>
            <pc:docMk/>
            <pc:sldMk cId="4159567558" sldId="3131"/>
            <ac:spMk id="13" creationId="{B7BD7FCF-A254-4A97-A15C-319B67622677}"/>
          </ac:spMkLst>
        </pc:spChg>
        <pc:spChg chg="del mod">
          <ac:chgData name="Wenzel, Brooke" userId="672bf8d3-b15b-4e02-a6d1-39319a0df09b" providerId="ADAL" clId="{A444D013-913F-477E-8A14-6C20E286F64B}" dt="2023-07-31T16:14:45.546" v="56" actId="478"/>
          <ac:spMkLst>
            <pc:docMk/>
            <pc:sldMk cId="4159567558" sldId="3131"/>
            <ac:spMk id="14" creationId="{32CB49A5-DB2F-45E6-8AAA-08C282AE4016}"/>
          </ac:spMkLst>
        </pc:spChg>
        <pc:spChg chg="add">
          <ac:chgData name="Wenzel, Brooke" userId="672bf8d3-b15b-4e02-a6d1-39319a0df09b" providerId="ADAL" clId="{A444D013-913F-477E-8A14-6C20E286F64B}" dt="2023-07-31T16:17:48.785" v="122" actId="26606"/>
          <ac:spMkLst>
            <pc:docMk/>
            <pc:sldMk cId="4159567558" sldId="3131"/>
            <ac:spMk id="15" creationId="{52FFAF72-6204-4676-9C6F-9A4CC4D91805}"/>
          </ac:spMkLst>
        </pc:spChg>
        <pc:picChg chg="del">
          <ac:chgData name="Wenzel, Brooke" userId="672bf8d3-b15b-4e02-a6d1-39319a0df09b" providerId="ADAL" clId="{A444D013-913F-477E-8A14-6C20E286F64B}" dt="2023-07-31T16:14:47.174" v="57" actId="478"/>
          <ac:picMkLst>
            <pc:docMk/>
            <pc:sldMk cId="4159567558" sldId="3131"/>
            <ac:picMk id="5" creationId="{58652FC3-D7FB-2711-BCAC-A7E19693986F}"/>
          </ac:picMkLst>
        </pc:picChg>
        <pc:picChg chg="add mod">
          <ac:chgData name="Wenzel, Brooke" userId="672bf8d3-b15b-4e02-a6d1-39319a0df09b" providerId="ADAL" clId="{A444D013-913F-477E-8A14-6C20E286F64B}" dt="2023-08-01T18:16:46.515" v="1483" actId="962"/>
          <ac:picMkLst>
            <pc:docMk/>
            <pc:sldMk cId="4159567558" sldId="3131"/>
            <ac:picMk id="8" creationId="{98B64AA6-F067-C1D5-A9D2-00FDA514F3A7}"/>
          </ac:picMkLst>
        </pc:picChg>
      </pc:sldChg>
      <pc:sldChg chg="modSp add mod">
        <pc:chgData name="Wenzel, Brooke" userId="672bf8d3-b15b-4e02-a6d1-39319a0df09b" providerId="ADAL" clId="{A444D013-913F-477E-8A14-6C20E286F64B}" dt="2023-07-31T16:20:25.539" v="180" actId="1076"/>
        <pc:sldMkLst>
          <pc:docMk/>
          <pc:sldMk cId="2453545177" sldId="3132"/>
        </pc:sldMkLst>
        <pc:spChg chg="mod">
          <ac:chgData name="Wenzel, Brooke" userId="672bf8d3-b15b-4e02-a6d1-39319a0df09b" providerId="ADAL" clId="{A444D013-913F-477E-8A14-6C20E286F64B}" dt="2023-07-31T16:20:25.539" v="180" actId="1076"/>
          <ac:spMkLst>
            <pc:docMk/>
            <pc:sldMk cId="2453545177" sldId="3132"/>
            <ac:spMk id="2" creationId="{00000000-0000-0000-0000-000000000000}"/>
          </ac:spMkLst>
        </pc:spChg>
      </pc:sldChg>
      <pc:sldChg chg="modSp add mod">
        <pc:chgData name="Wenzel, Brooke" userId="672bf8d3-b15b-4e02-a6d1-39319a0df09b" providerId="ADAL" clId="{A444D013-913F-477E-8A14-6C20E286F64B}" dt="2023-08-01T18:21:13.354" v="1841" actId="13244"/>
        <pc:sldMkLst>
          <pc:docMk/>
          <pc:sldMk cId="4252824575" sldId="3133"/>
        </pc:sldMkLst>
        <pc:spChg chg="mod">
          <ac:chgData name="Wenzel, Brooke" userId="672bf8d3-b15b-4e02-a6d1-39319a0df09b" providerId="ADAL" clId="{A444D013-913F-477E-8A14-6C20E286F64B}" dt="2023-07-31T16:20:35.997" v="182" actId="1076"/>
          <ac:spMkLst>
            <pc:docMk/>
            <pc:sldMk cId="4252824575" sldId="3133"/>
            <ac:spMk id="2" creationId="{00000000-0000-0000-0000-000000000000}"/>
          </ac:spMkLst>
        </pc:spChg>
        <pc:spChg chg="mod">
          <ac:chgData name="Wenzel, Brooke" userId="672bf8d3-b15b-4e02-a6d1-39319a0df09b" providerId="ADAL" clId="{A444D013-913F-477E-8A14-6C20E286F64B}" dt="2023-07-31T16:21:12.912" v="205" actId="1076"/>
          <ac:spMkLst>
            <pc:docMk/>
            <pc:sldMk cId="4252824575" sldId="3133"/>
            <ac:spMk id="3" creationId="{00000000-0000-0000-0000-000000000000}"/>
          </ac:spMkLst>
        </pc:spChg>
        <pc:spChg chg="ord">
          <ac:chgData name="Wenzel, Brooke" userId="672bf8d3-b15b-4e02-a6d1-39319a0df09b" providerId="ADAL" clId="{A444D013-913F-477E-8A14-6C20E286F64B}" dt="2023-08-01T18:21:13.354" v="1841" actId="13244"/>
          <ac:spMkLst>
            <pc:docMk/>
            <pc:sldMk cId="4252824575" sldId="3133"/>
            <ac:spMk id="4" creationId="{00000000-0000-0000-0000-000000000000}"/>
          </ac:spMkLst>
        </pc:spChg>
        <pc:graphicFrameChg chg="mod modGraphic">
          <ac:chgData name="Wenzel, Brooke" userId="672bf8d3-b15b-4e02-a6d1-39319a0df09b" providerId="ADAL" clId="{A444D013-913F-477E-8A14-6C20E286F64B}" dt="2023-08-01T18:18:31.915" v="1807" actId="207"/>
          <ac:graphicFrameMkLst>
            <pc:docMk/>
            <pc:sldMk cId="4252824575" sldId="3133"/>
            <ac:graphicFrameMk id="5" creationId="{182B3AAB-1DFE-4D3D-82D7-E1860C496FDE}"/>
          </ac:graphicFrameMkLst>
        </pc:graphicFrameChg>
      </pc:sldChg>
      <pc:sldChg chg="addSp delSp modSp add mod">
        <pc:chgData name="Wenzel, Brooke" userId="672bf8d3-b15b-4e02-a6d1-39319a0df09b" providerId="ADAL" clId="{A444D013-913F-477E-8A14-6C20E286F64B}" dt="2023-08-01T18:17:04.512" v="1599" actId="962"/>
        <pc:sldMkLst>
          <pc:docMk/>
          <pc:sldMk cId="2848135866" sldId="3134"/>
        </pc:sldMkLst>
        <pc:spChg chg="mod">
          <ac:chgData name="Wenzel, Brooke" userId="672bf8d3-b15b-4e02-a6d1-39319a0df09b" providerId="ADAL" clId="{A444D013-913F-477E-8A14-6C20E286F64B}" dt="2023-07-31T16:22:34.809" v="208" actId="1076"/>
          <ac:spMkLst>
            <pc:docMk/>
            <pc:sldMk cId="2848135866" sldId="3134"/>
            <ac:spMk id="2" creationId="{00000000-0000-0000-0000-000000000000}"/>
          </ac:spMkLst>
        </pc:spChg>
        <pc:spChg chg="mod">
          <ac:chgData name="Wenzel, Brooke" userId="672bf8d3-b15b-4e02-a6d1-39319a0df09b" providerId="ADAL" clId="{A444D013-913F-477E-8A14-6C20E286F64B}" dt="2023-07-31T16:12:18.422" v="5" actId="27636"/>
          <ac:spMkLst>
            <pc:docMk/>
            <pc:sldMk cId="2848135866" sldId="3134"/>
            <ac:spMk id="3" creationId="{00000000-0000-0000-0000-000000000000}"/>
          </ac:spMkLst>
        </pc:spChg>
        <pc:spChg chg="mod ord">
          <ac:chgData name="Wenzel, Brooke" userId="672bf8d3-b15b-4e02-a6d1-39319a0df09b" providerId="ADAL" clId="{A444D013-913F-477E-8A14-6C20E286F64B}" dt="2023-07-31T17:17:46.057" v="890" actId="1076"/>
          <ac:spMkLst>
            <pc:docMk/>
            <pc:sldMk cId="2848135866" sldId="3134"/>
            <ac:spMk id="8" creationId="{CD8224CB-F811-6E25-28FA-722E6054EB07}"/>
          </ac:spMkLst>
        </pc:spChg>
        <pc:picChg chg="add mod">
          <ac:chgData name="Wenzel, Brooke" userId="672bf8d3-b15b-4e02-a6d1-39319a0df09b" providerId="ADAL" clId="{A444D013-913F-477E-8A14-6C20E286F64B}" dt="2023-08-01T18:17:04.512" v="1599" actId="962"/>
          <ac:picMkLst>
            <pc:docMk/>
            <pc:sldMk cId="2848135866" sldId="3134"/>
            <ac:picMk id="7" creationId="{AAB4CACA-D33C-E224-DF1A-69F1FDFDF558}"/>
          </ac:picMkLst>
        </pc:picChg>
        <pc:picChg chg="del">
          <ac:chgData name="Wenzel, Brooke" userId="672bf8d3-b15b-4e02-a6d1-39319a0df09b" providerId="ADAL" clId="{A444D013-913F-477E-8A14-6C20E286F64B}" dt="2023-07-31T17:17:30.198" v="881" actId="478"/>
          <ac:picMkLst>
            <pc:docMk/>
            <pc:sldMk cId="2848135866" sldId="3134"/>
            <ac:picMk id="10" creationId="{FC69F502-B1AE-7DFA-B3EB-DEE40AA56A4C}"/>
          </ac:picMkLst>
        </pc:picChg>
      </pc:sldChg>
      <pc:sldChg chg="modSp add mod">
        <pc:chgData name="Wenzel, Brooke" userId="672bf8d3-b15b-4e02-a6d1-39319a0df09b" providerId="ADAL" clId="{A444D013-913F-477E-8A14-6C20E286F64B}" dt="2023-07-31T16:22:49.390" v="211" actId="1076"/>
        <pc:sldMkLst>
          <pc:docMk/>
          <pc:sldMk cId="3074214056" sldId="3135"/>
        </pc:sldMkLst>
        <pc:spChg chg="mod">
          <ac:chgData name="Wenzel, Brooke" userId="672bf8d3-b15b-4e02-a6d1-39319a0df09b" providerId="ADAL" clId="{A444D013-913F-477E-8A14-6C20E286F64B}" dt="2023-07-31T16:22:49.390" v="211" actId="1076"/>
          <ac:spMkLst>
            <pc:docMk/>
            <pc:sldMk cId="3074214056" sldId="3135"/>
            <ac:spMk id="2" creationId="{00000000-0000-0000-0000-000000000000}"/>
          </ac:spMkLst>
        </pc:spChg>
      </pc:sldChg>
      <pc:sldChg chg="addSp delSp modSp add mod">
        <pc:chgData name="Wenzel, Brooke" userId="672bf8d3-b15b-4e02-a6d1-39319a0df09b" providerId="ADAL" clId="{A444D013-913F-477E-8A14-6C20E286F64B}" dt="2023-08-01T18:18:58.233" v="1812" actId="207"/>
        <pc:sldMkLst>
          <pc:docMk/>
          <pc:sldMk cId="3979101441" sldId="3137"/>
        </pc:sldMkLst>
        <pc:spChg chg="mod">
          <ac:chgData name="Wenzel, Brooke" userId="672bf8d3-b15b-4e02-a6d1-39319a0df09b" providerId="ADAL" clId="{A444D013-913F-477E-8A14-6C20E286F64B}" dt="2023-07-31T16:34:27.130" v="289" actId="1076"/>
          <ac:spMkLst>
            <pc:docMk/>
            <pc:sldMk cId="3979101441" sldId="3137"/>
            <ac:spMk id="2" creationId="{00000000-0000-0000-0000-000000000000}"/>
          </ac:spMkLst>
        </pc:spChg>
        <pc:spChg chg="del">
          <ac:chgData name="Wenzel, Brooke" userId="672bf8d3-b15b-4e02-a6d1-39319a0df09b" providerId="ADAL" clId="{A444D013-913F-477E-8A14-6C20E286F64B}" dt="2023-07-31T16:34:29.053" v="290" actId="478"/>
          <ac:spMkLst>
            <pc:docMk/>
            <pc:sldMk cId="3979101441" sldId="3137"/>
            <ac:spMk id="3" creationId="{00000000-0000-0000-0000-000000000000}"/>
          </ac:spMkLst>
        </pc:spChg>
        <pc:spChg chg="add del mod">
          <ac:chgData name="Wenzel, Brooke" userId="672bf8d3-b15b-4e02-a6d1-39319a0df09b" providerId="ADAL" clId="{A444D013-913F-477E-8A14-6C20E286F64B}" dt="2023-07-31T16:34:31.009" v="291" actId="478"/>
          <ac:spMkLst>
            <pc:docMk/>
            <pc:sldMk cId="3979101441" sldId="3137"/>
            <ac:spMk id="7" creationId="{DFAA4D90-2315-9EF6-8503-94414A0EE710}"/>
          </ac:spMkLst>
        </pc:spChg>
        <pc:graphicFrameChg chg="modGraphic">
          <ac:chgData name="Wenzel, Brooke" userId="672bf8d3-b15b-4e02-a6d1-39319a0df09b" providerId="ADAL" clId="{A444D013-913F-477E-8A14-6C20E286F64B}" dt="2023-08-01T18:18:58.233" v="1812" actId="207"/>
          <ac:graphicFrameMkLst>
            <pc:docMk/>
            <pc:sldMk cId="3979101441" sldId="3137"/>
            <ac:graphicFrameMk id="5" creationId="{FA4B7EE9-2245-4AE4-87CE-E2E6E7DD41A6}"/>
          </ac:graphicFrameMkLst>
        </pc:graphicFrameChg>
      </pc:sldChg>
      <pc:sldChg chg="modSp add mod">
        <pc:chgData name="Wenzel, Brooke" userId="672bf8d3-b15b-4e02-a6d1-39319a0df09b" providerId="ADAL" clId="{A444D013-913F-477E-8A14-6C20E286F64B}" dt="2023-08-03T18:16:04.094" v="1893" actId="404"/>
        <pc:sldMkLst>
          <pc:docMk/>
          <pc:sldMk cId="4018998165" sldId="3138"/>
        </pc:sldMkLst>
        <pc:spChg chg="mod">
          <ac:chgData name="Wenzel, Brooke" userId="672bf8d3-b15b-4e02-a6d1-39319a0df09b" providerId="ADAL" clId="{A444D013-913F-477E-8A14-6C20E286F64B}" dt="2023-07-31T16:53:49.883" v="689" actId="1076"/>
          <ac:spMkLst>
            <pc:docMk/>
            <pc:sldMk cId="4018998165" sldId="3138"/>
            <ac:spMk id="2" creationId="{00000000-0000-0000-0000-000000000000}"/>
          </ac:spMkLst>
        </pc:spChg>
        <pc:graphicFrameChg chg="mod modGraphic">
          <ac:chgData name="Wenzel, Brooke" userId="672bf8d3-b15b-4e02-a6d1-39319a0df09b" providerId="ADAL" clId="{A444D013-913F-477E-8A14-6C20E286F64B}" dt="2023-08-03T18:16:04.094" v="1893" actId="404"/>
          <ac:graphicFrameMkLst>
            <pc:docMk/>
            <pc:sldMk cId="4018998165" sldId="3138"/>
            <ac:graphicFrameMk id="5" creationId="{B00CAF74-86F0-4C5E-8D61-F757231ED89F}"/>
          </ac:graphicFrameMkLst>
        </pc:graphicFrameChg>
      </pc:sldChg>
      <pc:sldChg chg="modSp add mod">
        <pc:chgData name="Wenzel, Brooke" userId="672bf8d3-b15b-4e02-a6d1-39319a0df09b" providerId="ADAL" clId="{A444D013-913F-477E-8A14-6C20E286F64B}" dt="2023-07-31T16:34:02.846" v="287" actId="1076"/>
        <pc:sldMkLst>
          <pc:docMk/>
          <pc:sldMk cId="1784215614" sldId="3139"/>
        </pc:sldMkLst>
        <pc:spChg chg="mod">
          <ac:chgData name="Wenzel, Brooke" userId="672bf8d3-b15b-4e02-a6d1-39319a0df09b" providerId="ADAL" clId="{A444D013-913F-477E-8A14-6C20E286F64B}" dt="2023-07-31T16:34:02.846" v="287" actId="1076"/>
          <ac:spMkLst>
            <pc:docMk/>
            <pc:sldMk cId="1784215614" sldId="3139"/>
            <ac:spMk id="2" creationId="{00000000-0000-0000-0000-000000000000}"/>
          </ac:spMkLst>
        </pc:spChg>
      </pc:sldChg>
      <pc:sldChg chg="modSp add mod">
        <pc:chgData name="Wenzel, Brooke" userId="672bf8d3-b15b-4e02-a6d1-39319a0df09b" providerId="ADAL" clId="{A444D013-913F-477E-8A14-6C20E286F64B}" dt="2023-07-31T16:33:58.447" v="286" actId="1076"/>
        <pc:sldMkLst>
          <pc:docMk/>
          <pc:sldMk cId="523286295" sldId="3140"/>
        </pc:sldMkLst>
        <pc:spChg chg="mod">
          <ac:chgData name="Wenzel, Brooke" userId="672bf8d3-b15b-4e02-a6d1-39319a0df09b" providerId="ADAL" clId="{A444D013-913F-477E-8A14-6C20E286F64B}" dt="2023-07-31T16:33:58.447" v="286" actId="1076"/>
          <ac:spMkLst>
            <pc:docMk/>
            <pc:sldMk cId="523286295" sldId="3140"/>
            <ac:spMk id="2" creationId="{00000000-0000-0000-0000-000000000000}"/>
          </ac:spMkLst>
        </pc:spChg>
      </pc:sldChg>
      <pc:sldChg chg="add del">
        <pc:chgData name="Wenzel, Brooke" userId="672bf8d3-b15b-4e02-a6d1-39319a0df09b" providerId="ADAL" clId="{A444D013-913F-477E-8A14-6C20E286F64B}" dt="2023-07-31T16:33:54.205" v="285" actId="47"/>
        <pc:sldMkLst>
          <pc:docMk/>
          <pc:sldMk cId="1154712437" sldId="3141"/>
        </pc:sldMkLst>
      </pc:sldChg>
      <pc:sldChg chg="modSp add mod">
        <pc:chgData name="Wenzel, Brooke" userId="672bf8d3-b15b-4e02-a6d1-39319a0df09b" providerId="ADAL" clId="{A444D013-913F-477E-8A14-6C20E286F64B}" dt="2023-07-31T16:32:54.940" v="279" actId="1076"/>
        <pc:sldMkLst>
          <pc:docMk/>
          <pc:sldMk cId="1861707594" sldId="3142"/>
        </pc:sldMkLst>
        <pc:spChg chg="mod">
          <ac:chgData name="Wenzel, Brooke" userId="672bf8d3-b15b-4e02-a6d1-39319a0df09b" providerId="ADAL" clId="{A444D013-913F-477E-8A14-6C20E286F64B}" dt="2023-07-31T16:32:54.940" v="279" actId="1076"/>
          <ac:spMkLst>
            <pc:docMk/>
            <pc:sldMk cId="1861707594" sldId="3142"/>
            <ac:spMk id="2" creationId="{00000000-0000-0000-0000-000000000000}"/>
          </ac:spMkLst>
        </pc:spChg>
      </pc:sldChg>
      <pc:sldChg chg="modSp add mod">
        <pc:chgData name="Wenzel, Brooke" userId="672bf8d3-b15b-4e02-a6d1-39319a0df09b" providerId="ADAL" clId="{A444D013-913F-477E-8A14-6C20E286F64B}" dt="2023-07-31T16:32:57.601" v="280" actId="1076"/>
        <pc:sldMkLst>
          <pc:docMk/>
          <pc:sldMk cId="1794985184" sldId="3143"/>
        </pc:sldMkLst>
        <pc:spChg chg="mod">
          <ac:chgData name="Wenzel, Brooke" userId="672bf8d3-b15b-4e02-a6d1-39319a0df09b" providerId="ADAL" clId="{A444D013-913F-477E-8A14-6C20E286F64B}" dt="2023-07-31T16:32:57.601" v="280" actId="1076"/>
          <ac:spMkLst>
            <pc:docMk/>
            <pc:sldMk cId="1794985184" sldId="3143"/>
            <ac:spMk id="2" creationId="{00000000-0000-0000-0000-000000000000}"/>
          </ac:spMkLst>
        </pc:spChg>
      </pc:sldChg>
      <pc:sldChg chg="modSp add del mod">
        <pc:chgData name="Wenzel, Brooke" userId="672bf8d3-b15b-4e02-a6d1-39319a0df09b" providerId="ADAL" clId="{A444D013-913F-477E-8A14-6C20E286F64B}" dt="2023-07-31T16:32:47.895" v="278" actId="47"/>
        <pc:sldMkLst>
          <pc:docMk/>
          <pc:sldMk cId="2647802883" sldId="3144"/>
        </pc:sldMkLst>
        <pc:spChg chg="mod">
          <ac:chgData name="Wenzel, Brooke" userId="672bf8d3-b15b-4e02-a6d1-39319a0df09b" providerId="ADAL" clId="{A444D013-913F-477E-8A14-6C20E286F64B}" dt="2023-07-31T16:12:18.480" v="7" actId="27636"/>
          <ac:spMkLst>
            <pc:docMk/>
            <pc:sldMk cId="2647802883" sldId="3144"/>
            <ac:spMk id="3" creationId="{00000000-0000-0000-0000-000000000000}"/>
          </ac:spMkLst>
        </pc:spChg>
      </pc:sldChg>
      <pc:sldChg chg="modSp add mod">
        <pc:chgData name="Wenzel, Brooke" userId="672bf8d3-b15b-4e02-a6d1-39319a0df09b" providerId="ADAL" clId="{A444D013-913F-477E-8A14-6C20E286F64B}" dt="2023-07-31T16:19:53.253" v="132" actId="14100"/>
        <pc:sldMkLst>
          <pc:docMk/>
          <pc:sldMk cId="3061776137" sldId="3145"/>
        </pc:sldMkLst>
        <pc:spChg chg="mod">
          <ac:chgData name="Wenzel, Brooke" userId="672bf8d3-b15b-4e02-a6d1-39319a0df09b" providerId="ADAL" clId="{A444D013-913F-477E-8A14-6C20E286F64B}" dt="2023-07-31T16:19:53.253" v="132" actId="14100"/>
          <ac:spMkLst>
            <pc:docMk/>
            <pc:sldMk cId="3061776137" sldId="3145"/>
            <ac:spMk id="2" creationId="{47D0A19E-B9AD-CC31-3A7F-B273076EAD40}"/>
          </ac:spMkLst>
        </pc:spChg>
      </pc:sldChg>
      <pc:sldChg chg="modSp add mod">
        <pc:chgData name="Wenzel, Brooke" userId="672bf8d3-b15b-4e02-a6d1-39319a0df09b" providerId="ADAL" clId="{A444D013-913F-477E-8A14-6C20E286F64B}" dt="2023-08-01T18:20:13.930" v="1832" actId="13244"/>
        <pc:sldMkLst>
          <pc:docMk/>
          <pc:sldMk cId="3340163165" sldId="3146"/>
        </pc:sldMkLst>
        <pc:spChg chg="ord">
          <ac:chgData name="Wenzel, Brooke" userId="672bf8d3-b15b-4e02-a6d1-39319a0df09b" providerId="ADAL" clId="{A444D013-913F-477E-8A14-6C20E286F64B}" dt="2023-08-01T18:20:13.930" v="1832" actId="13244"/>
          <ac:spMkLst>
            <pc:docMk/>
            <pc:sldMk cId="3340163165" sldId="3146"/>
            <ac:spMk id="4" creationId="{00000000-0000-0000-0000-000000000000}"/>
          </ac:spMkLst>
        </pc:spChg>
        <pc:spChg chg="mod ord">
          <ac:chgData name="Wenzel, Brooke" userId="672bf8d3-b15b-4e02-a6d1-39319a0df09b" providerId="ADAL" clId="{A444D013-913F-477E-8A14-6C20E286F64B}" dt="2023-08-01T18:20:11.726" v="1831" actId="13244"/>
          <ac:spMkLst>
            <pc:docMk/>
            <pc:sldMk cId="3340163165" sldId="3146"/>
            <ac:spMk id="7" creationId="{60121265-6F60-462A-AB46-60C492028634}"/>
          </ac:spMkLst>
        </pc:spChg>
        <pc:graphicFrameChg chg="modGraphic">
          <ac:chgData name="Wenzel, Brooke" userId="672bf8d3-b15b-4e02-a6d1-39319a0df09b" providerId="ADAL" clId="{A444D013-913F-477E-8A14-6C20E286F64B}" dt="2023-08-01T18:17:47.011" v="1800" actId="12385"/>
          <ac:graphicFrameMkLst>
            <pc:docMk/>
            <pc:sldMk cId="3340163165" sldId="3146"/>
            <ac:graphicFrameMk id="15" creationId="{BE2FADC8-227A-53D2-159F-DDED17C996CA}"/>
          </ac:graphicFrameMkLst>
        </pc:graphicFrameChg>
      </pc:sldChg>
      <pc:sldChg chg="modSp add mod">
        <pc:chgData name="Wenzel, Brooke" userId="672bf8d3-b15b-4e02-a6d1-39319a0df09b" providerId="ADAL" clId="{A444D013-913F-477E-8A14-6C20E286F64B}" dt="2023-08-01T18:20:44.658" v="1836" actId="13244"/>
        <pc:sldMkLst>
          <pc:docMk/>
          <pc:sldMk cId="3929529244" sldId="3147"/>
        </pc:sldMkLst>
        <pc:spChg chg="ord">
          <ac:chgData name="Wenzel, Brooke" userId="672bf8d3-b15b-4e02-a6d1-39319a0df09b" providerId="ADAL" clId="{A444D013-913F-477E-8A14-6C20E286F64B}" dt="2023-08-01T18:20:44.658" v="1836" actId="13244"/>
          <ac:spMkLst>
            <pc:docMk/>
            <pc:sldMk cId="3929529244" sldId="3147"/>
            <ac:spMk id="4" creationId="{00000000-0000-0000-0000-000000000000}"/>
          </ac:spMkLst>
        </pc:spChg>
        <pc:spChg chg="mod ord">
          <ac:chgData name="Wenzel, Brooke" userId="672bf8d3-b15b-4e02-a6d1-39319a0df09b" providerId="ADAL" clId="{A444D013-913F-477E-8A14-6C20E286F64B}" dt="2023-08-01T18:20:43.570" v="1835" actId="13244"/>
          <ac:spMkLst>
            <pc:docMk/>
            <pc:sldMk cId="3929529244" sldId="3147"/>
            <ac:spMk id="7" creationId="{60121265-6F60-462A-AB46-60C492028634}"/>
          </ac:spMkLst>
        </pc:spChg>
        <pc:picChg chg="mod">
          <ac:chgData name="Wenzel, Brooke" userId="672bf8d3-b15b-4e02-a6d1-39319a0df09b" providerId="ADAL" clId="{A444D013-913F-477E-8A14-6C20E286F64B}" dt="2023-07-31T17:13:21.789" v="832" actId="14100"/>
          <ac:picMkLst>
            <pc:docMk/>
            <pc:sldMk cId="3929529244" sldId="3147"/>
            <ac:picMk id="13" creationId="{F422AE43-479B-5DA8-C803-5F101515FB08}"/>
          </ac:picMkLst>
        </pc:picChg>
      </pc:sldChg>
      <pc:sldChg chg="modSp add mod setBg">
        <pc:chgData name="Wenzel, Brooke" userId="672bf8d3-b15b-4e02-a6d1-39319a0df09b" providerId="ADAL" clId="{A444D013-913F-477E-8A14-6C20E286F64B}" dt="2023-07-31T18:26:30.134" v="944" actId="20577"/>
        <pc:sldMkLst>
          <pc:docMk/>
          <pc:sldMk cId="526683932" sldId="4800"/>
        </pc:sldMkLst>
        <pc:spChg chg="mod">
          <ac:chgData name="Wenzel, Brooke" userId="672bf8d3-b15b-4e02-a6d1-39319a0df09b" providerId="ADAL" clId="{A444D013-913F-477E-8A14-6C20E286F64B}" dt="2023-07-31T18:26:30.134" v="944" actId="20577"/>
          <ac:spMkLst>
            <pc:docMk/>
            <pc:sldMk cId="526683932" sldId="4800"/>
            <ac:spMk id="3" creationId="{AEE830D9-B351-CCBE-8644-7FE1A640A2D4}"/>
          </ac:spMkLst>
        </pc:spChg>
      </pc:sldChg>
      <pc:sldChg chg="add">
        <pc:chgData name="Wenzel, Brooke" userId="672bf8d3-b15b-4e02-a6d1-39319a0df09b" providerId="ADAL" clId="{A444D013-913F-477E-8A14-6C20E286F64B}" dt="2023-07-31T16:51:55.252" v="582"/>
        <pc:sldMkLst>
          <pc:docMk/>
          <pc:sldMk cId="4013615956" sldId="4801"/>
        </pc:sldMkLst>
      </pc:sldChg>
      <pc:sldChg chg="modSp add mod">
        <pc:chgData name="Wenzel, Brooke" userId="672bf8d3-b15b-4e02-a6d1-39319a0df09b" providerId="ADAL" clId="{A444D013-913F-477E-8A14-6C20E286F64B}" dt="2023-08-01T18:21:39.339" v="1844" actId="13244"/>
        <pc:sldMkLst>
          <pc:docMk/>
          <pc:sldMk cId="1710219493" sldId="4802"/>
        </pc:sldMkLst>
        <pc:spChg chg="ord">
          <ac:chgData name="Wenzel, Brooke" userId="672bf8d3-b15b-4e02-a6d1-39319a0df09b" providerId="ADAL" clId="{A444D013-913F-477E-8A14-6C20E286F64B}" dt="2023-08-01T18:21:36.167" v="1843" actId="13244"/>
          <ac:spMkLst>
            <pc:docMk/>
            <pc:sldMk cId="1710219493" sldId="4802"/>
            <ac:spMk id="4" creationId="{32180BD0-C740-E297-9C4C-D9B2E57CB1B7}"/>
          </ac:spMkLst>
        </pc:spChg>
        <pc:spChg chg="mod">
          <ac:chgData name="Wenzel, Brooke" userId="672bf8d3-b15b-4e02-a6d1-39319a0df09b" providerId="ADAL" clId="{A444D013-913F-477E-8A14-6C20E286F64B}" dt="2023-07-31T16:53:28.369" v="688" actId="20577"/>
          <ac:spMkLst>
            <pc:docMk/>
            <pc:sldMk cId="1710219493" sldId="4802"/>
            <ac:spMk id="7" creationId="{81F6130E-0B03-ECA8-1DCC-5C515BDB2C37}"/>
          </ac:spMkLst>
        </pc:spChg>
        <pc:picChg chg="ord">
          <ac:chgData name="Wenzel, Brooke" userId="672bf8d3-b15b-4e02-a6d1-39319a0df09b" providerId="ADAL" clId="{A444D013-913F-477E-8A14-6C20E286F64B}" dt="2023-08-01T18:21:39.339" v="1844" actId="13244"/>
          <ac:picMkLst>
            <pc:docMk/>
            <pc:sldMk cId="1710219493" sldId="4802"/>
            <ac:picMk id="9" creationId="{6971DEA5-ECFD-ED95-B326-54B756EF60AE}"/>
          </ac:picMkLst>
        </pc:picChg>
      </pc:sldChg>
      <pc:sldChg chg="modSp add mod">
        <pc:chgData name="Wenzel, Brooke" userId="672bf8d3-b15b-4e02-a6d1-39319a0df09b" providerId="ADAL" clId="{A444D013-913F-477E-8A14-6C20E286F64B}" dt="2023-07-31T16:56:05.124" v="724" actId="20577"/>
        <pc:sldMkLst>
          <pc:docMk/>
          <pc:sldMk cId="1745608318" sldId="4803"/>
        </pc:sldMkLst>
        <pc:spChg chg="mod">
          <ac:chgData name="Wenzel, Brooke" userId="672bf8d3-b15b-4e02-a6d1-39319a0df09b" providerId="ADAL" clId="{A444D013-913F-477E-8A14-6C20E286F64B}" dt="2023-07-31T16:56:05.124" v="724" actId="20577"/>
          <ac:spMkLst>
            <pc:docMk/>
            <pc:sldMk cId="1745608318" sldId="4803"/>
            <ac:spMk id="2" creationId="{00000000-0000-0000-0000-000000000000}"/>
          </ac:spMkLst>
        </pc:spChg>
      </pc:sldChg>
      <pc:sldChg chg="modSp add del mod">
        <pc:chgData name="Wenzel, Brooke" userId="672bf8d3-b15b-4e02-a6d1-39319a0df09b" providerId="ADAL" clId="{A444D013-913F-477E-8A14-6C20E286F64B}" dt="2023-07-31T16:56:46.777" v="728" actId="47"/>
        <pc:sldMkLst>
          <pc:docMk/>
          <pc:sldMk cId="3143404993" sldId="4804"/>
        </pc:sldMkLst>
        <pc:spChg chg="mod">
          <ac:chgData name="Wenzel, Brooke" userId="672bf8d3-b15b-4e02-a6d1-39319a0df09b" providerId="ADAL" clId="{A444D013-913F-477E-8A14-6C20E286F64B}" dt="2023-07-31T16:56:37.937" v="726" actId="27636"/>
          <ac:spMkLst>
            <pc:docMk/>
            <pc:sldMk cId="3143404993" sldId="4804"/>
            <ac:spMk id="2" creationId="{00000000-0000-0000-0000-000000000000}"/>
          </ac:spMkLst>
        </pc:spChg>
      </pc:sldChg>
      <pc:sldMasterChg chg="delSldLayout">
        <pc:chgData name="Wenzel, Brooke" userId="672bf8d3-b15b-4e02-a6d1-39319a0df09b" providerId="ADAL" clId="{A444D013-913F-477E-8A14-6C20E286F64B}" dt="2023-07-31T16:13:01.727" v="9" actId="47"/>
        <pc:sldMasterMkLst>
          <pc:docMk/>
          <pc:sldMasterMk cId="2150711039" sldId="2147483676"/>
        </pc:sldMasterMkLst>
        <pc:sldLayoutChg chg="del">
          <pc:chgData name="Wenzel, Brooke" userId="672bf8d3-b15b-4e02-a6d1-39319a0df09b" providerId="ADAL" clId="{A444D013-913F-477E-8A14-6C20E286F64B}" dt="2023-07-31T16:13:01.727" v="9" actId="47"/>
          <pc:sldLayoutMkLst>
            <pc:docMk/>
            <pc:sldMasterMk cId="2150711039" sldId="2147483676"/>
            <pc:sldLayoutMk cId="1375654668" sldId="2147483688"/>
          </pc:sldLayoutMkLst>
        </pc:sldLayoutChg>
      </pc:sldMasterChg>
    </pc:docChg>
  </pc:docChgLst>
  <pc:docChgLst>
    <pc:chgData name="Ward, Reagan" userId="27291eb4-8241-4961-9e69-8c66e34cc5b0" providerId="ADAL" clId="{4C049EC3-3BCF-4195-8429-186EC1F606AA}"/>
    <pc:docChg chg="undo custSel addSld delSld modSld sldOrd modMainMaster">
      <pc:chgData name="Ward, Reagan" userId="27291eb4-8241-4961-9e69-8c66e34cc5b0" providerId="ADAL" clId="{4C049EC3-3BCF-4195-8429-186EC1F606AA}" dt="2023-07-25T16:25:40.308" v="4915" actId="13244"/>
      <pc:docMkLst>
        <pc:docMk/>
      </pc:docMkLst>
      <pc:sldChg chg="modSp mod">
        <pc:chgData name="Ward, Reagan" userId="27291eb4-8241-4961-9e69-8c66e34cc5b0" providerId="ADAL" clId="{4C049EC3-3BCF-4195-8429-186EC1F606AA}" dt="2023-07-18T19:02:29.061" v="48" actId="27636"/>
        <pc:sldMkLst>
          <pc:docMk/>
          <pc:sldMk cId="3044915438" sldId="256"/>
        </pc:sldMkLst>
        <pc:spChg chg="mod">
          <ac:chgData name="Ward, Reagan" userId="27291eb4-8241-4961-9e69-8c66e34cc5b0" providerId="ADAL" clId="{4C049EC3-3BCF-4195-8429-186EC1F606AA}" dt="2023-07-18T19:02:16.274" v="42" actId="20577"/>
          <ac:spMkLst>
            <pc:docMk/>
            <pc:sldMk cId="3044915438" sldId="256"/>
            <ac:spMk id="2" creationId="{00000000-0000-0000-0000-000000000000}"/>
          </ac:spMkLst>
        </pc:spChg>
        <pc:spChg chg="mod">
          <ac:chgData name="Ward, Reagan" userId="27291eb4-8241-4961-9e69-8c66e34cc5b0" providerId="ADAL" clId="{4C049EC3-3BCF-4195-8429-186EC1F606AA}" dt="2023-07-18T19:02:29.061" v="48" actId="27636"/>
          <ac:spMkLst>
            <pc:docMk/>
            <pc:sldMk cId="3044915438" sldId="256"/>
            <ac:spMk id="3" creationId="{00000000-0000-0000-0000-000000000000}"/>
          </ac:spMkLst>
        </pc:spChg>
      </pc:sldChg>
      <pc:sldChg chg="addSp delSp modSp add mod modClrScheme modAnim chgLayout modNotesTx">
        <pc:chgData name="Ward, Reagan" userId="27291eb4-8241-4961-9e69-8c66e34cc5b0" providerId="ADAL" clId="{4C049EC3-3BCF-4195-8429-186EC1F606AA}" dt="2023-07-18T22:04:35.395" v="4093" actId="13244"/>
        <pc:sldMkLst>
          <pc:docMk/>
          <pc:sldMk cId="3947354361" sldId="263"/>
        </pc:sldMkLst>
        <pc:spChg chg="mod ord">
          <ac:chgData name="Ward, Reagan" userId="27291eb4-8241-4961-9e69-8c66e34cc5b0" providerId="ADAL" clId="{4C049EC3-3BCF-4195-8429-186EC1F606AA}" dt="2023-07-18T21:49:11.727" v="3220" actId="700"/>
          <ac:spMkLst>
            <pc:docMk/>
            <pc:sldMk cId="3947354361" sldId="263"/>
            <ac:spMk id="2" creationId="{D716E0B3-BA4F-44B7-B718-2408F7CA9DD8}"/>
          </ac:spMkLst>
        </pc:spChg>
        <pc:spChg chg="del mod">
          <ac:chgData name="Ward, Reagan" userId="27291eb4-8241-4961-9e69-8c66e34cc5b0" providerId="ADAL" clId="{4C049EC3-3BCF-4195-8429-186EC1F606AA}" dt="2023-07-18T21:49:11.727" v="3220" actId="700"/>
          <ac:spMkLst>
            <pc:docMk/>
            <pc:sldMk cId="3947354361" sldId="263"/>
            <ac:spMk id="3" creationId="{29A3EA17-B8FD-4F3A-9B85-00F4068BCB97}"/>
          </ac:spMkLst>
        </pc:spChg>
        <pc:spChg chg="mod">
          <ac:chgData name="Ward, Reagan" userId="27291eb4-8241-4961-9e69-8c66e34cc5b0" providerId="ADAL" clId="{4C049EC3-3BCF-4195-8429-186EC1F606AA}" dt="2023-07-18T21:49:20.165" v="3221" actId="1076"/>
          <ac:spMkLst>
            <pc:docMk/>
            <pc:sldMk cId="3947354361" sldId="263"/>
            <ac:spMk id="4" creationId="{E1360E99-EE3B-4CF4-B289-591DD66F624D}"/>
          </ac:spMkLst>
        </pc:spChg>
        <pc:spChg chg="mod ord">
          <ac:chgData name="Ward, Reagan" userId="27291eb4-8241-4961-9e69-8c66e34cc5b0" providerId="ADAL" clId="{4C049EC3-3BCF-4195-8429-186EC1F606AA}" dt="2023-07-18T22:04:35.395" v="4093" actId="13244"/>
          <ac:spMkLst>
            <pc:docMk/>
            <pc:sldMk cId="3947354361" sldId="263"/>
            <ac:spMk id="5" creationId="{A189570E-80CF-400D-822E-33DE3633575B}"/>
          </ac:spMkLst>
        </pc:spChg>
        <pc:spChg chg="mod">
          <ac:chgData name="Ward, Reagan" userId="27291eb4-8241-4961-9e69-8c66e34cc5b0" providerId="ADAL" clId="{4C049EC3-3BCF-4195-8429-186EC1F606AA}" dt="2023-07-18T21:49:20.165" v="3221" actId="1076"/>
          <ac:spMkLst>
            <pc:docMk/>
            <pc:sldMk cId="3947354361" sldId="263"/>
            <ac:spMk id="6" creationId="{BE56F60D-0215-4F37-AD38-9A75C6EB71E7}"/>
          </ac:spMkLst>
        </pc:spChg>
        <pc:spChg chg="mod">
          <ac:chgData name="Ward, Reagan" userId="27291eb4-8241-4961-9e69-8c66e34cc5b0" providerId="ADAL" clId="{4C049EC3-3BCF-4195-8429-186EC1F606AA}" dt="2023-07-18T21:49:20.165" v="3221" actId="1076"/>
          <ac:spMkLst>
            <pc:docMk/>
            <pc:sldMk cId="3947354361" sldId="263"/>
            <ac:spMk id="7" creationId="{EEC0A8BF-376D-4EB0-AF61-FBA84F34F602}"/>
          </ac:spMkLst>
        </pc:spChg>
        <pc:spChg chg="mod">
          <ac:chgData name="Ward, Reagan" userId="27291eb4-8241-4961-9e69-8c66e34cc5b0" providerId="ADAL" clId="{4C049EC3-3BCF-4195-8429-186EC1F606AA}" dt="2023-07-18T21:49:20.165" v="3221" actId="1076"/>
          <ac:spMkLst>
            <pc:docMk/>
            <pc:sldMk cId="3947354361" sldId="263"/>
            <ac:spMk id="8" creationId="{B3432380-B9EC-48AC-89C0-60B51B572872}"/>
          </ac:spMkLst>
        </pc:spChg>
        <pc:spChg chg="mod">
          <ac:chgData name="Ward, Reagan" userId="27291eb4-8241-4961-9e69-8c66e34cc5b0" providerId="ADAL" clId="{4C049EC3-3BCF-4195-8429-186EC1F606AA}" dt="2023-07-18T21:49:20.165" v="3221" actId="1076"/>
          <ac:spMkLst>
            <pc:docMk/>
            <pc:sldMk cId="3947354361" sldId="263"/>
            <ac:spMk id="10" creationId="{9F875FC8-998E-46EC-A8A6-CAF6664D462F}"/>
          </ac:spMkLst>
        </pc:spChg>
        <pc:spChg chg="mod">
          <ac:chgData name="Ward, Reagan" userId="27291eb4-8241-4961-9e69-8c66e34cc5b0" providerId="ADAL" clId="{4C049EC3-3BCF-4195-8429-186EC1F606AA}" dt="2023-07-18T21:51:34.880" v="3241" actId="207"/>
          <ac:spMkLst>
            <pc:docMk/>
            <pc:sldMk cId="3947354361" sldId="263"/>
            <ac:spMk id="11" creationId="{2BD187D5-0B22-4346-B482-324BC6DE65A5}"/>
          </ac:spMkLst>
        </pc:spChg>
        <pc:spChg chg="mod">
          <ac:chgData name="Ward, Reagan" userId="27291eb4-8241-4961-9e69-8c66e34cc5b0" providerId="ADAL" clId="{4C049EC3-3BCF-4195-8429-186EC1F606AA}" dt="2023-07-18T21:49:20.165" v="3221" actId="1076"/>
          <ac:spMkLst>
            <pc:docMk/>
            <pc:sldMk cId="3947354361" sldId="263"/>
            <ac:spMk id="12" creationId="{21D0C3ED-2E53-4B4A-9B3D-27311E2DE505}"/>
          </ac:spMkLst>
        </pc:spChg>
        <pc:spChg chg="mod">
          <ac:chgData name="Ward, Reagan" userId="27291eb4-8241-4961-9e69-8c66e34cc5b0" providerId="ADAL" clId="{4C049EC3-3BCF-4195-8429-186EC1F606AA}" dt="2023-07-18T21:49:20.165" v="3221" actId="1076"/>
          <ac:spMkLst>
            <pc:docMk/>
            <pc:sldMk cId="3947354361" sldId="263"/>
            <ac:spMk id="13" creationId="{6E339DD3-5DDE-437B-B035-AB2086C63381}"/>
          </ac:spMkLst>
        </pc:spChg>
        <pc:spChg chg="mod">
          <ac:chgData name="Ward, Reagan" userId="27291eb4-8241-4961-9e69-8c66e34cc5b0" providerId="ADAL" clId="{4C049EC3-3BCF-4195-8429-186EC1F606AA}" dt="2023-07-18T21:49:20.165" v="3221" actId="1076"/>
          <ac:spMkLst>
            <pc:docMk/>
            <pc:sldMk cId="3947354361" sldId="263"/>
            <ac:spMk id="15" creationId="{4BDF07D1-144A-41E4-806D-5F369358463A}"/>
          </ac:spMkLst>
        </pc:spChg>
        <pc:spChg chg="mod">
          <ac:chgData name="Ward, Reagan" userId="27291eb4-8241-4961-9e69-8c66e34cc5b0" providerId="ADAL" clId="{4C049EC3-3BCF-4195-8429-186EC1F606AA}" dt="2023-07-18T21:49:20.165" v="3221" actId="1076"/>
          <ac:spMkLst>
            <pc:docMk/>
            <pc:sldMk cId="3947354361" sldId="263"/>
            <ac:spMk id="16" creationId="{9899A3AF-8526-43F3-9CBB-C496DDD71724}"/>
          </ac:spMkLst>
        </pc:spChg>
        <pc:spChg chg="add del mod">
          <ac:chgData name="Ward, Reagan" userId="27291eb4-8241-4961-9e69-8c66e34cc5b0" providerId="ADAL" clId="{4C049EC3-3BCF-4195-8429-186EC1F606AA}" dt="2023-07-18T21:49:49.487" v="3225" actId="478"/>
          <ac:spMkLst>
            <pc:docMk/>
            <pc:sldMk cId="3947354361" sldId="263"/>
            <ac:spMk id="19" creationId="{D5805DBE-73E2-5FC0-397C-F83BDCEAF517}"/>
          </ac:spMkLst>
        </pc:spChg>
        <pc:spChg chg="mod">
          <ac:chgData name="Ward, Reagan" userId="27291eb4-8241-4961-9e69-8c66e34cc5b0" providerId="ADAL" clId="{4C049EC3-3BCF-4195-8429-186EC1F606AA}" dt="2023-07-18T21:49:20.165" v="3221" actId="1076"/>
          <ac:spMkLst>
            <pc:docMk/>
            <pc:sldMk cId="3947354361" sldId="263"/>
            <ac:spMk id="24" creationId="{B5748245-4D12-41D3-90BC-E0EDFC5CCA3A}"/>
          </ac:spMkLst>
        </pc:spChg>
        <pc:spChg chg="mod">
          <ac:chgData name="Ward, Reagan" userId="27291eb4-8241-4961-9e69-8c66e34cc5b0" providerId="ADAL" clId="{4C049EC3-3BCF-4195-8429-186EC1F606AA}" dt="2023-07-18T21:49:20.165" v="3221" actId="1076"/>
          <ac:spMkLst>
            <pc:docMk/>
            <pc:sldMk cId="3947354361" sldId="263"/>
            <ac:spMk id="27" creationId="{746A09B2-FD82-4C22-9894-F2BBEAC8000C}"/>
          </ac:spMkLst>
        </pc:spChg>
        <pc:spChg chg="mod">
          <ac:chgData name="Ward, Reagan" userId="27291eb4-8241-4961-9e69-8c66e34cc5b0" providerId="ADAL" clId="{4C049EC3-3BCF-4195-8429-186EC1F606AA}" dt="2023-07-18T21:50:01.581" v="3227" actId="1076"/>
          <ac:spMkLst>
            <pc:docMk/>
            <pc:sldMk cId="3947354361" sldId="263"/>
            <ac:spMk id="28" creationId="{33CD47F1-2C87-454E-AABF-64E91ACF5123}"/>
          </ac:spMkLst>
        </pc:spChg>
        <pc:spChg chg="mod">
          <ac:chgData name="Ward, Reagan" userId="27291eb4-8241-4961-9e69-8c66e34cc5b0" providerId="ADAL" clId="{4C049EC3-3BCF-4195-8429-186EC1F606AA}" dt="2023-07-18T21:50:04.865" v="3228" actId="1076"/>
          <ac:spMkLst>
            <pc:docMk/>
            <pc:sldMk cId="3947354361" sldId="263"/>
            <ac:spMk id="29" creationId="{2CCBA643-346B-4380-AAA9-B9D7628B54F9}"/>
          </ac:spMkLst>
        </pc:spChg>
        <pc:spChg chg="mod">
          <ac:chgData name="Ward, Reagan" userId="27291eb4-8241-4961-9e69-8c66e34cc5b0" providerId="ADAL" clId="{4C049EC3-3BCF-4195-8429-186EC1F606AA}" dt="2023-07-18T21:49:20.165" v="3221" actId="1076"/>
          <ac:spMkLst>
            <pc:docMk/>
            <pc:sldMk cId="3947354361" sldId="263"/>
            <ac:spMk id="34" creationId="{48FE2DFB-7789-A79D-1007-03485B03EAE3}"/>
          </ac:spMkLst>
        </pc:spChg>
        <pc:cxnChg chg="add mod">
          <ac:chgData name="Ward, Reagan" userId="27291eb4-8241-4961-9e69-8c66e34cc5b0" providerId="ADAL" clId="{4C049EC3-3BCF-4195-8429-186EC1F606AA}" dt="2023-07-18T21:59:56.510" v="4051" actId="962"/>
          <ac:cxnSpMkLst>
            <pc:docMk/>
            <pc:sldMk cId="3947354361" sldId="263"/>
            <ac:cxnSpMk id="14" creationId="{0D56F836-4148-DFC5-5848-3AF3CA18E15E}"/>
          </ac:cxnSpMkLst>
        </pc:cxnChg>
        <pc:cxnChg chg="add mod">
          <ac:chgData name="Ward, Reagan" userId="27291eb4-8241-4961-9e69-8c66e34cc5b0" providerId="ADAL" clId="{4C049EC3-3BCF-4195-8429-186EC1F606AA}" dt="2023-07-18T22:00:03.036" v="4052" actId="962"/>
          <ac:cxnSpMkLst>
            <pc:docMk/>
            <pc:sldMk cId="3947354361" sldId="263"/>
            <ac:cxnSpMk id="17" creationId="{7F3C5D30-C4E2-236E-5AB5-B8E0A878DE66}"/>
          </ac:cxnSpMkLst>
        </pc:cxnChg>
        <pc:cxnChg chg="add mod">
          <ac:chgData name="Ward, Reagan" userId="27291eb4-8241-4961-9e69-8c66e34cc5b0" providerId="ADAL" clId="{4C049EC3-3BCF-4195-8429-186EC1F606AA}" dt="2023-07-18T22:00:04.639" v="4053" actId="962"/>
          <ac:cxnSpMkLst>
            <pc:docMk/>
            <pc:sldMk cId="3947354361" sldId="263"/>
            <ac:cxnSpMk id="21" creationId="{3BCF6045-6850-E1C1-3C28-1B11784153CE}"/>
          </ac:cxnSpMkLst>
        </pc:cxnChg>
        <pc:cxnChg chg="add mod">
          <ac:chgData name="Ward, Reagan" userId="27291eb4-8241-4961-9e69-8c66e34cc5b0" providerId="ADAL" clId="{4C049EC3-3BCF-4195-8429-186EC1F606AA}" dt="2023-07-18T22:00:05.958" v="4054" actId="962"/>
          <ac:cxnSpMkLst>
            <pc:docMk/>
            <pc:sldMk cId="3947354361" sldId="263"/>
            <ac:cxnSpMk id="26" creationId="{7C9CBE3B-802D-1405-607B-32D24E2706E4}"/>
          </ac:cxnSpMkLst>
        </pc:cxnChg>
        <pc:cxnChg chg="add mod">
          <ac:chgData name="Ward, Reagan" userId="27291eb4-8241-4961-9e69-8c66e34cc5b0" providerId="ADAL" clId="{4C049EC3-3BCF-4195-8429-186EC1F606AA}" dt="2023-07-18T22:00:26.123" v="4057" actId="962"/>
          <ac:cxnSpMkLst>
            <pc:docMk/>
            <pc:sldMk cId="3947354361" sldId="263"/>
            <ac:cxnSpMk id="31" creationId="{0A4018BE-13B3-6FE1-9C1B-8902F1D4FF8C}"/>
          </ac:cxnSpMkLst>
        </pc:cxnChg>
      </pc:sldChg>
      <pc:sldChg chg="addSp delSp modSp mod modClrScheme chgLayout modNotesTx">
        <pc:chgData name="Ward, Reagan" userId="27291eb4-8241-4961-9e69-8c66e34cc5b0" providerId="ADAL" clId="{4C049EC3-3BCF-4195-8429-186EC1F606AA}" dt="2023-07-18T22:02:37.683" v="4068" actId="13244"/>
        <pc:sldMkLst>
          <pc:docMk/>
          <pc:sldMk cId="3401448192" sldId="264"/>
        </pc:sldMkLst>
        <pc:spChg chg="mod ord">
          <ac:chgData name="Ward, Reagan" userId="27291eb4-8241-4961-9e69-8c66e34cc5b0" providerId="ADAL" clId="{4C049EC3-3BCF-4195-8429-186EC1F606AA}" dt="2023-07-18T19:02:45.139" v="74" actId="700"/>
          <ac:spMkLst>
            <pc:docMk/>
            <pc:sldMk cId="3401448192" sldId="264"/>
            <ac:spMk id="2" creationId="{00000000-0000-0000-0000-000000000000}"/>
          </ac:spMkLst>
        </pc:spChg>
        <pc:spChg chg="del mod ord">
          <ac:chgData name="Ward, Reagan" userId="27291eb4-8241-4961-9e69-8c66e34cc5b0" providerId="ADAL" clId="{4C049EC3-3BCF-4195-8429-186EC1F606AA}" dt="2023-07-18T19:02:45.139" v="74" actId="700"/>
          <ac:spMkLst>
            <pc:docMk/>
            <pc:sldMk cId="3401448192" sldId="264"/>
            <ac:spMk id="3" creationId="{00000000-0000-0000-0000-000000000000}"/>
          </ac:spMkLst>
        </pc:spChg>
        <pc:spChg chg="mod ord">
          <ac:chgData name="Ward, Reagan" userId="27291eb4-8241-4961-9e69-8c66e34cc5b0" providerId="ADAL" clId="{4C049EC3-3BCF-4195-8429-186EC1F606AA}" dt="2023-07-18T22:02:33.956" v="4067" actId="13244"/>
          <ac:spMkLst>
            <pc:docMk/>
            <pc:sldMk cId="3401448192" sldId="264"/>
            <ac:spMk id="4" creationId="{00000000-0000-0000-0000-000000000000}"/>
          </ac:spMkLst>
        </pc:spChg>
        <pc:spChg chg="add del mod ord">
          <ac:chgData name="Ward, Reagan" userId="27291eb4-8241-4961-9e69-8c66e34cc5b0" providerId="ADAL" clId="{4C049EC3-3BCF-4195-8429-186EC1F606AA}" dt="2023-07-18T19:03:56.861" v="108"/>
          <ac:spMkLst>
            <pc:docMk/>
            <pc:sldMk cId="3401448192" sldId="264"/>
            <ac:spMk id="5" creationId="{6C63E7F7-829D-416D-85F7-469DD050600F}"/>
          </ac:spMkLst>
        </pc:spChg>
        <pc:spChg chg="add del mod ord">
          <ac:chgData name="Ward, Reagan" userId="27291eb4-8241-4961-9e69-8c66e34cc5b0" providerId="ADAL" clId="{4C049EC3-3BCF-4195-8429-186EC1F606AA}" dt="2023-07-18T19:04:38.165" v="109" actId="1032"/>
          <ac:spMkLst>
            <pc:docMk/>
            <pc:sldMk cId="3401448192" sldId="264"/>
            <ac:spMk id="6" creationId="{D34E8F9D-DD3C-7799-DD5C-797A52039E33}"/>
          </ac:spMkLst>
        </pc:spChg>
        <pc:spChg chg="add mod ord">
          <ac:chgData name="Ward, Reagan" userId="27291eb4-8241-4961-9e69-8c66e34cc5b0" providerId="ADAL" clId="{4C049EC3-3BCF-4195-8429-186EC1F606AA}" dt="2023-07-18T19:03:45.111" v="106" actId="255"/>
          <ac:spMkLst>
            <pc:docMk/>
            <pc:sldMk cId="3401448192" sldId="264"/>
            <ac:spMk id="7" creationId="{D4663097-5D34-AA92-5C3E-AF15E0E731B5}"/>
          </ac:spMkLst>
        </pc:spChg>
        <pc:spChg chg="add mod ord">
          <ac:chgData name="Ward, Reagan" userId="27291eb4-8241-4961-9e69-8c66e34cc5b0" providerId="ADAL" clId="{4C049EC3-3BCF-4195-8429-186EC1F606AA}" dt="2023-07-18T19:03:50.188" v="107"/>
          <ac:spMkLst>
            <pc:docMk/>
            <pc:sldMk cId="3401448192" sldId="264"/>
            <ac:spMk id="8" creationId="{51CF8FD4-1D1F-5FD3-923D-F5E730432122}"/>
          </ac:spMkLst>
        </pc:spChg>
        <pc:spChg chg="add del mod">
          <ac:chgData name="Ward, Reagan" userId="27291eb4-8241-4961-9e69-8c66e34cc5b0" providerId="ADAL" clId="{4C049EC3-3BCF-4195-8429-186EC1F606AA}" dt="2023-07-18T19:07:38.135" v="226" actId="1032"/>
          <ac:spMkLst>
            <pc:docMk/>
            <pc:sldMk cId="3401448192" sldId="264"/>
            <ac:spMk id="12" creationId="{FB21937C-2E9A-E334-C78C-C7D3B7CC9636}"/>
          </ac:spMkLst>
        </pc:spChg>
        <pc:graphicFrameChg chg="add del mod modGraphic">
          <ac:chgData name="Ward, Reagan" userId="27291eb4-8241-4961-9e69-8c66e34cc5b0" providerId="ADAL" clId="{4C049EC3-3BCF-4195-8429-186EC1F606AA}" dt="2023-07-18T19:07:22.252" v="225" actId="478"/>
          <ac:graphicFrameMkLst>
            <pc:docMk/>
            <pc:sldMk cId="3401448192" sldId="264"/>
            <ac:graphicFrameMk id="10" creationId="{994F060D-87BD-87A5-3D40-82C43AC97988}"/>
          </ac:graphicFrameMkLst>
        </pc:graphicFrameChg>
        <pc:graphicFrameChg chg="add mod modGraphic">
          <ac:chgData name="Ward, Reagan" userId="27291eb4-8241-4961-9e69-8c66e34cc5b0" providerId="ADAL" clId="{4C049EC3-3BCF-4195-8429-186EC1F606AA}" dt="2023-07-18T21:58:37.982" v="3530" actId="962"/>
          <ac:graphicFrameMkLst>
            <pc:docMk/>
            <pc:sldMk cId="3401448192" sldId="264"/>
            <ac:graphicFrameMk id="13" creationId="{DBB74D78-566C-1E64-9940-47BBADDE1E1B}"/>
          </ac:graphicFrameMkLst>
        </pc:graphicFrameChg>
        <pc:picChg chg="add mod ord">
          <ac:chgData name="Ward, Reagan" userId="27291eb4-8241-4961-9e69-8c66e34cc5b0" providerId="ADAL" clId="{4C049EC3-3BCF-4195-8429-186EC1F606AA}" dt="2023-07-18T22:02:37.683" v="4068" actId="13244"/>
          <ac:picMkLst>
            <pc:docMk/>
            <pc:sldMk cId="3401448192" sldId="264"/>
            <ac:picMk id="9" creationId="{AD403769-ABE0-6A01-BE16-E1B316DD995E}"/>
          </ac:picMkLst>
        </pc:picChg>
      </pc:sldChg>
      <pc:sldChg chg="del">
        <pc:chgData name="Ward, Reagan" userId="27291eb4-8241-4961-9e69-8c66e34cc5b0" providerId="ADAL" clId="{4C049EC3-3BCF-4195-8429-186EC1F606AA}" dt="2023-07-18T19:12:39.053" v="255" actId="47"/>
        <pc:sldMkLst>
          <pc:docMk/>
          <pc:sldMk cId="299803553" sldId="265"/>
        </pc:sldMkLst>
      </pc:sldChg>
      <pc:sldChg chg="del">
        <pc:chgData name="Ward, Reagan" userId="27291eb4-8241-4961-9e69-8c66e34cc5b0" providerId="ADAL" clId="{4C049EC3-3BCF-4195-8429-186EC1F606AA}" dt="2023-07-18T19:12:39.053" v="255" actId="47"/>
        <pc:sldMkLst>
          <pc:docMk/>
          <pc:sldMk cId="2124329511" sldId="266"/>
        </pc:sldMkLst>
      </pc:sldChg>
      <pc:sldChg chg="del">
        <pc:chgData name="Ward, Reagan" userId="27291eb4-8241-4961-9e69-8c66e34cc5b0" providerId="ADAL" clId="{4C049EC3-3BCF-4195-8429-186EC1F606AA}" dt="2023-07-18T19:12:39.053" v="255" actId="47"/>
        <pc:sldMkLst>
          <pc:docMk/>
          <pc:sldMk cId="939137873" sldId="267"/>
        </pc:sldMkLst>
      </pc:sldChg>
      <pc:sldChg chg="del">
        <pc:chgData name="Ward, Reagan" userId="27291eb4-8241-4961-9e69-8c66e34cc5b0" providerId="ADAL" clId="{4C049EC3-3BCF-4195-8429-186EC1F606AA}" dt="2023-07-18T19:12:39.053" v="255" actId="47"/>
        <pc:sldMkLst>
          <pc:docMk/>
          <pc:sldMk cId="906607081" sldId="268"/>
        </pc:sldMkLst>
      </pc:sldChg>
      <pc:sldChg chg="del">
        <pc:chgData name="Ward, Reagan" userId="27291eb4-8241-4961-9e69-8c66e34cc5b0" providerId="ADAL" clId="{4C049EC3-3BCF-4195-8429-186EC1F606AA}" dt="2023-07-18T19:12:39.053" v="255" actId="47"/>
        <pc:sldMkLst>
          <pc:docMk/>
          <pc:sldMk cId="1895379267" sldId="269"/>
        </pc:sldMkLst>
      </pc:sldChg>
      <pc:sldChg chg="del">
        <pc:chgData name="Ward, Reagan" userId="27291eb4-8241-4961-9e69-8c66e34cc5b0" providerId="ADAL" clId="{4C049EC3-3BCF-4195-8429-186EC1F606AA}" dt="2023-07-18T19:12:39.053" v="255" actId="47"/>
        <pc:sldMkLst>
          <pc:docMk/>
          <pc:sldMk cId="812090992" sldId="270"/>
        </pc:sldMkLst>
      </pc:sldChg>
      <pc:sldChg chg="addSp delSp modSp mod modClrScheme chgLayout modNotesTx">
        <pc:chgData name="Ward, Reagan" userId="27291eb4-8241-4961-9e69-8c66e34cc5b0" providerId="ADAL" clId="{4C049EC3-3BCF-4195-8429-186EC1F606AA}" dt="2023-07-18T22:06:50.244" v="4106" actId="1076"/>
        <pc:sldMkLst>
          <pc:docMk/>
          <pc:sldMk cId="3613651240" sldId="271"/>
        </pc:sldMkLst>
        <pc:spChg chg="del mod ord">
          <ac:chgData name="Ward, Reagan" userId="27291eb4-8241-4961-9e69-8c66e34cc5b0" providerId="ADAL" clId="{4C049EC3-3BCF-4195-8429-186EC1F606AA}" dt="2023-07-18T19:12:48.291" v="256" actId="700"/>
          <ac:spMkLst>
            <pc:docMk/>
            <pc:sldMk cId="3613651240" sldId="271"/>
            <ac:spMk id="2" creationId="{00000000-0000-0000-0000-000000000000}"/>
          </ac:spMkLst>
        </pc:spChg>
        <pc:spChg chg="del">
          <ac:chgData name="Ward, Reagan" userId="27291eb4-8241-4961-9e69-8c66e34cc5b0" providerId="ADAL" clId="{4C049EC3-3BCF-4195-8429-186EC1F606AA}" dt="2023-07-18T19:12:48.291" v="256" actId="700"/>
          <ac:spMkLst>
            <pc:docMk/>
            <pc:sldMk cId="3613651240" sldId="271"/>
            <ac:spMk id="3" creationId="{00000000-0000-0000-0000-000000000000}"/>
          </ac:spMkLst>
        </pc:spChg>
        <pc:spChg chg="mod ord">
          <ac:chgData name="Ward, Reagan" userId="27291eb4-8241-4961-9e69-8c66e34cc5b0" providerId="ADAL" clId="{4C049EC3-3BCF-4195-8429-186EC1F606AA}" dt="2023-07-18T22:06:40.999" v="4104" actId="13244"/>
          <ac:spMkLst>
            <pc:docMk/>
            <pc:sldMk cId="3613651240" sldId="271"/>
            <ac:spMk id="4" creationId="{00000000-0000-0000-0000-000000000000}"/>
          </ac:spMkLst>
        </pc:spChg>
        <pc:spChg chg="del mod ord">
          <ac:chgData name="Ward, Reagan" userId="27291eb4-8241-4961-9e69-8c66e34cc5b0" providerId="ADAL" clId="{4C049EC3-3BCF-4195-8429-186EC1F606AA}" dt="2023-07-18T19:12:48.291" v="256" actId="700"/>
          <ac:spMkLst>
            <pc:docMk/>
            <pc:sldMk cId="3613651240" sldId="271"/>
            <ac:spMk id="5" creationId="{00000000-0000-0000-0000-000000000000}"/>
          </ac:spMkLst>
        </pc:spChg>
        <pc:spChg chg="add mod ord">
          <ac:chgData name="Ward, Reagan" userId="27291eb4-8241-4961-9e69-8c66e34cc5b0" providerId="ADAL" clId="{4C049EC3-3BCF-4195-8429-186EC1F606AA}" dt="2023-07-18T22:02:46.187" v="4069" actId="13244"/>
          <ac:spMkLst>
            <pc:docMk/>
            <pc:sldMk cId="3613651240" sldId="271"/>
            <ac:spMk id="6" creationId="{56C73B47-B89B-6E84-A0ED-0AD4A6D0985F}"/>
          </ac:spMkLst>
        </pc:spChg>
        <pc:spChg chg="add del mod ord">
          <ac:chgData name="Ward, Reagan" userId="27291eb4-8241-4961-9e69-8c66e34cc5b0" providerId="ADAL" clId="{4C049EC3-3BCF-4195-8429-186EC1F606AA}" dt="2023-07-18T19:12:51.866" v="257"/>
          <ac:spMkLst>
            <pc:docMk/>
            <pc:sldMk cId="3613651240" sldId="271"/>
            <ac:spMk id="7" creationId="{91F6BADC-CE3A-4585-5CB2-9C41D5F28979}"/>
          </ac:spMkLst>
        </pc:spChg>
        <pc:spChg chg="add mod ord">
          <ac:chgData name="Ward, Reagan" userId="27291eb4-8241-4961-9e69-8c66e34cc5b0" providerId="ADAL" clId="{4C049EC3-3BCF-4195-8429-186EC1F606AA}" dt="2023-07-18T22:06:42.989" v="4105" actId="13244"/>
          <ac:spMkLst>
            <pc:docMk/>
            <pc:sldMk cId="3613651240" sldId="271"/>
            <ac:spMk id="9" creationId="{63BFEB55-3F97-1689-F708-2900BD6F8441}"/>
          </ac:spMkLst>
        </pc:spChg>
        <pc:picChg chg="add mod">
          <ac:chgData name="Ward, Reagan" userId="27291eb4-8241-4961-9e69-8c66e34cc5b0" providerId="ADAL" clId="{4C049EC3-3BCF-4195-8429-186EC1F606AA}" dt="2023-07-18T22:06:50.244" v="4106" actId="1076"/>
          <ac:picMkLst>
            <pc:docMk/>
            <pc:sldMk cId="3613651240" sldId="271"/>
            <ac:picMk id="8" creationId="{BA590FD8-3F6D-2658-357B-AE71D7B007A0}"/>
          </ac:picMkLst>
        </pc:picChg>
      </pc:sldChg>
      <pc:sldChg chg="addSp delSp modSp mod modClrScheme chgLayout modNotesTx">
        <pc:chgData name="Ward, Reagan" userId="27291eb4-8241-4961-9e69-8c66e34cc5b0" providerId="ADAL" clId="{4C049EC3-3BCF-4195-8429-186EC1F606AA}" dt="2023-07-18T22:03:11.543" v="4074" actId="962"/>
        <pc:sldMkLst>
          <pc:docMk/>
          <pc:sldMk cId="1153159124" sldId="272"/>
        </pc:sldMkLst>
        <pc:spChg chg="del mod ord">
          <ac:chgData name="Ward, Reagan" userId="27291eb4-8241-4961-9e69-8c66e34cc5b0" providerId="ADAL" clId="{4C049EC3-3BCF-4195-8429-186EC1F606AA}" dt="2023-07-18T19:15:21.611" v="322" actId="700"/>
          <ac:spMkLst>
            <pc:docMk/>
            <pc:sldMk cId="1153159124" sldId="272"/>
            <ac:spMk id="2" creationId="{00000000-0000-0000-0000-000000000000}"/>
          </ac:spMkLst>
        </pc:spChg>
        <pc:spChg chg="mod ord">
          <ac:chgData name="Ward, Reagan" userId="27291eb4-8241-4961-9e69-8c66e34cc5b0" providerId="ADAL" clId="{4C049EC3-3BCF-4195-8429-186EC1F606AA}" dt="2023-07-18T22:03:03.807" v="4072" actId="13244"/>
          <ac:spMkLst>
            <pc:docMk/>
            <pc:sldMk cId="1153159124" sldId="272"/>
            <ac:spMk id="3" creationId="{00000000-0000-0000-0000-000000000000}"/>
          </ac:spMkLst>
        </pc:spChg>
        <pc:spChg chg="add mod ord">
          <ac:chgData name="Ward, Reagan" userId="27291eb4-8241-4961-9e69-8c66e34cc5b0" providerId="ADAL" clId="{4C049EC3-3BCF-4195-8429-186EC1F606AA}" dt="2023-07-18T19:15:26.260" v="345" actId="20577"/>
          <ac:spMkLst>
            <pc:docMk/>
            <pc:sldMk cId="1153159124" sldId="272"/>
            <ac:spMk id="4" creationId="{EA54946B-305C-79FB-BD0A-9A74BC099775}"/>
          </ac:spMkLst>
        </pc:spChg>
        <pc:spChg chg="add del mod ord">
          <ac:chgData name="Ward, Reagan" userId="27291eb4-8241-4961-9e69-8c66e34cc5b0" providerId="ADAL" clId="{4C049EC3-3BCF-4195-8429-186EC1F606AA}" dt="2023-07-18T19:26:52.299" v="901"/>
          <ac:spMkLst>
            <pc:docMk/>
            <pc:sldMk cId="1153159124" sldId="272"/>
            <ac:spMk id="5" creationId="{993332EE-3283-B2CE-00D8-F99C1201FF6F}"/>
          </ac:spMkLst>
        </pc:spChg>
        <pc:spChg chg="add del mod">
          <ac:chgData name="Ward, Reagan" userId="27291eb4-8241-4961-9e69-8c66e34cc5b0" providerId="ADAL" clId="{4C049EC3-3BCF-4195-8429-186EC1F606AA}" dt="2023-07-18T19:28:21.777" v="925" actId="478"/>
          <ac:spMkLst>
            <pc:docMk/>
            <pc:sldMk cId="1153159124" sldId="272"/>
            <ac:spMk id="7" creationId="{4B55DFBF-69D6-61CF-1AE6-FD2A5BD6862E}"/>
          </ac:spMkLst>
        </pc:spChg>
        <pc:spChg chg="add mod">
          <ac:chgData name="Ward, Reagan" userId="27291eb4-8241-4961-9e69-8c66e34cc5b0" providerId="ADAL" clId="{4C049EC3-3BCF-4195-8429-186EC1F606AA}" dt="2023-07-18T19:29:06.341" v="1078" actId="17032"/>
          <ac:spMkLst>
            <pc:docMk/>
            <pc:sldMk cId="1153159124" sldId="272"/>
            <ac:spMk id="9" creationId="{92860A0E-7410-2D0E-C6EB-EFA72AB2337F}"/>
          </ac:spMkLst>
        </pc:spChg>
        <pc:picChg chg="add mod">
          <ac:chgData name="Ward, Reagan" userId="27291eb4-8241-4961-9e69-8c66e34cc5b0" providerId="ADAL" clId="{4C049EC3-3BCF-4195-8429-186EC1F606AA}" dt="2023-07-18T19:27:54.635" v="914" actId="1076"/>
          <ac:picMkLst>
            <pc:docMk/>
            <pc:sldMk cId="1153159124" sldId="272"/>
            <ac:picMk id="6" creationId="{624F8CDE-BBFB-5395-405B-5BFEA381F7AE}"/>
          </ac:picMkLst>
        </pc:picChg>
        <pc:picChg chg="add mod ord">
          <ac:chgData name="Ward, Reagan" userId="27291eb4-8241-4961-9e69-8c66e34cc5b0" providerId="ADAL" clId="{4C049EC3-3BCF-4195-8429-186EC1F606AA}" dt="2023-07-18T22:03:11.543" v="4074" actId="962"/>
          <ac:picMkLst>
            <pc:docMk/>
            <pc:sldMk cId="1153159124" sldId="272"/>
            <ac:picMk id="8" creationId="{99C28D2C-716F-AEF7-941D-F43CEF2582A3}"/>
          </ac:picMkLst>
        </pc:picChg>
      </pc:sldChg>
      <pc:sldChg chg="addSp delSp modSp mod modClrScheme chgLayout">
        <pc:chgData name="Ward, Reagan" userId="27291eb4-8241-4961-9e69-8c66e34cc5b0" providerId="ADAL" clId="{4C049EC3-3BCF-4195-8429-186EC1F606AA}" dt="2023-07-18T21:59:06.255" v="3796" actId="962"/>
        <pc:sldMkLst>
          <pc:docMk/>
          <pc:sldMk cId="550158751" sldId="273"/>
        </pc:sldMkLst>
        <pc:spChg chg="add mod">
          <ac:chgData name="Ward, Reagan" userId="27291eb4-8241-4961-9e69-8c66e34cc5b0" providerId="ADAL" clId="{4C049EC3-3BCF-4195-8429-186EC1F606AA}" dt="2023-07-18T19:16:22.641" v="390" actId="20577"/>
          <ac:spMkLst>
            <pc:docMk/>
            <pc:sldMk cId="550158751" sldId="273"/>
            <ac:spMk id="2" creationId="{1CCA50E3-1F53-FE15-D7E4-664239AD5547}"/>
          </ac:spMkLst>
        </pc:spChg>
        <pc:spChg chg="add del mod">
          <ac:chgData name="Ward, Reagan" userId="27291eb4-8241-4961-9e69-8c66e34cc5b0" providerId="ADAL" clId="{4C049EC3-3BCF-4195-8429-186EC1F606AA}" dt="2023-07-18T19:16:45.180" v="391" actId="1032"/>
          <ac:spMkLst>
            <pc:docMk/>
            <pc:sldMk cId="550158751" sldId="273"/>
            <ac:spMk id="3" creationId="{CFA497E5-F779-550A-1508-2FB5E999A962}"/>
          </ac:spMkLst>
        </pc:spChg>
        <pc:graphicFrameChg chg="add mod modGraphic">
          <ac:chgData name="Ward, Reagan" userId="27291eb4-8241-4961-9e69-8c66e34cc5b0" providerId="ADAL" clId="{4C049EC3-3BCF-4195-8429-186EC1F606AA}" dt="2023-07-18T21:59:06.255" v="3796" actId="962"/>
          <ac:graphicFrameMkLst>
            <pc:docMk/>
            <pc:sldMk cId="550158751" sldId="273"/>
            <ac:graphicFrameMk id="4" creationId="{305AB2F5-1C2D-2A68-449D-F13EDA280A09}"/>
          </ac:graphicFrameMkLst>
        </pc:graphicFrameChg>
      </pc:sldChg>
      <pc:sldChg chg="del">
        <pc:chgData name="Ward, Reagan" userId="27291eb4-8241-4961-9e69-8c66e34cc5b0" providerId="ADAL" clId="{4C049EC3-3BCF-4195-8429-186EC1F606AA}" dt="2023-07-18T19:29:25.729" v="1079" actId="47"/>
        <pc:sldMkLst>
          <pc:docMk/>
          <pc:sldMk cId="2748458431" sldId="274"/>
        </pc:sldMkLst>
      </pc:sldChg>
      <pc:sldChg chg="addSp modSp mod">
        <pc:chgData name="Ward, Reagan" userId="27291eb4-8241-4961-9e69-8c66e34cc5b0" providerId="ADAL" clId="{4C049EC3-3BCF-4195-8429-186EC1F606AA}" dt="2023-07-18T19:33:30.959" v="1651" actId="1076"/>
        <pc:sldMkLst>
          <pc:docMk/>
          <pc:sldMk cId="675032686" sldId="275"/>
        </pc:sldMkLst>
        <pc:spChg chg="mod">
          <ac:chgData name="Ward, Reagan" userId="27291eb4-8241-4961-9e69-8c66e34cc5b0" providerId="ADAL" clId="{4C049EC3-3BCF-4195-8429-186EC1F606AA}" dt="2023-07-18T19:33:22.407" v="1649"/>
          <ac:spMkLst>
            <pc:docMk/>
            <pc:sldMk cId="675032686" sldId="275"/>
            <ac:spMk id="2" creationId="{00000000-0000-0000-0000-000000000000}"/>
          </ac:spMkLst>
        </pc:spChg>
        <pc:spChg chg="add mod">
          <ac:chgData name="Ward, Reagan" userId="27291eb4-8241-4961-9e69-8c66e34cc5b0" providerId="ADAL" clId="{4C049EC3-3BCF-4195-8429-186EC1F606AA}" dt="2023-07-18T19:33:30.959" v="1651" actId="1076"/>
          <ac:spMkLst>
            <pc:docMk/>
            <pc:sldMk cId="675032686" sldId="275"/>
            <ac:spMk id="4" creationId="{283900CC-8FB0-5B30-FAE2-A27682B105D4}"/>
          </ac:spMkLst>
        </pc:spChg>
      </pc:sldChg>
      <pc:sldChg chg="addSp delSp modSp new mod modNotesTx">
        <pc:chgData name="Ward, Reagan" userId="27291eb4-8241-4961-9e69-8c66e34cc5b0" providerId="ADAL" clId="{4C049EC3-3BCF-4195-8429-186EC1F606AA}" dt="2023-07-18T21:59:44.442" v="4049" actId="962"/>
        <pc:sldMkLst>
          <pc:docMk/>
          <pc:sldMk cId="18158055" sldId="276"/>
        </pc:sldMkLst>
        <pc:spChg chg="mod">
          <ac:chgData name="Ward, Reagan" userId="27291eb4-8241-4961-9e69-8c66e34cc5b0" providerId="ADAL" clId="{4C049EC3-3BCF-4195-8429-186EC1F606AA}" dt="2023-07-18T19:18:59.557" v="425" actId="20577"/>
          <ac:spMkLst>
            <pc:docMk/>
            <pc:sldMk cId="18158055" sldId="276"/>
            <ac:spMk id="2" creationId="{34F212D2-5C5C-B133-87B2-D7470164342D}"/>
          </ac:spMkLst>
        </pc:spChg>
        <pc:spChg chg="del">
          <ac:chgData name="Ward, Reagan" userId="27291eb4-8241-4961-9e69-8c66e34cc5b0" providerId="ADAL" clId="{4C049EC3-3BCF-4195-8429-186EC1F606AA}" dt="2023-07-18T19:19:54.092" v="426" actId="1032"/>
          <ac:spMkLst>
            <pc:docMk/>
            <pc:sldMk cId="18158055" sldId="276"/>
            <ac:spMk id="3" creationId="{3CCD4BAA-24BD-6BBA-F312-D80CBA494070}"/>
          </ac:spMkLst>
        </pc:spChg>
        <pc:graphicFrameChg chg="add mod modGraphic">
          <ac:chgData name="Ward, Reagan" userId="27291eb4-8241-4961-9e69-8c66e34cc5b0" providerId="ADAL" clId="{4C049EC3-3BCF-4195-8429-186EC1F606AA}" dt="2023-07-18T21:59:44.442" v="4049" actId="962"/>
          <ac:graphicFrameMkLst>
            <pc:docMk/>
            <pc:sldMk cId="18158055" sldId="276"/>
            <ac:graphicFrameMk id="5" creationId="{7AE81F07-0236-7F76-4E3F-8983F074DF17}"/>
          </ac:graphicFrameMkLst>
        </pc:graphicFrameChg>
      </pc:sldChg>
      <pc:sldChg chg="addSp delSp modSp new mod modClrScheme chgLayout modNotesTx">
        <pc:chgData name="Ward, Reagan" userId="27291eb4-8241-4961-9e69-8c66e34cc5b0" providerId="ADAL" clId="{4C049EC3-3BCF-4195-8429-186EC1F606AA}" dt="2023-07-25T14:52:04.385" v="4214" actId="20577"/>
        <pc:sldMkLst>
          <pc:docMk/>
          <pc:sldMk cId="554350832" sldId="277"/>
        </pc:sldMkLst>
        <pc:spChg chg="del mod ord">
          <ac:chgData name="Ward, Reagan" userId="27291eb4-8241-4961-9e69-8c66e34cc5b0" providerId="ADAL" clId="{4C049EC3-3BCF-4195-8429-186EC1F606AA}" dt="2023-07-18T19:29:36.807" v="1081" actId="700"/>
          <ac:spMkLst>
            <pc:docMk/>
            <pc:sldMk cId="554350832" sldId="277"/>
            <ac:spMk id="2" creationId="{080CD518-B607-A1F3-ADEE-ED89BA3FD3A4}"/>
          </ac:spMkLst>
        </pc:spChg>
        <pc:spChg chg="del mod ord">
          <ac:chgData name="Ward, Reagan" userId="27291eb4-8241-4961-9e69-8c66e34cc5b0" providerId="ADAL" clId="{4C049EC3-3BCF-4195-8429-186EC1F606AA}" dt="2023-07-18T19:29:36.807" v="1081" actId="700"/>
          <ac:spMkLst>
            <pc:docMk/>
            <pc:sldMk cId="554350832" sldId="277"/>
            <ac:spMk id="3" creationId="{6C1206C7-6232-C153-23AF-941B003C19F8}"/>
          </ac:spMkLst>
        </pc:spChg>
        <pc:spChg chg="mod ord">
          <ac:chgData name="Ward, Reagan" userId="27291eb4-8241-4961-9e69-8c66e34cc5b0" providerId="ADAL" clId="{4C049EC3-3BCF-4195-8429-186EC1F606AA}" dt="2023-07-18T22:03:19.425" v="4076" actId="13244"/>
          <ac:spMkLst>
            <pc:docMk/>
            <pc:sldMk cId="554350832" sldId="277"/>
            <ac:spMk id="4" creationId="{B0AA4F6F-174A-2489-D99F-135805062AC0}"/>
          </ac:spMkLst>
        </pc:spChg>
        <pc:spChg chg="add mod ord">
          <ac:chgData name="Ward, Reagan" userId="27291eb4-8241-4961-9e69-8c66e34cc5b0" providerId="ADAL" clId="{4C049EC3-3BCF-4195-8429-186EC1F606AA}" dt="2023-07-18T22:03:18.108" v="4075" actId="13244"/>
          <ac:spMkLst>
            <pc:docMk/>
            <pc:sldMk cId="554350832" sldId="277"/>
            <ac:spMk id="5" creationId="{D2B779D0-855B-925C-A149-01E4C8F18E2D}"/>
          </ac:spMkLst>
        </pc:spChg>
        <pc:spChg chg="add del mod ord">
          <ac:chgData name="Ward, Reagan" userId="27291eb4-8241-4961-9e69-8c66e34cc5b0" providerId="ADAL" clId="{4C049EC3-3BCF-4195-8429-186EC1F606AA}" dt="2023-07-18T19:29:41.825" v="1082"/>
          <ac:spMkLst>
            <pc:docMk/>
            <pc:sldMk cId="554350832" sldId="277"/>
            <ac:spMk id="6" creationId="{789018B9-5F05-98B6-063E-F5359B47E87F}"/>
          </ac:spMkLst>
        </pc:spChg>
        <pc:spChg chg="add mod ord">
          <ac:chgData name="Ward, Reagan" userId="27291eb4-8241-4961-9e69-8c66e34cc5b0" providerId="ADAL" clId="{4C049EC3-3BCF-4195-8429-186EC1F606AA}" dt="2023-07-18T19:29:46.270" v="1083"/>
          <ac:spMkLst>
            <pc:docMk/>
            <pc:sldMk cId="554350832" sldId="277"/>
            <ac:spMk id="7" creationId="{A9DA6340-B1F5-EE84-37F1-FF7298116D1F}"/>
          </ac:spMkLst>
        </pc:spChg>
        <pc:spChg chg="add mod ord">
          <ac:chgData name="Ward, Reagan" userId="27291eb4-8241-4961-9e69-8c66e34cc5b0" providerId="ADAL" clId="{4C049EC3-3BCF-4195-8429-186EC1F606AA}" dt="2023-07-18T22:03:24.381" v="4077" actId="13244"/>
          <ac:spMkLst>
            <pc:docMk/>
            <pc:sldMk cId="554350832" sldId="277"/>
            <ac:spMk id="9" creationId="{D4BC0556-8D9F-8A6A-24DE-D437EE2AA8F4}"/>
          </ac:spMkLst>
        </pc:spChg>
        <pc:picChg chg="add mod ord">
          <ac:chgData name="Ward, Reagan" userId="27291eb4-8241-4961-9e69-8c66e34cc5b0" providerId="ADAL" clId="{4C049EC3-3BCF-4195-8429-186EC1F606AA}" dt="2023-07-18T22:03:26.824" v="4078" actId="13244"/>
          <ac:picMkLst>
            <pc:docMk/>
            <pc:sldMk cId="554350832" sldId="277"/>
            <ac:picMk id="8" creationId="{A4D3C31B-598C-628C-41DA-FDCD10EB8741}"/>
          </ac:picMkLst>
        </pc:picChg>
      </pc:sldChg>
      <pc:sldChg chg="addSp delSp modSp new mod modNotesTx">
        <pc:chgData name="Ward, Reagan" userId="27291eb4-8241-4961-9e69-8c66e34cc5b0" providerId="ADAL" clId="{4C049EC3-3BCF-4195-8429-186EC1F606AA}" dt="2023-07-25T16:25:40.308" v="4915" actId="13244"/>
        <pc:sldMkLst>
          <pc:docMk/>
          <pc:sldMk cId="4190871184" sldId="278"/>
        </pc:sldMkLst>
        <pc:spChg chg="del">
          <ac:chgData name="Ward, Reagan" userId="27291eb4-8241-4961-9e69-8c66e34cc5b0" providerId="ADAL" clId="{4C049EC3-3BCF-4195-8429-186EC1F606AA}" dt="2023-07-18T19:30:30.655" v="1163"/>
          <ac:spMkLst>
            <pc:docMk/>
            <pc:sldMk cId="4190871184" sldId="278"/>
            <ac:spMk id="2" creationId="{CA651530-1384-EFC0-D5E7-1DF26BCFD37A}"/>
          </ac:spMkLst>
        </pc:spChg>
        <pc:spChg chg="mod">
          <ac:chgData name="Ward, Reagan" userId="27291eb4-8241-4961-9e69-8c66e34cc5b0" providerId="ADAL" clId="{4C049EC3-3BCF-4195-8429-186EC1F606AA}" dt="2023-07-25T16:20:01.489" v="4581" actId="27636"/>
          <ac:spMkLst>
            <pc:docMk/>
            <pc:sldMk cId="4190871184" sldId="278"/>
            <ac:spMk id="3" creationId="{A83E1E78-FA38-8F63-8553-D626B52B9B07}"/>
          </ac:spMkLst>
        </pc:spChg>
        <pc:spChg chg="ord">
          <ac:chgData name="Ward, Reagan" userId="27291eb4-8241-4961-9e69-8c66e34cc5b0" providerId="ADAL" clId="{4C049EC3-3BCF-4195-8429-186EC1F606AA}" dt="2023-07-25T16:25:38.908" v="4914" actId="13244"/>
          <ac:spMkLst>
            <pc:docMk/>
            <pc:sldMk cId="4190871184" sldId="278"/>
            <ac:spMk id="4" creationId="{0273585C-A98E-7431-06AE-03774C89C9BC}"/>
          </ac:spMkLst>
        </pc:spChg>
        <pc:spChg chg="mod ord">
          <ac:chgData name="Ward, Reagan" userId="27291eb4-8241-4961-9e69-8c66e34cc5b0" providerId="ADAL" clId="{4C049EC3-3BCF-4195-8429-186EC1F606AA}" dt="2023-07-18T22:04:00.369" v="4086" actId="13244"/>
          <ac:spMkLst>
            <pc:docMk/>
            <pc:sldMk cId="4190871184" sldId="278"/>
            <ac:spMk id="5" creationId="{211ED651-6147-A673-F785-5B14B429599D}"/>
          </ac:spMkLst>
        </pc:spChg>
        <pc:spChg chg="add mod ord">
          <ac:chgData name="Ward, Reagan" userId="27291eb4-8241-4961-9e69-8c66e34cc5b0" providerId="ADAL" clId="{4C049EC3-3BCF-4195-8429-186EC1F606AA}" dt="2023-07-18T22:04:01.668" v="4087" actId="13244"/>
          <ac:spMkLst>
            <pc:docMk/>
            <pc:sldMk cId="4190871184" sldId="278"/>
            <ac:spMk id="7" creationId="{51715EDE-9845-D7BD-8B24-DAD9107FC1F9}"/>
          </ac:spMkLst>
        </pc:spChg>
        <pc:spChg chg="add del mod">
          <ac:chgData name="Ward, Reagan" userId="27291eb4-8241-4961-9e69-8c66e34cc5b0" providerId="ADAL" clId="{4C049EC3-3BCF-4195-8429-186EC1F606AA}" dt="2023-07-25T16:24:09.906" v="4867" actId="22"/>
          <ac:spMkLst>
            <pc:docMk/>
            <pc:sldMk cId="4190871184" sldId="278"/>
            <ac:spMk id="8" creationId="{1077A64F-CC7C-B5A2-0338-7891B255DC72}"/>
          </ac:spMkLst>
        </pc:spChg>
        <pc:picChg chg="add del mod ord">
          <ac:chgData name="Ward, Reagan" userId="27291eb4-8241-4961-9e69-8c66e34cc5b0" providerId="ADAL" clId="{4C049EC3-3BCF-4195-8429-186EC1F606AA}" dt="2023-07-25T16:22:43.647" v="4858" actId="478"/>
          <ac:picMkLst>
            <pc:docMk/>
            <pc:sldMk cId="4190871184" sldId="278"/>
            <ac:picMk id="6" creationId="{9170AE8C-F9CA-51F4-3B44-53C759E508E5}"/>
          </ac:picMkLst>
        </pc:picChg>
        <pc:picChg chg="add del">
          <ac:chgData name="Ward, Reagan" userId="27291eb4-8241-4961-9e69-8c66e34cc5b0" providerId="ADAL" clId="{4C049EC3-3BCF-4195-8429-186EC1F606AA}" dt="2023-07-25T16:22:45.990" v="4860" actId="478"/>
          <ac:picMkLst>
            <pc:docMk/>
            <pc:sldMk cId="4190871184" sldId="278"/>
            <ac:picMk id="10" creationId="{6492134A-5DAE-7508-8305-876425DE060A}"/>
          </ac:picMkLst>
        </pc:picChg>
        <pc:picChg chg="add del mod ord">
          <ac:chgData name="Ward, Reagan" userId="27291eb4-8241-4961-9e69-8c66e34cc5b0" providerId="ADAL" clId="{4C049EC3-3BCF-4195-8429-186EC1F606AA}" dt="2023-07-25T16:22:54.496" v="4866" actId="22"/>
          <ac:picMkLst>
            <pc:docMk/>
            <pc:sldMk cId="4190871184" sldId="278"/>
            <ac:picMk id="12" creationId="{E825919E-3207-1EA9-4ABD-DE78918887E0}"/>
          </ac:picMkLst>
        </pc:picChg>
        <pc:picChg chg="add mod ord">
          <ac:chgData name="Ward, Reagan" userId="27291eb4-8241-4961-9e69-8c66e34cc5b0" providerId="ADAL" clId="{4C049EC3-3BCF-4195-8429-186EC1F606AA}" dt="2023-07-25T16:25:40.308" v="4915" actId="13244"/>
          <ac:picMkLst>
            <pc:docMk/>
            <pc:sldMk cId="4190871184" sldId="278"/>
            <ac:picMk id="14" creationId="{91148927-4C5B-51F8-B8A8-40E125AE36E4}"/>
          </ac:picMkLst>
        </pc:picChg>
      </pc:sldChg>
      <pc:sldChg chg="addSp delSp modSp new mod">
        <pc:chgData name="Ward, Reagan" userId="27291eb4-8241-4961-9e69-8c66e34cc5b0" providerId="ADAL" clId="{4C049EC3-3BCF-4195-8429-186EC1F606AA}" dt="2023-07-18T22:04:19.771" v="4091" actId="13244"/>
        <pc:sldMkLst>
          <pc:docMk/>
          <pc:sldMk cId="2291496335" sldId="279"/>
        </pc:sldMkLst>
        <pc:spChg chg="del">
          <ac:chgData name="Ward, Reagan" userId="27291eb4-8241-4961-9e69-8c66e34cc5b0" providerId="ADAL" clId="{4C049EC3-3BCF-4195-8429-186EC1F606AA}" dt="2023-07-18T21:45:19.165" v="3190" actId="22"/>
          <ac:spMkLst>
            <pc:docMk/>
            <pc:sldMk cId="2291496335" sldId="279"/>
            <ac:spMk id="2" creationId="{B57B0003-23E0-2BBB-5140-901F8B2C5F9F}"/>
          </ac:spMkLst>
        </pc:spChg>
        <pc:spChg chg="mod">
          <ac:chgData name="Ward, Reagan" userId="27291eb4-8241-4961-9e69-8c66e34cc5b0" providerId="ADAL" clId="{4C049EC3-3BCF-4195-8429-186EC1F606AA}" dt="2023-07-18T21:56:30.477" v="3345" actId="20577"/>
          <ac:spMkLst>
            <pc:docMk/>
            <pc:sldMk cId="2291496335" sldId="279"/>
            <ac:spMk id="3" creationId="{F06B2C8E-0FFB-4A67-E350-88BAC9B98AA4}"/>
          </ac:spMkLst>
        </pc:spChg>
        <pc:spChg chg="ord">
          <ac:chgData name="Ward, Reagan" userId="27291eb4-8241-4961-9e69-8c66e34cc5b0" providerId="ADAL" clId="{4C049EC3-3BCF-4195-8429-186EC1F606AA}" dt="2023-07-18T22:04:16.867" v="4089" actId="13244"/>
          <ac:spMkLst>
            <pc:docMk/>
            <pc:sldMk cId="2291496335" sldId="279"/>
            <ac:spMk id="4" creationId="{40B1DD2E-8FB8-94F6-7E38-FB889DB7E992}"/>
          </ac:spMkLst>
        </pc:spChg>
        <pc:spChg chg="mod ord">
          <ac:chgData name="Ward, Reagan" userId="27291eb4-8241-4961-9e69-8c66e34cc5b0" providerId="ADAL" clId="{4C049EC3-3BCF-4195-8429-186EC1F606AA}" dt="2023-07-18T22:04:18.808" v="4090" actId="13244"/>
          <ac:spMkLst>
            <pc:docMk/>
            <pc:sldMk cId="2291496335" sldId="279"/>
            <ac:spMk id="5" creationId="{64733319-95E8-0EB0-EDB5-F1E42B46EF92}"/>
          </ac:spMkLst>
        </pc:spChg>
        <pc:spChg chg="add mod ord">
          <ac:chgData name="Ward, Reagan" userId="27291eb4-8241-4961-9e69-8c66e34cc5b0" providerId="ADAL" clId="{4C049EC3-3BCF-4195-8429-186EC1F606AA}" dt="2023-07-18T22:04:19.771" v="4091" actId="13244"/>
          <ac:spMkLst>
            <pc:docMk/>
            <pc:sldMk cId="2291496335" sldId="279"/>
            <ac:spMk id="6" creationId="{70825229-9124-5308-0920-26D43756FA66}"/>
          </ac:spMkLst>
        </pc:spChg>
        <pc:spChg chg="add del mod">
          <ac:chgData name="Ward, Reagan" userId="27291eb4-8241-4961-9e69-8c66e34cc5b0" providerId="ADAL" clId="{4C049EC3-3BCF-4195-8429-186EC1F606AA}" dt="2023-07-18T21:45:54.994" v="3195" actId="22"/>
          <ac:spMkLst>
            <pc:docMk/>
            <pc:sldMk cId="2291496335" sldId="279"/>
            <ac:spMk id="10" creationId="{93E2BCA3-FC5C-05D7-ECDE-F386A85B3020}"/>
          </ac:spMkLst>
        </pc:spChg>
        <pc:picChg chg="add del mod ord">
          <ac:chgData name="Ward, Reagan" userId="27291eb4-8241-4961-9e69-8c66e34cc5b0" providerId="ADAL" clId="{4C049EC3-3BCF-4195-8429-186EC1F606AA}" dt="2023-07-18T21:45:50.366" v="3192" actId="478"/>
          <ac:picMkLst>
            <pc:docMk/>
            <pc:sldMk cId="2291496335" sldId="279"/>
            <ac:picMk id="8" creationId="{5901A6B4-4990-CF2A-9168-DA18C9364518}"/>
          </ac:picMkLst>
        </pc:picChg>
        <pc:picChg chg="add del">
          <ac:chgData name="Ward, Reagan" userId="27291eb4-8241-4961-9e69-8c66e34cc5b0" providerId="ADAL" clId="{4C049EC3-3BCF-4195-8429-186EC1F606AA}" dt="2023-07-18T21:45:54.156" v="3194" actId="22"/>
          <ac:picMkLst>
            <pc:docMk/>
            <pc:sldMk cId="2291496335" sldId="279"/>
            <ac:picMk id="12" creationId="{5EEDF2E5-977D-52F6-B523-D35481410B9C}"/>
          </ac:picMkLst>
        </pc:picChg>
        <pc:picChg chg="add mod ord">
          <ac:chgData name="Ward, Reagan" userId="27291eb4-8241-4961-9e69-8c66e34cc5b0" providerId="ADAL" clId="{4C049EC3-3BCF-4195-8429-186EC1F606AA}" dt="2023-07-18T21:59:52.290" v="4050" actId="962"/>
          <ac:picMkLst>
            <pc:docMk/>
            <pc:sldMk cId="2291496335" sldId="279"/>
            <ac:picMk id="14" creationId="{EFBBA409-534B-36DB-AE18-7829C5D68CC3}"/>
          </ac:picMkLst>
        </pc:picChg>
      </pc:sldChg>
      <pc:sldChg chg="addSp delSp modSp new mod ord modNotesTx">
        <pc:chgData name="Ward, Reagan" userId="27291eb4-8241-4961-9e69-8c66e34cc5b0" providerId="ADAL" clId="{4C049EC3-3BCF-4195-8429-186EC1F606AA}" dt="2023-07-25T16:19:10.026" v="4494" actId="20577"/>
        <pc:sldMkLst>
          <pc:docMk/>
          <pc:sldMk cId="3628294174" sldId="280"/>
        </pc:sldMkLst>
        <pc:spChg chg="del">
          <ac:chgData name="Ward, Reagan" userId="27291eb4-8241-4961-9e69-8c66e34cc5b0" providerId="ADAL" clId="{4C049EC3-3BCF-4195-8429-186EC1F606AA}" dt="2023-07-18T19:30:07.312" v="1119"/>
          <ac:spMkLst>
            <pc:docMk/>
            <pc:sldMk cId="3628294174" sldId="280"/>
            <ac:spMk id="2" creationId="{EFB5A6DA-BD51-CD46-73DD-B77BE5A1AD11}"/>
          </ac:spMkLst>
        </pc:spChg>
        <pc:spChg chg="mod">
          <ac:chgData name="Ward, Reagan" userId="27291eb4-8241-4961-9e69-8c66e34cc5b0" providerId="ADAL" clId="{4C049EC3-3BCF-4195-8429-186EC1F606AA}" dt="2023-07-25T16:18:31.403" v="4287" actId="20577"/>
          <ac:spMkLst>
            <pc:docMk/>
            <pc:sldMk cId="3628294174" sldId="280"/>
            <ac:spMk id="3" creationId="{F5BCAE1D-C0A6-AED9-227D-914D883A40D0}"/>
          </ac:spMkLst>
        </pc:spChg>
        <pc:spChg chg="ord">
          <ac:chgData name="Ward, Reagan" userId="27291eb4-8241-4961-9e69-8c66e34cc5b0" providerId="ADAL" clId="{4C049EC3-3BCF-4195-8429-186EC1F606AA}" dt="2023-07-18T22:03:43.828" v="4081" actId="13244"/>
          <ac:spMkLst>
            <pc:docMk/>
            <pc:sldMk cId="3628294174" sldId="280"/>
            <ac:spMk id="4" creationId="{CF5B4F9E-376D-9FAF-7D56-94DD1C7CC644}"/>
          </ac:spMkLst>
        </pc:spChg>
        <pc:spChg chg="mod ord">
          <ac:chgData name="Ward, Reagan" userId="27291eb4-8241-4961-9e69-8c66e34cc5b0" providerId="ADAL" clId="{4C049EC3-3BCF-4195-8429-186EC1F606AA}" dt="2023-07-18T22:03:45.313" v="4082" actId="13244"/>
          <ac:spMkLst>
            <pc:docMk/>
            <pc:sldMk cId="3628294174" sldId="280"/>
            <ac:spMk id="5" creationId="{915F5BD8-A5E6-2FA9-6BFE-5CC034F1028D}"/>
          </ac:spMkLst>
        </pc:spChg>
        <pc:spChg chg="add mod ord">
          <ac:chgData name="Ward, Reagan" userId="27291eb4-8241-4961-9e69-8c66e34cc5b0" providerId="ADAL" clId="{4C049EC3-3BCF-4195-8429-186EC1F606AA}" dt="2023-07-18T22:03:49.778" v="4083" actId="13244"/>
          <ac:spMkLst>
            <pc:docMk/>
            <pc:sldMk cId="3628294174" sldId="280"/>
            <ac:spMk id="7" creationId="{FD526534-B5EA-069C-A782-E1D95076C756}"/>
          </ac:spMkLst>
        </pc:spChg>
        <pc:picChg chg="add mod ord">
          <ac:chgData name="Ward, Reagan" userId="27291eb4-8241-4961-9e69-8c66e34cc5b0" providerId="ADAL" clId="{4C049EC3-3BCF-4195-8429-186EC1F606AA}" dt="2023-07-18T22:03:52.414" v="4084" actId="13244"/>
          <ac:picMkLst>
            <pc:docMk/>
            <pc:sldMk cId="3628294174" sldId="280"/>
            <ac:picMk id="6" creationId="{5820D6BC-4CF3-CCBE-C6A7-D40DB4B0EEBF}"/>
          </ac:picMkLst>
        </pc:picChg>
      </pc:sldChg>
      <pc:sldChg chg="addSp delSp modSp new mod modClrScheme chgLayout modNotesTx">
        <pc:chgData name="Ward, Reagan" userId="27291eb4-8241-4961-9e69-8c66e34cc5b0" providerId="ADAL" clId="{4C049EC3-3BCF-4195-8429-186EC1F606AA}" dt="2023-07-18T22:04:27.282" v="4092" actId="13244"/>
        <pc:sldMkLst>
          <pc:docMk/>
          <pc:sldMk cId="17045339" sldId="281"/>
        </pc:sldMkLst>
        <pc:spChg chg="del mod ord">
          <ac:chgData name="Ward, Reagan" userId="27291eb4-8241-4961-9e69-8c66e34cc5b0" providerId="ADAL" clId="{4C049EC3-3BCF-4195-8429-186EC1F606AA}" dt="2023-07-18T19:32:47.270" v="1642" actId="700"/>
          <ac:spMkLst>
            <pc:docMk/>
            <pc:sldMk cId="17045339" sldId="281"/>
            <ac:spMk id="2" creationId="{A86558E3-7CEE-C1B1-72AF-401194B66C71}"/>
          </ac:spMkLst>
        </pc:spChg>
        <pc:spChg chg="del">
          <ac:chgData name="Ward, Reagan" userId="27291eb4-8241-4961-9e69-8c66e34cc5b0" providerId="ADAL" clId="{4C049EC3-3BCF-4195-8429-186EC1F606AA}" dt="2023-07-18T19:32:47.270" v="1642" actId="700"/>
          <ac:spMkLst>
            <pc:docMk/>
            <pc:sldMk cId="17045339" sldId="281"/>
            <ac:spMk id="3" creationId="{45FC86C5-1D7B-7E3B-8B6D-1BC15B85F3E5}"/>
          </ac:spMkLst>
        </pc:spChg>
        <pc:spChg chg="mod ord">
          <ac:chgData name="Ward, Reagan" userId="27291eb4-8241-4961-9e69-8c66e34cc5b0" providerId="ADAL" clId="{4C049EC3-3BCF-4195-8429-186EC1F606AA}" dt="2023-07-18T22:04:27.282" v="4092" actId="13244"/>
          <ac:spMkLst>
            <pc:docMk/>
            <pc:sldMk cId="17045339" sldId="281"/>
            <ac:spMk id="4" creationId="{F916CC31-5BDD-798F-0233-D2243A8D68DD}"/>
          </ac:spMkLst>
        </pc:spChg>
        <pc:spChg chg="mod ord">
          <ac:chgData name="Ward, Reagan" userId="27291eb4-8241-4961-9e69-8c66e34cc5b0" providerId="ADAL" clId="{4C049EC3-3BCF-4195-8429-186EC1F606AA}" dt="2023-07-18T19:32:47.270" v="1642" actId="700"/>
          <ac:spMkLst>
            <pc:docMk/>
            <pc:sldMk cId="17045339" sldId="281"/>
            <ac:spMk id="5" creationId="{DDF2044F-E05E-B5C5-A714-09C9A54307AD}"/>
          </ac:spMkLst>
        </pc:spChg>
        <pc:spChg chg="add mod ord">
          <ac:chgData name="Ward, Reagan" userId="27291eb4-8241-4961-9e69-8c66e34cc5b0" providerId="ADAL" clId="{4C049EC3-3BCF-4195-8429-186EC1F606AA}" dt="2023-07-18T21:47:39.373" v="3215" actId="21"/>
          <ac:spMkLst>
            <pc:docMk/>
            <pc:sldMk cId="17045339" sldId="281"/>
            <ac:spMk id="6" creationId="{D2D4151A-39B9-9F1A-19D2-1171EF22F590}"/>
          </ac:spMkLst>
        </pc:spChg>
        <pc:graphicFrameChg chg="add mod">
          <ac:chgData name="Ward, Reagan" userId="27291eb4-8241-4961-9e69-8c66e34cc5b0" providerId="ADAL" clId="{4C049EC3-3BCF-4195-8429-186EC1F606AA}" dt="2023-07-18T22:01:07.930" v="4059" actId="12100"/>
          <ac:graphicFrameMkLst>
            <pc:docMk/>
            <pc:sldMk cId="17045339" sldId="281"/>
            <ac:graphicFrameMk id="7" creationId="{E319F73E-4969-D025-1D9C-5F134D2A3017}"/>
          </ac:graphicFrameMkLst>
        </pc:graphicFrameChg>
      </pc:sldChg>
      <pc:sldChg chg="modSp new del mod">
        <pc:chgData name="Ward, Reagan" userId="27291eb4-8241-4961-9e69-8c66e34cc5b0" providerId="ADAL" clId="{4C049EC3-3BCF-4195-8429-186EC1F606AA}" dt="2023-07-18T21:55:08.284" v="3252" actId="47"/>
        <pc:sldMkLst>
          <pc:docMk/>
          <pc:sldMk cId="2282793248" sldId="282"/>
        </pc:sldMkLst>
        <pc:spChg chg="mod">
          <ac:chgData name="Ward, Reagan" userId="27291eb4-8241-4961-9e69-8c66e34cc5b0" providerId="ADAL" clId="{4C049EC3-3BCF-4195-8429-186EC1F606AA}" dt="2023-07-18T19:33:48.216" v="1670" actId="20577"/>
          <ac:spMkLst>
            <pc:docMk/>
            <pc:sldMk cId="2282793248" sldId="282"/>
            <ac:spMk id="2" creationId="{F7B523FE-329B-ED1B-966F-26C0F92DA0AB}"/>
          </ac:spMkLst>
        </pc:spChg>
      </pc:sldChg>
      <pc:sldChg chg="addSp delSp modSp new mod modClrScheme chgLayout">
        <pc:chgData name="Ward, Reagan" userId="27291eb4-8241-4961-9e69-8c66e34cc5b0" providerId="ADAL" clId="{4C049EC3-3BCF-4195-8429-186EC1F606AA}" dt="2023-07-18T22:05:28.879" v="4096" actId="13244"/>
        <pc:sldMkLst>
          <pc:docMk/>
          <pc:sldMk cId="3518144378" sldId="283"/>
        </pc:sldMkLst>
        <pc:spChg chg="mod ord">
          <ac:chgData name="Ward, Reagan" userId="27291eb4-8241-4961-9e69-8c66e34cc5b0" providerId="ADAL" clId="{4C049EC3-3BCF-4195-8429-186EC1F606AA}" dt="2023-07-18T22:05:27.252" v="4095" actId="13244"/>
          <ac:spMkLst>
            <pc:docMk/>
            <pc:sldMk cId="3518144378" sldId="283"/>
            <ac:spMk id="2" creationId="{02D94753-4522-CAD5-AC1A-EAE175C7D2B0}"/>
          </ac:spMkLst>
        </pc:spChg>
        <pc:spChg chg="del">
          <ac:chgData name="Ward, Reagan" userId="27291eb4-8241-4961-9e69-8c66e34cc5b0" providerId="ADAL" clId="{4C049EC3-3BCF-4195-8429-186EC1F606AA}" dt="2023-07-18T19:33:57.531" v="1672"/>
          <ac:spMkLst>
            <pc:docMk/>
            <pc:sldMk cId="3518144378" sldId="283"/>
            <ac:spMk id="3" creationId="{D400AE78-4D81-6230-0E64-1F3E85D301F1}"/>
          </ac:spMkLst>
        </pc:spChg>
        <pc:spChg chg="mod ord">
          <ac:chgData name="Ward, Reagan" userId="27291eb4-8241-4961-9e69-8c66e34cc5b0" providerId="ADAL" clId="{4C049EC3-3BCF-4195-8429-186EC1F606AA}" dt="2023-07-18T22:05:28.879" v="4096" actId="13244"/>
          <ac:spMkLst>
            <pc:docMk/>
            <pc:sldMk cId="3518144378" sldId="283"/>
            <ac:spMk id="4" creationId="{A0D8C184-9CF5-738F-C46B-A5988D331BEA}"/>
          </ac:spMkLst>
        </pc:spChg>
        <pc:graphicFrameChg chg="add mod ord modGraphic">
          <ac:chgData name="Ward, Reagan" userId="27291eb4-8241-4961-9e69-8c66e34cc5b0" providerId="ADAL" clId="{4C049EC3-3BCF-4195-8429-186EC1F606AA}" dt="2023-07-18T22:05:15.837" v="4094" actId="20577"/>
          <ac:graphicFrameMkLst>
            <pc:docMk/>
            <pc:sldMk cId="3518144378" sldId="283"/>
            <ac:graphicFrameMk id="5" creationId="{DE861D3E-C80C-9653-752C-2614BBC8D2A8}"/>
          </ac:graphicFrameMkLst>
        </pc:graphicFrameChg>
      </pc:sldChg>
      <pc:sldChg chg="addSp delSp modSp new mod modClrScheme chgLayout">
        <pc:chgData name="Ward, Reagan" userId="27291eb4-8241-4961-9e69-8c66e34cc5b0" providerId="ADAL" clId="{4C049EC3-3BCF-4195-8429-186EC1F606AA}" dt="2023-07-18T22:05:36.530" v="4099" actId="13244"/>
        <pc:sldMkLst>
          <pc:docMk/>
          <pc:sldMk cId="2072880432" sldId="284"/>
        </pc:sldMkLst>
        <pc:spChg chg="mod ord">
          <ac:chgData name="Ward, Reagan" userId="27291eb4-8241-4961-9e69-8c66e34cc5b0" providerId="ADAL" clId="{4C049EC3-3BCF-4195-8429-186EC1F606AA}" dt="2023-07-18T22:05:35.303" v="4098" actId="13244"/>
          <ac:spMkLst>
            <pc:docMk/>
            <pc:sldMk cId="2072880432" sldId="284"/>
            <ac:spMk id="2" creationId="{D94B2E27-9A7D-51A7-16B6-83AC5B8CC628}"/>
          </ac:spMkLst>
        </pc:spChg>
        <pc:spChg chg="del mod ord">
          <ac:chgData name="Ward, Reagan" userId="27291eb4-8241-4961-9e69-8c66e34cc5b0" providerId="ADAL" clId="{4C049EC3-3BCF-4195-8429-186EC1F606AA}" dt="2023-07-18T21:38:16.640" v="2880" actId="700"/>
          <ac:spMkLst>
            <pc:docMk/>
            <pc:sldMk cId="2072880432" sldId="284"/>
            <ac:spMk id="3" creationId="{268F5E1B-BFFD-AEE3-2A49-11792752A682}"/>
          </ac:spMkLst>
        </pc:spChg>
        <pc:spChg chg="mod ord">
          <ac:chgData name="Ward, Reagan" userId="27291eb4-8241-4961-9e69-8c66e34cc5b0" providerId="ADAL" clId="{4C049EC3-3BCF-4195-8429-186EC1F606AA}" dt="2023-07-18T22:05:36.530" v="4099" actId="13244"/>
          <ac:spMkLst>
            <pc:docMk/>
            <pc:sldMk cId="2072880432" sldId="284"/>
            <ac:spMk id="4" creationId="{69684784-50FB-B0A6-3EBB-E61137ED1CE6}"/>
          </ac:spMkLst>
        </pc:spChg>
        <pc:spChg chg="add del mod ord">
          <ac:chgData name="Ward, Reagan" userId="27291eb4-8241-4961-9e69-8c66e34cc5b0" providerId="ADAL" clId="{4C049EC3-3BCF-4195-8429-186EC1F606AA}" dt="2023-07-18T21:41:38.247" v="3134" actId="22"/>
          <ac:spMkLst>
            <pc:docMk/>
            <pc:sldMk cId="2072880432" sldId="284"/>
            <ac:spMk id="5" creationId="{D4B35D31-EB56-B719-1240-F5D0E513F970}"/>
          </ac:spMkLst>
        </pc:spChg>
        <pc:spChg chg="add mod ord">
          <ac:chgData name="Ward, Reagan" userId="27291eb4-8241-4961-9e69-8c66e34cc5b0" providerId="ADAL" clId="{4C049EC3-3BCF-4195-8429-186EC1F606AA}" dt="2023-07-18T22:05:33.913" v="4097" actId="13244"/>
          <ac:spMkLst>
            <pc:docMk/>
            <pc:sldMk cId="2072880432" sldId="284"/>
            <ac:spMk id="6" creationId="{D713FECF-0FC0-C1CA-65CC-A06170778942}"/>
          </ac:spMkLst>
        </pc:spChg>
        <pc:picChg chg="add mod ord">
          <ac:chgData name="Ward, Reagan" userId="27291eb4-8241-4961-9e69-8c66e34cc5b0" providerId="ADAL" clId="{4C049EC3-3BCF-4195-8429-186EC1F606AA}" dt="2023-07-18T22:00:17.918" v="4055" actId="962"/>
          <ac:picMkLst>
            <pc:docMk/>
            <pc:sldMk cId="2072880432" sldId="284"/>
            <ac:picMk id="8" creationId="{1CB12278-C0CB-0CDA-139D-11E4B782259D}"/>
          </ac:picMkLst>
        </pc:picChg>
        <pc:picChg chg="add mod">
          <ac:chgData name="Ward, Reagan" userId="27291eb4-8241-4961-9e69-8c66e34cc5b0" providerId="ADAL" clId="{4C049EC3-3BCF-4195-8429-186EC1F606AA}" dt="2023-07-18T22:00:20.721" v="4056" actId="962"/>
          <ac:picMkLst>
            <pc:docMk/>
            <pc:sldMk cId="2072880432" sldId="284"/>
            <ac:picMk id="10" creationId="{B2E45BE8-05F6-0287-66C2-88639100647F}"/>
          </ac:picMkLst>
        </pc:picChg>
      </pc:sldChg>
      <pc:sldChg chg="addSp delSp modSp new mod modClrScheme chgLayout">
        <pc:chgData name="Ward, Reagan" userId="27291eb4-8241-4961-9e69-8c66e34cc5b0" providerId="ADAL" clId="{4C049EC3-3BCF-4195-8429-186EC1F606AA}" dt="2023-07-18T22:05:41.899" v="4101" actId="13244"/>
        <pc:sldMkLst>
          <pc:docMk/>
          <pc:sldMk cId="2698435197" sldId="285"/>
        </pc:sldMkLst>
        <pc:spChg chg="mod ord">
          <ac:chgData name="Ward, Reagan" userId="27291eb4-8241-4961-9e69-8c66e34cc5b0" providerId="ADAL" clId="{4C049EC3-3BCF-4195-8429-186EC1F606AA}" dt="2023-07-18T22:05:40.735" v="4100" actId="13244"/>
          <ac:spMkLst>
            <pc:docMk/>
            <pc:sldMk cId="2698435197" sldId="285"/>
            <ac:spMk id="2" creationId="{B3479DBC-5F57-9391-954D-B5230DBBD185}"/>
          </ac:spMkLst>
        </pc:spChg>
        <pc:spChg chg="del mod">
          <ac:chgData name="Ward, Reagan" userId="27291eb4-8241-4961-9e69-8c66e34cc5b0" providerId="ADAL" clId="{4C049EC3-3BCF-4195-8429-186EC1F606AA}" dt="2023-07-18T19:40:21.643" v="2166"/>
          <ac:spMkLst>
            <pc:docMk/>
            <pc:sldMk cId="2698435197" sldId="285"/>
            <ac:spMk id="3" creationId="{D1A47838-F652-8804-F71B-8A068B176D55}"/>
          </ac:spMkLst>
        </pc:spChg>
        <pc:spChg chg="mod ord">
          <ac:chgData name="Ward, Reagan" userId="27291eb4-8241-4961-9e69-8c66e34cc5b0" providerId="ADAL" clId="{4C049EC3-3BCF-4195-8429-186EC1F606AA}" dt="2023-07-18T22:05:41.899" v="4101" actId="13244"/>
          <ac:spMkLst>
            <pc:docMk/>
            <pc:sldMk cId="2698435197" sldId="285"/>
            <ac:spMk id="4" creationId="{62B1ED34-0357-083E-A560-B1B9A5D0B616}"/>
          </ac:spMkLst>
        </pc:spChg>
        <pc:spChg chg="add del mod">
          <ac:chgData name="Ward, Reagan" userId="27291eb4-8241-4961-9e69-8c66e34cc5b0" providerId="ADAL" clId="{4C049EC3-3BCF-4195-8429-186EC1F606AA}" dt="2023-07-18T19:40:59.210" v="2172" actId="6264"/>
          <ac:spMkLst>
            <pc:docMk/>
            <pc:sldMk cId="2698435197" sldId="285"/>
            <ac:spMk id="6" creationId="{D91F4812-C344-BB60-5ED5-143DF8023F2F}"/>
          </ac:spMkLst>
        </pc:spChg>
        <pc:spChg chg="add del mod">
          <ac:chgData name="Ward, Reagan" userId="27291eb4-8241-4961-9e69-8c66e34cc5b0" providerId="ADAL" clId="{4C049EC3-3BCF-4195-8429-186EC1F606AA}" dt="2023-07-18T19:40:59.210" v="2172" actId="6264"/>
          <ac:spMkLst>
            <pc:docMk/>
            <pc:sldMk cId="2698435197" sldId="285"/>
            <ac:spMk id="7" creationId="{46EADD78-6A37-A523-F7AA-32DF5053CCAA}"/>
          </ac:spMkLst>
        </pc:spChg>
        <pc:spChg chg="add del mod">
          <ac:chgData name="Ward, Reagan" userId="27291eb4-8241-4961-9e69-8c66e34cc5b0" providerId="ADAL" clId="{4C049EC3-3BCF-4195-8429-186EC1F606AA}" dt="2023-07-18T19:40:59.210" v="2172" actId="6264"/>
          <ac:spMkLst>
            <pc:docMk/>
            <pc:sldMk cId="2698435197" sldId="285"/>
            <ac:spMk id="8" creationId="{4C11E70B-EA58-2AF9-E89D-E17EB44CE806}"/>
          </ac:spMkLst>
        </pc:spChg>
        <pc:spChg chg="add del mod">
          <ac:chgData name="Ward, Reagan" userId="27291eb4-8241-4961-9e69-8c66e34cc5b0" providerId="ADAL" clId="{4C049EC3-3BCF-4195-8429-186EC1F606AA}" dt="2023-07-18T19:41:01.445" v="2173" actId="6264"/>
          <ac:spMkLst>
            <pc:docMk/>
            <pc:sldMk cId="2698435197" sldId="285"/>
            <ac:spMk id="9" creationId="{729026C2-B5FD-E9CE-D597-B985CCFE3649}"/>
          </ac:spMkLst>
        </pc:spChg>
        <pc:spChg chg="add del mod">
          <ac:chgData name="Ward, Reagan" userId="27291eb4-8241-4961-9e69-8c66e34cc5b0" providerId="ADAL" clId="{4C049EC3-3BCF-4195-8429-186EC1F606AA}" dt="2023-07-18T19:41:01.445" v="2173" actId="6264"/>
          <ac:spMkLst>
            <pc:docMk/>
            <pc:sldMk cId="2698435197" sldId="285"/>
            <ac:spMk id="10" creationId="{E5652A98-BF7D-89BD-62C1-1B27936BF972}"/>
          </ac:spMkLst>
        </pc:spChg>
        <pc:spChg chg="add del mod">
          <ac:chgData name="Ward, Reagan" userId="27291eb4-8241-4961-9e69-8c66e34cc5b0" providerId="ADAL" clId="{4C049EC3-3BCF-4195-8429-186EC1F606AA}" dt="2023-07-18T19:41:01.445" v="2173" actId="6264"/>
          <ac:spMkLst>
            <pc:docMk/>
            <pc:sldMk cId="2698435197" sldId="285"/>
            <ac:spMk id="11" creationId="{BC9EA829-9656-F8EC-63AC-06D607B63684}"/>
          </ac:spMkLst>
        </pc:spChg>
        <pc:graphicFrameChg chg="add mod ord modGraphic">
          <ac:chgData name="Ward, Reagan" userId="27291eb4-8241-4961-9e69-8c66e34cc5b0" providerId="ADAL" clId="{4C049EC3-3BCF-4195-8429-186EC1F606AA}" dt="2023-07-18T22:02:15.849" v="4065" actId="207"/>
          <ac:graphicFrameMkLst>
            <pc:docMk/>
            <pc:sldMk cId="2698435197" sldId="285"/>
            <ac:graphicFrameMk id="5" creationId="{517A27D4-F41C-BB84-6D52-6A5212E9D859}"/>
          </ac:graphicFrameMkLst>
        </pc:graphicFrameChg>
      </pc:sldChg>
      <pc:sldChg chg="addSp delSp modSp new mod modClrScheme chgLayout">
        <pc:chgData name="Ward, Reagan" userId="27291eb4-8241-4961-9e69-8c66e34cc5b0" providerId="ADAL" clId="{4C049EC3-3BCF-4195-8429-186EC1F606AA}" dt="2023-07-18T22:07:33.687" v="4108" actId="14100"/>
        <pc:sldMkLst>
          <pc:docMk/>
          <pc:sldMk cId="1428793590" sldId="286"/>
        </pc:sldMkLst>
        <pc:spChg chg="mod ord">
          <ac:chgData name="Ward, Reagan" userId="27291eb4-8241-4961-9e69-8c66e34cc5b0" providerId="ADAL" clId="{4C049EC3-3BCF-4195-8429-186EC1F606AA}" dt="2023-07-18T21:28:40.704" v="2575" actId="700"/>
          <ac:spMkLst>
            <pc:docMk/>
            <pc:sldMk cId="1428793590" sldId="286"/>
            <ac:spMk id="2" creationId="{C1A26155-D183-D12A-683A-F8A933BBBB5C}"/>
          </ac:spMkLst>
        </pc:spChg>
        <pc:spChg chg="mod ord">
          <ac:chgData name="Ward, Reagan" userId="27291eb4-8241-4961-9e69-8c66e34cc5b0" providerId="ADAL" clId="{4C049EC3-3BCF-4195-8429-186EC1F606AA}" dt="2023-07-18T21:28:40.704" v="2575" actId="700"/>
          <ac:spMkLst>
            <pc:docMk/>
            <pc:sldMk cId="1428793590" sldId="286"/>
            <ac:spMk id="3" creationId="{44468A90-B5E7-33A0-A4A8-7920331DE8DF}"/>
          </ac:spMkLst>
        </pc:spChg>
        <pc:spChg chg="del mod ord">
          <ac:chgData name="Ward, Reagan" userId="27291eb4-8241-4961-9e69-8c66e34cc5b0" providerId="ADAL" clId="{4C049EC3-3BCF-4195-8429-186EC1F606AA}" dt="2023-07-18T19:41:59.974" v="2187" actId="700"/>
          <ac:spMkLst>
            <pc:docMk/>
            <pc:sldMk cId="1428793590" sldId="286"/>
            <ac:spMk id="4" creationId="{0262CB7B-BE61-5873-57E6-A4BC1DE41DC0}"/>
          </ac:spMkLst>
        </pc:spChg>
        <pc:spChg chg="add del mod ord">
          <ac:chgData name="Ward, Reagan" userId="27291eb4-8241-4961-9e69-8c66e34cc5b0" providerId="ADAL" clId="{4C049EC3-3BCF-4195-8429-186EC1F606AA}" dt="2023-07-18T21:27:34.348" v="2570"/>
          <ac:spMkLst>
            <pc:docMk/>
            <pc:sldMk cId="1428793590" sldId="286"/>
            <ac:spMk id="4" creationId="{99C548C7-AA11-7AA0-BE39-E8B10E08C87A}"/>
          </ac:spMkLst>
        </pc:spChg>
        <pc:spChg chg="add del mod ord">
          <ac:chgData name="Ward, Reagan" userId="27291eb4-8241-4961-9e69-8c66e34cc5b0" providerId="ADAL" clId="{4C049EC3-3BCF-4195-8429-186EC1F606AA}" dt="2023-07-18T21:34:52.354" v="2879" actId="14100"/>
          <ac:spMkLst>
            <pc:docMk/>
            <pc:sldMk cId="1428793590" sldId="286"/>
            <ac:spMk id="5" creationId="{F921382D-46DE-0C1A-C1FB-5C192E4948DD}"/>
          </ac:spMkLst>
        </pc:spChg>
        <pc:spChg chg="add del mod ord">
          <ac:chgData name="Ward, Reagan" userId="27291eb4-8241-4961-9e69-8c66e34cc5b0" providerId="ADAL" clId="{4C049EC3-3BCF-4195-8429-186EC1F606AA}" dt="2023-07-18T21:29:00.662" v="2582" actId="478"/>
          <ac:spMkLst>
            <pc:docMk/>
            <pc:sldMk cId="1428793590" sldId="286"/>
            <ac:spMk id="6" creationId="{A8171E49-1492-1B56-06A9-2AB12475FB8F}"/>
          </ac:spMkLst>
        </pc:spChg>
        <pc:spChg chg="add del mod ord">
          <ac:chgData name="Ward, Reagan" userId="27291eb4-8241-4961-9e69-8c66e34cc5b0" providerId="ADAL" clId="{4C049EC3-3BCF-4195-8429-186EC1F606AA}" dt="2023-07-18T19:42:44.698" v="2198" actId="478"/>
          <ac:spMkLst>
            <pc:docMk/>
            <pc:sldMk cId="1428793590" sldId="286"/>
            <ac:spMk id="6" creationId="{B29C97C2-BD0B-98F8-89AA-3251C35C407B}"/>
          </ac:spMkLst>
        </pc:spChg>
        <pc:spChg chg="add del mod">
          <ac:chgData name="Ward, Reagan" userId="27291eb4-8241-4961-9e69-8c66e34cc5b0" providerId="ADAL" clId="{4C049EC3-3BCF-4195-8429-186EC1F606AA}" dt="2023-07-18T21:27:33.075" v="2569" actId="21"/>
          <ac:spMkLst>
            <pc:docMk/>
            <pc:sldMk cId="1428793590" sldId="286"/>
            <ac:spMk id="7" creationId="{1104FD0B-E4D8-09A6-D9EB-2D2B422C6DAD}"/>
          </ac:spMkLst>
        </pc:spChg>
        <pc:spChg chg="add mod ord">
          <ac:chgData name="Ward, Reagan" userId="27291eb4-8241-4961-9e69-8c66e34cc5b0" providerId="ADAL" clId="{4C049EC3-3BCF-4195-8429-186EC1F606AA}" dt="2023-07-18T22:07:33.687" v="4108" actId="14100"/>
          <ac:spMkLst>
            <pc:docMk/>
            <pc:sldMk cId="1428793590" sldId="286"/>
            <ac:spMk id="9" creationId="{A1E0C787-ABB5-01D7-7445-988A1AD27FA7}"/>
          </ac:spMkLst>
        </pc:spChg>
        <pc:graphicFrameChg chg="add del">
          <ac:chgData name="Ward, Reagan" userId="27291eb4-8241-4961-9e69-8c66e34cc5b0" providerId="ADAL" clId="{4C049EC3-3BCF-4195-8429-186EC1F606AA}" dt="2023-07-18T21:27:49.612" v="2572" actId="26606"/>
          <ac:graphicFrameMkLst>
            <pc:docMk/>
            <pc:sldMk cId="1428793590" sldId="286"/>
            <ac:graphicFrameMk id="8" creationId="{30007A81-A928-2167-2C7E-77D8CC42B4ED}"/>
          </ac:graphicFrameMkLst>
        </pc:graphicFrameChg>
        <pc:picChg chg="add del mod modCrop">
          <ac:chgData name="Ward, Reagan" userId="27291eb4-8241-4961-9e69-8c66e34cc5b0" providerId="ADAL" clId="{4C049EC3-3BCF-4195-8429-186EC1F606AA}" dt="2023-07-18T21:33:21.881" v="2828" actId="478"/>
          <ac:picMkLst>
            <pc:docMk/>
            <pc:sldMk cId="1428793590" sldId="286"/>
            <ac:picMk id="10" creationId="{50E7B34D-2669-1243-2F0B-6F7E780B75B1}"/>
          </ac:picMkLst>
        </pc:picChg>
      </pc:sldChg>
      <pc:sldMasterChg chg="delSldLayout modSldLayout">
        <pc:chgData name="Ward, Reagan" userId="27291eb4-8241-4961-9e69-8c66e34cc5b0" providerId="ADAL" clId="{4C049EC3-3BCF-4195-8429-186EC1F606AA}" dt="2023-07-18T21:34:20.586" v="2877" actId="207"/>
        <pc:sldMasterMkLst>
          <pc:docMk/>
          <pc:sldMasterMk cId="2150711039" sldId="2147483676"/>
        </pc:sldMasterMkLst>
        <pc:sldLayoutChg chg="addSp modSp mod">
          <pc:chgData name="Ward, Reagan" userId="27291eb4-8241-4961-9e69-8c66e34cc5b0" providerId="ADAL" clId="{4C049EC3-3BCF-4195-8429-186EC1F606AA}" dt="2023-07-18T21:34:20.586" v="2877" actId="207"/>
          <pc:sldLayoutMkLst>
            <pc:docMk/>
            <pc:sldMasterMk cId="2150711039" sldId="2147483676"/>
            <pc:sldLayoutMk cId="2183644682" sldId="2147483682"/>
          </pc:sldLayoutMkLst>
          <pc:spChg chg="add mod ord">
            <ac:chgData name="Ward, Reagan" userId="27291eb4-8241-4961-9e69-8c66e34cc5b0" providerId="ADAL" clId="{4C049EC3-3BCF-4195-8429-186EC1F606AA}" dt="2023-07-18T21:34:20.586" v="2877" actId="207"/>
            <ac:spMkLst>
              <pc:docMk/>
              <pc:sldMasterMk cId="2150711039" sldId="2147483676"/>
              <pc:sldLayoutMk cId="2183644682" sldId="2147483682"/>
              <ac:spMk id="4" creationId="{35196EB3-5174-49F1-5220-DF7BFF3ED17C}"/>
            </ac:spMkLst>
          </pc:spChg>
        </pc:sldLayoutChg>
        <pc:sldLayoutChg chg="del">
          <pc:chgData name="Ward, Reagan" userId="27291eb4-8241-4961-9e69-8c66e34cc5b0" providerId="ADAL" clId="{4C049EC3-3BCF-4195-8429-186EC1F606AA}" dt="2023-07-18T19:29:25.729" v="1079" actId="47"/>
          <pc:sldLayoutMkLst>
            <pc:docMk/>
            <pc:sldMasterMk cId="2150711039" sldId="2147483676"/>
            <pc:sldLayoutMk cId="438918846" sldId="2147483689"/>
          </pc:sldLayoutMkLst>
        </pc:sldLayoutChg>
      </pc:sldMasterChg>
    </pc:docChg>
  </pc:docChgLst>
  <pc:docChgLst>
    <pc:chgData name="Wenzel, Brooke" userId="672bf8d3-b15b-4e02-a6d1-39319a0df09b" providerId="ADAL" clId="{27E84CC3-7E24-4C8B-8970-163A1652DDB2}"/>
    <pc:docChg chg="modSld">
      <pc:chgData name="Wenzel, Brooke" userId="672bf8d3-b15b-4e02-a6d1-39319a0df09b" providerId="ADAL" clId="{27E84CC3-7E24-4C8B-8970-163A1652DDB2}" dt="2023-07-25T12:47:52.998" v="3" actId="20577"/>
      <pc:docMkLst>
        <pc:docMk/>
      </pc:docMkLst>
      <pc:sldChg chg="modSp mod">
        <pc:chgData name="Wenzel, Brooke" userId="672bf8d3-b15b-4e02-a6d1-39319a0df09b" providerId="ADAL" clId="{27E84CC3-7E24-4C8B-8970-163A1652DDB2}" dt="2023-07-25T12:47:52.998" v="3" actId="20577"/>
        <pc:sldMkLst>
          <pc:docMk/>
          <pc:sldMk cId="1428793590" sldId="286"/>
        </pc:sldMkLst>
        <pc:spChg chg="mod">
          <ac:chgData name="Wenzel, Brooke" userId="672bf8d3-b15b-4e02-a6d1-39319a0df09b" providerId="ADAL" clId="{27E84CC3-7E24-4C8B-8970-163A1652DDB2}" dt="2023-07-25T12:47:52.998" v="3" actId="20577"/>
          <ac:spMkLst>
            <pc:docMk/>
            <pc:sldMk cId="1428793590" sldId="286"/>
            <ac:spMk id="5" creationId="{F921382D-46DE-0C1A-C1FB-5C192E4948DD}"/>
          </ac:spMkLst>
        </pc:spChg>
      </pc:sldChg>
    </pc:docChg>
  </pc:docChgLst>
  <pc:docChgLst>
    <pc:chgData name="Wenzel, Brooke" userId="672bf8d3-b15b-4e02-a6d1-39319a0df09b" providerId="ADAL" clId="{FA374BFF-6104-42D3-B7E5-AB20C0C64DFA}"/>
    <pc:docChg chg="undo redo custSel addSld delSld modSld sldOrd">
      <pc:chgData name="Wenzel, Brooke" userId="672bf8d3-b15b-4e02-a6d1-39319a0df09b" providerId="ADAL" clId="{FA374BFF-6104-42D3-B7E5-AB20C0C64DFA}" dt="2024-07-19T19:45:08.270" v="73" actId="47"/>
      <pc:docMkLst>
        <pc:docMk/>
      </pc:docMkLst>
      <pc:sldChg chg="modSp mod">
        <pc:chgData name="Wenzel, Brooke" userId="672bf8d3-b15b-4e02-a6d1-39319a0df09b" providerId="ADAL" clId="{FA374BFF-6104-42D3-B7E5-AB20C0C64DFA}" dt="2024-07-12T16:30:14.593" v="8" actId="20577"/>
        <pc:sldMkLst>
          <pc:docMk/>
          <pc:sldMk cId="638276779" sldId="257"/>
        </pc:sldMkLst>
        <pc:spChg chg="mod">
          <ac:chgData name="Wenzel, Brooke" userId="672bf8d3-b15b-4e02-a6d1-39319a0df09b" providerId="ADAL" clId="{FA374BFF-6104-42D3-B7E5-AB20C0C64DFA}" dt="2024-07-12T16:30:14.593" v="8" actId="20577"/>
          <ac:spMkLst>
            <pc:docMk/>
            <pc:sldMk cId="638276779" sldId="257"/>
            <ac:spMk id="6" creationId="{9C82649E-A629-47D8-B54A-4C4A8F023596}"/>
          </ac:spMkLst>
        </pc:spChg>
      </pc:sldChg>
      <pc:sldChg chg="del">
        <pc:chgData name="Wenzel, Brooke" userId="672bf8d3-b15b-4e02-a6d1-39319a0df09b" providerId="ADAL" clId="{FA374BFF-6104-42D3-B7E5-AB20C0C64DFA}" dt="2024-07-12T16:42:41.090" v="53" actId="47"/>
        <pc:sldMkLst>
          <pc:docMk/>
          <pc:sldMk cId="1540298492" sldId="259"/>
        </pc:sldMkLst>
      </pc:sldChg>
      <pc:sldChg chg="add del">
        <pc:chgData name="Wenzel, Brooke" userId="672bf8d3-b15b-4e02-a6d1-39319a0df09b" providerId="ADAL" clId="{FA374BFF-6104-42D3-B7E5-AB20C0C64DFA}" dt="2024-07-12T16:42:26.942" v="48"/>
        <pc:sldMkLst>
          <pc:docMk/>
          <pc:sldMk cId="3947354361" sldId="263"/>
        </pc:sldMkLst>
      </pc:sldChg>
      <pc:sldChg chg="del">
        <pc:chgData name="Wenzel, Brooke" userId="672bf8d3-b15b-4e02-a6d1-39319a0df09b" providerId="ADAL" clId="{FA374BFF-6104-42D3-B7E5-AB20C0C64DFA}" dt="2024-07-12T16:42:40.254" v="52" actId="47"/>
        <pc:sldMkLst>
          <pc:docMk/>
          <pc:sldMk cId="4021586310" sldId="269"/>
        </pc:sldMkLst>
      </pc:sldChg>
      <pc:sldChg chg="add del">
        <pc:chgData name="Wenzel, Brooke" userId="672bf8d3-b15b-4e02-a6d1-39319a0df09b" providerId="ADAL" clId="{FA374BFF-6104-42D3-B7E5-AB20C0C64DFA}" dt="2024-07-12T16:32:42.714" v="12" actId="47"/>
        <pc:sldMkLst>
          <pc:docMk/>
          <pc:sldMk cId="2071112812" sldId="272"/>
        </pc:sldMkLst>
      </pc:sldChg>
      <pc:sldChg chg="add del">
        <pc:chgData name="Wenzel, Brooke" userId="672bf8d3-b15b-4e02-a6d1-39319a0df09b" providerId="ADAL" clId="{FA374BFF-6104-42D3-B7E5-AB20C0C64DFA}" dt="2024-07-12T16:32:42.714" v="12" actId="47"/>
        <pc:sldMkLst>
          <pc:docMk/>
          <pc:sldMk cId="755488237" sldId="273"/>
        </pc:sldMkLst>
      </pc:sldChg>
      <pc:sldChg chg="add del">
        <pc:chgData name="Wenzel, Brooke" userId="672bf8d3-b15b-4e02-a6d1-39319a0df09b" providerId="ADAL" clId="{FA374BFF-6104-42D3-B7E5-AB20C0C64DFA}" dt="2024-07-12T16:32:42.714" v="12" actId="47"/>
        <pc:sldMkLst>
          <pc:docMk/>
          <pc:sldMk cId="3053211302" sldId="276"/>
        </pc:sldMkLst>
      </pc:sldChg>
      <pc:sldChg chg="add del">
        <pc:chgData name="Wenzel, Brooke" userId="672bf8d3-b15b-4e02-a6d1-39319a0df09b" providerId="ADAL" clId="{FA374BFF-6104-42D3-B7E5-AB20C0C64DFA}" dt="2024-07-12T16:32:42.714" v="12" actId="47"/>
        <pc:sldMkLst>
          <pc:docMk/>
          <pc:sldMk cId="2829407219" sldId="281"/>
        </pc:sldMkLst>
      </pc:sldChg>
      <pc:sldChg chg="add del">
        <pc:chgData name="Wenzel, Brooke" userId="672bf8d3-b15b-4e02-a6d1-39319a0df09b" providerId="ADAL" clId="{FA374BFF-6104-42D3-B7E5-AB20C0C64DFA}" dt="2024-07-12T16:43:41.575" v="61" actId="47"/>
        <pc:sldMkLst>
          <pc:docMk/>
          <pc:sldMk cId="2161256257" sldId="284"/>
        </pc:sldMkLst>
      </pc:sldChg>
      <pc:sldChg chg="add del">
        <pc:chgData name="Wenzel, Brooke" userId="672bf8d3-b15b-4e02-a6d1-39319a0df09b" providerId="ADAL" clId="{FA374BFF-6104-42D3-B7E5-AB20C0C64DFA}" dt="2024-07-12T16:42:55.515" v="58"/>
        <pc:sldMkLst>
          <pc:docMk/>
          <pc:sldMk cId="3031627108" sldId="285"/>
        </pc:sldMkLst>
      </pc:sldChg>
      <pc:sldChg chg="del">
        <pc:chgData name="Wenzel, Brooke" userId="672bf8d3-b15b-4e02-a6d1-39319a0df09b" providerId="ADAL" clId="{FA374BFF-6104-42D3-B7E5-AB20C0C64DFA}" dt="2024-07-12T16:27:55.855" v="2" actId="47"/>
        <pc:sldMkLst>
          <pc:docMk/>
          <pc:sldMk cId="893087381" sldId="287"/>
        </pc:sldMkLst>
      </pc:sldChg>
      <pc:sldChg chg="add del">
        <pc:chgData name="Wenzel, Brooke" userId="672bf8d3-b15b-4e02-a6d1-39319a0df09b" providerId="ADAL" clId="{FA374BFF-6104-42D3-B7E5-AB20C0C64DFA}" dt="2024-07-12T16:37:36.527" v="29" actId="47"/>
        <pc:sldMkLst>
          <pc:docMk/>
          <pc:sldMk cId="3455376667" sldId="289"/>
        </pc:sldMkLst>
      </pc:sldChg>
      <pc:sldChg chg="add del">
        <pc:chgData name="Wenzel, Brooke" userId="672bf8d3-b15b-4e02-a6d1-39319a0df09b" providerId="ADAL" clId="{FA374BFF-6104-42D3-B7E5-AB20C0C64DFA}" dt="2024-07-12T16:37:36.527" v="29" actId="47"/>
        <pc:sldMkLst>
          <pc:docMk/>
          <pc:sldMk cId="3740445396" sldId="290"/>
        </pc:sldMkLst>
      </pc:sldChg>
      <pc:sldChg chg="add del">
        <pc:chgData name="Wenzel, Brooke" userId="672bf8d3-b15b-4e02-a6d1-39319a0df09b" providerId="ADAL" clId="{FA374BFF-6104-42D3-B7E5-AB20C0C64DFA}" dt="2024-07-12T16:36:03.118" v="27" actId="47"/>
        <pc:sldMkLst>
          <pc:docMk/>
          <pc:sldMk cId="4169492278" sldId="296"/>
        </pc:sldMkLst>
      </pc:sldChg>
      <pc:sldChg chg="add del">
        <pc:chgData name="Wenzel, Brooke" userId="672bf8d3-b15b-4e02-a6d1-39319a0df09b" providerId="ADAL" clId="{FA374BFF-6104-42D3-B7E5-AB20C0C64DFA}" dt="2024-07-12T16:41:41.341" v="45"/>
        <pc:sldMkLst>
          <pc:docMk/>
          <pc:sldMk cId="3501294162" sldId="298"/>
        </pc:sldMkLst>
      </pc:sldChg>
      <pc:sldChg chg="add del">
        <pc:chgData name="Wenzel, Brooke" userId="672bf8d3-b15b-4e02-a6d1-39319a0df09b" providerId="ADAL" clId="{FA374BFF-6104-42D3-B7E5-AB20C0C64DFA}" dt="2024-07-12T16:33:52.124" v="21" actId="47"/>
        <pc:sldMkLst>
          <pc:docMk/>
          <pc:sldMk cId="1863329499" sldId="299"/>
        </pc:sldMkLst>
      </pc:sldChg>
      <pc:sldChg chg="add del">
        <pc:chgData name="Wenzel, Brooke" userId="672bf8d3-b15b-4e02-a6d1-39319a0df09b" providerId="ADAL" clId="{FA374BFF-6104-42D3-B7E5-AB20C0C64DFA}" dt="2024-07-12T16:33:52.124" v="21" actId="47"/>
        <pc:sldMkLst>
          <pc:docMk/>
          <pc:sldMk cId="3295923357" sldId="303"/>
        </pc:sldMkLst>
      </pc:sldChg>
      <pc:sldChg chg="add del">
        <pc:chgData name="Wenzel, Brooke" userId="672bf8d3-b15b-4e02-a6d1-39319a0df09b" providerId="ADAL" clId="{FA374BFF-6104-42D3-B7E5-AB20C0C64DFA}" dt="2024-07-12T16:33:52.124" v="21" actId="47"/>
        <pc:sldMkLst>
          <pc:docMk/>
          <pc:sldMk cId="1519479922" sldId="304"/>
        </pc:sldMkLst>
      </pc:sldChg>
      <pc:sldChg chg="add del">
        <pc:chgData name="Wenzel, Brooke" userId="672bf8d3-b15b-4e02-a6d1-39319a0df09b" providerId="ADAL" clId="{FA374BFF-6104-42D3-B7E5-AB20C0C64DFA}" dt="2024-07-12T16:33:52.124" v="21" actId="47"/>
        <pc:sldMkLst>
          <pc:docMk/>
          <pc:sldMk cId="739887787" sldId="305"/>
        </pc:sldMkLst>
      </pc:sldChg>
      <pc:sldChg chg="add del">
        <pc:chgData name="Wenzel, Brooke" userId="672bf8d3-b15b-4e02-a6d1-39319a0df09b" providerId="ADAL" clId="{FA374BFF-6104-42D3-B7E5-AB20C0C64DFA}" dt="2024-07-12T16:42:26.942" v="48"/>
        <pc:sldMkLst>
          <pc:docMk/>
          <pc:sldMk cId="2163767969" sldId="306"/>
        </pc:sldMkLst>
      </pc:sldChg>
      <pc:sldChg chg="add del">
        <pc:chgData name="Wenzel, Brooke" userId="672bf8d3-b15b-4e02-a6d1-39319a0df09b" providerId="ADAL" clId="{FA374BFF-6104-42D3-B7E5-AB20C0C64DFA}" dt="2024-07-12T16:42:55.515" v="58"/>
        <pc:sldMkLst>
          <pc:docMk/>
          <pc:sldMk cId="3876014599" sldId="456"/>
        </pc:sldMkLst>
      </pc:sldChg>
      <pc:sldChg chg="del">
        <pc:chgData name="Wenzel, Brooke" userId="672bf8d3-b15b-4e02-a6d1-39319a0df09b" providerId="ADAL" clId="{FA374BFF-6104-42D3-B7E5-AB20C0C64DFA}" dt="2024-07-12T16:34:59.901" v="22" actId="47"/>
        <pc:sldMkLst>
          <pc:docMk/>
          <pc:sldMk cId="946046927" sldId="1671"/>
        </pc:sldMkLst>
      </pc:sldChg>
      <pc:sldChg chg="add del">
        <pc:chgData name="Wenzel, Brooke" userId="672bf8d3-b15b-4e02-a6d1-39319a0df09b" providerId="ADAL" clId="{FA374BFF-6104-42D3-B7E5-AB20C0C64DFA}" dt="2024-07-12T16:36:03.118" v="27" actId="47"/>
        <pc:sldMkLst>
          <pc:docMk/>
          <pc:sldMk cId="2435853885" sldId="1682"/>
        </pc:sldMkLst>
      </pc:sldChg>
      <pc:sldChg chg="add">
        <pc:chgData name="Wenzel, Brooke" userId="672bf8d3-b15b-4e02-a6d1-39319a0df09b" providerId="ADAL" clId="{FA374BFF-6104-42D3-B7E5-AB20C0C64DFA}" dt="2024-07-12T16:39:49.795" v="36"/>
        <pc:sldMkLst>
          <pc:docMk/>
          <pc:sldMk cId="1750807217" sldId="1684"/>
        </pc:sldMkLst>
      </pc:sldChg>
      <pc:sldChg chg="add del">
        <pc:chgData name="Wenzel, Brooke" userId="672bf8d3-b15b-4e02-a6d1-39319a0df09b" providerId="ADAL" clId="{FA374BFF-6104-42D3-B7E5-AB20C0C64DFA}" dt="2024-07-12T16:39:47.512" v="35" actId="2696"/>
        <pc:sldMkLst>
          <pc:docMk/>
          <pc:sldMk cId="2571690361" sldId="1684"/>
        </pc:sldMkLst>
      </pc:sldChg>
      <pc:sldChg chg="del">
        <pc:chgData name="Wenzel, Brooke" userId="672bf8d3-b15b-4e02-a6d1-39319a0df09b" providerId="ADAL" clId="{FA374BFF-6104-42D3-B7E5-AB20C0C64DFA}" dt="2024-07-12T16:38:06.486" v="31" actId="2696"/>
        <pc:sldMkLst>
          <pc:docMk/>
          <pc:sldMk cId="3835383189" sldId="1684"/>
        </pc:sldMkLst>
      </pc:sldChg>
      <pc:sldChg chg="del">
        <pc:chgData name="Wenzel, Brooke" userId="672bf8d3-b15b-4e02-a6d1-39319a0df09b" providerId="ADAL" clId="{FA374BFF-6104-42D3-B7E5-AB20C0C64DFA}" dt="2024-07-12T16:30:40.977" v="10" actId="47"/>
        <pc:sldMkLst>
          <pc:docMk/>
          <pc:sldMk cId="3887159436" sldId="1688"/>
        </pc:sldMkLst>
      </pc:sldChg>
      <pc:sldChg chg="del">
        <pc:chgData name="Wenzel, Brooke" userId="672bf8d3-b15b-4e02-a6d1-39319a0df09b" providerId="ADAL" clId="{FA374BFF-6104-42D3-B7E5-AB20C0C64DFA}" dt="2024-07-12T16:39:35.805" v="33" actId="2696"/>
        <pc:sldMkLst>
          <pc:docMk/>
          <pc:sldMk cId="538419396" sldId="2667"/>
        </pc:sldMkLst>
      </pc:sldChg>
      <pc:sldChg chg="add">
        <pc:chgData name="Wenzel, Brooke" userId="672bf8d3-b15b-4e02-a6d1-39319a0df09b" providerId="ADAL" clId="{FA374BFF-6104-42D3-B7E5-AB20C0C64DFA}" dt="2024-07-12T16:39:38.445" v="34"/>
        <pc:sldMkLst>
          <pc:docMk/>
          <pc:sldMk cId="3283122179" sldId="2667"/>
        </pc:sldMkLst>
      </pc:sldChg>
      <pc:sldChg chg="del">
        <pc:chgData name="Wenzel, Brooke" userId="672bf8d3-b15b-4e02-a6d1-39319a0df09b" providerId="ADAL" clId="{FA374BFF-6104-42D3-B7E5-AB20C0C64DFA}" dt="2024-07-19T19:45:08.270" v="73" actId="47"/>
        <pc:sldMkLst>
          <pc:docMk/>
          <pc:sldMk cId="706753193" sldId="2669"/>
        </pc:sldMkLst>
      </pc:sldChg>
      <pc:sldChg chg="del">
        <pc:chgData name="Wenzel, Brooke" userId="672bf8d3-b15b-4e02-a6d1-39319a0df09b" providerId="ADAL" clId="{FA374BFF-6104-42D3-B7E5-AB20C0C64DFA}" dt="2024-07-12T16:30:40.977" v="10" actId="47"/>
        <pc:sldMkLst>
          <pc:docMk/>
          <pc:sldMk cId="2374707397" sldId="2672"/>
        </pc:sldMkLst>
      </pc:sldChg>
      <pc:sldChg chg="add del">
        <pc:chgData name="Wenzel, Brooke" userId="672bf8d3-b15b-4e02-a6d1-39319a0df09b" providerId="ADAL" clId="{FA374BFF-6104-42D3-B7E5-AB20C0C64DFA}" dt="2024-07-12T16:36:03.118" v="27" actId="47"/>
        <pc:sldMkLst>
          <pc:docMk/>
          <pc:sldMk cId="74676089" sldId="2673"/>
        </pc:sldMkLst>
      </pc:sldChg>
      <pc:sldChg chg="add">
        <pc:chgData name="Wenzel, Brooke" userId="672bf8d3-b15b-4e02-a6d1-39319a0df09b" providerId="ADAL" clId="{FA374BFF-6104-42D3-B7E5-AB20C0C64DFA}" dt="2024-07-12T16:31:32.406" v="11"/>
        <pc:sldMkLst>
          <pc:docMk/>
          <pc:sldMk cId="3081495204" sldId="2678"/>
        </pc:sldMkLst>
      </pc:sldChg>
      <pc:sldChg chg="del">
        <pc:chgData name="Wenzel, Brooke" userId="672bf8d3-b15b-4e02-a6d1-39319a0df09b" providerId="ADAL" clId="{FA374BFF-6104-42D3-B7E5-AB20C0C64DFA}" dt="2024-07-12T16:30:40.977" v="10" actId="47"/>
        <pc:sldMkLst>
          <pc:docMk/>
          <pc:sldMk cId="353365590" sldId="2680"/>
        </pc:sldMkLst>
      </pc:sldChg>
      <pc:sldChg chg="add del">
        <pc:chgData name="Wenzel, Brooke" userId="672bf8d3-b15b-4e02-a6d1-39319a0df09b" providerId="ADAL" clId="{FA374BFF-6104-42D3-B7E5-AB20C0C64DFA}" dt="2024-07-12T16:42:56.961" v="59" actId="47"/>
        <pc:sldMkLst>
          <pc:docMk/>
          <pc:sldMk cId="3308656297" sldId="2681"/>
        </pc:sldMkLst>
      </pc:sldChg>
      <pc:sldChg chg="add">
        <pc:chgData name="Wenzel, Brooke" userId="672bf8d3-b15b-4e02-a6d1-39319a0df09b" providerId="ADAL" clId="{FA374BFF-6104-42D3-B7E5-AB20C0C64DFA}" dt="2024-07-12T16:39:49.795" v="36"/>
        <pc:sldMkLst>
          <pc:docMk/>
          <pc:sldMk cId="800950914" sldId="3101"/>
        </pc:sldMkLst>
      </pc:sldChg>
      <pc:sldChg chg="del">
        <pc:chgData name="Wenzel, Brooke" userId="672bf8d3-b15b-4e02-a6d1-39319a0df09b" providerId="ADAL" clId="{FA374BFF-6104-42D3-B7E5-AB20C0C64DFA}" dt="2024-07-12T16:38:06.486" v="31" actId="2696"/>
        <pc:sldMkLst>
          <pc:docMk/>
          <pc:sldMk cId="1045621758" sldId="3101"/>
        </pc:sldMkLst>
      </pc:sldChg>
      <pc:sldChg chg="add del">
        <pc:chgData name="Wenzel, Brooke" userId="672bf8d3-b15b-4e02-a6d1-39319a0df09b" providerId="ADAL" clId="{FA374BFF-6104-42D3-B7E5-AB20C0C64DFA}" dt="2024-07-12T16:39:47.512" v="35" actId="2696"/>
        <pc:sldMkLst>
          <pc:docMk/>
          <pc:sldMk cId="2794339633" sldId="3101"/>
        </pc:sldMkLst>
      </pc:sldChg>
      <pc:sldChg chg="add">
        <pc:chgData name="Wenzel, Brooke" userId="672bf8d3-b15b-4e02-a6d1-39319a0df09b" providerId="ADAL" clId="{FA374BFF-6104-42D3-B7E5-AB20C0C64DFA}" dt="2024-07-12T16:39:49.795" v="36"/>
        <pc:sldMkLst>
          <pc:docMk/>
          <pc:sldMk cId="1909143253" sldId="3103"/>
        </pc:sldMkLst>
      </pc:sldChg>
      <pc:sldChg chg="add del">
        <pc:chgData name="Wenzel, Brooke" userId="672bf8d3-b15b-4e02-a6d1-39319a0df09b" providerId="ADAL" clId="{FA374BFF-6104-42D3-B7E5-AB20C0C64DFA}" dt="2024-07-12T16:39:47.512" v="35" actId="2696"/>
        <pc:sldMkLst>
          <pc:docMk/>
          <pc:sldMk cId="2746000701" sldId="3103"/>
        </pc:sldMkLst>
      </pc:sldChg>
      <pc:sldChg chg="del">
        <pc:chgData name="Wenzel, Brooke" userId="672bf8d3-b15b-4e02-a6d1-39319a0df09b" providerId="ADAL" clId="{FA374BFF-6104-42D3-B7E5-AB20C0C64DFA}" dt="2024-07-12T16:38:06.486" v="31" actId="2696"/>
        <pc:sldMkLst>
          <pc:docMk/>
          <pc:sldMk cId="3721601805" sldId="3103"/>
        </pc:sldMkLst>
      </pc:sldChg>
      <pc:sldChg chg="add">
        <pc:chgData name="Wenzel, Brooke" userId="672bf8d3-b15b-4e02-a6d1-39319a0df09b" providerId="ADAL" clId="{FA374BFF-6104-42D3-B7E5-AB20C0C64DFA}" dt="2024-07-12T16:39:49.795" v="36"/>
        <pc:sldMkLst>
          <pc:docMk/>
          <pc:sldMk cId="841531104" sldId="3106"/>
        </pc:sldMkLst>
      </pc:sldChg>
      <pc:sldChg chg="del">
        <pc:chgData name="Wenzel, Brooke" userId="672bf8d3-b15b-4e02-a6d1-39319a0df09b" providerId="ADAL" clId="{FA374BFF-6104-42D3-B7E5-AB20C0C64DFA}" dt="2024-07-12T16:38:06.486" v="31" actId="2696"/>
        <pc:sldMkLst>
          <pc:docMk/>
          <pc:sldMk cId="1331618931" sldId="3106"/>
        </pc:sldMkLst>
      </pc:sldChg>
      <pc:sldChg chg="add del">
        <pc:chgData name="Wenzel, Brooke" userId="672bf8d3-b15b-4e02-a6d1-39319a0df09b" providerId="ADAL" clId="{FA374BFF-6104-42D3-B7E5-AB20C0C64DFA}" dt="2024-07-12T16:39:47.512" v="35" actId="2696"/>
        <pc:sldMkLst>
          <pc:docMk/>
          <pc:sldMk cId="3181365435" sldId="3106"/>
        </pc:sldMkLst>
      </pc:sldChg>
      <pc:sldChg chg="del">
        <pc:chgData name="Wenzel, Brooke" userId="672bf8d3-b15b-4e02-a6d1-39319a0df09b" providerId="ADAL" clId="{FA374BFF-6104-42D3-B7E5-AB20C0C64DFA}" dt="2024-07-12T16:38:06.486" v="31" actId="2696"/>
        <pc:sldMkLst>
          <pc:docMk/>
          <pc:sldMk cId="347614950" sldId="3107"/>
        </pc:sldMkLst>
      </pc:sldChg>
      <pc:sldChg chg="add del">
        <pc:chgData name="Wenzel, Brooke" userId="672bf8d3-b15b-4e02-a6d1-39319a0df09b" providerId="ADAL" clId="{FA374BFF-6104-42D3-B7E5-AB20C0C64DFA}" dt="2024-07-12T16:39:47.512" v="35" actId="2696"/>
        <pc:sldMkLst>
          <pc:docMk/>
          <pc:sldMk cId="3501927049" sldId="3107"/>
        </pc:sldMkLst>
      </pc:sldChg>
      <pc:sldChg chg="add">
        <pc:chgData name="Wenzel, Brooke" userId="672bf8d3-b15b-4e02-a6d1-39319a0df09b" providerId="ADAL" clId="{FA374BFF-6104-42D3-B7E5-AB20C0C64DFA}" dt="2024-07-12T16:39:49.795" v="36"/>
        <pc:sldMkLst>
          <pc:docMk/>
          <pc:sldMk cId="3635305498" sldId="3107"/>
        </pc:sldMkLst>
      </pc:sldChg>
      <pc:sldChg chg="add del">
        <pc:chgData name="Wenzel, Brooke" userId="672bf8d3-b15b-4e02-a6d1-39319a0df09b" providerId="ADAL" clId="{FA374BFF-6104-42D3-B7E5-AB20C0C64DFA}" dt="2024-07-12T16:37:36.527" v="29" actId="47"/>
        <pc:sldMkLst>
          <pc:docMk/>
          <pc:sldMk cId="1340214974" sldId="3108"/>
        </pc:sldMkLst>
      </pc:sldChg>
      <pc:sldChg chg="add del">
        <pc:chgData name="Wenzel, Brooke" userId="672bf8d3-b15b-4e02-a6d1-39319a0df09b" providerId="ADAL" clId="{FA374BFF-6104-42D3-B7E5-AB20C0C64DFA}" dt="2024-07-12T16:32:42.714" v="12" actId="47"/>
        <pc:sldMkLst>
          <pc:docMk/>
          <pc:sldMk cId="972821713" sldId="3109"/>
        </pc:sldMkLst>
      </pc:sldChg>
      <pc:sldChg chg="add del">
        <pc:chgData name="Wenzel, Brooke" userId="672bf8d3-b15b-4e02-a6d1-39319a0df09b" providerId="ADAL" clId="{FA374BFF-6104-42D3-B7E5-AB20C0C64DFA}" dt="2024-07-12T16:32:42.714" v="12" actId="47"/>
        <pc:sldMkLst>
          <pc:docMk/>
          <pc:sldMk cId="4151656247" sldId="3110"/>
        </pc:sldMkLst>
      </pc:sldChg>
      <pc:sldChg chg="add">
        <pc:chgData name="Wenzel, Brooke" userId="672bf8d3-b15b-4e02-a6d1-39319a0df09b" providerId="ADAL" clId="{FA374BFF-6104-42D3-B7E5-AB20C0C64DFA}" dt="2024-07-12T16:31:32.406" v="11"/>
        <pc:sldMkLst>
          <pc:docMk/>
          <pc:sldMk cId="820281239" sldId="3111"/>
        </pc:sldMkLst>
      </pc:sldChg>
      <pc:sldChg chg="add del">
        <pc:chgData name="Wenzel, Brooke" userId="672bf8d3-b15b-4e02-a6d1-39319a0df09b" providerId="ADAL" clId="{FA374BFF-6104-42D3-B7E5-AB20C0C64DFA}" dt="2024-07-12T16:36:03.118" v="27" actId="47"/>
        <pc:sldMkLst>
          <pc:docMk/>
          <pc:sldMk cId="3191045969" sldId="3112"/>
        </pc:sldMkLst>
      </pc:sldChg>
      <pc:sldChg chg="add del">
        <pc:chgData name="Wenzel, Brooke" userId="672bf8d3-b15b-4e02-a6d1-39319a0df09b" providerId="ADAL" clId="{FA374BFF-6104-42D3-B7E5-AB20C0C64DFA}" dt="2024-07-12T16:36:03.118" v="27" actId="47"/>
        <pc:sldMkLst>
          <pc:docMk/>
          <pc:sldMk cId="564688715" sldId="3113"/>
        </pc:sldMkLst>
      </pc:sldChg>
      <pc:sldChg chg="add del">
        <pc:chgData name="Wenzel, Brooke" userId="672bf8d3-b15b-4e02-a6d1-39319a0df09b" providerId="ADAL" clId="{FA374BFF-6104-42D3-B7E5-AB20C0C64DFA}" dt="2024-07-12T16:36:03.118" v="27" actId="47"/>
        <pc:sldMkLst>
          <pc:docMk/>
          <pc:sldMk cId="230805371" sldId="3114"/>
        </pc:sldMkLst>
      </pc:sldChg>
      <pc:sldChg chg="add del">
        <pc:chgData name="Wenzel, Brooke" userId="672bf8d3-b15b-4e02-a6d1-39319a0df09b" providerId="ADAL" clId="{FA374BFF-6104-42D3-B7E5-AB20C0C64DFA}" dt="2024-07-12T16:36:03.118" v="27" actId="47"/>
        <pc:sldMkLst>
          <pc:docMk/>
          <pc:sldMk cId="2480553521" sldId="3115"/>
        </pc:sldMkLst>
      </pc:sldChg>
      <pc:sldChg chg="add del">
        <pc:chgData name="Wenzel, Brooke" userId="672bf8d3-b15b-4e02-a6d1-39319a0df09b" providerId="ADAL" clId="{FA374BFF-6104-42D3-B7E5-AB20C0C64DFA}" dt="2024-07-12T16:33:52.124" v="21" actId="47"/>
        <pc:sldMkLst>
          <pc:docMk/>
          <pc:sldMk cId="2491508847" sldId="3116"/>
        </pc:sldMkLst>
      </pc:sldChg>
      <pc:sldChg chg="add del">
        <pc:chgData name="Wenzel, Brooke" userId="672bf8d3-b15b-4e02-a6d1-39319a0df09b" providerId="ADAL" clId="{FA374BFF-6104-42D3-B7E5-AB20C0C64DFA}" dt="2024-07-12T16:36:03.118" v="27" actId="47"/>
        <pc:sldMkLst>
          <pc:docMk/>
          <pc:sldMk cId="69194315" sldId="3117"/>
        </pc:sldMkLst>
      </pc:sldChg>
      <pc:sldChg chg="add del">
        <pc:chgData name="Wenzel, Brooke" userId="672bf8d3-b15b-4e02-a6d1-39319a0df09b" providerId="ADAL" clId="{FA374BFF-6104-42D3-B7E5-AB20C0C64DFA}" dt="2024-07-12T16:35:21.288" v="23" actId="2696"/>
        <pc:sldMkLst>
          <pc:docMk/>
          <pc:sldMk cId="416625971" sldId="3118"/>
        </pc:sldMkLst>
      </pc:sldChg>
      <pc:sldChg chg="add del">
        <pc:chgData name="Wenzel, Brooke" userId="672bf8d3-b15b-4e02-a6d1-39319a0df09b" providerId="ADAL" clId="{FA374BFF-6104-42D3-B7E5-AB20C0C64DFA}" dt="2024-07-12T16:41:42.908" v="46" actId="47"/>
        <pc:sldMkLst>
          <pc:docMk/>
          <pc:sldMk cId="1771946570" sldId="3118"/>
        </pc:sldMkLst>
      </pc:sldChg>
      <pc:sldChg chg="add del">
        <pc:chgData name="Wenzel, Brooke" userId="672bf8d3-b15b-4e02-a6d1-39319a0df09b" providerId="ADAL" clId="{FA374BFF-6104-42D3-B7E5-AB20C0C64DFA}" dt="2024-07-12T16:41:43.199" v="47" actId="47"/>
        <pc:sldMkLst>
          <pc:docMk/>
          <pc:sldMk cId="236394393" sldId="3119"/>
        </pc:sldMkLst>
      </pc:sldChg>
      <pc:sldChg chg="add del">
        <pc:chgData name="Wenzel, Brooke" userId="672bf8d3-b15b-4e02-a6d1-39319a0df09b" providerId="ADAL" clId="{FA374BFF-6104-42D3-B7E5-AB20C0C64DFA}" dt="2024-07-12T16:35:21.288" v="23" actId="2696"/>
        <pc:sldMkLst>
          <pc:docMk/>
          <pc:sldMk cId="1809496797" sldId="3119"/>
        </pc:sldMkLst>
      </pc:sldChg>
      <pc:sldChg chg="del">
        <pc:chgData name="Wenzel, Brooke" userId="672bf8d3-b15b-4e02-a6d1-39319a0df09b" providerId="ADAL" clId="{FA374BFF-6104-42D3-B7E5-AB20C0C64DFA}" dt="2024-07-12T16:33:19.130" v="16" actId="47"/>
        <pc:sldMkLst>
          <pc:docMk/>
          <pc:sldMk cId="785220724" sldId="3122"/>
        </pc:sldMkLst>
      </pc:sldChg>
      <pc:sldChg chg="add del">
        <pc:chgData name="Wenzel, Brooke" userId="672bf8d3-b15b-4e02-a6d1-39319a0df09b" providerId="ADAL" clId="{FA374BFF-6104-42D3-B7E5-AB20C0C64DFA}" dt="2024-07-12T16:32:42.714" v="12" actId="47"/>
        <pc:sldMkLst>
          <pc:docMk/>
          <pc:sldMk cId="2038390254" sldId="3131"/>
        </pc:sldMkLst>
      </pc:sldChg>
      <pc:sldChg chg="del">
        <pc:chgData name="Wenzel, Brooke" userId="672bf8d3-b15b-4e02-a6d1-39319a0df09b" providerId="ADAL" clId="{FA374BFF-6104-42D3-B7E5-AB20C0C64DFA}" dt="2024-07-12T16:30:40.977" v="10" actId="47"/>
        <pc:sldMkLst>
          <pc:docMk/>
          <pc:sldMk cId="4159567558" sldId="3131"/>
        </pc:sldMkLst>
      </pc:sldChg>
      <pc:sldChg chg="add">
        <pc:chgData name="Wenzel, Brooke" userId="672bf8d3-b15b-4e02-a6d1-39319a0df09b" providerId="ADAL" clId="{FA374BFF-6104-42D3-B7E5-AB20C0C64DFA}" dt="2024-07-12T16:39:49.795" v="36"/>
        <pc:sldMkLst>
          <pc:docMk/>
          <pc:sldMk cId="1698383763" sldId="3132"/>
        </pc:sldMkLst>
      </pc:sldChg>
      <pc:sldChg chg="del">
        <pc:chgData name="Wenzel, Brooke" userId="672bf8d3-b15b-4e02-a6d1-39319a0df09b" providerId="ADAL" clId="{FA374BFF-6104-42D3-B7E5-AB20C0C64DFA}" dt="2024-07-12T16:38:06.486" v="31" actId="2696"/>
        <pc:sldMkLst>
          <pc:docMk/>
          <pc:sldMk cId="2453545177" sldId="3132"/>
        </pc:sldMkLst>
      </pc:sldChg>
      <pc:sldChg chg="add del">
        <pc:chgData name="Wenzel, Brooke" userId="672bf8d3-b15b-4e02-a6d1-39319a0df09b" providerId="ADAL" clId="{FA374BFF-6104-42D3-B7E5-AB20C0C64DFA}" dt="2024-07-12T16:39:47.512" v="35" actId="2696"/>
        <pc:sldMkLst>
          <pc:docMk/>
          <pc:sldMk cId="2812338647" sldId="3132"/>
        </pc:sldMkLst>
      </pc:sldChg>
      <pc:sldChg chg="add del">
        <pc:chgData name="Wenzel, Brooke" userId="672bf8d3-b15b-4e02-a6d1-39319a0df09b" providerId="ADAL" clId="{FA374BFF-6104-42D3-B7E5-AB20C0C64DFA}" dt="2024-07-12T16:39:47.512" v="35" actId="2696"/>
        <pc:sldMkLst>
          <pc:docMk/>
          <pc:sldMk cId="1817120192" sldId="3133"/>
        </pc:sldMkLst>
      </pc:sldChg>
      <pc:sldChg chg="add">
        <pc:chgData name="Wenzel, Brooke" userId="672bf8d3-b15b-4e02-a6d1-39319a0df09b" providerId="ADAL" clId="{FA374BFF-6104-42D3-B7E5-AB20C0C64DFA}" dt="2024-07-12T16:39:49.795" v="36"/>
        <pc:sldMkLst>
          <pc:docMk/>
          <pc:sldMk cId="3366137936" sldId="3133"/>
        </pc:sldMkLst>
      </pc:sldChg>
      <pc:sldChg chg="del">
        <pc:chgData name="Wenzel, Brooke" userId="672bf8d3-b15b-4e02-a6d1-39319a0df09b" providerId="ADAL" clId="{FA374BFF-6104-42D3-B7E5-AB20C0C64DFA}" dt="2024-07-12T16:38:06.486" v="31" actId="2696"/>
        <pc:sldMkLst>
          <pc:docMk/>
          <pc:sldMk cId="4252824575" sldId="3133"/>
        </pc:sldMkLst>
      </pc:sldChg>
      <pc:sldChg chg="add del">
        <pc:chgData name="Wenzel, Brooke" userId="672bf8d3-b15b-4e02-a6d1-39319a0df09b" providerId="ADAL" clId="{FA374BFF-6104-42D3-B7E5-AB20C0C64DFA}" dt="2024-07-12T16:41:10.570" v="43" actId="47"/>
        <pc:sldMkLst>
          <pc:docMk/>
          <pc:sldMk cId="1964478994" sldId="3134"/>
        </pc:sldMkLst>
      </pc:sldChg>
      <pc:sldChg chg="add del">
        <pc:chgData name="Wenzel, Brooke" userId="672bf8d3-b15b-4e02-a6d1-39319a0df09b" providerId="ADAL" clId="{FA374BFF-6104-42D3-B7E5-AB20C0C64DFA}" dt="2024-07-12T16:39:47.512" v="35" actId="2696"/>
        <pc:sldMkLst>
          <pc:docMk/>
          <pc:sldMk cId="2130214166" sldId="3134"/>
        </pc:sldMkLst>
      </pc:sldChg>
      <pc:sldChg chg="del">
        <pc:chgData name="Wenzel, Brooke" userId="672bf8d3-b15b-4e02-a6d1-39319a0df09b" providerId="ADAL" clId="{FA374BFF-6104-42D3-B7E5-AB20C0C64DFA}" dt="2024-07-12T16:38:06.486" v="31" actId="2696"/>
        <pc:sldMkLst>
          <pc:docMk/>
          <pc:sldMk cId="2848135866" sldId="3134"/>
        </pc:sldMkLst>
      </pc:sldChg>
      <pc:sldChg chg="add del">
        <pc:chgData name="Wenzel, Brooke" userId="672bf8d3-b15b-4e02-a6d1-39319a0df09b" providerId="ADAL" clId="{FA374BFF-6104-42D3-B7E5-AB20C0C64DFA}" dt="2024-07-12T16:36:03.118" v="27" actId="47"/>
        <pc:sldMkLst>
          <pc:docMk/>
          <pc:sldMk cId="3074214056" sldId="3135"/>
        </pc:sldMkLst>
      </pc:sldChg>
      <pc:sldChg chg="add">
        <pc:chgData name="Wenzel, Brooke" userId="672bf8d3-b15b-4e02-a6d1-39319a0df09b" providerId="ADAL" clId="{FA374BFF-6104-42D3-B7E5-AB20C0C64DFA}" dt="2024-07-12T16:39:38.445" v="34"/>
        <pc:sldMkLst>
          <pc:docMk/>
          <pc:sldMk cId="1218706278" sldId="3145"/>
        </pc:sldMkLst>
      </pc:sldChg>
      <pc:sldChg chg="del">
        <pc:chgData name="Wenzel, Brooke" userId="672bf8d3-b15b-4e02-a6d1-39319a0df09b" providerId="ADAL" clId="{FA374BFF-6104-42D3-B7E5-AB20C0C64DFA}" dt="2024-07-12T16:39:35.805" v="33" actId="2696"/>
        <pc:sldMkLst>
          <pc:docMk/>
          <pc:sldMk cId="3061776137" sldId="3145"/>
        </pc:sldMkLst>
      </pc:sldChg>
      <pc:sldChg chg="add">
        <pc:chgData name="Wenzel, Brooke" userId="672bf8d3-b15b-4e02-a6d1-39319a0df09b" providerId="ADAL" clId="{FA374BFF-6104-42D3-B7E5-AB20C0C64DFA}" dt="2024-07-12T16:39:38.445" v="34"/>
        <pc:sldMkLst>
          <pc:docMk/>
          <pc:sldMk cId="2499267593" sldId="3146"/>
        </pc:sldMkLst>
      </pc:sldChg>
      <pc:sldChg chg="del">
        <pc:chgData name="Wenzel, Brooke" userId="672bf8d3-b15b-4e02-a6d1-39319a0df09b" providerId="ADAL" clId="{FA374BFF-6104-42D3-B7E5-AB20C0C64DFA}" dt="2024-07-12T16:39:35.805" v="33" actId="2696"/>
        <pc:sldMkLst>
          <pc:docMk/>
          <pc:sldMk cId="3340163165" sldId="3146"/>
        </pc:sldMkLst>
      </pc:sldChg>
      <pc:sldChg chg="del">
        <pc:chgData name="Wenzel, Brooke" userId="672bf8d3-b15b-4e02-a6d1-39319a0df09b" providerId="ADAL" clId="{FA374BFF-6104-42D3-B7E5-AB20C0C64DFA}" dt="2024-07-12T16:39:35.805" v="33" actId="2696"/>
        <pc:sldMkLst>
          <pc:docMk/>
          <pc:sldMk cId="3929529244" sldId="3147"/>
        </pc:sldMkLst>
      </pc:sldChg>
      <pc:sldChg chg="add">
        <pc:chgData name="Wenzel, Brooke" userId="672bf8d3-b15b-4e02-a6d1-39319a0df09b" providerId="ADAL" clId="{FA374BFF-6104-42D3-B7E5-AB20C0C64DFA}" dt="2024-07-12T16:39:38.445" v="34"/>
        <pc:sldMkLst>
          <pc:docMk/>
          <pc:sldMk cId="4195377917" sldId="3147"/>
        </pc:sldMkLst>
      </pc:sldChg>
      <pc:sldChg chg="del">
        <pc:chgData name="Wenzel, Brooke" userId="672bf8d3-b15b-4e02-a6d1-39319a0df09b" providerId="ADAL" clId="{FA374BFF-6104-42D3-B7E5-AB20C0C64DFA}" dt="2024-07-12T16:33:19.130" v="16" actId="47"/>
        <pc:sldMkLst>
          <pc:docMk/>
          <pc:sldMk cId="526683932" sldId="4800"/>
        </pc:sldMkLst>
      </pc:sldChg>
      <pc:sldChg chg="del">
        <pc:chgData name="Wenzel, Brooke" userId="672bf8d3-b15b-4e02-a6d1-39319a0df09b" providerId="ADAL" clId="{FA374BFF-6104-42D3-B7E5-AB20C0C64DFA}" dt="2024-07-12T16:33:19.130" v="16" actId="47"/>
        <pc:sldMkLst>
          <pc:docMk/>
          <pc:sldMk cId="4013615956" sldId="4801"/>
        </pc:sldMkLst>
      </pc:sldChg>
      <pc:sldChg chg="del">
        <pc:chgData name="Wenzel, Brooke" userId="672bf8d3-b15b-4e02-a6d1-39319a0df09b" providerId="ADAL" clId="{FA374BFF-6104-42D3-B7E5-AB20C0C64DFA}" dt="2024-07-12T16:33:19.130" v="16" actId="47"/>
        <pc:sldMkLst>
          <pc:docMk/>
          <pc:sldMk cId="1710219493" sldId="4802"/>
        </pc:sldMkLst>
      </pc:sldChg>
      <pc:sldChg chg="modSp add mod">
        <pc:chgData name="Wenzel, Brooke" userId="672bf8d3-b15b-4e02-a6d1-39319a0df09b" providerId="ADAL" clId="{FA374BFF-6104-42D3-B7E5-AB20C0C64DFA}" dt="2024-07-12T16:27:53.975" v="1"/>
        <pc:sldMkLst>
          <pc:docMk/>
          <pc:sldMk cId="3215001727" sldId="4804"/>
        </pc:sldMkLst>
        <pc:spChg chg="mod">
          <ac:chgData name="Wenzel, Brooke" userId="672bf8d3-b15b-4e02-a6d1-39319a0df09b" providerId="ADAL" clId="{FA374BFF-6104-42D3-B7E5-AB20C0C64DFA}" dt="2024-07-12T16:27:53.975" v="1"/>
          <ac:spMkLst>
            <pc:docMk/>
            <pc:sldMk cId="3215001727" sldId="4804"/>
            <ac:spMk id="2" creationId="{00000000-0000-0000-0000-000000000000}"/>
          </ac:spMkLst>
        </pc:spChg>
      </pc:sldChg>
      <pc:sldChg chg="add">
        <pc:chgData name="Wenzel, Brooke" userId="672bf8d3-b15b-4e02-a6d1-39319a0df09b" providerId="ADAL" clId="{FA374BFF-6104-42D3-B7E5-AB20C0C64DFA}" dt="2024-07-12T16:30:32.322" v="9"/>
        <pc:sldMkLst>
          <pc:docMk/>
          <pc:sldMk cId="3359160134" sldId="4805"/>
        </pc:sldMkLst>
      </pc:sldChg>
      <pc:sldChg chg="add">
        <pc:chgData name="Wenzel, Brooke" userId="672bf8d3-b15b-4e02-a6d1-39319a0df09b" providerId="ADAL" clId="{FA374BFF-6104-42D3-B7E5-AB20C0C64DFA}" dt="2024-07-12T16:30:32.322" v="9"/>
        <pc:sldMkLst>
          <pc:docMk/>
          <pc:sldMk cId="1416566920" sldId="4806"/>
        </pc:sldMkLst>
      </pc:sldChg>
      <pc:sldChg chg="add">
        <pc:chgData name="Wenzel, Brooke" userId="672bf8d3-b15b-4e02-a6d1-39319a0df09b" providerId="ADAL" clId="{FA374BFF-6104-42D3-B7E5-AB20C0C64DFA}" dt="2024-07-12T16:30:32.322" v="9"/>
        <pc:sldMkLst>
          <pc:docMk/>
          <pc:sldMk cId="2787693820" sldId="4807"/>
        </pc:sldMkLst>
      </pc:sldChg>
      <pc:sldChg chg="add del">
        <pc:chgData name="Wenzel, Brooke" userId="672bf8d3-b15b-4e02-a6d1-39319a0df09b" providerId="ADAL" clId="{FA374BFF-6104-42D3-B7E5-AB20C0C64DFA}" dt="2024-07-12T16:32:45.354" v="13" actId="47"/>
        <pc:sldMkLst>
          <pc:docMk/>
          <pc:sldMk cId="1511359080" sldId="4808"/>
        </pc:sldMkLst>
      </pc:sldChg>
      <pc:sldChg chg="add del">
        <pc:chgData name="Wenzel, Brooke" userId="672bf8d3-b15b-4e02-a6d1-39319a0df09b" providerId="ADAL" clId="{FA374BFF-6104-42D3-B7E5-AB20C0C64DFA}" dt="2024-07-12T16:38:01.131" v="30" actId="47"/>
        <pc:sldMkLst>
          <pc:docMk/>
          <pc:sldMk cId="217330622" sldId="4810"/>
        </pc:sldMkLst>
      </pc:sldChg>
      <pc:sldChg chg="add del">
        <pc:chgData name="Wenzel, Brooke" userId="672bf8d3-b15b-4e02-a6d1-39319a0df09b" providerId="ADAL" clId="{FA374BFF-6104-42D3-B7E5-AB20C0C64DFA}" dt="2024-07-12T16:32:42.714" v="12" actId="47"/>
        <pc:sldMkLst>
          <pc:docMk/>
          <pc:sldMk cId="103962499" sldId="4812"/>
        </pc:sldMkLst>
      </pc:sldChg>
      <pc:sldChg chg="add del">
        <pc:chgData name="Wenzel, Brooke" userId="672bf8d3-b15b-4e02-a6d1-39319a0df09b" providerId="ADAL" clId="{FA374BFF-6104-42D3-B7E5-AB20C0C64DFA}" dt="2024-07-12T16:32:42.714" v="12" actId="47"/>
        <pc:sldMkLst>
          <pc:docMk/>
          <pc:sldMk cId="2999526325" sldId="5259"/>
        </pc:sldMkLst>
      </pc:sldChg>
      <pc:sldChg chg="modSp add mod">
        <pc:chgData name="Wenzel, Brooke" userId="672bf8d3-b15b-4e02-a6d1-39319a0df09b" providerId="ADAL" clId="{FA374BFF-6104-42D3-B7E5-AB20C0C64DFA}" dt="2024-07-12T17:08:24.574" v="70" actId="20577"/>
        <pc:sldMkLst>
          <pc:docMk/>
          <pc:sldMk cId="842006924" sldId="5291"/>
        </pc:sldMkLst>
        <pc:spChg chg="mod">
          <ac:chgData name="Wenzel, Brooke" userId="672bf8d3-b15b-4e02-a6d1-39319a0df09b" providerId="ADAL" clId="{FA374BFF-6104-42D3-B7E5-AB20C0C64DFA}" dt="2024-07-12T17:08:24.574" v="70" actId="20577"/>
          <ac:spMkLst>
            <pc:docMk/>
            <pc:sldMk cId="842006924" sldId="5291"/>
            <ac:spMk id="3" creationId="{FF428E24-BC98-4085-70B8-7EFEFE9D7808}"/>
          </ac:spMkLst>
        </pc:spChg>
      </pc:sldChg>
      <pc:sldChg chg="add del">
        <pc:chgData name="Wenzel, Brooke" userId="672bf8d3-b15b-4e02-a6d1-39319a0df09b" providerId="ADAL" clId="{FA374BFF-6104-42D3-B7E5-AB20C0C64DFA}" dt="2024-07-12T16:41:21.403" v="44" actId="47"/>
        <pc:sldMkLst>
          <pc:docMk/>
          <pc:sldMk cId="103430625" sldId="5292"/>
        </pc:sldMkLst>
      </pc:sldChg>
      <pc:sldChg chg="add del">
        <pc:chgData name="Wenzel, Brooke" userId="672bf8d3-b15b-4e02-a6d1-39319a0df09b" providerId="ADAL" clId="{FA374BFF-6104-42D3-B7E5-AB20C0C64DFA}" dt="2024-07-12T16:35:21.288" v="23" actId="2696"/>
        <pc:sldMkLst>
          <pc:docMk/>
          <pc:sldMk cId="3564520496" sldId="5292"/>
        </pc:sldMkLst>
      </pc:sldChg>
      <pc:sldChg chg="add del">
        <pc:chgData name="Wenzel, Brooke" userId="672bf8d3-b15b-4e02-a6d1-39319a0df09b" providerId="ADAL" clId="{FA374BFF-6104-42D3-B7E5-AB20C0C64DFA}" dt="2024-07-12T16:41:21.403" v="44" actId="47"/>
        <pc:sldMkLst>
          <pc:docMk/>
          <pc:sldMk cId="26632004" sldId="5293"/>
        </pc:sldMkLst>
      </pc:sldChg>
      <pc:sldChg chg="add del">
        <pc:chgData name="Wenzel, Brooke" userId="672bf8d3-b15b-4e02-a6d1-39319a0df09b" providerId="ADAL" clId="{FA374BFF-6104-42D3-B7E5-AB20C0C64DFA}" dt="2024-07-12T16:35:21.288" v="23" actId="2696"/>
        <pc:sldMkLst>
          <pc:docMk/>
          <pc:sldMk cId="432530104" sldId="5293"/>
        </pc:sldMkLst>
      </pc:sldChg>
      <pc:sldChg chg="add del">
        <pc:chgData name="Wenzel, Brooke" userId="672bf8d3-b15b-4e02-a6d1-39319a0df09b" providerId="ADAL" clId="{FA374BFF-6104-42D3-B7E5-AB20C0C64DFA}" dt="2024-07-12T16:33:10.990" v="14" actId="2696"/>
        <pc:sldMkLst>
          <pc:docMk/>
          <pc:sldMk cId="2514024298" sldId="5294"/>
        </pc:sldMkLst>
      </pc:sldChg>
      <pc:sldChg chg="add">
        <pc:chgData name="Wenzel, Brooke" userId="672bf8d3-b15b-4e02-a6d1-39319a0df09b" providerId="ADAL" clId="{FA374BFF-6104-42D3-B7E5-AB20C0C64DFA}" dt="2024-07-12T16:33:16.863" v="15"/>
        <pc:sldMkLst>
          <pc:docMk/>
          <pc:sldMk cId="2557830840" sldId="5294"/>
        </pc:sldMkLst>
      </pc:sldChg>
      <pc:sldChg chg="add">
        <pc:chgData name="Wenzel, Brooke" userId="672bf8d3-b15b-4e02-a6d1-39319a0df09b" providerId="ADAL" clId="{FA374BFF-6104-42D3-B7E5-AB20C0C64DFA}" dt="2024-07-12T16:31:32.406" v="11"/>
        <pc:sldMkLst>
          <pc:docMk/>
          <pc:sldMk cId="1426715698" sldId="5295"/>
        </pc:sldMkLst>
      </pc:sldChg>
      <pc:sldChg chg="add del">
        <pc:chgData name="Wenzel, Brooke" userId="672bf8d3-b15b-4e02-a6d1-39319a0df09b" providerId="ADAL" clId="{FA374BFF-6104-42D3-B7E5-AB20C0C64DFA}" dt="2024-07-12T16:32:42.714" v="12" actId="47"/>
        <pc:sldMkLst>
          <pc:docMk/>
          <pc:sldMk cId="697591792" sldId="5296"/>
        </pc:sldMkLst>
      </pc:sldChg>
      <pc:sldChg chg="add">
        <pc:chgData name="Wenzel, Brooke" userId="672bf8d3-b15b-4e02-a6d1-39319a0df09b" providerId="ADAL" clId="{FA374BFF-6104-42D3-B7E5-AB20C0C64DFA}" dt="2024-07-12T16:31:32.406" v="11"/>
        <pc:sldMkLst>
          <pc:docMk/>
          <pc:sldMk cId="1016877980" sldId="5297"/>
        </pc:sldMkLst>
      </pc:sldChg>
      <pc:sldChg chg="add del">
        <pc:chgData name="Wenzel, Brooke" userId="672bf8d3-b15b-4e02-a6d1-39319a0df09b" providerId="ADAL" clId="{FA374BFF-6104-42D3-B7E5-AB20C0C64DFA}" dt="2024-07-12T16:37:32.396" v="28" actId="47"/>
        <pc:sldMkLst>
          <pc:docMk/>
          <pc:sldMk cId="1653255741" sldId="5298"/>
        </pc:sldMkLst>
      </pc:sldChg>
      <pc:sldChg chg="add del">
        <pc:chgData name="Wenzel, Brooke" userId="672bf8d3-b15b-4e02-a6d1-39319a0df09b" providerId="ADAL" clId="{FA374BFF-6104-42D3-B7E5-AB20C0C64DFA}" dt="2024-07-12T16:38:01.131" v="30" actId="47"/>
        <pc:sldMkLst>
          <pc:docMk/>
          <pc:sldMk cId="3620610820" sldId="5299"/>
        </pc:sldMkLst>
      </pc:sldChg>
      <pc:sldChg chg="add del">
        <pc:chgData name="Wenzel, Brooke" userId="672bf8d3-b15b-4e02-a6d1-39319a0df09b" providerId="ADAL" clId="{FA374BFF-6104-42D3-B7E5-AB20C0C64DFA}" dt="2024-07-12T16:38:01.131" v="30" actId="47"/>
        <pc:sldMkLst>
          <pc:docMk/>
          <pc:sldMk cId="4104116240" sldId="5300"/>
        </pc:sldMkLst>
      </pc:sldChg>
      <pc:sldChg chg="add del">
        <pc:chgData name="Wenzel, Brooke" userId="672bf8d3-b15b-4e02-a6d1-39319a0df09b" providerId="ADAL" clId="{FA374BFF-6104-42D3-B7E5-AB20C0C64DFA}" dt="2024-07-12T16:38:01.131" v="30" actId="47"/>
        <pc:sldMkLst>
          <pc:docMk/>
          <pc:sldMk cId="94720280" sldId="5301"/>
        </pc:sldMkLst>
      </pc:sldChg>
      <pc:sldChg chg="add del">
        <pc:chgData name="Wenzel, Brooke" userId="672bf8d3-b15b-4e02-a6d1-39319a0df09b" providerId="ADAL" clId="{FA374BFF-6104-42D3-B7E5-AB20C0C64DFA}" dt="2024-07-12T16:38:01.131" v="30" actId="47"/>
        <pc:sldMkLst>
          <pc:docMk/>
          <pc:sldMk cId="53278758" sldId="5302"/>
        </pc:sldMkLst>
      </pc:sldChg>
      <pc:sldChg chg="add del">
        <pc:chgData name="Wenzel, Brooke" userId="672bf8d3-b15b-4e02-a6d1-39319a0df09b" providerId="ADAL" clId="{FA374BFF-6104-42D3-B7E5-AB20C0C64DFA}" dt="2024-07-12T16:38:01.131" v="30" actId="47"/>
        <pc:sldMkLst>
          <pc:docMk/>
          <pc:sldMk cId="2183015902" sldId="5303"/>
        </pc:sldMkLst>
      </pc:sldChg>
      <pc:sldChg chg="add del">
        <pc:chgData name="Wenzel, Brooke" userId="672bf8d3-b15b-4e02-a6d1-39319a0df09b" providerId="ADAL" clId="{FA374BFF-6104-42D3-B7E5-AB20C0C64DFA}" dt="2024-07-12T16:38:01.131" v="30" actId="47"/>
        <pc:sldMkLst>
          <pc:docMk/>
          <pc:sldMk cId="3340086754" sldId="5304"/>
        </pc:sldMkLst>
      </pc:sldChg>
      <pc:sldChg chg="add del">
        <pc:chgData name="Wenzel, Brooke" userId="672bf8d3-b15b-4e02-a6d1-39319a0df09b" providerId="ADAL" clId="{FA374BFF-6104-42D3-B7E5-AB20C0C64DFA}" dt="2024-07-12T16:38:01.131" v="30" actId="47"/>
        <pc:sldMkLst>
          <pc:docMk/>
          <pc:sldMk cId="1500061892" sldId="5305"/>
        </pc:sldMkLst>
      </pc:sldChg>
      <pc:sldChg chg="add">
        <pc:chgData name="Wenzel, Brooke" userId="672bf8d3-b15b-4e02-a6d1-39319a0df09b" providerId="ADAL" clId="{FA374BFF-6104-42D3-B7E5-AB20C0C64DFA}" dt="2024-07-12T16:41:09.249" v="42"/>
        <pc:sldMkLst>
          <pc:docMk/>
          <pc:sldMk cId="96143656" sldId="5306"/>
        </pc:sldMkLst>
      </pc:sldChg>
      <pc:sldChg chg="add del">
        <pc:chgData name="Wenzel, Brooke" userId="672bf8d3-b15b-4e02-a6d1-39319a0df09b" providerId="ADAL" clId="{FA374BFF-6104-42D3-B7E5-AB20C0C64DFA}" dt="2024-07-12T16:41:06.595" v="41" actId="2696"/>
        <pc:sldMkLst>
          <pc:docMk/>
          <pc:sldMk cId="1871400811" sldId="5306"/>
        </pc:sldMkLst>
      </pc:sldChg>
      <pc:sldChg chg="add del">
        <pc:chgData name="Wenzel, Brooke" userId="672bf8d3-b15b-4e02-a6d1-39319a0df09b" providerId="ADAL" clId="{FA374BFF-6104-42D3-B7E5-AB20C0C64DFA}" dt="2024-07-12T16:35:21.288" v="23" actId="2696"/>
        <pc:sldMkLst>
          <pc:docMk/>
          <pc:sldMk cId="2891516429" sldId="5307"/>
        </pc:sldMkLst>
      </pc:sldChg>
      <pc:sldChg chg="add">
        <pc:chgData name="Wenzel, Brooke" userId="672bf8d3-b15b-4e02-a6d1-39319a0df09b" providerId="ADAL" clId="{FA374BFF-6104-42D3-B7E5-AB20C0C64DFA}" dt="2024-07-12T16:40:01.019" v="38"/>
        <pc:sldMkLst>
          <pc:docMk/>
          <pc:sldMk cId="3215923623" sldId="5307"/>
        </pc:sldMkLst>
      </pc:sldChg>
      <pc:sldChg chg="add del">
        <pc:chgData name="Wenzel, Brooke" userId="672bf8d3-b15b-4e02-a6d1-39319a0df09b" providerId="ADAL" clId="{FA374BFF-6104-42D3-B7E5-AB20C0C64DFA}" dt="2024-07-12T16:39:57.798" v="37" actId="2696"/>
        <pc:sldMkLst>
          <pc:docMk/>
          <pc:sldMk cId="4204011128" sldId="5307"/>
        </pc:sldMkLst>
      </pc:sldChg>
      <pc:sldChg chg="add del">
        <pc:chgData name="Wenzel, Brooke" userId="672bf8d3-b15b-4e02-a6d1-39319a0df09b" providerId="ADAL" clId="{FA374BFF-6104-42D3-B7E5-AB20C0C64DFA}" dt="2024-07-12T16:35:21.288" v="23" actId="2696"/>
        <pc:sldMkLst>
          <pc:docMk/>
          <pc:sldMk cId="212563261" sldId="5308"/>
        </pc:sldMkLst>
      </pc:sldChg>
      <pc:sldChg chg="add">
        <pc:chgData name="Wenzel, Brooke" userId="672bf8d3-b15b-4e02-a6d1-39319a0df09b" providerId="ADAL" clId="{FA374BFF-6104-42D3-B7E5-AB20C0C64DFA}" dt="2024-07-12T16:40:01.019" v="38"/>
        <pc:sldMkLst>
          <pc:docMk/>
          <pc:sldMk cId="444206763" sldId="5308"/>
        </pc:sldMkLst>
      </pc:sldChg>
      <pc:sldChg chg="add del">
        <pc:chgData name="Wenzel, Brooke" userId="672bf8d3-b15b-4e02-a6d1-39319a0df09b" providerId="ADAL" clId="{FA374BFF-6104-42D3-B7E5-AB20C0C64DFA}" dt="2024-07-12T16:39:57.798" v="37" actId="2696"/>
        <pc:sldMkLst>
          <pc:docMk/>
          <pc:sldMk cId="4067837117" sldId="5308"/>
        </pc:sldMkLst>
      </pc:sldChg>
      <pc:sldChg chg="add del">
        <pc:chgData name="Wenzel, Brooke" userId="672bf8d3-b15b-4e02-a6d1-39319a0df09b" providerId="ADAL" clId="{FA374BFF-6104-42D3-B7E5-AB20C0C64DFA}" dt="2024-07-12T16:39:57.798" v="37" actId="2696"/>
        <pc:sldMkLst>
          <pc:docMk/>
          <pc:sldMk cId="504416408" sldId="5495"/>
        </pc:sldMkLst>
      </pc:sldChg>
      <pc:sldChg chg="add del">
        <pc:chgData name="Wenzel, Brooke" userId="672bf8d3-b15b-4e02-a6d1-39319a0df09b" providerId="ADAL" clId="{FA374BFF-6104-42D3-B7E5-AB20C0C64DFA}" dt="2024-07-12T16:35:21.288" v="23" actId="2696"/>
        <pc:sldMkLst>
          <pc:docMk/>
          <pc:sldMk cId="1039979550" sldId="5495"/>
        </pc:sldMkLst>
      </pc:sldChg>
      <pc:sldChg chg="add">
        <pc:chgData name="Wenzel, Brooke" userId="672bf8d3-b15b-4e02-a6d1-39319a0df09b" providerId="ADAL" clId="{FA374BFF-6104-42D3-B7E5-AB20C0C64DFA}" dt="2024-07-12T16:40:01.019" v="38"/>
        <pc:sldMkLst>
          <pc:docMk/>
          <pc:sldMk cId="1660334600" sldId="5495"/>
        </pc:sldMkLst>
      </pc:sldChg>
      <pc:sldChg chg="add del">
        <pc:chgData name="Wenzel, Brooke" userId="672bf8d3-b15b-4e02-a6d1-39319a0df09b" providerId="ADAL" clId="{FA374BFF-6104-42D3-B7E5-AB20C0C64DFA}" dt="2024-07-12T16:35:21.288" v="23" actId="2696"/>
        <pc:sldMkLst>
          <pc:docMk/>
          <pc:sldMk cId="433173027" sldId="5496"/>
        </pc:sldMkLst>
      </pc:sldChg>
      <pc:sldChg chg="add">
        <pc:chgData name="Wenzel, Brooke" userId="672bf8d3-b15b-4e02-a6d1-39319a0df09b" providerId="ADAL" clId="{FA374BFF-6104-42D3-B7E5-AB20C0C64DFA}" dt="2024-07-12T16:40:01.019" v="38"/>
        <pc:sldMkLst>
          <pc:docMk/>
          <pc:sldMk cId="1872874742" sldId="5496"/>
        </pc:sldMkLst>
      </pc:sldChg>
      <pc:sldChg chg="add del">
        <pc:chgData name="Wenzel, Brooke" userId="672bf8d3-b15b-4e02-a6d1-39319a0df09b" providerId="ADAL" clId="{FA374BFF-6104-42D3-B7E5-AB20C0C64DFA}" dt="2024-07-12T16:39:57.798" v="37" actId="2696"/>
        <pc:sldMkLst>
          <pc:docMk/>
          <pc:sldMk cId="3054999013" sldId="5496"/>
        </pc:sldMkLst>
      </pc:sldChg>
      <pc:sldChg chg="add del">
        <pc:chgData name="Wenzel, Brooke" userId="672bf8d3-b15b-4e02-a6d1-39319a0df09b" providerId="ADAL" clId="{FA374BFF-6104-42D3-B7E5-AB20C0C64DFA}" dt="2024-07-12T16:41:21.403" v="44" actId="47"/>
        <pc:sldMkLst>
          <pc:docMk/>
          <pc:sldMk cId="1377627686" sldId="5497"/>
        </pc:sldMkLst>
      </pc:sldChg>
      <pc:sldChg chg="add del">
        <pc:chgData name="Wenzel, Brooke" userId="672bf8d3-b15b-4e02-a6d1-39319a0df09b" providerId="ADAL" clId="{FA374BFF-6104-42D3-B7E5-AB20C0C64DFA}" dt="2024-07-12T16:35:21.288" v="23" actId="2696"/>
        <pc:sldMkLst>
          <pc:docMk/>
          <pc:sldMk cId="2860829061" sldId="5497"/>
        </pc:sldMkLst>
      </pc:sldChg>
      <pc:sldChg chg="add ord">
        <pc:chgData name="Wenzel, Brooke" userId="672bf8d3-b15b-4e02-a6d1-39319a0df09b" providerId="ADAL" clId="{FA374BFF-6104-42D3-B7E5-AB20C0C64DFA}" dt="2024-07-12T16:40:43.652" v="40"/>
        <pc:sldMkLst>
          <pc:docMk/>
          <pc:sldMk cId="602901426" sldId="5498"/>
        </pc:sldMkLst>
      </pc:sldChg>
      <pc:sldChg chg="add del">
        <pc:chgData name="Wenzel, Brooke" userId="672bf8d3-b15b-4e02-a6d1-39319a0df09b" providerId="ADAL" clId="{FA374BFF-6104-42D3-B7E5-AB20C0C64DFA}" dt="2024-07-12T16:35:21.288" v="23" actId="2696"/>
        <pc:sldMkLst>
          <pc:docMk/>
          <pc:sldMk cId="3206345383" sldId="5498"/>
        </pc:sldMkLst>
      </pc:sldChg>
      <pc:sldChg chg="add">
        <pc:chgData name="Wenzel, Brooke" userId="672bf8d3-b15b-4e02-a6d1-39319a0df09b" providerId="ADAL" clId="{FA374BFF-6104-42D3-B7E5-AB20C0C64DFA}" dt="2024-07-12T16:35:29.288" v="24"/>
        <pc:sldMkLst>
          <pc:docMk/>
          <pc:sldMk cId="1625951319" sldId="5499"/>
        </pc:sldMkLst>
      </pc:sldChg>
      <pc:sldChg chg="add del">
        <pc:chgData name="Wenzel, Brooke" userId="672bf8d3-b15b-4e02-a6d1-39319a0df09b" providerId="ADAL" clId="{FA374BFF-6104-42D3-B7E5-AB20C0C64DFA}" dt="2024-07-12T16:35:21.288" v="23" actId="2696"/>
        <pc:sldMkLst>
          <pc:docMk/>
          <pc:sldMk cId="4217859778" sldId="5499"/>
        </pc:sldMkLst>
      </pc:sldChg>
      <pc:sldChg chg="add">
        <pc:chgData name="Wenzel, Brooke" userId="672bf8d3-b15b-4e02-a6d1-39319a0df09b" providerId="ADAL" clId="{FA374BFF-6104-42D3-B7E5-AB20C0C64DFA}" dt="2024-07-12T16:35:29.288" v="24"/>
        <pc:sldMkLst>
          <pc:docMk/>
          <pc:sldMk cId="324514310" sldId="5500"/>
        </pc:sldMkLst>
      </pc:sldChg>
      <pc:sldChg chg="add del">
        <pc:chgData name="Wenzel, Brooke" userId="672bf8d3-b15b-4e02-a6d1-39319a0df09b" providerId="ADAL" clId="{FA374BFF-6104-42D3-B7E5-AB20C0C64DFA}" dt="2024-07-12T16:35:21.288" v="23" actId="2696"/>
        <pc:sldMkLst>
          <pc:docMk/>
          <pc:sldMk cId="2404211602" sldId="5500"/>
        </pc:sldMkLst>
      </pc:sldChg>
      <pc:sldChg chg="add del">
        <pc:chgData name="Wenzel, Brooke" userId="672bf8d3-b15b-4e02-a6d1-39319a0df09b" providerId="ADAL" clId="{FA374BFF-6104-42D3-B7E5-AB20C0C64DFA}" dt="2024-07-12T16:35:21.288" v="23" actId="2696"/>
        <pc:sldMkLst>
          <pc:docMk/>
          <pc:sldMk cId="37664503" sldId="5501"/>
        </pc:sldMkLst>
      </pc:sldChg>
      <pc:sldChg chg="add">
        <pc:chgData name="Wenzel, Brooke" userId="672bf8d3-b15b-4e02-a6d1-39319a0df09b" providerId="ADAL" clId="{FA374BFF-6104-42D3-B7E5-AB20C0C64DFA}" dt="2024-07-12T16:35:29.288" v="24"/>
        <pc:sldMkLst>
          <pc:docMk/>
          <pc:sldMk cId="2992445684" sldId="5501"/>
        </pc:sldMkLst>
      </pc:sldChg>
      <pc:sldChg chg="add">
        <pc:chgData name="Wenzel, Brooke" userId="672bf8d3-b15b-4e02-a6d1-39319a0df09b" providerId="ADAL" clId="{FA374BFF-6104-42D3-B7E5-AB20C0C64DFA}" dt="2024-07-12T16:35:29.288" v="24"/>
        <pc:sldMkLst>
          <pc:docMk/>
          <pc:sldMk cId="3409998740" sldId="5502"/>
        </pc:sldMkLst>
      </pc:sldChg>
      <pc:sldChg chg="add del">
        <pc:chgData name="Wenzel, Brooke" userId="672bf8d3-b15b-4e02-a6d1-39319a0df09b" providerId="ADAL" clId="{FA374BFF-6104-42D3-B7E5-AB20C0C64DFA}" dt="2024-07-12T16:35:21.288" v="23" actId="2696"/>
        <pc:sldMkLst>
          <pc:docMk/>
          <pc:sldMk cId="3474932190" sldId="5502"/>
        </pc:sldMkLst>
      </pc:sldChg>
      <pc:sldChg chg="add del">
        <pc:chgData name="Wenzel, Brooke" userId="672bf8d3-b15b-4e02-a6d1-39319a0df09b" providerId="ADAL" clId="{FA374BFF-6104-42D3-B7E5-AB20C0C64DFA}" dt="2024-07-12T16:33:32.320" v="17" actId="2696"/>
        <pc:sldMkLst>
          <pc:docMk/>
          <pc:sldMk cId="2603256243" sldId="5503"/>
        </pc:sldMkLst>
      </pc:sldChg>
      <pc:sldChg chg="add">
        <pc:chgData name="Wenzel, Brooke" userId="672bf8d3-b15b-4e02-a6d1-39319a0df09b" providerId="ADAL" clId="{FA374BFF-6104-42D3-B7E5-AB20C0C64DFA}" dt="2024-07-12T16:33:39.041" v="18"/>
        <pc:sldMkLst>
          <pc:docMk/>
          <pc:sldMk cId="3842619656" sldId="5503"/>
        </pc:sldMkLst>
      </pc:sldChg>
      <pc:sldChg chg="add del">
        <pc:chgData name="Wenzel, Brooke" userId="672bf8d3-b15b-4e02-a6d1-39319a0df09b" providerId="ADAL" clId="{FA374BFF-6104-42D3-B7E5-AB20C0C64DFA}" dt="2024-07-12T16:33:32.320" v="17" actId="2696"/>
        <pc:sldMkLst>
          <pc:docMk/>
          <pc:sldMk cId="1262928214" sldId="5504"/>
        </pc:sldMkLst>
      </pc:sldChg>
      <pc:sldChg chg="add">
        <pc:chgData name="Wenzel, Brooke" userId="672bf8d3-b15b-4e02-a6d1-39319a0df09b" providerId="ADAL" clId="{FA374BFF-6104-42D3-B7E5-AB20C0C64DFA}" dt="2024-07-12T16:33:39.041" v="18"/>
        <pc:sldMkLst>
          <pc:docMk/>
          <pc:sldMk cId="2044507219" sldId="5504"/>
        </pc:sldMkLst>
      </pc:sldChg>
      <pc:sldChg chg="add del">
        <pc:chgData name="Wenzel, Brooke" userId="672bf8d3-b15b-4e02-a6d1-39319a0df09b" providerId="ADAL" clId="{FA374BFF-6104-42D3-B7E5-AB20C0C64DFA}" dt="2024-07-12T16:33:32.320" v="17" actId="2696"/>
        <pc:sldMkLst>
          <pc:docMk/>
          <pc:sldMk cId="1206414095" sldId="5505"/>
        </pc:sldMkLst>
      </pc:sldChg>
      <pc:sldChg chg="add">
        <pc:chgData name="Wenzel, Brooke" userId="672bf8d3-b15b-4e02-a6d1-39319a0df09b" providerId="ADAL" clId="{FA374BFF-6104-42D3-B7E5-AB20C0C64DFA}" dt="2024-07-12T16:33:39.041" v="18"/>
        <pc:sldMkLst>
          <pc:docMk/>
          <pc:sldMk cId="1616220562" sldId="5505"/>
        </pc:sldMkLst>
      </pc:sldChg>
      <pc:sldChg chg="add">
        <pc:chgData name="Wenzel, Brooke" userId="672bf8d3-b15b-4e02-a6d1-39319a0df09b" providerId="ADAL" clId="{FA374BFF-6104-42D3-B7E5-AB20C0C64DFA}" dt="2024-07-12T16:33:39.041" v="18"/>
        <pc:sldMkLst>
          <pc:docMk/>
          <pc:sldMk cId="886084075" sldId="5506"/>
        </pc:sldMkLst>
      </pc:sldChg>
      <pc:sldChg chg="add del">
        <pc:chgData name="Wenzel, Brooke" userId="672bf8d3-b15b-4e02-a6d1-39319a0df09b" providerId="ADAL" clId="{FA374BFF-6104-42D3-B7E5-AB20C0C64DFA}" dt="2024-07-12T16:33:32.320" v="17" actId="2696"/>
        <pc:sldMkLst>
          <pc:docMk/>
          <pc:sldMk cId="2205239253" sldId="5506"/>
        </pc:sldMkLst>
      </pc:sldChg>
      <pc:sldChg chg="add del">
        <pc:chgData name="Wenzel, Brooke" userId="672bf8d3-b15b-4e02-a6d1-39319a0df09b" providerId="ADAL" clId="{FA374BFF-6104-42D3-B7E5-AB20C0C64DFA}" dt="2024-07-12T16:33:32.320" v="17" actId="2696"/>
        <pc:sldMkLst>
          <pc:docMk/>
          <pc:sldMk cId="288666763" sldId="5507"/>
        </pc:sldMkLst>
      </pc:sldChg>
      <pc:sldChg chg="add">
        <pc:chgData name="Wenzel, Brooke" userId="672bf8d3-b15b-4e02-a6d1-39319a0df09b" providerId="ADAL" clId="{FA374BFF-6104-42D3-B7E5-AB20C0C64DFA}" dt="2024-07-12T16:33:39.041" v="18"/>
        <pc:sldMkLst>
          <pc:docMk/>
          <pc:sldMk cId="2112664151" sldId="5507"/>
        </pc:sldMkLst>
      </pc:sldChg>
      <pc:sldChg chg="add del">
        <pc:chgData name="Wenzel, Brooke" userId="672bf8d3-b15b-4e02-a6d1-39319a0df09b" providerId="ADAL" clId="{FA374BFF-6104-42D3-B7E5-AB20C0C64DFA}" dt="2024-07-12T16:33:32.320" v="17" actId="2696"/>
        <pc:sldMkLst>
          <pc:docMk/>
          <pc:sldMk cId="1906114347" sldId="5508"/>
        </pc:sldMkLst>
      </pc:sldChg>
      <pc:sldChg chg="add del">
        <pc:chgData name="Wenzel, Brooke" userId="672bf8d3-b15b-4e02-a6d1-39319a0df09b" providerId="ADAL" clId="{FA374BFF-6104-42D3-B7E5-AB20C0C64DFA}" dt="2024-07-12T16:42:28.737" v="49" actId="47"/>
        <pc:sldMkLst>
          <pc:docMk/>
          <pc:sldMk cId="2466517666" sldId="5508"/>
        </pc:sldMkLst>
      </pc:sldChg>
      <pc:sldChg chg="add del">
        <pc:chgData name="Wenzel, Brooke" userId="672bf8d3-b15b-4e02-a6d1-39319a0df09b" providerId="ADAL" clId="{FA374BFF-6104-42D3-B7E5-AB20C0C64DFA}" dt="2024-07-12T16:42:29.205" v="50" actId="47"/>
        <pc:sldMkLst>
          <pc:docMk/>
          <pc:sldMk cId="86033198" sldId="5509"/>
        </pc:sldMkLst>
      </pc:sldChg>
      <pc:sldChg chg="add del">
        <pc:chgData name="Wenzel, Brooke" userId="672bf8d3-b15b-4e02-a6d1-39319a0df09b" providerId="ADAL" clId="{FA374BFF-6104-42D3-B7E5-AB20C0C64DFA}" dt="2024-07-12T16:33:32.320" v="17" actId="2696"/>
        <pc:sldMkLst>
          <pc:docMk/>
          <pc:sldMk cId="3410387671" sldId="5509"/>
        </pc:sldMkLst>
      </pc:sldChg>
      <pc:sldChg chg="add del">
        <pc:chgData name="Wenzel, Brooke" userId="672bf8d3-b15b-4e02-a6d1-39319a0df09b" providerId="ADAL" clId="{FA374BFF-6104-42D3-B7E5-AB20C0C64DFA}" dt="2024-07-12T16:33:10.990" v="14" actId="2696"/>
        <pc:sldMkLst>
          <pc:docMk/>
          <pc:sldMk cId="1762355119" sldId="5510"/>
        </pc:sldMkLst>
      </pc:sldChg>
      <pc:sldChg chg="add">
        <pc:chgData name="Wenzel, Brooke" userId="672bf8d3-b15b-4e02-a6d1-39319a0df09b" providerId="ADAL" clId="{FA374BFF-6104-42D3-B7E5-AB20C0C64DFA}" dt="2024-07-12T16:33:16.863" v="15"/>
        <pc:sldMkLst>
          <pc:docMk/>
          <pc:sldMk cId="3340854558" sldId="5510"/>
        </pc:sldMkLst>
      </pc:sldChg>
      <pc:sldChg chg="add">
        <pc:chgData name="Wenzel, Brooke" userId="672bf8d3-b15b-4e02-a6d1-39319a0df09b" providerId="ADAL" clId="{FA374BFF-6104-42D3-B7E5-AB20C0C64DFA}" dt="2024-07-12T16:33:16.863" v="15"/>
        <pc:sldMkLst>
          <pc:docMk/>
          <pc:sldMk cId="1086787775" sldId="5511"/>
        </pc:sldMkLst>
      </pc:sldChg>
      <pc:sldChg chg="add del">
        <pc:chgData name="Wenzel, Brooke" userId="672bf8d3-b15b-4e02-a6d1-39319a0df09b" providerId="ADAL" clId="{FA374BFF-6104-42D3-B7E5-AB20C0C64DFA}" dt="2024-07-12T16:33:10.990" v="14" actId="2696"/>
        <pc:sldMkLst>
          <pc:docMk/>
          <pc:sldMk cId="3102003963" sldId="5511"/>
        </pc:sldMkLst>
      </pc:sldChg>
      <pc:sldChg chg="add">
        <pc:chgData name="Wenzel, Brooke" userId="672bf8d3-b15b-4e02-a6d1-39319a0df09b" providerId="ADAL" clId="{FA374BFF-6104-42D3-B7E5-AB20C0C64DFA}" dt="2024-07-12T16:42:39.106" v="51"/>
        <pc:sldMkLst>
          <pc:docMk/>
          <pc:sldMk cId="3278168391" sldId="5512"/>
        </pc:sldMkLst>
      </pc:sldChg>
      <pc:sldChg chg="add">
        <pc:chgData name="Wenzel, Brooke" userId="672bf8d3-b15b-4e02-a6d1-39319a0df09b" providerId="ADAL" clId="{FA374BFF-6104-42D3-B7E5-AB20C0C64DFA}" dt="2024-07-12T17:08:29.625" v="71"/>
        <pc:sldMkLst>
          <pc:docMk/>
          <pc:sldMk cId="407019806" sldId="5513"/>
        </pc:sldMkLst>
      </pc:sldChg>
      <pc:sldChg chg="add">
        <pc:chgData name="Wenzel, Brooke" userId="672bf8d3-b15b-4e02-a6d1-39319a0df09b" providerId="ADAL" clId="{FA374BFF-6104-42D3-B7E5-AB20C0C64DFA}" dt="2024-07-19T19:45:04.124" v="72"/>
        <pc:sldMkLst>
          <pc:docMk/>
          <pc:sldMk cId="819232406" sldId="5514"/>
        </pc:sldMkLst>
      </pc:sldChg>
      <pc:sldMasterChg chg="delSldLayout">
        <pc:chgData name="Wenzel, Brooke" userId="672bf8d3-b15b-4e02-a6d1-39319a0df09b" providerId="ADAL" clId="{FA374BFF-6104-42D3-B7E5-AB20C0C64DFA}" dt="2024-07-12T16:39:57.798" v="37" actId="2696"/>
        <pc:sldMasterMkLst>
          <pc:docMk/>
          <pc:sldMasterMk cId="2150711039" sldId="2147483676"/>
        </pc:sldMasterMkLst>
        <pc:sldLayoutChg chg="del">
          <pc:chgData name="Wenzel, Brooke" userId="672bf8d3-b15b-4e02-a6d1-39319a0df09b" providerId="ADAL" clId="{FA374BFF-6104-42D3-B7E5-AB20C0C64DFA}" dt="2024-07-12T16:39:57.798" v="37" actId="2696"/>
          <pc:sldLayoutMkLst>
            <pc:docMk/>
            <pc:sldMasterMk cId="2150711039" sldId="2147483676"/>
            <pc:sldLayoutMk cId="1869026514" sldId="2147483701"/>
          </pc:sldLayoutMkLst>
        </pc:sldLayoutChg>
        <pc:sldLayoutChg chg="del">
          <pc:chgData name="Wenzel, Brooke" userId="672bf8d3-b15b-4e02-a6d1-39319a0df09b" providerId="ADAL" clId="{FA374BFF-6104-42D3-B7E5-AB20C0C64DFA}" dt="2024-07-12T16:35:21.288" v="23" actId="2696"/>
          <pc:sldLayoutMkLst>
            <pc:docMk/>
            <pc:sldMasterMk cId="2150711039" sldId="2147483676"/>
            <pc:sldLayoutMk cId="2899106664" sldId="2147483701"/>
          </pc:sldLayoutMkLst>
        </pc:sldLayoutChg>
      </pc:sldMasterChg>
    </pc:docChg>
  </pc:docChgLst>
  <pc:docChgLst>
    <pc:chgData name="Wenzel, Brooke" userId="672bf8d3-b15b-4e02-a6d1-39319a0df09b" providerId="ADAL" clId="{A1679881-6117-4250-9425-D5DB00C08348}"/>
    <pc:docChg chg="undo custSel addSld delSld modSld">
      <pc:chgData name="Wenzel, Brooke" userId="672bf8d3-b15b-4e02-a6d1-39319a0df09b" providerId="ADAL" clId="{A1679881-6117-4250-9425-D5DB00C08348}" dt="2023-08-22T18:31:18.854" v="81" actId="2890"/>
      <pc:docMkLst>
        <pc:docMk/>
      </pc:docMkLst>
      <pc:sldChg chg="modSp mod">
        <pc:chgData name="Wenzel, Brooke" userId="672bf8d3-b15b-4e02-a6d1-39319a0df09b" providerId="ADAL" clId="{A1679881-6117-4250-9425-D5DB00C08348}" dt="2023-08-22T18:31:15.383" v="79" actId="20577"/>
        <pc:sldMkLst>
          <pc:docMk/>
          <pc:sldMk cId="3308656297" sldId="2681"/>
        </pc:sldMkLst>
        <pc:spChg chg="mod">
          <ac:chgData name="Wenzel, Brooke" userId="672bf8d3-b15b-4e02-a6d1-39319a0df09b" providerId="ADAL" clId="{A1679881-6117-4250-9425-D5DB00C08348}" dt="2023-08-22T18:31:15.383" v="79" actId="20577"/>
          <ac:spMkLst>
            <pc:docMk/>
            <pc:sldMk cId="3308656297" sldId="2681"/>
            <ac:spMk id="351" creationId="{A52D0D6D-0792-6E59-E333-7DC2B8BC6EB8}"/>
          </ac:spMkLst>
        </pc:spChg>
      </pc:sldChg>
      <pc:sldChg chg="modSp mod">
        <pc:chgData name="Wenzel, Brooke" userId="672bf8d3-b15b-4e02-a6d1-39319a0df09b" providerId="ADAL" clId="{A1679881-6117-4250-9425-D5DB00C08348}" dt="2023-08-22T18:31:02.323" v="48" actId="207"/>
        <pc:sldMkLst>
          <pc:docMk/>
          <pc:sldMk cId="3721601805" sldId="3103"/>
        </pc:sldMkLst>
        <pc:graphicFrameChg chg="mod modGraphic">
          <ac:chgData name="Wenzel, Brooke" userId="672bf8d3-b15b-4e02-a6d1-39319a0df09b" providerId="ADAL" clId="{A1679881-6117-4250-9425-D5DB00C08348}" dt="2023-08-22T18:31:02.323" v="48" actId="207"/>
          <ac:graphicFrameMkLst>
            <pc:docMk/>
            <pc:sldMk cId="3721601805" sldId="3103"/>
            <ac:graphicFrameMk id="5" creationId="{53E481B0-DEEF-4BC2-B0FA-16BA2C8C8C3F}"/>
          </ac:graphicFrameMkLst>
        </pc:graphicFrameChg>
      </pc:sldChg>
      <pc:sldChg chg="add del">
        <pc:chgData name="Wenzel, Brooke" userId="672bf8d3-b15b-4e02-a6d1-39319a0df09b" providerId="ADAL" clId="{A1679881-6117-4250-9425-D5DB00C08348}" dt="2023-08-22T18:31:18.854" v="81" actId="2890"/>
        <pc:sldMkLst>
          <pc:docMk/>
          <pc:sldMk cId="2222433627" sldId="4804"/>
        </pc:sldMkLst>
      </pc:sldChg>
    </pc:docChg>
  </pc:docChgLst>
  <pc:docChgLst>
    <pc:chgData name="Wenzel, Brooke" userId="672bf8d3-b15b-4e02-a6d1-39319a0df09b" providerId="ADAL" clId="{EBCA26E7-A02C-4ED2-A57E-DA5E9C3B9816}"/>
    <pc:docChg chg="undo custSel addSld delSld modSld sldOrd">
      <pc:chgData name="Wenzel, Brooke" userId="672bf8d3-b15b-4e02-a6d1-39319a0df09b" providerId="ADAL" clId="{EBCA26E7-A02C-4ED2-A57E-DA5E9C3B9816}" dt="2024-10-14T16:07:22.801" v="290" actId="113"/>
      <pc:docMkLst>
        <pc:docMk/>
      </pc:docMkLst>
      <pc:sldChg chg="modSp mod">
        <pc:chgData name="Wenzel, Brooke" userId="672bf8d3-b15b-4e02-a6d1-39319a0df09b" providerId="ADAL" clId="{EBCA26E7-A02C-4ED2-A57E-DA5E9C3B9816}" dt="2024-10-14T12:53:37.904" v="66" actId="20577"/>
        <pc:sldMkLst>
          <pc:docMk/>
          <pc:sldMk cId="638276779" sldId="257"/>
        </pc:sldMkLst>
        <pc:spChg chg="mod">
          <ac:chgData name="Wenzel, Brooke" userId="672bf8d3-b15b-4e02-a6d1-39319a0df09b" providerId="ADAL" clId="{EBCA26E7-A02C-4ED2-A57E-DA5E9C3B9816}" dt="2024-10-14T12:53:37.904" v="66" actId="20577"/>
          <ac:spMkLst>
            <pc:docMk/>
            <pc:sldMk cId="638276779" sldId="257"/>
            <ac:spMk id="6" creationId="{9C82649E-A629-47D8-B54A-4C4A8F023596}"/>
          </ac:spMkLst>
        </pc:spChg>
      </pc:sldChg>
      <pc:sldChg chg="modSp mod">
        <pc:chgData name="Wenzel, Brooke" userId="672bf8d3-b15b-4e02-a6d1-39319a0df09b" providerId="ADAL" clId="{EBCA26E7-A02C-4ED2-A57E-DA5E9C3B9816}" dt="2024-10-09T15:18:14.114" v="3" actId="1076"/>
        <pc:sldMkLst>
          <pc:docMk/>
          <pc:sldMk cId="1909143253" sldId="3103"/>
        </pc:sldMkLst>
        <pc:graphicFrameChg chg="mod">
          <ac:chgData name="Wenzel, Brooke" userId="672bf8d3-b15b-4e02-a6d1-39319a0df09b" providerId="ADAL" clId="{EBCA26E7-A02C-4ED2-A57E-DA5E9C3B9816}" dt="2024-10-09T15:18:11.620" v="2" actId="14100"/>
          <ac:graphicFrameMkLst>
            <pc:docMk/>
            <pc:sldMk cId="1909143253" sldId="3103"/>
            <ac:graphicFrameMk id="5" creationId="{53E481B0-DEEF-4BC2-B0FA-16BA2C8C8C3F}"/>
          </ac:graphicFrameMkLst>
        </pc:graphicFrameChg>
        <pc:picChg chg="mod">
          <ac:chgData name="Wenzel, Brooke" userId="672bf8d3-b15b-4e02-a6d1-39319a0df09b" providerId="ADAL" clId="{EBCA26E7-A02C-4ED2-A57E-DA5E9C3B9816}" dt="2024-10-09T15:18:14.114" v="3" actId="1076"/>
          <ac:picMkLst>
            <pc:docMk/>
            <pc:sldMk cId="1909143253" sldId="3103"/>
            <ac:picMk id="6" creationId="{570169DC-15E0-193B-ABF6-040AFC32B9CE}"/>
          </ac:picMkLst>
        </pc:picChg>
      </pc:sldChg>
      <pc:sldChg chg="add del">
        <pc:chgData name="Wenzel, Brooke" userId="672bf8d3-b15b-4e02-a6d1-39319a0df09b" providerId="ADAL" clId="{EBCA26E7-A02C-4ED2-A57E-DA5E9C3B9816}" dt="2024-10-14T15:15:39.326" v="226" actId="47"/>
        <pc:sldMkLst>
          <pc:docMk/>
          <pc:sldMk cId="1745608318" sldId="4803"/>
        </pc:sldMkLst>
      </pc:sldChg>
      <pc:sldChg chg="modSp mod">
        <pc:chgData name="Wenzel, Brooke" userId="672bf8d3-b15b-4e02-a6d1-39319a0df09b" providerId="ADAL" clId="{EBCA26E7-A02C-4ED2-A57E-DA5E9C3B9816}" dt="2024-10-09T15:25:05.536" v="35" actId="403"/>
        <pc:sldMkLst>
          <pc:docMk/>
          <pc:sldMk cId="1416566920" sldId="4806"/>
        </pc:sldMkLst>
        <pc:graphicFrameChg chg="mod modGraphic">
          <ac:chgData name="Wenzel, Brooke" userId="672bf8d3-b15b-4e02-a6d1-39319a0df09b" providerId="ADAL" clId="{EBCA26E7-A02C-4ED2-A57E-DA5E9C3B9816}" dt="2024-10-09T15:25:05.536" v="35" actId="403"/>
          <ac:graphicFrameMkLst>
            <pc:docMk/>
            <pc:sldMk cId="1416566920" sldId="4806"/>
            <ac:graphicFrameMk id="5" creationId="{48D5DE23-6CD0-5E25-9DD0-740766A6AF49}"/>
          </ac:graphicFrameMkLst>
        </pc:graphicFrameChg>
      </pc:sldChg>
      <pc:sldChg chg="modSp mod">
        <pc:chgData name="Wenzel, Brooke" userId="672bf8d3-b15b-4e02-a6d1-39319a0df09b" providerId="ADAL" clId="{EBCA26E7-A02C-4ED2-A57E-DA5E9C3B9816}" dt="2024-10-09T15:25:58.399" v="40" actId="1076"/>
        <pc:sldMkLst>
          <pc:docMk/>
          <pc:sldMk cId="2787693820" sldId="4807"/>
        </pc:sldMkLst>
        <pc:spChg chg="mod">
          <ac:chgData name="Wenzel, Brooke" userId="672bf8d3-b15b-4e02-a6d1-39319a0df09b" providerId="ADAL" clId="{EBCA26E7-A02C-4ED2-A57E-DA5E9C3B9816}" dt="2024-10-09T15:25:58.399" v="40" actId="1076"/>
          <ac:spMkLst>
            <pc:docMk/>
            <pc:sldMk cId="2787693820" sldId="4807"/>
            <ac:spMk id="7" creationId="{0C7764C8-453F-CEAA-A4BD-A1604AFB08B6}"/>
          </ac:spMkLst>
        </pc:spChg>
      </pc:sldChg>
      <pc:sldChg chg="addSp delSp modSp mod">
        <pc:chgData name="Wenzel, Brooke" userId="672bf8d3-b15b-4e02-a6d1-39319a0df09b" providerId="ADAL" clId="{EBCA26E7-A02C-4ED2-A57E-DA5E9C3B9816}" dt="2024-10-09T15:23:36.419" v="28" actId="14100"/>
        <pc:sldMkLst>
          <pc:docMk/>
          <pc:sldMk cId="444206763" sldId="5308"/>
        </pc:sldMkLst>
        <pc:spChg chg="mod">
          <ac:chgData name="Wenzel, Brooke" userId="672bf8d3-b15b-4e02-a6d1-39319a0df09b" providerId="ADAL" clId="{EBCA26E7-A02C-4ED2-A57E-DA5E9C3B9816}" dt="2024-10-09T15:23:30.725" v="26" actId="20577"/>
          <ac:spMkLst>
            <pc:docMk/>
            <pc:sldMk cId="444206763" sldId="5308"/>
            <ac:spMk id="2" creationId="{00000000-0000-0000-0000-000000000000}"/>
          </ac:spMkLst>
        </pc:spChg>
        <pc:spChg chg="del mod">
          <ac:chgData name="Wenzel, Brooke" userId="672bf8d3-b15b-4e02-a6d1-39319a0df09b" providerId="ADAL" clId="{EBCA26E7-A02C-4ED2-A57E-DA5E9C3B9816}" dt="2024-10-09T15:23:00.452" v="6" actId="478"/>
          <ac:spMkLst>
            <pc:docMk/>
            <pc:sldMk cId="444206763" sldId="5308"/>
            <ac:spMk id="3" creationId="{00000000-0000-0000-0000-000000000000}"/>
          </ac:spMkLst>
        </pc:spChg>
        <pc:spChg chg="mod">
          <ac:chgData name="Wenzel, Brooke" userId="672bf8d3-b15b-4e02-a6d1-39319a0df09b" providerId="ADAL" clId="{EBCA26E7-A02C-4ED2-A57E-DA5E9C3B9816}" dt="2024-10-09T15:23:36.419" v="28" actId="14100"/>
          <ac:spMkLst>
            <pc:docMk/>
            <pc:sldMk cId="444206763" sldId="5308"/>
            <ac:spMk id="6" creationId="{00000000-0000-0000-0000-000000000000}"/>
          </ac:spMkLst>
        </pc:spChg>
        <pc:spChg chg="add del mod">
          <ac:chgData name="Wenzel, Brooke" userId="672bf8d3-b15b-4e02-a6d1-39319a0df09b" providerId="ADAL" clId="{EBCA26E7-A02C-4ED2-A57E-DA5E9C3B9816}" dt="2024-10-09T15:23:01.775" v="7" actId="478"/>
          <ac:spMkLst>
            <pc:docMk/>
            <pc:sldMk cId="444206763" sldId="5308"/>
            <ac:spMk id="7" creationId="{9FF4945B-558B-6FC8-2D08-7E926C842FE3}"/>
          </ac:spMkLst>
        </pc:spChg>
        <pc:picChg chg="mod">
          <ac:chgData name="Wenzel, Brooke" userId="672bf8d3-b15b-4e02-a6d1-39319a0df09b" providerId="ADAL" clId="{EBCA26E7-A02C-4ED2-A57E-DA5E9C3B9816}" dt="2024-10-09T15:23:12.007" v="12" actId="1076"/>
          <ac:picMkLst>
            <pc:docMk/>
            <pc:sldMk cId="444206763" sldId="5308"/>
            <ac:picMk id="9" creationId="{69144900-83E3-4064-68A1-ACF958E60C3C}"/>
          </ac:picMkLst>
        </pc:picChg>
      </pc:sldChg>
      <pc:sldChg chg="modSp mod">
        <pc:chgData name="Wenzel, Brooke" userId="672bf8d3-b15b-4e02-a6d1-39319a0df09b" providerId="ADAL" clId="{EBCA26E7-A02C-4ED2-A57E-DA5E9C3B9816}" dt="2024-10-09T15:18:24.233" v="4" actId="13244"/>
        <pc:sldMkLst>
          <pc:docMk/>
          <pc:sldMk cId="3802786547" sldId="5313"/>
        </pc:sldMkLst>
        <pc:spChg chg="ord">
          <ac:chgData name="Wenzel, Brooke" userId="672bf8d3-b15b-4e02-a6d1-39319a0df09b" providerId="ADAL" clId="{EBCA26E7-A02C-4ED2-A57E-DA5E9C3B9816}" dt="2024-10-09T15:18:24.233" v="4" actId="13244"/>
          <ac:spMkLst>
            <pc:docMk/>
            <pc:sldMk cId="3802786547" sldId="5313"/>
            <ac:spMk id="5" creationId="{5CEA4EDD-CE70-81D6-651A-9955AA551331}"/>
          </ac:spMkLst>
        </pc:spChg>
      </pc:sldChg>
      <pc:sldChg chg="modSp add mod">
        <pc:chgData name="Wenzel, Brooke" userId="672bf8d3-b15b-4e02-a6d1-39319a0df09b" providerId="ADAL" clId="{EBCA26E7-A02C-4ED2-A57E-DA5E9C3B9816}" dt="2024-10-14T12:54:05.478" v="94" actId="20577"/>
        <pc:sldMkLst>
          <pc:docMk/>
          <pc:sldMk cId="3278168391" sldId="5512"/>
        </pc:sldMkLst>
        <pc:spChg chg="mod">
          <ac:chgData name="Wenzel, Brooke" userId="672bf8d3-b15b-4e02-a6d1-39319a0df09b" providerId="ADAL" clId="{EBCA26E7-A02C-4ED2-A57E-DA5E9C3B9816}" dt="2024-10-14T12:53:56.883" v="79" actId="20577"/>
          <ac:spMkLst>
            <pc:docMk/>
            <pc:sldMk cId="3278168391" sldId="5512"/>
            <ac:spMk id="2" creationId="{00000000-0000-0000-0000-000000000000}"/>
          </ac:spMkLst>
        </pc:spChg>
        <pc:spChg chg="mod">
          <ac:chgData name="Wenzel, Brooke" userId="672bf8d3-b15b-4e02-a6d1-39319a0df09b" providerId="ADAL" clId="{EBCA26E7-A02C-4ED2-A57E-DA5E9C3B9816}" dt="2024-10-14T12:54:05.478" v="94" actId="20577"/>
          <ac:spMkLst>
            <pc:docMk/>
            <pc:sldMk cId="3278168391" sldId="5512"/>
            <ac:spMk id="3" creationId="{00000000-0000-0000-0000-000000000000}"/>
          </ac:spMkLst>
        </pc:spChg>
      </pc:sldChg>
      <pc:sldChg chg="add">
        <pc:chgData name="Wenzel, Brooke" userId="672bf8d3-b15b-4e02-a6d1-39319a0df09b" providerId="ADAL" clId="{EBCA26E7-A02C-4ED2-A57E-DA5E9C3B9816}" dt="2024-10-09T15:17:33.606" v="0"/>
        <pc:sldMkLst>
          <pc:docMk/>
          <pc:sldMk cId="70065344" sldId="5640"/>
        </pc:sldMkLst>
      </pc:sldChg>
      <pc:sldChg chg="modSp add del mod ord">
        <pc:chgData name="Wenzel, Brooke" userId="672bf8d3-b15b-4e02-a6d1-39319a0df09b" providerId="ADAL" clId="{EBCA26E7-A02C-4ED2-A57E-DA5E9C3B9816}" dt="2024-10-14T15:15:26.815" v="196" actId="47"/>
        <pc:sldMkLst>
          <pc:docMk/>
          <pc:sldMk cId="1794060131" sldId="5641"/>
        </pc:sldMkLst>
        <pc:spChg chg="mod">
          <ac:chgData name="Wenzel, Brooke" userId="672bf8d3-b15b-4e02-a6d1-39319a0df09b" providerId="ADAL" clId="{EBCA26E7-A02C-4ED2-A57E-DA5E9C3B9816}" dt="2024-10-14T12:55:22.032" v="125" actId="20577"/>
          <ac:spMkLst>
            <pc:docMk/>
            <pc:sldMk cId="1794060131" sldId="5641"/>
            <ac:spMk id="2" creationId="{ADA81E25-2935-040C-D914-83077B0DE304}"/>
          </ac:spMkLst>
        </pc:spChg>
      </pc:sldChg>
      <pc:sldChg chg="delSp modSp new mod ord">
        <pc:chgData name="Wenzel, Brooke" userId="672bf8d3-b15b-4e02-a6d1-39319a0df09b" providerId="ADAL" clId="{EBCA26E7-A02C-4ED2-A57E-DA5E9C3B9816}" dt="2024-10-14T16:07:22.801" v="290" actId="113"/>
        <pc:sldMkLst>
          <pc:docMk/>
          <pc:sldMk cId="3857892479" sldId="5642"/>
        </pc:sldMkLst>
        <pc:spChg chg="del">
          <ac:chgData name="Wenzel, Brooke" userId="672bf8d3-b15b-4e02-a6d1-39319a0df09b" providerId="ADAL" clId="{EBCA26E7-A02C-4ED2-A57E-DA5E9C3B9816}" dt="2024-10-14T15:49:40.188" v="255" actId="478"/>
          <ac:spMkLst>
            <pc:docMk/>
            <pc:sldMk cId="3857892479" sldId="5642"/>
            <ac:spMk id="2" creationId="{A1689A14-F501-1E57-2833-16187EDE5B36}"/>
          </ac:spMkLst>
        </pc:spChg>
        <pc:spChg chg="mod">
          <ac:chgData name="Wenzel, Brooke" userId="672bf8d3-b15b-4e02-a6d1-39319a0df09b" providerId="ADAL" clId="{EBCA26E7-A02C-4ED2-A57E-DA5E9C3B9816}" dt="2024-10-14T16:07:22.801" v="290" actId="113"/>
          <ac:spMkLst>
            <pc:docMk/>
            <pc:sldMk cId="3857892479" sldId="5642"/>
            <ac:spMk id="3" creationId="{5EA10ACD-3A7A-E400-2145-CDA5DE3E8BD7}"/>
          </ac:spMkLst>
        </pc:spChg>
        <pc:spChg chg="mod">
          <ac:chgData name="Wenzel, Brooke" userId="672bf8d3-b15b-4e02-a6d1-39319a0df09b" providerId="ADAL" clId="{EBCA26E7-A02C-4ED2-A57E-DA5E9C3B9816}" dt="2024-10-14T15:14:52.068" v="166" actId="20577"/>
          <ac:spMkLst>
            <pc:docMk/>
            <pc:sldMk cId="3857892479" sldId="5642"/>
            <ac:spMk id="5" creationId="{273F1E52-66FA-B89C-BE30-D2EB99F3CD0E}"/>
          </ac:spMkLst>
        </pc:spChg>
      </pc:sldChg>
      <pc:sldChg chg="modSp add mod">
        <pc:chgData name="Wenzel, Brooke" userId="672bf8d3-b15b-4e02-a6d1-39319a0df09b" providerId="ADAL" clId="{EBCA26E7-A02C-4ED2-A57E-DA5E9C3B9816}" dt="2024-10-14T15:15:25.312" v="195" actId="20577"/>
        <pc:sldMkLst>
          <pc:docMk/>
          <pc:sldMk cId="4195093309" sldId="5643"/>
        </pc:sldMkLst>
        <pc:spChg chg="mod">
          <ac:chgData name="Wenzel, Brooke" userId="672bf8d3-b15b-4e02-a6d1-39319a0df09b" providerId="ADAL" clId="{EBCA26E7-A02C-4ED2-A57E-DA5E9C3B9816}" dt="2024-10-14T15:15:25.312" v="195" actId="20577"/>
          <ac:spMkLst>
            <pc:docMk/>
            <pc:sldMk cId="4195093309" sldId="5643"/>
            <ac:spMk id="2" creationId="{A07D35B5-E76E-D5F2-1023-CBAF20F88F40}"/>
          </ac:spMkLst>
        </pc:spChg>
      </pc:sldChg>
      <pc:sldChg chg="modSp add mod">
        <pc:chgData name="Wenzel, Brooke" userId="672bf8d3-b15b-4e02-a6d1-39319a0df09b" providerId="ADAL" clId="{EBCA26E7-A02C-4ED2-A57E-DA5E9C3B9816}" dt="2024-10-14T15:15:37.909" v="225" actId="20577"/>
        <pc:sldMkLst>
          <pc:docMk/>
          <pc:sldMk cId="921983462" sldId="5644"/>
        </pc:sldMkLst>
        <pc:spChg chg="mod">
          <ac:chgData name="Wenzel, Brooke" userId="672bf8d3-b15b-4e02-a6d1-39319a0df09b" providerId="ADAL" clId="{EBCA26E7-A02C-4ED2-A57E-DA5E9C3B9816}" dt="2024-10-14T15:15:37.909" v="225" actId="20577"/>
          <ac:spMkLst>
            <pc:docMk/>
            <pc:sldMk cId="921983462" sldId="5644"/>
            <ac:spMk id="2" creationId="{1596087F-FA00-25E4-07DC-C3462C7AFEDC}"/>
          </ac:spMkLst>
        </pc:spChg>
      </pc:sldChg>
    </pc:docChg>
  </pc:docChgLst>
  <pc:docChgLst>
    <pc:chgData name="Wenzel, Brooke" userId="S::wenzel_b@cde.state.co.us::672bf8d3-b15b-4e02-a6d1-39319a0df09b" providerId="AD" clId="Web-{8712B863-4B7B-16CB-9441-AC9BEAC862E0}"/>
    <pc:docChg chg="modSld">
      <pc:chgData name="Wenzel, Brooke" userId="S::wenzel_b@cde.state.co.us::672bf8d3-b15b-4e02-a6d1-39319a0df09b" providerId="AD" clId="Web-{8712B863-4B7B-16CB-9441-AC9BEAC862E0}" dt="2023-07-18T22:06:20.338" v="0" actId="1076"/>
      <pc:docMkLst>
        <pc:docMk/>
      </pc:docMkLst>
      <pc:sldChg chg="modSp">
        <pc:chgData name="Wenzel, Brooke" userId="S::wenzel_b@cde.state.co.us::672bf8d3-b15b-4e02-a6d1-39319a0df09b" providerId="AD" clId="Web-{8712B863-4B7B-16CB-9441-AC9BEAC862E0}" dt="2023-07-18T22:06:20.338" v="0" actId="1076"/>
        <pc:sldMkLst>
          <pc:docMk/>
          <pc:sldMk cId="3401448192" sldId="264"/>
        </pc:sldMkLst>
        <pc:spChg chg="mod">
          <ac:chgData name="Wenzel, Brooke" userId="S::wenzel_b@cde.state.co.us::672bf8d3-b15b-4e02-a6d1-39319a0df09b" providerId="AD" clId="Web-{8712B863-4B7B-16CB-9441-AC9BEAC862E0}" dt="2023-07-18T22:06:20.338" v="0" actId="1076"/>
          <ac:spMkLst>
            <pc:docMk/>
            <pc:sldMk cId="3401448192" sldId="264"/>
            <ac:spMk id="8" creationId="{51CF8FD4-1D1F-5FD3-923D-F5E730432122}"/>
          </ac:spMkLst>
        </pc:spChg>
      </pc:sldChg>
    </pc:docChg>
  </pc:docChgLst>
  <pc:docChgLst>
    <pc:chgData name="Wenzel, Brooke" userId="S::wenzel_b@cde.state.co.us::672bf8d3-b15b-4e02-a6d1-39319a0df09b" providerId="AD" clId="Web-{F86A7923-8458-D16D-607E-B2746D7AB0DE}"/>
    <pc:docChg chg="modSld sldOrd">
      <pc:chgData name="Wenzel, Brooke" userId="S::wenzel_b@cde.state.co.us::672bf8d3-b15b-4e02-a6d1-39319a0df09b" providerId="AD" clId="Web-{F86A7923-8458-D16D-607E-B2746D7AB0DE}" dt="2023-07-18T22:03:39.904" v="510" actId="20577"/>
      <pc:docMkLst>
        <pc:docMk/>
      </pc:docMkLst>
      <pc:sldChg chg="modSp">
        <pc:chgData name="Wenzel, Brooke" userId="S::wenzel_b@cde.state.co.us::672bf8d3-b15b-4e02-a6d1-39319a0df09b" providerId="AD" clId="Web-{F86A7923-8458-D16D-607E-B2746D7AB0DE}" dt="2023-07-18T22:03:20.998" v="509"/>
        <pc:sldMkLst>
          <pc:docMk/>
          <pc:sldMk cId="3613651240" sldId="271"/>
        </pc:sldMkLst>
        <pc:spChg chg="ord">
          <ac:chgData name="Wenzel, Brooke" userId="S::wenzel_b@cde.state.co.us::672bf8d3-b15b-4e02-a6d1-39319a0df09b" providerId="AD" clId="Web-{F86A7923-8458-D16D-607E-B2746D7AB0DE}" dt="2023-07-18T22:03:20.998" v="509"/>
          <ac:spMkLst>
            <pc:docMk/>
            <pc:sldMk cId="3613651240" sldId="271"/>
            <ac:spMk id="9" creationId="{63BFEB55-3F97-1689-F708-2900BD6F8441}"/>
          </ac:spMkLst>
        </pc:spChg>
      </pc:sldChg>
      <pc:sldChg chg="modSp">
        <pc:chgData name="Wenzel, Brooke" userId="S::wenzel_b@cde.state.co.us::672bf8d3-b15b-4e02-a6d1-39319a0df09b" providerId="AD" clId="Web-{F86A7923-8458-D16D-607E-B2746D7AB0DE}" dt="2023-07-18T22:03:39.904" v="510" actId="20577"/>
        <pc:sldMkLst>
          <pc:docMk/>
          <pc:sldMk cId="1153159124" sldId="272"/>
        </pc:sldMkLst>
        <pc:spChg chg="mod">
          <ac:chgData name="Wenzel, Brooke" userId="S::wenzel_b@cde.state.co.us::672bf8d3-b15b-4e02-a6d1-39319a0df09b" providerId="AD" clId="Web-{F86A7923-8458-D16D-607E-B2746D7AB0DE}" dt="2023-07-18T22:03:39.904" v="510" actId="20577"/>
          <ac:spMkLst>
            <pc:docMk/>
            <pc:sldMk cId="1153159124" sldId="272"/>
            <ac:spMk id="9" creationId="{92860A0E-7410-2D0E-C6EB-EFA72AB2337F}"/>
          </ac:spMkLst>
        </pc:spChg>
      </pc:sldChg>
      <pc:sldChg chg="modNotes">
        <pc:chgData name="Wenzel, Brooke" userId="S::wenzel_b@cde.state.co.us::672bf8d3-b15b-4e02-a6d1-39319a0df09b" providerId="AD" clId="Web-{F86A7923-8458-D16D-607E-B2746D7AB0DE}" dt="2023-07-18T22:02:11.231" v="508"/>
        <pc:sldMkLst>
          <pc:docMk/>
          <pc:sldMk cId="550158751" sldId="273"/>
        </pc:sldMkLst>
      </pc:sldChg>
      <pc:sldChg chg="modSp ord modNotes">
        <pc:chgData name="Wenzel, Brooke" userId="S::wenzel_b@cde.state.co.us::672bf8d3-b15b-4e02-a6d1-39319a0df09b" providerId="AD" clId="Web-{F86A7923-8458-D16D-607E-B2746D7AB0DE}" dt="2023-07-18T22:01:27.575" v="506"/>
        <pc:sldMkLst>
          <pc:docMk/>
          <pc:sldMk cId="18158055" sldId="276"/>
        </pc:sldMkLst>
        <pc:graphicFrameChg chg="modGraphic">
          <ac:chgData name="Wenzel, Brooke" userId="S::wenzel_b@cde.state.co.us::672bf8d3-b15b-4e02-a6d1-39319a0df09b" providerId="AD" clId="Web-{F86A7923-8458-D16D-607E-B2746D7AB0DE}" dt="2023-07-18T22:00:39.027" v="348" actId="20577"/>
          <ac:graphicFrameMkLst>
            <pc:docMk/>
            <pc:sldMk cId="18158055" sldId="276"/>
            <ac:graphicFrameMk id="5" creationId="{7AE81F07-0236-7F76-4E3F-8983F074DF17}"/>
          </ac:graphicFrameMkLst>
        </pc:graphicFrameChg>
      </pc:sldChg>
    </pc:docChg>
  </pc:docChgLst>
  <pc:docChgLst>
    <pc:chgData name="Wenzel, Brooke" userId="672bf8d3-b15b-4e02-a6d1-39319a0df09b" providerId="ADAL" clId="{3DF86E15-E773-4B50-9FC7-8B4987C061E7}"/>
    <pc:docChg chg="undo custSel addSld delSld modSld">
      <pc:chgData name="Wenzel, Brooke" userId="672bf8d3-b15b-4e02-a6d1-39319a0df09b" providerId="ADAL" clId="{3DF86E15-E773-4B50-9FC7-8B4987C061E7}" dt="2024-08-21T15:18:19.483" v="1341" actId="20577"/>
      <pc:docMkLst>
        <pc:docMk/>
      </pc:docMkLst>
      <pc:sldChg chg="modSp mod">
        <pc:chgData name="Wenzel, Brooke" userId="672bf8d3-b15b-4e02-a6d1-39319a0df09b" providerId="ADAL" clId="{3DF86E15-E773-4B50-9FC7-8B4987C061E7}" dt="2024-07-31T13:43:20.010" v="423" actId="20577"/>
        <pc:sldMkLst>
          <pc:docMk/>
          <pc:sldMk cId="638276779" sldId="257"/>
        </pc:sldMkLst>
        <pc:spChg chg="mod">
          <ac:chgData name="Wenzel, Brooke" userId="672bf8d3-b15b-4e02-a6d1-39319a0df09b" providerId="ADAL" clId="{3DF86E15-E773-4B50-9FC7-8B4987C061E7}" dt="2024-07-31T13:43:20.010" v="423" actId="20577"/>
          <ac:spMkLst>
            <pc:docMk/>
            <pc:sldMk cId="638276779" sldId="257"/>
            <ac:spMk id="6" creationId="{9C82649E-A629-47D8-B54A-4C4A8F023596}"/>
          </ac:spMkLst>
        </pc:spChg>
      </pc:sldChg>
      <pc:sldChg chg="del">
        <pc:chgData name="Wenzel, Brooke" userId="672bf8d3-b15b-4e02-a6d1-39319a0df09b" providerId="ADAL" clId="{3DF86E15-E773-4B50-9FC7-8B4987C061E7}" dt="2024-07-26T20:27:56.967" v="141" actId="47"/>
        <pc:sldMkLst>
          <pc:docMk/>
          <pc:sldMk cId="3947354361" sldId="263"/>
        </pc:sldMkLst>
      </pc:sldChg>
      <pc:sldChg chg="del">
        <pc:chgData name="Wenzel, Brooke" userId="672bf8d3-b15b-4e02-a6d1-39319a0df09b" providerId="ADAL" clId="{3DF86E15-E773-4B50-9FC7-8B4987C061E7}" dt="2024-07-26T20:26:59.703" v="83" actId="47"/>
        <pc:sldMkLst>
          <pc:docMk/>
          <pc:sldMk cId="622237424" sldId="282"/>
        </pc:sldMkLst>
      </pc:sldChg>
      <pc:sldChg chg="del">
        <pc:chgData name="Wenzel, Brooke" userId="672bf8d3-b15b-4e02-a6d1-39319a0df09b" providerId="ADAL" clId="{3DF86E15-E773-4B50-9FC7-8B4987C061E7}" dt="2024-07-26T20:28:26.571" v="143" actId="47"/>
        <pc:sldMkLst>
          <pc:docMk/>
          <pc:sldMk cId="3031627108" sldId="285"/>
        </pc:sldMkLst>
      </pc:sldChg>
      <pc:sldChg chg="del">
        <pc:chgData name="Wenzel, Brooke" userId="672bf8d3-b15b-4e02-a6d1-39319a0df09b" providerId="ADAL" clId="{3DF86E15-E773-4B50-9FC7-8B4987C061E7}" dt="2024-07-26T20:27:46.909" v="137" actId="47"/>
        <pc:sldMkLst>
          <pc:docMk/>
          <pc:sldMk cId="3501294162" sldId="298"/>
        </pc:sldMkLst>
      </pc:sldChg>
      <pc:sldChg chg="del">
        <pc:chgData name="Wenzel, Brooke" userId="672bf8d3-b15b-4e02-a6d1-39319a0df09b" providerId="ADAL" clId="{3DF86E15-E773-4B50-9FC7-8B4987C061E7}" dt="2024-07-26T20:27:52.782" v="140" actId="47"/>
        <pc:sldMkLst>
          <pc:docMk/>
          <pc:sldMk cId="2163767969" sldId="306"/>
        </pc:sldMkLst>
      </pc:sldChg>
      <pc:sldChg chg="del">
        <pc:chgData name="Wenzel, Brooke" userId="672bf8d3-b15b-4e02-a6d1-39319a0df09b" providerId="ADAL" clId="{3DF86E15-E773-4B50-9FC7-8B4987C061E7}" dt="2024-07-26T20:26:59.703" v="83" actId="47"/>
        <pc:sldMkLst>
          <pc:docMk/>
          <pc:sldMk cId="3565049080" sldId="394"/>
        </pc:sldMkLst>
      </pc:sldChg>
      <pc:sldChg chg="del">
        <pc:chgData name="Wenzel, Brooke" userId="672bf8d3-b15b-4e02-a6d1-39319a0df09b" providerId="ADAL" clId="{3DF86E15-E773-4B50-9FC7-8B4987C061E7}" dt="2024-07-30T16:14:54.197" v="209" actId="47"/>
        <pc:sldMkLst>
          <pc:docMk/>
          <pc:sldMk cId="657619732" sldId="399"/>
        </pc:sldMkLst>
      </pc:sldChg>
      <pc:sldChg chg="del">
        <pc:chgData name="Wenzel, Brooke" userId="672bf8d3-b15b-4e02-a6d1-39319a0df09b" providerId="ADAL" clId="{3DF86E15-E773-4B50-9FC7-8B4987C061E7}" dt="2024-07-26T20:28:22.197" v="142" actId="47"/>
        <pc:sldMkLst>
          <pc:docMk/>
          <pc:sldMk cId="3847495857" sldId="410"/>
        </pc:sldMkLst>
      </pc:sldChg>
      <pc:sldChg chg="del">
        <pc:chgData name="Wenzel, Brooke" userId="672bf8d3-b15b-4e02-a6d1-39319a0df09b" providerId="ADAL" clId="{3DF86E15-E773-4B50-9FC7-8B4987C061E7}" dt="2024-07-26T20:26:59.703" v="83" actId="47"/>
        <pc:sldMkLst>
          <pc:docMk/>
          <pc:sldMk cId="1750807217" sldId="1684"/>
        </pc:sldMkLst>
      </pc:sldChg>
      <pc:sldChg chg="del">
        <pc:chgData name="Wenzel, Brooke" userId="672bf8d3-b15b-4e02-a6d1-39319a0df09b" providerId="ADAL" clId="{3DF86E15-E773-4B50-9FC7-8B4987C061E7}" dt="2024-07-26T20:26:59.703" v="83" actId="47"/>
        <pc:sldMkLst>
          <pc:docMk/>
          <pc:sldMk cId="3283122179" sldId="2667"/>
        </pc:sldMkLst>
      </pc:sldChg>
      <pc:sldChg chg="del">
        <pc:chgData name="Wenzel, Brooke" userId="672bf8d3-b15b-4e02-a6d1-39319a0df09b" providerId="ADAL" clId="{3DF86E15-E773-4B50-9FC7-8B4987C061E7}" dt="2024-07-26T20:26:59.703" v="83" actId="47"/>
        <pc:sldMkLst>
          <pc:docMk/>
          <pc:sldMk cId="1829492845" sldId="2670"/>
        </pc:sldMkLst>
      </pc:sldChg>
      <pc:sldChg chg="del">
        <pc:chgData name="Wenzel, Brooke" userId="672bf8d3-b15b-4e02-a6d1-39319a0df09b" providerId="ADAL" clId="{3DF86E15-E773-4B50-9FC7-8B4987C061E7}" dt="2024-07-26T20:26:59.703" v="83" actId="47"/>
        <pc:sldMkLst>
          <pc:docMk/>
          <pc:sldMk cId="399469708" sldId="2671"/>
        </pc:sldMkLst>
      </pc:sldChg>
      <pc:sldChg chg="add del">
        <pc:chgData name="Wenzel, Brooke" userId="672bf8d3-b15b-4e02-a6d1-39319a0df09b" providerId="ADAL" clId="{3DF86E15-E773-4B50-9FC7-8B4987C061E7}" dt="2024-07-31T13:43:06.807" v="410" actId="47"/>
        <pc:sldMkLst>
          <pc:docMk/>
          <pc:sldMk cId="2374707397" sldId="2672"/>
        </pc:sldMkLst>
      </pc:sldChg>
      <pc:sldChg chg="del">
        <pc:chgData name="Wenzel, Brooke" userId="672bf8d3-b15b-4e02-a6d1-39319a0df09b" providerId="ADAL" clId="{3DF86E15-E773-4B50-9FC7-8B4987C061E7}" dt="2024-07-26T20:27:46.909" v="137" actId="47"/>
        <pc:sldMkLst>
          <pc:docMk/>
          <pc:sldMk cId="3081495204" sldId="2678"/>
        </pc:sldMkLst>
      </pc:sldChg>
      <pc:sldChg chg="del">
        <pc:chgData name="Wenzel, Brooke" userId="672bf8d3-b15b-4e02-a6d1-39319a0df09b" providerId="ADAL" clId="{3DF86E15-E773-4B50-9FC7-8B4987C061E7}" dt="2024-07-26T20:26:59.703" v="83" actId="47"/>
        <pc:sldMkLst>
          <pc:docMk/>
          <pc:sldMk cId="3635305498" sldId="3107"/>
        </pc:sldMkLst>
      </pc:sldChg>
      <pc:sldChg chg="del">
        <pc:chgData name="Wenzel, Brooke" userId="672bf8d3-b15b-4e02-a6d1-39319a0df09b" providerId="ADAL" clId="{3DF86E15-E773-4B50-9FC7-8B4987C061E7}" dt="2024-07-26T20:27:46.909" v="137" actId="47"/>
        <pc:sldMkLst>
          <pc:docMk/>
          <pc:sldMk cId="820281239" sldId="3111"/>
        </pc:sldMkLst>
      </pc:sldChg>
      <pc:sldChg chg="del">
        <pc:chgData name="Wenzel, Brooke" userId="672bf8d3-b15b-4e02-a6d1-39319a0df09b" providerId="ADAL" clId="{3DF86E15-E773-4B50-9FC7-8B4987C061E7}" dt="2024-07-26T20:27:46.909" v="137" actId="47"/>
        <pc:sldMkLst>
          <pc:docMk/>
          <pc:sldMk cId="1443352402" sldId="3128"/>
        </pc:sldMkLst>
      </pc:sldChg>
      <pc:sldChg chg="del">
        <pc:chgData name="Wenzel, Brooke" userId="672bf8d3-b15b-4e02-a6d1-39319a0df09b" providerId="ADAL" clId="{3DF86E15-E773-4B50-9FC7-8B4987C061E7}" dt="2024-07-26T20:27:46.909" v="137" actId="47"/>
        <pc:sldMkLst>
          <pc:docMk/>
          <pc:sldMk cId="828033737" sldId="3129"/>
        </pc:sldMkLst>
      </pc:sldChg>
      <pc:sldChg chg="del">
        <pc:chgData name="Wenzel, Brooke" userId="672bf8d3-b15b-4e02-a6d1-39319a0df09b" providerId="ADAL" clId="{3DF86E15-E773-4B50-9FC7-8B4987C061E7}" dt="2024-07-26T20:27:46.909" v="137" actId="47"/>
        <pc:sldMkLst>
          <pc:docMk/>
          <pc:sldMk cId="3774555935" sldId="3130"/>
        </pc:sldMkLst>
      </pc:sldChg>
      <pc:sldChg chg="del">
        <pc:chgData name="Wenzel, Brooke" userId="672bf8d3-b15b-4e02-a6d1-39319a0df09b" providerId="ADAL" clId="{3DF86E15-E773-4B50-9FC7-8B4987C061E7}" dt="2024-07-26T20:26:59.703" v="83" actId="47"/>
        <pc:sldMkLst>
          <pc:docMk/>
          <pc:sldMk cId="1698383763" sldId="3132"/>
        </pc:sldMkLst>
      </pc:sldChg>
      <pc:sldChg chg="del">
        <pc:chgData name="Wenzel, Brooke" userId="672bf8d3-b15b-4e02-a6d1-39319a0df09b" providerId="ADAL" clId="{3DF86E15-E773-4B50-9FC7-8B4987C061E7}" dt="2024-07-26T20:26:59.703" v="83" actId="47"/>
        <pc:sldMkLst>
          <pc:docMk/>
          <pc:sldMk cId="3366137936" sldId="3133"/>
        </pc:sldMkLst>
      </pc:sldChg>
      <pc:sldChg chg="del">
        <pc:chgData name="Wenzel, Brooke" userId="672bf8d3-b15b-4e02-a6d1-39319a0df09b" providerId="ADAL" clId="{3DF86E15-E773-4B50-9FC7-8B4987C061E7}" dt="2024-07-26T20:28:22.197" v="142" actId="47"/>
        <pc:sldMkLst>
          <pc:docMk/>
          <pc:sldMk cId="1861707594" sldId="3142"/>
        </pc:sldMkLst>
      </pc:sldChg>
      <pc:sldChg chg="del">
        <pc:chgData name="Wenzel, Brooke" userId="672bf8d3-b15b-4e02-a6d1-39319a0df09b" providerId="ADAL" clId="{3DF86E15-E773-4B50-9FC7-8B4987C061E7}" dt="2024-07-26T20:28:22.197" v="142" actId="47"/>
        <pc:sldMkLst>
          <pc:docMk/>
          <pc:sldMk cId="1794985184" sldId="3143"/>
        </pc:sldMkLst>
      </pc:sldChg>
      <pc:sldChg chg="del">
        <pc:chgData name="Wenzel, Brooke" userId="672bf8d3-b15b-4e02-a6d1-39319a0df09b" providerId="ADAL" clId="{3DF86E15-E773-4B50-9FC7-8B4987C061E7}" dt="2024-07-26T20:26:59.703" v="83" actId="47"/>
        <pc:sldMkLst>
          <pc:docMk/>
          <pc:sldMk cId="1218706278" sldId="3145"/>
        </pc:sldMkLst>
      </pc:sldChg>
      <pc:sldChg chg="del">
        <pc:chgData name="Wenzel, Brooke" userId="672bf8d3-b15b-4e02-a6d1-39319a0df09b" providerId="ADAL" clId="{3DF86E15-E773-4B50-9FC7-8B4987C061E7}" dt="2024-07-26T20:26:59.703" v="83" actId="47"/>
        <pc:sldMkLst>
          <pc:docMk/>
          <pc:sldMk cId="2499267593" sldId="3146"/>
        </pc:sldMkLst>
      </pc:sldChg>
      <pc:sldChg chg="del">
        <pc:chgData name="Wenzel, Brooke" userId="672bf8d3-b15b-4e02-a6d1-39319a0df09b" providerId="ADAL" clId="{3DF86E15-E773-4B50-9FC7-8B4987C061E7}" dt="2024-07-26T20:26:59.703" v="83" actId="47"/>
        <pc:sldMkLst>
          <pc:docMk/>
          <pc:sldMk cId="4195377917" sldId="3147"/>
        </pc:sldMkLst>
      </pc:sldChg>
      <pc:sldChg chg="del">
        <pc:chgData name="Wenzel, Brooke" userId="672bf8d3-b15b-4e02-a6d1-39319a0df09b" providerId="ADAL" clId="{3DF86E15-E773-4B50-9FC7-8B4987C061E7}" dt="2024-07-26T20:28:22.197" v="142" actId="47"/>
        <pc:sldMkLst>
          <pc:docMk/>
          <pc:sldMk cId="1745608318" sldId="4803"/>
        </pc:sldMkLst>
      </pc:sldChg>
      <pc:sldChg chg="modSp mod">
        <pc:chgData name="Wenzel, Brooke" userId="672bf8d3-b15b-4e02-a6d1-39319a0df09b" providerId="ADAL" clId="{3DF86E15-E773-4B50-9FC7-8B4987C061E7}" dt="2024-07-26T20:26:18.104" v="26" actId="20577"/>
        <pc:sldMkLst>
          <pc:docMk/>
          <pc:sldMk cId="3215001727" sldId="4804"/>
        </pc:sldMkLst>
        <pc:spChg chg="mod">
          <ac:chgData name="Wenzel, Brooke" userId="672bf8d3-b15b-4e02-a6d1-39319a0df09b" providerId="ADAL" clId="{3DF86E15-E773-4B50-9FC7-8B4987C061E7}" dt="2024-07-26T20:26:18.104" v="26" actId="20577"/>
          <ac:spMkLst>
            <pc:docMk/>
            <pc:sldMk cId="3215001727" sldId="4804"/>
            <ac:spMk id="2" creationId="{00000000-0000-0000-0000-000000000000}"/>
          </ac:spMkLst>
        </pc:spChg>
      </pc:sldChg>
      <pc:sldChg chg="del">
        <pc:chgData name="Wenzel, Brooke" userId="672bf8d3-b15b-4e02-a6d1-39319a0df09b" providerId="ADAL" clId="{3DF86E15-E773-4B50-9FC7-8B4987C061E7}" dt="2024-07-26T20:26:59.703" v="83" actId="47"/>
        <pc:sldMkLst>
          <pc:docMk/>
          <pc:sldMk cId="3359160134" sldId="4805"/>
        </pc:sldMkLst>
      </pc:sldChg>
      <pc:sldChg chg="add del">
        <pc:chgData name="Wenzel, Brooke" userId="672bf8d3-b15b-4e02-a6d1-39319a0df09b" providerId="ADAL" clId="{3DF86E15-E773-4B50-9FC7-8B4987C061E7}" dt="2024-07-31T13:42:59.111" v="400"/>
        <pc:sldMkLst>
          <pc:docMk/>
          <pc:sldMk cId="1416566920" sldId="4806"/>
        </pc:sldMkLst>
      </pc:sldChg>
      <pc:sldChg chg="modSp add del mod">
        <pc:chgData name="Wenzel, Brooke" userId="672bf8d3-b15b-4e02-a6d1-39319a0df09b" providerId="ADAL" clId="{3DF86E15-E773-4B50-9FC7-8B4987C061E7}" dt="2024-07-31T13:44:02.737" v="428" actId="27636"/>
        <pc:sldMkLst>
          <pc:docMk/>
          <pc:sldMk cId="2787693820" sldId="4807"/>
        </pc:sldMkLst>
        <pc:spChg chg="mod">
          <ac:chgData name="Wenzel, Brooke" userId="672bf8d3-b15b-4e02-a6d1-39319a0df09b" providerId="ADAL" clId="{3DF86E15-E773-4B50-9FC7-8B4987C061E7}" dt="2024-07-31T13:44:02.737" v="428" actId="27636"/>
          <ac:spMkLst>
            <pc:docMk/>
            <pc:sldMk cId="2787693820" sldId="4807"/>
            <ac:spMk id="7" creationId="{0C7764C8-453F-CEAA-A4BD-A1604AFB08B6}"/>
          </ac:spMkLst>
        </pc:spChg>
      </pc:sldChg>
      <pc:sldChg chg="del">
        <pc:chgData name="Wenzel, Brooke" userId="672bf8d3-b15b-4e02-a6d1-39319a0df09b" providerId="ADAL" clId="{3DF86E15-E773-4B50-9FC7-8B4987C061E7}" dt="2024-07-26T20:27:46.909" v="137" actId="47"/>
        <pc:sldMkLst>
          <pc:docMk/>
          <pc:sldMk cId="842006924" sldId="5291"/>
        </pc:sldMkLst>
      </pc:sldChg>
      <pc:sldChg chg="del">
        <pc:chgData name="Wenzel, Brooke" userId="672bf8d3-b15b-4e02-a6d1-39319a0df09b" providerId="ADAL" clId="{3DF86E15-E773-4B50-9FC7-8B4987C061E7}" dt="2024-07-26T20:27:56.967" v="141" actId="47"/>
        <pc:sldMkLst>
          <pc:docMk/>
          <pc:sldMk cId="2557830840" sldId="5294"/>
        </pc:sldMkLst>
      </pc:sldChg>
      <pc:sldChg chg="del">
        <pc:chgData name="Wenzel, Brooke" userId="672bf8d3-b15b-4e02-a6d1-39319a0df09b" providerId="ADAL" clId="{3DF86E15-E773-4B50-9FC7-8B4987C061E7}" dt="2024-07-26T20:27:46.909" v="137" actId="47"/>
        <pc:sldMkLst>
          <pc:docMk/>
          <pc:sldMk cId="1426715698" sldId="5295"/>
        </pc:sldMkLst>
      </pc:sldChg>
      <pc:sldChg chg="del">
        <pc:chgData name="Wenzel, Brooke" userId="672bf8d3-b15b-4e02-a6d1-39319a0df09b" providerId="ADAL" clId="{3DF86E15-E773-4B50-9FC7-8B4987C061E7}" dt="2024-07-26T20:27:46.909" v="137" actId="47"/>
        <pc:sldMkLst>
          <pc:docMk/>
          <pc:sldMk cId="1016877980" sldId="5297"/>
        </pc:sldMkLst>
      </pc:sldChg>
      <pc:sldChg chg="modSp mod">
        <pc:chgData name="Wenzel, Brooke" userId="672bf8d3-b15b-4e02-a6d1-39319a0df09b" providerId="ADAL" clId="{3DF86E15-E773-4B50-9FC7-8B4987C061E7}" dt="2024-07-26T20:27:19.414" v="99" actId="20577"/>
        <pc:sldMkLst>
          <pc:docMk/>
          <pc:sldMk cId="3215923623" sldId="5307"/>
        </pc:sldMkLst>
        <pc:spChg chg="mod">
          <ac:chgData name="Wenzel, Brooke" userId="672bf8d3-b15b-4e02-a6d1-39319a0df09b" providerId="ADAL" clId="{3DF86E15-E773-4B50-9FC7-8B4987C061E7}" dt="2024-07-26T20:27:19.414" v="99" actId="20577"/>
          <ac:spMkLst>
            <pc:docMk/>
            <pc:sldMk cId="3215923623" sldId="5307"/>
            <ac:spMk id="2" creationId="{47D0A19E-B9AD-CC31-3A7F-B273076EAD40}"/>
          </ac:spMkLst>
        </pc:spChg>
      </pc:sldChg>
      <pc:sldChg chg="modSp add mod">
        <pc:chgData name="Wenzel, Brooke" userId="672bf8d3-b15b-4e02-a6d1-39319a0df09b" providerId="ADAL" clId="{3DF86E15-E773-4B50-9FC7-8B4987C061E7}" dt="2024-07-30T16:14:49.682" v="208" actId="20577"/>
        <pc:sldMkLst>
          <pc:docMk/>
          <pc:sldMk cId="1310213670" sldId="5309"/>
        </pc:sldMkLst>
        <pc:spChg chg="mod">
          <ac:chgData name="Wenzel, Brooke" userId="672bf8d3-b15b-4e02-a6d1-39319a0df09b" providerId="ADAL" clId="{3DF86E15-E773-4B50-9FC7-8B4987C061E7}" dt="2024-07-30T16:14:49.682" v="208" actId="20577"/>
          <ac:spMkLst>
            <pc:docMk/>
            <pc:sldMk cId="1310213670" sldId="5309"/>
            <ac:spMk id="2" creationId="{47D0A19E-B9AD-CC31-3A7F-B273076EAD40}"/>
          </ac:spMkLst>
        </pc:spChg>
      </pc:sldChg>
      <pc:sldChg chg="modSp add mod">
        <pc:chgData name="Wenzel, Brooke" userId="672bf8d3-b15b-4e02-a6d1-39319a0df09b" providerId="ADAL" clId="{3DF86E15-E773-4B50-9FC7-8B4987C061E7}" dt="2024-07-30T16:15:03.660" v="240" actId="20577"/>
        <pc:sldMkLst>
          <pc:docMk/>
          <pc:sldMk cId="3428529715" sldId="5310"/>
        </pc:sldMkLst>
        <pc:spChg chg="mod">
          <ac:chgData name="Wenzel, Brooke" userId="672bf8d3-b15b-4e02-a6d1-39319a0df09b" providerId="ADAL" clId="{3DF86E15-E773-4B50-9FC7-8B4987C061E7}" dt="2024-07-30T16:15:03.660" v="240" actId="20577"/>
          <ac:spMkLst>
            <pc:docMk/>
            <pc:sldMk cId="3428529715" sldId="5310"/>
            <ac:spMk id="2" creationId="{47D0A19E-B9AD-CC31-3A7F-B273076EAD40}"/>
          </ac:spMkLst>
        </pc:spChg>
      </pc:sldChg>
      <pc:sldChg chg="modSp new mod">
        <pc:chgData name="Wenzel, Brooke" userId="672bf8d3-b15b-4e02-a6d1-39319a0df09b" providerId="ADAL" clId="{3DF86E15-E773-4B50-9FC7-8B4987C061E7}" dt="2024-08-19T18:57:28.126" v="1258" actId="313"/>
        <pc:sldMkLst>
          <pc:docMk/>
          <pc:sldMk cId="1440192999" sldId="5311"/>
        </pc:sldMkLst>
        <pc:spChg chg="mod">
          <ac:chgData name="Wenzel, Brooke" userId="672bf8d3-b15b-4e02-a6d1-39319a0df09b" providerId="ADAL" clId="{3DF86E15-E773-4B50-9FC7-8B4987C061E7}" dt="2024-08-19T18:47:47.375" v="572" actId="20577"/>
          <ac:spMkLst>
            <pc:docMk/>
            <pc:sldMk cId="1440192999" sldId="5311"/>
            <ac:spMk id="2" creationId="{29E7BD25-662C-FADC-4A62-078F2313DB2B}"/>
          </ac:spMkLst>
        </pc:spChg>
        <pc:spChg chg="mod">
          <ac:chgData name="Wenzel, Brooke" userId="672bf8d3-b15b-4e02-a6d1-39319a0df09b" providerId="ADAL" clId="{3DF86E15-E773-4B50-9FC7-8B4987C061E7}" dt="2024-08-19T18:57:28.126" v="1258" actId="313"/>
          <ac:spMkLst>
            <pc:docMk/>
            <pc:sldMk cId="1440192999" sldId="5311"/>
            <ac:spMk id="3" creationId="{401FEFA1-8BF2-25C7-B053-250C176BAF3C}"/>
          </ac:spMkLst>
        </pc:spChg>
      </pc:sldChg>
      <pc:sldChg chg="modSp add mod">
        <pc:chgData name="Wenzel, Brooke" userId="672bf8d3-b15b-4e02-a6d1-39319a0df09b" providerId="ADAL" clId="{3DF86E15-E773-4B50-9FC7-8B4987C061E7}" dt="2024-07-31T13:43:05.045" v="409" actId="20577"/>
        <pc:sldMkLst>
          <pc:docMk/>
          <pc:sldMk cId="3537134838" sldId="5312"/>
        </pc:sldMkLst>
        <pc:spChg chg="mod">
          <ac:chgData name="Wenzel, Brooke" userId="672bf8d3-b15b-4e02-a6d1-39319a0df09b" providerId="ADAL" clId="{3DF86E15-E773-4B50-9FC7-8B4987C061E7}" dt="2024-07-31T13:43:05.045" v="409" actId="20577"/>
          <ac:spMkLst>
            <pc:docMk/>
            <pc:sldMk cId="3537134838" sldId="5312"/>
            <ac:spMk id="2" creationId="{47D0A19E-B9AD-CC31-3A7F-B273076EAD40}"/>
          </ac:spMkLst>
        </pc:spChg>
      </pc:sldChg>
      <pc:sldChg chg="add del">
        <pc:chgData name="Wenzel, Brooke" userId="672bf8d3-b15b-4e02-a6d1-39319a0df09b" providerId="ADAL" clId="{3DF86E15-E773-4B50-9FC7-8B4987C061E7}" dt="2024-07-31T13:43:27.464" v="426"/>
        <pc:sldMkLst>
          <pc:docMk/>
          <pc:sldMk cId="589132178" sldId="5313"/>
        </pc:sldMkLst>
      </pc:sldChg>
      <pc:sldChg chg="new del">
        <pc:chgData name="Wenzel, Brooke" userId="672bf8d3-b15b-4e02-a6d1-39319a0df09b" providerId="ADAL" clId="{3DF86E15-E773-4B50-9FC7-8B4987C061E7}" dt="2024-08-08T15:10:02.626" v="430" actId="680"/>
        <pc:sldMkLst>
          <pc:docMk/>
          <pc:sldMk cId="2137757580" sldId="5313"/>
        </pc:sldMkLst>
      </pc:sldChg>
      <pc:sldChg chg="modSp new mod">
        <pc:chgData name="Wenzel, Brooke" userId="672bf8d3-b15b-4e02-a6d1-39319a0df09b" providerId="ADAL" clId="{3DF86E15-E773-4B50-9FC7-8B4987C061E7}" dt="2024-08-21T15:18:19.483" v="1341" actId="20577"/>
        <pc:sldMkLst>
          <pc:docMk/>
          <pc:sldMk cId="3802786547" sldId="5313"/>
        </pc:sldMkLst>
        <pc:spChg chg="mod">
          <ac:chgData name="Wenzel, Brooke" userId="672bf8d3-b15b-4e02-a6d1-39319a0df09b" providerId="ADAL" clId="{3DF86E15-E773-4B50-9FC7-8B4987C061E7}" dt="2024-08-21T15:18:19.483" v="1341" actId="20577"/>
          <ac:spMkLst>
            <pc:docMk/>
            <pc:sldMk cId="3802786547" sldId="5313"/>
            <ac:spMk id="2" creationId="{0E6A4EAA-812B-B14B-2D96-EF703DAA21EC}"/>
          </ac:spMkLst>
        </pc:spChg>
        <pc:spChg chg="mod">
          <ac:chgData name="Wenzel, Brooke" userId="672bf8d3-b15b-4e02-a6d1-39319a0df09b" providerId="ADAL" clId="{3DF86E15-E773-4B50-9FC7-8B4987C061E7}" dt="2024-08-08T15:39:49.925" v="490" actId="20577"/>
          <ac:spMkLst>
            <pc:docMk/>
            <pc:sldMk cId="3802786547" sldId="5313"/>
            <ac:spMk id="3" creationId="{40D6B25F-FFA5-C51E-8830-E3C768054B3E}"/>
          </ac:spMkLst>
        </pc:spChg>
        <pc:spChg chg="mod">
          <ac:chgData name="Wenzel, Brooke" userId="672bf8d3-b15b-4e02-a6d1-39319a0df09b" providerId="ADAL" clId="{3DF86E15-E773-4B50-9FC7-8B4987C061E7}" dt="2024-08-08T15:10:08.634" v="443" actId="20577"/>
          <ac:spMkLst>
            <pc:docMk/>
            <pc:sldMk cId="3802786547" sldId="5313"/>
            <ac:spMk id="5" creationId="{5CEA4EDD-CE70-81D6-651A-9955AA551331}"/>
          </ac:spMkLst>
        </pc:spChg>
      </pc:sldChg>
      <pc:sldChg chg="modSp add mod">
        <pc:chgData name="Wenzel, Brooke" userId="672bf8d3-b15b-4e02-a6d1-39319a0df09b" providerId="ADAL" clId="{3DF86E15-E773-4B50-9FC7-8B4987C061E7}" dt="2024-08-19T18:52:05.398" v="1084" actId="20577"/>
        <pc:sldMkLst>
          <pc:docMk/>
          <pc:sldMk cId="4294440752" sldId="5314"/>
        </pc:sldMkLst>
        <pc:spChg chg="mod">
          <ac:chgData name="Wenzel, Brooke" userId="672bf8d3-b15b-4e02-a6d1-39319a0df09b" providerId="ADAL" clId="{3DF86E15-E773-4B50-9FC7-8B4987C061E7}" dt="2024-08-19T18:49:09.354" v="716" actId="20577"/>
          <ac:spMkLst>
            <pc:docMk/>
            <pc:sldMk cId="4294440752" sldId="5314"/>
            <ac:spMk id="2" creationId="{29E7BD25-662C-FADC-4A62-078F2313DB2B}"/>
          </ac:spMkLst>
        </pc:spChg>
        <pc:spChg chg="mod">
          <ac:chgData name="Wenzel, Brooke" userId="672bf8d3-b15b-4e02-a6d1-39319a0df09b" providerId="ADAL" clId="{3DF86E15-E773-4B50-9FC7-8B4987C061E7}" dt="2024-08-19T18:52:05.398" v="1084" actId="20577"/>
          <ac:spMkLst>
            <pc:docMk/>
            <pc:sldMk cId="4294440752" sldId="5314"/>
            <ac:spMk id="3" creationId="{401FEFA1-8BF2-25C7-B053-250C176BAF3C}"/>
          </ac:spMkLst>
        </pc:spChg>
      </pc:sldChg>
      <pc:sldChg chg="del">
        <pc:chgData name="Wenzel, Brooke" userId="672bf8d3-b15b-4e02-a6d1-39319a0df09b" providerId="ADAL" clId="{3DF86E15-E773-4B50-9FC7-8B4987C061E7}" dt="2024-07-26T20:27:22.568" v="100" actId="47"/>
        <pc:sldMkLst>
          <pc:docMk/>
          <pc:sldMk cId="1660334600" sldId="5495"/>
        </pc:sldMkLst>
      </pc:sldChg>
      <pc:sldChg chg="del">
        <pc:chgData name="Wenzel, Brooke" userId="672bf8d3-b15b-4e02-a6d1-39319a0df09b" providerId="ADAL" clId="{3DF86E15-E773-4B50-9FC7-8B4987C061E7}" dt="2024-07-26T20:27:22.790" v="101" actId="47"/>
        <pc:sldMkLst>
          <pc:docMk/>
          <pc:sldMk cId="1872874742" sldId="5496"/>
        </pc:sldMkLst>
      </pc:sldChg>
      <pc:sldChg chg="del">
        <pc:chgData name="Wenzel, Brooke" userId="672bf8d3-b15b-4e02-a6d1-39319a0df09b" providerId="ADAL" clId="{3DF86E15-E773-4B50-9FC7-8B4987C061E7}" dt="2024-07-26T20:27:46.909" v="137" actId="47"/>
        <pc:sldMkLst>
          <pc:docMk/>
          <pc:sldMk cId="602901426" sldId="5498"/>
        </pc:sldMkLst>
      </pc:sldChg>
      <pc:sldChg chg="del">
        <pc:chgData name="Wenzel, Brooke" userId="672bf8d3-b15b-4e02-a6d1-39319a0df09b" providerId="ADAL" clId="{3DF86E15-E773-4B50-9FC7-8B4987C061E7}" dt="2024-07-26T20:27:46.909" v="137" actId="47"/>
        <pc:sldMkLst>
          <pc:docMk/>
          <pc:sldMk cId="1625951319" sldId="5499"/>
        </pc:sldMkLst>
      </pc:sldChg>
      <pc:sldChg chg="del">
        <pc:chgData name="Wenzel, Brooke" userId="672bf8d3-b15b-4e02-a6d1-39319a0df09b" providerId="ADAL" clId="{3DF86E15-E773-4B50-9FC7-8B4987C061E7}" dt="2024-07-26T20:27:46.909" v="137" actId="47"/>
        <pc:sldMkLst>
          <pc:docMk/>
          <pc:sldMk cId="324514310" sldId="5500"/>
        </pc:sldMkLst>
      </pc:sldChg>
      <pc:sldChg chg="del">
        <pc:chgData name="Wenzel, Brooke" userId="672bf8d3-b15b-4e02-a6d1-39319a0df09b" providerId="ADAL" clId="{3DF86E15-E773-4B50-9FC7-8B4987C061E7}" dt="2024-07-26T20:27:46.909" v="137" actId="47"/>
        <pc:sldMkLst>
          <pc:docMk/>
          <pc:sldMk cId="2992445684" sldId="5501"/>
        </pc:sldMkLst>
      </pc:sldChg>
      <pc:sldChg chg="del">
        <pc:chgData name="Wenzel, Brooke" userId="672bf8d3-b15b-4e02-a6d1-39319a0df09b" providerId="ADAL" clId="{3DF86E15-E773-4B50-9FC7-8B4987C061E7}" dt="2024-07-26T20:27:46.909" v="137" actId="47"/>
        <pc:sldMkLst>
          <pc:docMk/>
          <pc:sldMk cId="3409998740" sldId="5502"/>
        </pc:sldMkLst>
      </pc:sldChg>
      <pc:sldChg chg="del">
        <pc:chgData name="Wenzel, Brooke" userId="672bf8d3-b15b-4e02-a6d1-39319a0df09b" providerId="ADAL" clId="{3DF86E15-E773-4B50-9FC7-8B4987C061E7}" dt="2024-07-26T20:27:51.525" v="138" actId="47"/>
        <pc:sldMkLst>
          <pc:docMk/>
          <pc:sldMk cId="3842619656" sldId="5503"/>
        </pc:sldMkLst>
      </pc:sldChg>
      <pc:sldChg chg="del">
        <pc:chgData name="Wenzel, Brooke" userId="672bf8d3-b15b-4e02-a6d1-39319a0df09b" providerId="ADAL" clId="{3DF86E15-E773-4B50-9FC7-8B4987C061E7}" dt="2024-07-26T20:27:51.525" v="138" actId="47"/>
        <pc:sldMkLst>
          <pc:docMk/>
          <pc:sldMk cId="2044507219" sldId="5504"/>
        </pc:sldMkLst>
      </pc:sldChg>
      <pc:sldChg chg="del">
        <pc:chgData name="Wenzel, Brooke" userId="672bf8d3-b15b-4e02-a6d1-39319a0df09b" providerId="ADAL" clId="{3DF86E15-E773-4B50-9FC7-8B4987C061E7}" dt="2024-07-26T20:27:51.525" v="138" actId="47"/>
        <pc:sldMkLst>
          <pc:docMk/>
          <pc:sldMk cId="1616220562" sldId="5505"/>
        </pc:sldMkLst>
      </pc:sldChg>
      <pc:sldChg chg="del">
        <pc:chgData name="Wenzel, Brooke" userId="672bf8d3-b15b-4e02-a6d1-39319a0df09b" providerId="ADAL" clId="{3DF86E15-E773-4B50-9FC7-8B4987C061E7}" dt="2024-07-26T20:27:51.525" v="138" actId="47"/>
        <pc:sldMkLst>
          <pc:docMk/>
          <pc:sldMk cId="886084075" sldId="5506"/>
        </pc:sldMkLst>
      </pc:sldChg>
      <pc:sldChg chg="del">
        <pc:chgData name="Wenzel, Brooke" userId="672bf8d3-b15b-4e02-a6d1-39319a0df09b" providerId="ADAL" clId="{3DF86E15-E773-4B50-9FC7-8B4987C061E7}" dt="2024-07-26T20:27:52.328" v="139" actId="47"/>
        <pc:sldMkLst>
          <pc:docMk/>
          <pc:sldMk cId="2112664151" sldId="5507"/>
        </pc:sldMkLst>
      </pc:sldChg>
      <pc:sldChg chg="del">
        <pc:chgData name="Wenzel, Brooke" userId="672bf8d3-b15b-4e02-a6d1-39319a0df09b" providerId="ADAL" clId="{3DF86E15-E773-4B50-9FC7-8B4987C061E7}" dt="2024-07-26T20:27:56.967" v="141" actId="47"/>
        <pc:sldMkLst>
          <pc:docMk/>
          <pc:sldMk cId="3340854558" sldId="5510"/>
        </pc:sldMkLst>
      </pc:sldChg>
      <pc:sldChg chg="del">
        <pc:chgData name="Wenzel, Brooke" userId="672bf8d3-b15b-4e02-a6d1-39319a0df09b" providerId="ADAL" clId="{3DF86E15-E773-4B50-9FC7-8B4987C061E7}" dt="2024-07-26T20:27:56.967" v="141" actId="47"/>
        <pc:sldMkLst>
          <pc:docMk/>
          <pc:sldMk cId="1086787775" sldId="5511"/>
        </pc:sldMkLst>
      </pc:sldChg>
      <pc:sldChg chg="del">
        <pc:chgData name="Wenzel, Brooke" userId="672bf8d3-b15b-4e02-a6d1-39319a0df09b" providerId="ADAL" clId="{3DF86E15-E773-4B50-9FC7-8B4987C061E7}" dt="2024-07-26T20:28:22.197" v="142" actId="47"/>
        <pc:sldMkLst>
          <pc:docMk/>
          <pc:sldMk cId="3278168391" sldId="5512"/>
        </pc:sldMkLst>
      </pc:sldChg>
      <pc:sldChg chg="del">
        <pc:chgData name="Wenzel, Brooke" userId="672bf8d3-b15b-4e02-a6d1-39319a0df09b" providerId="ADAL" clId="{3DF86E15-E773-4B50-9FC7-8B4987C061E7}" dt="2024-07-26T20:26:59.703" v="83" actId="47"/>
        <pc:sldMkLst>
          <pc:docMk/>
          <pc:sldMk cId="407019806" sldId="5513"/>
        </pc:sldMkLst>
      </pc:sldChg>
      <pc:sldChg chg="del">
        <pc:chgData name="Wenzel, Brooke" userId="672bf8d3-b15b-4e02-a6d1-39319a0df09b" providerId="ADAL" clId="{3DF86E15-E773-4B50-9FC7-8B4987C061E7}" dt="2024-07-26T20:26:59.703" v="83" actId="47"/>
        <pc:sldMkLst>
          <pc:docMk/>
          <pc:sldMk cId="819232406" sldId="5514"/>
        </pc:sldMkLst>
      </pc:sldChg>
      <pc:sldMasterChg chg="delSldLayout">
        <pc:chgData name="Wenzel, Brooke" userId="672bf8d3-b15b-4e02-a6d1-39319a0df09b" providerId="ADAL" clId="{3DF86E15-E773-4B50-9FC7-8B4987C061E7}" dt="2024-07-26T20:27:22.568" v="100" actId="47"/>
        <pc:sldMasterMkLst>
          <pc:docMk/>
          <pc:sldMasterMk cId="2150711039" sldId="2147483676"/>
        </pc:sldMasterMkLst>
        <pc:sldLayoutChg chg="del">
          <pc:chgData name="Wenzel, Brooke" userId="672bf8d3-b15b-4e02-a6d1-39319a0df09b" providerId="ADAL" clId="{3DF86E15-E773-4B50-9FC7-8B4987C061E7}" dt="2024-07-26T20:27:22.568" v="100" actId="47"/>
          <pc:sldLayoutMkLst>
            <pc:docMk/>
            <pc:sldMasterMk cId="2150711039" sldId="2147483676"/>
            <pc:sldLayoutMk cId="531725957" sldId="2147483701"/>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hyperlink" Target="https://www.cde.state.co.us/datapipeline/inter_student" TargetMode="External"/><Relationship Id="rId1" Type="http://schemas.openxmlformats.org/officeDocument/2006/relationships/hyperlink" Target="mailto:StudentOctober@cde.state.co.us" TargetMode="Externa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sv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svg"/><Relationship Id="rId9" Type="http://schemas.openxmlformats.org/officeDocument/2006/relationships/image" Target="../media/image34.svg"/></Relationships>
</file>

<file path=ppt/diagrams/_rels/data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hyperlink" Target="https://www.cde.state.co.us/datapipeline/inter_student" TargetMode="External"/><Relationship Id="rId7" Type="http://schemas.openxmlformats.org/officeDocument/2006/relationships/hyperlink" Target="https://www.cde.state.co.us/datapipeline/inter_titlei" TargetMode="External"/><Relationship Id="rId12" Type="http://schemas.openxmlformats.org/officeDocument/2006/relationships/image" Target="../media/image41.png"/><Relationship Id="rId2" Type="http://schemas.openxmlformats.org/officeDocument/2006/relationships/hyperlink" Target="https://www.cde.state.co.us/datapipeline/snap_studentoctober" TargetMode="External"/><Relationship Id="rId1" Type="http://schemas.openxmlformats.org/officeDocument/2006/relationships/hyperlink" Target="mailto:StudentOctober@cde.state.co.us" TargetMode="External"/><Relationship Id="rId6" Type="http://schemas.openxmlformats.org/officeDocument/2006/relationships/hyperlink" Target="https://www.cde.state.co.us/datapipeline/inter_atrisk" TargetMode="External"/><Relationship Id="rId11" Type="http://schemas.openxmlformats.org/officeDocument/2006/relationships/image" Target="../media/image40.svg"/><Relationship Id="rId5" Type="http://schemas.openxmlformats.org/officeDocument/2006/relationships/hyperlink" Target="http://www.cde.state.co.us/cdefinance/auditunit_pupilcount" TargetMode="External"/><Relationship Id="rId10" Type="http://schemas.openxmlformats.org/officeDocument/2006/relationships/image" Target="../media/image39.png"/><Relationship Id="rId4" Type="http://schemas.openxmlformats.org/officeDocument/2006/relationships/hyperlink" Target="https://www.cde.state.co.us/idm" TargetMode="External"/><Relationship Id="rId9"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sv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hyperlink" Target="https://www.cde.state.co.us/datapipeline/inter_student" TargetMode="External"/><Relationship Id="rId6" Type="http://schemas.openxmlformats.org/officeDocument/2006/relationships/hyperlink" Target="mailto:StudentOctober@cde.state.co.us" TargetMode="External"/><Relationship Id="rId5" Type="http://schemas.openxmlformats.org/officeDocument/2006/relationships/image" Target="../media/image16.svg"/><Relationship Id="rId10" Type="http://schemas.openxmlformats.org/officeDocument/2006/relationships/image" Target="../media/image20.svg"/><Relationship Id="rId4" Type="http://schemas.openxmlformats.org/officeDocument/2006/relationships/image" Target="../media/image15.pn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11" Type="http://schemas.openxmlformats.org/officeDocument/2006/relationships/image" Target="../media/image36.sv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svg"/><Relationship Id="rId9"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8" Type="http://schemas.openxmlformats.org/officeDocument/2006/relationships/hyperlink" Target="https://www.cde.state.co.us/datapipeline/snap_studentoctober" TargetMode="External"/><Relationship Id="rId13" Type="http://schemas.openxmlformats.org/officeDocument/2006/relationships/hyperlink" Target="http://www.cde.state.co.us/cdefinance/auditunit_pupilcount" TargetMode="External"/><Relationship Id="rId3" Type="http://schemas.openxmlformats.org/officeDocument/2006/relationships/image" Target="../media/image39.png"/><Relationship Id="rId7" Type="http://schemas.openxmlformats.org/officeDocument/2006/relationships/image" Target="../media/image42.svg"/><Relationship Id="rId12" Type="http://schemas.openxmlformats.org/officeDocument/2006/relationships/hyperlink" Target="https://www.cde.state.co.us/idm" TargetMode="External"/><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1.png"/><Relationship Id="rId11" Type="http://schemas.openxmlformats.org/officeDocument/2006/relationships/hyperlink" Target="https://www.cde.state.co.us/datapipeline/inter_titlei" TargetMode="External"/><Relationship Id="rId5" Type="http://schemas.openxmlformats.org/officeDocument/2006/relationships/hyperlink" Target="mailto:StudentOctober@cde.state.co.us" TargetMode="External"/><Relationship Id="rId10" Type="http://schemas.openxmlformats.org/officeDocument/2006/relationships/hyperlink" Target="https://www.cde.state.co.us/datapipeline/inter_atrisk" TargetMode="External"/><Relationship Id="rId4" Type="http://schemas.openxmlformats.org/officeDocument/2006/relationships/image" Target="../media/image40.svg"/><Relationship Id="rId9" Type="http://schemas.openxmlformats.org/officeDocument/2006/relationships/hyperlink" Target="https://www.cde.state.co.us/datapipeline/inter_student"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0D23E-926C-4020-B2B3-E021CB01DC21}"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858E48B8-B831-41F0-8201-1AD54A1B2421}">
      <dgm:prSet phldrT="[Text]"/>
      <dgm:spPr/>
      <dgm:t>
        <a:bodyPr/>
        <a:lstStyle/>
        <a:p>
          <a:pPr>
            <a:buFont typeface="+mj-lt"/>
            <a:buAutoNum type="arabicPeriod"/>
          </a:pPr>
          <a:r>
            <a:rPr lang="en-US" dirty="0">
              <a:solidFill>
                <a:schemeClr val="tx1"/>
              </a:solidFill>
            </a:rPr>
            <a:t>Complete exception request template</a:t>
          </a:r>
        </a:p>
      </dgm:t>
      <dgm:extLst>
        <a:ext uri="{E40237B7-FDA0-4F09-8148-C483321AD2D9}">
          <dgm14:cNvPr xmlns:dgm14="http://schemas.microsoft.com/office/drawing/2010/diagram" id="0" name="" descr="1. Complete exception request template (available on SEY website)&#10;2. Upload exception request template to your district's Syncplicity student folder&#10;3. Notify the SEY collection lead that you've uploaded a document for review&#10;4. Collection lead will review your request and notify you of the outcome"/>
        </a:ext>
      </dgm:extLst>
    </dgm:pt>
    <dgm:pt modelId="{EBD541FA-0152-4984-BB70-04AEBA015B2B}" type="parTrans" cxnId="{347ADDEF-1BC8-4AF0-AD10-5B3973FF9278}">
      <dgm:prSet/>
      <dgm:spPr/>
      <dgm:t>
        <a:bodyPr/>
        <a:lstStyle/>
        <a:p>
          <a:endParaRPr lang="en-US">
            <a:solidFill>
              <a:schemeClr val="tx1"/>
            </a:solidFill>
          </a:endParaRPr>
        </a:p>
      </dgm:t>
    </dgm:pt>
    <dgm:pt modelId="{9E784248-BF4A-4963-AB70-7E41BBB62E0D}" type="sibTrans" cxnId="{347ADDEF-1BC8-4AF0-AD10-5B3973FF9278}">
      <dgm:prSet/>
      <dgm:spPr/>
      <dgm:t>
        <a:bodyPr/>
        <a:lstStyle/>
        <a:p>
          <a:endParaRPr lang="en-US">
            <a:solidFill>
              <a:schemeClr val="tx1"/>
            </a:solidFill>
          </a:endParaRPr>
        </a:p>
      </dgm:t>
    </dgm:pt>
    <dgm:pt modelId="{4598B14A-1254-4860-8B54-630B1CDDFFC9}">
      <dgm:prSet phldrT="[Text]"/>
      <dgm:spPr/>
      <dgm:t>
        <a:bodyPr/>
        <a:lstStyle/>
        <a:p>
          <a:pPr>
            <a:buFont typeface="+mj-lt"/>
            <a:buAutoNum type="arabicPeriod"/>
          </a:pPr>
          <a:r>
            <a:rPr lang="en-US" dirty="0">
              <a:solidFill>
                <a:schemeClr val="tx1"/>
              </a:solidFill>
            </a:rPr>
            <a:t>Upload exception request template to your district’s Syncplicity student folder</a:t>
          </a:r>
        </a:p>
      </dgm:t>
    </dgm:pt>
    <dgm:pt modelId="{7B3AC625-1CE0-4E7F-91A3-831513EBC614}" type="parTrans" cxnId="{B2DF5E0C-16AB-4B8C-8810-8CFE3538DEB6}">
      <dgm:prSet/>
      <dgm:spPr/>
      <dgm:t>
        <a:bodyPr/>
        <a:lstStyle/>
        <a:p>
          <a:endParaRPr lang="en-US">
            <a:solidFill>
              <a:schemeClr val="tx1"/>
            </a:solidFill>
          </a:endParaRPr>
        </a:p>
      </dgm:t>
    </dgm:pt>
    <dgm:pt modelId="{13805153-7B42-4B1C-A73E-575D7C731762}" type="sibTrans" cxnId="{B2DF5E0C-16AB-4B8C-8810-8CFE3538DEB6}">
      <dgm:prSet/>
      <dgm:spPr/>
      <dgm:t>
        <a:bodyPr/>
        <a:lstStyle/>
        <a:p>
          <a:endParaRPr lang="en-US">
            <a:solidFill>
              <a:schemeClr val="tx1"/>
            </a:solidFill>
          </a:endParaRPr>
        </a:p>
      </dgm:t>
    </dgm:pt>
    <dgm:pt modelId="{ABDF5BD4-FF2F-4388-A333-0ADDC1409782}">
      <dgm:prSet phldrT="[Text]"/>
      <dgm:spPr/>
      <dgm:t>
        <a:bodyPr/>
        <a:lstStyle/>
        <a:p>
          <a:r>
            <a:rPr lang="en-US" dirty="0">
              <a:solidFill>
                <a:schemeClr val="tx1"/>
              </a:solidFill>
            </a:rPr>
            <a:t>Folder: </a:t>
          </a:r>
          <a:r>
            <a:rPr lang="en-US" i="1" dirty="0">
              <a:solidFill>
                <a:schemeClr val="tx1"/>
              </a:solidFill>
            </a:rPr>
            <a:t>1234 – DISTRICT NAME – Student</a:t>
          </a:r>
          <a:endParaRPr lang="en-US" dirty="0">
            <a:solidFill>
              <a:schemeClr val="tx1"/>
            </a:solidFill>
          </a:endParaRPr>
        </a:p>
      </dgm:t>
    </dgm:pt>
    <dgm:pt modelId="{76F8C426-511F-4842-8D3D-B102AC25A590}" type="parTrans" cxnId="{905C3528-D3B1-4DD9-9B55-288789A45731}">
      <dgm:prSet/>
      <dgm:spPr/>
      <dgm:t>
        <a:bodyPr/>
        <a:lstStyle/>
        <a:p>
          <a:endParaRPr lang="en-US">
            <a:solidFill>
              <a:schemeClr val="tx1"/>
            </a:solidFill>
          </a:endParaRPr>
        </a:p>
      </dgm:t>
    </dgm:pt>
    <dgm:pt modelId="{20DBE6F8-D85B-4D30-B389-A842025E303C}" type="sibTrans" cxnId="{905C3528-D3B1-4DD9-9B55-288789A45731}">
      <dgm:prSet/>
      <dgm:spPr/>
      <dgm:t>
        <a:bodyPr/>
        <a:lstStyle/>
        <a:p>
          <a:endParaRPr lang="en-US">
            <a:solidFill>
              <a:schemeClr val="tx1"/>
            </a:solidFill>
          </a:endParaRPr>
        </a:p>
      </dgm:t>
    </dgm:pt>
    <dgm:pt modelId="{8784C3CF-5C7B-4355-AC2C-DAEF926E952D}">
      <dgm:prSet phldrT="[Text]"/>
      <dgm:spPr/>
      <dgm:t>
        <a:bodyPr/>
        <a:lstStyle/>
        <a:p>
          <a:pPr>
            <a:buFont typeface="+mj-lt"/>
            <a:buAutoNum type="arabicPeriod"/>
          </a:pPr>
          <a:r>
            <a:rPr lang="en-US" dirty="0">
              <a:solidFill>
                <a:schemeClr val="tx1"/>
              </a:solidFill>
            </a:rPr>
            <a:t>Notify the OCT collection lead (</a:t>
          </a: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StudentOctober@cde.state.co.us</a:t>
          </a:r>
          <a:r>
            <a:rPr lang="en-US" dirty="0">
              <a:solidFill>
                <a:schemeClr val="tx1"/>
              </a:solidFill>
            </a:rPr>
            <a:t>) that you’ve uploaded a document for review</a:t>
          </a:r>
        </a:p>
      </dgm:t>
    </dgm:pt>
    <dgm:pt modelId="{846D758A-C36D-4A4C-AF8F-C3B24B836847}" type="parTrans" cxnId="{0917C184-0823-4E0B-8456-EBCE33F85566}">
      <dgm:prSet/>
      <dgm:spPr/>
      <dgm:t>
        <a:bodyPr/>
        <a:lstStyle/>
        <a:p>
          <a:endParaRPr lang="en-US">
            <a:solidFill>
              <a:schemeClr val="tx1"/>
            </a:solidFill>
          </a:endParaRPr>
        </a:p>
      </dgm:t>
    </dgm:pt>
    <dgm:pt modelId="{14934504-949E-4933-B985-12A74A22980F}" type="sibTrans" cxnId="{0917C184-0823-4E0B-8456-EBCE33F85566}">
      <dgm:prSet/>
      <dgm:spPr/>
      <dgm:t>
        <a:bodyPr/>
        <a:lstStyle/>
        <a:p>
          <a:endParaRPr lang="en-US">
            <a:solidFill>
              <a:schemeClr val="tx1"/>
            </a:solidFill>
          </a:endParaRPr>
        </a:p>
      </dgm:t>
    </dgm:pt>
    <dgm:pt modelId="{AA7FA90E-5A0A-4284-8E96-BBE13E49C41A}">
      <dgm:prSet phldrT="[Text]"/>
      <dgm:spPr/>
      <dgm:t>
        <a:bodyPr/>
        <a:lstStyle/>
        <a:p>
          <a:pPr>
            <a:buFont typeface="+mj-lt"/>
            <a:buAutoNum type="arabicPeriod"/>
          </a:pPr>
          <a:r>
            <a:rPr lang="en-US" dirty="0">
              <a:solidFill>
                <a:schemeClr val="tx1"/>
              </a:solidFill>
            </a:rPr>
            <a:t>Collection lead will review your request and notify you of the outcome</a:t>
          </a:r>
        </a:p>
      </dgm:t>
    </dgm:pt>
    <dgm:pt modelId="{7383FC02-5FCB-4312-A849-BB0C60B94EDD}" type="parTrans" cxnId="{49F83FC6-694B-441A-9C7F-88B8658576B3}">
      <dgm:prSet/>
      <dgm:spPr/>
      <dgm:t>
        <a:bodyPr/>
        <a:lstStyle/>
        <a:p>
          <a:endParaRPr lang="en-US">
            <a:solidFill>
              <a:schemeClr val="tx1"/>
            </a:solidFill>
          </a:endParaRPr>
        </a:p>
      </dgm:t>
    </dgm:pt>
    <dgm:pt modelId="{874A8DB7-A146-4272-AAF0-7FCEDA242B4B}" type="sibTrans" cxnId="{49F83FC6-694B-441A-9C7F-88B8658576B3}">
      <dgm:prSet/>
      <dgm:spPr/>
      <dgm:t>
        <a:bodyPr/>
        <a:lstStyle/>
        <a:p>
          <a:endParaRPr lang="en-US">
            <a:solidFill>
              <a:schemeClr val="tx1"/>
            </a:solidFill>
          </a:endParaRPr>
        </a:p>
      </dgm:t>
    </dgm:pt>
    <dgm:pt modelId="{AAF6B221-6D14-496B-B17B-0DA7269FE80A}">
      <dgm:prSet/>
      <dgm:spPr/>
      <dgm:t>
        <a:bodyPr/>
        <a:lstStyle/>
        <a:p>
          <a:pPr>
            <a:buFont typeface="Arial" panose="020B0604020202020204" pitchFamily="34" charset="0"/>
            <a:buChar char="•"/>
          </a:pPr>
          <a:r>
            <a:rPr lang="en-US" dirty="0">
              <a:solidFill>
                <a:schemeClr val="tx1"/>
              </a:solidFill>
            </a:rPr>
            <a:t>Approved requests – reupload interchange file and/or create a new OCT snapshot</a:t>
          </a:r>
        </a:p>
      </dgm:t>
    </dgm:pt>
    <dgm:pt modelId="{A551AC2A-A44B-4A95-977E-75AEFC764708}" type="parTrans" cxnId="{D24D1D4D-225A-4B6A-99C4-D68755C3070E}">
      <dgm:prSet/>
      <dgm:spPr/>
      <dgm:t>
        <a:bodyPr/>
        <a:lstStyle/>
        <a:p>
          <a:endParaRPr lang="en-US">
            <a:solidFill>
              <a:schemeClr val="tx1"/>
            </a:solidFill>
          </a:endParaRPr>
        </a:p>
      </dgm:t>
    </dgm:pt>
    <dgm:pt modelId="{58516D67-A4CC-4F1C-9DDA-FCEF1496282E}" type="sibTrans" cxnId="{D24D1D4D-225A-4B6A-99C4-D68755C3070E}">
      <dgm:prSet/>
      <dgm:spPr/>
      <dgm:t>
        <a:bodyPr/>
        <a:lstStyle/>
        <a:p>
          <a:endParaRPr lang="en-US">
            <a:solidFill>
              <a:schemeClr val="tx1"/>
            </a:solidFill>
          </a:endParaRPr>
        </a:p>
      </dgm:t>
    </dgm:pt>
    <dgm:pt modelId="{7EF775BA-F82C-4BB5-BD9D-1547DBA0E5F9}">
      <dgm:prSet/>
      <dgm:spPr/>
      <dgm:t>
        <a:bodyPr/>
        <a:lstStyle/>
        <a:p>
          <a:pPr>
            <a:buFont typeface="Arial" panose="020B0604020202020204" pitchFamily="34" charset="0"/>
            <a:buChar char="•"/>
          </a:pPr>
          <a:r>
            <a:rPr lang="en-US" dirty="0">
              <a:solidFill>
                <a:schemeClr val="tx1"/>
              </a:solidFill>
            </a:rPr>
            <a:t>Denied requests – collection lead will provide next steps for clearing the error</a:t>
          </a:r>
        </a:p>
      </dgm:t>
    </dgm:pt>
    <dgm:pt modelId="{A03C5CB5-DF6E-4BCF-93C0-AF8F4D42BF57}" type="parTrans" cxnId="{600B6B67-8B42-4657-B796-560E97F977FA}">
      <dgm:prSet/>
      <dgm:spPr/>
      <dgm:t>
        <a:bodyPr/>
        <a:lstStyle/>
        <a:p>
          <a:endParaRPr lang="en-US">
            <a:solidFill>
              <a:schemeClr val="tx1"/>
            </a:solidFill>
          </a:endParaRPr>
        </a:p>
      </dgm:t>
    </dgm:pt>
    <dgm:pt modelId="{FE52EEA7-B058-4C04-BBD2-B3949D8F2992}" type="sibTrans" cxnId="{600B6B67-8B42-4657-B796-560E97F977FA}">
      <dgm:prSet/>
      <dgm:spPr/>
      <dgm:t>
        <a:bodyPr/>
        <a:lstStyle/>
        <a:p>
          <a:endParaRPr lang="en-US">
            <a:solidFill>
              <a:schemeClr val="tx1"/>
            </a:solidFill>
          </a:endParaRPr>
        </a:p>
      </dgm:t>
    </dgm:pt>
    <dgm:pt modelId="{432A56EF-A2DE-4788-A1CA-451FCD1D3841}">
      <dgm:prSet/>
      <dgm:spPr/>
      <dgm:t>
        <a:bodyPr/>
        <a:lstStyle/>
        <a:p>
          <a:pPr>
            <a:buFont typeface="Arial" panose="020B0604020202020204" pitchFamily="34" charset="0"/>
            <a:buChar char="•"/>
          </a:pPr>
          <a:r>
            <a:rPr lang="en-US" dirty="0">
              <a:solidFill>
                <a:schemeClr val="tx1"/>
              </a:solidFill>
            </a:rPr>
            <a:t>Additional information needed – collection lead will request information</a:t>
          </a:r>
        </a:p>
      </dgm:t>
    </dgm:pt>
    <dgm:pt modelId="{69B83062-B05A-4009-A65A-A312D6A49B8E}" type="parTrans" cxnId="{F47E67DE-97DD-4846-9226-666636803C72}">
      <dgm:prSet/>
      <dgm:spPr/>
      <dgm:t>
        <a:bodyPr/>
        <a:lstStyle/>
        <a:p>
          <a:endParaRPr lang="en-US">
            <a:solidFill>
              <a:schemeClr val="tx1"/>
            </a:solidFill>
          </a:endParaRPr>
        </a:p>
      </dgm:t>
    </dgm:pt>
    <dgm:pt modelId="{D529D2EA-81D0-4394-948D-9C995DB66A3A}" type="sibTrans" cxnId="{F47E67DE-97DD-4846-9226-666636803C72}">
      <dgm:prSet/>
      <dgm:spPr/>
      <dgm:t>
        <a:bodyPr/>
        <a:lstStyle/>
        <a:p>
          <a:endParaRPr lang="en-US">
            <a:solidFill>
              <a:schemeClr val="tx1"/>
            </a:solidFill>
          </a:endParaRPr>
        </a:p>
      </dgm:t>
    </dgm:pt>
    <dgm:pt modelId="{8000A65D-0DFE-4AAC-8E36-85F2D5F8131E}">
      <dgm:prSet phldrT="[Text]"/>
      <dgm:spPr/>
      <dgm:t>
        <a:bodyPr/>
        <a:lstStyle/>
        <a:p>
          <a:pPr>
            <a:buFont typeface="Arial" panose="020B0604020202020204" pitchFamily="34" charset="0"/>
            <a:buChar char="•"/>
          </a:pPr>
          <a:r>
            <a:rPr lang="en-US">
              <a:solidFill>
                <a:schemeClr val="tx1"/>
              </a:solidFill>
            </a:rPr>
            <a:t>Available on </a:t>
          </a:r>
          <a:r>
            <a:rPr lang="en-US">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Student Interchange Website</a:t>
          </a:r>
          <a:endParaRPr lang="en-US" dirty="0">
            <a:solidFill>
              <a:schemeClr val="tx1"/>
            </a:solidFill>
          </a:endParaRPr>
        </a:p>
      </dgm:t>
    </dgm:pt>
    <dgm:pt modelId="{02D6D722-3516-4472-BA5C-D1DFCEC1BAFA}" type="parTrans" cxnId="{6E288779-900D-446D-A07A-5061FF015EE4}">
      <dgm:prSet/>
      <dgm:spPr/>
      <dgm:t>
        <a:bodyPr/>
        <a:lstStyle/>
        <a:p>
          <a:endParaRPr lang="en-US">
            <a:solidFill>
              <a:schemeClr val="tx1"/>
            </a:solidFill>
          </a:endParaRPr>
        </a:p>
      </dgm:t>
    </dgm:pt>
    <dgm:pt modelId="{8EB119A9-6843-4DD5-B1B1-BE65E81D7A63}" type="sibTrans" cxnId="{6E288779-900D-446D-A07A-5061FF015EE4}">
      <dgm:prSet/>
      <dgm:spPr/>
      <dgm:t>
        <a:bodyPr/>
        <a:lstStyle/>
        <a:p>
          <a:endParaRPr lang="en-US">
            <a:solidFill>
              <a:schemeClr val="tx1"/>
            </a:solidFill>
          </a:endParaRPr>
        </a:p>
      </dgm:t>
    </dgm:pt>
    <dgm:pt modelId="{221558F7-619D-40CF-B1C8-680CFD4B6681}">
      <dgm:prSet/>
      <dgm:spPr/>
      <dgm:t>
        <a:bodyPr/>
        <a:lstStyle/>
        <a:p>
          <a:pPr>
            <a:buFont typeface="Arial" panose="020B0604020202020204" pitchFamily="34" charset="0"/>
            <a:buChar char="•"/>
          </a:pPr>
          <a:r>
            <a:rPr lang="en-US" dirty="0">
              <a:solidFill>
                <a:schemeClr val="tx1"/>
              </a:solidFill>
            </a:rPr>
            <a:t>Pro Tip: Include the date in name of your exception request file as you may upload more than one exception during the collection cycle</a:t>
          </a:r>
        </a:p>
      </dgm:t>
    </dgm:pt>
    <dgm:pt modelId="{218E631D-EA3E-44B9-9098-79A21D40617E}" type="parTrans" cxnId="{6E15D793-F24C-4976-8DAB-AAF6A1EFFB7A}">
      <dgm:prSet/>
      <dgm:spPr/>
      <dgm:t>
        <a:bodyPr/>
        <a:lstStyle/>
        <a:p>
          <a:endParaRPr lang="en-US">
            <a:solidFill>
              <a:schemeClr val="tx1"/>
            </a:solidFill>
          </a:endParaRPr>
        </a:p>
      </dgm:t>
    </dgm:pt>
    <dgm:pt modelId="{ED1F98F4-4326-45B0-AC40-B3E477CD55C3}" type="sibTrans" cxnId="{6E15D793-F24C-4976-8DAB-AAF6A1EFFB7A}">
      <dgm:prSet/>
      <dgm:spPr/>
      <dgm:t>
        <a:bodyPr/>
        <a:lstStyle/>
        <a:p>
          <a:endParaRPr lang="en-US">
            <a:solidFill>
              <a:schemeClr val="tx1"/>
            </a:solidFill>
          </a:endParaRPr>
        </a:p>
      </dgm:t>
    </dgm:pt>
    <dgm:pt modelId="{BFF1A52B-E65B-405E-A191-82D4509E401F}" type="pres">
      <dgm:prSet presAssocID="{AEC0D23E-926C-4020-B2B3-E021CB01DC21}" presName="linear" presStyleCnt="0">
        <dgm:presLayoutVars>
          <dgm:dir/>
          <dgm:resizeHandles val="exact"/>
        </dgm:presLayoutVars>
      </dgm:prSet>
      <dgm:spPr/>
    </dgm:pt>
    <dgm:pt modelId="{A2C781F1-A973-4CD8-9D80-EFDED9719614}" type="pres">
      <dgm:prSet presAssocID="{858E48B8-B831-41F0-8201-1AD54A1B2421}" presName="comp" presStyleCnt="0"/>
      <dgm:spPr/>
    </dgm:pt>
    <dgm:pt modelId="{ED6F6D9D-57D4-4279-98D0-988718B1DF42}" type="pres">
      <dgm:prSet presAssocID="{858E48B8-B831-41F0-8201-1AD54A1B2421}" presName="box" presStyleLbl="node1" presStyleIdx="0" presStyleCnt="4"/>
      <dgm:spPr/>
    </dgm:pt>
    <dgm:pt modelId="{5245FA24-BA5F-4641-BBC5-B40ABD8DED90}" type="pres">
      <dgm:prSet presAssocID="{858E48B8-B831-41F0-8201-1AD54A1B2421}" presName="img" presStyleLbl="fgImgPlace1" presStyleIdx="0"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3000" b="-43000"/>
          </a:stretch>
        </a:blipFill>
      </dgm:spPr>
      <dgm:extLst>
        <a:ext uri="{E40237B7-FDA0-4F09-8148-C483321AD2D9}">
          <dgm14:cNvPr xmlns:dgm14="http://schemas.microsoft.com/office/drawing/2010/diagram" id="0" name="" descr="Badge 1 with solid fill"/>
        </a:ext>
      </dgm:extLst>
    </dgm:pt>
    <dgm:pt modelId="{4C4AD5D3-ACE6-4837-B984-93AD1762C1BB}" type="pres">
      <dgm:prSet presAssocID="{858E48B8-B831-41F0-8201-1AD54A1B2421}" presName="text" presStyleLbl="node1" presStyleIdx="0" presStyleCnt="4">
        <dgm:presLayoutVars>
          <dgm:bulletEnabled val="1"/>
        </dgm:presLayoutVars>
      </dgm:prSet>
      <dgm:spPr/>
    </dgm:pt>
    <dgm:pt modelId="{4618A76C-B1BA-41CE-AE63-51A0E8C1C564}" type="pres">
      <dgm:prSet presAssocID="{9E784248-BF4A-4963-AB70-7E41BBB62E0D}" presName="spacer" presStyleCnt="0"/>
      <dgm:spPr/>
    </dgm:pt>
    <dgm:pt modelId="{930ED66A-7FD4-4EED-8FCA-602404CB453C}" type="pres">
      <dgm:prSet presAssocID="{4598B14A-1254-4860-8B54-630B1CDDFFC9}" presName="comp" presStyleCnt="0"/>
      <dgm:spPr/>
    </dgm:pt>
    <dgm:pt modelId="{8676FC17-34F1-428F-A02E-C17F2E34BCBA}" type="pres">
      <dgm:prSet presAssocID="{4598B14A-1254-4860-8B54-630B1CDDFFC9}" presName="box" presStyleLbl="node1" presStyleIdx="1" presStyleCnt="4"/>
      <dgm:spPr/>
    </dgm:pt>
    <dgm:pt modelId="{F6B56DD3-37F2-4B6A-808F-753ABE5695F6}" type="pres">
      <dgm:prSet presAssocID="{4598B14A-1254-4860-8B54-630B1CDDFFC9}" presName="img" presStyleLbl="fgImgPlace1" presStyleIdx="1"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43000" b="-43000"/>
          </a:stretch>
        </a:blipFill>
      </dgm:spPr>
      <dgm:extLst>
        <a:ext uri="{E40237B7-FDA0-4F09-8148-C483321AD2D9}">
          <dgm14:cNvPr xmlns:dgm14="http://schemas.microsoft.com/office/drawing/2010/diagram" id="0" name="" descr="Badge with solid fill"/>
        </a:ext>
      </dgm:extLst>
    </dgm:pt>
    <dgm:pt modelId="{DFF3113C-3C8B-4C55-9F7E-318EDE2FC4A5}" type="pres">
      <dgm:prSet presAssocID="{4598B14A-1254-4860-8B54-630B1CDDFFC9}" presName="text" presStyleLbl="node1" presStyleIdx="1" presStyleCnt="4">
        <dgm:presLayoutVars>
          <dgm:bulletEnabled val="1"/>
        </dgm:presLayoutVars>
      </dgm:prSet>
      <dgm:spPr/>
    </dgm:pt>
    <dgm:pt modelId="{000C2910-F646-4DA1-AB7F-97F880B667CA}" type="pres">
      <dgm:prSet presAssocID="{13805153-7B42-4B1C-A73E-575D7C731762}" presName="spacer" presStyleCnt="0"/>
      <dgm:spPr/>
    </dgm:pt>
    <dgm:pt modelId="{7ADF76CA-6C28-4116-97CC-8D949F471AC7}" type="pres">
      <dgm:prSet presAssocID="{8784C3CF-5C7B-4355-AC2C-DAEF926E952D}" presName="comp" presStyleCnt="0"/>
      <dgm:spPr/>
    </dgm:pt>
    <dgm:pt modelId="{D4B16762-9C87-4DA9-BD05-8F2B933CE7EB}" type="pres">
      <dgm:prSet presAssocID="{8784C3CF-5C7B-4355-AC2C-DAEF926E952D}" presName="box" presStyleLbl="node1" presStyleIdx="2" presStyleCnt="4"/>
      <dgm:spPr/>
    </dgm:pt>
    <dgm:pt modelId="{FC9C6E1E-C098-4D41-B648-3F2EB5F3A1E9}" type="pres">
      <dgm:prSet presAssocID="{8784C3CF-5C7B-4355-AC2C-DAEF926E952D}" presName="img" presStyleLbl="fgImgPlac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dgm:spPr>
      <dgm:extLst>
        <a:ext uri="{E40237B7-FDA0-4F09-8148-C483321AD2D9}">
          <dgm14:cNvPr xmlns:dgm14="http://schemas.microsoft.com/office/drawing/2010/diagram" id="0" name="" descr="Badge 3 with solid fill"/>
        </a:ext>
      </dgm:extLst>
    </dgm:pt>
    <dgm:pt modelId="{449A9259-402C-42B7-8B68-7EFB740ED27E}" type="pres">
      <dgm:prSet presAssocID="{8784C3CF-5C7B-4355-AC2C-DAEF926E952D}" presName="text" presStyleLbl="node1" presStyleIdx="2" presStyleCnt="4">
        <dgm:presLayoutVars>
          <dgm:bulletEnabled val="1"/>
        </dgm:presLayoutVars>
      </dgm:prSet>
      <dgm:spPr/>
    </dgm:pt>
    <dgm:pt modelId="{E3C69CA1-AC83-4868-9455-BD6A94F1C195}" type="pres">
      <dgm:prSet presAssocID="{14934504-949E-4933-B985-12A74A22980F}" presName="spacer" presStyleCnt="0"/>
      <dgm:spPr/>
    </dgm:pt>
    <dgm:pt modelId="{F170C8D4-8847-406A-B370-10E6409A8B41}" type="pres">
      <dgm:prSet presAssocID="{AA7FA90E-5A0A-4284-8E96-BBE13E49C41A}" presName="comp" presStyleCnt="0"/>
      <dgm:spPr/>
    </dgm:pt>
    <dgm:pt modelId="{FDA14C2A-ED5A-4A0D-9B27-679DA99E1CC0}" type="pres">
      <dgm:prSet presAssocID="{AA7FA90E-5A0A-4284-8E96-BBE13E49C41A}" presName="box" presStyleLbl="node1" presStyleIdx="3" presStyleCnt="4"/>
      <dgm:spPr/>
    </dgm:pt>
    <dgm:pt modelId="{67B448B2-155B-445D-A012-2252281972A8}" type="pres">
      <dgm:prSet presAssocID="{AA7FA90E-5A0A-4284-8E96-BBE13E49C41A}" presName="img" presStyleLbl="fgImgPlac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dgm:spPr>
      <dgm:extLst>
        <a:ext uri="{E40237B7-FDA0-4F09-8148-C483321AD2D9}">
          <dgm14:cNvPr xmlns:dgm14="http://schemas.microsoft.com/office/drawing/2010/diagram" id="0" name="" descr="Badge 4 with solid fill"/>
        </a:ext>
      </dgm:extLst>
    </dgm:pt>
    <dgm:pt modelId="{059F92C2-B9D1-46A8-BD98-496D53E24776}" type="pres">
      <dgm:prSet presAssocID="{AA7FA90E-5A0A-4284-8E96-BBE13E49C41A}" presName="text" presStyleLbl="node1" presStyleIdx="3" presStyleCnt="4">
        <dgm:presLayoutVars>
          <dgm:bulletEnabled val="1"/>
        </dgm:presLayoutVars>
      </dgm:prSet>
      <dgm:spPr/>
    </dgm:pt>
  </dgm:ptLst>
  <dgm:cxnLst>
    <dgm:cxn modelId="{B2DF5E0C-16AB-4B8C-8810-8CFE3538DEB6}" srcId="{AEC0D23E-926C-4020-B2B3-E021CB01DC21}" destId="{4598B14A-1254-4860-8B54-630B1CDDFFC9}" srcOrd="1" destOrd="0" parTransId="{7B3AC625-1CE0-4E7F-91A3-831513EBC614}" sibTransId="{13805153-7B42-4B1C-A73E-575D7C731762}"/>
    <dgm:cxn modelId="{D16B6614-2A24-40BF-AA1D-4E93DA963FD9}" type="presOf" srcId="{4598B14A-1254-4860-8B54-630B1CDDFFC9}" destId="{8676FC17-34F1-428F-A02E-C17F2E34BCBA}" srcOrd="0" destOrd="0" presId="urn:microsoft.com/office/officeart/2005/8/layout/vList4"/>
    <dgm:cxn modelId="{DEDC581C-63C8-4F36-907A-A15927B79550}" type="presOf" srcId="{8784C3CF-5C7B-4355-AC2C-DAEF926E952D}" destId="{449A9259-402C-42B7-8B68-7EFB740ED27E}" srcOrd="1" destOrd="0" presId="urn:microsoft.com/office/officeart/2005/8/layout/vList4"/>
    <dgm:cxn modelId="{47359620-889E-4E7C-A0EE-DADCD538942C}" type="presOf" srcId="{AA7FA90E-5A0A-4284-8E96-BBE13E49C41A}" destId="{059F92C2-B9D1-46A8-BD98-496D53E24776}" srcOrd="1" destOrd="0" presId="urn:microsoft.com/office/officeart/2005/8/layout/vList4"/>
    <dgm:cxn modelId="{905C3528-D3B1-4DD9-9B55-288789A45731}" srcId="{4598B14A-1254-4860-8B54-630B1CDDFFC9}" destId="{ABDF5BD4-FF2F-4388-A333-0ADDC1409782}" srcOrd="0" destOrd="0" parTransId="{76F8C426-511F-4842-8D3D-B102AC25A590}" sibTransId="{20DBE6F8-D85B-4D30-B389-A842025E303C}"/>
    <dgm:cxn modelId="{5A200240-AA8A-4124-B349-5BB0246C5A4F}" type="presOf" srcId="{ABDF5BD4-FF2F-4388-A333-0ADDC1409782}" destId="{8676FC17-34F1-428F-A02E-C17F2E34BCBA}" srcOrd="0" destOrd="1" presId="urn:microsoft.com/office/officeart/2005/8/layout/vList4"/>
    <dgm:cxn modelId="{859BB660-4F9D-4BF2-B19B-D6CE40CF6D23}" type="presOf" srcId="{858E48B8-B831-41F0-8201-1AD54A1B2421}" destId="{ED6F6D9D-57D4-4279-98D0-988718B1DF42}" srcOrd="0" destOrd="0" presId="urn:microsoft.com/office/officeart/2005/8/layout/vList4"/>
    <dgm:cxn modelId="{CE854C41-409E-4E63-8766-A277833B8CC6}" type="presOf" srcId="{4598B14A-1254-4860-8B54-630B1CDDFFC9}" destId="{DFF3113C-3C8B-4C55-9F7E-318EDE2FC4A5}" srcOrd="1" destOrd="0" presId="urn:microsoft.com/office/officeart/2005/8/layout/vList4"/>
    <dgm:cxn modelId="{600B6B67-8B42-4657-B796-560E97F977FA}" srcId="{AA7FA90E-5A0A-4284-8E96-BBE13E49C41A}" destId="{7EF775BA-F82C-4BB5-BD9D-1547DBA0E5F9}" srcOrd="1" destOrd="0" parTransId="{A03C5CB5-DF6E-4BCF-93C0-AF8F4D42BF57}" sibTransId="{FE52EEA7-B058-4C04-BBD2-B3949D8F2992}"/>
    <dgm:cxn modelId="{D24D1D4D-225A-4B6A-99C4-D68755C3070E}" srcId="{AA7FA90E-5A0A-4284-8E96-BBE13E49C41A}" destId="{AAF6B221-6D14-496B-B17B-0DA7269FE80A}" srcOrd="0" destOrd="0" parTransId="{A551AC2A-A44B-4A95-977E-75AEFC764708}" sibTransId="{58516D67-A4CC-4F1C-9DDA-FCEF1496282E}"/>
    <dgm:cxn modelId="{159BFE77-7E75-4B3D-BC8E-2E2BB6522DDF}" type="presOf" srcId="{8784C3CF-5C7B-4355-AC2C-DAEF926E952D}" destId="{D4B16762-9C87-4DA9-BD05-8F2B933CE7EB}" srcOrd="0" destOrd="0" presId="urn:microsoft.com/office/officeart/2005/8/layout/vList4"/>
    <dgm:cxn modelId="{6E288779-900D-446D-A07A-5061FF015EE4}" srcId="{858E48B8-B831-41F0-8201-1AD54A1B2421}" destId="{8000A65D-0DFE-4AAC-8E36-85F2D5F8131E}" srcOrd="0" destOrd="0" parTransId="{02D6D722-3516-4472-BA5C-D1DFCEC1BAFA}" sibTransId="{8EB119A9-6843-4DD5-B1B1-BE65E81D7A63}"/>
    <dgm:cxn modelId="{F6CDD45A-72FD-4519-A83B-F3BC362F2384}" type="presOf" srcId="{432A56EF-A2DE-4788-A1CA-451FCD1D3841}" destId="{059F92C2-B9D1-46A8-BD98-496D53E24776}" srcOrd="1" destOrd="3" presId="urn:microsoft.com/office/officeart/2005/8/layout/vList4"/>
    <dgm:cxn modelId="{0917C184-0823-4E0B-8456-EBCE33F85566}" srcId="{AEC0D23E-926C-4020-B2B3-E021CB01DC21}" destId="{8784C3CF-5C7B-4355-AC2C-DAEF926E952D}" srcOrd="2" destOrd="0" parTransId="{846D758A-C36D-4A4C-AF8F-C3B24B836847}" sibTransId="{14934504-949E-4933-B985-12A74A22980F}"/>
    <dgm:cxn modelId="{A049FF8C-351B-48B3-9EE8-C541FD744902}" type="presOf" srcId="{7EF775BA-F82C-4BB5-BD9D-1547DBA0E5F9}" destId="{059F92C2-B9D1-46A8-BD98-496D53E24776}" srcOrd="1" destOrd="2" presId="urn:microsoft.com/office/officeart/2005/8/layout/vList4"/>
    <dgm:cxn modelId="{6E15D793-F24C-4976-8DAB-AAF6A1EFFB7A}" srcId="{8784C3CF-5C7B-4355-AC2C-DAEF926E952D}" destId="{221558F7-619D-40CF-B1C8-680CFD4B6681}" srcOrd="0" destOrd="0" parTransId="{218E631D-EA3E-44B9-9098-79A21D40617E}" sibTransId="{ED1F98F4-4326-45B0-AC40-B3E477CD55C3}"/>
    <dgm:cxn modelId="{BB9CAE98-E853-4A14-9F30-B1FEB9AA08DF}" type="presOf" srcId="{221558F7-619D-40CF-B1C8-680CFD4B6681}" destId="{449A9259-402C-42B7-8B68-7EFB740ED27E}" srcOrd="1" destOrd="1" presId="urn:microsoft.com/office/officeart/2005/8/layout/vList4"/>
    <dgm:cxn modelId="{47A87F9E-346D-46C6-9CEB-3AE90CD54235}" type="presOf" srcId="{221558F7-619D-40CF-B1C8-680CFD4B6681}" destId="{D4B16762-9C87-4DA9-BD05-8F2B933CE7EB}" srcOrd="0" destOrd="1" presId="urn:microsoft.com/office/officeart/2005/8/layout/vList4"/>
    <dgm:cxn modelId="{16F83FA4-50AD-4D96-A0CE-03666D8572FE}" type="presOf" srcId="{432A56EF-A2DE-4788-A1CA-451FCD1D3841}" destId="{FDA14C2A-ED5A-4A0D-9B27-679DA99E1CC0}" srcOrd="0" destOrd="3" presId="urn:microsoft.com/office/officeart/2005/8/layout/vList4"/>
    <dgm:cxn modelId="{0B018EBC-C9D0-4A67-86EE-3EE7BCE57544}" type="presOf" srcId="{AAF6B221-6D14-496B-B17B-0DA7269FE80A}" destId="{059F92C2-B9D1-46A8-BD98-496D53E24776}" srcOrd="1" destOrd="1" presId="urn:microsoft.com/office/officeart/2005/8/layout/vList4"/>
    <dgm:cxn modelId="{49F83FC6-694B-441A-9C7F-88B8658576B3}" srcId="{AEC0D23E-926C-4020-B2B3-E021CB01DC21}" destId="{AA7FA90E-5A0A-4284-8E96-BBE13E49C41A}" srcOrd="3" destOrd="0" parTransId="{7383FC02-5FCB-4312-A849-BB0C60B94EDD}" sibTransId="{874A8DB7-A146-4272-AAF0-7FCEDA242B4B}"/>
    <dgm:cxn modelId="{B10B2FC8-BD2B-4AD9-B0F5-DCC95AEA6063}" type="presOf" srcId="{858E48B8-B831-41F0-8201-1AD54A1B2421}" destId="{4C4AD5D3-ACE6-4837-B984-93AD1762C1BB}" srcOrd="1" destOrd="0" presId="urn:microsoft.com/office/officeart/2005/8/layout/vList4"/>
    <dgm:cxn modelId="{2C4B5ECB-38CE-4391-A432-CECCB72EF6E3}" type="presOf" srcId="{8000A65D-0DFE-4AAC-8E36-85F2D5F8131E}" destId="{ED6F6D9D-57D4-4279-98D0-988718B1DF42}" srcOrd="0" destOrd="1" presId="urn:microsoft.com/office/officeart/2005/8/layout/vList4"/>
    <dgm:cxn modelId="{D61F94CD-BF23-4205-BE67-E2B8DC8BD6F3}" type="presOf" srcId="{AAF6B221-6D14-496B-B17B-0DA7269FE80A}" destId="{FDA14C2A-ED5A-4A0D-9B27-679DA99E1CC0}" srcOrd="0" destOrd="1" presId="urn:microsoft.com/office/officeart/2005/8/layout/vList4"/>
    <dgm:cxn modelId="{F879DFD2-17F3-4A01-9443-6A7056F2458C}" type="presOf" srcId="{8000A65D-0DFE-4AAC-8E36-85F2D5F8131E}" destId="{4C4AD5D3-ACE6-4837-B984-93AD1762C1BB}" srcOrd="1" destOrd="1" presId="urn:microsoft.com/office/officeart/2005/8/layout/vList4"/>
    <dgm:cxn modelId="{4BD48AD3-17A0-46D3-986E-E04F7A22EB54}" type="presOf" srcId="{7EF775BA-F82C-4BB5-BD9D-1547DBA0E5F9}" destId="{FDA14C2A-ED5A-4A0D-9B27-679DA99E1CC0}" srcOrd="0" destOrd="2" presId="urn:microsoft.com/office/officeart/2005/8/layout/vList4"/>
    <dgm:cxn modelId="{32B40ADB-B284-4002-8AE4-86ADB416354D}" type="presOf" srcId="{AEC0D23E-926C-4020-B2B3-E021CB01DC21}" destId="{BFF1A52B-E65B-405E-A191-82D4509E401F}" srcOrd="0" destOrd="0" presId="urn:microsoft.com/office/officeart/2005/8/layout/vList4"/>
    <dgm:cxn modelId="{F47E67DE-97DD-4846-9226-666636803C72}" srcId="{AA7FA90E-5A0A-4284-8E96-BBE13E49C41A}" destId="{432A56EF-A2DE-4788-A1CA-451FCD1D3841}" srcOrd="2" destOrd="0" parTransId="{69B83062-B05A-4009-A65A-A312D6A49B8E}" sibTransId="{D529D2EA-81D0-4394-948D-9C995DB66A3A}"/>
    <dgm:cxn modelId="{21FF65E8-404A-4D0E-8DAB-1CD58C4E37A1}" type="presOf" srcId="{ABDF5BD4-FF2F-4388-A333-0ADDC1409782}" destId="{DFF3113C-3C8B-4C55-9F7E-318EDE2FC4A5}" srcOrd="1" destOrd="1" presId="urn:microsoft.com/office/officeart/2005/8/layout/vList4"/>
    <dgm:cxn modelId="{347ADDEF-1BC8-4AF0-AD10-5B3973FF9278}" srcId="{AEC0D23E-926C-4020-B2B3-E021CB01DC21}" destId="{858E48B8-B831-41F0-8201-1AD54A1B2421}" srcOrd="0" destOrd="0" parTransId="{EBD541FA-0152-4984-BB70-04AEBA015B2B}" sibTransId="{9E784248-BF4A-4963-AB70-7E41BBB62E0D}"/>
    <dgm:cxn modelId="{D6E629F1-F2A2-400E-B909-775F6535FD67}" type="presOf" srcId="{AA7FA90E-5A0A-4284-8E96-BBE13E49C41A}" destId="{FDA14C2A-ED5A-4A0D-9B27-679DA99E1CC0}" srcOrd="0" destOrd="0" presId="urn:microsoft.com/office/officeart/2005/8/layout/vList4"/>
    <dgm:cxn modelId="{0904DD25-FC35-420F-9280-AFCA98C4F947}" type="presParOf" srcId="{BFF1A52B-E65B-405E-A191-82D4509E401F}" destId="{A2C781F1-A973-4CD8-9D80-EFDED9719614}" srcOrd="0" destOrd="0" presId="urn:microsoft.com/office/officeart/2005/8/layout/vList4"/>
    <dgm:cxn modelId="{DF46DCA5-D123-4A62-A86B-1B3C35DDA72A}" type="presParOf" srcId="{A2C781F1-A973-4CD8-9D80-EFDED9719614}" destId="{ED6F6D9D-57D4-4279-98D0-988718B1DF42}" srcOrd="0" destOrd="0" presId="urn:microsoft.com/office/officeart/2005/8/layout/vList4"/>
    <dgm:cxn modelId="{66D6CEBA-23B3-4578-9DF9-E01603C47D14}" type="presParOf" srcId="{A2C781F1-A973-4CD8-9D80-EFDED9719614}" destId="{5245FA24-BA5F-4641-BBC5-B40ABD8DED90}" srcOrd="1" destOrd="0" presId="urn:microsoft.com/office/officeart/2005/8/layout/vList4"/>
    <dgm:cxn modelId="{F23FE7CC-B3B3-431A-A814-2E047AA4BD8E}" type="presParOf" srcId="{A2C781F1-A973-4CD8-9D80-EFDED9719614}" destId="{4C4AD5D3-ACE6-4837-B984-93AD1762C1BB}" srcOrd="2" destOrd="0" presId="urn:microsoft.com/office/officeart/2005/8/layout/vList4"/>
    <dgm:cxn modelId="{C2638798-1EC7-47BE-AD04-A87050535EC4}" type="presParOf" srcId="{BFF1A52B-E65B-405E-A191-82D4509E401F}" destId="{4618A76C-B1BA-41CE-AE63-51A0E8C1C564}" srcOrd="1" destOrd="0" presId="urn:microsoft.com/office/officeart/2005/8/layout/vList4"/>
    <dgm:cxn modelId="{0869FDF2-FD98-4293-8D4F-5942A846BD39}" type="presParOf" srcId="{BFF1A52B-E65B-405E-A191-82D4509E401F}" destId="{930ED66A-7FD4-4EED-8FCA-602404CB453C}" srcOrd="2" destOrd="0" presId="urn:microsoft.com/office/officeart/2005/8/layout/vList4"/>
    <dgm:cxn modelId="{9C9286BA-9F9C-44D6-ABF7-BDAB96DFD8D4}" type="presParOf" srcId="{930ED66A-7FD4-4EED-8FCA-602404CB453C}" destId="{8676FC17-34F1-428F-A02E-C17F2E34BCBA}" srcOrd="0" destOrd="0" presId="urn:microsoft.com/office/officeart/2005/8/layout/vList4"/>
    <dgm:cxn modelId="{CDB0868E-7157-4304-838C-C900F1217485}" type="presParOf" srcId="{930ED66A-7FD4-4EED-8FCA-602404CB453C}" destId="{F6B56DD3-37F2-4B6A-808F-753ABE5695F6}" srcOrd="1" destOrd="0" presId="urn:microsoft.com/office/officeart/2005/8/layout/vList4"/>
    <dgm:cxn modelId="{4FC5E7DB-2A7A-4FF7-A2B0-67EBAC625866}" type="presParOf" srcId="{930ED66A-7FD4-4EED-8FCA-602404CB453C}" destId="{DFF3113C-3C8B-4C55-9F7E-318EDE2FC4A5}" srcOrd="2" destOrd="0" presId="urn:microsoft.com/office/officeart/2005/8/layout/vList4"/>
    <dgm:cxn modelId="{F03AB90A-938F-4D7D-A2C5-11F7DD25F01A}" type="presParOf" srcId="{BFF1A52B-E65B-405E-A191-82D4509E401F}" destId="{000C2910-F646-4DA1-AB7F-97F880B667CA}" srcOrd="3" destOrd="0" presId="urn:microsoft.com/office/officeart/2005/8/layout/vList4"/>
    <dgm:cxn modelId="{89291035-0900-420F-A321-100682992019}" type="presParOf" srcId="{BFF1A52B-E65B-405E-A191-82D4509E401F}" destId="{7ADF76CA-6C28-4116-97CC-8D949F471AC7}" srcOrd="4" destOrd="0" presId="urn:microsoft.com/office/officeart/2005/8/layout/vList4"/>
    <dgm:cxn modelId="{415B1F14-DE41-4CAE-92DE-550AC8BD2472}" type="presParOf" srcId="{7ADF76CA-6C28-4116-97CC-8D949F471AC7}" destId="{D4B16762-9C87-4DA9-BD05-8F2B933CE7EB}" srcOrd="0" destOrd="0" presId="urn:microsoft.com/office/officeart/2005/8/layout/vList4"/>
    <dgm:cxn modelId="{FC5F29E4-715B-4088-A7A9-F817657A8CC9}" type="presParOf" srcId="{7ADF76CA-6C28-4116-97CC-8D949F471AC7}" destId="{FC9C6E1E-C098-4D41-B648-3F2EB5F3A1E9}" srcOrd="1" destOrd="0" presId="urn:microsoft.com/office/officeart/2005/8/layout/vList4"/>
    <dgm:cxn modelId="{60382794-9413-4FFD-817A-E5A83575E00B}" type="presParOf" srcId="{7ADF76CA-6C28-4116-97CC-8D949F471AC7}" destId="{449A9259-402C-42B7-8B68-7EFB740ED27E}" srcOrd="2" destOrd="0" presId="urn:microsoft.com/office/officeart/2005/8/layout/vList4"/>
    <dgm:cxn modelId="{41FFF595-0109-47E1-B4CA-B3661E37ACEC}" type="presParOf" srcId="{BFF1A52B-E65B-405E-A191-82D4509E401F}" destId="{E3C69CA1-AC83-4868-9455-BD6A94F1C195}" srcOrd="5" destOrd="0" presId="urn:microsoft.com/office/officeart/2005/8/layout/vList4"/>
    <dgm:cxn modelId="{D5E4DAC8-EF18-48CD-8866-7B359C41384D}" type="presParOf" srcId="{BFF1A52B-E65B-405E-A191-82D4509E401F}" destId="{F170C8D4-8847-406A-B370-10E6409A8B41}" srcOrd="6" destOrd="0" presId="urn:microsoft.com/office/officeart/2005/8/layout/vList4"/>
    <dgm:cxn modelId="{426B9C31-568E-4C54-B245-01D007F26BEC}" type="presParOf" srcId="{F170C8D4-8847-406A-B370-10E6409A8B41}" destId="{FDA14C2A-ED5A-4A0D-9B27-679DA99E1CC0}" srcOrd="0" destOrd="0" presId="urn:microsoft.com/office/officeart/2005/8/layout/vList4"/>
    <dgm:cxn modelId="{5255DDE1-BFCF-45FE-94A4-412D0B21F80C}" type="presParOf" srcId="{F170C8D4-8847-406A-B370-10E6409A8B41}" destId="{67B448B2-155B-445D-A012-2252281972A8}" srcOrd="1" destOrd="0" presId="urn:microsoft.com/office/officeart/2005/8/layout/vList4"/>
    <dgm:cxn modelId="{47C96197-37ED-4690-894A-34C4088106C4}" type="presParOf" srcId="{F170C8D4-8847-406A-B370-10E6409A8B41}" destId="{059F92C2-B9D1-46A8-BD98-496D53E2477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AD6AA-5F90-47BC-ADE1-5AE5D1AC093E}"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090BD52E-0CB1-451D-8245-14E5595E8165}">
      <dgm:prSet phldrT="[Text]"/>
      <dgm:spPr/>
      <dgm:t>
        <a:bodyPr/>
        <a:lstStyle/>
        <a:p>
          <a:r>
            <a:rPr lang="en-US" dirty="0">
              <a:solidFill>
                <a:schemeClr val="tx1"/>
              </a:solidFill>
            </a:rPr>
            <a:t>Pupil Attendance Information (PAI)</a:t>
          </a:r>
        </a:p>
      </dgm:t>
    </dgm:pt>
    <dgm:pt modelId="{B6B459DF-2683-4BF1-B6AE-43007F5F41CA}" type="parTrans" cxnId="{3C828413-FB77-4584-BCB0-CFC63F63D1E4}">
      <dgm:prSet/>
      <dgm:spPr/>
      <dgm:t>
        <a:bodyPr/>
        <a:lstStyle/>
        <a:p>
          <a:endParaRPr lang="en-US"/>
        </a:p>
      </dgm:t>
    </dgm:pt>
    <dgm:pt modelId="{D491AF99-C519-4C85-8461-704257A4E0A0}" type="sibTrans" cxnId="{3C828413-FB77-4584-BCB0-CFC63F63D1E4}">
      <dgm:prSet/>
      <dgm:spPr/>
      <dgm:t>
        <a:bodyPr/>
        <a:lstStyle/>
        <a:p>
          <a:endParaRPr lang="en-US"/>
        </a:p>
      </dgm:t>
    </dgm:pt>
    <dgm:pt modelId="{8ED134EE-BF73-4855-AE20-4FABB1DE1823}">
      <dgm:prSet phldrT="[Text]"/>
      <dgm:spPr/>
      <dgm:t>
        <a:bodyPr/>
        <a:lstStyle/>
        <a:p>
          <a:pPr>
            <a:buNone/>
          </a:pPr>
          <a:r>
            <a:rPr lang="en-US" dirty="0">
              <a:solidFill>
                <a:schemeClr val="tx1"/>
              </a:solidFill>
            </a:rPr>
            <a:t>Students in membership at a given school or program</a:t>
          </a:r>
        </a:p>
      </dgm:t>
    </dgm:pt>
    <dgm:pt modelId="{36EC42A2-C1CC-4C2B-AA5D-F8E92887975D}" type="parTrans" cxnId="{F8A49180-69A7-4CD6-BAE8-55649FD82497}">
      <dgm:prSet/>
      <dgm:spPr/>
      <dgm:t>
        <a:bodyPr/>
        <a:lstStyle/>
        <a:p>
          <a:endParaRPr lang="en-US"/>
        </a:p>
      </dgm:t>
    </dgm:pt>
    <dgm:pt modelId="{2CC48EFF-D2BC-4E61-BE2A-7A7749E01C14}" type="sibTrans" cxnId="{F8A49180-69A7-4CD6-BAE8-55649FD82497}">
      <dgm:prSet/>
      <dgm:spPr/>
      <dgm:t>
        <a:bodyPr/>
        <a:lstStyle/>
        <a:p>
          <a:endParaRPr lang="en-US"/>
        </a:p>
      </dgm:t>
    </dgm:pt>
    <dgm:pt modelId="{6685196A-37F6-4B72-A34F-F4D0261BD4E7}">
      <dgm:prSet/>
      <dgm:spPr/>
      <dgm:t>
        <a:bodyPr/>
        <a:lstStyle/>
        <a:p>
          <a:r>
            <a:rPr lang="en-US" dirty="0">
              <a:solidFill>
                <a:schemeClr val="tx1"/>
              </a:solidFill>
            </a:rPr>
            <a:t>Students in membership at another district/BOCES school or program</a:t>
          </a:r>
        </a:p>
      </dgm:t>
    </dgm:pt>
    <dgm:pt modelId="{06256328-2A3A-4FFC-B7A1-A2A2CF869DEE}" type="parTrans" cxnId="{421FBB9C-16BC-43DD-9A3E-D3E2212B989E}">
      <dgm:prSet/>
      <dgm:spPr/>
      <dgm:t>
        <a:bodyPr/>
        <a:lstStyle/>
        <a:p>
          <a:endParaRPr lang="en-US"/>
        </a:p>
      </dgm:t>
    </dgm:pt>
    <dgm:pt modelId="{54BDB14A-5254-404C-8BA2-E585EE6AECC6}" type="sibTrans" cxnId="{421FBB9C-16BC-43DD-9A3E-D3E2212B989E}">
      <dgm:prSet/>
      <dgm:spPr/>
      <dgm:t>
        <a:bodyPr/>
        <a:lstStyle/>
        <a:p>
          <a:endParaRPr lang="en-US"/>
        </a:p>
      </dgm:t>
    </dgm:pt>
    <dgm:pt modelId="{978F3523-898C-4BF7-A22C-F3567767987C}" type="pres">
      <dgm:prSet presAssocID="{621AD6AA-5F90-47BC-ADE1-5AE5D1AC093E}" presName="hierChild1" presStyleCnt="0">
        <dgm:presLayoutVars>
          <dgm:orgChart val="1"/>
          <dgm:chPref val="1"/>
          <dgm:dir/>
          <dgm:animOne val="branch"/>
          <dgm:animLvl val="lvl"/>
          <dgm:resizeHandles/>
        </dgm:presLayoutVars>
      </dgm:prSet>
      <dgm:spPr/>
    </dgm:pt>
    <dgm:pt modelId="{2F31DA30-77AB-429D-8035-1FD640B99A4B}" type="pres">
      <dgm:prSet presAssocID="{090BD52E-0CB1-451D-8245-14E5595E8165}" presName="hierRoot1" presStyleCnt="0">
        <dgm:presLayoutVars>
          <dgm:hierBranch val="init"/>
        </dgm:presLayoutVars>
      </dgm:prSet>
      <dgm:spPr/>
    </dgm:pt>
    <dgm:pt modelId="{BA64ECA4-5922-4661-A91D-D358BC13B414}" type="pres">
      <dgm:prSet presAssocID="{090BD52E-0CB1-451D-8245-14E5595E8165}" presName="rootComposite1" presStyleCnt="0"/>
      <dgm:spPr/>
    </dgm:pt>
    <dgm:pt modelId="{BC6CEC36-A570-4C62-94AC-F5DEB76143A8}" type="pres">
      <dgm:prSet presAssocID="{090BD52E-0CB1-451D-8245-14E5595E8165}" presName="rootText1" presStyleLbl="node0" presStyleIdx="0" presStyleCnt="1">
        <dgm:presLayoutVars>
          <dgm:chPref val="3"/>
        </dgm:presLayoutVars>
      </dgm:prSet>
      <dgm:spPr/>
    </dgm:pt>
    <dgm:pt modelId="{0A36817B-A4AB-4374-8DF8-9326CB82A6E7}" type="pres">
      <dgm:prSet presAssocID="{090BD52E-0CB1-451D-8245-14E5595E8165}" presName="rootConnector1" presStyleLbl="node1" presStyleIdx="0" presStyleCnt="0"/>
      <dgm:spPr/>
    </dgm:pt>
    <dgm:pt modelId="{B1C10A18-4FA1-400E-882A-78BADE061153}" type="pres">
      <dgm:prSet presAssocID="{090BD52E-0CB1-451D-8245-14E5595E8165}" presName="hierChild2" presStyleCnt="0"/>
      <dgm:spPr/>
    </dgm:pt>
    <dgm:pt modelId="{430657C4-3467-420F-9080-7C37AA7347A5}" type="pres">
      <dgm:prSet presAssocID="{36EC42A2-C1CC-4C2B-AA5D-F8E92887975D}" presName="Name37" presStyleLbl="parChTrans1D2" presStyleIdx="0" presStyleCnt="2"/>
      <dgm:spPr/>
    </dgm:pt>
    <dgm:pt modelId="{6EC4FB50-9C2A-4CDC-B57A-404B8ED51261}" type="pres">
      <dgm:prSet presAssocID="{8ED134EE-BF73-4855-AE20-4FABB1DE1823}" presName="hierRoot2" presStyleCnt="0">
        <dgm:presLayoutVars>
          <dgm:hierBranch val="init"/>
        </dgm:presLayoutVars>
      </dgm:prSet>
      <dgm:spPr/>
    </dgm:pt>
    <dgm:pt modelId="{CAC7030D-29A1-485F-A0A6-C1DA9FCBC273}" type="pres">
      <dgm:prSet presAssocID="{8ED134EE-BF73-4855-AE20-4FABB1DE1823}" presName="rootComposite" presStyleCnt="0"/>
      <dgm:spPr/>
    </dgm:pt>
    <dgm:pt modelId="{2D9E5D21-9108-4AC3-9F43-CE19E2AF9247}" type="pres">
      <dgm:prSet presAssocID="{8ED134EE-BF73-4855-AE20-4FABB1DE1823}" presName="rootText" presStyleLbl="node2" presStyleIdx="0" presStyleCnt="2">
        <dgm:presLayoutVars>
          <dgm:chPref val="3"/>
        </dgm:presLayoutVars>
      </dgm:prSet>
      <dgm:spPr/>
    </dgm:pt>
    <dgm:pt modelId="{BAE30EFE-7492-49F7-BB23-555C4639E6EC}" type="pres">
      <dgm:prSet presAssocID="{8ED134EE-BF73-4855-AE20-4FABB1DE1823}" presName="rootConnector" presStyleLbl="node2" presStyleIdx="0" presStyleCnt="2"/>
      <dgm:spPr/>
    </dgm:pt>
    <dgm:pt modelId="{A1A5739C-0AB2-48AF-A8F9-F6DF9A237CFE}" type="pres">
      <dgm:prSet presAssocID="{8ED134EE-BF73-4855-AE20-4FABB1DE1823}" presName="hierChild4" presStyleCnt="0"/>
      <dgm:spPr/>
    </dgm:pt>
    <dgm:pt modelId="{C778AB03-7712-49DB-A6B6-FD76FA8A54A2}" type="pres">
      <dgm:prSet presAssocID="{8ED134EE-BF73-4855-AE20-4FABB1DE1823}" presName="hierChild5" presStyleCnt="0"/>
      <dgm:spPr/>
    </dgm:pt>
    <dgm:pt modelId="{60E666B4-86AE-4D88-B095-073705516D5F}" type="pres">
      <dgm:prSet presAssocID="{06256328-2A3A-4FFC-B7A1-A2A2CF869DEE}" presName="Name37" presStyleLbl="parChTrans1D2" presStyleIdx="1" presStyleCnt="2"/>
      <dgm:spPr/>
    </dgm:pt>
    <dgm:pt modelId="{075992C9-DDFB-414B-88E2-8E71F88B887E}" type="pres">
      <dgm:prSet presAssocID="{6685196A-37F6-4B72-A34F-F4D0261BD4E7}" presName="hierRoot2" presStyleCnt="0">
        <dgm:presLayoutVars>
          <dgm:hierBranch val="init"/>
        </dgm:presLayoutVars>
      </dgm:prSet>
      <dgm:spPr/>
    </dgm:pt>
    <dgm:pt modelId="{8F9F3586-CD08-472E-9DDD-A4466B26862F}" type="pres">
      <dgm:prSet presAssocID="{6685196A-37F6-4B72-A34F-F4D0261BD4E7}" presName="rootComposite" presStyleCnt="0"/>
      <dgm:spPr/>
    </dgm:pt>
    <dgm:pt modelId="{D22A2376-4EB7-4C04-98CF-F500DDF859B9}" type="pres">
      <dgm:prSet presAssocID="{6685196A-37F6-4B72-A34F-F4D0261BD4E7}" presName="rootText" presStyleLbl="node2" presStyleIdx="1" presStyleCnt="2">
        <dgm:presLayoutVars>
          <dgm:chPref val="3"/>
        </dgm:presLayoutVars>
      </dgm:prSet>
      <dgm:spPr/>
    </dgm:pt>
    <dgm:pt modelId="{004E05DA-7419-43B6-9A6C-4F7E34975288}" type="pres">
      <dgm:prSet presAssocID="{6685196A-37F6-4B72-A34F-F4D0261BD4E7}" presName="rootConnector" presStyleLbl="node2" presStyleIdx="1" presStyleCnt="2"/>
      <dgm:spPr/>
    </dgm:pt>
    <dgm:pt modelId="{6857CF26-D58E-438D-84C3-3B7171DAB8C3}" type="pres">
      <dgm:prSet presAssocID="{6685196A-37F6-4B72-A34F-F4D0261BD4E7}" presName="hierChild4" presStyleCnt="0"/>
      <dgm:spPr/>
    </dgm:pt>
    <dgm:pt modelId="{FDEEF625-3067-4E5C-BB0B-FF060F2EDBFC}" type="pres">
      <dgm:prSet presAssocID="{6685196A-37F6-4B72-A34F-F4D0261BD4E7}" presName="hierChild5" presStyleCnt="0"/>
      <dgm:spPr/>
    </dgm:pt>
    <dgm:pt modelId="{D88A2C6A-6E56-492C-956B-916356B2B5F9}" type="pres">
      <dgm:prSet presAssocID="{090BD52E-0CB1-451D-8245-14E5595E8165}" presName="hierChild3" presStyleCnt="0"/>
      <dgm:spPr/>
    </dgm:pt>
  </dgm:ptLst>
  <dgm:cxnLst>
    <dgm:cxn modelId="{3C828413-FB77-4584-BCB0-CFC63F63D1E4}" srcId="{621AD6AA-5F90-47BC-ADE1-5AE5D1AC093E}" destId="{090BD52E-0CB1-451D-8245-14E5595E8165}" srcOrd="0" destOrd="0" parTransId="{B6B459DF-2683-4BF1-B6AE-43007F5F41CA}" sibTransId="{D491AF99-C519-4C85-8461-704257A4E0A0}"/>
    <dgm:cxn modelId="{70CDBA5D-CF2F-46C0-A134-915FC550ACEC}" type="presOf" srcId="{090BD52E-0CB1-451D-8245-14E5595E8165}" destId="{0A36817B-A4AB-4374-8DF8-9326CB82A6E7}" srcOrd="1" destOrd="0" presId="urn:microsoft.com/office/officeart/2005/8/layout/orgChart1"/>
    <dgm:cxn modelId="{F8A49180-69A7-4CD6-BAE8-55649FD82497}" srcId="{090BD52E-0CB1-451D-8245-14E5595E8165}" destId="{8ED134EE-BF73-4855-AE20-4FABB1DE1823}" srcOrd="0" destOrd="0" parTransId="{36EC42A2-C1CC-4C2B-AA5D-F8E92887975D}" sibTransId="{2CC48EFF-D2BC-4E61-BE2A-7A7749E01C14}"/>
    <dgm:cxn modelId="{AB47908F-2C67-4A0E-B9F9-61D76AB448FC}" type="presOf" srcId="{6685196A-37F6-4B72-A34F-F4D0261BD4E7}" destId="{004E05DA-7419-43B6-9A6C-4F7E34975288}" srcOrd="1" destOrd="0" presId="urn:microsoft.com/office/officeart/2005/8/layout/orgChart1"/>
    <dgm:cxn modelId="{9C59C099-7E9D-4B69-AF15-64F6D1667088}" type="presOf" srcId="{090BD52E-0CB1-451D-8245-14E5595E8165}" destId="{BC6CEC36-A570-4C62-94AC-F5DEB76143A8}" srcOrd="0" destOrd="0" presId="urn:microsoft.com/office/officeart/2005/8/layout/orgChart1"/>
    <dgm:cxn modelId="{421FBB9C-16BC-43DD-9A3E-D3E2212B989E}" srcId="{090BD52E-0CB1-451D-8245-14E5595E8165}" destId="{6685196A-37F6-4B72-A34F-F4D0261BD4E7}" srcOrd="1" destOrd="0" parTransId="{06256328-2A3A-4FFC-B7A1-A2A2CF869DEE}" sibTransId="{54BDB14A-5254-404C-8BA2-E585EE6AECC6}"/>
    <dgm:cxn modelId="{1F46269E-BC09-4EF4-B561-A8074168D1EA}" type="presOf" srcId="{8ED134EE-BF73-4855-AE20-4FABB1DE1823}" destId="{BAE30EFE-7492-49F7-BB23-555C4639E6EC}" srcOrd="1" destOrd="0" presId="urn:microsoft.com/office/officeart/2005/8/layout/orgChart1"/>
    <dgm:cxn modelId="{0976F7A3-FEF2-4637-B2E9-378502750331}" type="presOf" srcId="{06256328-2A3A-4FFC-B7A1-A2A2CF869DEE}" destId="{60E666B4-86AE-4D88-B095-073705516D5F}" srcOrd="0" destOrd="0" presId="urn:microsoft.com/office/officeart/2005/8/layout/orgChart1"/>
    <dgm:cxn modelId="{CE8BEBAC-0DB0-4534-955B-9198253D16B1}" type="presOf" srcId="{8ED134EE-BF73-4855-AE20-4FABB1DE1823}" destId="{2D9E5D21-9108-4AC3-9F43-CE19E2AF9247}" srcOrd="0" destOrd="0" presId="urn:microsoft.com/office/officeart/2005/8/layout/orgChart1"/>
    <dgm:cxn modelId="{6D2F2FBC-AD86-4ECD-90CB-F0AFF77E05BA}" type="presOf" srcId="{621AD6AA-5F90-47BC-ADE1-5AE5D1AC093E}" destId="{978F3523-898C-4BF7-A22C-F3567767987C}" srcOrd="0" destOrd="0" presId="urn:microsoft.com/office/officeart/2005/8/layout/orgChart1"/>
    <dgm:cxn modelId="{EB0A8FCB-65EE-4EB4-8D90-3A226222EA80}" type="presOf" srcId="{6685196A-37F6-4B72-A34F-F4D0261BD4E7}" destId="{D22A2376-4EB7-4C04-98CF-F500DDF859B9}" srcOrd="0" destOrd="0" presId="urn:microsoft.com/office/officeart/2005/8/layout/orgChart1"/>
    <dgm:cxn modelId="{4DDB00E3-74F6-439D-BA8E-4D6C4C3C5426}" type="presOf" srcId="{36EC42A2-C1CC-4C2B-AA5D-F8E92887975D}" destId="{430657C4-3467-420F-9080-7C37AA7347A5}" srcOrd="0" destOrd="0" presId="urn:microsoft.com/office/officeart/2005/8/layout/orgChart1"/>
    <dgm:cxn modelId="{6D783C70-B9C0-44BC-B56B-B121BB5EF9C2}" type="presParOf" srcId="{978F3523-898C-4BF7-A22C-F3567767987C}" destId="{2F31DA30-77AB-429D-8035-1FD640B99A4B}" srcOrd="0" destOrd="0" presId="urn:microsoft.com/office/officeart/2005/8/layout/orgChart1"/>
    <dgm:cxn modelId="{C077F566-F685-49DC-B46A-D419BA99AE4E}" type="presParOf" srcId="{2F31DA30-77AB-429D-8035-1FD640B99A4B}" destId="{BA64ECA4-5922-4661-A91D-D358BC13B414}" srcOrd="0" destOrd="0" presId="urn:microsoft.com/office/officeart/2005/8/layout/orgChart1"/>
    <dgm:cxn modelId="{661FC1CB-0618-403E-8FE3-EE2BA0B95622}" type="presParOf" srcId="{BA64ECA4-5922-4661-A91D-D358BC13B414}" destId="{BC6CEC36-A570-4C62-94AC-F5DEB76143A8}" srcOrd="0" destOrd="0" presId="urn:microsoft.com/office/officeart/2005/8/layout/orgChart1"/>
    <dgm:cxn modelId="{D4B8C7CC-6323-48A7-9DA6-B4FF2D846FCE}" type="presParOf" srcId="{BA64ECA4-5922-4661-A91D-D358BC13B414}" destId="{0A36817B-A4AB-4374-8DF8-9326CB82A6E7}" srcOrd="1" destOrd="0" presId="urn:microsoft.com/office/officeart/2005/8/layout/orgChart1"/>
    <dgm:cxn modelId="{B1AC40AF-0C70-4F1C-AB30-0296F0D8DF3F}" type="presParOf" srcId="{2F31DA30-77AB-429D-8035-1FD640B99A4B}" destId="{B1C10A18-4FA1-400E-882A-78BADE061153}" srcOrd="1" destOrd="0" presId="urn:microsoft.com/office/officeart/2005/8/layout/orgChart1"/>
    <dgm:cxn modelId="{3DE46A12-16FB-4B38-AC1D-45C47CF7BDE5}" type="presParOf" srcId="{B1C10A18-4FA1-400E-882A-78BADE061153}" destId="{430657C4-3467-420F-9080-7C37AA7347A5}" srcOrd="0" destOrd="0" presId="urn:microsoft.com/office/officeart/2005/8/layout/orgChart1"/>
    <dgm:cxn modelId="{AD03140C-D122-4509-9F3F-B61AC32F9281}" type="presParOf" srcId="{B1C10A18-4FA1-400E-882A-78BADE061153}" destId="{6EC4FB50-9C2A-4CDC-B57A-404B8ED51261}" srcOrd="1" destOrd="0" presId="urn:microsoft.com/office/officeart/2005/8/layout/orgChart1"/>
    <dgm:cxn modelId="{540A6C9A-2B36-4013-B219-85B12B3C1E14}" type="presParOf" srcId="{6EC4FB50-9C2A-4CDC-B57A-404B8ED51261}" destId="{CAC7030D-29A1-485F-A0A6-C1DA9FCBC273}" srcOrd="0" destOrd="0" presId="urn:microsoft.com/office/officeart/2005/8/layout/orgChart1"/>
    <dgm:cxn modelId="{A0037ED0-2287-496E-AAC1-3AB90AC46380}" type="presParOf" srcId="{CAC7030D-29A1-485F-A0A6-C1DA9FCBC273}" destId="{2D9E5D21-9108-4AC3-9F43-CE19E2AF9247}" srcOrd="0" destOrd="0" presId="urn:microsoft.com/office/officeart/2005/8/layout/orgChart1"/>
    <dgm:cxn modelId="{BC440DF8-6760-4089-8B5E-47279A7E1D19}" type="presParOf" srcId="{CAC7030D-29A1-485F-A0A6-C1DA9FCBC273}" destId="{BAE30EFE-7492-49F7-BB23-555C4639E6EC}" srcOrd="1" destOrd="0" presId="urn:microsoft.com/office/officeart/2005/8/layout/orgChart1"/>
    <dgm:cxn modelId="{0D639619-FDF4-4E7E-927E-3CBCD77DB048}" type="presParOf" srcId="{6EC4FB50-9C2A-4CDC-B57A-404B8ED51261}" destId="{A1A5739C-0AB2-48AF-A8F9-F6DF9A237CFE}" srcOrd="1" destOrd="0" presId="urn:microsoft.com/office/officeart/2005/8/layout/orgChart1"/>
    <dgm:cxn modelId="{894A28AC-413B-4D04-BB2F-95D804173D30}" type="presParOf" srcId="{6EC4FB50-9C2A-4CDC-B57A-404B8ED51261}" destId="{C778AB03-7712-49DB-A6B6-FD76FA8A54A2}" srcOrd="2" destOrd="0" presId="urn:microsoft.com/office/officeart/2005/8/layout/orgChart1"/>
    <dgm:cxn modelId="{E17960DF-A859-4C3B-B837-5FBA4D6760F8}" type="presParOf" srcId="{B1C10A18-4FA1-400E-882A-78BADE061153}" destId="{60E666B4-86AE-4D88-B095-073705516D5F}" srcOrd="2" destOrd="0" presId="urn:microsoft.com/office/officeart/2005/8/layout/orgChart1"/>
    <dgm:cxn modelId="{3154215E-5604-4A69-B39A-D5CB7BA8611D}" type="presParOf" srcId="{B1C10A18-4FA1-400E-882A-78BADE061153}" destId="{075992C9-DDFB-414B-88E2-8E71F88B887E}" srcOrd="3" destOrd="0" presId="urn:microsoft.com/office/officeart/2005/8/layout/orgChart1"/>
    <dgm:cxn modelId="{4C1092C5-71C3-4902-AF94-DE709A108624}" type="presParOf" srcId="{075992C9-DDFB-414B-88E2-8E71F88B887E}" destId="{8F9F3586-CD08-472E-9DDD-A4466B26862F}" srcOrd="0" destOrd="0" presId="urn:microsoft.com/office/officeart/2005/8/layout/orgChart1"/>
    <dgm:cxn modelId="{1435D355-EA8F-483A-8C80-E1D028C0CEA8}" type="presParOf" srcId="{8F9F3586-CD08-472E-9DDD-A4466B26862F}" destId="{D22A2376-4EB7-4C04-98CF-F500DDF859B9}" srcOrd="0" destOrd="0" presId="urn:microsoft.com/office/officeart/2005/8/layout/orgChart1"/>
    <dgm:cxn modelId="{C58DD1B9-0659-4E50-AE32-E44C1616DC47}" type="presParOf" srcId="{8F9F3586-CD08-472E-9DDD-A4466B26862F}" destId="{004E05DA-7419-43B6-9A6C-4F7E34975288}" srcOrd="1" destOrd="0" presId="urn:microsoft.com/office/officeart/2005/8/layout/orgChart1"/>
    <dgm:cxn modelId="{489FB634-9038-4FEC-A7AC-A9F7300AA460}" type="presParOf" srcId="{075992C9-DDFB-414B-88E2-8E71F88B887E}" destId="{6857CF26-D58E-438D-84C3-3B7171DAB8C3}" srcOrd="1" destOrd="0" presId="urn:microsoft.com/office/officeart/2005/8/layout/orgChart1"/>
    <dgm:cxn modelId="{8116D5C1-D81D-468C-B8F4-A0AC705932F2}" type="presParOf" srcId="{075992C9-DDFB-414B-88E2-8E71F88B887E}" destId="{FDEEF625-3067-4E5C-BB0B-FF060F2EDBFC}" srcOrd="2" destOrd="0" presId="urn:microsoft.com/office/officeart/2005/8/layout/orgChart1"/>
    <dgm:cxn modelId="{807815FC-4318-4D3A-8C12-9D425FB5DC90}" type="presParOf" srcId="{2F31DA30-77AB-429D-8035-1FD640B99A4B}" destId="{D88A2C6A-6E56-492C-956B-916356B2B5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7802A-9C94-4BD8-8405-9A0DA6232B2A}" type="doc">
      <dgm:prSet loTypeId="urn:microsoft.com/office/officeart/2005/8/layout/equation2" loCatId="process" qsTypeId="urn:microsoft.com/office/officeart/2005/8/quickstyle/simple1" qsCatId="simple" csTypeId="urn:microsoft.com/office/officeart/2005/8/colors/colorful3" csCatId="colorful" phldr="1"/>
      <dgm:spPr/>
    </dgm:pt>
    <dgm:pt modelId="{E9DF6290-B67E-46A1-B80F-3A106475BDC3}">
      <dgm:prSet phldrT="[Text]" custT="1"/>
      <dgm:spPr/>
      <dgm:t>
        <a:bodyPr/>
        <a:lstStyle/>
        <a:p>
          <a:r>
            <a:rPr lang="en-US" sz="1050" dirty="0">
              <a:solidFill>
                <a:schemeClr val="tx1"/>
              </a:solidFill>
            </a:rPr>
            <a:t>Enrollment</a:t>
          </a:r>
        </a:p>
      </dgm:t>
    </dgm:pt>
    <dgm:pt modelId="{BF194D96-4E3E-4DE1-A29D-F53958F0D28B}" type="parTrans" cxnId="{885FAAE2-EE68-417B-98C2-17D0D5173438}">
      <dgm:prSet/>
      <dgm:spPr/>
      <dgm:t>
        <a:bodyPr/>
        <a:lstStyle/>
        <a:p>
          <a:endParaRPr lang="en-US"/>
        </a:p>
      </dgm:t>
    </dgm:pt>
    <dgm:pt modelId="{E37AC313-18B6-4855-A3CA-1C913321208A}" type="sibTrans" cxnId="{885FAAE2-EE68-417B-98C2-17D0D5173438}">
      <dgm:prSet/>
      <dgm:spPr/>
      <dgm:t>
        <a:bodyPr/>
        <a:lstStyle/>
        <a:p>
          <a:endParaRPr lang="en-US"/>
        </a:p>
      </dgm:t>
    </dgm:pt>
    <dgm:pt modelId="{E8A023B8-0A48-49F3-82FA-DDBD937E92CC}">
      <dgm:prSet phldrT="[Text]" custT="1"/>
      <dgm:spPr/>
      <dgm:t>
        <a:bodyPr/>
        <a:lstStyle/>
        <a:p>
          <a:r>
            <a:rPr lang="en-US" sz="1000" dirty="0">
              <a:solidFill>
                <a:schemeClr val="tx1"/>
              </a:solidFill>
            </a:rPr>
            <a:t>Attendance</a:t>
          </a:r>
        </a:p>
      </dgm:t>
    </dgm:pt>
    <dgm:pt modelId="{C549F1C6-83A0-4F3A-A170-62672944112C}" type="parTrans" cxnId="{F9A04ECE-DE29-44FC-8C09-91255D43BF53}">
      <dgm:prSet/>
      <dgm:spPr/>
      <dgm:t>
        <a:bodyPr/>
        <a:lstStyle/>
        <a:p>
          <a:endParaRPr lang="en-US"/>
        </a:p>
      </dgm:t>
    </dgm:pt>
    <dgm:pt modelId="{BB5AADBA-25AA-46C6-8AB0-B67AEAB2219E}" type="sibTrans" cxnId="{F9A04ECE-DE29-44FC-8C09-91255D43BF53}">
      <dgm:prSet/>
      <dgm:spPr/>
      <dgm:t>
        <a:bodyPr/>
        <a:lstStyle/>
        <a:p>
          <a:endParaRPr lang="en-US"/>
        </a:p>
      </dgm:t>
    </dgm:pt>
    <dgm:pt modelId="{B63843DF-C44A-44F7-8E07-66A2222951CF}">
      <dgm:prSet phldrT="[Text]" custT="1"/>
      <dgm:spPr/>
      <dgm:t>
        <a:bodyPr/>
        <a:lstStyle/>
        <a:p>
          <a:r>
            <a:rPr lang="en-US" sz="1200" dirty="0">
              <a:solidFill>
                <a:schemeClr val="tx1"/>
              </a:solidFill>
            </a:rPr>
            <a:t>Membership</a:t>
          </a:r>
        </a:p>
      </dgm:t>
    </dgm:pt>
    <dgm:pt modelId="{E1489D3A-32F8-4D2E-A822-0235AF317396}" type="parTrans" cxnId="{4DE25028-B89A-4036-B8AF-73307FA981F0}">
      <dgm:prSet/>
      <dgm:spPr/>
      <dgm:t>
        <a:bodyPr/>
        <a:lstStyle/>
        <a:p>
          <a:endParaRPr lang="en-US"/>
        </a:p>
      </dgm:t>
    </dgm:pt>
    <dgm:pt modelId="{60F48347-56D7-4C49-9D38-BB3511CC8DF7}" type="sibTrans" cxnId="{4DE25028-B89A-4036-B8AF-73307FA981F0}">
      <dgm:prSet/>
      <dgm:spPr/>
      <dgm:t>
        <a:bodyPr/>
        <a:lstStyle/>
        <a:p>
          <a:endParaRPr lang="en-US"/>
        </a:p>
      </dgm:t>
    </dgm:pt>
    <dgm:pt modelId="{558C23CD-CD2B-4629-91C2-D3562715A917}">
      <dgm:prSet phldrT="[Text]"/>
      <dgm:spPr/>
      <dgm:t>
        <a:bodyPr/>
        <a:lstStyle/>
        <a:p>
          <a:endParaRPr lang="en-US" sz="800" dirty="0">
            <a:solidFill>
              <a:schemeClr val="tx1"/>
            </a:solidFill>
          </a:endParaRPr>
        </a:p>
      </dgm:t>
    </dgm:pt>
    <dgm:pt modelId="{AFA15B49-B588-4A20-90A0-1950DEF54B96}" type="parTrans" cxnId="{054433B0-3176-47AA-B81F-088C8485C01F}">
      <dgm:prSet/>
      <dgm:spPr/>
      <dgm:t>
        <a:bodyPr/>
        <a:lstStyle/>
        <a:p>
          <a:endParaRPr lang="en-US"/>
        </a:p>
      </dgm:t>
    </dgm:pt>
    <dgm:pt modelId="{38F313B9-A7C1-481D-AE49-DB16EDAD1CAD}" type="sibTrans" cxnId="{054433B0-3176-47AA-B81F-088C8485C01F}">
      <dgm:prSet/>
      <dgm:spPr/>
      <dgm:t>
        <a:bodyPr/>
        <a:lstStyle/>
        <a:p>
          <a:endParaRPr lang="en-US"/>
        </a:p>
      </dgm:t>
    </dgm:pt>
    <dgm:pt modelId="{527BE17E-E27D-4DDA-A630-100A8E6B9A22}" type="pres">
      <dgm:prSet presAssocID="{E577802A-9C94-4BD8-8405-9A0DA6232B2A}" presName="Name0" presStyleCnt="0">
        <dgm:presLayoutVars>
          <dgm:dir/>
          <dgm:resizeHandles val="exact"/>
        </dgm:presLayoutVars>
      </dgm:prSet>
      <dgm:spPr/>
    </dgm:pt>
    <dgm:pt modelId="{672C32BA-9784-4772-B495-A885F690B6D9}" type="pres">
      <dgm:prSet presAssocID="{E577802A-9C94-4BD8-8405-9A0DA6232B2A}" presName="vNodes" presStyleCnt="0"/>
      <dgm:spPr/>
    </dgm:pt>
    <dgm:pt modelId="{27FE2C87-5F09-4B41-91F2-88FB6587FDD9}" type="pres">
      <dgm:prSet presAssocID="{E9DF6290-B67E-46A1-B80F-3A106475BDC3}" presName="node" presStyleLbl="node1" presStyleIdx="0" presStyleCnt="3">
        <dgm:presLayoutVars>
          <dgm:bulletEnabled val="1"/>
        </dgm:presLayoutVars>
      </dgm:prSet>
      <dgm:spPr/>
    </dgm:pt>
    <dgm:pt modelId="{B1141776-8CBD-4836-9CA7-CFD922F0DD85}" type="pres">
      <dgm:prSet presAssocID="{E37AC313-18B6-4855-A3CA-1C913321208A}" presName="spacerT" presStyleCnt="0"/>
      <dgm:spPr/>
    </dgm:pt>
    <dgm:pt modelId="{6ED2C3CE-5568-43FA-A9AF-9E33823160B9}" type="pres">
      <dgm:prSet presAssocID="{E37AC313-18B6-4855-A3CA-1C913321208A}" presName="sibTrans" presStyleLbl="sibTrans2D1" presStyleIdx="0" presStyleCnt="2"/>
      <dgm:spPr/>
    </dgm:pt>
    <dgm:pt modelId="{4B4657CA-5A7D-4F66-851C-B82A00E28947}" type="pres">
      <dgm:prSet presAssocID="{E37AC313-18B6-4855-A3CA-1C913321208A}" presName="spacerB" presStyleCnt="0"/>
      <dgm:spPr/>
    </dgm:pt>
    <dgm:pt modelId="{0F2945FF-3E82-4E30-A4B8-0DEDA84654E5}" type="pres">
      <dgm:prSet presAssocID="{E8A023B8-0A48-49F3-82FA-DDBD937E92CC}" presName="node" presStyleLbl="node1" presStyleIdx="1" presStyleCnt="3">
        <dgm:presLayoutVars>
          <dgm:bulletEnabled val="1"/>
        </dgm:presLayoutVars>
      </dgm:prSet>
      <dgm:spPr/>
    </dgm:pt>
    <dgm:pt modelId="{E7DA9509-6AE6-47D2-8D9B-970009DD1DBE}" type="pres">
      <dgm:prSet presAssocID="{E577802A-9C94-4BD8-8405-9A0DA6232B2A}" presName="sibTransLast" presStyleLbl="sibTrans2D1" presStyleIdx="1" presStyleCnt="2"/>
      <dgm:spPr/>
    </dgm:pt>
    <dgm:pt modelId="{E636074B-0FF4-43E4-AEED-5D719AF3B58C}" type="pres">
      <dgm:prSet presAssocID="{E577802A-9C94-4BD8-8405-9A0DA6232B2A}" presName="connectorText" presStyleLbl="sibTrans2D1" presStyleIdx="1" presStyleCnt="2"/>
      <dgm:spPr/>
    </dgm:pt>
    <dgm:pt modelId="{E2D847F2-C29F-439F-90A8-8E35A4E1A9AA}" type="pres">
      <dgm:prSet presAssocID="{E577802A-9C94-4BD8-8405-9A0DA6232B2A}" presName="lastNode" presStyleLbl="node1" presStyleIdx="2" presStyleCnt="3" custScaleX="70050" custScaleY="68719">
        <dgm:presLayoutVars>
          <dgm:bulletEnabled val="1"/>
        </dgm:presLayoutVars>
      </dgm:prSet>
      <dgm:spPr/>
    </dgm:pt>
  </dgm:ptLst>
  <dgm:cxnLst>
    <dgm:cxn modelId="{4DE25028-B89A-4036-B8AF-73307FA981F0}" srcId="{E577802A-9C94-4BD8-8405-9A0DA6232B2A}" destId="{B63843DF-C44A-44F7-8E07-66A2222951CF}" srcOrd="2" destOrd="0" parTransId="{E1489D3A-32F8-4D2E-A822-0235AF317396}" sibTransId="{60F48347-56D7-4C49-9D38-BB3511CC8DF7}"/>
    <dgm:cxn modelId="{CA1F3834-F341-4053-A18E-9B80FDDDECF3}" type="presOf" srcId="{E8A023B8-0A48-49F3-82FA-DDBD937E92CC}" destId="{0F2945FF-3E82-4E30-A4B8-0DEDA84654E5}" srcOrd="0" destOrd="0" presId="urn:microsoft.com/office/officeart/2005/8/layout/equation2"/>
    <dgm:cxn modelId="{5DE5FD38-6584-437F-85BA-C1B95A2EE008}" type="presOf" srcId="{BB5AADBA-25AA-46C6-8AB0-B67AEAB2219E}" destId="{E7DA9509-6AE6-47D2-8D9B-970009DD1DBE}" srcOrd="0" destOrd="0" presId="urn:microsoft.com/office/officeart/2005/8/layout/equation2"/>
    <dgm:cxn modelId="{B6731D5E-978C-4236-B9CB-12D161A6848A}" type="presOf" srcId="{558C23CD-CD2B-4629-91C2-D3562715A917}" destId="{27FE2C87-5F09-4B41-91F2-88FB6587FDD9}" srcOrd="0" destOrd="1" presId="urn:microsoft.com/office/officeart/2005/8/layout/equation2"/>
    <dgm:cxn modelId="{4A200361-B165-4631-A63B-63796998EB71}" type="presOf" srcId="{B63843DF-C44A-44F7-8E07-66A2222951CF}" destId="{E2D847F2-C29F-439F-90A8-8E35A4E1A9AA}" srcOrd="0" destOrd="0" presId="urn:microsoft.com/office/officeart/2005/8/layout/equation2"/>
    <dgm:cxn modelId="{054433B0-3176-47AA-B81F-088C8485C01F}" srcId="{E9DF6290-B67E-46A1-B80F-3A106475BDC3}" destId="{558C23CD-CD2B-4629-91C2-D3562715A917}" srcOrd="0" destOrd="0" parTransId="{AFA15B49-B588-4A20-90A0-1950DEF54B96}" sibTransId="{38F313B9-A7C1-481D-AE49-DB16EDAD1CAD}"/>
    <dgm:cxn modelId="{5F5E85CC-2268-4D3A-9B04-BB86DD9BD109}" type="presOf" srcId="{E577802A-9C94-4BD8-8405-9A0DA6232B2A}" destId="{527BE17E-E27D-4DDA-A630-100A8E6B9A22}" srcOrd="0" destOrd="0" presId="urn:microsoft.com/office/officeart/2005/8/layout/equation2"/>
    <dgm:cxn modelId="{F9A04ECE-DE29-44FC-8C09-91255D43BF53}" srcId="{E577802A-9C94-4BD8-8405-9A0DA6232B2A}" destId="{E8A023B8-0A48-49F3-82FA-DDBD937E92CC}" srcOrd="1" destOrd="0" parTransId="{C549F1C6-83A0-4F3A-A170-62672944112C}" sibTransId="{BB5AADBA-25AA-46C6-8AB0-B67AEAB2219E}"/>
    <dgm:cxn modelId="{885FAAE2-EE68-417B-98C2-17D0D5173438}" srcId="{E577802A-9C94-4BD8-8405-9A0DA6232B2A}" destId="{E9DF6290-B67E-46A1-B80F-3A106475BDC3}" srcOrd="0" destOrd="0" parTransId="{BF194D96-4E3E-4DE1-A29D-F53958F0D28B}" sibTransId="{E37AC313-18B6-4855-A3CA-1C913321208A}"/>
    <dgm:cxn modelId="{5CEB6BE5-01A4-446C-AD8A-C9FE5C83CB39}" type="presOf" srcId="{E37AC313-18B6-4855-A3CA-1C913321208A}" destId="{6ED2C3CE-5568-43FA-A9AF-9E33823160B9}" srcOrd="0" destOrd="0" presId="urn:microsoft.com/office/officeart/2005/8/layout/equation2"/>
    <dgm:cxn modelId="{7C7261E8-C57B-49CF-A5A6-03A7459F34F8}" type="presOf" srcId="{E9DF6290-B67E-46A1-B80F-3A106475BDC3}" destId="{27FE2C87-5F09-4B41-91F2-88FB6587FDD9}" srcOrd="0" destOrd="0" presId="urn:microsoft.com/office/officeart/2005/8/layout/equation2"/>
    <dgm:cxn modelId="{6BFBDEF1-D271-4E8F-9F12-20FB263C6F18}" type="presOf" srcId="{BB5AADBA-25AA-46C6-8AB0-B67AEAB2219E}" destId="{E636074B-0FF4-43E4-AEED-5D719AF3B58C}" srcOrd="1" destOrd="0" presId="urn:microsoft.com/office/officeart/2005/8/layout/equation2"/>
    <dgm:cxn modelId="{66160E86-3C85-4AF1-B929-3A41E9FBC352}" type="presParOf" srcId="{527BE17E-E27D-4DDA-A630-100A8E6B9A22}" destId="{672C32BA-9784-4772-B495-A885F690B6D9}" srcOrd="0" destOrd="0" presId="urn:microsoft.com/office/officeart/2005/8/layout/equation2"/>
    <dgm:cxn modelId="{3972A379-04B1-4747-9713-8207140DE27D}" type="presParOf" srcId="{672C32BA-9784-4772-B495-A885F690B6D9}" destId="{27FE2C87-5F09-4B41-91F2-88FB6587FDD9}" srcOrd="0" destOrd="0" presId="urn:microsoft.com/office/officeart/2005/8/layout/equation2"/>
    <dgm:cxn modelId="{AF296CFE-62FB-4F0C-8918-F560A8F4C465}" type="presParOf" srcId="{672C32BA-9784-4772-B495-A885F690B6D9}" destId="{B1141776-8CBD-4836-9CA7-CFD922F0DD85}" srcOrd="1" destOrd="0" presId="urn:microsoft.com/office/officeart/2005/8/layout/equation2"/>
    <dgm:cxn modelId="{B1C3A96E-DEAC-4CDB-A04A-F01AE9A7396A}" type="presParOf" srcId="{672C32BA-9784-4772-B495-A885F690B6D9}" destId="{6ED2C3CE-5568-43FA-A9AF-9E33823160B9}" srcOrd="2" destOrd="0" presId="urn:microsoft.com/office/officeart/2005/8/layout/equation2"/>
    <dgm:cxn modelId="{11BE91C8-CD11-4051-98FE-A847AC31F9A2}" type="presParOf" srcId="{672C32BA-9784-4772-B495-A885F690B6D9}" destId="{4B4657CA-5A7D-4F66-851C-B82A00E28947}" srcOrd="3" destOrd="0" presId="urn:microsoft.com/office/officeart/2005/8/layout/equation2"/>
    <dgm:cxn modelId="{4B51D1B8-F5D8-4C9B-A1AB-C40F4595BA9A}" type="presParOf" srcId="{672C32BA-9784-4772-B495-A885F690B6D9}" destId="{0F2945FF-3E82-4E30-A4B8-0DEDA84654E5}" srcOrd="4" destOrd="0" presId="urn:microsoft.com/office/officeart/2005/8/layout/equation2"/>
    <dgm:cxn modelId="{409CE3E2-575C-4FF6-98AF-3A7AE12707A9}" type="presParOf" srcId="{527BE17E-E27D-4DDA-A630-100A8E6B9A22}" destId="{E7DA9509-6AE6-47D2-8D9B-970009DD1DBE}" srcOrd="1" destOrd="0" presId="urn:microsoft.com/office/officeart/2005/8/layout/equation2"/>
    <dgm:cxn modelId="{3A633BC2-84CD-4594-900B-E8C6F213F084}" type="presParOf" srcId="{E7DA9509-6AE6-47D2-8D9B-970009DD1DBE}" destId="{E636074B-0FF4-43E4-AEED-5D719AF3B58C}" srcOrd="0" destOrd="0" presId="urn:microsoft.com/office/officeart/2005/8/layout/equation2"/>
    <dgm:cxn modelId="{CC10EB60-832F-40DB-B83E-1B5404E578FD}" type="presParOf" srcId="{527BE17E-E27D-4DDA-A630-100A8E6B9A22}" destId="{E2D847F2-C29F-439F-90A8-8E35A4E1A9A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57DDCD-E062-42F0-A6E3-225592020017}" type="doc">
      <dgm:prSet loTypeId="urn:microsoft.com/office/officeart/2009/layout/CirclePictureHierarchy" loCatId="hierarchy" qsTypeId="urn:microsoft.com/office/officeart/2005/8/quickstyle/simple1" qsCatId="simple" csTypeId="urn:microsoft.com/office/officeart/2005/8/colors/accent0_3" csCatId="mainScheme" phldr="1"/>
      <dgm:spPr/>
      <dgm:t>
        <a:bodyPr/>
        <a:lstStyle/>
        <a:p>
          <a:endParaRPr lang="en-US"/>
        </a:p>
      </dgm:t>
    </dgm:pt>
    <dgm:pt modelId="{7B55D36C-77BD-4E9A-A577-0837FFC9218C}">
      <dgm:prSet phldrT="[Text]" custT="1"/>
      <dgm:spPr/>
      <dgm:t>
        <a:bodyPr/>
        <a:lstStyle/>
        <a:p>
          <a:r>
            <a:rPr lang="en-US" sz="1600" dirty="0"/>
            <a:t>Contract with a BOCES?</a:t>
          </a:r>
        </a:p>
      </dgm:t>
    </dgm:pt>
    <dgm:pt modelId="{E8F3A870-EF77-4E29-AD7A-99B61FB354E5}" type="parTrans" cxnId="{C7F190EF-973E-44B0-B360-ABEA0FD56DED}">
      <dgm:prSet/>
      <dgm:spPr/>
      <dgm:t>
        <a:bodyPr/>
        <a:lstStyle/>
        <a:p>
          <a:endParaRPr lang="en-US"/>
        </a:p>
      </dgm:t>
    </dgm:pt>
    <dgm:pt modelId="{0B6CDE3F-2124-4E67-ABBD-D5E5E573E549}" type="sibTrans" cxnId="{C7F190EF-973E-44B0-B360-ABEA0FD56DED}">
      <dgm:prSet/>
      <dgm:spPr/>
      <dgm:t>
        <a:bodyPr/>
        <a:lstStyle/>
        <a:p>
          <a:endParaRPr lang="en-US"/>
        </a:p>
      </dgm:t>
    </dgm:pt>
    <dgm:pt modelId="{53099313-E0DF-4E30-AE7B-DA67ADC4FFA3}">
      <dgm:prSet phldrT="[Text]" custT="1"/>
      <dgm:spPr/>
      <dgm:t>
        <a:bodyPr/>
        <a:lstStyle/>
        <a:p>
          <a:r>
            <a:rPr lang="en-US" sz="1600" b="1" dirty="0"/>
            <a:t>School: </a:t>
          </a:r>
          <a:r>
            <a:rPr lang="en-US" sz="1600" dirty="0"/>
            <a:t>BOCES has own school code</a:t>
          </a:r>
        </a:p>
      </dgm:t>
    </dgm:pt>
    <dgm:pt modelId="{04464895-2E71-4CFA-9CFA-EBABD36B1AB2}" type="parTrans" cxnId="{3DD239FA-5A51-442D-8F3B-69505EDF90E7}">
      <dgm:prSet/>
      <dgm:spPr/>
      <dgm:t>
        <a:bodyPr/>
        <a:lstStyle/>
        <a:p>
          <a:endParaRPr lang="en-US"/>
        </a:p>
      </dgm:t>
    </dgm:pt>
    <dgm:pt modelId="{8F737693-C8C2-4A72-897E-C7E4B7A7A4A9}" type="sibTrans" cxnId="{3DD239FA-5A51-442D-8F3B-69505EDF90E7}">
      <dgm:prSet/>
      <dgm:spPr/>
      <dgm:t>
        <a:bodyPr/>
        <a:lstStyle/>
        <a:p>
          <a:endParaRPr lang="en-US"/>
        </a:p>
      </dgm:t>
    </dgm:pt>
    <dgm:pt modelId="{6A21ABEB-AA3D-4D5B-8D24-DE699E357831}">
      <dgm:prSet phldrT="[Text]" custT="1"/>
      <dgm:spPr/>
      <dgm:t>
        <a:bodyPr/>
        <a:lstStyle/>
        <a:p>
          <a:r>
            <a:rPr lang="en-US" sz="1600" b="1" dirty="0"/>
            <a:t>Home District: </a:t>
          </a:r>
          <a:r>
            <a:rPr lang="en-US" sz="1600" b="0" dirty="0"/>
            <a:t>OCT</a:t>
          </a:r>
          <a:r>
            <a:rPr lang="en-US" sz="1600" b="1" dirty="0"/>
            <a:t> </a:t>
          </a:r>
          <a:r>
            <a:rPr lang="en-US" sz="1600" dirty="0"/>
            <a:t>record, </a:t>
          </a:r>
          <a:br>
            <a:rPr lang="en-US" sz="1600" dirty="0"/>
          </a:br>
          <a:r>
            <a:rPr lang="en-US" sz="1600" dirty="0"/>
            <a:t>Group B PAI = 31 or 33,</a:t>
          </a:r>
          <a:br>
            <a:rPr lang="en-US" sz="1600" dirty="0"/>
          </a:br>
          <a:r>
            <a:rPr lang="en-US" sz="1600" dirty="0"/>
            <a:t>Funding Code = Applicable</a:t>
          </a:r>
        </a:p>
      </dgm:t>
    </dgm:pt>
    <dgm:pt modelId="{64FFA5C6-DBCE-4365-BA17-D452AC343484}" type="parTrans" cxnId="{C8285F52-64A8-4D59-B980-4B7C2DC1E44A}">
      <dgm:prSet/>
      <dgm:spPr/>
      <dgm:t>
        <a:bodyPr/>
        <a:lstStyle/>
        <a:p>
          <a:endParaRPr lang="en-US"/>
        </a:p>
      </dgm:t>
    </dgm:pt>
    <dgm:pt modelId="{45F40A48-C170-451A-B294-0943F885920F}" type="sibTrans" cxnId="{C8285F52-64A8-4D59-B980-4B7C2DC1E44A}">
      <dgm:prSet/>
      <dgm:spPr/>
      <dgm:t>
        <a:bodyPr/>
        <a:lstStyle/>
        <a:p>
          <a:endParaRPr lang="en-US"/>
        </a:p>
      </dgm:t>
    </dgm:pt>
    <dgm:pt modelId="{DCA45F5E-C34A-4733-8259-1C40AF20694A}">
      <dgm:prSet phldrT="[Text]" custT="1"/>
      <dgm:spPr/>
      <dgm:t>
        <a:bodyPr/>
        <a:lstStyle/>
        <a:p>
          <a:r>
            <a:rPr lang="en-US" sz="1600" b="1" dirty="0"/>
            <a:t>BOCES District: </a:t>
          </a:r>
          <a:r>
            <a:rPr lang="en-US" sz="1600" dirty="0"/>
            <a:t>OCT record,</a:t>
          </a:r>
          <a:br>
            <a:rPr lang="en-US" sz="1600" dirty="0"/>
          </a:br>
          <a:r>
            <a:rPr lang="en-US" sz="1600" dirty="0"/>
            <a:t>Group A PAI = 02 </a:t>
          </a:r>
          <a:r>
            <a:rPr lang="en-US" sz="1600"/>
            <a:t>or 04, </a:t>
          </a:r>
        </a:p>
        <a:p>
          <a:r>
            <a:rPr lang="en-US" sz="1600" dirty="0"/>
            <a:t>Funding Code = not funded</a:t>
          </a:r>
        </a:p>
      </dgm:t>
    </dgm:pt>
    <dgm:pt modelId="{B1F9FC05-CBF0-4976-83E9-BFEA44742665}" type="parTrans" cxnId="{F8205911-40ED-4814-8912-6D31B1899E2C}">
      <dgm:prSet/>
      <dgm:spPr/>
      <dgm:t>
        <a:bodyPr/>
        <a:lstStyle/>
        <a:p>
          <a:endParaRPr lang="en-US"/>
        </a:p>
      </dgm:t>
    </dgm:pt>
    <dgm:pt modelId="{7FFB6560-09C2-47AA-AB7B-84D6C891CFA6}" type="sibTrans" cxnId="{F8205911-40ED-4814-8912-6D31B1899E2C}">
      <dgm:prSet/>
      <dgm:spPr/>
      <dgm:t>
        <a:bodyPr/>
        <a:lstStyle/>
        <a:p>
          <a:endParaRPr lang="en-US"/>
        </a:p>
      </dgm:t>
    </dgm:pt>
    <dgm:pt modelId="{977B9024-927E-4DAF-ABF3-729B6E704E74}">
      <dgm:prSet phldrT="[Text]" custT="1"/>
      <dgm:spPr/>
      <dgm:t>
        <a:bodyPr/>
        <a:lstStyle/>
        <a:p>
          <a:r>
            <a:rPr lang="en-US" sz="1600" b="1" dirty="0"/>
            <a:t>Program: </a:t>
          </a:r>
          <a:r>
            <a:rPr lang="en-US" sz="1600" dirty="0"/>
            <a:t>BOCES does NOT have a school code</a:t>
          </a:r>
        </a:p>
      </dgm:t>
    </dgm:pt>
    <dgm:pt modelId="{235D2AA7-1B76-4EB2-BBB0-90D5FA17D41E}" type="parTrans" cxnId="{140C3AA0-4091-43F2-A66A-76C4687DF218}">
      <dgm:prSet/>
      <dgm:spPr/>
      <dgm:t>
        <a:bodyPr/>
        <a:lstStyle/>
        <a:p>
          <a:endParaRPr lang="en-US"/>
        </a:p>
      </dgm:t>
    </dgm:pt>
    <dgm:pt modelId="{8BF221AA-1335-4596-8109-A58CF6207662}" type="sibTrans" cxnId="{140C3AA0-4091-43F2-A66A-76C4687DF218}">
      <dgm:prSet/>
      <dgm:spPr/>
      <dgm:t>
        <a:bodyPr/>
        <a:lstStyle/>
        <a:p>
          <a:endParaRPr lang="en-US"/>
        </a:p>
      </dgm:t>
    </dgm:pt>
    <dgm:pt modelId="{90BB5151-DDBA-4323-9ABF-1A93C1E4F3AF}">
      <dgm:prSet phldrT="[Text]" custT="1"/>
      <dgm:spPr/>
      <dgm:t>
        <a:bodyPr/>
        <a:lstStyle/>
        <a:p>
          <a:r>
            <a:rPr lang="en-US" sz="1600" b="1" dirty="0"/>
            <a:t>Home District: </a:t>
          </a:r>
          <a:r>
            <a:rPr lang="en-US" sz="1600" dirty="0"/>
            <a:t>OCT Record with Group A PAI 01-08 </a:t>
          </a:r>
          <a:r>
            <a:rPr lang="en-US" sz="1600" b="1" u="sng" dirty="0"/>
            <a:t>and</a:t>
          </a:r>
          <a:r>
            <a:rPr lang="en-US" sz="1600" b="0" u="none" dirty="0"/>
            <a:t> Non-School Program Code 03</a:t>
          </a:r>
          <a:endParaRPr lang="en-US" sz="1600" dirty="0"/>
        </a:p>
      </dgm:t>
    </dgm:pt>
    <dgm:pt modelId="{320C9DBE-1682-4433-B0E3-6526CE45444D}" type="parTrans" cxnId="{C8D2BFCA-0105-4FFD-9307-02F7582FC797}">
      <dgm:prSet/>
      <dgm:spPr/>
      <dgm:t>
        <a:bodyPr/>
        <a:lstStyle/>
        <a:p>
          <a:endParaRPr lang="en-US"/>
        </a:p>
      </dgm:t>
    </dgm:pt>
    <dgm:pt modelId="{EFE5C678-C436-43F8-B6B6-60E5422FDE13}" type="sibTrans" cxnId="{C8D2BFCA-0105-4FFD-9307-02F7582FC797}">
      <dgm:prSet/>
      <dgm:spPr/>
      <dgm:t>
        <a:bodyPr/>
        <a:lstStyle/>
        <a:p>
          <a:endParaRPr lang="en-US"/>
        </a:p>
      </dgm:t>
    </dgm:pt>
    <dgm:pt modelId="{21A15DC8-8CFC-4615-A6D3-B9D0D0382AAA}">
      <dgm:prSet phldrT="[Text]" custT="1"/>
      <dgm:spPr/>
      <dgm:t>
        <a:bodyPr/>
        <a:lstStyle/>
        <a:p>
          <a:r>
            <a:rPr lang="en-US" sz="1600" b="1" dirty="0"/>
            <a:t>BOCES Program: </a:t>
          </a:r>
          <a:r>
            <a:rPr lang="en-US" sz="1600" dirty="0"/>
            <a:t>no state reporting</a:t>
          </a:r>
        </a:p>
      </dgm:t>
    </dgm:pt>
    <dgm:pt modelId="{FCFCBD67-4E23-48FC-A2BD-12BD121A7C68}" type="parTrans" cxnId="{45BC7E92-7780-4F01-9663-2762D2B141B6}">
      <dgm:prSet/>
      <dgm:spPr/>
      <dgm:t>
        <a:bodyPr/>
        <a:lstStyle/>
        <a:p>
          <a:endParaRPr lang="en-US"/>
        </a:p>
      </dgm:t>
    </dgm:pt>
    <dgm:pt modelId="{86071958-4DF6-4B90-9723-46A8FE645D70}" type="sibTrans" cxnId="{45BC7E92-7780-4F01-9663-2762D2B141B6}">
      <dgm:prSet/>
      <dgm:spPr/>
      <dgm:t>
        <a:bodyPr/>
        <a:lstStyle/>
        <a:p>
          <a:endParaRPr lang="en-US"/>
        </a:p>
      </dgm:t>
    </dgm:pt>
    <dgm:pt modelId="{A17D2257-F391-4CB3-93AF-FF0C8B34D4DE}" type="pres">
      <dgm:prSet presAssocID="{B757DDCD-E062-42F0-A6E3-225592020017}" presName="hierChild1" presStyleCnt="0">
        <dgm:presLayoutVars>
          <dgm:chPref val="1"/>
          <dgm:dir/>
          <dgm:animOne val="branch"/>
          <dgm:animLvl val="lvl"/>
          <dgm:resizeHandles/>
        </dgm:presLayoutVars>
      </dgm:prSet>
      <dgm:spPr/>
    </dgm:pt>
    <dgm:pt modelId="{D0DBB5E0-00B4-4A18-9C35-FA4C8F9642AD}" type="pres">
      <dgm:prSet presAssocID="{7B55D36C-77BD-4E9A-A577-0837FFC9218C}" presName="hierRoot1" presStyleCnt="0"/>
      <dgm:spPr/>
    </dgm:pt>
    <dgm:pt modelId="{435BA3ED-0F4B-42EE-A7BC-3390E34F3EF0}" type="pres">
      <dgm:prSet presAssocID="{7B55D36C-77BD-4E9A-A577-0837FFC9218C}" presName="composite" presStyleCnt="0"/>
      <dgm:spPr/>
    </dgm:pt>
    <dgm:pt modelId="{ECCA5156-6D7D-4A29-9FC7-D16E804614C6}" type="pres">
      <dgm:prSet presAssocID="{7B55D36C-77BD-4E9A-A577-0837FFC9218C}"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4131D706-5D27-4342-9776-362F6C791C82}" type="pres">
      <dgm:prSet presAssocID="{7B55D36C-77BD-4E9A-A577-0837FFC9218C}" presName="text" presStyleLbl="revTx" presStyleIdx="0" presStyleCnt="7">
        <dgm:presLayoutVars>
          <dgm:chPref val="3"/>
        </dgm:presLayoutVars>
      </dgm:prSet>
      <dgm:spPr/>
    </dgm:pt>
    <dgm:pt modelId="{B5B1A7A4-7B67-4839-AC54-9A8F6AF9C9F7}" type="pres">
      <dgm:prSet presAssocID="{7B55D36C-77BD-4E9A-A577-0837FFC9218C}" presName="hierChild2" presStyleCnt="0"/>
      <dgm:spPr/>
    </dgm:pt>
    <dgm:pt modelId="{5014FE31-EE6C-4097-9192-5114274DD97C}" type="pres">
      <dgm:prSet presAssocID="{04464895-2E71-4CFA-9CFA-EBABD36B1AB2}" presName="Name10" presStyleLbl="parChTrans1D2" presStyleIdx="0" presStyleCnt="2"/>
      <dgm:spPr/>
    </dgm:pt>
    <dgm:pt modelId="{5DEB4270-BC83-4D46-86A6-87622EE5E889}" type="pres">
      <dgm:prSet presAssocID="{53099313-E0DF-4E30-AE7B-DA67ADC4FFA3}" presName="hierRoot2" presStyleCnt="0"/>
      <dgm:spPr/>
    </dgm:pt>
    <dgm:pt modelId="{FFB78987-5375-495E-82A6-7246ABD3066E}" type="pres">
      <dgm:prSet presAssocID="{53099313-E0DF-4E30-AE7B-DA67ADC4FFA3}" presName="composite2" presStyleCnt="0"/>
      <dgm:spPr/>
    </dgm:pt>
    <dgm:pt modelId="{BA85CBB4-378E-4B68-903B-3B74C6F87D24}" type="pres">
      <dgm:prSet presAssocID="{53099313-E0DF-4E30-AE7B-DA67ADC4FFA3}" presName="image2" presStyleLbl="node2" presStyleIdx="0"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hoolhouse with solid fill"/>
        </a:ext>
      </dgm:extLst>
    </dgm:pt>
    <dgm:pt modelId="{4147B498-F030-47DC-ABF0-88EE45153144}" type="pres">
      <dgm:prSet presAssocID="{53099313-E0DF-4E30-AE7B-DA67ADC4FFA3}" presName="text2" presStyleLbl="revTx" presStyleIdx="1" presStyleCnt="7">
        <dgm:presLayoutVars>
          <dgm:chPref val="3"/>
        </dgm:presLayoutVars>
      </dgm:prSet>
      <dgm:spPr/>
    </dgm:pt>
    <dgm:pt modelId="{29ABDDB7-AD76-4372-9011-A7A356E4B87B}" type="pres">
      <dgm:prSet presAssocID="{53099313-E0DF-4E30-AE7B-DA67ADC4FFA3}" presName="hierChild3" presStyleCnt="0"/>
      <dgm:spPr/>
    </dgm:pt>
    <dgm:pt modelId="{E090FFA5-897B-43BD-B23D-1FB1DB0543DB}" type="pres">
      <dgm:prSet presAssocID="{64FFA5C6-DBCE-4365-BA17-D452AC343484}" presName="Name17" presStyleLbl="parChTrans1D3" presStyleIdx="0" presStyleCnt="4"/>
      <dgm:spPr/>
    </dgm:pt>
    <dgm:pt modelId="{F3007A21-86E1-48D7-9145-CBA2A0F88369}" type="pres">
      <dgm:prSet presAssocID="{6A21ABEB-AA3D-4D5B-8D24-DE699E357831}" presName="hierRoot3" presStyleCnt="0"/>
      <dgm:spPr/>
    </dgm:pt>
    <dgm:pt modelId="{35B9A8B1-A92A-401C-9E49-D079EAACAC94}" type="pres">
      <dgm:prSet presAssocID="{6A21ABEB-AA3D-4D5B-8D24-DE699E357831}" presName="composite3" presStyleCnt="0"/>
      <dgm:spPr/>
    </dgm:pt>
    <dgm:pt modelId="{5A9876EB-0879-41E4-A22F-C3AAA2240114}" type="pres">
      <dgm:prSet presAssocID="{6A21ABEB-AA3D-4D5B-8D24-DE699E357831}" presName="image3" presStyleLbl="node3" presStyleIdx="0"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mark with solid fill"/>
        </a:ext>
      </dgm:extLst>
    </dgm:pt>
    <dgm:pt modelId="{B2F6A498-5E34-4897-B04E-3C9E690103F1}" type="pres">
      <dgm:prSet presAssocID="{6A21ABEB-AA3D-4D5B-8D24-DE699E357831}" presName="text3" presStyleLbl="revTx" presStyleIdx="2" presStyleCnt="7">
        <dgm:presLayoutVars>
          <dgm:chPref val="3"/>
        </dgm:presLayoutVars>
      </dgm:prSet>
      <dgm:spPr/>
    </dgm:pt>
    <dgm:pt modelId="{C5AAB4EA-325B-41F3-8C5D-D936E7CD4E86}" type="pres">
      <dgm:prSet presAssocID="{6A21ABEB-AA3D-4D5B-8D24-DE699E357831}" presName="hierChild4" presStyleCnt="0"/>
      <dgm:spPr/>
    </dgm:pt>
    <dgm:pt modelId="{DBDA6019-0BE6-417F-96B9-B7F6FA021D64}" type="pres">
      <dgm:prSet presAssocID="{B1F9FC05-CBF0-4976-83E9-BFEA44742665}" presName="Name17" presStyleLbl="parChTrans1D3" presStyleIdx="1" presStyleCnt="4"/>
      <dgm:spPr/>
    </dgm:pt>
    <dgm:pt modelId="{98ECDA40-C2E5-4730-A698-FD29BAA747F1}" type="pres">
      <dgm:prSet presAssocID="{DCA45F5E-C34A-4733-8259-1C40AF20694A}" presName="hierRoot3" presStyleCnt="0"/>
      <dgm:spPr/>
    </dgm:pt>
    <dgm:pt modelId="{15494565-0351-4994-B80A-A72604B8743B}" type="pres">
      <dgm:prSet presAssocID="{DCA45F5E-C34A-4733-8259-1C40AF20694A}" presName="composite3" presStyleCnt="0"/>
      <dgm:spPr/>
    </dgm:pt>
    <dgm:pt modelId="{B5337A37-8237-4F1E-BF6A-38FB29481F3E}" type="pres">
      <dgm:prSet presAssocID="{DCA45F5E-C34A-4733-8259-1C40AF20694A}" presName="image3" presStyleLbl="node3"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heckmark with solid fill"/>
        </a:ext>
      </dgm:extLst>
    </dgm:pt>
    <dgm:pt modelId="{4A9D00C9-389E-4438-9574-1D02132694F5}" type="pres">
      <dgm:prSet presAssocID="{DCA45F5E-C34A-4733-8259-1C40AF20694A}" presName="text3" presStyleLbl="revTx" presStyleIdx="3" presStyleCnt="7">
        <dgm:presLayoutVars>
          <dgm:chPref val="3"/>
        </dgm:presLayoutVars>
      </dgm:prSet>
      <dgm:spPr/>
    </dgm:pt>
    <dgm:pt modelId="{4729295C-244B-4AD4-92E4-E32D1987F54A}" type="pres">
      <dgm:prSet presAssocID="{DCA45F5E-C34A-4733-8259-1C40AF20694A}" presName="hierChild4" presStyleCnt="0"/>
      <dgm:spPr/>
    </dgm:pt>
    <dgm:pt modelId="{8BD62C3D-5EC7-4B59-B614-3BB0E540F01A}" type="pres">
      <dgm:prSet presAssocID="{235D2AA7-1B76-4EB2-BBB0-90D5FA17D41E}" presName="Name10" presStyleLbl="parChTrans1D2" presStyleIdx="1" presStyleCnt="2"/>
      <dgm:spPr/>
    </dgm:pt>
    <dgm:pt modelId="{3EB12E92-A49B-4F47-840E-67EB926E8031}" type="pres">
      <dgm:prSet presAssocID="{977B9024-927E-4DAF-ABF3-729B6E704E74}" presName="hierRoot2" presStyleCnt="0"/>
      <dgm:spPr/>
    </dgm:pt>
    <dgm:pt modelId="{0540EF9C-80E0-410A-A41F-CC6691F60D30}" type="pres">
      <dgm:prSet presAssocID="{977B9024-927E-4DAF-ABF3-729B6E704E74}" presName="composite2" presStyleCnt="0"/>
      <dgm:spPr/>
    </dgm:pt>
    <dgm:pt modelId="{DDE2406A-D237-47CA-8F12-172B5473CC81}" type="pres">
      <dgm:prSet presAssocID="{977B9024-927E-4DAF-ABF3-729B6E704E74}" presName="image2" presStyleLbl="node2" presStyleIdx="1" presStyleCnt="2"/>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Map with pin with solid fill"/>
        </a:ext>
      </dgm:extLst>
    </dgm:pt>
    <dgm:pt modelId="{C40BF97A-1163-41CE-B475-69B99286288D}" type="pres">
      <dgm:prSet presAssocID="{977B9024-927E-4DAF-ABF3-729B6E704E74}" presName="text2" presStyleLbl="revTx" presStyleIdx="4" presStyleCnt="7">
        <dgm:presLayoutVars>
          <dgm:chPref val="3"/>
        </dgm:presLayoutVars>
      </dgm:prSet>
      <dgm:spPr/>
    </dgm:pt>
    <dgm:pt modelId="{16DFF2EA-FE1E-4327-B018-4DAC310CE33C}" type="pres">
      <dgm:prSet presAssocID="{977B9024-927E-4DAF-ABF3-729B6E704E74}" presName="hierChild3" presStyleCnt="0"/>
      <dgm:spPr/>
    </dgm:pt>
    <dgm:pt modelId="{1481E3C3-5ACB-4630-B707-2631E3B2D3C7}" type="pres">
      <dgm:prSet presAssocID="{320C9DBE-1682-4433-B0E3-6526CE45444D}" presName="Name17" presStyleLbl="parChTrans1D3" presStyleIdx="2" presStyleCnt="4"/>
      <dgm:spPr/>
    </dgm:pt>
    <dgm:pt modelId="{0C5B54C3-429F-4833-9BEE-699E7523ABC0}" type="pres">
      <dgm:prSet presAssocID="{90BB5151-DDBA-4323-9ABF-1A93C1E4F3AF}" presName="hierRoot3" presStyleCnt="0"/>
      <dgm:spPr/>
    </dgm:pt>
    <dgm:pt modelId="{95525589-2E68-44CD-8EBC-3D8D0D95D754}" type="pres">
      <dgm:prSet presAssocID="{90BB5151-DDBA-4323-9ABF-1A93C1E4F3AF}" presName="composite3" presStyleCnt="0"/>
      <dgm:spPr/>
    </dgm:pt>
    <dgm:pt modelId="{98C525B1-795F-4F5D-8345-7211449B5EC1}" type="pres">
      <dgm:prSet presAssocID="{90BB5151-DDBA-4323-9ABF-1A93C1E4F3AF}" presName="image3" presStyleLbl="node3" presStyleIdx="2" presStyleCnt="4"/>
      <dgm:spPr>
        <a:blipFill>
          <a:blip xmlns:r="http://schemas.openxmlformats.org/officeDocument/2006/relationships" r:embed="rId5">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Checkmark with solid fill"/>
        </a:ext>
      </dgm:extLst>
    </dgm:pt>
    <dgm:pt modelId="{47833FD0-DDC7-44E5-8C75-46965A216F98}" type="pres">
      <dgm:prSet presAssocID="{90BB5151-DDBA-4323-9ABF-1A93C1E4F3AF}" presName="text3" presStyleLbl="revTx" presStyleIdx="5" presStyleCnt="7">
        <dgm:presLayoutVars>
          <dgm:chPref val="3"/>
        </dgm:presLayoutVars>
      </dgm:prSet>
      <dgm:spPr/>
    </dgm:pt>
    <dgm:pt modelId="{C370E6D0-5048-4CB7-B4EF-D0AD4FB1B68C}" type="pres">
      <dgm:prSet presAssocID="{90BB5151-DDBA-4323-9ABF-1A93C1E4F3AF}" presName="hierChild4" presStyleCnt="0"/>
      <dgm:spPr/>
    </dgm:pt>
    <dgm:pt modelId="{42058769-ECB6-4655-B6EB-1BF8343865AA}" type="pres">
      <dgm:prSet presAssocID="{FCFCBD67-4E23-48FC-A2BD-12BD121A7C68}" presName="Name17" presStyleLbl="parChTrans1D3" presStyleIdx="3" presStyleCnt="4"/>
      <dgm:spPr/>
    </dgm:pt>
    <dgm:pt modelId="{86FA64DD-37A0-4EB8-8516-E3A14A5CB9DB}" type="pres">
      <dgm:prSet presAssocID="{21A15DC8-8CFC-4615-A6D3-B9D0D0382AAA}" presName="hierRoot3" presStyleCnt="0"/>
      <dgm:spPr/>
    </dgm:pt>
    <dgm:pt modelId="{C7A23022-DA07-45E6-98F3-37C504A09211}" type="pres">
      <dgm:prSet presAssocID="{21A15DC8-8CFC-4615-A6D3-B9D0D0382AAA}" presName="composite3" presStyleCnt="0"/>
      <dgm:spPr/>
    </dgm:pt>
    <dgm:pt modelId="{1ABF7243-20A8-49CB-9C5C-B85ECECEE0A5}" type="pres">
      <dgm:prSet presAssocID="{21A15DC8-8CFC-4615-A6D3-B9D0D0382AAA}" presName="image3" presStyleLbl="node3"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Close with solid fill"/>
        </a:ext>
      </dgm:extLst>
    </dgm:pt>
    <dgm:pt modelId="{117749C2-9F80-4DF9-BDBD-5C485ECD3F02}" type="pres">
      <dgm:prSet presAssocID="{21A15DC8-8CFC-4615-A6D3-B9D0D0382AAA}" presName="text3" presStyleLbl="revTx" presStyleIdx="6" presStyleCnt="7">
        <dgm:presLayoutVars>
          <dgm:chPref val="3"/>
        </dgm:presLayoutVars>
      </dgm:prSet>
      <dgm:spPr/>
    </dgm:pt>
    <dgm:pt modelId="{D1F92543-1353-467B-B82A-0B5332027D26}" type="pres">
      <dgm:prSet presAssocID="{21A15DC8-8CFC-4615-A6D3-B9D0D0382AAA}" presName="hierChild4" presStyleCnt="0"/>
      <dgm:spPr/>
    </dgm:pt>
  </dgm:ptLst>
  <dgm:cxnLst>
    <dgm:cxn modelId="{F8205911-40ED-4814-8912-6D31B1899E2C}" srcId="{53099313-E0DF-4E30-AE7B-DA67ADC4FFA3}" destId="{DCA45F5E-C34A-4733-8259-1C40AF20694A}" srcOrd="1" destOrd="0" parTransId="{B1F9FC05-CBF0-4976-83E9-BFEA44742665}" sibTransId="{7FFB6560-09C2-47AA-AB7B-84D6C891CFA6}"/>
    <dgm:cxn modelId="{ACC9CA16-4AC7-466C-9777-E03DC35AE2DB}" type="presOf" srcId="{235D2AA7-1B76-4EB2-BBB0-90D5FA17D41E}" destId="{8BD62C3D-5EC7-4B59-B614-3BB0E540F01A}" srcOrd="0" destOrd="0" presId="urn:microsoft.com/office/officeart/2009/layout/CirclePictureHierarchy"/>
    <dgm:cxn modelId="{8A9CCE1F-9826-43DC-B742-10B6DFB58786}" type="presOf" srcId="{90BB5151-DDBA-4323-9ABF-1A93C1E4F3AF}" destId="{47833FD0-DDC7-44E5-8C75-46965A216F98}" srcOrd="0" destOrd="0" presId="urn:microsoft.com/office/officeart/2009/layout/CirclePictureHierarchy"/>
    <dgm:cxn modelId="{2D6D8B23-824B-4FD4-858D-1D6F480C8480}" type="presOf" srcId="{6A21ABEB-AA3D-4D5B-8D24-DE699E357831}" destId="{B2F6A498-5E34-4897-B04E-3C9E690103F1}" srcOrd="0" destOrd="0" presId="urn:microsoft.com/office/officeart/2009/layout/CirclePictureHierarchy"/>
    <dgm:cxn modelId="{90AE5130-D947-4EF5-93A6-A7538BC81C67}" type="presOf" srcId="{04464895-2E71-4CFA-9CFA-EBABD36B1AB2}" destId="{5014FE31-EE6C-4097-9192-5114274DD97C}" srcOrd="0" destOrd="0" presId="urn:microsoft.com/office/officeart/2009/layout/CirclePictureHierarchy"/>
    <dgm:cxn modelId="{5230DB35-961A-41B6-B004-88A0CFF49EA3}" type="presOf" srcId="{320C9DBE-1682-4433-B0E3-6526CE45444D}" destId="{1481E3C3-5ACB-4630-B707-2631E3B2D3C7}" srcOrd="0" destOrd="0" presId="urn:microsoft.com/office/officeart/2009/layout/CirclePictureHierarchy"/>
    <dgm:cxn modelId="{F8FD655B-94B9-4FB4-B978-C31A3EEE6089}" type="presOf" srcId="{B757DDCD-E062-42F0-A6E3-225592020017}" destId="{A17D2257-F391-4CB3-93AF-FF0C8B34D4DE}" srcOrd="0" destOrd="0" presId="urn:microsoft.com/office/officeart/2009/layout/CirclePictureHierarchy"/>
    <dgm:cxn modelId="{4DE2DD4F-E796-4FE9-B0EE-1A312DE31482}" type="presOf" srcId="{64FFA5C6-DBCE-4365-BA17-D452AC343484}" destId="{E090FFA5-897B-43BD-B23D-1FB1DB0543DB}" srcOrd="0" destOrd="0" presId="urn:microsoft.com/office/officeart/2009/layout/CirclePictureHierarchy"/>
    <dgm:cxn modelId="{9CAA5450-E04A-40C8-B01A-D6D602E3E8DE}" type="presOf" srcId="{FCFCBD67-4E23-48FC-A2BD-12BD121A7C68}" destId="{42058769-ECB6-4655-B6EB-1BF8343865AA}" srcOrd="0" destOrd="0" presId="urn:microsoft.com/office/officeart/2009/layout/CirclePictureHierarchy"/>
    <dgm:cxn modelId="{C8285F52-64A8-4D59-B980-4B7C2DC1E44A}" srcId="{53099313-E0DF-4E30-AE7B-DA67ADC4FFA3}" destId="{6A21ABEB-AA3D-4D5B-8D24-DE699E357831}" srcOrd="0" destOrd="0" parTransId="{64FFA5C6-DBCE-4365-BA17-D452AC343484}" sibTransId="{45F40A48-C170-451A-B294-0943F885920F}"/>
    <dgm:cxn modelId="{663D7074-BB32-458E-9075-AE6949F4DAB1}" type="presOf" srcId="{977B9024-927E-4DAF-ABF3-729B6E704E74}" destId="{C40BF97A-1163-41CE-B475-69B99286288D}" srcOrd="0" destOrd="0" presId="urn:microsoft.com/office/officeart/2009/layout/CirclePictureHierarchy"/>
    <dgm:cxn modelId="{C0391F7F-B1F4-44CB-B779-3E02481409D2}" type="presOf" srcId="{DCA45F5E-C34A-4733-8259-1C40AF20694A}" destId="{4A9D00C9-389E-4438-9574-1D02132694F5}" srcOrd="0" destOrd="0" presId="urn:microsoft.com/office/officeart/2009/layout/CirclePictureHierarchy"/>
    <dgm:cxn modelId="{2F015991-3E26-4B01-B4D3-1B52EA4E2238}" type="presOf" srcId="{53099313-E0DF-4E30-AE7B-DA67ADC4FFA3}" destId="{4147B498-F030-47DC-ABF0-88EE45153144}" srcOrd="0" destOrd="0" presId="urn:microsoft.com/office/officeart/2009/layout/CirclePictureHierarchy"/>
    <dgm:cxn modelId="{45BC7E92-7780-4F01-9663-2762D2B141B6}" srcId="{977B9024-927E-4DAF-ABF3-729B6E704E74}" destId="{21A15DC8-8CFC-4615-A6D3-B9D0D0382AAA}" srcOrd="1" destOrd="0" parTransId="{FCFCBD67-4E23-48FC-A2BD-12BD121A7C68}" sibTransId="{86071958-4DF6-4B90-9723-46A8FE645D70}"/>
    <dgm:cxn modelId="{73A8D393-4AC4-4F9B-BDAE-CB01A4AAFA99}" type="presOf" srcId="{21A15DC8-8CFC-4615-A6D3-B9D0D0382AAA}" destId="{117749C2-9F80-4DF9-BDBD-5C485ECD3F02}" srcOrd="0" destOrd="0" presId="urn:microsoft.com/office/officeart/2009/layout/CirclePictureHierarchy"/>
    <dgm:cxn modelId="{140C3AA0-4091-43F2-A66A-76C4687DF218}" srcId="{7B55D36C-77BD-4E9A-A577-0837FFC9218C}" destId="{977B9024-927E-4DAF-ABF3-729B6E704E74}" srcOrd="1" destOrd="0" parTransId="{235D2AA7-1B76-4EB2-BBB0-90D5FA17D41E}" sibTransId="{8BF221AA-1335-4596-8109-A58CF6207662}"/>
    <dgm:cxn modelId="{ECC8CCB3-1550-4549-99A9-83A56ED7AC9F}" type="presOf" srcId="{B1F9FC05-CBF0-4976-83E9-BFEA44742665}" destId="{DBDA6019-0BE6-417F-96B9-B7F6FA021D64}" srcOrd="0" destOrd="0" presId="urn:microsoft.com/office/officeart/2009/layout/CirclePictureHierarchy"/>
    <dgm:cxn modelId="{C8D2BFCA-0105-4FFD-9307-02F7582FC797}" srcId="{977B9024-927E-4DAF-ABF3-729B6E704E74}" destId="{90BB5151-DDBA-4323-9ABF-1A93C1E4F3AF}" srcOrd="0" destOrd="0" parTransId="{320C9DBE-1682-4433-B0E3-6526CE45444D}" sibTransId="{EFE5C678-C436-43F8-B6B6-60E5422FDE13}"/>
    <dgm:cxn modelId="{12136CDB-4DA9-4722-9365-D5341C1C6111}" type="presOf" srcId="{7B55D36C-77BD-4E9A-A577-0837FFC9218C}" destId="{4131D706-5D27-4342-9776-362F6C791C82}" srcOrd="0" destOrd="0" presId="urn:microsoft.com/office/officeart/2009/layout/CirclePictureHierarchy"/>
    <dgm:cxn modelId="{C7F190EF-973E-44B0-B360-ABEA0FD56DED}" srcId="{B757DDCD-E062-42F0-A6E3-225592020017}" destId="{7B55D36C-77BD-4E9A-A577-0837FFC9218C}" srcOrd="0" destOrd="0" parTransId="{E8F3A870-EF77-4E29-AD7A-99B61FB354E5}" sibTransId="{0B6CDE3F-2124-4E67-ABBD-D5E5E573E549}"/>
    <dgm:cxn modelId="{3DD239FA-5A51-442D-8F3B-69505EDF90E7}" srcId="{7B55D36C-77BD-4E9A-A577-0837FFC9218C}" destId="{53099313-E0DF-4E30-AE7B-DA67ADC4FFA3}" srcOrd="0" destOrd="0" parTransId="{04464895-2E71-4CFA-9CFA-EBABD36B1AB2}" sibTransId="{8F737693-C8C2-4A72-897E-C7E4B7A7A4A9}"/>
    <dgm:cxn modelId="{9526E8CF-3AC4-4134-B506-300540BB62B8}" type="presParOf" srcId="{A17D2257-F391-4CB3-93AF-FF0C8B34D4DE}" destId="{D0DBB5E0-00B4-4A18-9C35-FA4C8F9642AD}" srcOrd="0" destOrd="0" presId="urn:microsoft.com/office/officeart/2009/layout/CirclePictureHierarchy"/>
    <dgm:cxn modelId="{5143696F-4936-4337-8DC2-68C796BB80D9}" type="presParOf" srcId="{D0DBB5E0-00B4-4A18-9C35-FA4C8F9642AD}" destId="{435BA3ED-0F4B-42EE-A7BC-3390E34F3EF0}" srcOrd="0" destOrd="0" presId="urn:microsoft.com/office/officeart/2009/layout/CirclePictureHierarchy"/>
    <dgm:cxn modelId="{EDBE6328-3E03-4996-8392-7F593E10F955}" type="presParOf" srcId="{435BA3ED-0F4B-42EE-A7BC-3390E34F3EF0}" destId="{ECCA5156-6D7D-4A29-9FC7-D16E804614C6}" srcOrd="0" destOrd="0" presId="urn:microsoft.com/office/officeart/2009/layout/CirclePictureHierarchy"/>
    <dgm:cxn modelId="{83EFD4A2-AD29-4CB3-B17B-6C71D46D2828}" type="presParOf" srcId="{435BA3ED-0F4B-42EE-A7BC-3390E34F3EF0}" destId="{4131D706-5D27-4342-9776-362F6C791C82}" srcOrd="1" destOrd="0" presId="urn:microsoft.com/office/officeart/2009/layout/CirclePictureHierarchy"/>
    <dgm:cxn modelId="{A75C1CD1-2B07-47D1-832B-EFC47138D3E1}" type="presParOf" srcId="{D0DBB5E0-00B4-4A18-9C35-FA4C8F9642AD}" destId="{B5B1A7A4-7B67-4839-AC54-9A8F6AF9C9F7}" srcOrd="1" destOrd="0" presId="urn:microsoft.com/office/officeart/2009/layout/CirclePictureHierarchy"/>
    <dgm:cxn modelId="{6592DD21-58B5-4117-8882-31227B6881E9}" type="presParOf" srcId="{B5B1A7A4-7B67-4839-AC54-9A8F6AF9C9F7}" destId="{5014FE31-EE6C-4097-9192-5114274DD97C}" srcOrd="0" destOrd="0" presId="urn:microsoft.com/office/officeart/2009/layout/CirclePictureHierarchy"/>
    <dgm:cxn modelId="{C490BF7E-F682-4EDF-A3CE-118CD85A361E}" type="presParOf" srcId="{B5B1A7A4-7B67-4839-AC54-9A8F6AF9C9F7}" destId="{5DEB4270-BC83-4D46-86A6-87622EE5E889}" srcOrd="1" destOrd="0" presId="urn:microsoft.com/office/officeart/2009/layout/CirclePictureHierarchy"/>
    <dgm:cxn modelId="{0BC5F9BC-8A5F-43FD-9279-346079022B38}" type="presParOf" srcId="{5DEB4270-BC83-4D46-86A6-87622EE5E889}" destId="{FFB78987-5375-495E-82A6-7246ABD3066E}" srcOrd="0" destOrd="0" presId="urn:microsoft.com/office/officeart/2009/layout/CirclePictureHierarchy"/>
    <dgm:cxn modelId="{8EB822F0-B59D-4EA7-937F-E7255D530FC0}" type="presParOf" srcId="{FFB78987-5375-495E-82A6-7246ABD3066E}" destId="{BA85CBB4-378E-4B68-903B-3B74C6F87D24}" srcOrd="0" destOrd="0" presId="urn:microsoft.com/office/officeart/2009/layout/CirclePictureHierarchy"/>
    <dgm:cxn modelId="{FF907AE4-0776-405F-85DC-A9C844266F22}" type="presParOf" srcId="{FFB78987-5375-495E-82A6-7246ABD3066E}" destId="{4147B498-F030-47DC-ABF0-88EE45153144}" srcOrd="1" destOrd="0" presId="urn:microsoft.com/office/officeart/2009/layout/CirclePictureHierarchy"/>
    <dgm:cxn modelId="{D24511FF-6D19-488A-9853-47F25F8E2ADC}" type="presParOf" srcId="{5DEB4270-BC83-4D46-86A6-87622EE5E889}" destId="{29ABDDB7-AD76-4372-9011-A7A356E4B87B}" srcOrd="1" destOrd="0" presId="urn:microsoft.com/office/officeart/2009/layout/CirclePictureHierarchy"/>
    <dgm:cxn modelId="{97BD38DE-92AC-4B84-B2A6-6D7435E4D74E}" type="presParOf" srcId="{29ABDDB7-AD76-4372-9011-A7A356E4B87B}" destId="{E090FFA5-897B-43BD-B23D-1FB1DB0543DB}" srcOrd="0" destOrd="0" presId="urn:microsoft.com/office/officeart/2009/layout/CirclePictureHierarchy"/>
    <dgm:cxn modelId="{2FFE6068-6363-461A-97A7-C8B91660F784}" type="presParOf" srcId="{29ABDDB7-AD76-4372-9011-A7A356E4B87B}" destId="{F3007A21-86E1-48D7-9145-CBA2A0F88369}" srcOrd="1" destOrd="0" presId="urn:microsoft.com/office/officeart/2009/layout/CirclePictureHierarchy"/>
    <dgm:cxn modelId="{E7C13757-9B44-42A5-A892-9F8397D2F0C8}" type="presParOf" srcId="{F3007A21-86E1-48D7-9145-CBA2A0F88369}" destId="{35B9A8B1-A92A-401C-9E49-D079EAACAC94}" srcOrd="0" destOrd="0" presId="urn:microsoft.com/office/officeart/2009/layout/CirclePictureHierarchy"/>
    <dgm:cxn modelId="{215B7344-1B72-476D-88E0-AF9CD3218A13}" type="presParOf" srcId="{35B9A8B1-A92A-401C-9E49-D079EAACAC94}" destId="{5A9876EB-0879-41E4-A22F-C3AAA2240114}" srcOrd="0" destOrd="0" presId="urn:microsoft.com/office/officeart/2009/layout/CirclePictureHierarchy"/>
    <dgm:cxn modelId="{158C94B0-A4DE-478B-94BC-1FBA49DAEF6E}" type="presParOf" srcId="{35B9A8B1-A92A-401C-9E49-D079EAACAC94}" destId="{B2F6A498-5E34-4897-B04E-3C9E690103F1}" srcOrd="1" destOrd="0" presId="urn:microsoft.com/office/officeart/2009/layout/CirclePictureHierarchy"/>
    <dgm:cxn modelId="{E28703F4-F712-49D6-A01C-60ECB89A7484}" type="presParOf" srcId="{F3007A21-86E1-48D7-9145-CBA2A0F88369}" destId="{C5AAB4EA-325B-41F3-8C5D-D936E7CD4E86}" srcOrd="1" destOrd="0" presId="urn:microsoft.com/office/officeart/2009/layout/CirclePictureHierarchy"/>
    <dgm:cxn modelId="{D430F36A-AAE3-4763-8700-542E30A3661F}" type="presParOf" srcId="{29ABDDB7-AD76-4372-9011-A7A356E4B87B}" destId="{DBDA6019-0BE6-417F-96B9-B7F6FA021D64}" srcOrd="2" destOrd="0" presId="urn:microsoft.com/office/officeart/2009/layout/CirclePictureHierarchy"/>
    <dgm:cxn modelId="{1A8A177B-10E5-4E45-B9A0-E2C79B777410}" type="presParOf" srcId="{29ABDDB7-AD76-4372-9011-A7A356E4B87B}" destId="{98ECDA40-C2E5-4730-A698-FD29BAA747F1}" srcOrd="3" destOrd="0" presId="urn:microsoft.com/office/officeart/2009/layout/CirclePictureHierarchy"/>
    <dgm:cxn modelId="{432AC22B-E9ED-4E43-B6C8-303054243FBE}" type="presParOf" srcId="{98ECDA40-C2E5-4730-A698-FD29BAA747F1}" destId="{15494565-0351-4994-B80A-A72604B8743B}" srcOrd="0" destOrd="0" presId="urn:microsoft.com/office/officeart/2009/layout/CirclePictureHierarchy"/>
    <dgm:cxn modelId="{C04576CE-769B-4B32-BCC3-6A174BACFD1A}" type="presParOf" srcId="{15494565-0351-4994-B80A-A72604B8743B}" destId="{B5337A37-8237-4F1E-BF6A-38FB29481F3E}" srcOrd="0" destOrd="0" presId="urn:microsoft.com/office/officeart/2009/layout/CirclePictureHierarchy"/>
    <dgm:cxn modelId="{A68EE932-02EA-4212-9E59-46907916044B}" type="presParOf" srcId="{15494565-0351-4994-B80A-A72604B8743B}" destId="{4A9D00C9-389E-4438-9574-1D02132694F5}" srcOrd="1" destOrd="0" presId="urn:microsoft.com/office/officeart/2009/layout/CirclePictureHierarchy"/>
    <dgm:cxn modelId="{B9D64A4D-F7A3-47C5-A1B3-57DBD85BFB85}" type="presParOf" srcId="{98ECDA40-C2E5-4730-A698-FD29BAA747F1}" destId="{4729295C-244B-4AD4-92E4-E32D1987F54A}" srcOrd="1" destOrd="0" presId="urn:microsoft.com/office/officeart/2009/layout/CirclePictureHierarchy"/>
    <dgm:cxn modelId="{75FD48B4-E581-48EF-9E70-0C29EFB02A61}" type="presParOf" srcId="{B5B1A7A4-7B67-4839-AC54-9A8F6AF9C9F7}" destId="{8BD62C3D-5EC7-4B59-B614-3BB0E540F01A}" srcOrd="2" destOrd="0" presId="urn:microsoft.com/office/officeart/2009/layout/CirclePictureHierarchy"/>
    <dgm:cxn modelId="{50BDE633-50A0-413C-A959-E8C3E88C006D}" type="presParOf" srcId="{B5B1A7A4-7B67-4839-AC54-9A8F6AF9C9F7}" destId="{3EB12E92-A49B-4F47-840E-67EB926E8031}" srcOrd="3" destOrd="0" presId="urn:microsoft.com/office/officeart/2009/layout/CirclePictureHierarchy"/>
    <dgm:cxn modelId="{C4FBD4DB-0C08-4B7C-B331-00F6842F4F7D}" type="presParOf" srcId="{3EB12E92-A49B-4F47-840E-67EB926E8031}" destId="{0540EF9C-80E0-410A-A41F-CC6691F60D30}" srcOrd="0" destOrd="0" presId="urn:microsoft.com/office/officeart/2009/layout/CirclePictureHierarchy"/>
    <dgm:cxn modelId="{1D6D47FB-6D9A-4FA5-840B-96815097DCFE}" type="presParOf" srcId="{0540EF9C-80E0-410A-A41F-CC6691F60D30}" destId="{DDE2406A-D237-47CA-8F12-172B5473CC81}" srcOrd="0" destOrd="0" presId="urn:microsoft.com/office/officeart/2009/layout/CirclePictureHierarchy"/>
    <dgm:cxn modelId="{BA258C7B-146E-4552-8B5B-62BE9159659D}" type="presParOf" srcId="{0540EF9C-80E0-410A-A41F-CC6691F60D30}" destId="{C40BF97A-1163-41CE-B475-69B99286288D}" srcOrd="1" destOrd="0" presId="urn:microsoft.com/office/officeart/2009/layout/CirclePictureHierarchy"/>
    <dgm:cxn modelId="{1F60FFF5-E6A6-4650-A963-EB94C93C775F}" type="presParOf" srcId="{3EB12E92-A49B-4F47-840E-67EB926E8031}" destId="{16DFF2EA-FE1E-4327-B018-4DAC310CE33C}" srcOrd="1" destOrd="0" presId="urn:microsoft.com/office/officeart/2009/layout/CirclePictureHierarchy"/>
    <dgm:cxn modelId="{D9F33F57-709C-40A6-BB40-F4A295E15FAD}" type="presParOf" srcId="{16DFF2EA-FE1E-4327-B018-4DAC310CE33C}" destId="{1481E3C3-5ACB-4630-B707-2631E3B2D3C7}" srcOrd="0" destOrd="0" presId="urn:microsoft.com/office/officeart/2009/layout/CirclePictureHierarchy"/>
    <dgm:cxn modelId="{F6D1610F-190A-46E7-845D-D6A11C87AAFB}" type="presParOf" srcId="{16DFF2EA-FE1E-4327-B018-4DAC310CE33C}" destId="{0C5B54C3-429F-4833-9BEE-699E7523ABC0}" srcOrd="1" destOrd="0" presId="urn:microsoft.com/office/officeart/2009/layout/CirclePictureHierarchy"/>
    <dgm:cxn modelId="{2EC05ABD-B39A-493A-A821-94E2D4DFC9F7}" type="presParOf" srcId="{0C5B54C3-429F-4833-9BEE-699E7523ABC0}" destId="{95525589-2E68-44CD-8EBC-3D8D0D95D754}" srcOrd="0" destOrd="0" presId="urn:microsoft.com/office/officeart/2009/layout/CirclePictureHierarchy"/>
    <dgm:cxn modelId="{1A941F29-BC77-4F94-BA7E-FC0712408B18}" type="presParOf" srcId="{95525589-2E68-44CD-8EBC-3D8D0D95D754}" destId="{98C525B1-795F-4F5D-8345-7211449B5EC1}" srcOrd="0" destOrd="0" presId="urn:microsoft.com/office/officeart/2009/layout/CirclePictureHierarchy"/>
    <dgm:cxn modelId="{F2D8F8DD-BC85-468E-8F63-1828A2311120}" type="presParOf" srcId="{95525589-2E68-44CD-8EBC-3D8D0D95D754}" destId="{47833FD0-DDC7-44E5-8C75-46965A216F98}" srcOrd="1" destOrd="0" presId="urn:microsoft.com/office/officeart/2009/layout/CirclePictureHierarchy"/>
    <dgm:cxn modelId="{A50297DE-1D50-4577-AC0F-24F86CCE6F4C}" type="presParOf" srcId="{0C5B54C3-429F-4833-9BEE-699E7523ABC0}" destId="{C370E6D0-5048-4CB7-B4EF-D0AD4FB1B68C}" srcOrd="1" destOrd="0" presId="urn:microsoft.com/office/officeart/2009/layout/CirclePictureHierarchy"/>
    <dgm:cxn modelId="{61C1D7BB-2879-4F74-9122-55E2897A8D27}" type="presParOf" srcId="{16DFF2EA-FE1E-4327-B018-4DAC310CE33C}" destId="{42058769-ECB6-4655-B6EB-1BF8343865AA}" srcOrd="2" destOrd="0" presId="urn:microsoft.com/office/officeart/2009/layout/CirclePictureHierarchy"/>
    <dgm:cxn modelId="{06823574-BF97-4162-B7DB-450E010734AF}" type="presParOf" srcId="{16DFF2EA-FE1E-4327-B018-4DAC310CE33C}" destId="{86FA64DD-37A0-4EB8-8516-E3A14A5CB9DB}" srcOrd="3" destOrd="0" presId="urn:microsoft.com/office/officeart/2009/layout/CirclePictureHierarchy"/>
    <dgm:cxn modelId="{091FA452-DD06-4CCA-9B83-A91099EC8F1F}" type="presParOf" srcId="{86FA64DD-37A0-4EB8-8516-E3A14A5CB9DB}" destId="{C7A23022-DA07-45E6-98F3-37C504A09211}" srcOrd="0" destOrd="0" presId="urn:microsoft.com/office/officeart/2009/layout/CirclePictureHierarchy"/>
    <dgm:cxn modelId="{13FEFFA5-ACC3-4871-B0C6-29E2CEA926BE}" type="presParOf" srcId="{C7A23022-DA07-45E6-98F3-37C504A09211}" destId="{1ABF7243-20A8-49CB-9C5C-B85ECECEE0A5}" srcOrd="0" destOrd="0" presId="urn:microsoft.com/office/officeart/2009/layout/CirclePictureHierarchy"/>
    <dgm:cxn modelId="{047658A3-D079-457D-A8E7-0AD342F7BD2B}" type="presParOf" srcId="{C7A23022-DA07-45E6-98F3-37C504A09211}" destId="{117749C2-9F80-4DF9-BDBD-5C485ECD3F02}" srcOrd="1" destOrd="0" presId="urn:microsoft.com/office/officeart/2009/layout/CirclePictureHierarchy"/>
    <dgm:cxn modelId="{9B77F313-36F8-4322-8924-22C4160139DE}" type="presParOf" srcId="{86FA64DD-37A0-4EB8-8516-E3A14A5CB9DB}" destId="{D1F92543-1353-467B-B82A-0B5332027D26}"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DE6B7-B457-487C-BCE8-9D31D6730E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42282F-5996-48D2-9275-F667A21B82BD}">
      <dgm:prSet/>
      <dgm:spPr/>
      <dgm:t>
        <a:bodyPr/>
        <a:lstStyle/>
        <a:p>
          <a:pPr>
            <a:lnSpc>
              <a:spcPct val="100000"/>
            </a:lnSpc>
          </a:pPr>
          <a:r>
            <a:rPr lang="en-US" dirty="0"/>
            <a:t>720-441-7963</a:t>
          </a:r>
        </a:p>
      </dgm:t>
      <dgm:extLst>
        <a:ext uri="{E40237B7-FDA0-4F09-8148-C483321AD2D9}">
          <dgm14:cNvPr xmlns:dgm14="http://schemas.microsoft.com/office/drawing/2010/diagram" id="0" name="" descr="720-441-7963&#10;wenzel_b@cde.state.co.us &#10;Attendance Snapshot&#10;Student Interchange&#10;"/>
        </a:ext>
      </dgm:extLst>
    </dgm:pt>
    <dgm:pt modelId="{80170717-DED6-448A-BADF-5D1DA81E454E}" type="parTrans" cxnId="{0F50C152-F5BE-4EFF-BB71-A1E11DF328C7}">
      <dgm:prSet/>
      <dgm:spPr/>
      <dgm:t>
        <a:bodyPr/>
        <a:lstStyle/>
        <a:p>
          <a:endParaRPr lang="en-US"/>
        </a:p>
      </dgm:t>
    </dgm:pt>
    <dgm:pt modelId="{E28645DF-BF62-4006-9C5B-54860BFEE7A2}" type="sibTrans" cxnId="{0F50C152-F5BE-4EFF-BB71-A1E11DF328C7}">
      <dgm:prSet/>
      <dgm:spPr/>
      <dgm:t>
        <a:bodyPr/>
        <a:lstStyle/>
        <a:p>
          <a:endParaRPr lang="en-US"/>
        </a:p>
      </dgm:t>
    </dgm:pt>
    <dgm:pt modelId="{8F5CA9CB-392D-4609-B609-ED3AB72137D0}">
      <dgm:prSet/>
      <dgm:spPr/>
      <dgm:t>
        <a:bodyPr/>
        <a:lstStyle/>
        <a:p>
          <a:pPr>
            <a:lnSpc>
              <a:spcPct val="100000"/>
            </a:lnSpc>
          </a:pPr>
          <a:r>
            <a:rPr lang="en-US" dirty="0">
              <a:hlinkClick xmlns:r="http://schemas.openxmlformats.org/officeDocument/2006/relationships" r:id="rId1"/>
            </a:rPr>
            <a:t>StudentOctober@cde.state.co.us</a:t>
          </a:r>
          <a:r>
            <a:rPr lang="en-US" dirty="0"/>
            <a:t> </a:t>
          </a:r>
        </a:p>
      </dgm:t>
      <dgm:extLst>
        <a:ext uri="{E40237B7-FDA0-4F09-8148-C483321AD2D9}">
          <dgm14:cNvPr xmlns:dgm14="http://schemas.microsoft.com/office/drawing/2010/diagram" id="0" name="" descr="720-441-7963&#10;wenzel_b@cde.state.co.us &#10;Attendance Snapshot&#10;Student Interchange&#10;"/>
        </a:ext>
      </dgm:extLst>
    </dgm:pt>
    <dgm:pt modelId="{4105FDD2-B806-41D1-AA20-D1F619AEA9AE}" type="parTrans" cxnId="{BE8BEEDB-1C70-4F98-A7E8-34C3836723EF}">
      <dgm:prSet/>
      <dgm:spPr/>
      <dgm:t>
        <a:bodyPr/>
        <a:lstStyle/>
        <a:p>
          <a:endParaRPr lang="en-US"/>
        </a:p>
      </dgm:t>
    </dgm:pt>
    <dgm:pt modelId="{E8052573-1595-4E49-A8F7-FAF77D913739}" type="sibTrans" cxnId="{BE8BEEDB-1C70-4F98-A7E8-34C3836723EF}">
      <dgm:prSet/>
      <dgm:spPr/>
      <dgm:t>
        <a:bodyPr/>
        <a:lstStyle/>
        <a:p>
          <a:endParaRPr lang="en-US"/>
        </a:p>
      </dgm:t>
    </dgm:pt>
    <dgm:pt modelId="{FFC1BE8D-720F-4C14-B87A-5B2E6D6239A1}">
      <dgm:prSet/>
      <dgm:spPr/>
      <dgm:t>
        <a:bodyPr/>
        <a:lstStyle/>
        <a:p>
          <a:pPr>
            <a:lnSpc>
              <a:spcPct val="100000"/>
            </a:lnSpc>
          </a:pPr>
          <a:r>
            <a:rPr lang="en-US" dirty="0">
              <a:latin typeface="Museo Slab 500"/>
              <a:cs typeface="Calibri"/>
              <a:hlinkClick xmlns:r="http://schemas.openxmlformats.org/officeDocument/2006/relationships" r:id="rId2"/>
            </a:rPr>
            <a:t>Student October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F993B106-7DAD-4120-91FD-5E4205BF6FCA}" type="parTrans" cxnId="{224D043E-B9C3-400D-8C62-094271AE6757}">
      <dgm:prSet/>
      <dgm:spPr/>
      <dgm:t>
        <a:bodyPr/>
        <a:lstStyle/>
        <a:p>
          <a:endParaRPr lang="en-US"/>
        </a:p>
      </dgm:t>
    </dgm:pt>
    <dgm:pt modelId="{0FEE28B5-B516-474D-A9DB-E8B9DC487CAF}" type="sibTrans" cxnId="{224D043E-B9C3-400D-8C62-094271AE6757}">
      <dgm:prSet/>
      <dgm:spPr/>
      <dgm:t>
        <a:bodyPr/>
        <a:lstStyle/>
        <a:p>
          <a:endParaRPr lang="en-US"/>
        </a:p>
      </dgm:t>
    </dgm:pt>
    <dgm:pt modelId="{DFDCDA42-B45F-42D7-A5BC-C13D747376DD}">
      <dgm:prSet/>
      <dgm:spPr/>
      <dgm:t>
        <a:bodyPr/>
        <a:lstStyle/>
        <a:p>
          <a:pPr>
            <a:lnSpc>
              <a:spcPct val="100000"/>
            </a:lnSpc>
          </a:pPr>
          <a:r>
            <a:rPr lang="en-US" dirty="0">
              <a:hlinkClick xmlns:r="http://schemas.openxmlformats.org/officeDocument/2006/relationships" r:id="rId3"/>
            </a:rPr>
            <a:t>Student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DB713095-0062-457B-A70C-B2A35534FD4A}" type="parTrans" cxnId="{BBCFB277-E3F7-40C4-B546-2768E30666DA}">
      <dgm:prSet/>
      <dgm:spPr/>
      <dgm:t>
        <a:bodyPr/>
        <a:lstStyle/>
        <a:p>
          <a:endParaRPr lang="en-US"/>
        </a:p>
      </dgm:t>
    </dgm:pt>
    <dgm:pt modelId="{D88AD5F0-E061-419C-8D5A-19088F4C06D9}" type="sibTrans" cxnId="{BBCFB277-E3F7-40C4-B546-2768E30666DA}">
      <dgm:prSet/>
      <dgm:spPr/>
      <dgm:t>
        <a:bodyPr/>
        <a:lstStyle/>
        <a:p>
          <a:endParaRPr lang="en-US"/>
        </a:p>
      </dgm:t>
    </dgm:pt>
    <dgm:pt modelId="{F73AADCE-EECB-4AD4-8867-86D62EFEF45D}">
      <dgm:prSet/>
      <dgm:spPr/>
      <dgm:t>
        <a:bodyPr/>
        <a:lstStyle/>
        <a:p>
          <a:pPr>
            <a:lnSpc>
              <a:spcPct val="100000"/>
            </a:lnSpc>
          </a:pPr>
          <a:r>
            <a:rPr lang="en-US" dirty="0">
              <a:ea typeface="+mn-lt"/>
              <a:cs typeface="+mn-lt"/>
              <a:hlinkClick xmlns:r="http://schemas.openxmlformats.org/officeDocument/2006/relationships" r:id="rId4"/>
            </a:rPr>
            <a:t>Identity Management/Data Pipeline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6E7305AB-D515-46AB-A4C7-C77F028B50A2}" type="parTrans" cxnId="{2C2A6F34-EB63-47C2-B021-D67A1F64F464}">
      <dgm:prSet/>
      <dgm:spPr/>
      <dgm:t>
        <a:bodyPr/>
        <a:lstStyle/>
        <a:p>
          <a:endParaRPr lang="en-US"/>
        </a:p>
      </dgm:t>
    </dgm:pt>
    <dgm:pt modelId="{023928B9-621E-4F27-A7B9-47207D165F80}" type="sibTrans" cxnId="{2C2A6F34-EB63-47C2-B021-D67A1F64F464}">
      <dgm:prSet/>
      <dgm:spPr/>
      <dgm:t>
        <a:bodyPr/>
        <a:lstStyle/>
        <a:p>
          <a:endParaRPr lang="en-US"/>
        </a:p>
      </dgm:t>
    </dgm:pt>
    <dgm:pt modelId="{C2F803C1-C9E0-41F9-AED4-AAD09A07B448}">
      <dgm:prSet/>
      <dgm:spPr/>
      <dgm:t>
        <a:bodyPr/>
        <a:lstStyle/>
        <a:p>
          <a:pPr>
            <a:lnSpc>
              <a:spcPct val="100000"/>
            </a:lnSpc>
          </a:pPr>
          <a:r>
            <a:rPr lang="en-US">
              <a:ea typeface="+mn-lt"/>
              <a:cs typeface="+mn-lt"/>
              <a:hlinkClick xmlns:r="http://schemas.openxmlformats.org/officeDocument/2006/relationships" r:id="rId5"/>
            </a:rPr>
            <a:t>Auditing Office’s Pupil Count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B18BF66E-E056-42B4-AC76-B3B55EA3F6F5}" type="parTrans" cxnId="{4C0EF461-3890-4F96-A42D-1C86F005347A}">
      <dgm:prSet/>
      <dgm:spPr/>
      <dgm:t>
        <a:bodyPr/>
        <a:lstStyle/>
        <a:p>
          <a:endParaRPr lang="en-US"/>
        </a:p>
      </dgm:t>
    </dgm:pt>
    <dgm:pt modelId="{3AF3B795-631E-49D5-A6B2-F284E725FB3C}" type="sibTrans" cxnId="{4C0EF461-3890-4F96-A42D-1C86F005347A}">
      <dgm:prSet/>
      <dgm:spPr/>
      <dgm:t>
        <a:bodyPr/>
        <a:lstStyle/>
        <a:p>
          <a:endParaRPr lang="en-US"/>
        </a:p>
      </dgm:t>
    </dgm:pt>
    <dgm:pt modelId="{474721B8-5EA3-46E0-AE4D-83DD0758B11E}">
      <dgm:prSet/>
      <dgm:spPr/>
      <dgm:t>
        <a:bodyPr/>
        <a:lstStyle/>
        <a:p>
          <a:pPr>
            <a:lnSpc>
              <a:spcPct val="100000"/>
            </a:lnSpc>
          </a:pPr>
          <a:r>
            <a:rPr lang="en-US" dirty="0">
              <a:hlinkClick xmlns:r="http://schemas.openxmlformats.org/officeDocument/2006/relationships" r:id="rId6"/>
            </a:rPr>
            <a:t>At-Risk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1D313D1D-9E33-4FA2-B47A-8664621228D9}" type="parTrans" cxnId="{B0572933-85A1-4867-BF17-84181989B084}">
      <dgm:prSet/>
      <dgm:spPr/>
      <dgm:t>
        <a:bodyPr/>
        <a:lstStyle/>
        <a:p>
          <a:endParaRPr lang="en-US"/>
        </a:p>
      </dgm:t>
    </dgm:pt>
    <dgm:pt modelId="{8D8A8185-4BEA-481C-950D-C1A12F0D8C15}" type="sibTrans" cxnId="{B0572933-85A1-4867-BF17-84181989B084}">
      <dgm:prSet/>
      <dgm:spPr/>
      <dgm:t>
        <a:bodyPr/>
        <a:lstStyle/>
        <a:p>
          <a:endParaRPr lang="en-US"/>
        </a:p>
      </dgm:t>
    </dgm:pt>
    <dgm:pt modelId="{A6E6C7EF-DE36-4DDF-ACC0-D45CA73E8443}">
      <dgm:prSet/>
      <dgm:spPr/>
      <dgm:t>
        <a:bodyPr/>
        <a:lstStyle/>
        <a:p>
          <a:pPr>
            <a:lnSpc>
              <a:spcPct val="100000"/>
            </a:lnSpc>
          </a:pPr>
          <a:r>
            <a:rPr lang="en-US" dirty="0">
              <a:hlinkClick xmlns:r="http://schemas.openxmlformats.org/officeDocument/2006/relationships" r:id="rId7"/>
            </a:rPr>
            <a:t>Title I Interchange Website</a:t>
          </a:r>
          <a:endParaRPr lang="en-US" dirty="0"/>
        </a:p>
      </dgm:t>
      <dgm:extLst>
        <a:ext uri="{E40237B7-FDA0-4F09-8148-C483321AD2D9}">
          <dgm14:cNvPr xmlns:dgm14="http://schemas.microsoft.com/office/drawing/2010/diagram" id="0" name="" descr="720-441-7963&#10;wenzel_b@cde.state.co.us &#10;Attendance Snapshot&#10;Student Interchange&#10;"/>
        </a:ext>
      </dgm:extLst>
    </dgm:pt>
    <dgm:pt modelId="{12C70E28-E64B-4EB0-A99F-FF8095943B6B}" type="parTrans" cxnId="{F614D86C-B8BF-449A-A693-38FC10EF4B22}">
      <dgm:prSet/>
      <dgm:spPr/>
      <dgm:t>
        <a:bodyPr/>
        <a:lstStyle/>
        <a:p>
          <a:endParaRPr lang="en-US"/>
        </a:p>
      </dgm:t>
    </dgm:pt>
    <dgm:pt modelId="{C78501BE-2371-4709-944F-31F40715FB5E}" type="sibTrans" cxnId="{F614D86C-B8BF-449A-A693-38FC10EF4B22}">
      <dgm:prSet/>
      <dgm:spPr/>
      <dgm:t>
        <a:bodyPr/>
        <a:lstStyle/>
        <a:p>
          <a:endParaRPr lang="en-US"/>
        </a:p>
      </dgm:t>
    </dgm:pt>
    <dgm:pt modelId="{36AE480A-7B71-48AA-81D8-D7409D6A43D6}" type="pres">
      <dgm:prSet presAssocID="{FD9DE6B7-B457-487C-BCE8-9D31D6730EE5}" presName="root" presStyleCnt="0">
        <dgm:presLayoutVars>
          <dgm:dir/>
          <dgm:resizeHandles val="exact"/>
        </dgm:presLayoutVars>
      </dgm:prSet>
      <dgm:spPr/>
    </dgm:pt>
    <dgm:pt modelId="{674075A3-DC70-43C9-9CDD-00BA31FFE7EA}" type="pres">
      <dgm:prSet presAssocID="{FE42282F-5996-48D2-9275-F667A21B82BD}" presName="compNode" presStyleCnt="0"/>
      <dgm:spPr/>
    </dgm:pt>
    <dgm:pt modelId="{312E0244-0683-499C-B7A1-7DDB1B778E41}" type="pres">
      <dgm:prSet presAssocID="{FE42282F-5996-48D2-9275-F667A21B82BD}" presName="bgRect" presStyleLbl="bgShp" presStyleIdx="0" presStyleCnt="8" custLinFactNeighborY="-16573"/>
      <dgm:spPr/>
    </dgm:pt>
    <dgm:pt modelId="{A1C5BFAC-DA15-4445-B92C-56AE71A203BA}" type="pres">
      <dgm:prSet presAssocID="{FE42282F-5996-48D2-9275-F667A21B82BD}" presName="iconRect" presStyleLbl="node1" presStyleIdx="0" presStyleCnt="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Receiver"/>
        </a:ext>
      </dgm:extLst>
    </dgm:pt>
    <dgm:pt modelId="{F5FBE27D-58CD-4C2C-890F-0B15808861F5}" type="pres">
      <dgm:prSet presAssocID="{FE42282F-5996-48D2-9275-F667A21B82BD}" presName="spaceRect" presStyleCnt="0"/>
      <dgm:spPr/>
    </dgm:pt>
    <dgm:pt modelId="{B108D7A9-F402-44F1-8FD6-E34020111F72}" type="pres">
      <dgm:prSet presAssocID="{FE42282F-5996-48D2-9275-F667A21B82BD}" presName="parTx" presStyleLbl="revTx" presStyleIdx="0" presStyleCnt="8">
        <dgm:presLayoutVars>
          <dgm:chMax val="0"/>
          <dgm:chPref val="0"/>
        </dgm:presLayoutVars>
      </dgm:prSet>
      <dgm:spPr/>
    </dgm:pt>
    <dgm:pt modelId="{EED06853-0C3C-4B30-A566-88F927636DEB}" type="pres">
      <dgm:prSet presAssocID="{E28645DF-BF62-4006-9C5B-54860BFEE7A2}" presName="sibTrans" presStyleCnt="0"/>
      <dgm:spPr/>
    </dgm:pt>
    <dgm:pt modelId="{5E194538-53DD-44F9-A972-1D8F7970C67E}" type="pres">
      <dgm:prSet presAssocID="{8F5CA9CB-392D-4609-B609-ED3AB72137D0}" presName="compNode" presStyleCnt="0"/>
      <dgm:spPr/>
    </dgm:pt>
    <dgm:pt modelId="{25058C54-498C-46C9-9740-0115E8F52912}" type="pres">
      <dgm:prSet presAssocID="{8F5CA9CB-392D-4609-B609-ED3AB72137D0}" presName="bgRect" presStyleLbl="bgShp" presStyleIdx="1" presStyleCnt="8"/>
      <dgm:spPr/>
    </dgm:pt>
    <dgm:pt modelId="{F593F238-601D-437B-9273-11C963114C98}" type="pres">
      <dgm:prSet presAssocID="{8F5CA9CB-392D-4609-B609-ED3AB72137D0}" presName="iconRect" presStyleLbl="node1" presStyleIdx="1"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Email"/>
        </a:ext>
      </dgm:extLst>
    </dgm:pt>
    <dgm:pt modelId="{22C7A4AD-1A46-41DA-8126-BA95F6318ACC}" type="pres">
      <dgm:prSet presAssocID="{8F5CA9CB-392D-4609-B609-ED3AB72137D0}" presName="spaceRect" presStyleCnt="0"/>
      <dgm:spPr/>
    </dgm:pt>
    <dgm:pt modelId="{BDC234E9-35F6-4AF1-A509-4C0345D57C03}" type="pres">
      <dgm:prSet presAssocID="{8F5CA9CB-392D-4609-B609-ED3AB72137D0}" presName="parTx" presStyleLbl="revTx" presStyleIdx="1" presStyleCnt="8">
        <dgm:presLayoutVars>
          <dgm:chMax val="0"/>
          <dgm:chPref val="0"/>
        </dgm:presLayoutVars>
      </dgm:prSet>
      <dgm:spPr/>
    </dgm:pt>
    <dgm:pt modelId="{393E50CE-68A9-49AB-B14B-10A8ACDBAF75}" type="pres">
      <dgm:prSet presAssocID="{E8052573-1595-4E49-A8F7-FAF77D913739}" presName="sibTrans" presStyleCnt="0"/>
      <dgm:spPr/>
    </dgm:pt>
    <dgm:pt modelId="{5A7255C8-41D0-4485-BFA2-42121AF0289E}" type="pres">
      <dgm:prSet presAssocID="{FFC1BE8D-720F-4C14-B87A-5B2E6D6239A1}" presName="compNode" presStyleCnt="0"/>
      <dgm:spPr/>
    </dgm:pt>
    <dgm:pt modelId="{2ECAF442-E1FF-4F4B-B9A5-26C5963D7EE8}" type="pres">
      <dgm:prSet presAssocID="{FFC1BE8D-720F-4C14-B87A-5B2E6D6239A1}" presName="bgRect" presStyleLbl="bgShp" presStyleIdx="2" presStyleCnt="8" custLinFactNeighborX="0"/>
      <dgm:spPr/>
    </dgm:pt>
    <dgm:pt modelId="{2E33670A-51DF-4DFD-8992-CC7BDD46237E}" type="pres">
      <dgm:prSet presAssocID="{FFC1BE8D-720F-4C14-B87A-5B2E6D6239A1}" presName="iconRect" presStyleLbl="node1" presStyleIdx="2"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AED47F1F-DA34-407D-94A5-6D5D6E388112}" type="pres">
      <dgm:prSet presAssocID="{FFC1BE8D-720F-4C14-B87A-5B2E6D6239A1}" presName="spaceRect" presStyleCnt="0"/>
      <dgm:spPr/>
    </dgm:pt>
    <dgm:pt modelId="{B1153BB5-7C4F-4828-BD47-7B1554D5DA92}" type="pres">
      <dgm:prSet presAssocID="{FFC1BE8D-720F-4C14-B87A-5B2E6D6239A1}" presName="parTx" presStyleLbl="revTx" presStyleIdx="2" presStyleCnt="8">
        <dgm:presLayoutVars>
          <dgm:chMax val="0"/>
          <dgm:chPref val="0"/>
        </dgm:presLayoutVars>
      </dgm:prSet>
      <dgm:spPr/>
    </dgm:pt>
    <dgm:pt modelId="{86BC2170-DB1F-4965-BFAC-20E38DEDCB2D}" type="pres">
      <dgm:prSet presAssocID="{0FEE28B5-B516-474D-A9DB-E8B9DC487CAF}" presName="sibTrans" presStyleCnt="0"/>
      <dgm:spPr/>
    </dgm:pt>
    <dgm:pt modelId="{A0BA7A66-4AA8-4DE1-932D-B7C46D9031D1}" type="pres">
      <dgm:prSet presAssocID="{DFDCDA42-B45F-42D7-A5BC-C13D747376DD}" presName="compNode" presStyleCnt="0"/>
      <dgm:spPr/>
    </dgm:pt>
    <dgm:pt modelId="{0CCD7E29-11C8-4250-A19D-FD13B3369CC0}" type="pres">
      <dgm:prSet presAssocID="{DFDCDA42-B45F-42D7-A5BC-C13D747376DD}" presName="bgRect" presStyleLbl="bgShp" presStyleIdx="3" presStyleCnt="8"/>
      <dgm:spPr/>
    </dgm:pt>
    <dgm:pt modelId="{8661894E-2B3E-43B0-87BD-0DE85E14A495}" type="pres">
      <dgm:prSet presAssocID="{DFDCDA42-B45F-42D7-A5BC-C13D747376DD}" presName="iconRect" presStyleLbl="node1" presStyleIdx="3"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C30498C3-1488-430B-AC70-ADA3D82E106E}" type="pres">
      <dgm:prSet presAssocID="{DFDCDA42-B45F-42D7-A5BC-C13D747376DD}" presName="spaceRect" presStyleCnt="0"/>
      <dgm:spPr/>
    </dgm:pt>
    <dgm:pt modelId="{A9D6F269-AE22-4163-B6AB-DEB8DC852D8A}" type="pres">
      <dgm:prSet presAssocID="{DFDCDA42-B45F-42D7-A5BC-C13D747376DD}" presName="parTx" presStyleLbl="revTx" presStyleIdx="3" presStyleCnt="8">
        <dgm:presLayoutVars>
          <dgm:chMax val="0"/>
          <dgm:chPref val="0"/>
        </dgm:presLayoutVars>
      </dgm:prSet>
      <dgm:spPr/>
    </dgm:pt>
    <dgm:pt modelId="{E3C37F14-1B62-487F-95B1-3EE28A511C0E}" type="pres">
      <dgm:prSet presAssocID="{D88AD5F0-E061-419C-8D5A-19088F4C06D9}" presName="sibTrans" presStyleCnt="0"/>
      <dgm:spPr/>
    </dgm:pt>
    <dgm:pt modelId="{D2611BCA-0594-4A61-932E-39946051662A}" type="pres">
      <dgm:prSet presAssocID="{474721B8-5EA3-46E0-AE4D-83DD0758B11E}" presName="compNode" presStyleCnt="0"/>
      <dgm:spPr/>
    </dgm:pt>
    <dgm:pt modelId="{E7CBA5BD-C533-426E-A221-FFC9554F48D6}" type="pres">
      <dgm:prSet presAssocID="{474721B8-5EA3-46E0-AE4D-83DD0758B11E}" presName="bgRect" presStyleLbl="bgShp" presStyleIdx="4" presStyleCnt="8"/>
      <dgm:spPr/>
    </dgm:pt>
    <dgm:pt modelId="{07BD2E73-49F2-49ED-B94C-8F799136E913}" type="pres">
      <dgm:prSet presAssocID="{474721B8-5EA3-46E0-AE4D-83DD0758B11E}" presName="iconRect" presStyleLbl="node1" presStyleIdx="4"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3CB06CDF-E5F4-4DED-8FB7-77E5312836EE}" type="pres">
      <dgm:prSet presAssocID="{474721B8-5EA3-46E0-AE4D-83DD0758B11E}" presName="spaceRect" presStyleCnt="0"/>
      <dgm:spPr/>
    </dgm:pt>
    <dgm:pt modelId="{F8B86600-1B04-4D01-BAF4-EE6E7769C524}" type="pres">
      <dgm:prSet presAssocID="{474721B8-5EA3-46E0-AE4D-83DD0758B11E}" presName="parTx" presStyleLbl="revTx" presStyleIdx="4" presStyleCnt="8">
        <dgm:presLayoutVars>
          <dgm:chMax val="0"/>
          <dgm:chPref val="0"/>
        </dgm:presLayoutVars>
      </dgm:prSet>
      <dgm:spPr/>
    </dgm:pt>
    <dgm:pt modelId="{0F06AD8B-7A63-4774-B7A6-28183933098E}" type="pres">
      <dgm:prSet presAssocID="{8D8A8185-4BEA-481C-950D-C1A12F0D8C15}" presName="sibTrans" presStyleCnt="0"/>
      <dgm:spPr/>
    </dgm:pt>
    <dgm:pt modelId="{36FD4825-E2C0-441C-8D69-9EF4ADD40A72}" type="pres">
      <dgm:prSet presAssocID="{A6E6C7EF-DE36-4DDF-ACC0-D45CA73E8443}" presName="compNode" presStyleCnt="0"/>
      <dgm:spPr/>
    </dgm:pt>
    <dgm:pt modelId="{D2B4665F-DFC6-4776-952F-1A20E00E228F}" type="pres">
      <dgm:prSet presAssocID="{A6E6C7EF-DE36-4DDF-ACC0-D45CA73E8443}" presName="bgRect" presStyleLbl="bgShp" presStyleIdx="5" presStyleCnt="8"/>
      <dgm:spPr/>
    </dgm:pt>
    <dgm:pt modelId="{F305060E-DDCB-43C7-935D-132791A98710}" type="pres">
      <dgm:prSet presAssocID="{A6E6C7EF-DE36-4DDF-ACC0-D45CA73E8443}" presName="iconRect" presStyleLbl="node1" presStyleIdx="5"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265CE555-4B8C-4BCE-83A6-2F323554494C}" type="pres">
      <dgm:prSet presAssocID="{A6E6C7EF-DE36-4DDF-ACC0-D45CA73E8443}" presName="spaceRect" presStyleCnt="0"/>
      <dgm:spPr/>
    </dgm:pt>
    <dgm:pt modelId="{42BCAF24-5843-429F-829C-856C157723F9}" type="pres">
      <dgm:prSet presAssocID="{A6E6C7EF-DE36-4DDF-ACC0-D45CA73E8443}" presName="parTx" presStyleLbl="revTx" presStyleIdx="5" presStyleCnt="8">
        <dgm:presLayoutVars>
          <dgm:chMax val="0"/>
          <dgm:chPref val="0"/>
        </dgm:presLayoutVars>
      </dgm:prSet>
      <dgm:spPr/>
    </dgm:pt>
    <dgm:pt modelId="{E95EC16E-42A0-4CE3-9BBF-ECB379618605}" type="pres">
      <dgm:prSet presAssocID="{C78501BE-2371-4709-944F-31F40715FB5E}" presName="sibTrans" presStyleCnt="0"/>
      <dgm:spPr/>
    </dgm:pt>
    <dgm:pt modelId="{03BD0A0D-A2D5-463E-A6CF-B8481B6032C5}" type="pres">
      <dgm:prSet presAssocID="{F73AADCE-EECB-4AD4-8867-86D62EFEF45D}" presName="compNode" presStyleCnt="0"/>
      <dgm:spPr/>
    </dgm:pt>
    <dgm:pt modelId="{BABF2145-2D55-41F8-8A44-46DDD721208B}" type="pres">
      <dgm:prSet presAssocID="{F73AADCE-EECB-4AD4-8867-86D62EFEF45D}" presName="bgRect" presStyleLbl="bgShp" presStyleIdx="6" presStyleCnt="8"/>
      <dgm:spPr/>
    </dgm:pt>
    <dgm:pt modelId="{E80B6244-3D48-4319-B819-B881CB1B39EA}" type="pres">
      <dgm:prSet presAssocID="{F73AADCE-EECB-4AD4-8867-86D62EFEF45D}" presName="iconRect" presStyleLbl="node1" presStyleIdx="6"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9A56285A-D71D-4268-ACFA-8C501DFC8CB5}" type="pres">
      <dgm:prSet presAssocID="{F73AADCE-EECB-4AD4-8867-86D62EFEF45D}" presName="spaceRect" presStyleCnt="0"/>
      <dgm:spPr/>
    </dgm:pt>
    <dgm:pt modelId="{32CA46FB-A855-45B0-9426-51F2DDBC88C1}" type="pres">
      <dgm:prSet presAssocID="{F73AADCE-EECB-4AD4-8867-86D62EFEF45D}" presName="parTx" presStyleLbl="revTx" presStyleIdx="6" presStyleCnt="8">
        <dgm:presLayoutVars>
          <dgm:chMax val="0"/>
          <dgm:chPref val="0"/>
        </dgm:presLayoutVars>
      </dgm:prSet>
      <dgm:spPr/>
    </dgm:pt>
    <dgm:pt modelId="{06313728-5035-4225-A5E9-09252C06D91B}" type="pres">
      <dgm:prSet presAssocID="{023928B9-621E-4F27-A7B9-47207D165F80}" presName="sibTrans" presStyleCnt="0"/>
      <dgm:spPr/>
    </dgm:pt>
    <dgm:pt modelId="{1CFBF08D-6939-4FDB-96A1-CA879BD59125}" type="pres">
      <dgm:prSet presAssocID="{C2F803C1-C9E0-41F9-AED4-AAD09A07B448}" presName="compNode" presStyleCnt="0"/>
      <dgm:spPr/>
    </dgm:pt>
    <dgm:pt modelId="{23122809-F973-4607-A906-E37C75437E05}" type="pres">
      <dgm:prSet presAssocID="{C2F803C1-C9E0-41F9-AED4-AAD09A07B448}" presName="bgRect" presStyleLbl="bgShp" presStyleIdx="7" presStyleCnt="8"/>
      <dgm:spPr/>
    </dgm:pt>
    <dgm:pt modelId="{A647E2F4-E54C-42E3-B1D6-EB156ED1E15B}" type="pres">
      <dgm:prSet presAssocID="{C2F803C1-C9E0-41F9-AED4-AAD09A07B448}" presName="iconRect" presStyleLbl="node1" presStyleIdx="7" presStyleCnt="8"/>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Internet with solid fill"/>
        </a:ext>
      </dgm:extLst>
    </dgm:pt>
    <dgm:pt modelId="{8B6FD355-66A5-4D5D-973A-66D8DB4C22E3}" type="pres">
      <dgm:prSet presAssocID="{C2F803C1-C9E0-41F9-AED4-AAD09A07B448}" presName="spaceRect" presStyleCnt="0"/>
      <dgm:spPr/>
    </dgm:pt>
    <dgm:pt modelId="{C5651C2E-D7C0-4B81-843B-0DB2262E5D4C}" type="pres">
      <dgm:prSet presAssocID="{C2F803C1-C9E0-41F9-AED4-AAD09A07B448}" presName="parTx" presStyleLbl="revTx" presStyleIdx="7" presStyleCnt="8">
        <dgm:presLayoutVars>
          <dgm:chMax val="0"/>
          <dgm:chPref val="0"/>
        </dgm:presLayoutVars>
      </dgm:prSet>
      <dgm:spPr/>
    </dgm:pt>
  </dgm:ptLst>
  <dgm:cxnLst>
    <dgm:cxn modelId="{00B25606-817C-4A15-B28F-555BE7192568}" type="presOf" srcId="{8F5CA9CB-392D-4609-B609-ED3AB72137D0}" destId="{BDC234E9-35F6-4AF1-A509-4C0345D57C03}" srcOrd="0" destOrd="0" presId="urn:microsoft.com/office/officeart/2018/2/layout/IconVerticalSolidList"/>
    <dgm:cxn modelId="{EE1A0D0D-7B1A-4751-A4AD-5FE88B9A81F3}" type="presOf" srcId="{FFC1BE8D-720F-4C14-B87A-5B2E6D6239A1}" destId="{B1153BB5-7C4F-4828-BD47-7B1554D5DA92}" srcOrd="0" destOrd="0" presId="urn:microsoft.com/office/officeart/2018/2/layout/IconVerticalSolidList"/>
    <dgm:cxn modelId="{1FE36E22-AECC-46D8-9768-59EE6AE6B5DD}" type="presOf" srcId="{F73AADCE-EECB-4AD4-8867-86D62EFEF45D}" destId="{32CA46FB-A855-45B0-9426-51F2DDBC88C1}" srcOrd="0" destOrd="0" presId="urn:microsoft.com/office/officeart/2018/2/layout/IconVerticalSolidList"/>
    <dgm:cxn modelId="{3E0B8B2C-DE9D-4416-AD00-65337E881548}" type="presOf" srcId="{C2F803C1-C9E0-41F9-AED4-AAD09A07B448}" destId="{C5651C2E-D7C0-4B81-843B-0DB2262E5D4C}" srcOrd="0" destOrd="0" presId="urn:microsoft.com/office/officeart/2018/2/layout/IconVerticalSolidList"/>
    <dgm:cxn modelId="{B0572933-85A1-4867-BF17-84181989B084}" srcId="{FD9DE6B7-B457-487C-BCE8-9D31D6730EE5}" destId="{474721B8-5EA3-46E0-AE4D-83DD0758B11E}" srcOrd="4" destOrd="0" parTransId="{1D313D1D-9E33-4FA2-B47A-8664621228D9}" sibTransId="{8D8A8185-4BEA-481C-950D-C1A12F0D8C15}"/>
    <dgm:cxn modelId="{2C2A6F34-EB63-47C2-B021-D67A1F64F464}" srcId="{FD9DE6B7-B457-487C-BCE8-9D31D6730EE5}" destId="{F73AADCE-EECB-4AD4-8867-86D62EFEF45D}" srcOrd="6" destOrd="0" parTransId="{6E7305AB-D515-46AB-A4C7-C77F028B50A2}" sibTransId="{023928B9-621E-4F27-A7B9-47207D165F80}"/>
    <dgm:cxn modelId="{224D043E-B9C3-400D-8C62-094271AE6757}" srcId="{FD9DE6B7-B457-487C-BCE8-9D31D6730EE5}" destId="{FFC1BE8D-720F-4C14-B87A-5B2E6D6239A1}" srcOrd="2" destOrd="0" parTransId="{F993B106-7DAD-4120-91FD-5E4205BF6FCA}" sibTransId="{0FEE28B5-B516-474D-A9DB-E8B9DC487CAF}"/>
    <dgm:cxn modelId="{4C0EF461-3890-4F96-A42D-1C86F005347A}" srcId="{FD9DE6B7-B457-487C-BCE8-9D31D6730EE5}" destId="{C2F803C1-C9E0-41F9-AED4-AAD09A07B448}" srcOrd="7" destOrd="0" parTransId="{B18BF66E-E056-42B4-AC76-B3B55EA3F6F5}" sibTransId="{3AF3B795-631E-49D5-A6B2-F284E725FB3C}"/>
    <dgm:cxn modelId="{A718D566-A8F3-490E-9A1D-74852D404AE5}" type="presOf" srcId="{A6E6C7EF-DE36-4DDF-ACC0-D45CA73E8443}" destId="{42BCAF24-5843-429F-829C-856C157723F9}" srcOrd="0" destOrd="0" presId="urn:microsoft.com/office/officeart/2018/2/layout/IconVerticalSolidList"/>
    <dgm:cxn modelId="{668D8A67-EBE8-42BF-961F-B6378A57A741}" type="presOf" srcId="{FD9DE6B7-B457-487C-BCE8-9D31D6730EE5}" destId="{36AE480A-7B71-48AA-81D8-D7409D6A43D6}" srcOrd="0" destOrd="0" presId="urn:microsoft.com/office/officeart/2018/2/layout/IconVerticalSolidList"/>
    <dgm:cxn modelId="{F614D86C-B8BF-449A-A693-38FC10EF4B22}" srcId="{FD9DE6B7-B457-487C-BCE8-9D31D6730EE5}" destId="{A6E6C7EF-DE36-4DDF-ACC0-D45CA73E8443}" srcOrd="5" destOrd="0" parTransId="{12C70E28-E64B-4EB0-A99F-FF8095943B6B}" sibTransId="{C78501BE-2371-4709-944F-31F40715FB5E}"/>
    <dgm:cxn modelId="{52AAEA4D-D10E-40BF-A83E-096336D7F718}" type="presOf" srcId="{FE42282F-5996-48D2-9275-F667A21B82BD}" destId="{B108D7A9-F402-44F1-8FD6-E34020111F72}" srcOrd="0" destOrd="0" presId="urn:microsoft.com/office/officeart/2018/2/layout/IconVerticalSolidList"/>
    <dgm:cxn modelId="{D187CA4E-95A1-4E09-89BD-41A53CE2E9D6}" type="presOf" srcId="{474721B8-5EA3-46E0-AE4D-83DD0758B11E}" destId="{F8B86600-1B04-4D01-BAF4-EE6E7769C524}" srcOrd="0" destOrd="0" presId="urn:microsoft.com/office/officeart/2018/2/layout/IconVerticalSolidList"/>
    <dgm:cxn modelId="{0F50C152-F5BE-4EFF-BB71-A1E11DF328C7}" srcId="{FD9DE6B7-B457-487C-BCE8-9D31D6730EE5}" destId="{FE42282F-5996-48D2-9275-F667A21B82BD}" srcOrd="0" destOrd="0" parTransId="{80170717-DED6-448A-BADF-5D1DA81E454E}" sibTransId="{E28645DF-BF62-4006-9C5B-54860BFEE7A2}"/>
    <dgm:cxn modelId="{BBCFB277-E3F7-40C4-B546-2768E30666DA}" srcId="{FD9DE6B7-B457-487C-BCE8-9D31D6730EE5}" destId="{DFDCDA42-B45F-42D7-A5BC-C13D747376DD}" srcOrd="3" destOrd="0" parTransId="{DB713095-0062-457B-A70C-B2A35534FD4A}" sibTransId="{D88AD5F0-E061-419C-8D5A-19088F4C06D9}"/>
    <dgm:cxn modelId="{B842D2BE-B221-426B-910D-3C9858545BC6}" type="presOf" srcId="{DFDCDA42-B45F-42D7-A5BC-C13D747376DD}" destId="{A9D6F269-AE22-4163-B6AB-DEB8DC852D8A}" srcOrd="0" destOrd="0" presId="urn:microsoft.com/office/officeart/2018/2/layout/IconVerticalSolidList"/>
    <dgm:cxn modelId="{BE8BEEDB-1C70-4F98-A7E8-34C3836723EF}" srcId="{FD9DE6B7-B457-487C-BCE8-9D31D6730EE5}" destId="{8F5CA9CB-392D-4609-B609-ED3AB72137D0}" srcOrd="1" destOrd="0" parTransId="{4105FDD2-B806-41D1-AA20-D1F619AEA9AE}" sibTransId="{E8052573-1595-4E49-A8F7-FAF77D913739}"/>
    <dgm:cxn modelId="{90F6D084-2A70-4DB5-B0A7-4ADB63C526A0}" type="presParOf" srcId="{36AE480A-7B71-48AA-81D8-D7409D6A43D6}" destId="{674075A3-DC70-43C9-9CDD-00BA31FFE7EA}" srcOrd="0" destOrd="0" presId="urn:microsoft.com/office/officeart/2018/2/layout/IconVerticalSolidList"/>
    <dgm:cxn modelId="{33E979DB-80B5-477F-A73B-86BB37ED076E}" type="presParOf" srcId="{674075A3-DC70-43C9-9CDD-00BA31FFE7EA}" destId="{312E0244-0683-499C-B7A1-7DDB1B778E41}" srcOrd="0" destOrd="0" presId="urn:microsoft.com/office/officeart/2018/2/layout/IconVerticalSolidList"/>
    <dgm:cxn modelId="{1F35E3B3-B44C-418D-8724-C16BFA343AB7}" type="presParOf" srcId="{674075A3-DC70-43C9-9CDD-00BA31FFE7EA}" destId="{A1C5BFAC-DA15-4445-B92C-56AE71A203BA}" srcOrd="1" destOrd="0" presId="urn:microsoft.com/office/officeart/2018/2/layout/IconVerticalSolidList"/>
    <dgm:cxn modelId="{6BD83124-AA6D-47AC-93D8-CF52A3F7CD5A}" type="presParOf" srcId="{674075A3-DC70-43C9-9CDD-00BA31FFE7EA}" destId="{F5FBE27D-58CD-4C2C-890F-0B15808861F5}" srcOrd="2" destOrd="0" presId="urn:microsoft.com/office/officeart/2018/2/layout/IconVerticalSolidList"/>
    <dgm:cxn modelId="{A88381BA-CF66-4B7D-B403-5FE7F017B3EA}" type="presParOf" srcId="{674075A3-DC70-43C9-9CDD-00BA31FFE7EA}" destId="{B108D7A9-F402-44F1-8FD6-E34020111F72}" srcOrd="3" destOrd="0" presId="urn:microsoft.com/office/officeart/2018/2/layout/IconVerticalSolidList"/>
    <dgm:cxn modelId="{CB248447-DC1B-4343-9362-D1EABA3F2B87}" type="presParOf" srcId="{36AE480A-7B71-48AA-81D8-D7409D6A43D6}" destId="{EED06853-0C3C-4B30-A566-88F927636DEB}" srcOrd="1" destOrd="0" presId="urn:microsoft.com/office/officeart/2018/2/layout/IconVerticalSolidList"/>
    <dgm:cxn modelId="{5923E1C9-3034-4581-B0F2-60D2270A8BCB}" type="presParOf" srcId="{36AE480A-7B71-48AA-81D8-D7409D6A43D6}" destId="{5E194538-53DD-44F9-A972-1D8F7970C67E}" srcOrd="2" destOrd="0" presId="urn:microsoft.com/office/officeart/2018/2/layout/IconVerticalSolidList"/>
    <dgm:cxn modelId="{8B636CDD-B585-4D99-AABB-6D8A44526117}" type="presParOf" srcId="{5E194538-53DD-44F9-A972-1D8F7970C67E}" destId="{25058C54-498C-46C9-9740-0115E8F52912}" srcOrd="0" destOrd="0" presId="urn:microsoft.com/office/officeart/2018/2/layout/IconVerticalSolidList"/>
    <dgm:cxn modelId="{D37CD709-8899-4CD4-B82E-DEC5677AC5CB}" type="presParOf" srcId="{5E194538-53DD-44F9-A972-1D8F7970C67E}" destId="{F593F238-601D-437B-9273-11C963114C98}" srcOrd="1" destOrd="0" presId="urn:microsoft.com/office/officeart/2018/2/layout/IconVerticalSolidList"/>
    <dgm:cxn modelId="{BAD44FA8-62F6-4CE3-82F8-D0F29395CFF1}" type="presParOf" srcId="{5E194538-53DD-44F9-A972-1D8F7970C67E}" destId="{22C7A4AD-1A46-41DA-8126-BA95F6318ACC}" srcOrd="2" destOrd="0" presId="urn:microsoft.com/office/officeart/2018/2/layout/IconVerticalSolidList"/>
    <dgm:cxn modelId="{87AEC254-0283-47F5-9F18-DC2831F399AE}" type="presParOf" srcId="{5E194538-53DD-44F9-A972-1D8F7970C67E}" destId="{BDC234E9-35F6-4AF1-A509-4C0345D57C03}" srcOrd="3" destOrd="0" presId="urn:microsoft.com/office/officeart/2018/2/layout/IconVerticalSolidList"/>
    <dgm:cxn modelId="{814ED8A9-14FF-450C-AAE8-34E0F8850A5B}" type="presParOf" srcId="{36AE480A-7B71-48AA-81D8-D7409D6A43D6}" destId="{393E50CE-68A9-49AB-B14B-10A8ACDBAF75}" srcOrd="3" destOrd="0" presId="urn:microsoft.com/office/officeart/2018/2/layout/IconVerticalSolidList"/>
    <dgm:cxn modelId="{39B3DB9C-C86E-4F8B-9B2B-7A3CF521E9B3}" type="presParOf" srcId="{36AE480A-7B71-48AA-81D8-D7409D6A43D6}" destId="{5A7255C8-41D0-4485-BFA2-42121AF0289E}" srcOrd="4" destOrd="0" presId="urn:microsoft.com/office/officeart/2018/2/layout/IconVerticalSolidList"/>
    <dgm:cxn modelId="{1107D9CB-7F4B-4635-A777-DD13B7DBFC4F}" type="presParOf" srcId="{5A7255C8-41D0-4485-BFA2-42121AF0289E}" destId="{2ECAF442-E1FF-4F4B-B9A5-26C5963D7EE8}" srcOrd="0" destOrd="0" presId="urn:microsoft.com/office/officeart/2018/2/layout/IconVerticalSolidList"/>
    <dgm:cxn modelId="{6A2EBBCE-723C-42AB-BFB2-64B36C7E8620}" type="presParOf" srcId="{5A7255C8-41D0-4485-BFA2-42121AF0289E}" destId="{2E33670A-51DF-4DFD-8992-CC7BDD46237E}" srcOrd="1" destOrd="0" presId="urn:microsoft.com/office/officeart/2018/2/layout/IconVerticalSolidList"/>
    <dgm:cxn modelId="{EB1B1299-798A-4DF0-B388-3B8687814D60}" type="presParOf" srcId="{5A7255C8-41D0-4485-BFA2-42121AF0289E}" destId="{AED47F1F-DA34-407D-94A5-6D5D6E388112}" srcOrd="2" destOrd="0" presId="urn:microsoft.com/office/officeart/2018/2/layout/IconVerticalSolidList"/>
    <dgm:cxn modelId="{EB2F12DE-D5DB-46EF-A425-BE343B4831B8}" type="presParOf" srcId="{5A7255C8-41D0-4485-BFA2-42121AF0289E}" destId="{B1153BB5-7C4F-4828-BD47-7B1554D5DA92}" srcOrd="3" destOrd="0" presId="urn:microsoft.com/office/officeart/2018/2/layout/IconVerticalSolidList"/>
    <dgm:cxn modelId="{491EF41A-B4C1-4B8E-9748-DFD6343055BA}" type="presParOf" srcId="{36AE480A-7B71-48AA-81D8-D7409D6A43D6}" destId="{86BC2170-DB1F-4965-BFAC-20E38DEDCB2D}" srcOrd="5" destOrd="0" presId="urn:microsoft.com/office/officeart/2018/2/layout/IconVerticalSolidList"/>
    <dgm:cxn modelId="{671F9351-9C27-4908-8A3A-40B94CD16702}" type="presParOf" srcId="{36AE480A-7B71-48AA-81D8-D7409D6A43D6}" destId="{A0BA7A66-4AA8-4DE1-932D-B7C46D9031D1}" srcOrd="6" destOrd="0" presId="urn:microsoft.com/office/officeart/2018/2/layout/IconVerticalSolidList"/>
    <dgm:cxn modelId="{2D91AEE6-067E-43F8-8B56-E709C800C2F0}" type="presParOf" srcId="{A0BA7A66-4AA8-4DE1-932D-B7C46D9031D1}" destId="{0CCD7E29-11C8-4250-A19D-FD13B3369CC0}" srcOrd="0" destOrd="0" presId="urn:microsoft.com/office/officeart/2018/2/layout/IconVerticalSolidList"/>
    <dgm:cxn modelId="{DBE462E7-3444-433B-A1B1-4245F582F5AE}" type="presParOf" srcId="{A0BA7A66-4AA8-4DE1-932D-B7C46D9031D1}" destId="{8661894E-2B3E-43B0-87BD-0DE85E14A495}" srcOrd="1" destOrd="0" presId="urn:microsoft.com/office/officeart/2018/2/layout/IconVerticalSolidList"/>
    <dgm:cxn modelId="{8FBBC461-290F-463E-9727-F7EE8E768972}" type="presParOf" srcId="{A0BA7A66-4AA8-4DE1-932D-B7C46D9031D1}" destId="{C30498C3-1488-430B-AC70-ADA3D82E106E}" srcOrd="2" destOrd="0" presId="urn:microsoft.com/office/officeart/2018/2/layout/IconVerticalSolidList"/>
    <dgm:cxn modelId="{7B6179C1-497F-4405-A9DE-B9005E75A1E3}" type="presParOf" srcId="{A0BA7A66-4AA8-4DE1-932D-B7C46D9031D1}" destId="{A9D6F269-AE22-4163-B6AB-DEB8DC852D8A}" srcOrd="3" destOrd="0" presId="urn:microsoft.com/office/officeart/2018/2/layout/IconVerticalSolidList"/>
    <dgm:cxn modelId="{95CDD2A0-C46F-4C6B-A9FB-F7D20E09D970}" type="presParOf" srcId="{36AE480A-7B71-48AA-81D8-D7409D6A43D6}" destId="{E3C37F14-1B62-487F-95B1-3EE28A511C0E}" srcOrd="7" destOrd="0" presId="urn:microsoft.com/office/officeart/2018/2/layout/IconVerticalSolidList"/>
    <dgm:cxn modelId="{B641BE56-94CD-47C7-B46C-FF11BFF8A67C}" type="presParOf" srcId="{36AE480A-7B71-48AA-81D8-D7409D6A43D6}" destId="{D2611BCA-0594-4A61-932E-39946051662A}" srcOrd="8" destOrd="0" presId="urn:microsoft.com/office/officeart/2018/2/layout/IconVerticalSolidList"/>
    <dgm:cxn modelId="{6BAC2BDE-8099-4C0A-A6EE-2D3B0C50BA80}" type="presParOf" srcId="{D2611BCA-0594-4A61-932E-39946051662A}" destId="{E7CBA5BD-C533-426E-A221-FFC9554F48D6}" srcOrd="0" destOrd="0" presId="urn:microsoft.com/office/officeart/2018/2/layout/IconVerticalSolidList"/>
    <dgm:cxn modelId="{CE37D952-D6CA-42E7-8440-92FB0F4883EA}" type="presParOf" srcId="{D2611BCA-0594-4A61-932E-39946051662A}" destId="{07BD2E73-49F2-49ED-B94C-8F799136E913}" srcOrd="1" destOrd="0" presId="urn:microsoft.com/office/officeart/2018/2/layout/IconVerticalSolidList"/>
    <dgm:cxn modelId="{32748391-8ADA-4A23-BA9B-FB9500C51066}" type="presParOf" srcId="{D2611BCA-0594-4A61-932E-39946051662A}" destId="{3CB06CDF-E5F4-4DED-8FB7-77E5312836EE}" srcOrd="2" destOrd="0" presId="urn:microsoft.com/office/officeart/2018/2/layout/IconVerticalSolidList"/>
    <dgm:cxn modelId="{EDFE0C3D-3A62-4955-A20D-133F3D87692D}" type="presParOf" srcId="{D2611BCA-0594-4A61-932E-39946051662A}" destId="{F8B86600-1B04-4D01-BAF4-EE6E7769C524}" srcOrd="3" destOrd="0" presId="urn:microsoft.com/office/officeart/2018/2/layout/IconVerticalSolidList"/>
    <dgm:cxn modelId="{A34EA0E2-0C87-49C3-ADD6-6349A14E30F0}" type="presParOf" srcId="{36AE480A-7B71-48AA-81D8-D7409D6A43D6}" destId="{0F06AD8B-7A63-4774-B7A6-28183933098E}" srcOrd="9" destOrd="0" presId="urn:microsoft.com/office/officeart/2018/2/layout/IconVerticalSolidList"/>
    <dgm:cxn modelId="{741B7A63-24E4-4039-B253-12F38E44DBA2}" type="presParOf" srcId="{36AE480A-7B71-48AA-81D8-D7409D6A43D6}" destId="{36FD4825-E2C0-441C-8D69-9EF4ADD40A72}" srcOrd="10" destOrd="0" presId="urn:microsoft.com/office/officeart/2018/2/layout/IconVerticalSolidList"/>
    <dgm:cxn modelId="{2BE4CF3F-B6E8-45B7-A11C-CC62E74B35B5}" type="presParOf" srcId="{36FD4825-E2C0-441C-8D69-9EF4ADD40A72}" destId="{D2B4665F-DFC6-4776-952F-1A20E00E228F}" srcOrd="0" destOrd="0" presId="urn:microsoft.com/office/officeart/2018/2/layout/IconVerticalSolidList"/>
    <dgm:cxn modelId="{7CA65E41-8FF1-4087-B23F-6319B34DC5DC}" type="presParOf" srcId="{36FD4825-E2C0-441C-8D69-9EF4ADD40A72}" destId="{F305060E-DDCB-43C7-935D-132791A98710}" srcOrd="1" destOrd="0" presId="urn:microsoft.com/office/officeart/2018/2/layout/IconVerticalSolidList"/>
    <dgm:cxn modelId="{D72CBB63-C3F8-4FC9-9129-446ECE878FDA}" type="presParOf" srcId="{36FD4825-E2C0-441C-8D69-9EF4ADD40A72}" destId="{265CE555-4B8C-4BCE-83A6-2F323554494C}" srcOrd="2" destOrd="0" presId="urn:microsoft.com/office/officeart/2018/2/layout/IconVerticalSolidList"/>
    <dgm:cxn modelId="{35E87CDC-069C-46D6-AB91-CAEA5D91E4A6}" type="presParOf" srcId="{36FD4825-E2C0-441C-8D69-9EF4ADD40A72}" destId="{42BCAF24-5843-429F-829C-856C157723F9}" srcOrd="3" destOrd="0" presId="urn:microsoft.com/office/officeart/2018/2/layout/IconVerticalSolidList"/>
    <dgm:cxn modelId="{02A79FF9-0BEE-497C-A51B-D9858188975D}" type="presParOf" srcId="{36AE480A-7B71-48AA-81D8-D7409D6A43D6}" destId="{E95EC16E-42A0-4CE3-9BBF-ECB379618605}" srcOrd="11" destOrd="0" presId="urn:microsoft.com/office/officeart/2018/2/layout/IconVerticalSolidList"/>
    <dgm:cxn modelId="{3AB16F30-D20A-4DB9-A7B7-0F151E2E63B7}" type="presParOf" srcId="{36AE480A-7B71-48AA-81D8-D7409D6A43D6}" destId="{03BD0A0D-A2D5-463E-A6CF-B8481B6032C5}" srcOrd="12" destOrd="0" presId="urn:microsoft.com/office/officeart/2018/2/layout/IconVerticalSolidList"/>
    <dgm:cxn modelId="{D4BED131-A5BD-453E-8561-026107FC88D4}" type="presParOf" srcId="{03BD0A0D-A2D5-463E-A6CF-B8481B6032C5}" destId="{BABF2145-2D55-41F8-8A44-46DDD721208B}" srcOrd="0" destOrd="0" presId="urn:microsoft.com/office/officeart/2018/2/layout/IconVerticalSolidList"/>
    <dgm:cxn modelId="{521615A9-56E0-407B-BF43-4CFA78008B49}" type="presParOf" srcId="{03BD0A0D-A2D5-463E-A6CF-B8481B6032C5}" destId="{E80B6244-3D48-4319-B819-B881CB1B39EA}" srcOrd="1" destOrd="0" presId="urn:microsoft.com/office/officeart/2018/2/layout/IconVerticalSolidList"/>
    <dgm:cxn modelId="{C5286B8D-9367-451C-8FDC-9C3DE9245161}" type="presParOf" srcId="{03BD0A0D-A2D5-463E-A6CF-B8481B6032C5}" destId="{9A56285A-D71D-4268-ACFA-8C501DFC8CB5}" srcOrd="2" destOrd="0" presId="urn:microsoft.com/office/officeart/2018/2/layout/IconVerticalSolidList"/>
    <dgm:cxn modelId="{E0AA93FD-17A6-4198-9069-01595F2A0E71}" type="presParOf" srcId="{03BD0A0D-A2D5-463E-A6CF-B8481B6032C5}" destId="{32CA46FB-A855-45B0-9426-51F2DDBC88C1}" srcOrd="3" destOrd="0" presId="urn:microsoft.com/office/officeart/2018/2/layout/IconVerticalSolidList"/>
    <dgm:cxn modelId="{F8A8B69E-DF6A-4867-8C28-AD76EF2A1606}" type="presParOf" srcId="{36AE480A-7B71-48AA-81D8-D7409D6A43D6}" destId="{06313728-5035-4225-A5E9-09252C06D91B}" srcOrd="13" destOrd="0" presId="urn:microsoft.com/office/officeart/2018/2/layout/IconVerticalSolidList"/>
    <dgm:cxn modelId="{25FE002C-47FB-41C5-8682-B7A21D684AC8}" type="presParOf" srcId="{36AE480A-7B71-48AA-81D8-D7409D6A43D6}" destId="{1CFBF08D-6939-4FDB-96A1-CA879BD59125}" srcOrd="14" destOrd="0" presId="urn:microsoft.com/office/officeart/2018/2/layout/IconVerticalSolidList"/>
    <dgm:cxn modelId="{28C50516-71DC-4F4B-B610-752279E1E6D8}" type="presParOf" srcId="{1CFBF08D-6939-4FDB-96A1-CA879BD59125}" destId="{23122809-F973-4607-A906-E37C75437E05}" srcOrd="0" destOrd="0" presId="urn:microsoft.com/office/officeart/2018/2/layout/IconVerticalSolidList"/>
    <dgm:cxn modelId="{86D1FCE5-FC26-4306-AFB8-6E48464A1D4A}" type="presParOf" srcId="{1CFBF08D-6939-4FDB-96A1-CA879BD59125}" destId="{A647E2F4-E54C-42E3-B1D6-EB156ED1E15B}" srcOrd="1" destOrd="0" presId="urn:microsoft.com/office/officeart/2018/2/layout/IconVerticalSolidList"/>
    <dgm:cxn modelId="{8F2E0A45-4121-4145-AC35-14C9F6070A23}" type="presParOf" srcId="{1CFBF08D-6939-4FDB-96A1-CA879BD59125}" destId="{8B6FD355-66A5-4D5D-973A-66D8DB4C22E3}" srcOrd="2" destOrd="0" presId="urn:microsoft.com/office/officeart/2018/2/layout/IconVerticalSolidList"/>
    <dgm:cxn modelId="{18335481-231C-40D7-AC05-079706CDD309}" type="presParOf" srcId="{1CFBF08D-6939-4FDB-96A1-CA879BD59125}" destId="{C5651C2E-D7C0-4B81-843B-0DB2262E5D4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6D9D-57D4-4279-98D0-988718B1DF42}">
      <dsp:nvSpPr>
        <dsp:cNvPr id="0" name=""/>
        <dsp:cNvSpPr/>
      </dsp:nvSpPr>
      <dsp:spPr>
        <a:xfrm>
          <a:off x="0" y="0"/>
          <a:ext cx="10865796" cy="11008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dirty="0">
              <a:solidFill>
                <a:schemeClr val="tx1"/>
              </a:solidFill>
            </a:rPr>
            <a:t>Complete exception request template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a:solidFill>
                <a:schemeClr val="tx1"/>
              </a:solidFill>
            </a:rPr>
            <a:t>Available on </a:t>
          </a:r>
          <a:r>
            <a:rPr lang="en-US" sz="13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 Interchange Website</a:t>
          </a:r>
          <a:endParaRPr lang="en-US" sz="1300" kern="1200" dirty="0">
            <a:solidFill>
              <a:schemeClr val="tx1"/>
            </a:solidFill>
          </a:endParaRPr>
        </a:p>
      </dsp:txBody>
      <dsp:txXfrm>
        <a:off x="2283247" y="0"/>
        <a:ext cx="8582548" cy="1100879"/>
      </dsp:txXfrm>
    </dsp:sp>
    <dsp:sp modelId="{5245FA24-BA5F-4641-BBC5-B40ABD8DED90}">
      <dsp:nvSpPr>
        <dsp:cNvPr id="0" name=""/>
        <dsp:cNvSpPr/>
      </dsp:nvSpPr>
      <dsp:spPr>
        <a:xfrm>
          <a:off x="110087" y="110087"/>
          <a:ext cx="2173159" cy="880703"/>
        </a:xfrm>
        <a:prstGeom prst="roundRect">
          <a:avLst>
            <a:gd name="adj" fmla="val 10000"/>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6FC17-34F1-428F-A02E-C17F2E34BCBA}">
      <dsp:nvSpPr>
        <dsp:cNvPr id="0" name=""/>
        <dsp:cNvSpPr/>
      </dsp:nvSpPr>
      <dsp:spPr>
        <a:xfrm>
          <a:off x="0" y="1210967"/>
          <a:ext cx="10865796" cy="1100879"/>
        </a:xfrm>
        <a:prstGeom prst="roundRect">
          <a:avLst>
            <a:gd name="adj" fmla="val 10000"/>
          </a:avLst>
        </a:prstGeom>
        <a:solidFill>
          <a:schemeClr val="accent3">
            <a:hueOff val="-2040161"/>
            <a:satOff val="-8625"/>
            <a:lumOff val="-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dirty="0">
              <a:solidFill>
                <a:schemeClr val="tx1"/>
              </a:solidFill>
            </a:rPr>
            <a:t>Upload exception request template to your district’s Syncplicity student folder</a:t>
          </a:r>
        </a:p>
        <a:p>
          <a:pPr marL="114300" lvl="1" indent="-114300" algn="l" defTabSz="577850">
            <a:lnSpc>
              <a:spcPct val="90000"/>
            </a:lnSpc>
            <a:spcBef>
              <a:spcPct val="0"/>
            </a:spcBef>
            <a:spcAft>
              <a:spcPct val="15000"/>
            </a:spcAft>
            <a:buChar char="•"/>
          </a:pPr>
          <a:r>
            <a:rPr lang="en-US" sz="1300" kern="1200" dirty="0">
              <a:solidFill>
                <a:schemeClr val="tx1"/>
              </a:solidFill>
            </a:rPr>
            <a:t>Folder: </a:t>
          </a:r>
          <a:r>
            <a:rPr lang="en-US" sz="1300" i="1" kern="1200" dirty="0">
              <a:solidFill>
                <a:schemeClr val="tx1"/>
              </a:solidFill>
            </a:rPr>
            <a:t>1234 – DISTRICT NAME – Student</a:t>
          </a:r>
          <a:endParaRPr lang="en-US" sz="1300" kern="1200" dirty="0">
            <a:solidFill>
              <a:schemeClr val="tx1"/>
            </a:solidFill>
          </a:endParaRPr>
        </a:p>
      </dsp:txBody>
      <dsp:txXfrm>
        <a:off x="2283247" y="1210967"/>
        <a:ext cx="8582548" cy="1100879"/>
      </dsp:txXfrm>
    </dsp:sp>
    <dsp:sp modelId="{F6B56DD3-37F2-4B6A-808F-753ABE5695F6}">
      <dsp:nvSpPr>
        <dsp:cNvPr id="0" name=""/>
        <dsp:cNvSpPr/>
      </dsp:nvSpPr>
      <dsp:spPr>
        <a:xfrm>
          <a:off x="110087" y="1321055"/>
          <a:ext cx="2173159" cy="880703"/>
        </a:xfrm>
        <a:prstGeom prst="roundRect">
          <a:avLst>
            <a:gd name="adj" fmla="val 10000"/>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16762-9C87-4DA9-BD05-8F2B933CE7EB}">
      <dsp:nvSpPr>
        <dsp:cNvPr id="0" name=""/>
        <dsp:cNvSpPr/>
      </dsp:nvSpPr>
      <dsp:spPr>
        <a:xfrm>
          <a:off x="0" y="2421935"/>
          <a:ext cx="10865796" cy="1100879"/>
        </a:xfrm>
        <a:prstGeom prst="roundRect">
          <a:avLst>
            <a:gd name="adj" fmla="val 10000"/>
          </a:avLst>
        </a:prstGeom>
        <a:solidFill>
          <a:schemeClr val="accent3">
            <a:hueOff val="-4080321"/>
            <a:satOff val="-17249"/>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dirty="0">
              <a:solidFill>
                <a:schemeClr val="tx1"/>
              </a:solidFill>
            </a:rPr>
            <a:t>Notify the OCT collection lead (</a:t>
          </a:r>
          <a:r>
            <a:rPr lang="en-US" sz="1700" kern="1200" dirty="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StudentOctober@cde.state.co.us</a:t>
          </a:r>
          <a:r>
            <a:rPr lang="en-US" sz="1700" kern="1200" dirty="0">
              <a:solidFill>
                <a:schemeClr val="tx1"/>
              </a:solidFill>
            </a:rPr>
            <a:t>) that you’ve uploaded a document for review</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chemeClr val="tx1"/>
              </a:solidFill>
            </a:rPr>
            <a:t>Pro Tip: Include the date in name of your exception request file as you may upload more than one exception during the collection cycle</a:t>
          </a:r>
        </a:p>
      </dsp:txBody>
      <dsp:txXfrm>
        <a:off x="2283247" y="2421935"/>
        <a:ext cx="8582548" cy="1100879"/>
      </dsp:txXfrm>
    </dsp:sp>
    <dsp:sp modelId="{FC9C6E1E-C098-4D41-B648-3F2EB5F3A1E9}">
      <dsp:nvSpPr>
        <dsp:cNvPr id="0" name=""/>
        <dsp:cNvSpPr/>
      </dsp:nvSpPr>
      <dsp:spPr>
        <a:xfrm>
          <a:off x="110087" y="2532023"/>
          <a:ext cx="2173159" cy="880703"/>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A14C2A-ED5A-4A0D-9B27-679DA99E1CC0}">
      <dsp:nvSpPr>
        <dsp:cNvPr id="0" name=""/>
        <dsp:cNvSpPr/>
      </dsp:nvSpPr>
      <dsp:spPr>
        <a:xfrm>
          <a:off x="0" y="3632903"/>
          <a:ext cx="10865796" cy="1100879"/>
        </a:xfrm>
        <a:prstGeom prst="roundRect">
          <a:avLst>
            <a:gd name="adj" fmla="val 10000"/>
          </a:avLst>
        </a:prstGeom>
        <a:solidFill>
          <a:schemeClr val="accent3">
            <a:hueOff val="-6120482"/>
            <a:satOff val="-25874"/>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dirty="0">
              <a:solidFill>
                <a:schemeClr val="tx1"/>
              </a:solidFill>
            </a:rPr>
            <a:t>Collection lead will review your request and notify you of the outcome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chemeClr val="tx1"/>
              </a:solidFill>
            </a:rPr>
            <a:t>Approved requests – reupload interchange file and/or create a new OCT snapshot</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chemeClr val="tx1"/>
              </a:solidFill>
            </a:rPr>
            <a:t>Denied requests – collection lead will provide next steps for clearing the error</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chemeClr val="tx1"/>
              </a:solidFill>
            </a:rPr>
            <a:t>Additional information needed – collection lead will request information</a:t>
          </a:r>
        </a:p>
      </dsp:txBody>
      <dsp:txXfrm>
        <a:off x="2283247" y="3632903"/>
        <a:ext cx="8582548" cy="1100879"/>
      </dsp:txXfrm>
    </dsp:sp>
    <dsp:sp modelId="{67B448B2-155B-445D-A012-2252281972A8}">
      <dsp:nvSpPr>
        <dsp:cNvPr id="0" name=""/>
        <dsp:cNvSpPr/>
      </dsp:nvSpPr>
      <dsp:spPr>
        <a:xfrm>
          <a:off x="110087" y="3742991"/>
          <a:ext cx="2173159" cy="880703"/>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666B4-86AE-4D88-B095-073705516D5F}">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0657C4-3467-420F-9080-7C37AA7347A5}">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6CEC36-A570-4C62-94AC-F5DEB76143A8}">
      <dsp:nvSpPr>
        <dsp:cNvPr id="0" name=""/>
        <dsp:cNvSpPr/>
      </dsp:nvSpPr>
      <dsp:spPr>
        <a:xfrm>
          <a:off x="1669479" y="363990"/>
          <a:ext cx="2757041" cy="13785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Pupil Attendance Information (PAI)</a:t>
          </a:r>
        </a:p>
      </dsp:txBody>
      <dsp:txXfrm>
        <a:off x="1669479" y="363990"/>
        <a:ext cx="2757041" cy="1378520"/>
      </dsp:txXfrm>
    </dsp:sp>
    <dsp:sp modelId="{2D9E5D21-9108-4AC3-9F43-CE19E2AF9247}">
      <dsp:nvSpPr>
        <dsp:cNvPr id="0" name=""/>
        <dsp:cNvSpPr/>
      </dsp:nvSpPr>
      <dsp:spPr>
        <a:xfrm>
          <a:off x="1469" y="2321489"/>
          <a:ext cx="2757041" cy="13785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Students in membership at a given school or program</a:t>
          </a:r>
        </a:p>
      </dsp:txBody>
      <dsp:txXfrm>
        <a:off x="1469" y="2321489"/>
        <a:ext cx="2757041" cy="1378520"/>
      </dsp:txXfrm>
    </dsp:sp>
    <dsp:sp modelId="{D22A2376-4EB7-4C04-98CF-F500DDF859B9}">
      <dsp:nvSpPr>
        <dsp:cNvPr id="0" name=""/>
        <dsp:cNvSpPr/>
      </dsp:nvSpPr>
      <dsp:spPr>
        <a:xfrm>
          <a:off x="3337489" y="2321489"/>
          <a:ext cx="2757041" cy="13785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Students in membership at another district/BOCES school or program</a:t>
          </a:r>
        </a:p>
      </dsp:txBody>
      <dsp:txXfrm>
        <a:off x="3337489" y="2321489"/>
        <a:ext cx="2757041" cy="1378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E2C87-5F09-4B41-91F2-88FB6587FDD9}">
      <dsp:nvSpPr>
        <dsp:cNvPr id="0" name=""/>
        <dsp:cNvSpPr/>
      </dsp:nvSpPr>
      <dsp:spPr>
        <a:xfrm>
          <a:off x="645766" y="65"/>
          <a:ext cx="889992" cy="88999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466725">
            <a:lnSpc>
              <a:spcPct val="90000"/>
            </a:lnSpc>
            <a:spcBef>
              <a:spcPct val="0"/>
            </a:spcBef>
            <a:spcAft>
              <a:spcPct val="35000"/>
            </a:spcAft>
            <a:buNone/>
          </a:pPr>
          <a:r>
            <a:rPr lang="en-US" sz="1050" kern="1200" dirty="0">
              <a:solidFill>
                <a:schemeClr val="tx1"/>
              </a:solidFill>
            </a:rPr>
            <a:t>Enrollment</a:t>
          </a:r>
        </a:p>
        <a:p>
          <a:pPr marL="57150" lvl="1" indent="-57150" algn="l" defTabSz="355600">
            <a:lnSpc>
              <a:spcPct val="90000"/>
            </a:lnSpc>
            <a:spcBef>
              <a:spcPct val="0"/>
            </a:spcBef>
            <a:spcAft>
              <a:spcPct val="15000"/>
            </a:spcAft>
            <a:buChar char="•"/>
          </a:pPr>
          <a:endParaRPr lang="en-US" sz="800" kern="1200" dirty="0">
            <a:solidFill>
              <a:schemeClr val="tx1"/>
            </a:solidFill>
          </a:endParaRPr>
        </a:p>
      </dsp:txBody>
      <dsp:txXfrm>
        <a:off x="776102" y="130401"/>
        <a:ext cx="629320" cy="629320"/>
      </dsp:txXfrm>
    </dsp:sp>
    <dsp:sp modelId="{6ED2C3CE-5568-43FA-A9AF-9E33823160B9}">
      <dsp:nvSpPr>
        <dsp:cNvPr id="0" name=""/>
        <dsp:cNvSpPr/>
      </dsp:nvSpPr>
      <dsp:spPr>
        <a:xfrm>
          <a:off x="832665" y="962325"/>
          <a:ext cx="516195" cy="51619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01087" y="1159718"/>
        <a:ext cx="379351" cy="121409"/>
      </dsp:txXfrm>
    </dsp:sp>
    <dsp:sp modelId="{0F2945FF-3E82-4E30-A4B8-0DEDA84654E5}">
      <dsp:nvSpPr>
        <dsp:cNvPr id="0" name=""/>
        <dsp:cNvSpPr/>
      </dsp:nvSpPr>
      <dsp:spPr>
        <a:xfrm>
          <a:off x="645766" y="1550788"/>
          <a:ext cx="889992" cy="889992"/>
        </a:xfrm>
        <a:prstGeom prst="ellipse">
          <a:avLst/>
        </a:prstGeom>
        <a:solidFill>
          <a:schemeClr val="accent3">
            <a:hueOff val="-3060241"/>
            <a:satOff val="-12937"/>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Attendance</a:t>
          </a:r>
        </a:p>
      </dsp:txBody>
      <dsp:txXfrm>
        <a:off x="776102" y="1681124"/>
        <a:ext cx="629320" cy="629320"/>
      </dsp:txXfrm>
    </dsp:sp>
    <dsp:sp modelId="{E7DA9509-6AE6-47D2-8D9B-970009DD1DBE}">
      <dsp:nvSpPr>
        <dsp:cNvPr id="0" name=""/>
        <dsp:cNvSpPr/>
      </dsp:nvSpPr>
      <dsp:spPr>
        <a:xfrm>
          <a:off x="1669257" y="1054884"/>
          <a:ext cx="283017" cy="331077"/>
        </a:xfrm>
        <a:prstGeom prst="rightArrow">
          <a:avLst>
            <a:gd name="adj1" fmla="val 60000"/>
            <a:gd name="adj2" fmla="val 50000"/>
          </a:avLst>
        </a:prstGeom>
        <a:solidFill>
          <a:schemeClr val="accent3">
            <a:hueOff val="-6120482"/>
            <a:satOff val="-25874"/>
            <a:lumOff val="-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69257" y="1121099"/>
        <a:ext cx="198112" cy="198647"/>
      </dsp:txXfrm>
    </dsp:sp>
    <dsp:sp modelId="{E2D847F2-C29F-439F-90A8-8E35A4E1A9AA}">
      <dsp:nvSpPr>
        <dsp:cNvPr id="0" name=""/>
        <dsp:cNvSpPr/>
      </dsp:nvSpPr>
      <dsp:spPr>
        <a:xfrm>
          <a:off x="2069754" y="608829"/>
          <a:ext cx="1246879" cy="1223187"/>
        </a:xfrm>
        <a:prstGeom prst="ellipse">
          <a:avLst/>
        </a:prstGeom>
        <a:solidFill>
          <a:schemeClr val="accent3">
            <a:hueOff val="-6120482"/>
            <a:satOff val="-25874"/>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Membership</a:t>
          </a:r>
        </a:p>
      </dsp:txBody>
      <dsp:txXfrm>
        <a:off x="2252355" y="787961"/>
        <a:ext cx="881677" cy="864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8769-ECB6-4655-B6EB-1BF8343865AA}">
      <dsp:nvSpPr>
        <dsp:cNvPr id="0" name=""/>
        <dsp:cNvSpPr/>
      </dsp:nvSpPr>
      <dsp:spPr>
        <a:xfrm>
          <a:off x="8049339" y="3893787"/>
          <a:ext cx="1500083" cy="343655"/>
        </a:xfrm>
        <a:custGeom>
          <a:avLst/>
          <a:gdLst/>
          <a:ahLst/>
          <a:cxnLst/>
          <a:rect l="0" t="0" r="0" b="0"/>
          <a:pathLst>
            <a:path>
              <a:moveTo>
                <a:pt x="0" y="0"/>
              </a:moveTo>
              <a:lnTo>
                <a:pt x="0" y="173191"/>
              </a:lnTo>
              <a:lnTo>
                <a:pt x="1500083" y="173191"/>
              </a:lnTo>
              <a:lnTo>
                <a:pt x="1500083"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81E3C3-5ACB-4630-B707-2631E3B2D3C7}">
      <dsp:nvSpPr>
        <dsp:cNvPr id="0" name=""/>
        <dsp:cNvSpPr/>
      </dsp:nvSpPr>
      <dsp:spPr>
        <a:xfrm>
          <a:off x="6549256" y="3893787"/>
          <a:ext cx="1500083" cy="343655"/>
        </a:xfrm>
        <a:custGeom>
          <a:avLst/>
          <a:gdLst/>
          <a:ahLst/>
          <a:cxnLst/>
          <a:rect l="0" t="0" r="0" b="0"/>
          <a:pathLst>
            <a:path>
              <a:moveTo>
                <a:pt x="1500083" y="0"/>
              </a:moveTo>
              <a:lnTo>
                <a:pt x="1500083" y="173191"/>
              </a:lnTo>
              <a:lnTo>
                <a:pt x="0" y="173191"/>
              </a:lnTo>
              <a:lnTo>
                <a:pt x="0"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D62C3D-5EC7-4B59-B614-3BB0E540F01A}">
      <dsp:nvSpPr>
        <dsp:cNvPr id="0" name=""/>
        <dsp:cNvSpPr/>
      </dsp:nvSpPr>
      <dsp:spPr>
        <a:xfrm>
          <a:off x="5049172" y="2459161"/>
          <a:ext cx="3000166" cy="343655"/>
        </a:xfrm>
        <a:custGeom>
          <a:avLst/>
          <a:gdLst/>
          <a:ahLst/>
          <a:cxnLst/>
          <a:rect l="0" t="0" r="0" b="0"/>
          <a:pathLst>
            <a:path>
              <a:moveTo>
                <a:pt x="0" y="0"/>
              </a:moveTo>
              <a:lnTo>
                <a:pt x="0" y="173191"/>
              </a:lnTo>
              <a:lnTo>
                <a:pt x="3000166" y="173191"/>
              </a:lnTo>
              <a:lnTo>
                <a:pt x="3000166" y="3436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DA6019-0BE6-417F-96B9-B7F6FA021D64}">
      <dsp:nvSpPr>
        <dsp:cNvPr id="0" name=""/>
        <dsp:cNvSpPr/>
      </dsp:nvSpPr>
      <dsp:spPr>
        <a:xfrm>
          <a:off x="2049006" y="3893787"/>
          <a:ext cx="1500083" cy="343655"/>
        </a:xfrm>
        <a:custGeom>
          <a:avLst/>
          <a:gdLst/>
          <a:ahLst/>
          <a:cxnLst/>
          <a:rect l="0" t="0" r="0" b="0"/>
          <a:pathLst>
            <a:path>
              <a:moveTo>
                <a:pt x="0" y="0"/>
              </a:moveTo>
              <a:lnTo>
                <a:pt x="0" y="173191"/>
              </a:lnTo>
              <a:lnTo>
                <a:pt x="1500083" y="173191"/>
              </a:lnTo>
              <a:lnTo>
                <a:pt x="1500083"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90FFA5-897B-43BD-B23D-1FB1DB0543DB}">
      <dsp:nvSpPr>
        <dsp:cNvPr id="0" name=""/>
        <dsp:cNvSpPr/>
      </dsp:nvSpPr>
      <dsp:spPr>
        <a:xfrm>
          <a:off x="548922" y="3893787"/>
          <a:ext cx="1500083" cy="343655"/>
        </a:xfrm>
        <a:custGeom>
          <a:avLst/>
          <a:gdLst/>
          <a:ahLst/>
          <a:cxnLst/>
          <a:rect l="0" t="0" r="0" b="0"/>
          <a:pathLst>
            <a:path>
              <a:moveTo>
                <a:pt x="1500083" y="0"/>
              </a:moveTo>
              <a:lnTo>
                <a:pt x="1500083" y="173191"/>
              </a:lnTo>
              <a:lnTo>
                <a:pt x="0" y="173191"/>
              </a:lnTo>
              <a:lnTo>
                <a:pt x="0" y="34365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14FE31-EE6C-4097-9192-5114274DD97C}">
      <dsp:nvSpPr>
        <dsp:cNvPr id="0" name=""/>
        <dsp:cNvSpPr/>
      </dsp:nvSpPr>
      <dsp:spPr>
        <a:xfrm>
          <a:off x="2049006" y="2459161"/>
          <a:ext cx="3000166" cy="343655"/>
        </a:xfrm>
        <a:custGeom>
          <a:avLst/>
          <a:gdLst/>
          <a:ahLst/>
          <a:cxnLst/>
          <a:rect l="0" t="0" r="0" b="0"/>
          <a:pathLst>
            <a:path>
              <a:moveTo>
                <a:pt x="3000166" y="0"/>
              </a:moveTo>
              <a:lnTo>
                <a:pt x="3000166" y="173191"/>
              </a:lnTo>
              <a:lnTo>
                <a:pt x="0" y="173191"/>
              </a:lnTo>
              <a:lnTo>
                <a:pt x="0" y="34365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CA5156-6D7D-4A29-9FC7-D16E804614C6}">
      <dsp:nvSpPr>
        <dsp:cNvPr id="0" name=""/>
        <dsp:cNvSpPr/>
      </dsp:nvSpPr>
      <dsp:spPr>
        <a:xfrm>
          <a:off x="4503687" y="1368192"/>
          <a:ext cx="1090969" cy="109096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31D706-5D27-4342-9776-362F6C791C82}">
      <dsp:nvSpPr>
        <dsp:cNvPr id="0" name=""/>
        <dsp:cNvSpPr/>
      </dsp:nvSpPr>
      <dsp:spPr>
        <a:xfrm>
          <a:off x="5594657" y="1365464"/>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Contract with a BOCES?</a:t>
          </a:r>
        </a:p>
      </dsp:txBody>
      <dsp:txXfrm>
        <a:off x="5594657" y="1365464"/>
        <a:ext cx="1636454" cy="1090969"/>
      </dsp:txXfrm>
    </dsp:sp>
    <dsp:sp modelId="{BA85CBB4-378E-4B68-903B-3B74C6F87D24}">
      <dsp:nvSpPr>
        <dsp:cNvPr id="0" name=""/>
        <dsp:cNvSpPr/>
      </dsp:nvSpPr>
      <dsp:spPr>
        <a:xfrm>
          <a:off x="1503521" y="2802817"/>
          <a:ext cx="1090969" cy="109096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7B498-F030-47DC-ABF0-88EE45153144}">
      <dsp:nvSpPr>
        <dsp:cNvPr id="0" name=""/>
        <dsp:cNvSpPr/>
      </dsp:nvSpPr>
      <dsp:spPr>
        <a:xfrm>
          <a:off x="2594490" y="2800089"/>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School: </a:t>
          </a:r>
          <a:r>
            <a:rPr lang="en-US" sz="1600" kern="1200" dirty="0"/>
            <a:t>BOCES has own school code</a:t>
          </a:r>
        </a:p>
      </dsp:txBody>
      <dsp:txXfrm>
        <a:off x="2594490" y="2800089"/>
        <a:ext cx="1636454" cy="1090969"/>
      </dsp:txXfrm>
    </dsp:sp>
    <dsp:sp modelId="{5A9876EB-0879-41E4-A22F-C3AAA2240114}">
      <dsp:nvSpPr>
        <dsp:cNvPr id="0" name=""/>
        <dsp:cNvSpPr/>
      </dsp:nvSpPr>
      <dsp:spPr>
        <a:xfrm>
          <a:off x="3437" y="4237442"/>
          <a:ext cx="1090969" cy="1090969"/>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F6A498-5E34-4897-B04E-3C9E690103F1}">
      <dsp:nvSpPr>
        <dsp:cNvPr id="0" name=""/>
        <dsp:cNvSpPr/>
      </dsp:nvSpPr>
      <dsp:spPr>
        <a:xfrm>
          <a:off x="1094407"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Home District: </a:t>
          </a:r>
          <a:r>
            <a:rPr lang="en-US" sz="1600" b="0" kern="1200" dirty="0"/>
            <a:t>OCT</a:t>
          </a:r>
          <a:r>
            <a:rPr lang="en-US" sz="1600" b="1" kern="1200" dirty="0"/>
            <a:t> </a:t>
          </a:r>
          <a:r>
            <a:rPr lang="en-US" sz="1600" kern="1200" dirty="0"/>
            <a:t>record, </a:t>
          </a:r>
          <a:br>
            <a:rPr lang="en-US" sz="1600" kern="1200" dirty="0"/>
          </a:br>
          <a:r>
            <a:rPr lang="en-US" sz="1600" kern="1200" dirty="0"/>
            <a:t>Group B PAI = 31 or 33,</a:t>
          </a:r>
          <a:br>
            <a:rPr lang="en-US" sz="1600" kern="1200" dirty="0"/>
          </a:br>
          <a:r>
            <a:rPr lang="en-US" sz="1600" kern="1200" dirty="0"/>
            <a:t>Funding Code = Applicable</a:t>
          </a:r>
        </a:p>
      </dsp:txBody>
      <dsp:txXfrm>
        <a:off x="1094407" y="4234715"/>
        <a:ext cx="1636454" cy="1090969"/>
      </dsp:txXfrm>
    </dsp:sp>
    <dsp:sp modelId="{B5337A37-8237-4F1E-BF6A-38FB29481F3E}">
      <dsp:nvSpPr>
        <dsp:cNvPr id="0" name=""/>
        <dsp:cNvSpPr/>
      </dsp:nvSpPr>
      <dsp:spPr>
        <a:xfrm>
          <a:off x="3003604" y="4237442"/>
          <a:ext cx="1090969" cy="109096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9D00C9-389E-4438-9574-1D02132694F5}">
      <dsp:nvSpPr>
        <dsp:cNvPr id="0" name=""/>
        <dsp:cNvSpPr/>
      </dsp:nvSpPr>
      <dsp:spPr>
        <a:xfrm>
          <a:off x="4094574"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BOCES District: </a:t>
          </a:r>
          <a:r>
            <a:rPr lang="en-US" sz="1600" kern="1200" dirty="0"/>
            <a:t>OCT record,</a:t>
          </a:r>
          <a:br>
            <a:rPr lang="en-US" sz="1600" kern="1200" dirty="0"/>
          </a:br>
          <a:r>
            <a:rPr lang="en-US" sz="1600" kern="1200" dirty="0"/>
            <a:t>Group A PAI = 02 </a:t>
          </a:r>
          <a:r>
            <a:rPr lang="en-US" sz="1600" kern="1200"/>
            <a:t>or 04, </a:t>
          </a:r>
        </a:p>
        <a:p>
          <a:pPr marL="0" lvl="0" indent="0" algn="l" defTabSz="711200">
            <a:lnSpc>
              <a:spcPct val="90000"/>
            </a:lnSpc>
            <a:spcBef>
              <a:spcPct val="0"/>
            </a:spcBef>
            <a:spcAft>
              <a:spcPct val="35000"/>
            </a:spcAft>
            <a:buNone/>
          </a:pPr>
          <a:r>
            <a:rPr lang="en-US" sz="1600" kern="1200" dirty="0"/>
            <a:t>Funding Code = not funded</a:t>
          </a:r>
        </a:p>
      </dsp:txBody>
      <dsp:txXfrm>
        <a:off x="4094574" y="4234715"/>
        <a:ext cx="1636454" cy="1090969"/>
      </dsp:txXfrm>
    </dsp:sp>
    <dsp:sp modelId="{DDE2406A-D237-47CA-8F12-172B5473CC81}">
      <dsp:nvSpPr>
        <dsp:cNvPr id="0" name=""/>
        <dsp:cNvSpPr/>
      </dsp:nvSpPr>
      <dsp:spPr>
        <a:xfrm>
          <a:off x="7503854" y="2802817"/>
          <a:ext cx="1090969" cy="1090969"/>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BF97A-1163-41CE-B475-69B99286288D}">
      <dsp:nvSpPr>
        <dsp:cNvPr id="0" name=""/>
        <dsp:cNvSpPr/>
      </dsp:nvSpPr>
      <dsp:spPr>
        <a:xfrm>
          <a:off x="8594824" y="2800089"/>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Program: </a:t>
          </a:r>
          <a:r>
            <a:rPr lang="en-US" sz="1600" kern="1200" dirty="0"/>
            <a:t>BOCES does NOT have a school code</a:t>
          </a:r>
        </a:p>
      </dsp:txBody>
      <dsp:txXfrm>
        <a:off x="8594824" y="2800089"/>
        <a:ext cx="1636454" cy="1090969"/>
      </dsp:txXfrm>
    </dsp:sp>
    <dsp:sp modelId="{98C525B1-795F-4F5D-8345-7211449B5EC1}">
      <dsp:nvSpPr>
        <dsp:cNvPr id="0" name=""/>
        <dsp:cNvSpPr/>
      </dsp:nvSpPr>
      <dsp:spPr>
        <a:xfrm>
          <a:off x="6003771" y="4237442"/>
          <a:ext cx="1090969" cy="1090969"/>
        </a:xfrm>
        <a:prstGeom prst="ellipse">
          <a:avLst/>
        </a:prstGeom>
        <a:blipFill>
          <a:blip xmlns:r="http://schemas.openxmlformats.org/officeDocument/2006/relationships" r:embed="rId5">
            <a:extLst>
              <a:ext uri="{96DAC541-7B7A-43D3-8B79-37D633B846F1}">
                <asvg:svgBlip xmlns:asvg="http://schemas.microsoft.com/office/drawing/2016/SVG/main" r:embed="rId7"/>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833FD0-DDC7-44E5-8C75-46965A216F98}">
      <dsp:nvSpPr>
        <dsp:cNvPr id="0" name=""/>
        <dsp:cNvSpPr/>
      </dsp:nvSpPr>
      <dsp:spPr>
        <a:xfrm>
          <a:off x="7094740"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Home District: </a:t>
          </a:r>
          <a:r>
            <a:rPr lang="en-US" sz="1600" kern="1200" dirty="0"/>
            <a:t>OCT Record with Group A PAI 01-08 </a:t>
          </a:r>
          <a:r>
            <a:rPr lang="en-US" sz="1600" b="1" u="sng" kern="1200" dirty="0"/>
            <a:t>and</a:t>
          </a:r>
          <a:r>
            <a:rPr lang="en-US" sz="1600" b="0" u="none" kern="1200" dirty="0"/>
            <a:t> Non-School Program Code 03</a:t>
          </a:r>
          <a:endParaRPr lang="en-US" sz="1600" kern="1200" dirty="0"/>
        </a:p>
      </dsp:txBody>
      <dsp:txXfrm>
        <a:off x="7094740" y="4234715"/>
        <a:ext cx="1636454" cy="1090969"/>
      </dsp:txXfrm>
    </dsp:sp>
    <dsp:sp modelId="{1ABF7243-20A8-49CB-9C5C-B85ECECEE0A5}">
      <dsp:nvSpPr>
        <dsp:cNvPr id="0" name=""/>
        <dsp:cNvSpPr/>
      </dsp:nvSpPr>
      <dsp:spPr>
        <a:xfrm>
          <a:off x="9003937" y="4237442"/>
          <a:ext cx="1090969" cy="1090969"/>
        </a:xfrm>
        <a:prstGeom prst="ellipse">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749C2-9F80-4DF9-BDBD-5C485ECD3F02}">
      <dsp:nvSpPr>
        <dsp:cNvPr id="0" name=""/>
        <dsp:cNvSpPr/>
      </dsp:nvSpPr>
      <dsp:spPr>
        <a:xfrm>
          <a:off x="10094907" y="4234715"/>
          <a:ext cx="1636454" cy="1090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BOCES Program: </a:t>
          </a:r>
          <a:r>
            <a:rPr lang="en-US" sz="1600" kern="1200" dirty="0"/>
            <a:t>no state reporting</a:t>
          </a:r>
        </a:p>
      </dsp:txBody>
      <dsp:txXfrm>
        <a:off x="10094907" y="4234715"/>
        <a:ext cx="1636454" cy="10909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E0244-0683-499C-B7A1-7DDB1B778E41}">
      <dsp:nvSpPr>
        <dsp:cNvPr id="0" name=""/>
        <dsp:cNvSpPr/>
      </dsp:nvSpPr>
      <dsp:spPr>
        <a:xfrm>
          <a:off x="0" y="0"/>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C5BFAC-DA15-4445-B92C-56AE71A203BA}">
      <dsp:nvSpPr>
        <dsp:cNvPr id="0" name=""/>
        <dsp:cNvSpPr/>
      </dsp:nvSpPr>
      <dsp:spPr>
        <a:xfrm>
          <a:off x="155355" y="116165"/>
          <a:ext cx="282465" cy="2824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8D7A9-F402-44F1-8FD6-E34020111F72}">
      <dsp:nvSpPr>
        <dsp:cNvPr id="0" name=""/>
        <dsp:cNvSpPr/>
      </dsp:nvSpPr>
      <dsp:spPr>
        <a:xfrm>
          <a:off x="593177" y="6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t>720-441-7963</a:t>
          </a:r>
        </a:p>
      </dsp:txBody>
      <dsp:txXfrm>
        <a:off x="593177" y="611"/>
        <a:ext cx="11141622" cy="513573"/>
      </dsp:txXfrm>
    </dsp:sp>
    <dsp:sp modelId="{25058C54-498C-46C9-9740-0115E8F52912}">
      <dsp:nvSpPr>
        <dsp:cNvPr id="0" name=""/>
        <dsp:cNvSpPr/>
      </dsp:nvSpPr>
      <dsp:spPr>
        <a:xfrm>
          <a:off x="0" y="6425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3F238-601D-437B-9273-11C963114C98}">
      <dsp:nvSpPr>
        <dsp:cNvPr id="0" name=""/>
        <dsp:cNvSpPr/>
      </dsp:nvSpPr>
      <dsp:spPr>
        <a:xfrm>
          <a:off x="155355" y="758132"/>
          <a:ext cx="282465" cy="2824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234E9-35F6-4AF1-A509-4C0345D57C03}">
      <dsp:nvSpPr>
        <dsp:cNvPr id="0" name=""/>
        <dsp:cNvSpPr/>
      </dsp:nvSpPr>
      <dsp:spPr>
        <a:xfrm>
          <a:off x="593177" y="6425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5"/>
            </a:rPr>
            <a:t>StudentOctober@cde.state.co.us</a:t>
          </a:r>
          <a:r>
            <a:rPr lang="en-US" sz="1600" kern="1200" dirty="0"/>
            <a:t> </a:t>
          </a:r>
        </a:p>
      </dsp:txBody>
      <dsp:txXfrm>
        <a:off x="593177" y="642578"/>
        <a:ext cx="11141622" cy="513573"/>
      </dsp:txXfrm>
    </dsp:sp>
    <dsp:sp modelId="{2ECAF442-E1FF-4F4B-B9A5-26C5963D7EE8}">
      <dsp:nvSpPr>
        <dsp:cNvPr id="0" name=""/>
        <dsp:cNvSpPr/>
      </dsp:nvSpPr>
      <dsp:spPr>
        <a:xfrm>
          <a:off x="0" y="1284544"/>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3670A-51DF-4DFD-8992-CC7BDD46237E}">
      <dsp:nvSpPr>
        <dsp:cNvPr id="0" name=""/>
        <dsp:cNvSpPr/>
      </dsp:nvSpPr>
      <dsp:spPr>
        <a:xfrm>
          <a:off x="155355" y="1400098"/>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3BB5-7C4F-4828-BD47-7B1554D5DA92}">
      <dsp:nvSpPr>
        <dsp:cNvPr id="0" name=""/>
        <dsp:cNvSpPr/>
      </dsp:nvSpPr>
      <dsp:spPr>
        <a:xfrm>
          <a:off x="593177" y="1284544"/>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Museo Slab 500"/>
              <a:cs typeface="Calibri"/>
              <a:hlinkClick xmlns:r="http://schemas.openxmlformats.org/officeDocument/2006/relationships" r:id="rId8"/>
            </a:rPr>
            <a:t>Student October Website</a:t>
          </a:r>
          <a:endParaRPr lang="en-US" sz="1600" kern="1200" dirty="0"/>
        </a:p>
      </dsp:txBody>
      <dsp:txXfrm>
        <a:off x="593177" y="1284544"/>
        <a:ext cx="11141622" cy="513573"/>
      </dsp:txXfrm>
    </dsp:sp>
    <dsp:sp modelId="{0CCD7E29-11C8-4250-A19D-FD13B3369CC0}">
      <dsp:nvSpPr>
        <dsp:cNvPr id="0" name=""/>
        <dsp:cNvSpPr/>
      </dsp:nvSpPr>
      <dsp:spPr>
        <a:xfrm>
          <a:off x="0" y="1926511"/>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1894E-2B3E-43B0-87BD-0DE85E14A495}">
      <dsp:nvSpPr>
        <dsp:cNvPr id="0" name=""/>
        <dsp:cNvSpPr/>
      </dsp:nvSpPr>
      <dsp:spPr>
        <a:xfrm>
          <a:off x="155355" y="2042065"/>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6F269-AE22-4163-B6AB-DEB8DC852D8A}">
      <dsp:nvSpPr>
        <dsp:cNvPr id="0" name=""/>
        <dsp:cNvSpPr/>
      </dsp:nvSpPr>
      <dsp:spPr>
        <a:xfrm>
          <a:off x="593177" y="19265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9"/>
            </a:rPr>
            <a:t>Student Interchange Website</a:t>
          </a:r>
          <a:endParaRPr lang="en-US" sz="1600" kern="1200" dirty="0"/>
        </a:p>
      </dsp:txBody>
      <dsp:txXfrm>
        <a:off x="593177" y="1926511"/>
        <a:ext cx="11141622" cy="513573"/>
      </dsp:txXfrm>
    </dsp:sp>
    <dsp:sp modelId="{E7CBA5BD-C533-426E-A221-FFC9554F48D6}">
      <dsp:nvSpPr>
        <dsp:cNvPr id="0" name=""/>
        <dsp:cNvSpPr/>
      </dsp:nvSpPr>
      <dsp:spPr>
        <a:xfrm>
          <a:off x="0" y="25684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D2E73-49F2-49ED-B94C-8F799136E913}">
      <dsp:nvSpPr>
        <dsp:cNvPr id="0" name=""/>
        <dsp:cNvSpPr/>
      </dsp:nvSpPr>
      <dsp:spPr>
        <a:xfrm>
          <a:off x="155355" y="2684032"/>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86600-1B04-4D01-BAF4-EE6E7769C524}">
      <dsp:nvSpPr>
        <dsp:cNvPr id="0" name=""/>
        <dsp:cNvSpPr/>
      </dsp:nvSpPr>
      <dsp:spPr>
        <a:xfrm>
          <a:off x="593177" y="25684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10"/>
            </a:rPr>
            <a:t>At-Risk Interchange Website</a:t>
          </a:r>
          <a:endParaRPr lang="en-US" sz="1600" kern="1200" dirty="0"/>
        </a:p>
      </dsp:txBody>
      <dsp:txXfrm>
        <a:off x="593177" y="2568478"/>
        <a:ext cx="11141622" cy="513573"/>
      </dsp:txXfrm>
    </dsp:sp>
    <dsp:sp modelId="{D2B4665F-DFC6-4776-952F-1A20E00E228F}">
      <dsp:nvSpPr>
        <dsp:cNvPr id="0" name=""/>
        <dsp:cNvSpPr/>
      </dsp:nvSpPr>
      <dsp:spPr>
        <a:xfrm>
          <a:off x="0" y="3210444"/>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5060E-DDCB-43C7-935D-132791A98710}">
      <dsp:nvSpPr>
        <dsp:cNvPr id="0" name=""/>
        <dsp:cNvSpPr/>
      </dsp:nvSpPr>
      <dsp:spPr>
        <a:xfrm>
          <a:off x="155355" y="3325998"/>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CAF24-5843-429F-829C-856C157723F9}">
      <dsp:nvSpPr>
        <dsp:cNvPr id="0" name=""/>
        <dsp:cNvSpPr/>
      </dsp:nvSpPr>
      <dsp:spPr>
        <a:xfrm>
          <a:off x="593177" y="3210444"/>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hlinkClick xmlns:r="http://schemas.openxmlformats.org/officeDocument/2006/relationships" r:id="rId11"/>
            </a:rPr>
            <a:t>Title I Interchange Website</a:t>
          </a:r>
          <a:endParaRPr lang="en-US" sz="1600" kern="1200" dirty="0"/>
        </a:p>
      </dsp:txBody>
      <dsp:txXfrm>
        <a:off x="593177" y="3210444"/>
        <a:ext cx="11141622" cy="513573"/>
      </dsp:txXfrm>
    </dsp:sp>
    <dsp:sp modelId="{BABF2145-2D55-41F8-8A44-46DDD721208B}">
      <dsp:nvSpPr>
        <dsp:cNvPr id="0" name=""/>
        <dsp:cNvSpPr/>
      </dsp:nvSpPr>
      <dsp:spPr>
        <a:xfrm>
          <a:off x="0" y="3852411"/>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B6244-3D48-4319-B819-B881CB1B39EA}">
      <dsp:nvSpPr>
        <dsp:cNvPr id="0" name=""/>
        <dsp:cNvSpPr/>
      </dsp:nvSpPr>
      <dsp:spPr>
        <a:xfrm>
          <a:off x="155355" y="3967965"/>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CA46FB-A855-45B0-9426-51F2DDBC88C1}">
      <dsp:nvSpPr>
        <dsp:cNvPr id="0" name=""/>
        <dsp:cNvSpPr/>
      </dsp:nvSpPr>
      <dsp:spPr>
        <a:xfrm>
          <a:off x="593177" y="3852411"/>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dirty="0">
              <a:ea typeface="+mn-lt"/>
              <a:cs typeface="+mn-lt"/>
              <a:hlinkClick xmlns:r="http://schemas.openxmlformats.org/officeDocument/2006/relationships" r:id="rId12"/>
            </a:rPr>
            <a:t>Identity Management/Data Pipeline</a:t>
          </a:r>
          <a:endParaRPr lang="en-US" sz="1600" kern="1200" dirty="0"/>
        </a:p>
      </dsp:txBody>
      <dsp:txXfrm>
        <a:off x="593177" y="3852411"/>
        <a:ext cx="11141622" cy="513573"/>
      </dsp:txXfrm>
    </dsp:sp>
    <dsp:sp modelId="{23122809-F973-4607-A906-E37C75437E05}">
      <dsp:nvSpPr>
        <dsp:cNvPr id="0" name=""/>
        <dsp:cNvSpPr/>
      </dsp:nvSpPr>
      <dsp:spPr>
        <a:xfrm>
          <a:off x="0" y="4494378"/>
          <a:ext cx="11734799" cy="5135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7E2F4-E54C-42E3-B1D6-EB156ED1E15B}">
      <dsp:nvSpPr>
        <dsp:cNvPr id="0" name=""/>
        <dsp:cNvSpPr/>
      </dsp:nvSpPr>
      <dsp:spPr>
        <a:xfrm>
          <a:off x="155355" y="4609932"/>
          <a:ext cx="282465" cy="282465"/>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651C2E-D7C0-4B81-843B-0DB2262E5D4C}">
      <dsp:nvSpPr>
        <dsp:cNvPr id="0" name=""/>
        <dsp:cNvSpPr/>
      </dsp:nvSpPr>
      <dsp:spPr>
        <a:xfrm>
          <a:off x="593177" y="4494378"/>
          <a:ext cx="11141622" cy="5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53" tIns="54353" rIns="54353" bIns="54353" numCol="1" spcCol="1270" anchor="ctr" anchorCtr="0">
          <a:noAutofit/>
        </a:bodyPr>
        <a:lstStyle/>
        <a:p>
          <a:pPr marL="0" lvl="0" indent="0" algn="l" defTabSz="711200">
            <a:lnSpc>
              <a:spcPct val="100000"/>
            </a:lnSpc>
            <a:spcBef>
              <a:spcPct val="0"/>
            </a:spcBef>
            <a:spcAft>
              <a:spcPct val="35000"/>
            </a:spcAft>
            <a:buNone/>
          </a:pPr>
          <a:r>
            <a:rPr lang="en-US" sz="1600" kern="1200">
              <a:ea typeface="+mn-lt"/>
              <a:cs typeface="+mn-lt"/>
              <a:hlinkClick xmlns:r="http://schemas.openxmlformats.org/officeDocument/2006/relationships" r:id="rId13"/>
            </a:rPr>
            <a:t>Auditing Office’s Pupil Count Website</a:t>
          </a:r>
          <a:endParaRPr lang="en-US" sz="1600" kern="1200" dirty="0"/>
        </a:p>
      </dsp:txBody>
      <dsp:txXfrm>
        <a:off x="593177" y="4494378"/>
        <a:ext cx="11141622" cy="51357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PAI Codes (on the SSA file):</a:t>
            </a:r>
            <a:endParaRPr lang="en-US" dirty="0"/>
          </a:p>
          <a:p>
            <a:endParaRPr lang="en-US" dirty="0"/>
          </a:p>
          <a:p>
            <a:r>
              <a:rPr lang="en-US" dirty="0"/>
              <a:t>Group A = Pupils attending an educational program operated by the reporting district</a:t>
            </a:r>
          </a:p>
          <a:p>
            <a:endParaRPr lang="en-US" dirty="0"/>
          </a:p>
          <a:p>
            <a:r>
              <a:rPr lang="en-US" dirty="0"/>
              <a:t>Group B = Resident Pupils attending an educational program </a:t>
            </a:r>
            <a:r>
              <a:rPr lang="en-US" b="1" i="1" u="sng" dirty="0"/>
              <a:t>not</a:t>
            </a:r>
            <a:r>
              <a:rPr lang="en-US" b="0" i="0" u="none" dirty="0"/>
              <a:t> operated by the reporting district</a:t>
            </a:r>
          </a:p>
          <a:p>
            <a:endParaRPr lang="en-US" b="0" i="0" u="none" dirty="0"/>
          </a:p>
          <a:p>
            <a:endParaRPr lang="en-US" b="0" i="0" u="none" dirty="0"/>
          </a:p>
          <a:p>
            <a:r>
              <a:rPr lang="en-US" b="0" i="0" u="none" dirty="0"/>
              <a:t>Special Education PAI Codes:</a:t>
            </a:r>
          </a:p>
          <a:p>
            <a:r>
              <a:rPr lang="en-US" b="0" i="0" u="none" dirty="0"/>
              <a:t>See the Special Education IEP Interchange – Child Participation file layout for information</a:t>
            </a:r>
          </a:p>
          <a:p>
            <a:r>
              <a:rPr lang="en-US" b="0" i="0" u="none" dirty="0"/>
              <a:t>Based upon students within the Administrative Unit (AU) – which means codes may vary from the PAI codes used on the SSA file since those are based upon district level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316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924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4632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53990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464044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62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28296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7507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05608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25801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3240274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3456778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_w-Notes">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009225"/>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8" name="Content Placeholder 7">
            <a:extLst>
              <a:ext uri="{FF2B5EF4-FFF2-40B4-BE49-F238E27FC236}">
                <a16:creationId xmlns:a16="http://schemas.microsoft.com/office/drawing/2014/main" id="{275A5140-A1CA-DD0D-FC9D-FBE3C7033010}"/>
              </a:ext>
            </a:extLst>
          </p:cNvPr>
          <p:cNvSpPr>
            <a:spLocks noGrp="1"/>
          </p:cNvSpPr>
          <p:nvPr>
            <p:ph sz="quarter" idx="13" hasCustomPrompt="1"/>
          </p:nvPr>
        </p:nvSpPr>
        <p:spPr>
          <a:xfrm>
            <a:off x="227232" y="5246042"/>
            <a:ext cx="11736168" cy="486318"/>
          </a:xfrm>
        </p:spPr>
        <p:txBody>
          <a:bodyPr>
            <a:normAutofit/>
          </a:bodyPr>
          <a:lstStyle>
            <a:lvl1pPr marL="0" indent="0">
              <a:buNone/>
              <a:defRPr sz="1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note</a:t>
            </a:r>
          </a:p>
        </p:txBody>
      </p:sp>
    </p:spTree>
    <p:extLst>
      <p:ext uri="{BB962C8B-B14F-4D97-AF65-F5344CB8AC3E}">
        <p14:creationId xmlns:p14="http://schemas.microsoft.com/office/powerpoint/2010/main" val="3848420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251769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93833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58953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283948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173045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447548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2312871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1901885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4203409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95904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10/14/2024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98" r:id="rId6"/>
    <p:sldLayoutId id="2147483696" r:id="rId7"/>
    <p:sldLayoutId id="2147483668" r:id="rId8"/>
    <p:sldLayoutId id="2147483690" r:id="rId9"/>
    <p:sldLayoutId id="2147483691" r:id="rId10"/>
    <p:sldLayoutId id="2147483692" r:id="rId11"/>
    <p:sldLayoutId id="2147483693" r:id="rId12"/>
    <p:sldLayoutId id="2147483694" r:id="rId13"/>
    <p:sldLayoutId id="2147483695" r:id="rId14"/>
    <p:sldLayoutId id="2147483699" r:id="rId15"/>
    <p:sldLayoutId id="2147483700" r:id="rId16"/>
    <p:sldLayoutId id="214748372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10/14/2024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398514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tudentOctober@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https://www.cde.state.co.us/cdefinance/auditunit_pupilcount"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cdefinance/auditunit_pupilcount" TargetMode="External"/><Relationship Id="rId2" Type="http://schemas.openxmlformats.org/officeDocument/2006/relationships/hyperlink" Target="https://www.cde.state.co.us/cdefinance/school_auditing_oos_transfer_eligiblity_sampl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hyperlink" Target="https://my.syncplicity.com/"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cde.state.co.us/datapipeline/inter_stud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Student October Mid-Collection Office Hours</a:t>
            </a:r>
            <a:br>
              <a:rPr lang="en-US" dirty="0"/>
            </a:br>
            <a:r>
              <a:rPr lang="en-US" dirty="0"/>
              <a:t>2024-2025</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
        <p:nvSpPr>
          <p:cNvPr id="3" name="Subtitle 2">
            <a:extLst>
              <a:ext uri="{FF2B5EF4-FFF2-40B4-BE49-F238E27FC236}">
                <a16:creationId xmlns:a16="http://schemas.microsoft.com/office/drawing/2014/main" id="{C4D7ACB8-A2FE-7F10-A33D-5C715851D563}"/>
              </a:ext>
            </a:extLst>
          </p:cNvPr>
          <p:cNvSpPr txBox="1">
            <a:spLocks/>
          </p:cNvSpPr>
          <p:nvPr/>
        </p:nvSpPr>
        <p:spPr>
          <a:xfrm>
            <a:off x="914400" y="4921045"/>
            <a:ext cx="10363200" cy="121832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ea typeface="+mn-lt"/>
              <a:cs typeface="+mn-lt"/>
            </a:endParaRPr>
          </a:p>
          <a:p>
            <a:r>
              <a:rPr lang="en-US" dirty="0">
                <a:ea typeface="+mn-lt"/>
                <a:cs typeface="+mn-lt"/>
              </a:rPr>
              <a:t>Brooke Wenzel</a:t>
            </a:r>
            <a:br>
              <a:rPr lang="en-US" dirty="0">
                <a:ea typeface="+mn-lt"/>
                <a:cs typeface="+mn-lt"/>
              </a:rPr>
            </a:br>
            <a:r>
              <a:rPr lang="en-US" dirty="0">
                <a:ea typeface="+mn-lt"/>
                <a:cs typeface="+mn-lt"/>
                <a:hlinkClick r:id="rId2"/>
              </a:rPr>
              <a:t>StudentOctober@cde.state.co.us</a:t>
            </a:r>
            <a:r>
              <a:rPr lang="en-US" dirty="0">
                <a:ea typeface="+mn-lt"/>
                <a:cs typeface="+mn-lt"/>
              </a:rPr>
              <a:t>  </a:t>
            </a:r>
            <a:endParaRPr lang="en-US" dirty="0"/>
          </a:p>
          <a:p>
            <a:endParaRPr lang="en-US" dirty="0"/>
          </a:p>
        </p:txBody>
      </p:sp>
    </p:spTree>
    <p:extLst>
      <p:ext uri="{BB962C8B-B14F-4D97-AF65-F5344CB8AC3E}">
        <p14:creationId xmlns:p14="http://schemas.microsoft.com/office/powerpoint/2010/main" val="321500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Home School Data</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21592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50" y="292988"/>
            <a:ext cx="8033090" cy="756418"/>
          </a:xfrm>
        </p:spPr>
        <p:txBody>
          <a:bodyPr/>
          <a:lstStyle/>
          <a:p>
            <a:r>
              <a:rPr lang="en-US" dirty="0"/>
              <a:t>Home School Data Screen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11</a:t>
            </a:fld>
            <a:endParaRPr lang="en-US" dirty="0"/>
          </a:p>
        </p:txBody>
      </p:sp>
      <p:sp>
        <p:nvSpPr>
          <p:cNvPr id="6" name="TextBox 5"/>
          <p:cNvSpPr txBox="1"/>
          <p:nvPr/>
        </p:nvSpPr>
        <p:spPr>
          <a:xfrm>
            <a:off x="1040860" y="5398036"/>
            <a:ext cx="9649838" cy="1077218"/>
          </a:xfrm>
          <a:prstGeom prst="rect">
            <a:avLst/>
          </a:prstGeom>
          <a:noFill/>
        </p:spPr>
        <p:txBody>
          <a:bodyPr wrap="square" rtlCol="0">
            <a:spAutoFit/>
          </a:bodyPr>
          <a:lstStyle/>
          <a:p>
            <a:r>
              <a:rPr lang="en-US" sz="1600" dirty="0"/>
              <a:t>*Please note that you’ll need to include any homeschool students receiving some regular education services provided by the district in your interchange files.  They are only eligible for a maximum of part-time funding.  For homeschool student receiving no services report them in Home School Data under Student Profile.  These students who are not taking any classes offered through the district are not eligible for funding.  </a:t>
            </a:r>
          </a:p>
        </p:txBody>
      </p:sp>
      <p:pic>
        <p:nvPicPr>
          <p:cNvPr id="9" name="Picture 8" descr="Home school data screen on Data Pipeline. Students are inputted by grade level count.">
            <a:extLst>
              <a:ext uri="{FF2B5EF4-FFF2-40B4-BE49-F238E27FC236}">
                <a16:creationId xmlns:a16="http://schemas.microsoft.com/office/drawing/2014/main" id="{69144900-83E3-4064-68A1-ACF958E60C3C}"/>
              </a:ext>
            </a:extLst>
          </p:cNvPr>
          <p:cNvPicPr>
            <a:picLocks noChangeAspect="1"/>
          </p:cNvPicPr>
          <p:nvPr/>
        </p:nvPicPr>
        <p:blipFill>
          <a:blip r:embed="rId2"/>
          <a:stretch>
            <a:fillRect/>
          </a:stretch>
        </p:blipFill>
        <p:spPr>
          <a:xfrm>
            <a:off x="651751" y="1176840"/>
            <a:ext cx="10311319" cy="4221196"/>
          </a:xfrm>
          <a:prstGeom prst="rect">
            <a:avLst/>
          </a:prstGeom>
        </p:spPr>
      </p:pic>
    </p:spTree>
    <p:extLst>
      <p:ext uri="{BB962C8B-B14F-4D97-AF65-F5344CB8AC3E}">
        <p14:creationId xmlns:p14="http://schemas.microsoft.com/office/powerpoint/2010/main" val="44420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Pupil Attendance Information</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31021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48" y="286205"/>
            <a:ext cx="8065089" cy="756418"/>
          </a:xfrm>
        </p:spPr>
        <p:txBody>
          <a:bodyPr/>
          <a:lstStyle/>
          <a:p>
            <a:r>
              <a:rPr lang="en-US" dirty="0"/>
              <a:t>PAI Overview</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graphicFrame>
        <p:nvGraphicFramePr>
          <p:cNvPr id="5" name="Diagram 4" descr="Pupil Attendance Information (PAI) are Students in membership at a given school or program or Students in membership at another district/BOCES school or program&#10;">
            <a:extLst>
              <a:ext uri="{FF2B5EF4-FFF2-40B4-BE49-F238E27FC236}">
                <a16:creationId xmlns:a16="http://schemas.microsoft.com/office/drawing/2014/main" id="{FA4B7EE9-2245-4AE4-87CE-E2E6E7DD41A6}"/>
              </a:ext>
            </a:extLst>
          </p:cNvPr>
          <p:cNvGraphicFramePr/>
          <p:nvPr>
            <p:extLst>
              <p:ext uri="{D42A27DB-BD31-4B8C-83A1-F6EECF244321}">
                <p14:modId xmlns:p14="http://schemas.microsoft.com/office/powerpoint/2010/main" val="1306722648"/>
              </p:ext>
            </p:extLst>
          </p:nvPr>
        </p:nvGraphicFramePr>
        <p:xfrm>
          <a:off x="3048000" y="175137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10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40" y="194587"/>
            <a:ext cx="8127842" cy="756418"/>
          </a:xfrm>
        </p:spPr>
        <p:txBody>
          <a:bodyPr/>
          <a:lstStyle/>
          <a:p>
            <a:r>
              <a:rPr lang="en-US" dirty="0"/>
              <a:t>Criteria for PAI Codes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
        <p:nvSpPr>
          <p:cNvPr id="3" name="Content Placeholder 2"/>
          <p:cNvSpPr>
            <a:spLocks noGrp="1"/>
          </p:cNvSpPr>
          <p:nvPr>
            <p:ph idx="1"/>
          </p:nvPr>
        </p:nvSpPr>
        <p:spPr/>
        <p:txBody>
          <a:bodyPr>
            <a:normAutofit/>
          </a:bodyPr>
          <a:lstStyle/>
          <a:p>
            <a:pPr marL="0" indent="0">
              <a:buNone/>
            </a:pPr>
            <a:r>
              <a:rPr lang="en-US" b="1" dirty="0"/>
              <a:t>Which Students get included in Student October?</a:t>
            </a:r>
          </a:p>
          <a:p>
            <a:pPr lvl="1">
              <a:buFont typeface="Wingdings" panose="05000000000000000000" pitchFamily="2" charset="2"/>
              <a:buChar char="Ø"/>
            </a:pPr>
            <a:r>
              <a:rPr lang="en-US" dirty="0"/>
              <a:t>Students in membership at your district’s schools (PAI=01-08)</a:t>
            </a:r>
          </a:p>
          <a:p>
            <a:pPr lvl="1">
              <a:buFont typeface="Wingdings" panose="05000000000000000000" pitchFamily="2" charset="2"/>
              <a:buChar char="Ø"/>
            </a:pPr>
            <a:r>
              <a:rPr lang="en-US" dirty="0"/>
              <a:t>Students your district is contracting with an outside program/district/BOCES to educate (PAI=24-33)</a:t>
            </a:r>
          </a:p>
          <a:p>
            <a:pPr marL="0" indent="0">
              <a:buNone/>
            </a:pPr>
            <a:r>
              <a:rPr lang="en-US" b="1" dirty="0"/>
              <a:t>What is membership?</a:t>
            </a:r>
          </a:p>
          <a:p>
            <a:pPr lvl="2"/>
            <a:r>
              <a:rPr lang="en-US" dirty="0"/>
              <a:t>Enrolled by the count day (or alternate count day)</a:t>
            </a:r>
          </a:p>
          <a:p>
            <a:pPr lvl="2"/>
            <a:r>
              <a:rPr lang="en-US" dirty="0"/>
              <a:t>Attendance on count day OR</a:t>
            </a:r>
          </a:p>
          <a:p>
            <a:pPr lvl="2"/>
            <a:r>
              <a:rPr lang="en-US" dirty="0"/>
              <a:t>Has established attendance prior to count day during the current school year AND resumes attendance within 30 days following the count day</a:t>
            </a:r>
          </a:p>
          <a:p>
            <a:pPr marL="0" indent="0">
              <a:buNone/>
            </a:pPr>
            <a:endParaRPr lang="en-US" dirty="0"/>
          </a:p>
        </p:txBody>
      </p:sp>
      <p:graphicFrame>
        <p:nvGraphicFramePr>
          <p:cNvPr id="5" name="Diagram 4" descr="Enrollment + Attendance = Membership Diagram">
            <a:extLst>
              <a:ext uri="{FF2B5EF4-FFF2-40B4-BE49-F238E27FC236}">
                <a16:creationId xmlns:a16="http://schemas.microsoft.com/office/drawing/2014/main" id="{B00CAF74-86F0-4C5E-8D61-F757231ED89F}"/>
              </a:ext>
            </a:extLst>
          </p:cNvPr>
          <p:cNvGraphicFramePr/>
          <p:nvPr>
            <p:extLst>
              <p:ext uri="{D42A27DB-BD31-4B8C-83A1-F6EECF244321}">
                <p14:modId xmlns:p14="http://schemas.microsoft.com/office/powerpoint/2010/main" val="296078826"/>
              </p:ext>
            </p:extLst>
          </p:nvPr>
        </p:nvGraphicFramePr>
        <p:xfrm>
          <a:off x="0" y="3915504"/>
          <a:ext cx="3962400" cy="2440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99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51" y="194587"/>
            <a:ext cx="8020266" cy="756418"/>
          </a:xfrm>
        </p:spPr>
        <p:txBody>
          <a:bodyPr/>
          <a:lstStyle/>
          <a:p>
            <a:r>
              <a:rPr lang="en-US" dirty="0"/>
              <a:t>01-08 PAI Codes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Resident Pupils Attending an Educational Program Operated by the Reporting District</a:t>
            </a:r>
          </a:p>
          <a:p>
            <a:pPr lvl="1">
              <a:defRPr/>
            </a:pPr>
            <a:r>
              <a:rPr lang="en-US" dirty="0"/>
              <a:t>01-Resident, Designated School</a:t>
            </a:r>
          </a:p>
          <a:p>
            <a:pPr lvl="1">
              <a:defRPr/>
            </a:pPr>
            <a:r>
              <a:rPr lang="en-US" dirty="0"/>
              <a:t>02-Resident, School of Choice (Open Enrollment) </a:t>
            </a:r>
          </a:p>
          <a:p>
            <a:pPr lvl="1">
              <a:defRPr/>
            </a:pPr>
            <a:r>
              <a:rPr lang="en-US" dirty="0"/>
              <a:t>03-Resident, Non-District Site (Expelled, Preschool)</a:t>
            </a:r>
          </a:p>
          <a:p>
            <a:pPr lvl="1">
              <a:defRPr/>
            </a:pPr>
            <a:r>
              <a:rPr lang="en-US" dirty="0"/>
              <a:t>04-Non-Resident, Choice (Public Schools of Choice)</a:t>
            </a:r>
          </a:p>
          <a:p>
            <a:pPr lvl="1">
              <a:defRPr/>
            </a:pPr>
            <a:r>
              <a:rPr lang="en-US" dirty="0"/>
              <a:t>05-Non-Resident, Non-Choice </a:t>
            </a:r>
          </a:p>
          <a:p>
            <a:pPr lvl="1">
              <a:defRPr/>
            </a:pPr>
            <a:r>
              <a:rPr lang="en-US" dirty="0"/>
              <a:t>08-Resident, Non-Choice</a:t>
            </a:r>
          </a:p>
          <a:p>
            <a:pPr marL="0" indent="0">
              <a:buNone/>
            </a:pPr>
            <a:r>
              <a:rPr lang="en-US" b="1" dirty="0"/>
              <a:t>These codes are for students being educated in the district reporting them. Resident/Non-resident should be determined by the district associated with the residence of the parent(s). </a:t>
            </a:r>
          </a:p>
          <a:p>
            <a:pPr marL="0" indent="0">
              <a:buNone/>
            </a:pPr>
            <a:endParaRPr lang="en-US" dirty="0"/>
          </a:p>
        </p:txBody>
      </p:sp>
    </p:spTree>
    <p:extLst>
      <p:ext uri="{BB962C8B-B14F-4D97-AF65-F5344CB8AC3E}">
        <p14:creationId xmlns:p14="http://schemas.microsoft.com/office/powerpoint/2010/main" val="1784215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94587"/>
            <a:ext cx="8100948" cy="756418"/>
          </a:xfrm>
        </p:spPr>
        <p:txBody>
          <a:bodyPr/>
          <a:lstStyle/>
          <a:p>
            <a:r>
              <a:rPr lang="en-US" dirty="0"/>
              <a:t>24-33 PAI Codes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
        <p:nvSpPr>
          <p:cNvPr id="3" name="Content Placeholder 2"/>
          <p:cNvSpPr>
            <a:spLocks noGrp="1"/>
          </p:cNvSpPr>
          <p:nvPr>
            <p:ph idx="1"/>
          </p:nvPr>
        </p:nvSpPr>
        <p:spPr/>
        <p:txBody>
          <a:bodyPr>
            <a:normAutofit/>
          </a:bodyPr>
          <a:lstStyle/>
          <a:p>
            <a:pPr marL="0" indent="0">
              <a:buNone/>
            </a:pPr>
            <a:r>
              <a:rPr lang="en-US" sz="2800" b="1" dirty="0"/>
              <a:t>Resident Pupils Attending an Educational Program Not Operated by the Reporting District</a:t>
            </a:r>
          </a:p>
          <a:p>
            <a:pPr lvl="1"/>
            <a:r>
              <a:rPr lang="en-US" dirty="0"/>
              <a:t>24 – Court Mandated Juvenile Detention</a:t>
            </a:r>
          </a:p>
          <a:p>
            <a:pPr lvl="1"/>
            <a:r>
              <a:rPr lang="en-US" dirty="0"/>
              <a:t>27 – Non-Public Schools (Contractual Agreement)</a:t>
            </a:r>
          </a:p>
          <a:p>
            <a:pPr lvl="1"/>
            <a:r>
              <a:rPr lang="en-US" dirty="0"/>
              <a:t>28 – Outside of Colorado Public  Education Agency</a:t>
            </a:r>
          </a:p>
          <a:p>
            <a:pPr lvl="1"/>
            <a:r>
              <a:rPr lang="en-US" dirty="0"/>
              <a:t>29 – Outside of Colorado Non-Public School</a:t>
            </a:r>
          </a:p>
          <a:p>
            <a:pPr lvl="1"/>
            <a:r>
              <a:rPr lang="en-US" dirty="0"/>
              <a:t>30 – Colorado Public Agency (Contractual Agreement)</a:t>
            </a:r>
          </a:p>
          <a:p>
            <a:pPr lvl="1"/>
            <a:r>
              <a:rPr lang="en-US" dirty="0"/>
              <a:t>31 – School District or BOCES (Contractual Agreement)</a:t>
            </a:r>
          </a:p>
          <a:p>
            <a:pPr lvl="1"/>
            <a:r>
              <a:rPr lang="en-US" dirty="0"/>
              <a:t>33 – Online Schools (Contractual Agreement)</a:t>
            </a:r>
          </a:p>
          <a:p>
            <a:pPr marL="0" indent="0">
              <a:buNone/>
            </a:pPr>
            <a:r>
              <a:rPr lang="en-US" b="1" dirty="0"/>
              <a:t>These codes are used for students who are residents of reporting district, but the district is not educating the student</a:t>
            </a:r>
          </a:p>
          <a:p>
            <a:pPr marL="0" indent="0">
              <a:buNone/>
            </a:pPr>
            <a:endParaRPr lang="en-US" dirty="0"/>
          </a:p>
        </p:txBody>
      </p:sp>
    </p:spTree>
    <p:extLst>
      <p:ext uri="{BB962C8B-B14F-4D97-AF65-F5344CB8AC3E}">
        <p14:creationId xmlns:p14="http://schemas.microsoft.com/office/powerpoint/2010/main" val="523286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2773-7A1C-E3D0-5532-21BEB7E235A4}"/>
              </a:ext>
            </a:extLst>
          </p:cNvPr>
          <p:cNvSpPr>
            <a:spLocks noGrp="1"/>
          </p:cNvSpPr>
          <p:nvPr>
            <p:ph type="title"/>
          </p:nvPr>
        </p:nvSpPr>
        <p:spPr>
          <a:xfrm>
            <a:off x="3003176" y="5893622"/>
            <a:ext cx="7512421" cy="898524"/>
          </a:xfrm>
        </p:spPr>
        <p:txBody>
          <a:bodyPr/>
          <a:lstStyle/>
          <a:p>
            <a:r>
              <a:rPr lang="en-US" dirty="0"/>
              <a:t>OCT: Students attending BOCES Schools/Programs</a:t>
            </a:r>
          </a:p>
        </p:txBody>
      </p:sp>
      <p:graphicFrame>
        <p:nvGraphicFramePr>
          <p:cNvPr id="5" name="Content Placeholder 4" descr="BOCES School vs Program flowchart">
            <a:extLst>
              <a:ext uri="{FF2B5EF4-FFF2-40B4-BE49-F238E27FC236}">
                <a16:creationId xmlns:a16="http://schemas.microsoft.com/office/drawing/2014/main" id="{98895010-8D34-A404-03BF-339124892326}"/>
              </a:ext>
            </a:extLst>
          </p:cNvPr>
          <p:cNvGraphicFramePr>
            <a:graphicFrameLocks noGrp="1"/>
          </p:cNvGraphicFramePr>
          <p:nvPr>
            <p:ph idx="1"/>
            <p:extLst>
              <p:ext uri="{D42A27DB-BD31-4B8C-83A1-F6EECF244321}">
                <p14:modId xmlns:p14="http://schemas.microsoft.com/office/powerpoint/2010/main" val="3923852614"/>
              </p:ext>
            </p:extLst>
          </p:nvPr>
        </p:nvGraphicFramePr>
        <p:xfrm>
          <a:off x="228600" y="-433754"/>
          <a:ext cx="11734800" cy="6693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96E7D39-0297-D8DC-5548-51DDD07FD96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713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EA4EDD-CE70-81D6-651A-9955AA551331}"/>
              </a:ext>
            </a:extLst>
          </p:cNvPr>
          <p:cNvSpPr>
            <a:spLocks noGrp="1"/>
          </p:cNvSpPr>
          <p:nvPr>
            <p:ph type="title"/>
          </p:nvPr>
        </p:nvSpPr>
        <p:spPr/>
        <p:txBody>
          <a:bodyPr/>
          <a:lstStyle/>
          <a:p>
            <a:r>
              <a:rPr lang="en-US" dirty="0"/>
              <a:t>New Warnings</a:t>
            </a:r>
          </a:p>
        </p:txBody>
      </p:sp>
      <p:sp>
        <p:nvSpPr>
          <p:cNvPr id="2" name="Content Placeholder 1">
            <a:extLst>
              <a:ext uri="{FF2B5EF4-FFF2-40B4-BE49-F238E27FC236}">
                <a16:creationId xmlns:a16="http://schemas.microsoft.com/office/drawing/2014/main" id="{0E6A4EAA-812B-B14B-2D96-EF703DAA21EC}"/>
              </a:ext>
            </a:extLst>
          </p:cNvPr>
          <p:cNvSpPr>
            <a:spLocks noGrp="1"/>
          </p:cNvSpPr>
          <p:nvPr>
            <p:ph sz="half" idx="1"/>
          </p:nvPr>
        </p:nvSpPr>
        <p:spPr/>
        <p:txBody>
          <a:bodyPr/>
          <a:lstStyle/>
          <a:p>
            <a:r>
              <a:rPr lang="en-US" b="1" dirty="0"/>
              <a:t>OC183: </a:t>
            </a:r>
            <a:r>
              <a:rPr lang="en-US" dirty="0"/>
              <a:t>You currently have a student that is being contracted through a BOCES (Pupil Attendance Information = '31' or '33') and is not being picked up by a BOCES. Please verify with your BOCES contact(s) that this student will be picked up by the BOCES for educational services.</a:t>
            </a:r>
          </a:p>
          <a:p>
            <a:r>
              <a:rPr lang="en-US" dirty="0"/>
              <a:t>Will flag for everyone that doesn’t have student being picked up by a BOCES.</a:t>
            </a:r>
          </a:p>
        </p:txBody>
      </p:sp>
      <p:sp>
        <p:nvSpPr>
          <p:cNvPr id="3" name="Content Placeholder 2">
            <a:extLst>
              <a:ext uri="{FF2B5EF4-FFF2-40B4-BE49-F238E27FC236}">
                <a16:creationId xmlns:a16="http://schemas.microsoft.com/office/drawing/2014/main" id="{40D6B25F-FFA5-C51E-8830-E3C768054B3E}"/>
              </a:ext>
            </a:extLst>
          </p:cNvPr>
          <p:cNvSpPr>
            <a:spLocks noGrp="1"/>
          </p:cNvSpPr>
          <p:nvPr>
            <p:ph sz="half" idx="2"/>
          </p:nvPr>
        </p:nvSpPr>
        <p:spPr/>
        <p:txBody>
          <a:bodyPr/>
          <a:lstStyle/>
          <a:p>
            <a:r>
              <a:rPr lang="en-US" b="1" dirty="0"/>
              <a:t>OC184: </a:t>
            </a:r>
            <a:r>
              <a:rPr lang="en-US" dirty="0"/>
              <a:t>You currently have a student that is coded as a Schools of Choice student (Pupil Attendance Information = '02' or '04') and is not being picked up by a district. Please verify with your district contact(s) that this student will be picked up by the district for funding purposes.</a:t>
            </a:r>
          </a:p>
          <a:p>
            <a:r>
              <a:rPr lang="en-US" dirty="0"/>
              <a:t>Only will flag for BOCES</a:t>
            </a:r>
          </a:p>
        </p:txBody>
      </p:sp>
      <p:sp>
        <p:nvSpPr>
          <p:cNvPr id="4" name="Slide Number Placeholder 3">
            <a:extLst>
              <a:ext uri="{FF2B5EF4-FFF2-40B4-BE49-F238E27FC236}">
                <a16:creationId xmlns:a16="http://schemas.microsoft.com/office/drawing/2014/main" id="{E8A54E79-4D91-831A-11C6-AF88CF4AA3A7}"/>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3802786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Contract Students</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a:xfrm>
            <a:off x="443565" y="1417320"/>
            <a:ext cx="11361339" cy="4517136"/>
          </a:xfrm>
        </p:spPr>
        <p:txBody>
          <a:bodyPr>
            <a:normAutofit lnSpcReduction="10000"/>
          </a:bodyPr>
          <a:lstStyle/>
          <a:p>
            <a:pPr marL="0" indent="0">
              <a:spcBef>
                <a:spcPts val="0"/>
              </a:spcBef>
              <a:buNone/>
            </a:pPr>
            <a:r>
              <a:rPr lang="en-US" sz="1800" b="1" u="sng" dirty="0">
                <a:effectLst/>
                <a:ea typeface="Aptos" panose="020B0004020202020204" pitchFamily="34" charset="0"/>
              </a:rPr>
              <a:t>Contract with another district or BOCES school that has a school code</a:t>
            </a:r>
          </a:p>
          <a:p>
            <a:pPr lvl="1">
              <a:spcBef>
                <a:spcPts val="0"/>
              </a:spcBef>
            </a:pPr>
            <a:r>
              <a:rPr lang="en-US" sz="1800" dirty="0">
                <a:effectLst/>
                <a:ea typeface="Times New Roman" panose="02020603050405020304" pitchFamily="18" charset="0"/>
              </a:rPr>
              <a:t>Resident District </a:t>
            </a:r>
          </a:p>
          <a:p>
            <a:pPr lvl="2">
              <a:spcBef>
                <a:spcPts val="0"/>
              </a:spcBef>
            </a:pPr>
            <a:r>
              <a:rPr lang="en-US" sz="1600" dirty="0">
                <a:effectLst/>
                <a:ea typeface="Times New Roman" panose="02020603050405020304" pitchFamily="18" charset="0"/>
              </a:rPr>
              <a:t>Pupil Attendance Information 31 for the enrollment record showing the contract for funding purposes(brick and mortar).</a:t>
            </a:r>
            <a:endParaRPr lang="en-US" sz="1600" dirty="0">
              <a:ea typeface="Times New Roman" panose="02020603050405020304" pitchFamily="18" charset="0"/>
            </a:endParaRPr>
          </a:p>
          <a:p>
            <a:pPr lvl="1">
              <a:spcBef>
                <a:spcPts val="0"/>
              </a:spcBef>
            </a:pPr>
            <a:r>
              <a:rPr lang="en-US" sz="1800" dirty="0">
                <a:effectLst/>
                <a:ea typeface="Times New Roman" panose="02020603050405020304" pitchFamily="18" charset="0"/>
              </a:rPr>
              <a:t>Attending District or BOCES</a:t>
            </a:r>
            <a:endParaRPr lang="en-US" sz="1800" dirty="0">
              <a:effectLst/>
              <a:ea typeface="Aptos" panose="020B0004020202020204" pitchFamily="34" charset="0"/>
            </a:endParaRPr>
          </a:p>
          <a:p>
            <a:pPr lvl="2">
              <a:spcBef>
                <a:spcPts val="0"/>
              </a:spcBef>
            </a:pPr>
            <a:r>
              <a:rPr lang="en-US" sz="1600" dirty="0">
                <a:effectLst/>
                <a:ea typeface="Times New Roman" panose="02020603050405020304" pitchFamily="18" charset="0"/>
              </a:rPr>
              <a:t>Will have a record with PAI 02 or 04 to show student is attending their district. This record will have a non-funded code because they are paid through the contract instead.</a:t>
            </a:r>
          </a:p>
          <a:p>
            <a:pPr marL="0" indent="0">
              <a:spcBef>
                <a:spcPts val="0"/>
              </a:spcBef>
              <a:buNone/>
            </a:pPr>
            <a:r>
              <a:rPr lang="en-US" sz="1800" b="1" u="sng" dirty="0">
                <a:effectLst/>
                <a:ea typeface="Aptos" panose="020B0004020202020204" pitchFamily="34" charset="0"/>
              </a:rPr>
              <a:t>Contract with another district or BOCES program that doesn’t have a school code</a:t>
            </a:r>
          </a:p>
          <a:p>
            <a:pPr lvl="1">
              <a:spcBef>
                <a:spcPts val="0"/>
              </a:spcBef>
            </a:pPr>
            <a:r>
              <a:rPr lang="en-US" sz="1800" dirty="0">
                <a:effectLst/>
                <a:ea typeface="Times New Roman" panose="02020603050405020304" pitchFamily="18" charset="0"/>
              </a:rPr>
              <a:t>Resident District</a:t>
            </a:r>
          </a:p>
          <a:p>
            <a:pPr lvl="2">
              <a:spcBef>
                <a:spcPts val="0"/>
              </a:spcBef>
            </a:pPr>
            <a:r>
              <a:rPr lang="en-US" sz="1600" dirty="0"/>
              <a:t>Pupil Attendance Information 01-08 and Non-School Program of 03 to indicate that the resident district is taking accountability with the non-school 03 indicating the student is receiving all their educational services through a program that is run and operated by another district (i.e., non-reporting district) or BOCES with which the district has a contractual agreement.</a:t>
            </a:r>
          </a:p>
          <a:p>
            <a:pPr marL="0" indent="0">
              <a:lnSpc>
                <a:spcPct val="100000"/>
              </a:lnSpc>
              <a:spcBef>
                <a:spcPts val="0"/>
              </a:spcBef>
              <a:buNone/>
            </a:pPr>
            <a:r>
              <a:rPr lang="en-US" sz="1800" b="1" u="sng" dirty="0"/>
              <a:t>Facility School</a:t>
            </a:r>
          </a:p>
          <a:p>
            <a:pPr lvl="1">
              <a:spcBef>
                <a:spcPts val="0"/>
              </a:spcBef>
            </a:pPr>
            <a:r>
              <a:rPr lang="en-US" sz="1800" dirty="0">
                <a:effectLst/>
                <a:ea typeface="Times New Roman" panose="02020603050405020304" pitchFamily="18" charset="0"/>
              </a:rPr>
              <a:t>Resident District</a:t>
            </a:r>
          </a:p>
          <a:p>
            <a:pPr lvl="2">
              <a:spcBef>
                <a:spcPts val="0"/>
              </a:spcBef>
            </a:pPr>
            <a:r>
              <a:rPr lang="en-US" sz="1600" dirty="0"/>
              <a:t>Most likely, you won’t have a record for this student because funding for facility schools is different. More information on these rare scenarios can be found in the </a:t>
            </a:r>
            <a:r>
              <a:rPr lang="en-US" sz="1600" dirty="0">
                <a:hlinkClick r:id="rId2"/>
              </a:rPr>
              <a:t>Audit Resource Guide</a:t>
            </a:r>
            <a:r>
              <a:rPr lang="en-US" sz="1600" dirty="0"/>
              <a:t>.</a:t>
            </a:r>
          </a:p>
          <a:p>
            <a:pPr lvl="2">
              <a:spcBef>
                <a:spcPts val="0"/>
              </a:spcBef>
            </a:pPr>
            <a:endParaRPr lang="en-US" sz="1600" dirty="0"/>
          </a:p>
          <a:p>
            <a:pPr marL="0" indent="0">
              <a:spcBef>
                <a:spcPts val="0"/>
              </a:spcBef>
              <a:buNone/>
            </a:pPr>
            <a:endParaRPr lang="en-US" sz="1800" b="1" u="sng" dirty="0"/>
          </a:p>
          <a:p>
            <a:pPr marL="0" indent="0">
              <a:spcBef>
                <a:spcPts val="0"/>
              </a:spcBef>
              <a:buNone/>
            </a:pPr>
            <a:r>
              <a:rPr lang="en-US" sz="1800" b="1" i="1" dirty="0"/>
              <a:t>Posted: </a:t>
            </a:r>
            <a:r>
              <a:rPr lang="en-US" sz="1800" dirty="0">
                <a:effectLst/>
                <a:ea typeface="Times New Roman" panose="02020603050405020304" pitchFamily="18" charset="0"/>
                <a:hlinkClick r:id="rId3"/>
              </a:rPr>
              <a:t>Contract student document on the Student Interchange Website under Additional Resources</a:t>
            </a:r>
            <a:r>
              <a:rPr lang="en-US" sz="1800" dirty="0">
                <a:effectLst/>
                <a:ea typeface="Times New Roman" panose="02020603050405020304" pitchFamily="18" charset="0"/>
              </a:rPr>
              <a:t> with common scenarios for all student-level collections (including special education).</a:t>
            </a:r>
            <a:endParaRPr lang="en-US" sz="1800" b="1" u="sng"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a:p>
        </p:txBody>
      </p:sp>
      <p:sp>
        <p:nvSpPr>
          <p:cNvPr id="7" name="Content Placeholder 9">
            <a:extLst>
              <a:ext uri="{FF2B5EF4-FFF2-40B4-BE49-F238E27FC236}">
                <a16:creationId xmlns:a16="http://schemas.microsoft.com/office/drawing/2014/main" id="{5D3B0B47-7089-925E-E197-F899D512278C}"/>
              </a:ext>
            </a:extLst>
          </p:cNvPr>
          <p:cNvSpPr>
            <a:spLocks noGrp="1"/>
          </p:cNvSpPr>
          <p:nvPr>
            <p:ph sz="quarter" idx="13"/>
          </p:nvPr>
        </p:nvSpPr>
        <p:spPr>
          <a:xfrm>
            <a:off x="1366838" y="6356350"/>
            <a:ext cx="4483100" cy="361950"/>
          </a:xfrm>
        </p:spPr>
        <p:txBody>
          <a:bodyPr/>
          <a:lstStyle/>
          <a:p>
            <a:r>
              <a:rPr lang="en-US" dirty="0"/>
              <a:t>Student October</a:t>
            </a:r>
          </a:p>
        </p:txBody>
      </p:sp>
      <p:sp>
        <p:nvSpPr>
          <p:cNvPr id="8" name="Content Placeholder 10">
            <a:extLst>
              <a:ext uri="{FF2B5EF4-FFF2-40B4-BE49-F238E27FC236}">
                <a16:creationId xmlns:a16="http://schemas.microsoft.com/office/drawing/2014/main" id="{9F22F21E-5473-61D2-033C-246A5EB65266}"/>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7006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308957"/>
            <a:ext cx="8029231" cy="756418"/>
          </a:xfrm>
        </p:spPr>
        <p:txBody>
          <a:bodyPr/>
          <a:lstStyle/>
          <a:p>
            <a:r>
              <a:rPr lang="en-US" dirty="0"/>
              <a:t>Agenda</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
        <p:nvSpPr>
          <p:cNvPr id="6" name="Content Placeholder 5">
            <a:extLst>
              <a:ext uri="{FF2B5EF4-FFF2-40B4-BE49-F238E27FC236}">
                <a16:creationId xmlns:a16="http://schemas.microsoft.com/office/drawing/2014/main" id="{9C82649E-A629-47D8-B54A-4C4A8F023596}"/>
              </a:ext>
            </a:extLst>
          </p:cNvPr>
          <p:cNvSpPr>
            <a:spLocks noGrp="1"/>
          </p:cNvSpPr>
          <p:nvPr>
            <p:ph idx="1"/>
          </p:nvPr>
        </p:nvSpPr>
        <p:spPr/>
        <p:txBody>
          <a:bodyPr>
            <a:normAutofit/>
          </a:bodyPr>
          <a:lstStyle/>
          <a:p>
            <a:pPr>
              <a:buFontTx/>
              <a:buChar char="-"/>
            </a:pPr>
            <a:r>
              <a:rPr lang="en-US" dirty="0"/>
              <a:t>Timeline</a:t>
            </a:r>
          </a:p>
          <a:p>
            <a:pPr>
              <a:buFontTx/>
              <a:buChar char="-"/>
            </a:pPr>
            <a:r>
              <a:rPr lang="en-US" dirty="0"/>
              <a:t>Exceptions</a:t>
            </a:r>
          </a:p>
          <a:p>
            <a:pPr>
              <a:buFontTx/>
              <a:buChar char="-"/>
            </a:pPr>
            <a:r>
              <a:rPr lang="en-US" dirty="0"/>
              <a:t>Home School Data</a:t>
            </a:r>
          </a:p>
          <a:p>
            <a:pPr>
              <a:buFontTx/>
              <a:buChar char="-"/>
            </a:pPr>
            <a:r>
              <a:rPr lang="en-US" dirty="0"/>
              <a:t>Pupil Attendance Information</a:t>
            </a:r>
          </a:p>
          <a:p>
            <a:pPr>
              <a:buFontTx/>
              <a:buChar char="-"/>
            </a:pPr>
            <a:r>
              <a:rPr lang="en-US" dirty="0"/>
              <a:t>Transfer Enrollment Exceptions</a:t>
            </a:r>
          </a:p>
          <a:p>
            <a:pPr>
              <a:buFontTx/>
              <a:buChar char="-"/>
            </a:pPr>
            <a:r>
              <a:rPr lang="en-US" dirty="0"/>
              <a:t>PK Data Reporting</a:t>
            </a:r>
          </a:p>
          <a:p>
            <a:pPr marL="0" indent="0">
              <a:buNone/>
            </a:pPr>
            <a:endParaRPr lang="en-US" dirty="0"/>
          </a:p>
        </p:txBody>
      </p:sp>
    </p:spTree>
    <p:extLst>
      <p:ext uri="{BB962C8B-B14F-4D97-AF65-F5344CB8AC3E}">
        <p14:creationId xmlns:p14="http://schemas.microsoft.com/office/powerpoint/2010/main" val="63827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71E1C-20AB-4C28-7F09-D7F6A813B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D35B5-E76E-D5F2-1023-CBAF20F88F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Parent’s Residence Fields</a:t>
            </a:r>
          </a:p>
        </p:txBody>
      </p:sp>
      <p:sp>
        <p:nvSpPr>
          <p:cNvPr id="3" name="Slide Number Placeholder 2">
            <a:extLst>
              <a:ext uri="{FF2B5EF4-FFF2-40B4-BE49-F238E27FC236}">
                <a16:creationId xmlns:a16="http://schemas.microsoft.com/office/drawing/2014/main" id="{952B862A-9752-39E6-3DC3-630350340D56}"/>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419509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10ACD-3A7A-E400-2145-CDA5DE3E8BD7}"/>
              </a:ext>
            </a:extLst>
          </p:cNvPr>
          <p:cNvSpPr>
            <a:spLocks noGrp="1"/>
          </p:cNvSpPr>
          <p:nvPr>
            <p:ph sz="half" idx="2"/>
          </p:nvPr>
        </p:nvSpPr>
        <p:spPr>
          <a:xfrm>
            <a:off x="332874" y="1352145"/>
            <a:ext cx="11632147" cy="5004205"/>
          </a:xfrm>
        </p:spPr>
        <p:txBody>
          <a:bodyPr>
            <a:noAutofit/>
          </a:bodyPr>
          <a:lstStyle/>
          <a:p>
            <a:pPr marL="0" indent="0">
              <a:lnSpc>
                <a:spcPct val="100000"/>
              </a:lnSpc>
              <a:spcBef>
                <a:spcPts val="0"/>
              </a:spcBef>
              <a:buNone/>
            </a:pPr>
            <a:r>
              <a:rPr lang="en-US" sz="1600" b="1" i="0" u="sng" strike="noStrike" baseline="0" dirty="0">
                <a:solidFill>
                  <a:srgbClr val="000000"/>
                </a:solidFill>
              </a:rPr>
              <a:t>District of Parent’s Residence</a:t>
            </a:r>
            <a:r>
              <a:rPr lang="en-US" sz="1600" b="1" i="0" u="none" strike="noStrike" baseline="0" dirty="0">
                <a:solidFill>
                  <a:srgbClr val="000000"/>
                </a:solidFill>
              </a:rPr>
              <a:t> </a:t>
            </a:r>
            <a:r>
              <a:rPr lang="en-US" sz="1600" dirty="0">
                <a:solidFill>
                  <a:srgbClr val="000000"/>
                </a:solidFill>
              </a:rPr>
              <a:t>- </a:t>
            </a:r>
            <a:r>
              <a:rPr lang="en-US" sz="1600" b="0" i="0" u="none" strike="noStrike" baseline="0" dirty="0">
                <a:solidFill>
                  <a:srgbClr val="000000"/>
                </a:solidFill>
              </a:rPr>
              <a:t>School district where the parent/guardian resides if the student attends a district and resides in CO. </a:t>
            </a:r>
          </a:p>
          <a:p>
            <a:pPr>
              <a:lnSpc>
                <a:spcPct val="100000"/>
              </a:lnSpc>
              <a:spcBef>
                <a:spcPts val="0"/>
              </a:spcBef>
            </a:pPr>
            <a:r>
              <a:rPr lang="en-US" sz="1600" b="0" i="0" u="none" strike="noStrike" baseline="0" dirty="0">
                <a:solidFill>
                  <a:srgbClr val="000000"/>
                </a:solidFill>
              </a:rPr>
              <a:t>For records having an Attendance/Residence code of "</a:t>
            </a:r>
            <a:r>
              <a:rPr lang="en-US" sz="1600" b="1" i="0" u="none" strike="noStrike" baseline="0" dirty="0">
                <a:solidFill>
                  <a:srgbClr val="000000"/>
                </a:solidFill>
              </a:rPr>
              <a:t>04 – Non-Resident, Choice</a:t>
            </a:r>
            <a:r>
              <a:rPr lang="en-US" sz="1600" b="0" i="0" u="none" strike="noStrike" baseline="0" dirty="0">
                <a:solidFill>
                  <a:srgbClr val="000000"/>
                </a:solidFill>
              </a:rPr>
              <a:t>", or "</a:t>
            </a:r>
            <a:r>
              <a:rPr lang="en-US" sz="1600" b="1" i="0" u="none" strike="noStrike" baseline="0" dirty="0">
                <a:solidFill>
                  <a:srgbClr val="000000"/>
                </a:solidFill>
              </a:rPr>
              <a:t>05 - Non-Resident, Non-Choice</a:t>
            </a:r>
            <a:r>
              <a:rPr lang="en-US" sz="1600" b="0" i="0" u="none" strike="noStrike" baseline="0" dirty="0">
                <a:solidFill>
                  <a:srgbClr val="000000"/>
                </a:solidFill>
              </a:rPr>
              <a:t>" use the district code of the parent/guardian’s home district. </a:t>
            </a:r>
          </a:p>
          <a:p>
            <a:pPr>
              <a:lnSpc>
                <a:spcPct val="100000"/>
              </a:lnSpc>
              <a:spcBef>
                <a:spcPts val="0"/>
              </a:spcBef>
            </a:pPr>
            <a:r>
              <a:rPr lang="en-US" sz="1600" b="0" i="0" u="none" strike="noStrike" baseline="0" dirty="0">
                <a:solidFill>
                  <a:srgbClr val="000000"/>
                </a:solidFill>
              </a:rPr>
              <a:t>For records where the parent/guardian’s residence is in the district the student is attending use the district code of the home district. </a:t>
            </a:r>
          </a:p>
          <a:p>
            <a:pPr>
              <a:lnSpc>
                <a:spcPct val="100000"/>
              </a:lnSpc>
              <a:spcBef>
                <a:spcPts val="0"/>
              </a:spcBef>
            </a:pPr>
            <a:r>
              <a:rPr lang="en-US" sz="1600" b="0" i="0" u="none" strike="noStrike" baseline="0" dirty="0">
                <a:solidFill>
                  <a:srgbClr val="000000"/>
                </a:solidFill>
              </a:rPr>
              <a:t>The </a:t>
            </a:r>
            <a:r>
              <a:rPr lang="en-US" sz="1600" i="0" u="none" strike="noStrike" baseline="0" dirty="0">
                <a:solidFill>
                  <a:srgbClr val="000000"/>
                </a:solidFill>
              </a:rPr>
              <a:t>fields [State of Parent’s Residence for Non-Residence Students] and [Country of Parent’s Residence for Non-Residence Students] </a:t>
            </a:r>
            <a:r>
              <a:rPr lang="en-US" sz="1600" b="0" i="0" u="none" strike="noStrike" baseline="0" dirty="0">
                <a:solidFill>
                  <a:srgbClr val="000000"/>
                </a:solidFill>
              </a:rPr>
              <a:t>should be zero filled when this field is used. </a:t>
            </a:r>
            <a:endParaRPr lang="en-US" sz="1600" b="0" i="0" u="none" strike="noStrike" baseline="0" dirty="0">
              <a:solidFill>
                <a:srgbClr val="0000FF"/>
              </a:solidFill>
            </a:endParaRPr>
          </a:p>
          <a:p>
            <a:pPr marL="0" indent="0">
              <a:lnSpc>
                <a:spcPct val="100000"/>
              </a:lnSpc>
              <a:spcBef>
                <a:spcPts val="0"/>
              </a:spcBef>
              <a:buNone/>
            </a:pPr>
            <a:r>
              <a:rPr lang="en-US" sz="1600" b="1" i="0" u="sng" strike="noStrike" baseline="0" dirty="0">
                <a:solidFill>
                  <a:srgbClr val="000000"/>
                </a:solidFill>
              </a:rPr>
              <a:t>Country of Parent’s Residence for Non-Residence Students </a:t>
            </a:r>
            <a:r>
              <a:rPr lang="en-US" sz="1600" dirty="0">
                <a:solidFill>
                  <a:srgbClr val="000000"/>
                </a:solidFill>
              </a:rPr>
              <a:t>- </a:t>
            </a:r>
            <a:r>
              <a:rPr lang="en-US" sz="1600" b="0" i="0" u="none" strike="noStrike" baseline="0" dirty="0">
                <a:solidFill>
                  <a:srgbClr val="000000"/>
                </a:solidFill>
              </a:rPr>
              <a:t>Country code where the parent/guardian resides, for foreign exchange students. </a:t>
            </a:r>
          </a:p>
          <a:p>
            <a:pPr>
              <a:lnSpc>
                <a:spcPct val="100000"/>
              </a:lnSpc>
              <a:spcBef>
                <a:spcPts val="0"/>
              </a:spcBef>
            </a:pPr>
            <a:r>
              <a:rPr lang="en-US" sz="1600" b="0" i="0" u="none" strike="noStrike" baseline="0" dirty="0">
                <a:solidFill>
                  <a:srgbClr val="000000"/>
                </a:solidFill>
              </a:rPr>
              <a:t>This code is required for records having an Attendance/Residence code of "04 - Non-Resident, Choice", or "05 - Non-Resident, Non- Choice". </a:t>
            </a:r>
          </a:p>
          <a:p>
            <a:pPr>
              <a:lnSpc>
                <a:spcPct val="100000"/>
              </a:lnSpc>
              <a:spcBef>
                <a:spcPts val="0"/>
              </a:spcBef>
            </a:pPr>
            <a:r>
              <a:rPr lang="en-US" sz="1600" b="0" i="0" u="none" strike="noStrike" baseline="0" dirty="0">
                <a:solidFill>
                  <a:srgbClr val="000000"/>
                </a:solidFill>
              </a:rPr>
              <a:t>The fields [State of Parent’s Residence for Non-Residence Students] and [District of Parent’s Residence] should be zero filled when this field is used. </a:t>
            </a:r>
          </a:p>
          <a:p>
            <a:pPr marL="0" indent="0">
              <a:lnSpc>
                <a:spcPct val="100000"/>
              </a:lnSpc>
              <a:spcBef>
                <a:spcPts val="0"/>
              </a:spcBef>
              <a:buNone/>
            </a:pPr>
            <a:r>
              <a:rPr lang="en-US" sz="1600" b="1" i="0" u="sng" strike="noStrike" baseline="0" dirty="0">
                <a:solidFill>
                  <a:srgbClr val="000000"/>
                </a:solidFill>
              </a:rPr>
              <a:t>State of Parent’s Residence for Non-Residence Students</a:t>
            </a:r>
            <a:r>
              <a:rPr lang="en-US" sz="1600" b="1" i="0" u="none" strike="noStrike" baseline="0" dirty="0">
                <a:solidFill>
                  <a:srgbClr val="000000"/>
                </a:solidFill>
              </a:rPr>
              <a:t> </a:t>
            </a:r>
            <a:r>
              <a:rPr lang="en-US" sz="1600" dirty="0">
                <a:solidFill>
                  <a:srgbClr val="000000"/>
                </a:solidFill>
              </a:rPr>
              <a:t>- </a:t>
            </a:r>
            <a:r>
              <a:rPr lang="en-US" sz="1600" b="0" i="0" u="none" strike="noStrike" baseline="0" dirty="0">
                <a:solidFill>
                  <a:srgbClr val="000000"/>
                </a:solidFill>
              </a:rPr>
              <a:t>State code where the parent/guardian resides, if the student attends a district other than the school district of residence. </a:t>
            </a:r>
          </a:p>
          <a:p>
            <a:pPr>
              <a:lnSpc>
                <a:spcPct val="100000"/>
              </a:lnSpc>
              <a:spcBef>
                <a:spcPts val="0"/>
              </a:spcBef>
            </a:pPr>
            <a:r>
              <a:rPr lang="en-US" sz="1600" b="0" i="0" u="none" strike="noStrike" baseline="0" dirty="0">
                <a:solidFill>
                  <a:srgbClr val="000000"/>
                </a:solidFill>
              </a:rPr>
              <a:t>This code is required for records having an Attendance/Residence code of "04 - Non-Resident, Choice", or "05 - Non-Resident, Non- Choice". </a:t>
            </a:r>
          </a:p>
          <a:p>
            <a:pPr>
              <a:lnSpc>
                <a:spcPct val="100000"/>
              </a:lnSpc>
              <a:spcBef>
                <a:spcPts val="0"/>
              </a:spcBef>
            </a:pPr>
            <a:r>
              <a:rPr lang="en-US" sz="1600" dirty="0">
                <a:solidFill>
                  <a:srgbClr val="000000"/>
                </a:solidFill>
              </a:rPr>
              <a:t>T</a:t>
            </a:r>
            <a:r>
              <a:rPr lang="en-US" sz="1600" b="0" i="0" u="none" strike="noStrike" baseline="0" dirty="0">
                <a:solidFill>
                  <a:srgbClr val="000000"/>
                </a:solidFill>
              </a:rPr>
              <a:t>he fields [Country of Parent’s Residence for Non-Residence Students] and [District of Parent’s Residence] should be zero filled when this field is used. </a:t>
            </a:r>
          </a:p>
        </p:txBody>
      </p:sp>
      <p:sp>
        <p:nvSpPr>
          <p:cNvPr id="4" name="Slide Number Placeholder 3">
            <a:extLst>
              <a:ext uri="{FF2B5EF4-FFF2-40B4-BE49-F238E27FC236}">
                <a16:creationId xmlns:a16="http://schemas.microsoft.com/office/drawing/2014/main" id="{34B16131-F9BA-ED7E-5BF4-748FDE4DEDC2}"/>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
        <p:nvSpPr>
          <p:cNvPr id="5" name="Title 4">
            <a:extLst>
              <a:ext uri="{FF2B5EF4-FFF2-40B4-BE49-F238E27FC236}">
                <a16:creationId xmlns:a16="http://schemas.microsoft.com/office/drawing/2014/main" id="{273F1E52-66FA-B89C-BE30-D2EB99F3CD0E}"/>
              </a:ext>
            </a:extLst>
          </p:cNvPr>
          <p:cNvSpPr>
            <a:spLocks noGrp="1"/>
          </p:cNvSpPr>
          <p:nvPr>
            <p:ph type="title"/>
          </p:nvPr>
        </p:nvSpPr>
        <p:spPr/>
        <p:txBody>
          <a:bodyPr/>
          <a:lstStyle/>
          <a:p>
            <a:r>
              <a:rPr lang="en-US" dirty="0"/>
              <a:t>PAI Code and Parent’s Residence</a:t>
            </a:r>
          </a:p>
        </p:txBody>
      </p:sp>
    </p:spTree>
    <p:extLst>
      <p:ext uri="{BB962C8B-B14F-4D97-AF65-F5344CB8AC3E}">
        <p14:creationId xmlns:p14="http://schemas.microsoft.com/office/powerpoint/2010/main" val="3857892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Transfer Enrollment Exceptions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42852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BD25-662C-FADC-4A62-078F2313DB2B}"/>
              </a:ext>
            </a:extLst>
          </p:cNvPr>
          <p:cNvSpPr>
            <a:spLocks noGrp="1"/>
          </p:cNvSpPr>
          <p:nvPr>
            <p:ph type="title"/>
          </p:nvPr>
        </p:nvSpPr>
        <p:spPr/>
        <p:txBody>
          <a:bodyPr/>
          <a:lstStyle/>
          <a:p>
            <a:r>
              <a:rPr lang="en-US" dirty="0"/>
              <a:t>Funding Requirement: Transfer Enrollment Exceptions</a:t>
            </a:r>
          </a:p>
        </p:txBody>
      </p:sp>
      <p:sp>
        <p:nvSpPr>
          <p:cNvPr id="3" name="Content Placeholder 2">
            <a:extLst>
              <a:ext uri="{FF2B5EF4-FFF2-40B4-BE49-F238E27FC236}">
                <a16:creationId xmlns:a16="http://schemas.microsoft.com/office/drawing/2014/main" id="{401FEFA1-8BF2-25C7-B053-250C176BAF3C}"/>
              </a:ext>
            </a:extLst>
          </p:cNvPr>
          <p:cNvSpPr>
            <a:spLocks noGrp="1"/>
          </p:cNvSpPr>
          <p:nvPr>
            <p:ph idx="1"/>
          </p:nvPr>
        </p:nvSpPr>
        <p:spPr/>
        <p:txBody>
          <a:bodyPr/>
          <a:lstStyle/>
          <a:p>
            <a:r>
              <a:rPr lang="en-US" dirty="0"/>
              <a:t>Students enrolling after the pupil enrollment count date, but before the end of the 11-day count period, </a:t>
            </a:r>
            <a:r>
              <a:rPr lang="en-US" u="sng" dirty="0"/>
              <a:t>may be eligible</a:t>
            </a:r>
            <a:r>
              <a:rPr lang="en-US" dirty="0"/>
              <a:t> for funding if they meet the requirements for one of the transfer enrollment exceptions:</a:t>
            </a:r>
          </a:p>
          <a:p>
            <a:pPr lvl="1"/>
            <a:r>
              <a:rPr lang="en-US" dirty="0"/>
              <a:t>Within-District Transfers</a:t>
            </a:r>
          </a:p>
          <a:p>
            <a:pPr lvl="1"/>
            <a:r>
              <a:rPr lang="en-US" dirty="0"/>
              <a:t>Within-State Transfers</a:t>
            </a:r>
          </a:p>
          <a:p>
            <a:pPr lvl="1"/>
            <a:r>
              <a:rPr lang="en-US" dirty="0"/>
              <a:t>Out-of-State Transfers</a:t>
            </a:r>
          </a:p>
          <a:p>
            <a:r>
              <a:rPr lang="en-US" dirty="0"/>
              <a:t>Submit Transfer Enrollment Exceptions for these students</a:t>
            </a:r>
          </a:p>
          <a:p>
            <a:pPr lvl="1"/>
            <a:r>
              <a:rPr lang="en-US" dirty="0"/>
              <a:t>Template can be found on the </a:t>
            </a:r>
            <a:r>
              <a:rPr lang="en-US" dirty="0">
                <a:hlinkClick r:id="rId2"/>
              </a:rPr>
              <a:t>Student October Website</a:t>
            </a:r>
            <a:r>
              <a:rPr lang="en-US" dirty="0"/>
              <a:t> under “Templates”</a:t>
            </a:r>
          </a:p>
        </p:txBody>
      </p:sp>
      <p:sp>
        <p:nvSpPr>
          <p:cNvPr id="4" name="Slide Number Placeholder 3">
            <a:extLst>
              <a:ext uri="{FF2B5EF4-FFF2-40B4-BE49-F238E27FC236}">
                <a16:creationId xmlns:a16="http://schemas.microsoft.com/office/drawing/2014/main" id="{A39617EC-805E-944F-3A22-62D64F95F932}"/>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1440192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BD25-662C-FADC-4A62-078F2313DB2B}"/>
              </a:ext>
            </a:extLst>
          </p:cNvPr>
          <p:cNvSpPr>
            <a:spLocks noGrp="1"/>
          </p:cNvSpPr>
          <p:nvPr>
            <p:ph type="title"/>
          </p:nvPr>
        </p:nvSpPr>
        <p:spPr/>
        <p:txBody>
          <a:bodyPr/>
          <a:lstStyle/>
          <a:p>
            <a:r>
              <a:rPr lang="en-US" dirty="0"/>
              <a:t>Out-of-State Transfer Enrollment Exceptions</a:t>
            </a:r>
          </a:p>
        </p:txBody>
      </p:sp>
      <p:sp>
        <p:nvSpPr>
          <p:cNvPr id="3" name="Content Placeholder 2">
            <a:extLst>
              <a:ext uri="{FF2B5EF4-FFF2-40B4-BE49-F238E27FC236}">
                <a16:creationId xmlns:a16="http://schemas.microsoft.com/office/drawing/2014/main" id="{401FEFA1-8BF2-25C7-B053-250C176BAF3C}"/>
              </a:ext>
            </a:extLst>
          </p:cNvPr>
          <p:cNvSpPr>
            <a:spLocks noGrp="1"/>
          </p:cNvSpPr>
          <p:nvPr>
            <p:ph idx="1"/>
          </p:nvPr>
        </p:nvSpPr>
        <p:spPr/>
        <p:txBody>
          <a:bodyPr/>
          <a:lstStyle/>
          <a:p>
            <a:r>
              <a:rPr lang="en-US" dirty="0"/>
              <a:t>Out-of-State Transfer Enrollment Exceptions  (1 CCR 301-39 (5.04)(1))</a:t>
            </a:r>
          </a:p>
          <a:p>
            <a:r>
              <a:rPr lang="en-US" dirty="0"/>
              <a:t>If a student moves to Colorado (from another state or country) within </a:t>
            </a:r>
            <a:r>
              <a:rPr lang="en-US" b="1" dirty="0">
                <a:solidFill>
                  <a:srgbClr val="C00000"/>
                </a:solidFill>
              </a:rPr>
              <a:t>30 days prior to the applicable count date </a:t>
            </a:r>
            <a:r>
              <a:rPr lang="en-US" dirty="0"/>
              <a:t>and enrolls in a district after the applicable count date, but before the end of the 11-day count period, the student may be eligible for funding if:</a:t>
            </a:r>
          </a:p>
          <a:p>
            <a:pPr lvl="1"/>
            <a:r>
              <a:rPr lang="en-US" dirty="0"/>
              <a:t>The student establishes enrollment and attendance at the receiving district prior to the end of the 11-day count period, AND</a:t>
            </a:r>
          </a:p>
          <a:p>
            <a:pPr lvl="1"/>
            <a:r>
              <a:rPr lang="en-US" dirty="0"/>
              <a:t>The student has a schedule at the receiving district prior to the end of the 11-day count period.</a:t>
            </a:r>
          </a:p>
          <a:p>
            <a:r>
              <a:rPr lang="en-US" dirty="0"/>
              <a:t>New: A sample </a:t>
            </a:r>
            <a:r>
              <a:rPr lang="en-US" dirty="0">
                <a:hlinkClick r:id="rId2"/>
              </a:rPr>
              <a:t>Out of State Transfer Enrollment Eligibility Sample Form</a:t>
            </a:r>
            <a:r>
              <a:rPr lang="en-US" dirty="0"/>
              <a:t> is available as a Word document on the </a:t>
            </a:r>
            <a:r>
              <a:rPr lang="en-US" dirty="0">
                <a:hlinkClick r:id="rId3"/>
              </a:rPr>
              <a:t>Pupil Count page</a:t>
            </a:r>
            <a:r>
              <a:rPr lang="en-US" dirty="0"/>
              <a:t>.</a:t>
            </a:r>
          </a:p>
        </p:txBody>
      </p:sp>
      <p:sp>
        <p:nvSpPr>
          <p:cNvPr id="4" name="Slide Number Placeholder 3">
            <a:extLst>
              <a:ext uri="{FF2B5EF4-FFF2-40B4-BE49-F238E27FC236}">
                <a16:creationId xmlns:a16="http://schemas.microsoft.com/office/drawing/2014/main" id="{A39617EC-805E-944F-3A22-62D64F95F932}"/>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4294440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265DB-75D3-8AA3-CDAD-CFA52296C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6087F-FA00-25E4-07DC-C3462C7AFEDC}"/>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Preschool Data Reporting</a:t>
            </a:r>
          </a:p>
        </p:txBody>
      </p:sp>
      <p:sp>
        <p:nvSpPr>
          <p:cNvPr id="3" name="Slide Number Placeholder 2">
            <a:extLst>
              <a:ext uri="{FF2B5EF4-FFF2-40B4-BE49-F238E27FC236}">
                <a16:creationId xmlns:a16="http://schemas.microsoft.com/office/drawing/2014/main" id="{52CC3144-6403-F360-39E5-96A6885B2B66}"/>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921983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Museo Slab 500"/>
              </a:rPr>
              <a:t>Student October Expectations </a:t>
            </a:r>
            <a:endParaRPr lang="en-US"/>
          </a:p>
        </p:txBody>
      </p:sp>
      <p:sp>
        <p:nvSpPr>
          <p:cNvPr id="7" name="TextBox 6">
            <a:extLst>
              <a:ext uri="{FF2B5EF4-FFF2-40B4-BE49-F238E27FC236}">
                <a16:creationId xmlns:a16="http://schemas.microsoft.com/office/drawing/2014/main" id="{A6521D8B-0B30-6B0F-1547-86BF392BB544}"/>
              </a:ext>
            </a:extLst>
          </p:cNvPr>
          <p:cNvSpPr txBox="1"/>
          <p:nvPr/>
        </p:nvSpPr>
        <p:spPr>
          <a:xfrm>
            <a:off x="1568990" y="1244520"/>
            <a:ext cx="3886200" cy="461665"/>
          </a:xfrm>
          <a:prstGeom prst="rect">
            <a:avLst/>
          </a:prstGeom>
          <a:noFill/>
        </p:spPr>
        <p:txBody>
          <a:bodyPr wrap="square" lIns="91440" tIns="45720" rIns="91440" bIns="45720" rtlCol="0" anchor="t">
            <a:spAutoFit/>
          </a:bodyPr>
          <a:lstStyle/>
          <a:p>
            <a:r>
              <a:rPr lang="en-US" sz="2400" b="1" dirty="0"/>
              <a:t>LEAs </a:t>
            </a:r>
            <a:r>
              <a:rPr lang="en-US" sz="2400" b="1" i="1" dirty="0">
                <a:solidFill>
                  <a:srgbClr val="FF0000"/>
                </a:solidFill>
              </a:rPr>
              <a:t>Will</a:t>
            </a:r>
            <a:r>
              <a:rPr lang="en-US" sz="2400" b="1" dirty="0"/>
              <a:t> Report</a:t>
            </a:r>
          </a:p>
        </p:txBody>
      </p:sp>
      <p:sp>
        <p:nvSpPr>
          <p:cNvPr id="2" name="Content Placeholder 1"/>
          <p:cNvSpPr>
            <a:spLocks noGrp="1"/>
          </p:cNvSpPr>
          <p:nvPr>
            <p:ph sz="half" idx="1"/>
          </p:nvPr>
        </p:nvSpPr>
        <p:spPr>
          <a:xfrm>
            <a:off x="1568990" y="1706185"/>
            <a:ext cx="3886200" cy="4340655"/>
          </a:xfrm>
        </p:spPr>
        <p:txBody>
          <a:bodyPr vert="horz" lIns="91440" tIns="45720" rIns="91440" bIns="45720" rtlCol="0" anchor="t">
            <a:normAutofit lnSpcReduction="10000"/>
          </a:bodyPr>
          <a:lstStyle/>
          <a:p>
            <a:r>
              <a:rPr lang="en-US" dirty="0"/>
              <a:t>All PK students receiving services from the LEA (regardless of UPK funding status) – PAI 01-08</a:t>
            </a:r>
          </a:p>
          <a:p>
            <a:pPr lvl="1"/>
            <a:r>
              <a:rPr lang="en-US" dirty="0"/>
              <a:t>These students should have a SASID assigned</a:t>
            </a:r>
          </a:p>
          <a:p>
            <a:r>
              <a:rPr lang="en-US" dirty="0"/>
              <a:t>All PK students as Not Funded (Public School Finance Funding Status ‘86’, ’87’ or ‘96’) for enrollment purposes</a:t>
            </a:r>
          </a:p>
          <a:p>
            <a:r>
              <a:rPr lang="en-US" dirty="0"/>
              <a:t>All related Demographic and School information </a:t>
            </a:r>
            <a:endParaRPr lang="en-US" dirty="0">
              <a:cs typeface="Calibri"/>
            </a:endParaRPr>
          </a:p>
        </p:txBody>
      </p:sp>
      <p:sp>
        <p:nvSpPr>
          <p:cNvPr id="6" name="TextBox 5">
            <a:extLst>
              <a:ext uri="{FF2B5EF4-FFF2-40B4-BE49-F238E27FC236}">
                <a16:creationId xmlns:a16="http://schemas.microsoft.com/office/drawing/2014/main" id="{230197E2-3AB7-C0A2-6AC2-3D306A8B36BB}"/>
              </a:ext>
            </a:extLst>
          </p:cNvPr>
          <p:cNvSpPr txBox="1"/>
          <p:nvPr/>
        </p:nvSpPr>
        <p:spPr>
          <a:xfrm>
            <a:off x="6386614" y="1244520"/>
            <a:ext cx="3886200" cy="461665"/>
          </a:xfrm>
          <a:prstGeom prst="rect">
            <a:avLst/>
          </a:prstGeom>
          <a:noFill/>
        </p:spPr>
        <p:txBody>
          <a:bodyPr wrap="square" lIns="91440" tIns="45720" rIns="91440" bIns="45720" rtlCol="0" anchor="t">
            <a:spAutoFit/>
          </a:bodyPr>
          <a:lstStyle/>
          <a:p>
            <a:r>
              <a:rPr lang="en-US" sz="2400" b="1" dirty="0"/>
              <a:t>LEAs </a:t>
            </a:r>
            <a:r>
              <a:rPr lang="en-US" sz="2400" b="1" i="1" dirty="0">
                <a:solidFill>
                  <a:srgbClr val="FF0000"/>
                </a:solidFill>
              </a:rPr>
              <a:t>Will Not </a:t>
            </a:r>
            <a:r>
              <a:rPr lang="en-US" sz="2400" b="1" dirty="0"/>
              <a:t>Report</a:t>
            </a:r>
          </a:p>
        </p:txBody>
      </p:sp>
      <p:sp>
        <p:nvSpPr>
          <p:cNvPr id="3" name="Content Placeholder 2"/>
          <p:cNvSpPr>
            <a:spLocks noGrp="1"/>
          </p:cNvSpPr>
          <p:nvPr>
            <p:ph sz="half" idx="2"/>
          </p:nvPr>
        </p:nvSpPr>
        <p:spPr>
          <a:xfrm>
            <a:off x="6386614" y="1706185"/>
            <a:ext cx="3886200" cy="4340655"/>
          </a:xfrm>
        </p:spPr>
        <p:txBody>
          <a:bodyPr vert="horz" lIns="91440" tIns="45720" rIns="91440" bIns="45720" rtlCol="0" anchor="t">
            <a:normAutofit/>
          </a:bodyPr>
          <a:lstStyle/>
          <a:p>
            <a:r>
              <a:rPr lang="en-US" dirty="0">
                <a:ea typeface="+mn-lt"/>
                <a:cs typeface="+mn-lt"/>
              </a:rPr>
              <a:t>Any PK students not receiving services from the LEA (optional) – PAI 24-33</a:t>
            </a:r>
            <a:endParaRPr lang="en-US" dirty="0"/>
          </a:p>
          <a:p>
            <a:r>
              <a:rPr lang="en-US" dirty="0"/>
              <a:t>An alternate count date for PK students (if applicable)</a:t>
            </a:r>
          </a:p>
          <a:p>
            <a:pPr lvl="1"/>
            <a:r>
              <a:rPr lang="en-US" dirty="0"/>
              <a:t>All students will fall under the October Count Date</a:t>
            </a:r>
          </a:p>
          <a:p>
            <a:r>
              <a:rPr lang="en-US" dirty="0"/>
              <a:t>CPP/ECARE Funding Information – no longer applicable</a:t>
            </a:r>
            <a:endParaRPr lang="en-US" dirty="0">
              <a:cs typeface="Calibri"/>
            </a:endParaRPr>
          </a:p>
          <a:p>
            <a:endParaRPr lang="en-US" dirty="0">
              <a:cs typeface="Calibri"/>
            </a:endParaRPr>
          </a:p>
        </p:txBody>
      </p:sp>
      <p:sp>
        <p:nvSpPr>
          <p:cNvPr id="8" name="TextBox 7">
            <a:extLst>
              <a:ext uri="{FF2B5EF4-FFF2-40B4-BE49-F238E27FC236}">
                <a16:creationId xmlns:a16="http://schemas.microsoft.com/office/drawing/2014/main" id="{5E0E529D-FBDE-7548-B6ED-D94118BD6A03}"/>
              </a:ext>
            </a:extLst>
          </p:cNvPr>
          <p:cNvSpPr txBox="1"/>
          <p:nvPr/>
        </p:nvSpPr>
        <p:spPr>
          <a:xfrm>
            <a:off x="2326198" y="6139693"/>
            <a:ext cx="69681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a:rPr>
              <a:t>*LEA = Local Education Agency (district, Charter School Institute and BOCES are included)</a:t>
            </a:r>
            <a:endParaRPr lang="en-US" i="1"/>
          </a:p>
        </p:txBody>
      </p:sp>
      <p:sp>
        <p:nvSpPr>
          <p:cNvPr id="5" name="Slide Number Placeholder 4"/>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3278168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Resources</a:t>
            </a:r>
          </a:p>
        </p:txBody>
      </p:sp>
      <p:sp>
        <p:nvSpPr>
          <p:cNvPr id="3" name="Slide Number Placeholder 2"/>
          <p:cNvSpPr>
            <a:spLocks noGrp="1"/>
          </p:cNvSpPr>
          <p:nvPr>
            <p:ph type="sldNum" sz="quarter" idx="12"/>
          </p:nvPr>
        </p:nvSpPr>
        <p:spPr>
          <a:xfrm>
            <a:off x="232962" y="6397836"/>
            <a:ext cx="2057400" cy="365125"/>
          </a:xfrm>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209462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5A6554-F70D-4CE1-B259-3D3E03AC205C}"/>
              </a:ext>
            </a:extLst>
          </p:cNvPr>
          <p:cNvSpPr>
            <a:spLocks noGrp="1"/>
          </p:cNvSpPr>
          <p:nvPr>
            <p:ph type="title"/>
          </p:nvPr>
        </p:nvSpPr>
        <p:spPr/>
        <p:txBody>
          <a:bodyPr>
            <a:normAutofit/>
          </a:bodyPr>
          <a:lstStyle/>
          <a:p>
            <a:pPr lvl="0"/>
            <a:r>
              <a:rPr lang="en-US" noProof="0" dirty="0"/>
              <a:t>Thank You for Attending!</a:t>
            </a:r>
          </a:p>
        </p:txBody>
      </p:sp>
      <p:graphicFrame>
        <p:nvGraphicFramePr>
          <p:cNvPr id="14" name="Content Placeholder 2" descr="720-441-7963&#10;StudentOctober@cde.state.co.us &#10;Student October Snapshot Website link&#10;Student Interchange Website link&#10;Identity Management link&#10;Auditing Office's Pupil Count link">
            <a:extLst>
              <a:ext uri="{FF2B5EF4-FFF2-40B4-BE49-F238E27FC236}">
                <a16:creationId xmlns:a16="http://schemas.microsoft.com/office/drawing/2014/main" id="{22DF5C43-D0C8-49C4-9123-2FFC84404C10}"/>
              </a:ext>
            </a:extLst>
          </p:cNvPr>
          <p:cNvGraphicFramePr>
            <a:graphicFrameLocks noGrp="1"/>
          </p:cNvGraphicFramePr>
          <p:nvPr>
            <p:ph idx="1"/>
          </p:nvPr>
        </p:nvGraphicFramePr>
        <p:xfrm>
          <a:off x="228600" y="615870"/>
          <a:ext cx="11734800" cy="5008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01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Timeline</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53713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p:txBody>
          <a:bodyPr/>
          <a:lstStyle/>
          <a:p>
            <a:r>
              <a:rPr lang="en-US" dirty="0"/>
              <a:t>Data Collection and Cleanup Phase Timeline</a:t>
            </a:r>
          </a:p>
        </p:txBody>
      </p:sp>
      <p:graphicFrame>
        <p:nvGraphicFramePr>
          <p:cNvPr id="5" name="Table 4">
            <a:extLst>
              <a:ext uri="{FF2B5EF4-FFF2-40B4-BE49-F238E27FC236}">
                <a16:creationId xmlns:a16="http://schemas.microsoft.com/office/drawing/2014/main" id="{48D5DE23-6CD0-5E25-9DD0-740766A6AF49}"/>
              </a:ext>
            </a:extLst>
          </p:cNvPr>
          <p:cNvGraphicFramePr>
            <a:graphicFrameLocks noGrp="1"/>
          </p:cNvGraphicFramePr>
          <p:nvPr>
            <p:extLst>
              <p:ext uri="{D42A27DB-BD31-4B8C-83A1-F6EECF244321}">
                <p14:modId xmlns:p14="http://schemas.microsoft.com/office/powerpoint/2010/main" val="289353141"/>
              </p:ext>
            </p:extLst>
          </p:nvPr>
        </p:nvGraphicFramePr>
        <p:xfrm>
          <a:off x="710118" y="729575"/>
          <a:ext cx="10671244" cy="4352603"/>
        </p:xfrm>
        <a:graphic>
          <a:graphicData uri="http://schemas.openxmlformats.org/drawingml/2006/table">
            <a:tbl>
              <a:tblPr firstRow="1" bandRow="1"/>
              <a:tblGrid>
                <a:gridCol w="1791710">
                  <a:extLst>
                    <a:ext uri="{9D8B030D-6E8A-4147-A177-3AD203B41FA5}">
                      <a16:colId xmlns:a16="http://schemas.microsoft.com/office/drawing/2014/main" val="302580970"/>
                    </a:ext>
                  </a:extLst>
                </a:gridCol>
                <a:gridCol w="1714598">
                  <a:extLst>
                    <a:ext uri="{9D8B030D-6E8A-4147-A177-3AD203B41FA5}">
                      <a16:colId xmlns:a16="http://schemas.microsoft.com/office/drawing/2014/main" val="3489252625"/>
                    </a:ext>
                  </a:extLst>
                </a:gridCol>
                <a:gridCol w="7164936">
                  <a:extLst>
                    <a:ext uri="{9D8B030D-6E8A-4147-A177-3AD203B41FA5}">
                      <a16:colId xmlns:a16="http://schemas.microsoft.com/office/drawing/2014/main" val="890935855"/>
                    </a:ext>
                  </a:extLst>
                </a:gridCol>
              </a:tblGrid>
              <a:tr h="413218">
                <a:tc>
                  <a:txBody>
                    <a:bodyPr/>
                    <a:lstStyle/>
                    <a:p>
                      <a:pPr marL="0" marR="0">
                        <a:lnSpc>
                          <a:spcPct val="107000"/>
                        </a:lnSpc>
                        <a:spcBef>
                          <a:spcPts val="0"/>
                        </a:spcBef>
                        <a:spcAft>
                          <a:spcPts val="0"/>
                        </a:spcAft>
                        <a:tabLst>
                          <a:tab pos="2028825" algn="l"/>
                        </a:tabLst>
                      </a:pPr>
                      <a:r>
                        <a:rPr lang="en-US" sz="18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8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8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8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800" b="1" dirty="0">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8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489231219"/>
                  </a:ext>
                </a:extLst>
              </a:tr>
              <a:tr h="413218">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800" dirty="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476707"/>
                  </a:ext>
                </a:extLst>
              </a:tr>
              <a:tr h="413218">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744562"/>
                  </a:ext>
                </a:extLst>
              </a:tr>
              <a:tr h="677869">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439046"/>
                  </a:ext>
                </a:extLst>
              </a:tr>
              <a:tr h="413218">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8411737"/>
                  </a:ext>
                </a:extLst>
              </a:tr>
              <a:tr h="857983">
                <a:tc>
                  <a:txBody>
                    <a:bodyPr/>
                    <a:lstStyle/>
                    <a:p>
                      <a:pPr marL="0" marR="0">
                        <a:lnSpc>
                          <a:spcPct val="107000"/>
                        </a:lnSpc>
                        <a:spcBef>
                          <a:spcPts val="0"/>
                        </a:spcBef>
                        <a:spcAft>
                          <a:spcPts val="0"/>
                        </a:spcAft>
                        <a:tabLst>
                          <a:tab pos="2028825" algn="l"/>
                        </a:tabLst>
                      </a:pPr>
                      <a:r>
                        <a:rPr lang="en-US" sz="18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8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800" dirty="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800" dirty="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8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8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97166278"/>
                  </a:ext>
                </a:extLst>
              </a:tr>
              <a:tr h="857983">
                <a:tc>
                  <a:txBody>
                    <a:bodyPr/>
                    <a:lstStyle/>
                    <a:p>
                      <a:pPr marL="0" marR="0">
                        <a:lnSpc>
                          <a:spcPct val="107000"/>
                        </a:lnSpc>
                        <a:spcBef>
                          <a:spcPts val="0"/>
                        </a:spcBef>
                        <a:spcAft>
                          <a:spcPts val="0"/>
                        </a:spcAft>
                        <a:tabLst>
                          <a:tab pos="2028825" algn="l"/>
                        </a:tabLst>
                      </a:pPr>
                      <a:r>
                        <a:rPr lang="en-US" sz="18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8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8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8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8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8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8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8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58212" marR="58212"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064844408"/>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416566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2CB49A5-DB2F-45E6-8AAA-08C282AE4016}"/>
              </a:ext>
            </a:extLst>
          </p:cNvPr>
          <p:cNvSpPr>
            <a:spLocks noGrp="1"/>
          </p:cNvSpPr>
          <p:nvPr>
            <p:ph type="title"/>
          </p:nvPr>
        </p:nvSpPr>
        <p:spPr>
          <a:xfrm>
            <a:off x="143956" y="263728"/>
            <a:ext cx="7294660" cy="757238"/>
          </a:xfrm>
        </p:spPr>
        <p:txBody>
          <a:bodyPr/>
          <a:lstStyle/>
          <a:p>
            <a:r>
              <a:rPr lang="en-US" dirty="0"/>
              <a:t>Duplicate Count Phase Timeline</a:t>
            </a:r>
          </a:p>
        </p:txBody>
      </p:sp>
      <p:graphicFrame>
        <p:nvGraphicFramePr>
          <p:cNvPr id="3" name="Table 2">
            <a:extLst>
              <a:ext uri="{FF2B5EF4-FFF2-40B4-BE49-F238E27FC236}">
                <a16:creationId xmlns:a16="http://schemas.microsoft.com/office/drawing/2014/main" id="{3E53EBB0-2CE1-F9DC-A8FE-B7270AC5BB70}"/>
              </a:ext>
            </a:extLst>
          </p:cNvPr>
          <p:cNvGraphicFramePr>
            <a:graphicFrameLocks noGrp="1"/>
          </p:cNvGraphicFramePr>
          <p:nvPr/>
        </p:nvGraphicFramePr>
        <p:xfrm>
          <a:off x="646546" y="1342649"/>
          <a:ext cx="10538689" cy="2222558"/>
        </p:xfrm>
        <a:graphic>
          <a:graphicData uri="http://schemas.openxmlformats.org/drawingml/2006/table">
            <a:tbl>
              <a:tblPr firstRow="1" bandRow="1"/>
              <a:tblGrid>
                <a:gridCol w="1929000">
                  <a:extLst>
                    <a:ext uri="{9D8B030D-6E8A-4147-A177-3AD203B41FA5}">
                      <a16:colId xmlns:a16="http://schemas.microsoft.com/office/drawing/2014/main" val="358447438"/>
                    </a:ext>
                  </a:extLst>
                </a:gridCol>
                <a:gridCol w="1845980">
                  <a:extLst>
                    <a:ext uri="{9D8B030D-6E8A-4147-A177-3AD203B41FA5}">
                      <a16:colId xmlns:a16="http://schemas.microsoft.com/office/drawing/2014/main" val="58825809"/>
                    </a:ext>
                  </a:extLst>
                </a:gridCol>
                <a:gridCol w="6763709">
                  <a:extLst>
                    <a:ext uri="{9D8B030D-6E8A-4147-A177-3AD203B41FA5}">
                      <a16:colId xmlns:a16="http://schemas.microsoft.com/office/drawing/2014/main" val="1900944899"/>
                    </a:ext>
                  </a:extLst>
                </a:gridCol>
              </a:tblGrid>
              <a:tr h="209512">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60252663"/>
                  </a:ext>
                </a:extLst>
              </a:tr>
              <a:tr h="435019">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076806648"/>
                  </a:ext>
                </a:extLst>
              </a:tr>
              <a:tr h="209512">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776206"/>
                  </a:ext>
                </a:extLst>
              </a:tr>
              <a:tr h="435019">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266268928"/>
                  </a:ext>
                </a:extLst>
              </a:tr>
              <a:tr h="70554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1400" dirty="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1400" dirty="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492474205"/>
                  </a:ext>
                </a:extLst>
              </a:tr>
              <a:tr h="20951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14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1400" dirty="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2926089939"/>
                  </a:ext>
                </a:extLst>
              </a:tr>
            </a:tbl>
          </a:graphicData>
        </a:graphic>
      </p:graphicFrame>
      <p:sp>
        <p:nvSpPr>
          <p:cNvPr id="7" name="Content Placeholder 2">
            <a:extLst>
              <a:ext uri="{FF2B5EF4-FFF2-40B4-BE49-F238E27FC236}">
                <a16:creationId xmlns:a16="http://schemas.microsoft.com/office/drawing/2014/main" id="{0C7764C8-453F-CEAA-A4BD-A1604AFB08B6}"/>
              </a:ext>
            </a:extLst>
          </p:cNvPr>
          <p:cNvSpPr>
            <a:spLocks noGrp="1"/>
          </p:cNvSpPr>
          <p:nvPr>
            <p:ph idx="1"/>
          </p:nvPr>
        </p:nvSpPr>
        <p:spPr>
          <a:xfrm>
            <a:off x="425692" y="3886890"/>
            <a:ext cx="10980395" cy="2561253"/>
          </a:xfrm>
        </p:spPr>
        <p:txBody>
          <a:bodyPr>
            <a:normAutofit fontScale="92500" lnSpcReduction="10000"/>
          </a:bodyPr>
          <a:lstStyle/>
          <a:p>
            <a:pPr marL="0" indent="0">
              <a:buNone/>
            </a:pPr>
            <a:r>
              <a:rPr lang="en-US" b="1" dirty="0"/>
              <a:t>General Duplicate Count Process</a:t>
            </a:r>
          </a:p>
          <a:p>
            <a:pPr lvl="1">
              <a:buFont typeface="Wingdings" panose="05000000000000000000" pitchFamily="2" charset="2"/>
              <a:buChar char="Ø"/>
            </a:pPr>
            <a:r>
              <a:rPr lang="en-US" dirty="0"/>
              <a:t>Begins once all districts have submitted their Student October Snapshot to CDE, </a:t>
            </a:r>
            <a:r>
              <a:rPr lang="en-US" b="1" dirty="0">
                <a:solidFill>
                  <a:srgbClr val="7030A0"/>
                </a:solidFill>
              </a:rPr>
              <a:t>Friday, November 8</a:t>
            </a:r>
            <a:r>
              <a:rPr lang="en-US" b="1" baseline="30000" dirty="0">
                <a:solidFill>
                  <a:srgbClr val="7030A0"/>
                </a:solidFill>
              </a:rPr>
              <a:t>th</a:t>
            </a:r>
            <a:r>
              <a:rPr lang="en-US" b="1" dirty="0">
                <a:solidFill>
                  <a:srgbClr val="7030A0"/>
                </a:solidFill>
              </a:rPr>
              <a:t> </a:t>
            </a:r>
          </a:p>
          <a:p>
            <a:pPr lvl="1">
              <a:buFont typeface="Wingdings" panose="05000000000000000000" pitchFamily="2" charset="2"/>
              <a:buChar char="Ø"/>
            </a:pPr>
            <a:r>
              <a:rPr lang="en-US" dirty="0"/>
              <a:t>~3 business days after running the duplicate process Duplicate Documentation is due to The CDE School Auditing Office</a:t>
            </a:r>
          </a:p>
          <a:p>
            <a:pPr lvl="1">
              <a:buFont typeface="Wingdings" panose="05000000000000000000" pitchFamily="2" charset="2"/>
              <a:buChar char="Ø"/>
            </a:pPr>
            <a:r>
              <a:rPr lang="en-US" dirty="0"/>
              <a:t>~2 business days after documentation received decisions will be sent to districts</a:t>
            </a:r>
          </a:p>
          <a:p>
            <a:pPr marL="0" indent="0">
              <a:buNone/>
            </a:pPr>
            <a:r>
              <a:rPr lang="en-US" b="1" dirty="0"/>
              <a:t>Signature Page</a:t>
            </a:r>
          </a:p>
          <a:p>
            <a:pPr lvl="1">
              <a:buFont typeface="Wingdings" panose="05000000000000000000" pitchFamily="2" charset="2"/>
              <a:buChar char="Ø"/>
            </a:pPr>
            <a:r>
              <a:rPr lang="en-US" dirty="0"/>
              <a:t>Due </a:t>
            </a:r>
            <a:r>
              <a:rPr lang="en-US" b="1" dirty="0">
                <a:solidFill>
                  <a:srgbClr val="7030A0"/>
                </a:solidFill>
              </a:rPr>
              <a:t>Friday, December 6</a:t>
            </a:r>
            <a:r>
              <a:rPr lang="en-US" b="1" baseline="30000" dirty="0">
                <a:solidFill>
                  <a:srgbClr val="7030A0"/>
                </a:solidFill>
              </a:rPr>
              <a:t>th</a:t>
            </a:r>
            <a:r>
              <a:rPr lang="en-US" dirty="0"/>
              <a:t>: Signed by Secretary of Board of Education </a:t>
            </a:r>
            <a:r>
              <a:rPr lang="en-US" b="1" u="sng" dirty="0"/>
              <a:t>AND the Chief Financial Officer </a:t>
            </a:r>
            <a:endParaRPr lang="en-US" dirty="0"/>
          </a:p>
          <a:p>
            <a:pPr lvl="2"/>
            <a:r>
              <a:rPr lang="en-US" dirty="0"/>
              <a:t>If your district needs an extension, please send Student October Collection lead an email with the day when your School Board Secretary will be able to sign the form</a:t>
            </a:r>
          </a:p>
          <a:p>
            <a:pPr marL="0" indent="0">
              <a:buNone/>
            </a:pP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78769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0A19E-B9AD-CC31-3A7F-B273076EAD40}"/>
              </a:ext>
            </a:extLst>
          </p:cNvPr>
          <p:cNvSpPr>
            <a:spLocks noGrp="1"/>
          </p:cNvSpPr>
          <p:nvPr>
            <p:ph type="ctrTitle"/>
          </p:nvPr>
        </p:nvSpPr>
        <p:spPr>
          <a:xfrm>
            <a:off x="0" y="2260190"/>
            <a:ext cx="12192000" cy="2337620"/>
          </a:xfrm>
          <a:solidFill>
            <a:schemeClr val="bg1"/>
          </a:solidFill>
        </p:spPr>
        <p:txBody>
          <a:bodyPr/>
          <a:lstStyle/>
          <a:p>
            <a:br>
              <a:rPr lang="en-US" dirty="0">
                <a:solidFill>
                  <a:schemeClr val="tx1"/>
                </a:solidFill>
              </a:rPr>
            </a:br>
            <a:r>
              <a:rPr lang="en-US" dirty="0">
                <a:solidFill>
                  <a:schemeClr val="tx1"/>
                </a:solidFill>
              </a:rPr>
              <a:t>Exceptions</a:t>
            </a:r>
          </a:p>
        </p:txBody>
      </p:sp>
      <p:sp>
        <p:nvSpPr>
          <p:cNvPr id="3" name="Slide Number Placeholder 2">
            <a:extLst>
              <a:ext uri="{FF2B5EF4-FFF2-40B4-BE49-F238E27FC236}">
                <a16:creationId xmlns:a16="http://schemas.microsoft.com/office/drawing/2014/main" id="{07A0058D-9FA1-A6B7-4FB6-ACB5834F13F9}"/>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84153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2799-0FE2-4F92-A2A1-899D15182609}"/>
              </a:ext>
            </a:extLst>
          </p:cNvPr>
          <p:cNvSpPr>
            <a:spLocks noGrp="1"/>
          </p:cNvSpPr>
          <p:nvPr>
            <p:ph type="title"/>
          </p:nvPr>
        </p:nvSpPr>
        <p:spPr/>
        <p:txBody>
          <a:bodyPr/>
          <a:lstStyle/>
          <a:p>
            <a:r>
              <a:rPr lang="en-US" dirty="0"/>
              <a:t>When are reporting exceptions needed?</a:t>
            </a:r>
          </a:p>
        </p:txBody>
      </p:sp>
      <p:sp>
        <p:nvSpPr>
          <p:cNvPr id="3" name="Content Placeholder 2">
            <a:extLst>
              <a:ext uri="{FF2B5EF4-FFF2-40B4-BE49-F238E27FC236}">
                <a16:creationId xmlns:a16="http://schemas.microsoft.com/office/drawing/2014/main" id="{59E8E679-C653-4810-8EE1-276FFB0651CA}"/>
              </a:ext>
            </a:extLst>
          </p:cNvPr>
          <p:cNvSpPr>
            <a:spLocks noGrp="1"/>
          </p:cNvSpPr>
          <p:nvPr>
            <p:ph idx="1"/>
          </p:nvPr>
        </p:nvSpPr>
        <p:spPr/>
        <p:txBody>
          <a:bodyPr/>
          <a:lstStyle/>
          <a:p>
            <a:r>
              <a:rPr lang="en-US" dirty="0"/>
              <a:t>Sometimes a student’s records will have accurate information, but their educational history will not follow the anticipated coding patterns outlined in the business rules for an interchange file or snapshot</a:t>
            </a:r>
          </a:p>
          <a:p>
            <a:pPr lvl="1"/>
            <a:r>
              <a:rPr lang="en-US" dirty="0"/>
              <a:t>These are unique circumstances and apply to few students</a:t>
            </a:r>
          </a:p>
          <a:p>
            <a:r>
              <a:rPr lang="en-US" dirty="0"/>
              <a:t>Reporting exceptions are used to clear the errors associated with a student’s record without changing the data</a:t>
            </a:r>
          </a:p>
          <a:p>
            <a:r>
              <a:rPr lang="en-US" dirty="0"/>
              <a:t>Data respondents must work with the data collection lead for a given file/snapshot to request an exception be granted</a:t>
            </a:r>
          </a:p>
        </p:txBody>
      </p:sp>
      <p:sp>
        <p:nvSpPr>
          <p:cNvPr id="4" name="Slide Number Placeholder 3">
            <a:extLst>
              <a:ext uri="{FF2B5EF4-FFF2-40B4-BE49-F238E27FC236}">
                <a16:creationId xmlns:a16="http://schemas.microsoft.com/office/drawing/2014/main" id="{19D62B0D-5FE7-4917-916E-227622A6DD72}"/>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80095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E5A-36D6-48CB-A7B1-1303B9232A03}"/>
              </a:ext>
            </a:extLst>
          </p:cNvPr>
          <p:cNvSpPr>
            <a:spLocks noGrp="1"/>
          </p:cNvSpPr>
          <p:nvPr>
            <p:ph type="title"/>
          </p:nvPr>
        </p:nvSpPr>
        <p:spPr/>
        <p:txBody>
          <a:bodyPr/>
          <a:lstStyle/>
          <a:p>
            <a:r>
              <a:rPr lang="en-US" dirty="0"/>
              <a:t>Reporting Exception Process (Option 2)</a:t>
            </a:r>
          </a:p>
        </p:txBody>
      </p:sp>
      <p:sp>
        <p:nvSpPr>
          <p:cNvPr id="4" name="Slide Number Placeholder 3">
            <a:extLst>
              <a:ext uri="{FF2B5EF4-FFF2-40B4-BE49-F238E27FC236}">
                <a16:creationId xmlns:a16="http://schemas.microsoft.com/office/drawing/2014/main" id="{CC3E1DAF-13B2-40C8-A222-DC3A0138527B}"/>
              </a:ext>
            </a:extLst>
          </p:cNvPr>
          <p:cNvSpPr>
            <a:spLocks noGrp="1"/>
          </p:cNvSpPr>
          <p:nvPr>
            <p:ph type="sldNum" sz="quarter" idx="12"/>
          </p:nvPr>
        </p:nvSpPr>
        <p:spPr/>
        <p:txBody>
          <a:bodyPr/>
          <a:lstStyle/>
          <a:p>
            <a:fld id="{C479D5F6-EDCB-402A-AC08-4943A1820E8F}" type="slidenum">
              <a:rPr lang="en-US" smtClean="0"/>
              <a:pPr/>
              <a:t>8</a:t>
            </a:fld>
            <a:endParaRPr lang="en-US" dirty="0"/>
          </a:p>
        </p:txBody>
      </p:sp>
      <p:graphicFrame>
        <p:nvGraphicFramePr>
          <p:cNvPr id="5" name="Diagram 4" descr="Steps to take to request an exception">
            <a:extLst>
              <a:ext uri="{FF2B5EF4-FFF2-40B4-BE49-F238E27FC236}">
                <a16:creationId xmlns:a16="http://schemas.microsoft.com/office/drawing/2014/main" id="{53E481B0-DEEF-4BC2-B0FA-16BA2C8C8C3F}"/>
              </a:ext>
            </a:extLst>
          </p:cNvPr>
          <p:cNvGraphicFramePr/>
          <p:nvPr>
            <p:extLst>
              <p:ext uri="{D42A27DB-BD31-4B8C-83A1-F6EECF244321}">
                <p14:modId xmlns:p14="http://schemas.microsoft.com/office/powerpoint/2010/main" val="272767871"/>
              </p:ext>
            </p:extLst>
          </p:nvPr>
        </p:nvGraphicFramePr>
        <p:xfrm>
          <a:off x="758757" y="1333501"/>
          <a:ext cx="10865796" cy="4736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descr="https://my.syncplicity.com/">
            <a:hlinkClick r:id="rId7"/>
            <a:extLst>
              <a:ext uri="{FF2B5EF4-FFF2-40B4-BE49-F238E27FC236}">
                <a16:creationId xmlns:a16="http://schemas.microsoft.com/office/drawing/2014/main" id="{58CA25E3-3DCC-4E7C-B8D9-B93C44E55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4713" y="2798044"/>
            <a:ext cx="1943100" cy="8336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shot of webpage to get exception request">
            <a:extLst>
              <a:ext uri="{FF2B5EF4-FFF2-40B4-BE49-F238E27FC236}">
                <a16:creationId xmlns:a16="http://schemas.microsoft.com/office/drawing/2014/main" id="{570169DC-15E0-193B-ABF6-040AFC32B9CE}"/>
              </a:ext>
            </a:extLst>
          </p:cNvPr>
          <p:cNvPicPr>
            <a:picLocks noChangeAspect="1"/>
          </p:cNvPicPr>
          <p:nvPr/>
        </p:nvPicPr>
        <p:blipFill>
          <a:blip r:embed="rId9"/>
          <a:stretch>
            <a:fillRect/>
          </a:stretch>
        </p:blipFill>
        <p:spPr>
          <a:xfrm>
            <a:off x="8076227" y="1333501"/>
            <a:ext cx="2903763" cy="1092320"/>
          </a:xfrm>
          <a:prstGeom prst="rect">
            <a:avLst/>
          </a:prstGeom>
        </p:spPr>
      </p:pic>
    </p:spTree>
    <p:extLst>
      <p:ext uri="{BB962C8B-B14F-4D97-AF65-F5344CB8AC3E}">
        <p14:creationId xmlns:p14="http://schemas.microsoft.com/office/powerpoint/2010/main" val="190914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1" y="284225"/>
            <a:ext cx="8155175" cy="756418"/>
          </a:xfrm>
        </p:spPr>
        <p:txBody>
          <a:bodyPr/>
          <a:lstStyle/>
          <a:p>
            <a:r>
              <a:rPr lang="en-US" dirty="0"/>
              <a:t>Requesting Exceptions (Option 2)</a:t>
            </a: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
        <p:nvSpPr>
          <p:cNvPr id="3" name="Content Placeholder 2"/>
          <p:cNvSpPr>
            <a:spLocks noGrp="1"/>
          </p:cNvSpPr>
          <p:nvPr>
            <p:ph idx="1"/>
          </p:nvPr>
        </p:nvSpPr>
        <p:spPr>
          <a:xfrm>
            <a:off x="1747072" y="1302174"/>
            <a:ext cx="7605313" cy="1378383"/>
          </a:xfrm>
        </p:spPr>
        <p:txBody>
          <a:bodyPr>
            <a:normAutofit lnSpcReduction="10000"/>
          </a:bodyPr>
          <a:lstStyle/>
          <a:p>
            <a:pPr marL="0" indent="0">
              <a:buNone/>
            </a:pPr>
            <a:r>
              <a:rPr lang="en-US" dirty="0"/>
              <a:t>Each error needs a row, even if the same SASID is generating multiple errors</a:t>
            </a:r>
          </a:p>
          <a:p>
            <a:pPr lvl="1"/>
            <a:r>
              <a:rPr lang="en-US" dirty="0"/>
              <a:t>You can use the same explanation multiple times though</a:t>
            </a:r>
          </a:p>
          <a:p>
            <a:pPr marL="0" indent="0">
              <a:buNone/>
            </a:pPr>
            <a:r>
              <a:rPr lang="en-US" dirty="0"/>
              <a:t>Fields Required for exceptions to errors in Demographic File</a:t>
            </a:r>
          </a:p>
          <a:p>
            <a:pPr marL="0" indent="0">
              <a:buNone/>
            </a:pPr>
            <a:endParaRPr lang="en-US" b="1" dirty="0"/>
          </a:p>
        </p:txBody>
      </p:sp>
      <p:pic>
        <p:nvPicPr>
          <p:cNvPr id="5" name="Picture 4" descr="Exception Request Excel Template"/>
          <p:cNvPicPr>
            <a:picLocks noChangeAspect="1"/>
          </p:cNvPicPr>
          <p:nvPr/>
        </p:nvPicPr>
        <p:blipFill>
          <a:blip r:embed="rId2"/>
          <a:stretch>
            <a:fillRect/>
          </a:stretch>
        </p:blipFill>
        <p:spPr>
          <a:xfrm>
            <a:off x="1524000" y="2680556"/>
            <a:ext cx="9144000" cy="1035684"/>
          </a:xfrm>
          <a:prstGeom prst="rect">
            <a:avLst/>
          </a:prstGeom>
        </p:spPr>
      </p:pic>
      <p:pic>
        <p:nvPicPr>
          <p:cNvPr id="7" name="Picture 6" descr="Screenshot of the Templates section on the Student Interchange Website. ">
            <a:extLst>
              <a:ext uri="{FF2B5EF4-FFF2-40B4-BE49-F238E27FC236}">
                <a16:creationId xmlns:a16="http://schemas.microsoft.com/office/drawing/2014/main" id="{AAB4CACA-D33C-E224-DF1A-69F1FDFDF558}"/>
              </a:ext>
            </a:extLst>
          </p:cNvPr>
          <p:cNvPicPr>
            <a:picLocks noChangeAspect="1"/>
          </p:cNvPicPr>
          <p:nvPr/>
        </p:nvPicPr>
        <p:blipFill>
          <a:blip r:embed="rId3"/>
          <a:stretch>
            <a:fillRect/>
          </a:stretch>
        </p:blipFill>
        <p:spPr>
          <a:xfrm>
            <a:off x="1177047" y="4017189"/>
            <a:ext cx="7128458" cy="2677927"/>
          </a:xfrm>
          <a:prstGeom prst="rect">
            <a:avLst/>
          </a:prstGeom>
        </p:spPr>
      </p:pic>
      <p:sp>
        <p:nvSpPr>
          <p:cNvPr id="8" name="TextBox 7">
            <a:extLst>
              <a:ext uri="{FF2B5EF4-FFF2-40B4-BE49-F238E27FC236}">
                <a16:creationId xmlns:a16="http://schemas.microsoft.com/office/drawing/2014/main" id="{CD8224CB-F811-6E25-28FA-722E6054EB07}"/>
              </a:ext>
            </a:extLst>
          </p:cNvPr>
          <p:cNvSpPr txBox="1"/>
          <p:nvPr/>
        </p:nvSpPr>
        <p:spPr>
          <a:xfrm>
            <a:off x="5549728" y="4320470"/>
            <a:ext cx="4572000" cy="1200329"/>
          </a:xfrm>
          <a:prstGeom prst="rect">
            <a:avLst/>
          </a:prstGeom>
          <a:noFill/>
          <a:ln>
            <a:solidFill>
              <a:schemeClr val="tx1"/>
            </a:solidFill>
          </a:ln>
        </p:spPr>
        <p:txBody>
          <a:bodyPr wrap="square">
            <a:spAutoFit/>
          </a:bodyPr>
          <a:lstStyle/>
          <a:p>
            <a:r>
              <a:rPr lang="en-US" dirty="0"/>
              <a:t>Where do I find the Exception Request Template?</a:t>
            </a:r>
          </a:p>
          <a:p>
            <a:r>
              <a:rPr lang="en-US" dirty="0"/>
              <a:t> </a:t>
            </a:r>
          </a:p>
          <a:p>
            <a:r>
              <a:rPr lang="en-US" dirty="0">
                <a:hlinkClick r:id="rId4"/>
              </a:rPr>
              <a:t>Student Interchange Website</a:t>
            </a:r>
            <a:endParaRPr lang="en-US" dirty="0"/>
          </a:p>
        </p:txBody>
      </p:sp>
    </p:spTree>
    <p:extLst>
      <p:ext uri="{BB962C8B-B14F-4D97-AF65-F5344CB8AC3E}">
        <p14:creationId xmlns:p14="http://schemas.microsoft.com/office/powerpoint/2010/main" val="96143656"/>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f4c7ac3-0834-42cc-a40e-499caae2d50b">
      <Terms xmlns="http://schemas.microsoft.com/office/infopath/2007/PartnerControls"/>
    </lcf76f155ced4ddcb4097134ff3c332f>
    <TaxCatchAll xmlns="6a597bc7-c86c-4892-ad3e-43cc0a7c804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C253738870084B85BD429824766166" ma:contentTypeVersion="14" ma:contentTypeDescription="Create a new document." ma:contentTypeScope="" ma:versionID="e96d6277eb334ed1b0ae705b93617138">
  <xsd:schema xmlns:xsd="http://www.w3.org/2001/XMLSchema" xmlns:xs="http://www.w3.org/2001/XMLSchema" xmlns:p="http://schemas.microsoft.com/office/2006/metadata/properties" xmlns:ns2="bf4c7ac3-0834-42cc-a40e-499caae2d50b" xmlns:ns3="6a597bc7-c86c-4892-ad3e-43cc0a7c8044" targetNamespace="http://schemas.microsoft.com/office/2006/metadata/properties" ma:root="true" ma:fieldsID="2a159ca89e9141535715116788e1883a" ns2:_="" ns3:_="">
    <xsd:import namespace="bf4c7ac3-0834-42cc-a40e-499caae2d50b"/>
    <xsd:import namespace="6a597bc7-c86c-4892-ad3e-43cc0a7c804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4c7ac3-0834-42cc-a40e-499caae2d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597bc7-c86c-4892-ad3e-43cc0a7c804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5cc5181-36ca-49e1-8e86-be14be12f89d}" ma:internalName="TaxCatchAll" ma:showField="CatchAllData" ma:web="6a597bc7-c86c-4892-ad3e-43cc0a7c804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B8D346-98B4-4A38-AC1D-9DECB7E942AC}">
  <ds:schemaRefs>
    <ds:schemaRef ds:uri="00f509a9-c32d-4da3-8aae-24aafb2d4278"/>
    <ds:schemaRef ds:uri="4c96849b-d583-4314-bdb6-16a0c6e34719"/>
    <ds:schemaRef ds:uri="658e932f-8c42-4f93-8fc3-67d3de176e61"/>
    <ds:schemaRef ds:uri="8afd8c4a-fe3c-41c6-823e-e35e5abfca68"/>
    <ds:schemaRef ds:uri="http://schemas.microsoft.com/office/2006/metadata/properties"/>
    <ds:schemaRef ds:uri="http://schemas.microsoft.com/office/infopath/2007/PartnerControls"/>
    <ds:schemaRef ds:uri="bf4c7ac3-0834-42cc-a40e-499caae2d50b"/>
    <ds:schemaRef ds:uri="6a597bc7-c86c-4892-ad3e-43cc0a7c8044"/>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A1B92277-0614-4E1B-BC2D-79C4BD0EA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4c7ac3-0834-42cc-a40e-499caae2d50b"/>
    <ds:schemaRef ds:uri="6a597bc7-c86c-4892-ad3e-43cc0a7c8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456</TotalTime>
  <Words>2192</Words>
  <Application>Microsoft Office PowerPoint</Application>
  <PresentationFormat>Widescreen</PresentationFormat>
  <Paragraphs>245</Paragraphs>
  <Slides>28</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Aptos</vt:lpstr>
      <vt:lpstr>Arial</vt:lpstr>
      <vt:lpstr>Calibri</vt:lpstr>
      <vt:lpstr>Calibri Light</vt:lpstr>
      <vt:lpstr>Museo Slab 500</vt:lpstr>
      <vt:lpstr>Symbol</vt:lpstr>
      <vt:lpstr>Times New Roman</vt:lpstr>
      <vt:lpstr>Trebuchet MS</vt:lpstr>
      <vt:lpstr>Wingdings</vt:lpstr>
      <vt:lpstr>Office Theme</vt:lpstr>
      <vt:lpstr>2_Office Theme</vt:lpstr>
      <vt:lpstr>Student October Mid-Collection Office Hours 2024-2025</vt:lpstr>
      <vt:lpstr>Agenda</vt:lpstr>
      <vt:lpstr> Timeline</vt:lpstr>
      <vt:lpstr>Data Collection and Cleanup Phase Timeline</vt:lpstr>
      <vt:lpstr>Duplicate Count Phase Timeline</vt:lpstr>
      <vt:lpstr> Exceptions</vt:lpstr>
      <vt:lpstr>When are reporting exceptions needed?</vt:lpstr>
      <vt:lpstr>Reporting Exception Process (Option 2)</vt:lpstr>
      <vt:lpstr>Requesting Exceptions (Option 2)</vt:lpstr>
      <vt:lpstr> Home School Data</vt:lpstr>
      <vt:lpstr>Home School Data Screen</vt:lpstr>
      <vt:lpstr> Pupil Attendance Information</vt:lpstr>
      <vt:lpstr>PAI Overview</vt:lpstr>
      <vt:lpstr>Criteria for PAI Codes</vt:lpstr>
      <vt:lpstr>01-08 PAI Codes</vt:lpstr>
      <vt:lpstr>24-33 PAI Codes</vt:lpstr>
      <vt:lpstr>OCT: Students attending BOCES Schools/Programs</vt:lpstr>
      <vt:lpstr>New Warnings</vt:lpstr>
      <vt:lpstr>Common Contract Students</vt:lpstr>
      <vt:lpstr> Parent’s Residence Fields</vt:lpstr>
      <vt:lpstr>PAI Code and Parent’s Residence</vt:lpstr>
      <vt:lpstr> Transfer Enrollment Exceptions</vt:lpstr>
      <vt:lpstr>Funding Requirement: Transfer Enrollment Exceptions</vt:lpstr>
      <vt:lpstr>Out-of-State Transfer Enrollment Exceptions</vt:lpstr>
      <vt:lpstr> Preschool Data Reporting</vt:lpstr>
      <vt:lpstr>Student October Expectations </vt:lpstr>
      <vt:lpstr>Resources</vt:lpstr>
      <vt:lpstr>Thank You for Attending!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Wenzel, Brooke</cp:lastModifiedBy>
  <cp:revision>1</cp:revision>
  <dcterms:created xsi:type="dcterms:W3CDTF">2019-06-25T17:30:52Z</dcterms:created>
  <dcterms:modified xsi:type="dcterms:W3CDTF">2024-10-14T16:07:31Z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0x0101004441645ACF207C40A9AC68552812CF56</vt:lpwstr>
  </property>
  <property fmtid="{D5CDD505-2E9C-101B-9397-08002B2CF9AE}" pid="3" name="MediaServiceImageTags">
    <vt:lpwstr/>
  </property>
</Properties>
</file>