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56" r:id="rId5"/>
    <p:sldId id="257" r:id="rId6"/>
    <p:sldId id="264" r:id="rId7"/>
    <p:sldId id="265" r:id="rId8"/>
    <p:sldId id="285" r:id="rId9"/>
    <p:sldId id="3140" r:id="rId10"/>
    <p:sldId id="3160" r:id="rId11"/>
    <p:sldId id="3101" r:id="rId12"/>
    <p:sldId id="3161" r:id="rId13"/>
    <p:sldId id="3104" r:id="rId14"/>
    <p:sldId id="3164" r:id="rId15"/>
    <p:sldId id="3162" r:id="rId16"/>
    <p:sldId id="3142" r:id="rId17"/>
    <p:sldId id="3151" r:id="rId18"/>
    <p:sldId id="3157" r:id="rId19"/>
    <p:sldId id="3158" r:id="rId20"/>
    <p:sldId id="3156" r:id="rId21"/>
    <p:sldId id="3155" r:id="rId22"/>
    <p:sldId id="3150" r:id="rId23"/>
    <p:sldId id="3180" r:id="rId24"/>
    <p:sldId id="3179" r:id="rId25"/>
    <p:sldId id="3159" r:id="rId26"/>
    <p:sldId id="3141" r:id="rId27"/>
    <p:sldId id="269" r:id="rId28"/>
    <p:sldId id="275" r:id="rId29"/>
    <p:sldId id="3146" r:id="rId30"/>
    <p:sldId id="3143" r:id="rId31"/>
    <p:sldId id="3148" r:id="rId32"/>
    <p:sldId id="3149" r:id="rId33"/>
    <p:sldId id="3163" r:id="rId34"/>
    <p:sldId id="3165" r:id="rId35"/>
    <p:sldId id="3166" r:id="rId36"/>
    <p:sldId id="3167" r:id="rId37"/>
    <p:sldId id="3168" r:id="rId38"/>
    <p:sldId id="3169" r:id="rId39"/>
    <p:sldId id="3170" r:id="rId40"/>
    <p:sldId id="3145" r:id="rId41"/>
    <p:sldId id="3171" r:id="rId42"/>
    <p:sldId id="3172" r:id="rId43"/>
    <p:sldId id="3147" r:id="rId44"/>
    <p:sldId id="3173" r:id="rId45"/>
    <p:sldId id="3174" r:id="rId46"/>
    <p:sldId id="3177" r:id="rId47"/>
    <p:sldId id="3178" r:id="rId48"/>
    <p:sldId id="3130" r:id="rId49"/>
    <p:sldId id="3131" r:id="rId50"/>
    <p:sldId id="33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B982D-D4B6-4A90-B6FD-482497FFE28A}" v="2070" dt="2022-06-09T18:11:45.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019" autoAdjust="0"/>
  </p:normalViewPr>
  <p:slideViewPr>
    <p:cSldViewPr snapToGrid="0">
      <p:cViewPr varScale="1">
        <p:scale>
          <a:sx n="69" d="100"/>
          <a:sy n="69" d="100"/>
        </p:scale>
        <p:origin x="950"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32BB982D-D4B6-4A90-B6FD-482497FFE28A}"/>
    <pc:docChg chg="undo custSel addSld delSld modSld sldOrd">
      <pc:chgData name="Ward, Reagan" userId="27291eb4-8241-4961-9e69-8c66e34cc5b0" providerId="ADAL" clId="{32BB982D-D4B6-4A90-B6FD-482497FFE28A}" dt="2022-06-09T18:12:31.878" v="26474" actId="478"/>
      <pc:docMkLst>
        <pc:docMk/>
      </pc:docMkLst>
      <pc:sldChg chg="modSp mod">
        <pc:chgData name="Ward, Reagan" userId="27291eb4-8241-4961-9e69-8c66e34cc5b0" providerId="ADAL" clId="{32BB982D-D4B6-4A90-B6FD-482497FFE28A}" dt="2022-05-11T16:14:03.118" v="29" actId="20577"/>
        <pc:sldMkLst>
          <pc:docMk/>
          <pc:sldMk cId="3044915438" sldId="256"/>
        </pc:sldMkLst>
        <pc:spChg chg="mod">
          <ac:chgData name="Ward, Reagan" userId="27291eb4-8241-4961-9e69-8c66e34cc5b0" providerId="ADAL" clId="{32BB982D-D4B6-4A90-B6FD-482497FFE28A}" dt="2022-05-11T16:13:42.590" v="22" actId="20577"/>
          <ac:spMkLst>
            <pc:docMk/>
            <pc:sldMk cId="3044915438" sldId="256"/>
            <ac:spMk id="2" creationId="{00000000-0000-0000-0000-000000000000}"/>
          </ac:spMkLst>
        </pc:spChg>
        <pc:spChg chg="mod">
          <ac:chgData name="Ward, Reagan" userId="27291eb4-8241-4961-9e69-8c66e34cc5b0" providerId="ADAL" clId="{32BB982D-D4B6-4A90-B6FD-482497FFE28A}" dt="2022-05-11T16:14:03.118" v="29" actId="20577"/>
          <ac:spMkLst>
            <pc:docMk/>
            <pc:sldMk cId="3044915438" sldId="256"/>
            <ac:spMk id="3" creationId="{00000000-0000-0000-0000-000000000000}"/>
          </ac:spMkLst>
        </pc:spChg>
      </pc:sldChg>
      <pc:sldChg chg="modSp mod">
        <pc:chgData name="Ward, Reagan" userId="27291eb4-8241-4961-9e69-8c66e34cc5b0" providerId="ADAL" clId="{32BB982D-D4B6-4A90-B6FD-482497FFE28A}" dt="2022-05-23T21:16:23.190" v="11716" actId="20577"/>
        <pc:sldMkLst>
          <pc:docMk/>
          <pc:sldMk cId="638276779" sldId="257"/>
        </pc:sldMkLst>
        <pc:spChg chg="mod">
          <ac:chgData name="Ward, Reagan" userId="27291eb4-8241-4961-9e69-8c66e34cc5b0" providerId="ADAL" clId="{32BB982D-D4B6-4A90-B6FD-482497FFE28A}" dt="2022-05-13T20:42:48.517" v="37" actId="20577"/>
          <ac:spMkLst>
            <pc:docMk/>
            <pc:sldMk cId="638276779" sldId="257"/>
            <ac:spMk id="2" creationId="{00000000-0000-0000-0000-000000000000}"/>
          </ac:spMkLst>
        </pc:spChg>
        <pc:spChg chg="mod">
          <ac:chgData name="Ward, Reagan" userId="27291eb4-8241-4961-9e69-8c66e34cc5b0" providerId="ADAL" clId="{32BB982D-D4B6-4A90-B6FD-482497FFE28A}" dt="2022-05-23T21:16:23.190" v="11716" actId="20577"/>
          <ac:spMkLst>
            <pc:docMk/>
            <pc:sldMk cId="638276779" sldId="257"/>
            <ac:spMk id="3" creationId="{00000000-0000-0000-0000-000000000000}"/>
          </ac:spMkLst>
        </pc:spChg>
      </pc:sldChg>
      <pc:sldChg chg="del">
        <pc:chgData name="Ward, Reagan" userId="27291eb4-8241-4961-9e69-8c66e34cc5b0" providerId="ADAL" clId="{32BB982D-D4B6-4A90-B6FD-482497FFE28A}" dt="2022-05-13T20:42:44.748" v="31" actId="47"/>
        <pc:sldMkLst>
          <pc:docMk/>
          <pc:sldMk cId="4206900600" sldId="258"/>
        </pc:sldMkLst>
      </pc:sldChg>
      <pc:sldChg chg="del">
        <pc:chgData name="Ward, Reagan" userId="27291eb4-8241-4961-9e69-8c66e34cc5b0" providerId="ADAL" clId="{32BB982D-D4B6-4A90-B6FD-482497FFE28A}" dt="2022-05-13T20:42:44.748" v="31" actId="47"/>
        <pc:sldMkLst>
          <pc:docMk/>
          <pc:sldMk cId="1540298492" sldId="259"/>
        </pc:sldMkLst>
      </pc:sldChg>
      <pc:sldChg chg="del">
        <pc:chgData name="Ward, Reagan" userId="27291eb4-8241-4961-9e69-8c66e34cc5b0" providerId="ADAL" clId="{32BB982D-D4B6-4A90-B6FD-482497FFE28A}" dt="2022-05-13T20:42:44.748" v="31" actId="47"/>
        <pc:sldMkLst>
          <pc:docMk/>
          <pc:sldMk cId="2930572914" sldId="260"/>
        </pc:sldMkLst>
      </pc:sldChg>
      <pc:sldChg chg="del">
        <pc:chgData name="Ward, Reagan" userId="27291eb4-8241-4961-9e69-8c66e34cc5b0" providerId="ADAL" clId="{32BB982D-D4B6-4A90-B6FD-482497FFE28A}" dt="2022-05-13T20:42:44.748" v="31" actId="47"/>
        <pc:sldMkLst>
          <pc:docMk/>
          <pc:sldMk cId="1155714939" sldId="261"/>
        </pc:sldMkLst>
      </pc:sldChg>
      <pc:sldChg chg="del">
        <pc:chgData name="Ward, Reagan" userId="27291eb4-8241-4961-9e69-8c66e34cc5b0" providerId="ADAL" clId="{32BB982D-D4B6-4A90-B6FD-482497FFE28A}" dt="2022-05-13T20:42:44.748" v="31" actId="47"/>
        <pc:sldMkLst>
          <pc:docMk/>
          <pc:sldMk cId="1664782511" sldId="262"/>
        </pc:sldMkLst>
      </pc:sldChg>
      <pc:sldChg chg="del">
        <pc:chgData name="Ward, Reagan" userId="27291eb4-8241-4961-9e69-8c66e34cc5b0" providerId="ADAL" clId="{32BB982D-D4B6-4A90-B6FD-482497FFE28A}" dt="2022-05-13T20:42:44.748" v="31" actId="47"/>
        <pc:sldMkLst>
          <pc:docMk/>
          <pc:sldMk cId="4225233880" sldId="263"/>
        </pc:sldMkLst>
      </pc:sldChg>
      <pc:sldChg chg="add">
        <pc:chgData name="Ward, Reagan" userId="27291eb4-8241-4961-9e69-8c66e34cc5b0" providerId="ADAL" clId="{32BB982D-D4B6-4A90-B6FD-482497FFE28A}" dt="2022-05-13T20:42:40.321" v="30"/>
        <pc:sldMkLst>
          <pc:docMk/>
          <pc:sldMk cId="2784247652" sldId="264"/>
        </pc:sldMkLst>
      </pc:sldChg>
      <pc:sldChg chg="addSp modSp add mod">
        <pc:chgData name="Ward, Reagan" userId="27291eb4-8241-4961-9e69-8c66e34cc5b0" providerId="ADAL" clId="{32BB982D-D4B6-4A90-B6FD-482497FFE28A}" dt="2022-06-09T18:11:34.637" v="26380" actId="962"/>
        <pc:sldMkLst>
          <pc:docMk/>
          <pc:sldMk cId="3211961240" sldId="265"/>
        </pc:sldMkLst>
        <pc:spChg chg="add mod">
          <ac:chgData name="Ward, Reagan" userId="27291eb4-8241-4961-9e69-8c66e34cc5b0" providerId="ADAL" clId="{32BB982D-D4B6-4A90-B6FD-482497FFE28A}" dt="2022-05-13T20:56:00.857" v="448" actId="255"/>
          <ac:spMkLst>
            <pc:docMk/>
            <pc:sldMk cId="3211961240" sldId="265"/>
            <ac:spMk id="3" creationId="{B2D18275-1740-0DB5-27AD-35BF555C608E}"/>
          </ac:spMkLst>
        </pc:spChg>
        <pc:graphicFrameChg chg="mod">
          <ac:chgData name="Ward, Reagan" userId="27291eb4-8241-4961-9e69-8c66e34cc5b0" providerId="ADAL" clId="{32BB982D-D4B6-4A90-B6FD-482497FFE28A}" dt="2022-06-09T18:11:34.637" v="26380" actId="962"/>
          <ac:graphicFrameMkLst>
            <pc:docMk/>
            <pc:sldMk cId="3211961240" sldId="265"/>
            <ac:graphicFrameMk id="7" creationId="{C8FDE8B1-11DB-4CD4-A5D7-1633B1294C53}"/>
          </ac:graphicFrameMkLst>
        </pc:graphicFrameChg>
      </pc:sldChg>
      <pc:sldChg chg="addSp modSp add del mod modClrScheme chgLayout">
        <pc:chgData name="Ward, Reagan" userId="27291eb4-8241-4961-9e69-8c66e34cc5b0" providerId="ADAL" clId="{32BB982D-D4B6-4A90-B6FD-482497FFE28A}" dt="2022-05-23T17:06:48.610" v="9321" actId="2696"/>
        <pc:sldMkLst>
          <pc:docMk/>
          <pc:sldMk cId="491719048" sldId="269"/>
        </pc:sldMkLst>
        <pc:spChg chg="mod ord">
          <ac:chgData name="Ward, Reagan" userId="27291eb4-8241-4961-9e69-8c66e34cc5b0" providerId="ADAL" clId="{32BB982D-D4B6-4A90-B6FD-482497FFE28A}" dt="2022-05-18T22:40:39.015" v="2239" actId="700"/>
          <ac:spMkLst>
            <pc:docMk/>
            <pc:sldMk cId="491719048" sldId="269"/>
            <ac:spMk id="2" creationId="{FF11D696-235B-414F-B29D-59A120E42068}"/>
          </ac:spMkLst>
        </pc:spChg>
        <pc:spChg chg="mod ord">
          <ac:chgData name="Ward, Reagan" userId="27291eb4-8241-4961-9e69-8c66e34cc5b0" providerId="ADAL" clId="{32BB982D-D4B6-4A90-B6FD-482497FFE28A}" dt="2022-05-18T22:48:08.647" v="2347" actId="1076"/>
          <ac:spMkLst>
            <pc:docMk/>
            <pc:sldMk cId="491719048" sldId="269"/>
            <ac:spMk id="3" creationId="{0CC6C612-8204-4F6D-B494-CC984FAB4ADC}"/>
          </ac:spMkLst>
        </pc:spChg>
        <pc:spChg chg="mod ord">
          <ac:chgData name="Ward, Reagan" userId="27291eb4-8241-4961-9e69-8c66e34cc5b0" providerId="ADAL" clId="{32BB982D-D4B6-4A90-B6FD-482497FFE28A}" dt="2022-05-18T22:40:39.015" v="2239" actId="700"/>
          <ac:spMkLst>
            <pc:docMk/>
            <pc:sldMk cId="491719048" sldId="269"/>
            <ac:spMk id="4" creationId="{4051AFB4-335D-4570-BCF0-0568CCAAD3C5}"/>
          </ac:spMkLst>
        </pc:spChg>
        <pc:spChg chg="mod ord">
          <ac:chgData name="Ward, Reagan" userId="27291eb4-8241-4961-9e69-8c66e34cc5b0" providerId="ADAL" clId="{32BB982D-D4B6-4A90-B6FD-482497FFE28A}" dt="2022-05-18T22:48:08.647" v="2347" actId="1076"/>
          <ac:spMkLst>
            <pc:docMk/>
            <pc:sldMk cId="491719048" sldId="269"/>
            <ac:spMk id="5" creationId="{D558FA77-2FF2-45ED-9A96-BBA6313F8E06}"/>
          </ac:spMkLst>
        </pc:spChg>
        <pc:spChg chg="add mod">
          <ac:chgData name="Ward, Reagan" userId="27291eb4-8241-4961-9e69-8c66e34cc5b0" providerId="ADAL" clId="{32BB982D-D4B6-4A90-B6FD-482497FFE28A}" dt="2022-05-18T22:42:21.561" v="2314" actId="20577"/>
          <ac:spMkLst>
            <pc:docMk/>
            <pc:sldMk cId="491719048" sldId="269"/>
            <ac:spMk id="6" creationId="{306925DD-362F-6F0A-F782-3A76625A4EED}"/>
          </ac:spMkLst>
        </pc:spChg>
        <pc:spChg chg="add mod ord">
          <ac:chgData name="Ward, Reagan" userId="27291eb4-8241-4961-9e69-8c66e34cc5b0" providerId="ADAL" clId="{32BB982D-D4B6-4A90-B6FD-482497FFE28A}" dt="2022-05-18T22:48:32.003" v="2350" actId="1582"/>
          <ac:spMkLst>
            <pc:docMk/>
            <pc:sldMk cId="491719048" sldId="269"/>
            <ac:spMk id="7" creationId="{5CDB61D6-4169-24B2-CDDA-26A86E762D3F}"/>
          </ac:spMkLst>
        </pc:spChg>
        <pc:spChg chg="add mod ord">
          <ac:chgData name="Ward, Reagan" userId="27291eb4-8241-4961-9e69-8c66e34cc5b0" providerId="ADAL" clId="{32BB982D-D4B6-4A90-B6FD-482497FFE28A}" dt="2022-05-18T22:48:37.448" v="2351" actId="1582"/>
          <ac:spMkLst>
            <pc:docMk/>
            <pc:sldMk cId="491719048" sldId="269"/>
            <ac:spMk id="8" creationId="{C3F6A2DE-5800-2CDA-F470-218CAC9F2382}"/>
          </ac:spMkLst>
        </pc:spChg>
      </pc:sldChg>
      <pc:sldChg chg="add">
        <pc:chgData name="Ward, Reagan" userId="27291eb4-8241-4961-9e69-8c66e34cc5b0" providerId="ADAL" clId="{32BB982D-D4B6-4A90-B6FD-482497FFE28A}" dt="2022-05-23T17:06:52.789" v="9322"/>
        <pc:sldMkLst>
          <pc:docMk/>
          <pc:sldMk cId="685935424" sldId="269"/>
        </pc:sldMkLst>
      </pc:sldChg>
      <pc:sldChg chg="modSp add del mod">
        <pc:chgData name="Ward, Reagan" userId="27291eb4-8241-4961-9e69-8c66e34cc5b0" providerId="ADAL" clId="{32BB982D-D4B6-4A90-B6FD-482497FFE28A}" dt="2022-05-23T17:06:48.610" v="9321" actId="2696"/>
        <pc:sldMkLst>
          <pc:docMk/>
          <pc:sldMk cId="1153891328" sldId="275"/>
        </pc:sldMkLst>
        <pc:spChg chg="mod">
          <ac:chgData name="Ward, Reagan" userId="27291eb4-8241-4961-9e69-8c66e34cc5b0" providerId="ADAL" clId="{32BB982D-D4B6-4A90-B6FD-482497FFE28A}" dt="2022-05-18T22:37:18.916" v="2164" actId="20577"/>
          <ac:spMkLst>
            <pc:docMk/>
            <pc:sldMk cId="1153891328" sldId="275"/>
            <ac:spMk id="8" creationId="{93E46071-6EB2-48AC-AD74-A0AA21EEAD25}"/>
          </ac:spMkLst>
        </pc:spChg>
        <pc:spChg chg="mod">
          <ac:chgData name="Ward, Reagan" userId="27291eb4-8241-4961-9e69-8c66e34cc5b0" providerId="ADAL" clId="{32BB982D-D4B6-4A90-B6FD-482497FFE28A}" dt="2022-05-18T22:40:11.001" v="2238" actId="20577"/>
          <ac:spMkLst>
            <pc:docMk/>
            <pc:sldMk cId="1153891328" sldId="275"/>
            <ac:spMk id="10" creationId="{5784E235-FD9A-4556-86A3-8B2270567D93}"/>
          </ac:spMkLst>
        </pc:spChg>
      </pc:sldChg>
      <pc:sldChg chg="add del">
        <pc:chgData name="Ward, Reagan" userId="27291eb4-8241-4961-9e69-8c66e34cc5b0" providerId="ADAL" clId="{32BB982D-D4B6-4A90-B6FD-482497FFE28A}" dt="2022-05-13T20:42:58.307" v="38" actId="47"/>
        <pc:sldMkLst>
          <pc:docMk/>
          <pc:sldMk cId="2088147228" sldId="275"/>
        </pc:sldMkLst>
      </pc:sldChg>
      <pc:sldChg chg="add">
        <pc:chgData name="Ward, Reagan" userId="27291eb4-8241-4961-9e69-8c66e34cc5b0" providerId="ADAL" clId="{32BB982D-D4B6-4A90-B6FD-482497FFE28A}" dt="2022-05-23T17:06:52.789" v="9322"/>
        <pc:sldMkLst>
          <pc:docMk/>
          <pc:sldMk cId="3856478507" sldId="275"/>
        </pc:sldMkLst>
      </pc:sldChg>
      <pc:sldChg chg="addSp modSp add mod">
        <pc:chgData name="Ward, Reagan" userId="27291eb4-8241-4961-9e69-8c66e34cc5b0" providerId="ADAL" clId="{32BB982D-D4B6-4A90-B6FD-482497FFE28A}" dt="2022-06-09T18:10:27.336" v="26193" actId="962"/>
        <pc:sldMkLst>
          <pc:docMk/>
          <pc:sldMk cId="3685972808" sldId="285"/>
        </pc:sldMkLst>
        <pc:spChg chg="add mod">
          <ac:chgData name="Ward, Reagan" userId="27291eb4-8241-4961-9e69-8c66e34cc5b0" providerId="ADAL" clId="{32BB982D-D4B6-4A90-B6FD-482497FFE28A}" dt="2022-06-09T18:10:27.336" v="26193" actId="962"/>
          <ac:spMkLst>
            <pc:docMk/>
            <pc:sldMk cId="3685972808" sldId="285"/>
            <ac:spMk id="2" creationId="{DC7CC817-B6B7-9024-C186-692E4326A527}"/>
          </ac:spMkLst>
        </pc:spChg>
      </pc:sldChg>
      <pc:sldChg chg="addSp delSp modSp add mod modClrScheme chgLayout">
        <pc:chgData name="Ward, Reagan" userId="27291eb4-8241-4961-9e69-8c66e34cc5b0" providerId="ADAL" clId="{32BB982D-D4B6-4A90-B6FD-482497FFE28A}" dt="2022-06-09T18:12:31.878" v="26474" actId="478"/>
        <pc:sldMkLst>
          <pc:docMk/>
          <pc:sldMk cId="4022630055" sldId="333"/>
        </pc:sldMkLst>
        <pc:spChg chg="add del mod">
          <ac:chgData name="Ward, Reagan" userId="27291eb4-8241-4961-9e69-8c66e34cc5b0" providerId="ADAL" clId="{32BB982D-D4B6-4A90-B6FD-482497FFE28A}" dt="2022-05-24T19:23:03.252" v="20552"/>
          <ac:spMkLst>
            <pc:docMk/>
            <pc:sldMk cId="4022630055" sldId="333"/>
            <ac:spMk id="2" creationId="{80299AEC-D69E-78EF-F477-38488F846022}"/>
          </ac:spMkLst>
        </pc:spChg>
        <pc:spChg chg="mod ord">
          <ac:chgData name="Ward, Reagan" userId="27291eb4-8241-4961-9e69-8c66e34cc5b0" providerId="ADAL" clId="{32BB982D-D4B6-4A90-B6FD-482497FFE28A}" dt="2022-05-24T19:23:15.717" v="20556" actId="1076"/>
          <ac:spMkLst>
            <pc:docMk/>
            <pc:sldMk cId="4022630055" sldId="333"/>
            <ac:spMk id="3" creationId="{6659AB1D-7F4B-4594-AEA1-CD81DE16A299}"/>
          </ac:spMkLst>
        </pc:spChg>
        <pc:spChg chg="add del mod">
          <ac:chgData name="Ward, Reagan" userId="27291eb4-8241-4961-9e69-8c66e34cc5b0" providerId="ADAL" clId="{32BB982D-D4B6-4A90-B6FD-482497FFE28A}" dt="2022-06-09T18:12:31.878" v="26474" actId="478"/>
          <ac:spMkLst>
            <pc:docMk/>
            <pc:sldMk cId="4022630055" sldId="333"/>
            <ac:spMk id="4" creationId="{92A1C92C-C59E-F53C-6094-6C27EA9D624E}"/>
          </ac:spMkLst>
        </pc:spChg>
        <pc:spChg chg="add del mod">
          <ac:chgData name="Ward, Reagan" userId="27291eb4-8241-4961-9e69-8c66e34cc5b0" providerId="ADAL" clId="{32BB982D-D4B6-4A90-B6FD-482497FFE28A}" dt="2022-05-24T19:23:03.252" v="20552"/>
          <ac:spMkLst>
            <pc:docMk/>
            <pc:sldMk cId="4022630055" sldId="333"/>
            <ac:spMk id="4" creationId="{DAF512E2-DEA8-566B-BF4B-2DF73FC8FF60}"/>
          </ac:spMkLst>
        </pc:spChg>
        <pc:spChg chg="add del mod">
          <ac:chgData name="Ward, Reagan" userId="27291eb4-8241-4961-9e69-8c66e34cc5b0" providerId="ADAL" clId="{32BB982D-D4B6-4A90-B6FD-482497FFE28A}" dt="2022-05-24T19:23:03.252" v="20552"/>
          <ac:spMkLst>
            <pc:docMk/>
            <pc:sldMk cId="4022630055" sldId="333"/>
            <ac:spMk id="5" creationId="{DAAA8908-E5D9-AB76-9DB3-F4B85434F826}"/>
          </ac:spMkLst>
        </pc:spChg>
        <pc:spChg chg="mod ord">
          <ac:chgData name="Ward, Reagan" userId="27291eb4-8241-4961-9e69-8c66e34cc5b0" providerId="ADAL" clId="{32BB982D-D4B6-4A90-B6FD-482497FFE28A}" dt="2022-05-24T19:23:03.252" v="20552"/>
          <ac:spMkLst>
            <pc:docMk/>
            <pc:sldMk cId="4022630055" sldId="333"/>
            <ac:spMk id="7170" creationId="{00000000-0000-0000-0000-000000000000}"/>
          </ac:spMkLst>
        </pc:spChg>
        <pc:spChg chg="del mod ord">
          <ac:chgData name="Ward, Reagan" userId="27291eb4-8241-4961-9e69-8c66e34cc5b0" providerId="ADAL" clId="{32BB982D-D4B6-4A90-B6FD-482497FFE28A}" dt="2022-06-09T18:12:29.309" v="26473" actId="478"/>
          <ac:spMkLst>
            <pc:docMk/>
            <pc:sldMk cId="4022630055" sldId="333"/>
            <ac:spMk id="7171" creationId="{00000000-0000-0000-0000-000000000000}"/>
          </ac:spMkLst>
        </pc:spChg>
        <pc:graphicFrameChg chg="del modGraphic">
          <ac:chgData name="Ward, Reagan" userId="27291eb4-8241-4961-9e69-8c66e34cc5b0" providerId="ADAL" clId="{32BB982D-D4B6-4A90-B6FD-482497FFE28A}" dt="2022-05-24T19:22:49.114" v="20548" actId="21"/>
          <ac:graphicFrameMkLst>
            <pc:docMk/>
            <pc:sldMk cId="4022630055" sldId="333"/>
            <ac:graphicFrameMk id="7" creationId="{0039074C-DCBD-4980-815F-F7497560E248}"/>
          </ac:graphicFrameMkLst>
        </pc:graphicFrameChg>
        <pc:graphicFrameChg chg="add del mod">
          <ac:chgData name="Ward, Reagan" userId="27291eb4-8241-4961-9e69-8c66e34cc5b0" providerId="ADAL" clId="{32BB982D-D4B6-4A90-B6FD-482497FFE28A}" dt="2022-05-24T19:23:08.945" v="20554"/>
          <ac:graphicFrameMkLst>
            <pc:docMk/>
            <pc:sldMk cId="4022630055" sldId="333"/>
            <ac:graphicFrameMk id="9" creationId="{38CF2EBC-7033-8FB7-702B-BB89C1042BD0}"/>
          </ac:graphicFrameMkLst>
        </pc:graphicFrameChg>
        <pc:graphicFrameChg chg="add mod modGraphic">
          <ac:chgData name="Ward, Reagan" userId="27291eb4-8241-4961-9e69-8c66e34cc5b0" providerId="ADAL" clId="{32BB982D-D4B6-4A90-B6FD-482497FFE28A}" dt="2022-05-24T19:28:09.112" v="20681" actId="2165"/>
          <ac:graphicFrameMkLst>
            <pc:docMk/>
            <pc:sldMk cId="4022630055" sldId="333"/>
            <ac:graphicFrameMk id="10" creationId="{F8568FAA-4BF9-E79D-45FA-923872BF5CA2}"/>
          </ac:graphicFrameMkLst>
        </pc:graphicFrameChg>
      </pc:sldChg>
      <pc:sldChg chg="addSp delSp modSp add mod">
        <pc:chgData name="Ward, Reagan" userId="27291eb4-8241-4961-9e69-8c66e34cc5b0" providerId="ADAL" clId="{32BB982D-D4B6-4A90-B6FD-482497FFE28A}" dt="2022-06-09T18:10:45.866" v="26235" actId="962"/>
        <pc:sldMkLst>
          <pc:docMk/>
          <pc:sldMk cId="1045621758" sldId="3101"/>
        </pc:sldMkLst>
        <pc:spChg chg="mod">
          <ac:chgData name="Ward, Reagan" userId="27291eb4-8241-4961-9e69-8c66e34cc5b0" providerId="ADAL" clId="{32BB982D-D4B6-4A90-B6FD-482497FFE28A}" dt="2022-05-23T17:01:57.579" v="9213"/>
          <ac:spMkLst>
            <pc:docMk/>
            <pc:sldMk cId="1045621758" sldId="3101"/>
            <ac:spMk id="2" creationId="{A87D2799-0FE2-4F92-A2A1-899D15182609}"/>
          </ac:spMkLst>
        </pc:spChg>
        <pc:spChg chg="mod">
          <ac:chgData name="Ward, Reagan" userId="27291eb4-8241-4961-9e69-8c66e34cc5b0" providerId="ADAL" clId="{32BB982D-D4B6-4A90-B6FD-482497FFE28A}" dt="2022-05-23T17:01:57.648" v="9214" actId="27636"/>
          <ac:spMkLst>
            <pc:docMk/>
            <pc:sldMk cId="1045621758" sldId="3101"/>
            <ac:spMk id="3" creationId="{59E8E679-C653-4810-8EE1-276FFB0651CA}"/>
          </ac:spMkLst>
        </pc:spChg>
        <pc:spChg chg="mod">
          <ac:chgData name="Ward, Reagan" userId="27291eb4-8241-4961-9e69-8c66e34cc5b0" providerId="ADAL" clId="{32BB982D-D4B6-4A90-B6FD-482497FFE28A}" dt="2022-05-23T17:01:57.579" v="9213"/>
          <ac:spMkLst>
            <pc:docMk/>
            <pc:sldMk cId="1045621758" sldId="3101"/>
            <ac:spMk id="4" creationId="{19D62B0D-5FE7-4917-916E-227622A6DD72}"/>
          </ac:spMkLst>
        </pc:spChg>
        <pc:spChg chg="add del mod">
          <ac:chgData name="Ward, Reagan" userId="27291eb4-8241-4961-9e69-8c66e34cc5b0" providerId="ADAL" clId="{32BB982D-D4B6-4A90-B6FD-482497FFE28A}" dt="2022-05-23T17:01:57.579" v="9213"/>
          <ac:spMkLst>
            <pc:docMk/>
            <pc:sldMk cId="1045621758" sldId="3101"/>
            <ac:spMk id="5" creationId="{530BC6FE-706F-29EF-D83E-B2E3BB7C6A88}"/>
          </ac:spMkLst>
        </pc:spChg>
        <pc:spChg chg="add del mod">
          <ac:chgData name="Ward, Reagan" userId="27291eb4-8241-4961-9e69-8c66e34cc5b0" providerId="ADAL" clId="{32BB982D-D4B6-4A90-B6FD-482497FFE28A}" dt="2022-05-23T17:01:57.579" v="9213"/>
          <ac:spMkLst>
            <pc:docMk/>
            <pc:sldMk cId="1045621758" sldId="3101"/>
            <ac:spMk id="6" creationId="{B4E7B846-B6A2-D44F-BCFC-1F9456F34291}"/>
          </ac:spMkLst>
        </pc:spChg>
        <pc:spChg chg="add del mod">
          <ac:chgData name="Ward, Reagan" userId="27291eb4-8241-4961-9e69-8c66e34cc5b0" providerId="ADAL" clId="{32BB982D-D4B6-4A90-B6FD-482497FFE28A}" dt="2022-05-23T17:01:57.579" v="9213"/>
          <ac:spMkLst>
            <pc:docMk/>
            <pc:sldMk cId="1045621758" sldId="3101"/>
            <ac:spMk id="7" creationId="{9CD2C9F0-4F67-4A48-E82A-BF9073E3BBCB}"/>
          </ac:spMkLst>
        </pc:spChg>
        <pc:picChg chg="add del mod">
          <ac:chgData name="Ward, Reagan" userId="27291eb4-8241-4961-9e69-8c66e34cc5b0" providerId="ADAL" clId="{32BB982D-D4B6-4A90-B6FD-482497FFE28A}" dt="2022-05-23T17:01:01.331" v="9196" actId="478"/>
          <ac:picMkLst>
            <pc:docMk/>
            <pc:sldMk cId="1045621758" sldId="3101"/>
            <ac:picMk id="4098" creationId="{FB03ABCF-7464-6633-20C6-494F403939B5}"/>
          </ac:picMkLst>
        </pc:picChg>
        <pc:picChg chg="add mod">
          <ac:chgData name="Ward, Reagan" userId="27291eb4-8241-4961-9e69-8c66e34cc5b0" providerId="ADAL" clId="{32BB982D-D4B6-4A90-B6FD-482497FFE28A}" dt="2022-06-09T18:10:45.866" v="26235" actId="962"/>
          <ac:picMkLst>
            <pc:docMk/>
            <pc:sldMk cId="1045621758" sldId="3101"/>
            <ac:picMk id="4100" creationId="{4BC0AD7B-278D-0771-96F4-25FCF77C8CBD}"/>
          </ac:picMkLst>
        </pc:picChg>
      </pc:sldChg>
      <pc:sldChg chg="modSp add mod">
        <pc:chgData name="Ward, Reagan" userId="27291eb4-8241-4961-9e69-8c66e34cc5b0" providerId="ADAL" clId="{32BB982D-D4B6-4A90-B6FD-482497FFE28A}" dt="2022-05-23T20:17:33.142" v="10947" actId="20577"/>
        <pc:sldMkLst>
          <pc:docMk/>
          <pc:sldMk cId="942363074" sldId="3104"/>
        </pc:sldMkLst>
        <pc:spChg chg="mod">
          <ac:chgData name="Ward, Reagan" userId="27291eb4-8241-4961-9e69-8c66e34cc5b0" providerId="ADAL" clId="{32BB982D-D4B6-4A90-B6FD-482497FFE28A}" dt="2022-05-23T20:17:33.142" v="10947" actId="20577"/>
          <ac:spMkLst>
            <pc:docMk/>
            <pc:sldMk cId="942363074" sldId="3104"/>
            <ac:spMk id="3" creationId="{0B02C17A-D068-41FA-9EE7-B3138195D125}"/>
          </ac:spMkLst>
        </pc:spChg>
      </pc:sldChg>
      <pc:sldChg chg="modSp add mod modClrScheme chgLayout">
        <pc:chgData name="Ward, Reagan" userId="27291eb4-8241-4961-9e69-8c66e34cc5b0" providerId="ADAL" clId="{32BB982D-D4B6-4A90-B6FD-482497FFE28A}" dt="2022-05-23T17:11:23.406" v="9477" actId="700"/>
        <pc:sldMkLst>
          <pc:docMk/>
          <pc:sldMk cId="3160792656" sldId="3130"/>
        </pc:sldMkLst>
        <pc:spChg chg="mod ord">
          <ac:chgData name="Ward, Reagan" userId="27291eb4-8241-4961-9e69-8c66e34cc5b0" providerId="ADAL" clId="{32BB982D-D4B6-4A90-B6FD-482497FFE28A}" dt="2022-05-23T17:11:23.406" v="9477" actId="700"/>
          <ac:spMkLst>
            <pc:docMk/>
            <pc:sldMk cId="3160792656" sldId="3130"/>
            <ac:spMk id="2" creationId="{B5B27B16-D15F-4CE2-BE56-2B8EF61B11AC}"/>
          </ac:spMkLst>
        </pc:spChg>
        <pc:spChg chg="mod ord">
          <ac:chgData name="Ward, Reagan" userId="27291eb4-8241-4961-9e69-8c66e34cc5b0" providerId="ADAL" clId="{32BB982D-D4B6-4A90-B6FD-482497FFE28A}" dt="2022-05-23T17:11:23.406" v="9477" actId="700"/>
          <ac:spMkLst>
            <pc:docMk/>
            <pc:sldMk cId="3160792656" sldId="3130"/>
            <ac:spMk id="3" creationId="{64386F43-962C-4F31-AD9D-25FFD4069176}"/>
          </ac:spMkLst>
        </pc:spChg>
      </pc:sldChg>
      <pc:sldChg chg="modSp add mod">
        <pc:chgData name="Ward, Reagan" userId="27291eb4-8241-4961-9e69-8c66e34cc5b0" providerId="ADAL" clId="{32BB982D-D4B6-4A90-B6FD-482497FFE28A}" dt="2022-05-24T20:10:18.818" v="20694" actId="27636"/>
        <pc:sldMkLst>
          <pc:docMk/>
          <pc:sldMk cId="2099307572" sldId="3131"/>
        </pc:sldMkLst>
        <pc:spChg chg="mod">
          <ac:chgData name="Ward, Reagan" userId="27291eb4-8241-4961-9e69-8c66e34cc5b0" providerId="ADAL" clId="{32BB982D-D4B6-4A90-B6FD-482497FFE28A}" dt="2022-05-24T20:10:18.818" v="20694" actId="27636"/>
          <ac:spMkLst>
            <pc:docMk/>
            <pc:sldMk cId="2099307572" sldId="3131"/>
            <ac:spMk id="3" creationId="{FAB40189-D081-49C3-92DE-857DD10D18C9}"/>
          </ac:spMkLst>
        </pc:spChg>
        <pc:spChg chg="mod">
          <ac:chgData name="Ward, Reagan" userId="27291eb4-8241-4961-9e69-8c66e34cc5b0" providerId="ADAL" clId="{32BB982D-D4B6-4A90-B6FD-482497FFE28A}" dt="2022-05-24T20:10:15.608" v="20692" actId="27636"/>
          <ac:spMkLst>
            <pc:docMk/>
            <pc:sldMk cId="2099307572" sldId="3131"/>
            <ac:spMk id="10" creationId="{BE59024F-2C91-40AF-A70F-E598D7C365B9}"/>
          </ac:spMkLst>
        </pc:spChg>
      </pc:sldChg>
      <pc:sldChg chg="add">
        <pc:chgData name="Ward, Reagan" userId="27291eb4-8241-4961-9e69-8c66e34cc5b0" providerId="ADAL" clId="{32BB982D-D4B6-4A90-B6FD-482497FFE28A}" dt="2022-05-13T20:42:40.321" v="30"/>
        <pc:sldMkLst>
          <pc:docMk/>
          <pc:sldMk cId="1022543205" sldId="3140"/>
        </pc:sldMkLst>
      </pc:sldChg>
      <pc:sldChg chg="modSp add mod modClrScheme chgLayout">
        <pc:chgData name="Ward, Reagan" userId="27291eb4-8241-4961-9e69-8c66e34cc5b0" providerId="ADAL" clId="{32BB982D-D4B6-4A90-B6FD-482497FFE28A}" dt="2022-05-23T17:10:59.271" v="9436" actId="700"/>
        <pc:sldMkLst>
          <pc:docMk/>
          <pc:sldMk cId="3864357787" sldId="3141"/>
        </pc:sldMkLst>
        <pc:spChg chg="mod ord">
          <ac:chgData name="Ward, Reagan" userId="27291eb4-8241-4961-9e69-8c66e34cc5b0" providerId="ADAL" clId="{32BB982D-D4B6-4A90-B6FD-482497FFE28A}" dt="2022-05-23T17:10:59.271" v="9436" actId="700"/>
          <ac:spMkLst>
            <pc:docMk/>
            <pc:sldMk cId="3864357787" sldId="3141"/>
            <ac:spMk id="4" creationId="{702BB1D7-F7AC-5718-F845-1481FEA987FE}"/>
          </ac:spMkLst>
        </pc:spChg>
        <pc:spChg chg="mod ord">
          <ac:chgData name="Ward, Reagan" userId="27291eb4-8241-4961-9e69-8c66e34cc5b0" providerId="ADAL" clId="{32BB982D-D4B6-4A90-B6FD-482497FFE28A}" dt="2022-05-23T17:10:59.271" v="9436" actId="700"/>
          <ac:spMkLst>
            <pc:docMk/>
            <pc:sldMk cId="3864357787" sldId="3141"/>
            <ac:spMk id="5" creationId="{ECDC06F9-57BC-B7C5-BEAF-5963BAE7731E}"/>
          </ac:spMkLst>
        </pc:spChg>
      </pc:sldChg>
      <pc:sldChg chg="addSp delSp modSp new del mod modClrScheme chgLayout">
        <pc:chgData name="Ward, Reagan" userId="27291eb4-8241-4961-9e69-8c66e34cc5b0" providerId="ADAL" clId="{32BB982D-D4B6-4A90-B6FD-482497FFE28A}" dt="2022-05-23T17:06:48.610" v="9321" actId="2696"/>
        <pc:sldMkLst>
          <pc:docMk/>
          <pc:sldMk cId="4120510428" sldId="3141"/>
        </pc:sldMkLst>
        <pc:spChg chg="del mod ord">
          <ac:chgData name="Ward, Reagan" userId="27291eb4-8241-4961-9e69-8c66e34cc5b0" providerId="ADAL" clId="{32BB982D-D4B6-4A90-B6FD-482497FFE28A}" dt="2022-05-18T20:11:25.554" v="781" actId="700"/>
          <ac:spMkLst>
            <pc:docMk/>
            <pc:sldMk cId="4120510428" sldId="3141"/>
            <ac:spMk id="2" creationId="{C8B93515-966C-5A34-5EE2-F7E7E6B361E4}"/>
          </ac:spMkLst>
        </pc:spChg>
        <pc:spChg chg="del">
          <ac:chgData name="Ward, Reagan" userId="27291eb4-8241-4961-9e69-8c66e34cc5b0" providerId="ADAL" clId="{32BB982D-D4B6-4A90-B6FD-482497FFE28A}" dt="2022-05-18T20:11:25.554" v="781" actId="700"/>
          <ac:spMkLst>
            <pc:docMk/>
            <pc:sldMk cId="4120510428" sldId="3141"/>
            <ac:spMk id="3" creationId="{D8C8CCB7-CE31-E098-ECE3-13F5AEB35DC1}"/>
          </ac:spMkLst>
        </pc:spChg>
        <pc:spChg chg="mod ord">
          <ac:chgData name="Ward, Reagan" userId="27291eb4-8241-4961-9e69-8c66e34cc5b0" providerId="ADAL" clId="{32BB982D-D4B6-4A90-B6FD-482497FFE28A}" dt="2022-05-18T20:11:25.554" v="781" actId="700"/>
          <ac:spMkLst>
            <pc:docMk/>
            <pc:sldMk cId="4120510428" sldId="3141"/>
            <ac:spMk id="4" creationId="{702BB1D7-F7AC-5718-F845-1481FEA987FE}"/>
          </ac:spMkLst>
        </pc:spChg>
        <pc:spChg chg="add mod ord">
          <ac:chgData name="Ward, Reagan" userId="27291eb4-8241-4961-9e69-8c66e34cc5b0" providerId="ADAL" clId="{32BB982D-D4B6-4A90-B6FD-482497FFE28A}" dt="2022-05-18T20:18:43.224" v="929" actId="6549"/>
          <ac:spMkLst>
            <pc:docMk/>
            <pc:sldMk cId="4120510428" sldId="3141"/>
            <ac:spMk id="5" creationId="{ECDC06F9-57BC-B7C5-BEAF-5963BAE7731E}"/>
          </ac:spMkLst>
        </pc:spChg>
      </pc:sldChg>
      <pc:sldChg chg="modSp new mod modClrScheme chgLayout">
        <pc:chgData name="Ward, Reagan" userId="27291eb4-8241-4961-9e69-8c66e34cc5b0" providerId="ADAL" clId="{32BB982D-D4B6-4A90-B6FD-482497FFE28A}" dt="2022-05-23T17:10:51.842" v="9434" actId="700"/>
        <pc:sldMkLst>
          <pc:docMk/>
          <pc:sldMk cId="3311564337" sldId="3142"/>
        </pc:sldMkLst>
        <pc:spChg chg="mod ord">
          <ac:chgData name="Ward, Reagan" userId="27291eb4-8241-4961-9e69-8c66e34cc5b0" providerId="ADAL" clId="{32BB982D-D4B6-4A90-B6FD-482497FFE28A}" dt="2022-05-23T17:10:51.842" v="9434" actId="700"/>
          <ac:spMkLst>
            <pc:docMk/>
            <pc:sldMk cId="3311564337" sldId="3142"/>
            <ac:spMk id="2" creationId="{DDFB3247-565B-19C1-5AAE-522B2D7C562E}"/>
          </ac:spMkLst>
        </pc:spChg>
        <pc:spChg chg="mod ord">
          <ac:chgData name="Ward, Reagan" userId="27291eb4-8241-4961-9e69-8c66e34cc5b0" providerId="ADAL" clId="{32BB982D-D4B6-4A90-B6FD-482497FFE28A}" dt="2022-05-23T17:10:51.842" v="9434" actId="700"/>
          <ac:spMkLst>
            <pc:docMk/>
            <pc:sldMk cId="3311564337" sldId="3142"/>
            <ac:spMk id="3" creationId="{C98C1425-7A11-211F-2197-E129CDB6EEF0}"/>
          </ac:spMkLst>
        </pc:spChg>
      </pc:sldChg>
      <pc:sldChg chg="modSp new mod modClrScheme chgLayout">
        <pc:chgData name="Ward, Reagan" userId="27291eb4-8241-4961-9e69-8c66e34cc5b0" providerId="ADAL" clId="{32BB982D-D4B6-4A90-B6FD-482497FFE28A}" dt="2022-05-23T17:11:02.488" v="9437" actId="700"/>
        <pc:sldMkLst>
          <pc:docMk/>
          <pc:sldMk cId="658429495" sldId="3143"/>
        </pc:sldMkLst>
        <pc:spChg chg="mod ord">
          <ac:chgData name="Ward, Reagan" userId="27291eb4-8241-4961-9e69-8c66e34cc5b0" providerId="ADAL" clId="{32BB982D-D4B6-4A90-B6FD-482497FFE28A}" dt="2022-05-23T17:11:02.488" v="9437" actId="700"/>
          <ac:spMkLst>
            <pc:docMk/>
            <pc:sldMk cId="658429495" sldId="3143"/>
            <ac:spMk id="2" creationId="{5ED1F1EE-E809-5572-98D6-0E73F052A5FD}"/>
          </ac:spMkLst>
        </pc:spChg>
        <pc:spChg chg="mod ord">
          <ac:chgData name="Ward, Reagan" userId="27291eb4-8241-4961-9e69-8c66e34cc5b0" providerId="ADAL" clId="{32BB982D-D4B6-4A90-B6FD-482497FFE28A}" dt="2022-05-23T17:11:02.488" v="9437" actId="700"/>
          <ac:spMkLst>
            <pc:docMk/>
            <pc:sldMk cId="658429495" sldId="3143"/>
            <ac:spMk id="3" creationId="{196971A8-FF8C-2904-7F21-4C2B0D855D43}"/>
          </ac:spMkLst>
        </pc:spChg>
      </pc:sldChg>
      <pc:sldChg chg="modSp new del mod modClrScheme chgLayout">
        <pc:chgData name="Ward, Reagan" userId="27291eb4-8241-4961-9e69-8c66e34cc5b0" providerId="ADAL" clId="{32BB982D-D4B6-4A90-B6FD-482497FFE28A}" dt="2022-05-23T21:16:55.111" v="11775" actId="2696"/>
        <pc:sldMkLst>
          <pc:docMk/>
          <pc:sldMk cId="641865713" sldId="3144"/>
        </pc:sldMkLst>
        <pc:spChg chg="mod ord">
          <ac:chgData name="Ward, Reagan" userId="27291eb4-8241-4961-9e69-8c66e34cc5b0" providerId="ADAL" clId="{32BB982D-D4B6-4A90-B6FD-482497FFE28A}" dt="2022-05-23T17:11:14.537" v="9474" actId="700"/>
          <ac:spMkLst>
            <pc:docMk/>
            <pc:sldMk cId="641865713" sldId="3144"/>
            <ac:spMk id="2" creationId="{4310DF7F-00B0-F336-1317-002E9CE627C8}"/>
          </ac:spMkLst>
        </pc:spChg>
        <pc:spChg chg="mod ord">
          <ac:chgData name="Ward, Reagan" userId="27291eb4-8241-4961-9e69-8c66e34cc5b0" providerId="ADAL" clId="{32BB982D-D4B6-4A90-B6FD-482497FFE28A}" dt="2022-05-23T17:11:14.537" v="9474" actId="700"/>
          <ac:spMkLst>
            <pc:docMk/>
            <pc:sldMk cId="641865713" sldId="3144"/>
            <ac:spMk id="3" creationId="{5BEA5B59-661B-9F7D-A6D0-7DFA5754EE88}"/>
          </ac:spMkLst>
        </pc:spChg>
      </pc:sldChg>
      <pc:sldChg chg="modSp new mod modClrScheme chgLayout">
        <pc:chgData name="Ward, Reagan" userId="27291eb4-8241-4961-9e69-8c66e34cc5b0" providerId="ADAL" clId="{32BB982D-D4B6-4A90-B6FD-482497FFE28A}" dt="2022-05-23T17:11:17.202" v="9475" actId="700"/>
        <pc:sldMkLst>
          <pc:docMk/>
          <pc:sldMk cId="723301570" sldId="3145"/>
        </pc:sldMkLst>
        <pc:spChg chg="mod ord">
          <ac:chgData name="Ward, Reagan" userId="27291eb4-8241-4961-9e69-8c66e34cc5b0" providerId="ADAL" clId="{32BB982D-D4B6-4A90-B6FD-482497FFE28A}" dt="2022-05-23T17:11:17.202" v="9475" actId="700"/>
          <ac:spMkLst>
            <pc:docMk/>
            <pc:sldMk cId="723301570" sldId="3145"/>
            <ac:spMk id="2" creationId="{FCBB3E9A-14BC-4A68-4474-E819DBA66748}"/>
          </ac:spMkLst>
        </pc:spChg>
        <pc:spChg chg="mod ord">
          <ac:chgData name="Ward, Reagan" userId="27291eb4-8241-4961-9e69-8c66e34cc5b0" providerId="ADAL" clId="{32BB982D-D4B6-4A90-B6FD-482497FFE28A}" dt="2022-05-23T17:11:17.202" v="9475" actId="700"/>
          <ac:spMkLst>
            <pc:docMk/>
            <pc:sldMk cId="723301570" sldId="3145"/>
            <ac:spMk id="3" creationId="{F644E71C-DED6-6C32-D708-FE5FBEB59104}"/>
          </ac:spMkLst>
        </pc:spChg>
      </pc:sldChg>
      <pc:sldChg chg="addSp delSp modSp new del mod modClrScheme chgLayout">
        <pc:chgData name="Ward, Reagan" userId="27291eb4-8241-4961-9e69-8c66e34cc5b0" providerId="ADAL" clId="{32BB982D-D4B6-4A90-B6FD-482497FFE28A}" dt="2022-05-23T17:06:48.610" v="9321" actId="2696"/>
        <pc:sldMkLst>
          <pc:docMk/>
          <pc:sldMk cId="2951586889" sldId="3146"/>
        </pc:sldMkLst>
        <pc:spChg chg="del mod ord">
          <ac:chgData name="Ward, Reagan" userId="27291eb4-8241-4961-9e69-8c66e34cc5b0" providerId="ADAL" clId="{32BB982D-D4B6-4A90-B6FD-482497FFE28A}" dt="2022-05-18T20:20:39.651" v="933" actId="700"/>
          <ac:spMkLst>
            <pc:docMk/>
            <pc:sldMk cId="2951586889" sldId="3146"/>
            <ac:spMk id="2" creationId="{CC2B9E31-A8A4-784C-537B-8E27156AAE78}"/>
          </ac:spMkLst>
        </pc:spChg>
        <pc:spChg chg="mod ord">
          <ac:chgData name="Ward, Reagan" userId="27291eb4-8241-4961-9e69-8c66e34cc5b0" providerId="ADAL" clId="{32BB982D-D4B6-4A90-B6FD-482497FFE28A}" dt="2022-05-18T20:20:39.651" v="933" actId="700"/>
          <ac:spMkLst>
            <pc:docMk/>
            <pc:sldMk cId="2951586889" sldId="3146"/>
            <ac:spMk id="3" creationId="{CE47BAF3-18BC-7B36-51F9-2EEC5952973E}"/>
          </ac:spMkLst>
        </pc:spChg>
        <pc:spChg chg="add mod ord">
          <ac:chgData name="Ward, Reagan" userId="27291eb4-8241-4961-9e69-8c66e34cc5b0" providerId="ADAL" clId="{32BB982D-D4B6-4A90-B6FD-482497FFE28A}" dt="2022-05-18T22:37:28.523" v="2184" actId="20577"/>
          <ac:spMkLst>
            <pc:docMk/>
            <pc:sldMk cId="2951586889" sldId="3146"/>
            <ac:spMk id="4" creationId="{60BFDCB7-3E02-00AE-9005-5497529E6B89}"/>
          </ac:spMkLst>
        </pc:spChg>
        <pc:spChg chg="add mod ord">
          <ac:chgData name="Ward, Reagan" userId="27291eb4-8241-4961-9e69-8c66e34cc5b0" providerId="ADAL" clId="{32BB982D-D4B6-4A90-B6FD-482497FFE28A}" dt="2022-05-18T22:45:39.062" v="2334" actId="20577"/>
          <ac:spMkLst>
            <pc:docMk/>
            <pc:sldMk cId="2951586889" sldId="3146"/>
            <ac:spMk id="5" creationId="{941488EB-5FF8-BBB7-3516-5D670B8FC2C3}"/>
          </ac:spMkLst>
        </pc:spChg>
      </pc:sldChg>
      <pc:sldChg chg="modSp add mod">
        <pc:chgData name="Ward, Reagan" userId="27291eb4-8241-4961-9e69-8c66e34cc5b0" providerId="ADAL" clId="{32BB982D-D4B6-4A90-B6FD-482497FFE28A}" dt="2022-05-25T13:18:42.298" v="21563" actId="6549"/>
        <pc:sldMkLst>
          <pc:docMk/>
          <pc:sldMk cId="3166149561" sldId="3146"/>
        </pc:sldMkLst>
        <pc:spChg chg="mod">
          <ac:chgData name="Ward, Reagan" userId="27291eb4-8241-4961-9e69-8c66e34cc5b0" providerId="ADAL" clId="{32BB982D-D4B6-4A90-B6FD-482497FFE28A}" dt="2022-05-25T13:18:42.298" v="21563" actId="6549"/>
          <ac:spMkLst>
            <pc:docMk/>
            <pc:sldMk cId="3166149561" sldId="3146"/>
            <ac:spMk id="5" creationId="{941488EB-5FF8-BBB7-3516-5D670B8FC2C3}"/>
          </ac:spMkLst>
        </pc:spChg>
      </pc:sldChg>
      <pc:sldChg chg="modSp new mod modClrScheme chgLayout">
        <pc:chgData name="Ward, Reagan" userId="27291eb4-8241-4961-9e69-8c66e34cc5b0" providerId="ADAL" clId="{32BB982D-D4B6-4A90-B6FD-482497FFE28A}" dt="2022-05-23T17:11:19.871" v="9476" actId="700"/>
        <pc:sldMkLst>
          <pc:docMk/>
          <pc:sldMk cId="4021245018" sldId="3147"/>
        </pc:sldMkLst>
        <pc:spChg chg="mod ord">
          <ac:chgData name="Ward, Reagan" userId="27291eb4-8241-4961-9e69-8c66e34cc5b0" providerId="ADAL" clId="{32BB982D-D4B6-4A90-B6FD-482497FFE28A}" dt="2022-05-23T17:11:19.871" v="9476" actId="700"/>
          <ac:spMkLst>
            <pc:docMk/>
            <pc:sldMk cId="4021245018" sldId="3147"/>
            <ac:spMk id="2" creationId="{4D963CF8-0D12-46E5-2B3C-7C30A1E84BC0}"/>
          </ac:spMkLst>
        </pc:spChg>
        <pc:spChg chg="mod ord">
          <ac:chgData name="Ward, Reagan" userId="27291eb4-8241-4961-9e69-8c66e34cc5b0" providerId="ADAL" clId="{32BB982D-D4B6-4A90-B6FD-482497FFE28A}" dt="2022-05-23T17:11:19.871" v="9476" actId="700"/>
          <ac:spMkLst>
            <pc:docMk/>
            <pc:sldMk cId="4021245018" sldId="3147"/>
            <ac:spMk id="3" creationId="{4A727CE7-BCA2-7A07-1967-A3892F4291D5}"/>
          </ac:spMkLst>
        </pc:spChg>
      </pc:sldChg>
      <pc:sldChg chg="addSp delSp modSp new mod modClrScheme chgLayout">
        <pc:chgData name="Ward, Reagan" userId="27291eb4-8241-4961-9e69-8c66e34cc5b0" providerId="ADAL" clId="{32BB982D-D4B6-4A90-B6FD-482497FFE28A}" dt="2022-05-20T20:25:19.418" v="3096" actId="27636"/>
        <pc:sldMkLst>
          <pc:docMk/>
          <pc:sldMk cId="1069309239" sldId="3148"/>
        </pc:sldMkLst>
        <pc:spChg chg="del mod ord">
          <ac:chgData name="Ward, Reagan" userId="27291eb4-8241-4961-9e69-8c66e34cc5b0" providerId="ADAL" clId="{32BB982D-D4B6-4A90-B6FD-482497FFE28A}" dt="2022-05-20T19:13:46.481" v="2400" actId="700"/>
          <ac:spMkLst>
            <pc:docMk/>
            <pc:sldMk cId="1069309239" sldId="3148"/>
            <ac:spMk id="2" creationId="{2C1040E8-82D8-EF4D-C549-96A6AEDEE87D}"/>
          </ac:spMkLst>
        </pc:spChg>
        <pc:spChg chg="mod ord">
          <ac:chgData name="Ward, Reagan" userId="27291eb4-8241-4961-9e69-8c66e34cc5b0" providerId="ADAL" clId="{32BB982D-D4B6-4A90-B6FD-482497FFE28A}" dt="2022-05-20T19:13:46.481" v="2400" actId="700"/>
          <ac:spMkLst>
            <pc:docMk/>
            <pc:sldMk cId="1069309239" sldId="3148"/>
            <ac:spMk id="3" creationId="{00CB86E5-4585-E894-4376-60653350CE72}"/>
          </ac:spMkLst>
        </pc:spChg>
        <pc:spChg chg="add mod ord">
          <ac:chgData name="Ward, Reagan" userId="27291eb4-8241-4961-9e69-8c66e34cc5b0" providerId="ADAL" clId="{32BB982D-D4B6-4A90-B6FD-482497FFE28A}" dt="2022-05-20T20:22:11.076" v="2760" actId="6549"/>
          <ac:spMkLst>
            <pc:docMk/>
            <pc:sldMk cId="1069309239" sldId="3148"/>
            <ac:spMk id="4" creationId="{7535EB6C-DC12-732B-98E5-490CA8111354}"/>
          </ac:spMkLst>
        </pc:spChg>
        <pc:spChg chg="add mod ord">
          <ac:chgData name="Ward, Reagan" userId="27291eb4-8241-4961-9e69-8c66e34cc5b0" providerId="ADAL" clId="{32BB982D-D4B6-4A90-B6FD-482497FFE28A}" dt="2022-05-20T20:25:19.418" v="3096" actId="27636"/>
          <ac:spMkLst>
            <pc:docMk/>
            <pc:sldMk cId="1069309239" sldId="3148"/>
            <ac:spMk id="5" creationId="{C9B2B0F0-6E68-FADE-7109-B795E547999D}"/>
          </ac:spMkLst>
        </pc:spChg>
        <pc:graphicFrameChg chg="add mod modGraphic">
          <ac:chgData name="Ward, Reagan" userId="27291eb4-8241-4961-9e69-8c66e34cc5b0" providerId="ADAL" clId="{32BB982D-D4B6-4A90-B6FD-482497FFE28A}" dt="2022-05-20T20:21:39.071" v="2758" actId="1076"/>
          <ac:graphicFrameMkLst>
            <pc:docMk/>
            <pc:sldMk cId="1069309239" sldId="3148"/>
            <ac:graphicFrameMk id="6" creationId="{CBDFEA24-D2A1-7BEE-180C-B352B4D5969A}"/>
          </ac:graphicFrameMkLst>
        </pc:graphicFrameChg>
      </pc:sldChg>
      <pc:sldChg chg="addSp delSp modSp new mod modClrScheme chgLayout modNotesTx">
        <pc:chgData name="Ward, Reagan" userId="27291eb4-8241-4961-9e69-8c66e34cc5b0" providerId="ADAL" clId="{32BB982D-D4B6-4A90-B6FD-482497FFE28A}" dt="2022-05-20T21:06:38.022" v="3687" actId="20577"/>
        <pc:sldMkLst>
          <pc:docMk/>
          <pc:sldMk cId="3911317434" sldId="3149"/>
        </pc:sldMkLst>
        <pc:spChg chg="mod ord">
          <ac:chgData name="Ward, Reagan" userId="27291eb4-8241-4961-9e69-8c66e34cc5b0" providerId="ADAL" clId="{32BB982D-D4B6-4A90-B6FD-482497FFE28A}" dt="2022-05-20T21:02:12.870" v="3120" actId="700"/>
          <ac:spMkLst>
            <pc:docMk/>
            <pc:sldMk cId="3911317434" sldId="3149"/>
            <ac:spMk id="2" creationId="{8286CAD4-A3EC-EF7B-C370-370C0BE811F3}"/>
          </ac:spMkLst>
        </pc:spChg>
        <pc:spChg chg="del mod ord">
          <ac:chgData name="Ward, Reagan" userId="27291eb4-8241-4961-9e69-8c66e34cc5b0" providerId="ADAL" clId="{32BB982D-D4B6-4A90-B6FD-482497FFE28A}" dt="2022-05-20T21:02:12.870" v="3120" actId="700"/>
          <ac:spMkLst>
            <pc:docMk/>
            <pc:sldMk cId="3911317434" sldId="3149"/>
            <ac:spMk id="3" creationId="{7A8B91CE-B8BC-49DD-ED0B-5B1DCBA1B2D2}"/>
          </ac:spMkLst>
        </pc:spChg>
        <pc:spChg chg="mod ord">
          <ac:chgData name="Ward, Reagan" userId="27291eb4-8241-4961-9e69-8c66e34cc5b0" providerId="ADAL" clId="{32BB982D-D4B6-4A90-B6FD-482497FFE28A}" dt="2022-05-20T21:02:12.870" v="3120" actId="700"/>
          <ac:spMkLst>
            <pc:docMk/>
            <pc:sldMk cId="3911317434" sldId="3149"/>
            <ac:spMk id="4" creationId="{A1E31772-59C6-7F6B-62A1-E7E1AD0530FE}"/>
          </ac:spMkLst>
        </pc:spChg>
        <pc:spChg chg="add mod ord">
          <ac:chgData name="Ward, Reagan" userId="27291eb4-8241-4961-9e69-8c66e34cc5b0" providerId="ADAL" clId="{32BB982D-D4B6-4A90-B6FD-482497FFE28A}" dt="2022-05-20T21:02:41.544" v="3190" actId="20577"/>
          <ac:spMkLst>
            <pc:docMk/>
            <pc:sldMk cId="3911317434" sldId="3149"/>
            <ac:spMk id="5" creationId="{ADD7C426-7C88-CD3E-FE0C-36D06F6956D8}"/>
          </ac:spMkLst>
        </pc:spChg>
        <pc:spChg chg="add mod ord">
          <ac:chgData name="Ward, Reagan" userId="27291eb4-8241-4961-9e69-8c66e34cc5b0" providerId="ADAL" clId="{32BB982D-D4B6-4A90-B6FD-482497FFE28A}" dt="2022-05-20T21:04:00.808" v="3423" actId="20577"/>
          <ac:spMkLst>
            <pc:docMk/>
            <pc:sldMk cId="3911317434" sldId="3149"/>
            <ac:spMk id="6" creationId="{AD0E7B92-9479-8B20-B94A-17385459CD8E}"/>
          </ac:spMkLst>
        </pc:spChg>
        <pc:spChg chg="add mod ord">
          <ac:chgData name="Ward, Reagan" userId="27291eb4-8241-4961-9e69-8c66e34cc5b0" providerId="ADAL" clId="{32BB982D-D4B6-4A90-B6FD-482497FFE28A}" dt="2022-05-20T21:02:16.272" v="3127" actId="20577"/>
          <ac:spMkLst>
            <pc:docMk/>
            <pc:sldMk cId="3911317434" sldId="3149"/>
            <ac:spMk id="7" creationId="{B5E2A477-357D-1941-B1C7-FA2376B347D1}"/>
          </ac:spMkLst>
        </pc:spChg>
        <pc:spChg chg="add mod ord">
          <ac:chgData name="Ward, Reagan" userId="27291eb4-8241-4961-9e69-8c66e34cc5b0" providerId="ADAL" clId="{32BB982D-D4B6-4A90-B6FD-482497FFE28A}" dt="2022-05-20T21:02:19.840" v="3135" actId="20577"/>
          <ac:spMkLst>
            <pc:docMk/>
            <pc:sldMk cId="3911317434" sldId="3149"/>
            <ac:spMk id="8" creationId="{578EFADC-7C21-8DCE-4C12-82A7A2908E86}"/>
          </ac:spMkLst>
        </pc:spChg>
        <pc:spChg chg="add mod">
          <ac:chgData name="Ward, Reagan" userId="27291eb4-8241-4961-9e69-8c66e34cc5b0" providerId="ADAL" clId="{32BB982D-D4B6-4A90-B6FD-482497FFE28A}" dt="2022-05-20T21:06:06.630" v="3659" actId="1076"/>
          <ac:spMkLst>
            <pc:docMk/>
            <pc:sldMk cId="3911317434" sldId="3149"/>
            <ac:spMk id="9" creationId="{1C72290A-BA67-2C28-9572-79C104A3C8C0}"/>
          </ac:spMkLst>
        </pc:spChg>
      </pc:sldChg>
      <pc:sldChg chg="addSp delSp modSp new mod modClrScheme chgLayout">
        <pc:chgData name="Ward, Reagan" userId="27291eb4-8241-4961-9e69-8c66e34cc5b0" providerId="ADAL" clId="{32BB982D-D4B6-4A90-B6FD-482497FFE28A}" dt="2022-06-01T22:57:09.091" v="25191" actId="20577"/>
        <pc:sldMkLst>
          <pc:docMk/>
          <pc:sldMk cId="2714535812" sldId="3150"/>
        </pc:sldMkLst>
        <pc:spChg chg="del mod ord">
          <ac:chgData name="Ward, Reagan" userId="27291eb4-8241-4961-9e69-8c66e34cc5b0" providerId="ADAL" clId="{32BB982D-D4B6-4A90-B6FD-482497FFE28A}" dt="2022-05-20T21:06:57.533" v="3689" actId="700"/>
          <ac:spMkLst>
            <pc:docMk/>
            <pc:sldMk cId="2714535812" sldId="3150"/>
            <ac:spMk id="2" creationId="{F8E59C62-12FE-1F3B-B28F-EE7C0EE9CB17}"/>
          </ac:spMkLst>
        </pc:spChg>
        <pc:spChg chg="mod ord">
          <ac:chgData name="Ward, Reagan" userId="27291eb4-8241-4961-9e69-8c66e34cc5b0" providerId="ADAL" clId="{32BB982D-D4B6-4A90-B6FD-482497FFE28A}" dt="2022-05-20T21:06:57.533" v="3689" actId="700"/>
          <ac:spMkLst>
            <pc:docMk/>
            <pc:sldMk cId="2714535812" sldId="3150"/>
            <ac:spMk id="3" creationId="{197CF57A-78C6-7B00-C487-DAAF0EBF0912}"/>
          </ac:spMkLst>
        </pc:spChg>
        <pc:spChg chg="add mod ord">
          <ac:chgData name="Ward, Reagan" userId="27291eb4-8241-4961-9e69-8c66e34cc5b0" providerId="ADAL" clId="{32BB982D-D4B6-4A90-B6FD-482497FFE28A}" dt="2022-05-20T21:07:12.843" v="3727" actId="20577"/>
          <ac:spMkLst>
            <pc:docMk/>
            <pc:sldMk cId="2714535812" sldId="3150"/>
            <ac:spMk id="4" creationId="{0C3351D4-1863-8C7F-4FED-94A55D46E268}"/>
          </ac:spMkLst>
        </pc:spChg>
        <pc:spChg chg="add mod ord">
          <ac:chgData name="Ward, Reagan" userId="27291eb4-8241-4961-9e69-8c66e34cc5b0" providerId="ADAL" clId="{32BB982D-D4B6-4A90-B6FD-482497FFE28A}" dt="2022-06-01T22:57:09.091" v="25191" actId="20577"/>
          <ac:spMkLst>
            <pc:docMk/>
            <pc:sldMk cId="2714535812" sldId="3150"/>
            <ac:spMk id="5" creationId="{7873235D-0339-DA69-DCD5-BC5ADDA4D5C2}"/>
          </ac:spMkLst>
        </pc:spChg>
      </pc:sldChg>
      <pc:sldChg chg="addSp delSp modSp new mod modClrScheme chgLayout">
        <pc:chgData name="Ward, Reagan" userId="27291eb4-8241-4961-9e69-8c66e34cc5b0" providerId="ADAL" clId="{32BB982D-D4B6-4A90-B6FD-482497FFE28A}" dt="2022-05-23T14:16:20.960" v="6289" actId="20577"/>
        <pc:sldMkLst>
          <pc:docMk/>
          <pc:sldMk cId="3518201137" sldId="3151"/>
        </pc:sldMkLst>
        <pc:spChg chg="del mod ord">
          <ac:chgData name="Ward, Reagan" userId="27291eb4-8241-4961-9e69-8c66e34cc5b0" providerId="ADAL" clId="{32BB982D-D4B6-4A90-B6FD-482497FFE28A}" dt="2022-05-20T22:48:13.180" v="4990" actId="700"/>
          <ac:spMkLst>
            <pc:docMk/>
            <pc:sldMk cId="3518201137" sldId="3151"/>
            <ac:spMk id="2" creationId="{159110AC-2B46-BA41-C1B4-8C14FFC4CC8B}"/>
          </ac:spMkLst>
        </pc:spChg>
        <pc:spChg chg="mod ord">
          <ac:chgData name="Ward, Reagan" userId="27291eb4-8241-4961-9e69-8c66e34cc5b0" providerId="ADAL" clId="{32BB982D-D4B6-4A90-B6FD-482497FFE28A}" dt="2022-05-20T22:48:13.180" v="4990" actId="700"/>
          <ac:spMkLst>
            <pc:docMk/>
            <pc:sldMk cId="3518201137" sldId="3151"/>
            <ac:spMk id="3" creationId="{05F4A57F-F2AF-E5E0-B0D5-674D77D7A55A}"/>
          </ac:spMkLst>
        </pc:spChg>
        <pc:spChg chg="add mod ord">
          <ac:chgData name="Ward, Reagan" userId="27291eb4-8241-4961-9e69-8c66e34cc5b0" providerId="ADAL" clId="{32BB982D-D4B6-4A90-B6FD-482497FFE28A}" dt="2022-05-20T22:48:21.104" v="5021" actId="20577"/>
          <ac:spMkLst>
            <pc:docMk/>
            <pc:sldMk cId="3518201137" sldId="3151"/>
            <ac:spMk id="4" creationId="{C318C76E-7C58-66AE-D322-FFA31DFBB848}"/>
          </ac:spMkLst>
        </pc:spChg>
        <pc:spChg chg="add mod ord">
          <ac:chgData name="Ward, Reagan" userId="27291eb4-8241-4961-9e69-8c66e34cc5b0" providerId="ADAL" clId="{32BB982D-D4B6-4A90-B6FD-482497FFE28A}" dt="2022-05-23T14:16:20.960" v="6289" actId="20577"/>
          <ac:spMkLst>
            <pc:docMk/>
            <pc:sldMk cId="3518201137" sldId="3151"/>
            <ac:spMk id="5" creationId="{4B60F571-74AB-C9D2-6B71-D94901449D69}"/>
          </ac:spMkLst>
        </pc:spChg>
        <pc:graphicFrameChg chg="add del mod modGraphic">
          <ac:chgData name="Ward, Reagan" userId="27291eb4-8241-4961-9e69-8c66e34cc5b0" providerId="ADAL" clId="{32BB982D-D4B6-4A90-B6FD-482497FFE28A}" dt="2022-05-20T22:59:01.932" v="5860" actId="478"/>
          <ac:graphicFrameMkLst>
            <pc:docMk/>
            <pc:sldMk cId="3518201137" sldId="3151"/>
            <ac:graphicFrameMk id="6" creationId="{F9CF84A5-B8BF-BF70-AE13-5CCD5D765283}"/>
          </ac:graphicFrameMkLst>
        </pc:graphicFrameChg>
        <pc:graphicFrameChg chg="add mod modGraphic">
          <ac:chgData name="Ward, Reagan" userId="27291eb4-8241-4961-9e69-8c66e34cc5b0" providerId="ADAL" clId="{32BB982D-D4B6-4A90-B6FD-482497FFE28A}" dt="2022-05-23T14:16:12.610" v="6288" actId="1076"/>
          <ac:graphicFrameMkLst>
            <pc:docMk/>
            <pc:sldMk cId="3518201137" sldId="3151"/>
            <ac:graphicFrameMk id="7" creationId="{CA11F706-ECEA-A0F4-5B2B-89C107FA69AE}"/>
          </ac:graphicFrameMkLst>
        </pc:graphicFrameChg>
      </pc:sldChg>
      <pc:sldChg chg="modSp new del mod">
        <pc:chgData name="Ward, Reagan" userId="27291eb4-8241-4961-9e69-8c66e34cc5b0" providerId="ADAL" clId="{32BB982D-D4B6-4A90-B6FD-482497FFE28A}" dt="2022-05-23T16:50:53.643" v="8968" actId="2696"/>
        <pc:sldMkLst>
          <pc:docMk/>
          <pc:sldMk cId="2229750506" sldId="3152"/>
        </pc:sldMkLst>
        <pc:spChg chg="mod">
          <ac:chgData name="Ward, Reagan" userId="27291eb4-8241-4961-9e69-8c66e34cc5b0" providerId="ADAL" clId="{32BB982D-D4B6-4A90-B6FD-482497FFE28A}" dt="2022-05-20T22:54:39.300" v="5324" actId="20577"/>
          <ac:spMkLst>
            <pc:docMk/>
            <pc:sldMk cId="2229750506" sldId="3152"/>
            <ac:spMk id="2" creationId="{6BC93363-F938-DE07-546A-D9A81EF91072}"/>
          </ac:spMkLst>
        </pc:spChg>
        <pc:spChg chg="mod">
          <ac:chgData name="Ward, Reagan" userId="27291eb4-8241-4961-9e69-8c66e34cc5b0" providerId="ADAL" clId="{32BB982D-D4B6-4A90-B6FD-482497FFE28A}" dt="2022-05-23T16:50:42.596" v="8966" actId="21"/>
          <ac:spMkLst>
            <pc:docMk/>
            <pc:sldMk cId="2229750506" sldId="3152"/>
            <ac:spMk id="3" creationId="{4CF1B748-0217-30AE-C7D4-CF10A5D9FA83}"/>
          </ac:spMkLst>
        </pc:spChg>
      </pc:sldChg>
      <pc:sldChg chg="modSp new del mod">
        <pc:chgData name="Ward, Reagan" userId="27291eb4-8241-4961-9e69-8c66e34cc5b0" providerId="ADAL" clId="{32BB982D-D4B6-4A90-B6FD-482497FFE28A}" dt="2022-05-20T23:02:14.966" v="5983" actId="47"/>
        <pc:sldMkLst>
          <pc:docMk/>
          <pc:sldMk cId="438121638" sldId="3153"/>
        </pc:sldMkLst>
        <pc:spChg chg="mod">
          <ac:chgData name="Ward, Reagan" userId="27291eb4-8241-4961-9e69-8c66e34cc5b0" providerId="ADAL" clId="{32BB982D-D4B6-4A90-B6FD-482497FFE28A}" dt="2022-05-20T23:01:30.101" v="5981" actId="20577"/>
          <ac:spMkLst>
            <pc:docMk/>
            <pc:sldMk cId="438121638" sldId="3153"/>
            <ac:spMk id="2" creationId="{34D8ACE0-CB3E-8E07-34E6-74E36A56A43F}"/>
          </ac:spMkLst>
        </pc:spChg>
      </pc:sldChg>
      <pc:sldChg chg="addSp delSp modSp add del mod">
        <pc:chgData name="Ward, Reagan" userId="27291eb4-8241-4961-9e69-8c66e34cc5b0" providerId="ADAL" clId="{32BB982D-D4B6-4A90-B6FD-482497FFE28A}" dt="2022-05-20T23:09:34.195" v="6232" actId="47"/>
        <pc:sldMkLst>
          <pc:docMk/>
          <pc:sldMk cId="0" sldId="3154"/>
        </pc:sldMkLst>
        <pc:spChg chg="mod">
          <ac:chgData name="Ward, Reagan" userId="27291eb4-8241-4961-9e69-8c66e34cc5b0" providerId="ADAL" clId="{32BB982D-D4B6-4A90-B6FD-482497FFE28A}" dt="2022-05-20T23:02:43.261" v="5994" actId="1036"/>
          <ac:spMkLst>
            <pc:docMk/>
            <pc:sldMk cId="0" sldId="3154"/>
            <ac:spMk id="2" creationId="{00000000-0000-0000-0000-000000000000}"/>
          </ac:spMkLst>
        </pc:spChg>
        <pc:spChg chg="mod">
          <ac:chgData name="Ward, Reagan" userId="27291eb4-8241-4961-9e69-8c66e34cc5b0" providerId="ADAL" clId="{32BB982D-D4B6-4A90-B6FD-482497FFE28A}" dt="2022-05-20T23:03:02.395" v="6004" actId="1076"/>
          <ac:spMkLst>
            <pc:docMk/>
            <pc:sldMk cId="0" sldId="3154"/>
            <ac:spMk id="3"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4" creationId="{00000000-0000-0000-0000-000000000000}"/>
          </ac:spMkLst>
        </pc:spChg>
        <pc:spChg chg="mod">
          <ac:chgData name="Ward, Reagan" userId="27291eb4-8241-4961-9e69-8c66e34cc5b0" providerId="ADAL" clId="{32BB982D-D4B6-4A90-B6FD-482497FFE28A}" dt="2022-05-20T23:02:25.507" v="5985"/>
          <ac:spMkLst>
            <pc:docMk/>
            <pc:sldMk cId="0" sldId="3154"/>
            <ac:spMk id="5"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6"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7"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8"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9" creationId="{00000000-0000-0000-0000-000000000000}"/>
          </ac:spMkLst>
        </pc:spChg>
        <pc:spChg chg="del mod">
          <ac:chgData name="Ward, Reagan" userId="27291eb4-8241-4961-9e69-8c66e34cc5b0" providerId="ADAL" clId="{32BB982D-D4B6-4A90-B6FD-482497FFE28A}" dt="2022-05-20T23:06:06.466" v="6165" actId="478"/>
          <ac:spMkLst>
            <pc:docMk/>
            <pc:sldMk cId="0" sldId="3154"/>
            <ac:spMk id="10"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1"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2"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3"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4" creationId="{00000000-0000-0000-0000-000000000000}"/>
          </ac:spMkLst>
        </pc:spChg>
        <pc:spChg chg="mod">
          <ac:chgData name="Ward, Reagan" userId="27291eb4-8241-4961-9e69-8c66e34cc5b0" providerId="ADAL" clId="{32BB982D-D4B6-4A90-B6FD-482497FFE28A}" dt="2022-05-20T23:03:44.060" v="6006" actId="1076"/>
          <ac:spMkLst>
            <pc:docMk/>
            <pc:sldMk cId="0" sldId="3154"/>
            <ac:spMk id="15"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6"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7"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8"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19"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20"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21"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22"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23" creationId="{00000000-0000-0000-0000-000000000000}"/>
          </ac:spMkLst>
        </pc:spChg>
        <pc:spChg chg="mod">
          <ac:chgData name="Ward, Reagan" userId="27291eb4-8241-4961-9e69-8c66e34cc5b0" providerId="ADAL" clId="{32BB982D-D4B6-4A90-B6FD-482497FFE28A}" dt="2022-05-20T23:02:43.261" v="5994" actId="1036"/>
          <ac:spMkLst>
            <pc:docMk/>
            <pc:sldMk cId="0" sldId="3154"/>
            <ac:spMk id="25" creationId="{00000000-0000-0000-0000-000000000000}"/>
          </ac:spMkLst>
        </pc:spChg>
        <pc:spChg chg="add del mod">
          <ac:chgData name="Ward, Reagan" userId="27291eb4-8241-4961-9e69-8c66e34cc5b0" providerId="ADAL" clId="{32BB982D-D4B6-4A90-B6FD-482497FFE28A}" dt="2022-05-20T23:02:25.507" v="5985"/>
          <ac:spMkLst>
            <pc:docMk/>
            <pc:sldMk cId="0" sldId="3154"/>
            <ac:spMk id="27" creationId="{95F11D48-D410-72CC-DC74-4D4113AF61FB}"/>
          </ac:spMkLst>
        </pc:spChg>
        <pc:spChg chg="add del mod">
          <ac:chgData name="Ward, Reagan" userId="27291eb4-8241-4961-9e69-8c66e34cc5b0" providerId="ADAL" clId="{32BB982D-D4B6-4A90-B6FD-482497FFE28A}" dt="2022-05-20T23:02:29.372" v="5986" actId="478"/>
          <ac:spMkLst>
            <pc:docMk/>
            <pc:sldMk cId="0" sldId="3154"/>
            <ac:spMk id="28" creationId="{F4EB80AE-2EEF-9E6D-ECA0-015A3D5CACE8}"/>
          </ac:spMkLst>
        </pc:spChg>
      </pc:sldChg>
      <pc:sldChg chg="addSp delSp modSp new mod">
        <pc:chgData name="Ward, Reagan" userId="27291eb4-8241-4961-9e69-8c66e34cc5b0" providerId="ADAL" clId="{32BB982D-D4B6-4A90-B6FD-482497FFE28A}" dt="2022-06-09T18:11:56.177" v="26384" actId="962"/>
        <pc:sldMkLst>
          <pc:docMk/>
          <pc:sldMk cId="841342495" sldId="3155"/>
        </pc:sldMkLst>
        <pc:spChg chg="mod">
          <ac:chgData name="Ward, Reagan" userId="27291eb4-8241-4961-9e69-8c66e34cc5b0" providerId="ADAL" clId="{32BB982D-D4B6-4A90-B6FD-482497FFE28A}" dt="2022-05-20T23:09:51.242" v="6235" actId="20577"/>
          <ac:spMkLst>
            <pc:docMk/>
            <pc:sldMk cId="841342495" sldId="3155"/>
            <ac:spMk id="2" creationId="{BAA5D8DC-A3FC-570D-058D-3DEE58652901}"/>
          </ac:spMkLst>
        </pc:spChg>
        <pc:spChg chg="del">
          <ac:chgData name="Ward, Reagan" userId="27291eb4-8241-4961-9e69-8c66e34cc5b0" providerId="ADAL" clId="{32BB982D-D4B6-4A90-B6FD-482497FFE28A}" dt="2022-05-20T23:04:16.141" v="6059" actId="1032"/>
          <ac:spMkLst>
            <pc:docMk/>
            <pc:sldMk cId="841342495" sldId="3155"/>
            <ac:spMk id="3" creationId="{931DD02F-D0EF-1B80-2495-B19AFF240665}"/>
          </ac:spMkLst>
        </pc:spChg>
        <pc:spChg chg="add del mod">
          <ac:chgData name="Ward, Reagan" userId="27291eb4-8241-4961-9e69-8c66e34cc5b0" providerId="ADAL" clId="{32BB982D-D4B6-4A90-B6FD-482497FFE28A}" dt="2022-05-20T23:06:01.715" v="6163" actId="478"/>
          <ac:spMkLst>
            <pc:docMk/>
            <pc:sldMk cId="841342495" sldId="3155"/>
            <ac:spMk id="6" creationId="{D6E35FF8-94E2-FB67-B61C-167AE36B8B2D}"/>
          </ac:spMkLst>
        </pc:spChg>
        <pc:spChg chg="add del mod ord">
          <ac:chgData name="Ward, Reagan" userId="27291eb4-8241-4961-9e69-8c66e34cc5b0" providerId="ADAL" clId="{32BB982D-D4B6-4A90-B6FD-482497FFE28A}" dt="2022-05-20T23:07:07.397" v="6174" actId="478"/>
          <ac:spMkLst>
            <pc:docMk/>
            <pc:sldMk cId="841342495" sldId="3155"/>
            <ac:spMk id="7" creationId="{7ECE8EB5-37B8-046D-844D-B29FC4A71E01}"/>
          </ac:spMkLst>
        </pc:spChg>
        <pc:spChg chg="add mod">
          <ac:chgData name="Ward, Reagan" userId="27291eb4-8241-4961-9e69-8c66e34cc5b0" providerId="ADAL" clId="{32BB982D-D4B6-4A90-B6FD-482497FFE28A}" dt="2022-05-25T17:36:34.507" v="22122" actId="14100"/>
          <ac:spMkLst>
            <pc:docMk/>
            <pc:sldMk cId="841342495" sldId="3155"/>
            <ac:spMk id="8" creationId="{3067FEAC-5680-BC2A-4ED3-AF0D309A12F9}"/>
          </ac:spMkLst>
        </pc:spChg>
        <pc:spChg chg="add mod ord">
          <ac:chgData name="Ward, Reagan" userId="27291eb4-8241-4961-9e69-8c66e34cc5b0" providerId="ADAL" clId="{32BB982D-D4B6-4A90-B6FD-482497FFE28A}" dt="2022-05-20T23:07:20.670" v="6187" actId="164"/>
          <ac:spMkLst>
            <pc:docMk/>
            <pc:sldMk cId="841342495" sldId="3155"/>
            <ac:spMk id="9" creationId="{9E847109-7386-CD49-652E-61875350C2C8}"/>
          </ac:spMkLst>
        </pc:spChg>
        <pc:spChg chg="add mod ord">
          <ac:chgData name="Ward, Reagan" userId="27291eb4-8241-4961-9e69-8c66e34cc5b0" providerId="ADAL" clId="{32BB982D-D4B6-4A90-B6FD-482497FFE28A}" dt="2022-05-20T23:07:20.670" v="6187" actId="164"/>
          <ac:spMkLst>
            <pc:docMk/>
            <pc:sldMk cId="841342495" sldId="3155"/>
            <ac:spMk id="10" creationId="{BB4A8CFC-D6C5-67B5-1C5A-1AF1DD5B4F69}"/>
          </ac:spMkLst>
        </pc:spChg>
        <pc:spChg chg="add del mod">
          <ac:chgData name="Ward, Reagan" userId="27291eb4-8241-4961-9e69-8c66e34cc5b0" providerId="ADAL" clId="{32BB982D-D4B6-4A90-B6FD-482497FFE28A}" dt="2022-05-20T23:08:12.253" v="6206" actId="478"/>
          <ac:spMkLst>
            <pc:docMk/>
            <pc:sldMk cId="841342495" sldId="3155"/>
            <ac:spMk id="12" creationId="{26CB62CC-6F26-43F9-0377-25A037BB7C71}"/>
          </ac:spMkLst>
        </pc:spChg>
        <pc:spChg chg="add mod">
          <ac:chgData name="Ward, Reagan" userId="27291eb4-8241-4961-9e69-8c66e34cc5b0" providerId="ADAL" clId="{32BB982D-D4B6-4A90-B6FD-482497FFE28A}" dt="2022-05-25T20:25:46.857" v="22133" actId="20577"/>
          <ac:spMkLst>
            <pc:docMk/>
            <pc:sldMk cId="841342495" sldId="3155"/>
            <ac:spMk id="12" creationId="{B2F59FD7-9435-1904-9700-A13696ADADF0}"/>
          </ac:spMkLst>
        </pc:spChg>
        <pc:spChg chg="add mod">
          <ac:chgData name="Ward, Reagan" userId="27291eb4-8241-4961-9e69-8c66e34cc5b0" providerId="ADAL" clId="{32BB982D-D4B6-4A90-B6FD-482497FFE28A}" dt="2022-06-09T18:11:56.177" v="26384" actId="962"/>
          <ac:spMkLst>
            <pc:docMk/>
            <pc:sldMk cId="841342495" sldId="3155"/>
            <ac:spMk id="13" creationId="{AB1AA46D-5492-8BDC-64DF-4EFD967BF038}"/>
          </ac:spMkLst>
        </pc:spChg>
        <pc:spChg chg="add mod">
          <ac:chgData name="Ward, Reagan" userId="27291eb4-8241-4961-9e69-8c66e34cc5b0" providerId="ADAL" clId="{32BB982D-D4B6-4A90-B6FD-482497FFE28A}" dt="2022-05-25T17:36:45.284" v="22124" actId="255"/>
          <ac:spMkLst>
            <pc:docMk/>
            <pc:sldMk cId="841342495" sldId="3155"/>
            <ac:spMk id="14" creationId="{2E725D15-36F2-F7C8-38F3-F2226EC769A9}"/>
          </ac:spMkLst>
        </pc:spChg>
        <pc:spChg chg="add del mod">
          <ac:chgData name="Ward, Reagan" userId="27291eb4-8241-4961-9e69-8c66e34cc5b0" providerId="ADAL" clId="{32BB982D-D4B6-4A90-B6FD-482497FFE28A}" dt="2022-05-25T17:34:46.244" v="22020" actId="478"/>
          <ac:spMkLst>
            <pc:docMk/>
            <pc:sldMk cId="841342495" sldId="3155"/>
            <ac:spMk id="15" creationId="{9258B94A-0B1A-BA88-2A82-6672F2B3D70A}"/>
          </ac:spMkLst>
        </pc:spChg>
        <pc:grpChg chg="add mod">
          <ac:chgData name="Ward, Reagan" userId="27291eb4-8241-4961-9e69-8c66e34cc5b0" providerId="ADAL" clId="{32BB982D-D4B6-4A90-B6FD-482497FFE28A}" dt="2022-06-09T18:11:25.369" v="26378" actId="962"/>
          <ac:grpSpMkLst>
            <pc:docMk/>
            <pc:sldMk cId="841342495" sldId="3155"/>
            <ac:grpSpMk id="11" creationId="{4785B715-8D9A-2D59-F054-90A0D24032A0}"/>
          </ac:grpSpMkLst>
        </pc:grpChg>
        <pc:graphicFrameChg chg="add mod modGraphic">
          <ac:chgData name="Ward, Reagan" userId="27291eb4-8241-4961-9e69-8c66e34cc5b0" providerId="ADAL" clId="{32BB982D-D4B6-4A90-B6FD-482497FFE28A}" dt="2022-06-09T18:11:45.847" v="26383" actId="962"/>
          <ac:graphicFrameMkLst>
            <pc:docMk/>
            <pc:sldMk cId="841342495" sldId="3155"/>
            <ac:graphicFrameMk id="5" creationId="{9A85DA6C-4407-A343-E19A-E8A7711DFD72}"/>
          </ac:graphicFrameMkLst>
        </pc:graphicFrameChg>
      </pc:sldChg>
      <pc:sldChg chg="addSp delSp modSp new mod ord">
        <pc:chgData name="Ward, Reagan" userId="27291eb4-8241-4961-9e69-8c66e34cc5b0" providerId="ADAL" clId="{32BB982D-D4B6-4A90-B6FD-482497FFE28A}" dt="2022-06-09T18:11:42.205" v="26382" actId="962"/>
        <pc:sldMkLst>
          <pc:docMk/>
          <pc:sldMk cId="1361709896" sldId="3156"/>
        </pc:sldMkLst>
        <pc:spChg chg="mod">
          <ac:chgData name="Ward, Reagan" userId="27291eb4-8241-4961-9e69-8c66e34cc5b0" providerId="ADAL" clId="{32BB982D-D4B6-4A90-B6FD-482497FFE28A}" dt="2022-05-23T16:17:45.816" v="8964" actId="20577"/>
          <ac:spMkLst>
            <pc:docMk/>
            <pc:sldMk cId="1361709896" sldId="3156"/>
            <ac:spMk id="2" creationId="{B140B02F-D2E0-2D43-E4FD-A4572F6B02D6}"/>
          </ac:spMkLst>
        </pc:spChg>
        <pc:spChg chg="del">
          <ac:chgData name="Ward, Reagan" userId="27291eb4-8241-4961-9e69-8c66e34cc5b0" providerId="ADAL" clId="{32BB982D-D4B6-4A90-B6FD-482497FFE28A}" dt="2022-05-23T14:17:47.640" v="6333" actId="1032"/>
          <ac:spMkLst>
            <pc:docMk/>
            <pc:sldMk cId="1361709896" sldId="3156"/>
            <ac:spMk id="3" creationId="{22A01C75-28F1-D349-0F14-E6C9B83457F5}"/>
          </ac:spMkLst>
        </pc:spChg>
        <pc:spChg chg="add del mod">
          <ac:chgData name="Ward, Reagan" userId="27291eb4-8241-4961-9e69-8c66e34cc5b0" providerId="ADAL" clId="{32BB982D-D4B6-4A90-B6FD-482497FFE28A}" dt="2022-05-25T17:31:02.692" v="21763" actId="478"/>
          <ac:spMkLst>
            <pc:docMk/>
            <pc:sldMk cId="1361709896" sldId="3156"/>
            <ac:spMk id="7" creationId="{1E933F1E-3974-3369-1D8F-7E3AFE347855}"/>
          </ac:spMkLst>
        </pc:spChg>
        <pc:spChg chg="add mod">
          <ac:chgData name="Ward, Reagan" userId="27291eb4-8241-4961-9e69-8c66e34cc5b0" providerId="ADAL" clId="{32BB982D-D4B6-4A90-B6FD-482497FFE28A}" dt="2022-05-25T20:25:55.700" v="22144" actId="20577"/>
          <ac:spMkLst>
            <pc:docMk/>
            <pc:sldMk cId="1361709896" sldId="3156"/>
            <ac:spMk id="8" creationId="{1B5CCE0F-B45B-10DF-9D12-A7C136A7B565}"/>
          </ac:spMkLst>
        </pc:spChg>
        <pc:spChg chg="add del mod">
          <ac:chgData name="Ward, Reagan" userId="27291eb4-8241-4961-9e69-8c66e34cc5b0" providerId="ADAL" clId="{32BB982D-D4B6-4A90-B6FD-482497FFE28A}" dt="2022-05-23T14:41:56.454" v="7616" actId="478"/>
          <ac:spMkLst>
            <pc:docMk/>
            <pc:sldMk cId="1361709896" sldId="3156"/>
            <ac:spMk id="9" creationId="{5D4E6DCD-6759-C4ED-56BA-F57E5CF377BD}"/>
          </ac:spMkLst>
        </pc:spChg>
        <pc:spChg chg="add mod">
          <ac:chgData name="Ward, Reagan" userId="27291eb4-8241-4961-9e69-8c66e34cc5b0" providerId="ADAL" clId="{32BB982D-D4B6-4A90-B6FD-482497FFE28A}" dt="2022-05-23T15:00:17.967" v="8153" actId="1076"/>
          <ac:spMkLst>
            <pc:docMk/>
            <pc:sldMk cId="1361709896" sldId="3156"/>
            <ac:spMk id="19" creationId="{50E0DFC9-CEA8-1918-69B8-39A250B87818}"/>
          </ac:spMkLst>
        </pc:spChg>
        <pc:spChg chg="add mod">
          <ac:chgData name="Ward, Reagan" userId="27291eb4-8241-4961-9e69-8c66e34cc5b0" providerId="ADAL" clId="{32BB982D-D4B6-4A90-B6FD-482497FFE28A}" dt="2022-05-23T16:16:58.937" v="8955" actId="20577"/>
          <ac:spMkLst>
            <pc:docMk/>
            <pc:sldMk cId="1361709896" sldId="3156"/>
            <ac:spMk id="20" creationId="{5EF853C7-82B4-BEF9-FB2D-5CD498115F1B}"/>
          </ac:spMkLst>
        </pc:spChg>
        <pc:graphicFrameChg chg="add mod modGraphic">
          <ac:chgData name="Ward, Reagan" userId="27291eb4-8241-4961-9e69-8c66e34cc5b0" providerId="ADAL" clId="{32BB982D-D4B6-4A90-B6FD-482497FFE28A}" dt="2022-06-09T18:11:42.205" v="26382" actId="962"/>
          <ac:graphicFrameMkLst>
            <pc:docMk/>
            <pc:sldMk cId="1361709896" sldId="3156"/>
            <ac:graphicFrameMk id="5" creationId="{E49266DD-A318-F41F-53ED-C28CD0EB119C}"/>
          </ac:graphicFrameMkLst>
        </pc:graphicFrameChg>
        <pc:graphicFrameChg chg="add del mod modGraphic">
          <ac:chgData name="Ward, Reagan" userId="27291eb4-8241-4961-9e69-8c66e34cc5b0" providerId="ADAL" clId="{32BB982D-D4B6-4A90-B6FD-482497FFE28A}" dt="2022-05-23T14:49:33.351" v="7742" actId="478"/>
          <ac:graphicFrameMkLst>
            <pc:docMk/>
            <pc:sldMk cId="1361709896" sldId="3156"/>
            <ac:graphicFrameMk id="6" creationId="{CB16D8E7-E74F-23F0-FA7E-BC2014747132}"/>
          </ac:graphicFrameMkLst>
        </pc:graphicFrameChg>
        <pc:picChg chg="add del mod">
          <ac:chgData name="Ward, Reagan" userId="27291eb4-8241-4961-9e69-8c66e34cc5b0" providerId="ADAL" clId="{32BB982D-D4B6-4A90-B6FD-482497FFE28A}" dt="2022-05-23T14:49:36.255" v="7743" actId="478"/>
          <ac:picMkLst>
            <pc:docMk/>
            <pc:sldMk cId="1361709896" sldId="3156"/>
            <ac:picMk id="11" creationId="{0E44A01D-BB13-31C8-AFE0-3AF5B09E1A36}"/>
          </ac:picMkLst>
        </pc:picChg>
        <pc:picChg chg="add del mod">
          <ac:chgData name="Ward, Reagan" userId="27291eb4-8241-4961-9e69-8c66e34cc5b0" providerId="ADAL" clId="{32BB982D-D4B6-4A90-B6FD-482497FFE28A}" dt="2022-05-23T14:49:36.255" v="7743" actId="478"/>
          <ac:picMkLst>
            <pc:docMk/>
            <pc:sldMk cId="1361709896" sldId="3156"/>
            <ac:picMk id="12" creationId="{A232C9F5-25C5-F580-40E4-E454E334643A}"/>
          </ac:picMkLst>
        </pc:picChg>
        <pc:picChg chg="add del mod">
          <ac:chgData name="Ward, Reagan" userId="27291eb4-8241-4961-9e69-8c66e34cc5b0" providerId="ADAL" clId="{32BB982D-D4B6-4A90-B6FD-482497FFE28A}" dt="2022-05-23T14:43:33.762" v="7637" actId="478"/>
          <ac:picMkLst>
            <pc:docMk/>
            <pc:sldMk cId="1361709896" sldId="3156"/>
            <ac:picMk id="14" creationId="{2D4398F9-AC37-B5E7-1842-D9828FB162F2}"/>
          </ac:picMkLst>
        </pc:picChg>
        <pc:picChg chg="add del mod">
          <ac:chgData name="Ward, Reagan" userId="27291eb4-8241-4961-9e69-8c66e34cc5b0" providerId="ADAL" clId="{32BB982D-D4B6-4A90-B6FD-482497FFE28A}" dt="2022-05-23T14:49:36.255" v="7743" actId="478"/>
          <ac:picMkLst>
            <pc:docMk/>
            <pc:sldMk cId="1361709896" sldId="3156"/>
            <ac:picMk id="16" creationId="{00D60723-D27F-D549-3EAD-929DA07E739D}"/>
          </ac:picMkLst>
        </pc:picChg>
        <pc:picChg chg="add del mod">
          <ac:chgData name="Ward, Reagan" userId="27291eb4-8241-4961-9e69-8c66e34cc5b0" providerId="ADAL" clId="{32BB982D-D4B6-4A90-B6FD-482497FFE28A}" dt="2022-05-23T14:44:08.394" v="7647" actId="478"/>
          <ac:picMkLst>
            <pc:docMk/>
            <pc:sldMk cId="1361709896" sldId="3156"/>
            <ac:picMk id="18" creationId="{E8A2F073-CF89-4563-5B06-DE2F5CCBE615}"/>
          </ac:picMkLst>
        </pc:picChg>
        <pc:cxnChg chg="add del">
          <ac:chgData name="Ward, Reagan" userId="27291eb4-8241-4961-9e69-8c66e34cc5b0" providerId="ADAL" clId="{32BB982D-D4B6-4A90-B6FD-482497FFE28A}" dt="2022-05-23T14:41:19.767" v="7609" actId="478"/>
          <ac:cxnSpMkLst>
            <pc:docMk/>
            <pc:sldMk cId="1361709896" sldId="3156"/>
            <ac:cxnSpMk id="8" creationId="{613BE57B-5FAD-69F3-8635-F2B732C913A4}"/>
          </ac:cxnSpMkLst>
        </pc:cxnChg>
      </pc:sldChg>
      <pc:sldChg chg="addSp delSp modSp add mod modNotesTx">
        <pc:chgData name="Ward, Reagan" userId="27291eb4-8241-4961-9e69-8c66e34cc5b0" providerId="ADAL" clId="{32BB982D-D4B6-4A90-B6FD-482497FFE28A}" dt="2022-06-09T18:11:38.623" v="26381" actId="962"/>
        <pc:sldMkLst>
          <pc:docMk/>
          <pc:sldMk cId="3422381226" sldId="3157"/>
        </pc:sldMkLst>
        <pc:spChg chg="mod">
          <ac:chgData name="Ward, Reagan" userId="27291eb4-8241-4961-9e69-8c66e34cc5b0" providerId="ADAL" clId="{32BB982D-D4B6-4A90-B6FD-482497FFE28A}" dt="2022-05-23T16:12:56.524" v="8760" actId="20577"/>
          <ac:spMkLst>
            <pc:docMk/>
            <pc:sldMk cId="3422381226" sldId="3157"/>
            <ac:spMk id="2" creationId="{B140B02F-D2E0-2D43-E4FD-A4572F6B02D6}"/>
          </ac:spMkLst>
        </pc:spChg>
        <pc:spChg chg="add del mod">
          <ac:chgData name="Ward, Reagan" userId="27291eb4-8241-4961-9e69-8c66e34cc5b0" providerId="ADAL" clId="{32BB982D-D4B6-4A90-B6FD-482497FFE28A}" dt="2022-05-25T17:31:06.980" v="21765" actId="478"/>
          <ac:spMkLst>
            <pc:docMk/>
            <pc:sldMk cId="3422381226" sldId="3157"/>
            <ac:spMk id="3" creationId="{A4D1D530-8609-658D-8677-DEE21609DC89}"/>
          </ac:spMkLst>
        </pc:spChg>
        <pc:spChg chg="add del mod">
          <ac:chgData name="Ward, Reagan" userId="27291eb4-8241-4961-9e69-8c66e34cc5b0" providerId="ADAL" clId="{32BB982D-D4B6-4A90-B6FD-482497FFE28A}" dt="2022-05-23T14:48:23.625" v="7709"/>
          <ac:spMkLst>
            <pc:docMk/>
            <pc:sldMk cId="3422381226" sldId="3157"/>
            <ac:spMk id="7" creationId="{795DB429-6C94-609C-0E18-923440B4331E}"/>
          </ac:spMkLst>
        </pc:spChg>
        <pc:spChg chg="add mod">
          <ac:chgData name="Ward, Reagan" userId="27291eb4-8241-4961-9e69-8c66e34cc5b0" providerId="ADAL" clId="{32BB982D-D4B6-4A90-B6FD-482497FFE28A}" dt="2022-05-23T16:15:46.452" v="8901" actId="1076"/>
          <ac:spMkLst>
            <pc:docMk/>
            <pc:sldMk cId="3422381226" sldId="3157"/>
            <ac:spMk id="8" creationId="{705F9A2E-D56A-A2E3-6BF6-5CC125D11F72}"/>
          </ac:spMkLst>
        </pc:spChg>
        <pc:spChg chg="add mod">
          <ac:chgData name="Ward, Reagan" userId="27291eb4-8241-4961-9e69-8c66e34cc5b0" providerId="ADAL" clId="{32BB982D-D4B6-4A90-B6FD-482497FFE28A}" dt="2022-05-23T16:16:21.489" v="8907" actId="1076"/>
          <ac:spMkLst>
            <pc:docMk/>
            <pc:sldMk cId="3422381226" sldId="3157"/>
            <ac:spMk id="9" creationId="{E8A0CE44-8ECE-AEA1-5849-DEF41FB61156}"/>
          </ac:spMkLst>
        </pc:spChg>
        <pc:spChg chg="add mod">
          <ac:chgData name="Ward, Reagan" userId="27291eb4-8241-4961-9e69-8c66e34cc5b0" providerId="ADAL" clId="{32BB982D-D4B6-4A90-B6FD-482497FFE28A}" dt="2022-05-23T16:15:49.211" v="8902" actId="1076"/>
          <ac:spMkLst>
            <pc:docMk/>
            <pc:sldMk cId="3422381226" sldId="3157"/>
            <ac:spMk id="14" creationId="{07B797C1-4776-E7EA-565A-E5DA278B88F2}"/>
          </ac:spMkLst>
        </pc:spChg>
        <pc:spChg chg="add mod">
          <ac:chgData name="Ward, Reagan" userId="27291eb4-8241-4961-9e69-8c66e34cc5b0" providerId="ADAL" clId="{32BB982D-D4B6-4A90-B6FD-482497FFE28A}" dt="2022-05-23T16:15:59.711" v="8906" actId="14100"/>
          <ac:spMkLst>
            <pc:docMk/>
            <pc:sldMk cId="3422381226" sldId="3157"/>
            <ac:spMk id="15" creationId="{E0DA39A4-E142-E478-4651-EBB4E7460D0F}"/>
          </ac:spMkLst>
        </pc:spChg>
        <pc:spChg chg="add mod">
          <ac:chgData name="Ward, Reagan" userId="27291eb4-8241-4961-9e69-8c66e34cc5b0" providerId="ADAL" clId="{32BB982D-D4B6-4A90-B6FD-482497FFE28A}" dt="2022-05-25T20:26:02.930" v="22153" actId="20577"/>
          <ac:spMkLst>
            <pc:docMk/>
            <pc:sldMk cId="3422381226" sldId="3157"/>
            <ac:spMk id="17" creationId="{BC87DA20-89C1-00FF-ACE4-074E039F3DFF}"/>
          </ac:spMkLst>
        </pc:spChg>
        <pc:graphicFrameChg chg="del">
          <ac:chgData name="Ward, Reagan" userId="27291eb4-8241-4961-9e69-8c66e34cc5b0" providerId="ADAL" clId="{32BB982D-D4B6-4A90-B6FD-482497FFE28A}" dt="2022-05-23T14:48:16.900" v="7706" actId="478"/>
          <ac:graphicFrameMkLst>
            <pc:docMk/>
            <pc:sldMk cId="3422381226" sldId="3157"/>
            <ac:graphicFrameMk id="5" creationId="{E49266DD-A318-F41F-53ED-C28CD0EB119C}"/>
          </ac:graphicFrameMkLst>
        </pc:graphicFrameChg>
        <pc:graphicFrameChg chg="del">
          <ac:chgData name="Ward, Reagan" userId="27291eb4-8241-4961-9e69-8c66e34cc5b0" providerId="ADAL" clId="{32BB982D-D4B6-4A90-B6FD-482497FFE28A}" dt="2022-05-23T14:48:21.073" v="7707" actId="21"/>
          <ac:graphicFrameMkLst>
            <pc:docMk/>
            <pc:sldMk cId="3422381226" sldId="3157"/>
            <ac:graphicFrameMk id="6" creationId="{CB16D8E7-E74F-23F0-FA7E-BC2014747132}"/>
          </ac:graphicFrameMkLst>
        </pc:graphicFrameChg>
        <pc:graphicFrameChg chg="add mod ord">
          <ac:chgData name="Ward, Reagan" userId="27291eb4-8241-4961-9e69-8c66e34cc5b0" providerId="ADAL" clId="{32BB982D-D4B6-4A90-B6FD-482497FFE28A}" dt="2022-06-09T18:11:38.623" v="26381" actId="962"/>
          <ac:graphicFrameMkLst>
            <pc:docMk/>
            <pc:sldMk cId="3422381226" sldId="3157"/>
            <ac:graphicFrameMk id="13" creationId="{5DDE8B0D-CEE6-0CE5-0519-8D11911EA6DE}"/>
          </ac:graphicFrameMkLst>
        </pc:graphicFrameChg>
        <pc:picChg chg="mod">
          <ac:chgData name="Ward, Reagan" userId="27291eb4-8241-4961-9e69-8c66e34cc5b0" providerId="ADAL" clId="{32BB982D-D4B6-4A90-B6FD-482497FFE28A}" dt="2022-05-23T16:15:44.492" v="8900" actId="1076"/>
          <ac:picMkLst>
            <pc:docMk/>
            <pc:sldMk cId="3422381226" sldId="3157"/>
            <ac:picMk id="11" creationId="{0E44A01D-BB13-31C8-AFE0-3AF5B09E1A36}"/>
          </ac:picMkLst>
        </pc:picChg>
        <pc:picChg chg="mod">
          <ac:chgData name="Ward, Reagan" userId="27291eb4-8241-4961-9e69-8c66e34cc5b0" providerId="ADAL" clId="{32BB982D-D4B6-4A90-B6FD-482497FFE28A}" dt="2022-05-23T16:15:43.094" v="8899" actId="1076"/>
          <ac:picMkLst>
            <pc:docMk/>
            <pc:sldMk cId="3422381226" sldId="3157"/>
            <ac:picMk id="12" creationId="{A232C9F5-25C5-F580-40E4-E454E334643A}"/>
          </ac:picMkLst>
        </pc:picChg>
        <pc:picChg chg="mod">
          <ac:chgData name="Ward, Reagan" userId="27291eb4-8241-4961-9e69-8c66e34cc5b0" providerId="ADAL" clId="{32BB982D-D4B6-4A90-B6FD-482497FFE28A}" dt="2022-05-23T16:15:51.504" v="8903" actId="1076"/>
          <ac:picMkLst>
            <pc:docMk/>
            <pc:sldMk cId="3422381226" sldId="3157"/>
            <ac:picMk id="16" creationId="{00D60723-D27F-D549-3EAD-929DA07E739D}"/>
          </ac:picMkLst>
        </pc:picChg>
      </pc:sldChg>
      <pc:sldChg chg="addSp delSp modSp new mod">
        <pc:chgData name="Ward, Reagan" userId="27291eb4-8241-4961-9e69-8c66e34cc5b0" providerId="ADAL" clId="{32BB982D-D4B6-4A90-B6FD-482497FFE28A}" dt="2022-06-09T18:11:17.181" v="26377" actId="962"/>
        <pc:sldMkLst>
          <pc:docMk/>
          <pc:sldMk cId="3855703260" sldId="3158"/>
        </pc:sldMkLst>
        <pc:spChg chg="mod">
          <ac:chgData name="Ward, Reagan" userId="27291eb4-8241-4961-9e69-8c66e34cc5b0" providerId="ADAL" clId="{32BB982D-D4B6-4A90-B6FD-482497FFE28A}" dt="2022-05-23T15:37:26.410" v="8383" actId="14100"/>
          <ac:spMkLst>
            <pc:docMk/>
            <pc:sldMk cId="3855703260" sldId="3158"/>
            <ac:spMk id="2" creationId="{4303733F-616E-004C-2530-E60C1345A621}"/>
          </ac:spMkLst>
        </pc:spChg>
        <pc:spChg chg="mod">
          <ac:chgData name="Ward, Reagan" userId="27291eb4-8241-4961-9e69-8c66e34cc5b0" providerId="ADAL" clId="{32BB982D-D4B6-4A90-B6FD-482497FFE28A}" dt="2022-05-23T15:58:46.394" v="8679" actId="20577"/>
          <ac:spMkLst>
            <pc:docMk/>
            <pc:sldMk cId="3855703260" sldId="3158"/>
            <ac:spMk id="3" creationId="{CEE99645-127D-CE30-34D7-849615BE8EFA}"/>
          </ac:spMkLst>
        </pc:spChg>
        <pc:picChg chg="add del mod">
          <ac:chgData name="Ward, Reagan" userId="27291eb4-8241-4961-9e69-8c66e34cc5b0" providerId="ADAL" clId="{32BB982D-D4B6-4A90-B6FD-482497FFE28A}" dt="2022-05-23T16:00:06.941" v="8680" actId="478"/>
          <ac:picMkLst>
            <pc:docMk/>
            <pc:sldMk cId="3855703260" sldId="3158"/>
            <ac:picMk id="2050" creationId="{462FE115-FCB0-FBD5-6A1A-07F62624AE27}"/>
          </ac:picMkLst>
        </pc:picChg>
        <pc:picChg chg="add mod">
          <ac:chgData name="Ward, Reagan" userId="27291eb4-8241-4961-9e69-8c66e34cc5b0" providerId="ADAL" clId="{32BB982D-D4B6-4A90-B6FD-482497FFE28A}" dt="2022-06-09T18:11:17.181" v="26377" actId="962"/>
          <ac:picMkLst>
            <pc:docMk/>
            <pc:sldMk cId="3855703260" sldId="3158"/>
            <ac:picMk id="2052" creationId="{645B0FF3-2E76-6AFB-7AB3-355A917E7344}"/>
          </ac:picMkLst>
        </pc:picChg>
      </pc:sldChg>
      <pc:sldChg chg="addSp delSp modSp new mod">
        <pc:chgData name="Ward, Reagan" userId="27291eb4-8241-4961-9e69-8c66e34cc5b0" providerId="ADAL" clId="{32BB982D-D4B6-4A90-B6FD-482497FFE28A}" dt="2022-06-09T18:12:21.501" v="26472" actId="962"/>
        <pc:sldMkLst>
          <pc:docMk/>
          <pc:sldMk cId="1478512691" sldId="3159"/>
        </pc:sldMkLst>
        <pc:spChg chg="mod">
          <ac:chgData name="Ward, Reagan" userId="27291eb4-8241-4961-9e69-8c66e34cc5b0" providerId="ADAL" clId="{32BB982D-D4B6-4A90-B6FD-482497FFE28A}" dt="2022-05-23T16:51:58.932" v="9029" actId="20577"/>
          <ac:spMkLst>
            <pc:docMk/>
            <pc:sldMk cId="1478512691" sldId="3159"/>
            <ac:spMk id="2" creationId="{0CFDFE2C-1C10-F992-C67F-E4880C496068}"/>
          </ac:spMkLst>
        </pc:spChg>
        <pc:spChg chg="mod">
          <ac:chgData name="Ward, Reagan" userId="27291eb4-8241-4961-9e69-8c66e34cc5b0" providerId="ADAL" clId="{32BB982D-D4B6-4A90-B6FD-482497FFE28A}" dt="2022-05-23T16:11:04.103" v="8737" actId="1076"/>
          <ac:spMkLst>
            <pc:docMk/>
            <pc:sldMk cId="1478512691" sldId="3159"/>
            <ac:spMk id="3" creationId="{00000000-0000-0000-0000-000000000000}"/>
          </ac:spMkLst>
        </pc:spChg>
        <pc:spChg chg="del">
          <ac:chgData name="Ward, Reagan" userId="27291eb4-8241-4961-9e69-8c66e34cc5b0" providerId="ADAL" clId="{32BB982D-D4B6-4A90-B6FD-482497FFE28A}" dt="2022-05-23T16:53:54.386" v="9087"/>
          <ac:spMkLst>
            <pc:docMk/>
            <pc:sldMk cId="1478512691" sldId="3159"/>
            <ac:spMk id="3" creationId="{43E5E4BE-D9E7-3136-7BD7-9050BE83212A}"/>
          </ac:spMkLst>
        </pc:spChg>
        <pc:spChg chg="add del mod">
          <ac:chgData name="Ward, Reagan" userId="27291eb4-8241-4961-9e69-8c66e34cc5b0" providerId="ADAL" clId="{32BB982D-D4B6-4A90-B6FD-482497FFE28A}" dt="2022-06-09T18:03:30.696" v="26184" actId="478"/>
          <ac:spMkLst>
            <pc:docMk/>
            <pc:sldMk cId="1478512691" sldId="3159"/>
            <ac:spMk id="3" creationId="{86CADE07-DF83-0791-E6BA-ED4410484110}"/>
          </ac:spMkLst>
        </pc:spChg>
        <pc:spChg chg="add del mod">
          <ac:chgData name="Ward, Reagan" userId="27291eb4-8241-4961-9e69-8c66e34cc5b0" providerId="ADAL" clId="{32BB982D-D4B6-4A90-B6FD-482497FFE28A}" dt="2022-05-23T16:56:14.853" v="9092"/>
          <ac:spMkLst>
            <pc:docMk/>
            <pc:sldMk cId="1478512691" sldId="3159"/>
            <ac:spMk id="9" creationId="{EDF7450D-48F4-E832-6039-8800F992BCC8}"/>
          </ac:spMkLst>
        </pc:spChg>
        <pc:graphicFrameChg chg="mod">
          <ac:chgData name="Ward, Reagan" userId="27291eb4-8241-4961-9e69-8c66e34cc5b0" providerId="ADAL" clId="{32BB982D-D4B6-4A90-B6FD-482497FFE28A}" dt="2022-05-23T16:11:17.970" v="8738" actId="1076"/>
          <ac:graphicFrameMkLst>
            <pc:docMk/>
            <pc:sldMk cId="1478512691" sldId="3159"/>
            <ac:graphicFrameMk id="4" creationId="{00000000-0000-0000-0000-000000000000}"/>
          </ac:graphicFrameMkLst>
        </pc:graphicFrameChg>
        <pc:picChg chg="add mod">
          <ac:chgData name="Ward, Reagan" userId="27291eb4-8241-4961-9e69-8c66e34cc5b0" providerId="ADAL" clId="{32BB982D-D4B6-4A90-B6FD-482497FFE28A}" dt="2022-06-09T18:12:11.529" v="26466" actId="962"/>
          <ac:picMkLst>
            <pc:docMk/>
            <pc:sldMk cId="1478512691" sldId="3159"/>
            <ac:picMk id="6" creationId="{04C81AD8-62A6-3212-169E-9F608ED1743B}"/>
          </ac:picMkLst>
        </pc:picChg>
        <pc:picChg chg="add del mod">
          <ac:chgData name="Ward, Reagan" userId="27291eb4-8241-4961-9e69-8c66e34cc5b0" providerId="ADAL" clId="{32BB982D-D4B6-4A90-B6FD-482497FFE28A}" dt="2022-05-23T16:53:53.727" v="9086" actId="21"/>
          <ac:picMkLst>
            <pc:docMk/>
            <pc:sldMk cId="1478512691" sldId="3159"/>
            <ac:picMk id="6" creationId="{6C7CB73D-0A47-CEC2-DABA-A3483AEAB4D4}"/>
          </ac:picMkLst>
        </pc:picChg>
        <pc:picChg chg="add del mod">
          <ac:chgData name="Ward, Reagan" userId="27291eb4-8241-4961-9e69-8c66e34cc5b0" providerId="ADAL" clId="{32BB982D-D4B6-4A90-B6FD-482497FFE28A}" dt="2022-05-23T16:56:11.579" v="9089" actId="478"/>
          <ac:picMkLst>
            <pc:docMk/>
            <pc:sldMk cId="1478512691" sldId="3159"/>
            <ac:picMk id="7" creationId="{269B0716-B87A-9674-8207-FF6AA08BE308}"/>
          </ac:picMkLst>
        </pc:picChg>
        <pc:picChg chg="add mod">
          <ac:chgData name="Ward, Reagan" userId="27291eb4-8241-4961-9e69-8c66e34cc5b0" providerId="ADAL" clId="{32BB982D-D4B6-4A90-B6FD-482497FFE28A}" dt="2022-06-09T18:12:21.501" v="26472" actId="962"/>
          <ac:picMkLst>
            <pc:docMk/>
            <pc:sldMk cId="1478512691" sldId="3159"/>
            <ac:picMk id="8" creationId="{F9B03013-37F5-6BAA-7091-3D94DEEF19D8}"/>
          </ac:picMkLst>
        </pc:picChg>
        <pc:picChg chg="add del">
          <ac:chgData name="Ward, Reagan" userId="27291eb4-8241-4961-9e69-8c66e34cc5b0" providerId="ADAL" clId="{32BB982D-D4B6-4A90-B6FD-482497FFE28A}" dt="2022-05-23T16:56:14.051" v="9091"/>
          <ac:picMkLst>
            <pc:docMk/>
            <pc:sldMk cId="1478512691" sldId="3159"/>
            <ac:picMk id="3074" creationId="{7A024549-E9D3-98ED-18FA-286F7D02972B}"/>
          </ac:picMkLst>
        </pc:picChg>
        <pc:picChg chg="add del mod">
          <ac:chgData name="Ward, Reagan" userId="27291eb4-8241-4961-9e69-8c66e34cc5b0" providerId="ADAL" clId="{32BB982D-D4B6-4A90-B6FD-482497FFE28A}" dt="2022-06-09T18:03:27.670" v="26183" actId="478"/>
          <ac:picMkLst>
            <pc:docMk/>
            <pc:sldMk cId="1478512691" sldId="3159"/>
            <ac:picMk id="3076" creationId="{307793A6-F089-4F35-0B11-2EADF899DFFC}"/>
          </ac:picMkLst>
        </pc:picChg>
      </pc:sldChg>
      <pc:sldChg chg="modSp new mod">
        <pc:chgData name="Ward, Reagan" userId="27291eb4-8241-4961-9e69-8c66e34cc5b0" providerId="ADAL" clId="{32BB982D-D4B6-4A90-B6FD-482497FFE28A}" dt="2022-05-23T16:59:49.599" v="9192" actId="20577"/>
        <pc:sldMkLst>
          <pc:docMk/>
          <pc:sldMk cId="1447054308" sldId="3160"/>
        </pc:sldMkLst>
        <pc:spChg chg="mod">
          <ac:chgData name="Ward, Reagan" userId="27291eb4-8241-4961-9e69-8c66e34cc5b0" providerId="ADAL" clId="{32BB982D-D4B6-4A90-B6FD-482497FFE28A}" dt="2022-05-23T16:59:49.599" v="9192" actId="20577"/>
          <ac:spMkLst>
            <pc:docMk/>
            <pc:sldMk cId="1447054308" sldId="3160"/>
            <ac:spMk id="2" creationId="{49742FA5-F047-2665-6520-BF3706EA4F13}"/>
          </ac:spMkLst>
        </pc:spChg>
      </pc:sldChg>
      <pc:sldChg chg="modSp add">
        <pc:chgData name="Ward, Reagan" userId="27291eb4-8241-4961-9e69-8c66e34cc5b0" providerId="ADAL" clId="{32BB982D-D4B6-4A90-B6FD-482497FFE28A}" dt="2022-06-09T18:11:30.454" v="26379" actId="962"/>
        <pc:sldMkLst>
          <pc:docMk/>
          <pc:sldMk cId="258027608" sldId="3161"/>
        </pc:sldMkLst>
        <pc:graphicFrameChg chg="mod">
          <ac:chgData name="Ward, Reagan" userId="27291eb4-8241-4961-9e69-8c66e34cc5b0" providerId="ADAL" clId="{32BB982D-D4B6-4A90-B6FD-482497FFE28A}" dt="2022-06-09T18:11:30.454" v="26379" actId="962"/>
          <ac:graphicFrameMkLst>
            <pc:docMk/>
            <pc:sldMk cId="258027608" sldId="3161"/>
            <ac:graphicFrameMk id="5" creationId="{53E481B0-DEEF-4BC2-B0FA-16BA2C8C8C3F}"/>
          </ac:graphicFrameMkLst>
        </pc:graphicFrameChg>
      </pc:sldChg>
      <pc:sldChg chg="modSp new mod ord">
        <pc:chgData name="Ward, Reagan" userId="27291eb4-8241-4961-9e69-8c66e34cc5b0" providerId="ADAL" clId="{32BB982D-D4B6-4A90-B6FD-482497FFE28A}" dt="2022-05-23T17:10:31.505" v="9421" actId="20577"/>
        <pc:sldMkLst>
          <pc:docMk/>
          <pc:sldMk cId="1332201276" sldId="3162"/>
        </pc:sldMkLst>
        <pc:spChg chg="mod">
          <ac:chgData name="Ward, Reagan" userId="27291eb4-8241-4961-9e69-8c66e34cc5b0" providerId="ADAL" clId="{32BB982D-D4B6-4A90-B6FD-482497FFE28A}" dt="2022-05-23T17:10:31.505" v="9421" actId="20577"/>
          <ac:spMkLst>
            <pc:docMk/>
            <pc:sldMk cId="1332201276" sldId="3162"/>
            <ac:spMk id="2" creationId="{A5B82DAF-C32E-2CE3-36D1-EF9A4C488A6B}"/>
          </ac:spMkLst>
        </pc:spChg>
      </pc:sldChg>
      <pc:sldChg chg="modSp new mod ord">
        <pc:chgData name="Ward, Reagan" userId="27291eb4-8241-4961-9e69-8c66e34cc5b0" providerId="ADAL" clId="{32BB982D-D4B6-4A90-B6FD-482497FFE28A}" dt="2022-05-23T17:11:11.246" v="9473" actId="20577"/>
        <pc:sldMkLst>
          <pc:docMk/>
          <pc:sldMk cId="2178588936" sldId="3163"/>
        </pc:sldMkLst>
        <pc:spChg chg="mod">
          <ac:chgData name="Ward, Reagan" userId="27291eb4-8241-4961-9e69-8c66e34cc5b0" providerId="ADAL" clId="{32BB982D-D4B6-4A90-B6FD-482497FFE28A}" dt="2022-05-23T17:11:11.246" v="9473" actId="20577"/>
          <ac:spMkLst>
            <pc:docMk/>
            <pc:sldMk cId="2178588936" sldId="3163"/>
            <ac:spMk id="2" creationId="{0C55DAB0-63A5-D2DC-A654-695DD868E589}"/>
          </ac:spMkLst>
        </pc:spChg>
      </pc:sldChg>
      <pc:sldChg chg="addSp delSp modSp new mod modClrScheme chgLayout">
        <pc:chgData name="Ward, Reagan" userId="27291eb4-8241-4961-9e69-8c66e34cc5b0" providerId="ADAL" clId="{32BB982D-D4B6-4A90-B6FD-482497FFE28A}" dt="2022-05-24T20:15:11.489" v="20846" actId="962"/>
        <pc:sldMkLst>
          <pc:docMk/>
          <pc:sldMk cId="1757702298" sldId="3164"/>
        </pc:sldMkLst>
        <pc:spChg chg="mod ord">
          <ac:chgData name="Ward, Reagan" userId="27291eb4-8241-4961-9e69-8c66e34cc5b0" providerId="ADAL" clId="{32BB982D-D4B6-4A90-B6FD-482497FFE28A}" dt="2022-05-24T20:12:37.198" v="20816" actId="20577"/>
          <ac:spMkLst>
            <pc:docMk/>
            <pc:sldMk cId="1757702298" sldId="3164"/>
            <ac:spMk id="2" creationId="{AA369ACD-B1C9-6789-B7C1-9E5EF619D1B5}"/>
          </ac:spMkLst>
        </pc:spChg>
        <pc:spChg chg="del mod ord">
          <ac:chgData name="Ward, Reagan" userId="27291eb4-8241-4961-9e69-8c66e34cc5b0" providerId="ADAL" clId="{32BB982D-D4B6-4A90-B6FD-482497FFE28A}" dt="2022-05-23T19:54:26.980" v="9860" actId="700"/>
          <ac:spMkLst>
            <pc:docMk/>
            <pc:sldMk cId="1757702298" sldId="3164"/>
            <ac:spMk id="3" creationId="{BE82414A-E1C7-0D2A-26C5-66C77D06DA68}"/>
          </ac:spMkLst>
        </pc:spChg>
        <pc:spChg chg="mod ord">
          <ac:chgData name="Ward, Reagan" userId="27291eb4-8241-4961-9e69-8c66e34cc5b0" providerId="ADAL" clId="{32BB982D-D4B6-4A90-B6FD-482497FFE28A}" dt="2022-05-24T20:11:03.657" v="20695" actId="700"/>
          <ac:spMkLst>
            <pc:docMk/>
            <pc:sldMk cId="1757702298" sldId="3164"/>
            <ac:spMk id="4" creationId="{5059497E-76BF-2106-F5F4-65F8A242A268}"/>
          </ac:spMkLst>
        </pc:spChg>
        <pc:spChg chg="add mod ord">
          <ac:chgData name="Ward, Reagan" userId="27291eb4-8241-4961-9e69-8c66e34cc5b0" providerId="ADAL" clId="{32BB982D-D4B6-4A90-B6FD-482497FFE28A}" dt="2022-05-24T20:13:02.204" v="20817" actId="207"/>
          <ac:spMkLst>
            <pc:docMk/>
            <pc:sldMk cId="1757702298" sldId="3164"/>
            <ac:spMk id="5" creationId="{F7FA6870-20C6-1921-4703-0A4879C51C00}"/>
          </ac:spMkLst>
        </pc:spChg>
        <pc:spChg chg="add mod ord">
          <ac:chgData name="Ward, Reagan" userId="27291eb4-8241-4961-9e69-8c66e34cc5b0" providerId="ADAL" clId="{32BB982D-D4B6-4A90-B6FD-482497FFE28A}" dt="2022-05-24T20:13:34.576" v="20832" actId="27636"/>
          <ac:spMkLst>
            <pc:docMk/>
            <pc:sldMk cId="1757702298" sldId="3164"/>
            <ac:spMk id="6" creationId="{1FF54122-10BE-972E-7082-B13C4CE43925}"/>
          </ac:spMkLst>
        </pc:spChg>
        <pc:spChg chg="add del mod ord">
          <ac:chgData name="Ward, Reagan" userId="27291eb4-8241-4961-9e69-8c66e34cc5b0" providerId="ADAL" clId="{32BB982D-D4B6-4A90-B6FD-482497FFE28A}" dt="2022-05-23T20:02:15.854" v="10465" actId="478"/>
          <ac:spMkLst>
            <pc:docMk/>
            <pc:sldMk cId="1757702298" sldId="3164"/>
            <ac:spMk id="7" creationId="{B1FE2AB6-1F33-F9AF-B013-F0DC2B28932F}"/>
          </ac:spMkLst>
        </pc:spChg>
        <pc:spChg chg="add del mod ord">
          <ac:chgData name="Ward, Reagan" userId="27291eb4-8241-4961-9e69-8c66e34cc5b0" providerId="ADAL" clId="{32BB982D-D4B6-4A90-B6FD-482497FFE28A}" dt="2022-05-23T20:03:05.687" v="10572" actId="478"/>
          <ac:spMkLst>
            <pc:docMk/>
            <pc:sldMk cId="1757702298" sldId="3164"/>
            <ac:spMk id="8" creationId="{86A1645F-A142-BB13-AEA4-DC930F29A32D}"/>
          </ac:spMkLst>
        </pc:spChg>
        <pc:spChg chg="add mod ord">
          <ac:chgData name="Ward, Reagan" userId="27291eb4-8241-4961-9e69-8c66e34cc5b0" providerId="ADAL" clId="{32BB982D-D4B6-4A90-B6FD-482497FFE28A}" dt="2022-05-24T20:13:58.082" v="20837" actId="207"/>
          <ac:spMkLst>
            <pc:docMk/>
            <pc:sldMk cId="1757702298" sldId="3164"/>
            <ac:spMk id="11" creationId="{37497B2A-272A-F453-1374-BD78D3DCCF03}"/>
          </ac:spMkLst>
        </pc:spChg>
        <pc:spChg chg="add mod ord">
          <ac:chgData name="Ward, Reagan" userId="27291eb4-8241-4961-9e69-8c66e34cc5b0" providerId="ADAL" clId="{32BB982D-D4B6-4A90-B6FD-482497FFE28A}" dt="2022-05-24T20:14:11.399" v="20840" actId="1582"/>
          <ac:spMkLst>
            <pc:docMk/>
            <pc:sldMk cId="1757702298" sldId="3164"/>
            <ac:spMk id="13" creationId="{FC9B9F05-F1E6-F92A-745B-AF7EF6D96D37}"/>
          </ac:spMkLst>
        </pc:spChg>
        <pc:picChg chg="add del mod">
          <ac:chgData name="Ward, Reagan" userId="27291eb4-8241-4961-9e69-8c66e34cc5b0" providerId="ADAL" clId="{32BB982D-D4B6-4A90-B6FD-482497FFE28A}" dt="2022-05-23T20:03:43.120" v="10579" actId="478"/>
          <ac:picMkLst>
            <pc:docMk/>
            <pc:sldMk cId="1757702298" sldId="3164"/>
            <ac:picMk id="10" creationId="{A4684815-39A4-41CD-D277-110E6062726F}"/>
          </ac:picMkLst>
        </pc:picChg>
        <pc:picChg chg="add del mod">
          <ac:chgData name="Ward, Reagan" userId="27291eb4-8241-4961-9e69-8c66e34cc5b0" providerId="ADAL" clId="{32BB982D-D4B6-4A90-B6FD-482497FFE28A}" dt="2022-05-23T20:14:03.579" v="10738" actId="478"/>
          <ac:picMkLst>
            <pc:docMk/>
            <pc:sldMk cId="1757702298" sldId="3164"/>
            <ac:picMk id="12" creationId="{38A5C2AC-4F97-975C-5AFC-E4590734FA20}"/>
          </ac:picMkLst>
        </pc:picChg>
        <pc:picChg chg="add mod">
          <ac:chgData name="Ward, Reagan" userId="27291eb4-8241-4961-9e69-8c66e34cc5b0" providerId="ADAL" clId="{32BB982D-D4B6-4A90-B6FD-482497FFE28A}" dt="2022-05-24T20:15:11.489" v="20846" actId="962"/>
          <ac:picMkLst>
            <pc:docMk/>
            <pc:sldMk cId="1757702298" sldId="3164"/>
            <ac:picMk id="15" creationId="{08A64F54-9BF3-D106-BD44-87E98CAA9C4A}"/>
          </ac:picMkLst>
        </pc:picChg>
        <pc:picChg chg="add mod">
          <ac:chgData name="Ward, Reagan" userId="27291eb4-8241-4961-9e69-8c66e34cc5b0" providerId="ADAL" clId="{32BB982D-D4B6-4A90-B6FD-482497FFE28A}" dt="2022-05-24T20:12:04.590" v="20716" actId="1076"/>
          <ac:picMkLst>
            <pc:docMk/>
            <pc:sldMk cId="1757702298" sldId="3164"/>
            <ac:picMk id="5122" creationId="{EFE0CD1E-77F6-9350-6290-A5384AF05FD0}"/>
          </ac:picMkLst>
        </pc:picChg>
        <pc:picChg chg="add del mod">
          <ac:chgData name="Ward, Reagan" userId="27291eb4-8241-4961-9e69-8c66e34cc5b0" providerId="ADAL" clId="{32BB982D-D4B6-4A90-B6FD-482497FFE28A}" dt="2022-05-24T20:14:55.309" v="20841" actId="478"/>
          <ac:picMkLst>
            <pc:docMk/>
            <pc:sldMk cId="1757702298" sldId="3164"/>
            <ac:picMk id="5124" creationId="{6CA72044-1C2A-816F-C849-BCE3A3CE6E58}"/>
          </ac:picMkLst>
        </pc:picChg>
      </pc:sldChg>
      <pc:sldChg chg="modSp new mod ord">
        <pc:chgData name="Ward, Reagan" userId="27291eb4-8241-4961-9e69-8c66e34cc5b0" providerId="ADAL" clId="{32BB982D-D4B6-4A90-B6FD-482497FFE28A}" dt="2022-05-23T21:16:42.341" v="11774" actId="20577"/>
        <pc:sldMkLst>
          <pc:docMk/>
          <pc:sldMk cId="4099459372" sldId="3165"/>
        </pc:sldMkLst>
        <pc:spChg chg="mod">
          <ac:chgData name="Ward, Reagan" userId="27291eb4-8241-4961-9e69-8c66e34cc5b0" providerId="ADAL" clId="{32BB982D-D4B6-4A90-B6FD-482497FFE28A}" dt="2022-05-23T21:16:42.341" v="11774" actId="20577"/>
          <ac:spMkLst>
            <pc:docMk/>
            <pc:sldMk cId="4099459372" sldId="3165"/>
            <ac:spMk id="2" creationId="{6668C2EB-6940-7AD9-DA23-1AB77D9BA250}"/>
          </ac:spMkLst>
        </pc:spChg>
      </pc:sldChg>
      <pc:sldChg chg="addSp delSp modSp new mod modClrScheme chgLayout">
        <pc:chgData name="Ward, Reagan" userId="27291eb4-8241-4961-9e69-8c66e34cc5b0" providerId="ADAL" clId="{32BB982D-D4B6-4A90-B6FD-482497FFE28A}" dt="2022-05-23T21:40:21.552" v="11806" actId="6549"/>
        <pc:sldMkLst>
          <pc:docMk/>
          <pc:sldMk cId="2203580885" sldId="3166"/>
        </pc:sldMkLst>
        <pc:spChg chg="del mod ord">
          <ac:chgData name="Ward, Reagan" userId="27291eb4-8241-4961-9e69-8c66e34cc5b0" providerId="ADAL" clId="{32BB982D-D4B6-4A90-B6FD-482497FFE28A}" dt="2022-05-23T20:37:57.082" v="10983" actId="700"/>
          <ac:spMkLst>
            <pc:docMk/>
            <pc:sldMk cId="2203580885" sldId="3166"/>
            <ac:spMk id="2" creationId="{2D50C78A-E383-0EBF-FB0A-42CCF2FFB285}"/>
          </ac:spMkLst>
        </pc:spChg>
        <pc:spChg chg="mod ord">
          <ac:chgData name="Ward, Reagan" userId="27291eb4-8241-4961-9e69-8c66e34cc5b0" providerId="ADAL" clId="{32BB982D-D4B6-4A90-B6FD-482497FFE28A}" dt="2022-05-23T20:37:57.082" v="10983" actId="700"/>
          <ac:spMkLst>
            <pc:docMk/>
            <pc:sldMk cId="2203580885" sldId="3166"/>
            <ac:spMk id="3" creationId="{80A10581-2073-D599-7297-CC7F0B38DA63}"/>
          </ac:spMkLst>
        </pc:spChg>
        <pc:spChg chg="add mod ord">
          <ac:chgData name="Ward, Reagan" userId="27291eb4-8241-4961-9e69-8c66e34cc5b0" providerId="ADAL" clId="{32BB982D-D4B6-4A90-B6FD-482497FFE28A}" dt="2022-05-23T21:40:21.552" v="11806" actId="6549"/>
          <ac:spMkLst>
            <pc:docMk/>
            <pc:sldMk cId="2203580885" sldId="3166"/>
            <ac:spMk id="4" creationId="{5D95BA6F-78DF-4429-3147-AEA1CDF00F1E}"/>
          </ac:spMkLst>
        </pc:spChg>
        <pc:spChg chg="add mod ord">
          <ac:chgData name="Ward, Reagan" userId="27291eb4-8241-4961-9e69-8c66e34cc5b0" providerId="ADAL" clId="{32BB982D-D4B6-4A90-B6FD-482497FFE28A}" dt="2022-05-23T21:19:19.682" v="11785" actId="20577"/>
          <ac:spMkLst>
            <pc:docMk/>
            <pc:sldMk cId="2203580885" sldId="3166"/>
            <ac:spMk id="5" creationId="{FA1815D7-2526-71D2-CCF1-C0B9E7DDAAB1}"/>
          </ac:spMkLst>
        </pc:spChg>
      </pc:sldChg>
      <pc:sldChg chg="addSp modSp new mod">
        <pc:chgData name="Ward, Reagan" userId="27291eb4-8241-4961-9e69-8c66e34cc5b0" providerId="ADAL" clId="{32BB982D-D4B6-4A90-B6FD-482497FFE28A}" dt="2022-05-23T21:46:23.760" v="12485" actId="20577"/>
        <pc:sldMkLst>
          <pc:docMk/>
          <pc:sldMk cId="2667333092" sldId="3167"/>
        </pc:sldMkLst>
        <pc:spChg chg="mod">
          <ac:chgData name="Ward, Reagan" userId="27291eb4-8241-4961-9e69-8c66e34cc5b0" providerId="ADAL" clId="{32BB982D-D4B6-4A90-B6FD-482497FFE28A}" dt="2022-05-23T21:40:15.522" v="11804" actId="20577"/>
          <ac:spMkLst>
            <pc:docMk/>
            <pc:sldMk cId="2667333092" sldId="3167"/>
            <ac:spMk id="2" creationId="{F95C202E-0CC9-94A1-13DA-6A629B6CE0CC}"/>
          </ac:spMkLst>
        </pc:spChg>
        <pc:spChg chg="mod">
          <ac:chgData name="Ward, Reagan" userId="27291eb4-8241-4961-9e69-8c66e34cc5b0" providerId="ADAL" clId="{32BB982D-D4B6-4A90-B6FD-482497FFE28A}" dt="2022-05-23T21:45:43.321" v="12460" actId="14100"/>
          <ac:spMkLst>
            <pc:docMk/>
            <pc:sldMk cId="2667333092" sldId="3167"/>
            <ac:spMk id="3" creationId="{A230C06C-20AC-FE24-33F3-2C2F428ECD0C}"/>
          </ac:spMkLst>
        </pc:spChg>
        <pc:graphicFrameChg chg="add mod modGraphic">
          <ac:chgData name="Ward, Reagan" userId="27291eb4-8241-4961-9e69-8c66e34cc5b0" providerId="ADAL" clId="{32BB982D-D4B6-4A90-B6FD-482497FFE28A}" dt="2022-05-23T21:46:23.760" v="12485" actId="20577"/>
          <ac:graphicFrameMkLst>
            <pc:docMk/>
            <pc:sldMk cId="2667333092" sldId="3167"/>
            <ac:graphicFrameMk id="5" creationId="{57672286-74A8-C5A6-03F9-1898DF04AC5F}"/>
          </ac:graphicFrameMkLst>
        </pc:graphicFrameChg>
      </pc:sldChg>
      <pc:sldChg chg="addSp modSp new mod">
        <pc:chgData name="Ward, Reagan" userId="27291eb4-8241-4961-9e69-8c66e34cc5b0" providerId="ADAL" clId="{32BB982D-D4B6-4A90-B6FD-482497FFE28A}" dt="2022-05-23T22:18:17.867" v="14224" actId="962"/>
        <pc:sldMkLst>
          <pc:docMk/>
          <pc:sldMk cId="4012362625" sldId="3168"/>
        </pc:sldMkLst>
        <pc:spChg chg="mod">
          <ac:chgData name="Ward, Reagan" userId="27291eb4-8241-4961-9e69-8c66e34cc5b0" providerId="ADAL" clId="{32BB982D-D4B6-4A90-B6FD-482497FFE28A}" dt="2022-05-23T22:00:38.096" v="12511" actId="20577"/>
          <ac:spMkLst>
            <pc:docMk/>
            <pc:sldMk cId="4012362625" sldId="3168"/>
            <ac:spMk id="2" creationId="{52C1E1B3-E375-15BB-C42B-605D55C0E301}"/>
          </ac:spMkLst>
        </pc:spChg>
        <pc:spChg chg="mod">
          <ac:chgData name="Ward, Reagan" userId="27291eb4-8241-4961-9e69-8c66e34cc5b0" providerId="ADAL" clId="{32BB982D-D4B6-4A90-B6FD-482497FFE28A}" dt="2022-05-23T22:03:54.624" v="12599" actId="20577"/>
          <ac:spMkLst>
            <pc:docMk/>
            <pc:sldMk cId="4012362625" sldId="3168"/>
            <ac:spMk id="3" creationId="{E33D52D5-2D94-1A2B-EB6D-0CF967C39C2D}"/>
          </ac:spMkLst>
        </pc:spChg>
        <pc:picChg chg="add mod">
          <ac:chgData name="Ward, Reagan" userId="27291eb4-8241-4961-9e69-8c66e34cc5b0" providerId="ADAL" clId="{32BB982D-D4B6-4A90-B6FD-482497FFE28A}" dt="2022-05-23T22:18:17.867" v="14224" actId="962"/>
          <ac:picMkLst>
            <pc:docMk/>
            <pc:sldMk cId="4012362625" sldId="3168"/>
            <ac:picMk id="6" creationId="{5FB82E74-76FA-37C7-2CC2-9E0CDF263576}"/>
          </ac:picMkLst>
        </pc:picChg>
      </pc:sldChg>
      <pc:sldChg chg="addSp delSp modSp new mod modClrScheme chgLayout">
        <pc:chgData name="Ward, Reagan" userId="27291eb4-8241-4961-9e69-8c66e34cc5b0" providerId="ADAL" clId="{32BB982D-D4B6-4A90-B6FD-482497FFE28A}" dt="2022-05-24T20:15:45.426" v="20849" actId="207"/>
        <pc:sldMkLst>
          <pc:docMk/>
          <pc:sldMk cId="590923807" sldId="3169"/>
        </pc:sldMkLst>
        <pc:spChg chg="mod ord">
          <ac:chgData name="Ward, Reagan" userId="27291eb4-8241-4961-9e69-8c66e34cc5b0" providerId="ADAL" clId="{32BB982D-D4B6-4A90-B6FD-482497FFE28A}" dt="2022-05-23T22:08:41.265" v="12696" actId="20577"/>
          <ac:spMkLst>
            <pc:docMk/>
            <pc:sldMk cId="590923807" sldId="3169"/>
            <ac:spMk id="2" creationId="{C3D3DB38-78E2-41F1-1CCD-363B045E338E}"/>
          </ac:spMkLst>
        </pc:spChg>
        <pc:spChg chg="del mod ord">
          <ac:chgData name="Ward, Reagan" userId="27291eb4-8241-4961-9e69-8c66e34cc5b0" providerId="ADAL" clId="{32BB982D-D4B6-4A90-B6FD-482497FFE28A}" dt="2022-05-23T22:08:24.535" v="12661" actId="700"/>
          <ac:spMkLst>
            <pc:docMk/>
            <pc:sldMk cId="590923807" sldId="3169"/>
            <ac:spMk id="3" creationId="{E4A71FD2-2820-D9F5-76C1-AA0D1416A682}"/>
          </ac:spMkLst>
        </pc:spChg>
        <pc:spChg chg="mod ord">
          <ac:chgData name="Ward, Reagan" userId="27291eb4-8241-4961-9e69-8c66e34cc5b0" providerId="ADAL" clId="{32BB982D-D4B6-4A90-B6FD-482497FFE28A}" dt="2022-05-23T22:08:24.535" v="12661" actId="700"/>
          <ac:spMkLst>
            <pc:docMk/>
            <pc:sldMk cId="590923807" sldId="3169"/>
            <ac:spMk id="4" creationId="{4F705FFE-90D8-BAA5-1708-0D66C6A75C89}"/>
          </ac:spMkLst>
        </pc:spChg>
        <pc:spChg chg="add mod ord">
          <ac:chgData name="Ward, Reagan" userId="27291eb4-8241-4961-9e69-8c66e34cc5b0" providerId="ADAL" clId="{32BB982D-D4B6-4A90-B6FD-482497FFE28A}" dt="2022-05-24T20:15:45.426" v="20849" actId="207"/>
          <ac:spMkLst>
            <pc:docMk/>
            <pc:sldMk cId="590923807" sldId="3169"/>
            <ac:spMk id="5" creationId="{D400266A-FC9D-D3A7-4C3F-A119820966E0}"/>
          </ac:spMkLst>
        </pc:spChg>
        <pc:spChg chg="add mod ord">
          <ac:chgData name="Ward, Reagan" userId="27291eb4-8241-4961-9e69-8c66e34cc5b0" providerId="ADAL" clId="{32BB982D-D4B6-4A90-B6FD-482497FFE28A}" dt="2022-05-24T19:43:45.403" v="20690" actId="207"/>
          <ac:spMkLst>
            <pc:docMk/>
            <pc:sldMk cId="590923807" sldId="3169"/>
            <ac:spMk id="6" creationId="{AC0FE848-4DBC-E69B-6E13-83F1BBEA3A78}"/>
          </ac:spMkLst>
        </pc:spChg>
        <pc:spChg chg="add mod ord">
          <ac:chgData name="Ward, Reagan" userId="27291eb4-8241-4961-9e69-8c66e34cc5b0" providerId="ADAL" clId="{32BB982D-D4B6-4A90-B6FD-482497FFE28A}" dt="2022-05-24T20:15:41.055" v="20848" actId="208"/>
          <ac:spMkLst>
            <pc:docMk/>
            <pc:sldMk cId="590923807" sldId="3169"/>
            <ac:spMk id="7" creationId="{8260574A-9A1E-1B46-5B34-55337618C560}"/>
          </ac:spMkLst>
        </pc:spChg>
        <pc:spChg chg="add mod ord">
          <ac:chgData name="Ward, Reagan" userId="27291eb4-8241-4961-9e69-8c66e34cc5b0" providerId="ADAL" clId="{32BB982D-D4B6-4A90-B6FD-482497FFE28A}" dt="2022-05-24T19:43:39.429" v="20689" actId="1582"/>
          <ac:spMkLst>
            <pc:docMk/>
            <pc:sldMk cId="590923807" sldId="3169"/>
            <ac:spMk id="8" creationId="{F8CE684F-E196-D5FB-2C01-E0F67DCBE402}"/>
          </ac:spMkLst>
        </pc:spChg>
      </pc:sldChg>
      <pc:sldChg chg="addSp delSp modSp new mod modClrScheme chgLayout">
        <pc:chgData name="Ward, Reagan" userId="27291eb4-8241-4961-9e69-8c66e34cc5b0" providerId="ADAL" clId="{32BB982D-D4B6-4A90-B6FD-482497FFE28A}" dt="2022-05-23T22:16:53.788" v="14204" actId="20577"/>
        <pc:sldMkLst>
          <pc:docMk/>
          <pc:sldMk cId="2113576212" sldId="3170"/>
        </pc:sldMkLst>
        <pc:spChg chg="del mod ord">
          <ac:chgData name="Ward, Reagan" userId="27291eb4-8241-4961-9e69-8c66e34cc5b0" providerId="ADAL" clId="{32BB982D-D4B6-4A90-B6FD-482497FFE28A}" dt="2022-05-23T22:14:53.634" v="13718" actId="700"/>
          <ac:spMkLst>
            <pc:docMk/>
            <pc:sldMk cId="2113576212" sldId="3170"/>
            <ac:spMk id="2" creationId="{AB7C4C0D-F140-C063-098B-C5868F754E64}"/>
          </ac:spMkLst>
        </pc:spChg>
        <pc:spChg chg="del">
          <ac:chgData name="Ward, Reagan" userId="27291eb4-8241-4961-9e69-8c66e34cc5b0" providerId="ADAL" clId="{32BB982D-D4B6-4A90-B6FD-482497FFE28A}" dt="2022-05-23T22:14:53.634" v="13718" actId="700"/>
          <ac:spMkLst>
            <pc:docMk/>
            <pc:sldMk cId="2113576212" sldId="3170"/>
            <ac:spMk id="3" creationId="{6D626AA0-4C2A-99CC-2AED-DCBD02B13EDF}"/>
          </ac:spMkLst>
        </pc:spChg>
        <pc:spChg chg="mod ord">
          <ac:chgData name="Ward, Reagan" userId="27291eb4-8241-4961-9e69-8c66e34cc5b0" providerId="ADAL" clId="{32BB982D-D4B6-4A90-B6FD-482497FFE28A}" dt="2022-05-23T22:14:53.634" v="13718" actId="700"/>
          <ac:spMkLst>
            <pc:docMk/>
            <pc:sldMk cId="2113576212" sldId="3170"/>
            <ac:spMk id="4" creationId="{8D6333D9-B8F1-AE5D-69C5-2E3A69BAB2FD}"/>
          </ac:spMkLst>
        </pc:spChg>
        <pc:spChg chg="mod ord">
          <ac:chgData name="Ward, Reagan" userId="27291eb4-8241-4961-9e69-8c66e34cc5b0" providerId="ADAL" clId="{32BB982D-D4B6-4A90-B6FD-482497FFE28A}" dt="2022-05-23T22:14:53.634" v="13718" actId="700"/>
          <ac:spMkLst>
            <pc:docMk/>
            <pc:sldMk cId="2113576212" sldId="3170"/>
            <ac:spMk id="5" creationId="{0DB39CC4-6891-548D-4310-B4D40745DABB}"/>
          </ac:spMkLst>
        </pc:spChg>
        <pc:spChg chg="del">
          <ac:chgData name="Ward, Reagan" userId="27291eb4-8241-4961-9e69-8c66e34cc5b0" providerId="ADAL" clId="{32BB982D-D4B6-4A90-B6FD-482497FFE28A}" dt="2022-05-23T22:14:53.634" v="13718" actId="700"/>
          <ac:spMkLst>
            <pc:docMk/>
            <pc:sldMk cId="2113576212" sldId="3170"/>
            <ac:spMk id="6" creationId="{660974B8-08F6-A267-80EB-468EEC004887}"/>
          </ac:spMkLst>
        </pc:spChg>
        <pc:spChg chg="del">
          <ac:chgData name="Ward, Reagan" userId="27291eb4-8241-4961-9e69-8c66e34cc5b0" providerId="ADAL" clId="{32BB982D-D4B6-4A90-B6FD-482497FFE28A}" dt="2022-05-23T22:14:53.634" v="13718" actId="700"/>
          <ac:spMkLst>
            <pc:docMk/>
            <pc:sldMk cId="2113576212" sldId="3170"/>
            <ac:spMk id="7" creationId="{31BA8721-613B-E767-FAB8-697F4E1B5936}"/>
          </ac:spMkLst>
        </pc:spChg>
        <pc:spChg chg="add mod ord">
          <ac:chgData name="Ward, Reagan" userId="27291eb4-8241-4961-9e69-8c66e34cc5b0" providerId="ADAL" clId="{32BB982D-D4B6-4A90-B6FD-482497FFE28A}" dt="2022-05-23T22:16:53.788" v="14204" actId="20577"/>
          <ac:spMkLst>
            <pc:docMk/>
            <pc:sldMk cId="2113576212" sldId="3170"/>
            <ac:spMk id="8" creationId="{9FD82D41-82BE-E563-7AD6-DF1A3A2E122C}"/>
          </ac:spMkLst>
        </pc:spChg>
      </pc:sldChg>
      <pc:sldChg chg="addSp delSp modSp new mod modClrScheme chgLayout">
        <pc:chgData name="Ward, Reagan" userId="27291eb4-8241-4961-9e69-8c66e34cc5b0" providerId="ADAL" clId="{32BB982D-D4B6-4A90-B6FD-482497FFE28A}" dt="2022-05-23T22:26:10.268" v="15285" actId="1076"/>
        <pc:sldMkLst>
          <pc:docMk/>
          <pc:sldMk cId="3805356425" sldId="3171"/>
        </pc:sldMkLst>
        <pc:spChg chg="del mod ord">
          <ac:chgData name="Ward, Reagan" userId="27291eb4-8241-4961-9e69-8c66e34cc5b0" providerId="ADAL" clId="{32BB982D-D4B6-4A90-B6FD-482497FFE28A}" dt="2022-05-23T22:20:11.010" v="14255" actId="700"/>
          <ac:spMkLst>
            <pc:docMk/>
            <pc:sldMk cId="3805356425" sldId="3171"/>
            <ac:spMk id="2" creationId="{39F231F5-54E5-455E-5686-1BE20899B69F}"/>
          </ac:spMkLst>
        </pc:spChg>
        <pc:spChg chg="mod ord">
          <ac:chgData name="Ward, Reagan" userId="27291eb4-8241-4961-9e69-8c66e34cc5b0" providerId="ADAL" clId="{32BB982D-D4B6-4A90-B6FD-482497FFE28A}" dt="2022-05-23T22:20:11.010" v="14255" actId="700"/>
          <ac:spMkLst>
            <pc:docMk/>
            <pc:sldMk cId="3805356425" sldId="3171"/>
            <ac:spMk id="3" creationId="{8D2BF2FC-C969-71DD-B1E3-8866901EA2F6}"/>
          </ac:spMkLst>
        </pc:spChg>
        <pc:spChg chg="add mod ord">
          <ac:chgData name="Ward, Reagan" userId="27291eb4-8241-4961-9e69-8c66e34cc5b0" providerId="ADAL" clId="{32BB982D-D4B6-4A90-B6FD-482497FFE28A}" dt="2022-05-23T22:22:06.618" v="14663" actId="20577"/>
          <ac:spMkLst>
            <pc:docMk/>
            <pc:sldMk cId="3805356425" sldId="3171"/>
            <ac:spMk id="4" creationId="{CB119D4E-0692-FD71-B215-AB8EE00F9D61}"/>
          </ac:spMkLst>
        </pc:spChg>
        <pc:spChg chg="add mod ord">
          <ac:chgData name="Ward, Reagan" userId="27291eb4-8241-4961-9e69-8c66e34cc5b0" providerId="ADAL" clId="{32BB982D-D4B6-4A90-B6FD-482497FFE28A}" dt="2022-05-23T22:26:07.041" v="15284" actId="20577"/>
          <ac:spMkLst>
            <pc:docMk/>
            <pc:sldMk cId="3805356425" sldId="3171"/>
            <ac:spMk id="5" creationId="{771B1016-FC4A-7847-DF51-5FFC908B1413}"/>
          </ac:spMkLst>
        </pc:spChg>
        <pc:graphicFrameChg chg="add mod modGraphic">
          <ac:chgData name="Ward, Reagan" userId="27291eb4-8241-4961-9e69-8c66e34cc5b0" providerId="ADAL" clId="{32BB982D-D4B6-4A90-B6FD-482497FFE28A}" dt="2022-05-23T22:26:10.268" v="15285" actId="1076"/>
          <ac:graphicFrameMkLst>
            <pc:docMk/>
            <pc:sldMk cId="3805356425" sldId="3171"/>
            <ac:graphicFrameMk id="6" creationId="{9F7365B2-FC5F-2A69-4896-4F5A29DD6BB2}"/>
          </ac:graphicFrameMkLst>
        </pc:graphicFrameChg>
      </pc:sldChg>
      <pc:sldChg chg="addSp modSp new mod">
        <pc:chgData name="Ward, Reagan" userId="27291eb4-8241-4961-9e69-8c66e34cc5b0" providerId="ADAL" clId="{32BB982D-D4B6-4A90-B6FD-482497FFE28A}" dt="2022-05-24T16:12:09.200" v="16044" actId="1076"/>
        <pc:sldMkLst>
          <pc:docMk/>
          <pc:sldMk cId="2769461070" sldId="3172"/>
        </pc:sldMkLst>
        <pc:spChg chg="mod">
          <ac:chgData name="Ward, Reagan" userId="27291eb4-8241-4961-9e69-8c66e34cc5b0" providerId="ADAL" clId="{32BB982D-D4B6-4A90-B6FD-482497FFE28A}" dt="2022-05-23T22:26:33.378" v="15318" actId="20577"/>
          <ac:spMkLst>
            <pc:docMk/>
            <pc:sldMk cId="2769461070" sldId="3172"/>
            <ac:spMk id="2" creationId="{3A87F36C-3143-EF38-53CA-52014A799640}"/>
          </ac:spMkLst>
        </pc:spChg>
        <pc:spChg chg="mod">
          <ac:chgData name="Ward, Reagan" userId="27291eb4-8241-4961-9e69-8c66e34cc5b0" providerId="ADAL" clId="{32BB982D-D4B6-4A90-B6FD-482497FFE28A}" dt="2022-05-24T16:11:41.261" v="16038" actId="20577"/>
          <ac:spMkLst>
            <pc:docMk/>
            <pc:sldMk cId="2769461070" sldId="3172"/>
            <ac:spMk id="3" creationId="{B959907D-0FBA-A8AA-F146-BA332D620B22}"/>
          </ac:spMkLst>
        </pc:spChg>
        <pc:graphicFrameChg chg="add mod modGraphic">
          <ac:chgData name="Ward, Reagan" userId="27291eb4-8241-4961-9e69-8c66e34cc5b0" providerId="ADAL" clId="{32BB982D-D4B6-4A90-B6FD-482497FFE28A}" dt="2022-05-24T16:12:09.200" v="16044" actId="1076"/>
          <ac:graphicFrameMkLst>
            <pc:docMk/>
            <pc:sldMk cId="2769461070" sldId="3172"/>
            <ac:graphicFrameMk id="5" creationId="{1DF81313-21A9-4ACE-B67F-3E05EF5409D9}"/>
          </ac:graphicFrameMkLst>
        </pc:graphicFrameChg>
      </pc:sldChg>
      <pc:sldChg chg="addSp delSp modSp new mod modClrScheme chgLayout">
        <pc:chgData name="Ward, Reagan" userId="27291eb4-8241-4961-9e69-8c66e34cc5b0" providerId="ADAL" clId="{32BB982D-D4B6-4A90-B6FD-482497FFE28A}" dt="2022-05-24T17:35:37.985" v="20386" actId="14100"/>
        <pc:sldMkLst>
          <pc:docMk/>
          <pc:sldMk cId="1536090372" sldId="3173"/>
        </pc:sldMkLst>
        <pc:spChg chg="del mod ord">
          <ac:chgData name="Ward, Reagan" userId="27291eb4-8241-4961-9e69-8c66e34cc5b0" providerId="ADAL" clId="{32BB982D-D4B6-4A90-B6FD-482497FFE28A}" dt="2022-05-24T15:03:55.896" v="15812" actId="700"/>
          <ac:spMkLst>
            <pc:docMk/>
            <pc:sldMk cId="1536090372" sldId="3173"/>
            <ac:spMk id="2" creationId="{CBAEE86E-21C7-4E4F-9618-F0C3DE61EEA4}"/>
          </ac:spMkLst>
        </pc:spChg>
        <pc:spChg chg="mod ord">
          <ac:chgData name="Ward, Reagan" userId="27291eb4-8241-4961-9e69-8c66e34cc5b0" providerId="ADAL" clId="{32BB982D-D4B6-4A90-B6FD-482497FFE28A}" dt="2022-05-24T17:33:49.080" v="20350"/>
          <ac:spMkLst>
            <pc:docMk/>
            <pc:sldMk cId="1536090372" sldId="3173"/>
            <ac:spMk id="3" creationId="{7A858306-EC2B-938B-CCAA-CD8069B53BF7}"/>
          </ac:spMkLst>
        </pc:spChg>
        <pc:spChg chg="add mod ord">
          <ac:chgData name="Ward, Reagan" userId="27291eb4-8241-4961-9e69-8c66e34cc5b0" providerId="ADAL" clId="{32BB982D-D4B6-4A90-B6FD-482497FFE28A}" dt="2022-05-24T17:33:49.080" v="20350"/>
          <ac:spMkLst>
            <pc:docMk/>
            <pc:sldMk cId="1536090372" sldId="3173"/>
            <ac:spMk id="4" creationId="{EA9D8CC8-7C35-5E83-DC1E-CFDC322504CC}"/>
          </ac:spMkLst>
        </pc:spChg>
        <pc:spChg chg="add mod ord">
          <ac:chgData name="Ward, Reagan" userId="27291eb4-8241-4961-9e69-8c66e34cc5b0" providerId="ADAL" clId="{32BB982D-D4B6-4A90-B6FD-482497FFE28A}" dt="2022-05-24T17:35:29.200" v="20385" actId="20577"/>
          <ac:spMkLst>
            <pc:docMk/>
            <pc:sldMk cId="1536090372" sldId="3173"/>
            <ac:spMk id="5" creationId="{B9693CA4-33B5-6472-B731-FF5C6113C2C7}"/>
          </ac:spMkLst>
        </pc:spChg>
        <pc:spChg chg="add del mod">
          <ac:chgData name="Ward, Reagan" userId="27291eb4-8241-4961-9e69-8c66e34cc5b0" providerId="ADAL" clId="{32BB982D-D4B6-4A90-B6FD-482497FFE28A}" dt="2022-05-24T17:33:49.080" v="20350"/>
          <ac:spMkLst>
            <pc:docMk/>
            <pc:sldMk cId="1536090372" sldId="3173"/>
            <ac:spMk id="8" creationId="{B177BC18-9F86-1B1C-C31D-B2B9D251D971}"/>
          </ac:spMkLst>
        </pc:spChg>
        <pc:spChg chg="add del mod">
          <ac:chgData name="Ward, Reagan" userId="27291eb4-8241-4961-9e69-8c66e34cc5b0" providerId="ADAL" clId="{32BB982D-D4B6-4A90-B6FD-482497FFE28A}" dt="2022-05-24T17:33:49.080" v="20350"/>
          <ac:spMkLst>
            <pc:docMk/>
            <pc:sldMk cId="1536090372" sldId="3173"/>
            <ac:spMk id="9" creationId="{D7EFC9C8-F1E8-8054-A747-EBF044DD3E96}"/>
          </ac:spMkLst>
        </pc:spChg>
        <pc:spChg chg="add del mod">
          <ac:chgData name="Ward, Reagan" userId="27291eb4-8241-4961-9e69-8c66e34cc5b0" providerId="ADAL" clId="{32BB982D-D4B6-4A90-B6FD-482497FFE28A}" dt="2022-05-24T17:33:49.080" v="20350"/>
          <ac:spMkLst>
            <pc:docMk/>
            <pc:sldMk cId="1536090372" sldId="3173"/>
            <ac:spMk id="10" creationId="{2E9B1181-FB84-A91E-C377-C51B1C843AA9}"/>
          </ac:spMkLst>
        </pc:spChg>
        <pc:spChg chg="add mod">
          <ac:chgData name="Ward, Reagan" userId="27291eb4-8241-4961-9e69-8c66e34cc5b0" providerId="ADAL" clId="{32BB982D-D4B6-4A90-B6FD-482497FFE28A}" dt="2022-05-24T17:35:37.985" v="20386" actId="14100"/>
          <ac:spMkLst>
            <pc:docMk/>
            <pc:sldMk cId="1536090372" sldId="3173"/>
            <ac:spMk id="11" creationId="{61EE5808-E05A-5870-7B04-E34C80F91F6E}"/>
          </ac:spMkLst>
        </pc:spChg>
        <pc:graphicFrameChg chg="add mod modGraphic">
          <ac:chgData name="Ward, Reagan" userId="27291eb4-8241-4961-9e69-8c66e34cc5b0" providerId="ADAL" clId="{32BB982D-D4B6-4A90-B6FD-482497FFE28A}" dt="2022-05-24T17:33:12.427" v="20333" actId="20577"/>
          <ac:graphicFrameMkLst>
            <pc:docMk/>
            <pc:sldMk cId="1536090372" sldId="3173"/>
            <ac:graphicFrameMk id="6" creationId="{FE6D2AA8-485E-BE7A-911A-0E09FAF238DC}"/>
          </ac:graphicFrameMkLst>
        </pc:graphicFrameChg>
        <pc:graphicFrameChg chg="add mod modGraphic">
          <ac:chgData name="Ward, Reagan" userId="27291eb4-8241-4961-9e69-8c66e34cc5b0" providerId="ADAL" clId="{32BB982D-D4B6-4A90-B6FD-482497FFE28A}" dt="2022-05-24T17:34:02.262" v="20363" actId="1076"/>
          <ac:graphicFrameMkLst>
            <pc:docMk/>
            <pc:sldMk cId="1536090372" sldId="3173"/>
            <ac:graphicFrameMk id="7" creationId="{E26F4860-BD62-3B3A-555E-32C1CC790914}"/>
          </ac:graphicFrameMkLst>
        </pc:graphicFrameChg>
      </pc:sldChg>
      <pc:sldChg chg="addSp modSp new mod modClrScheme chgLayout">
        <pc:chgData name="Ward, Reagan" userId="27291eb4-8241-4961-9e69-8c66e34cc5b0" providerId="ADAL" clId="{32BB982D-D4B6-4A90-B6FD-482497FFE28A}" dt="2022-05-24T17:04:54.060" v="18348" actId="207"/>
        <pc:sldMkLst>
          <pc:docMk/>
          <pc:sldMk cId="257589876" sldId="3174"/>
        </pc:sldMkLst>
        <pc:spChg chg="mod ord">
          <ac:chgData name="Ward, Reagan" userId="27291eb4-8241-4961-9e69-8c66e34cc5b0" providerId="ADAL" clId="{32BB982D-D4B6-4A90-B6FD-482497FFE28A}" dt="2022-05-24T16:55:49.624" v="18084" actId="20577"/>
          <ac:spMkLst>
            <pc:docMk/>
            <pc:sldMk cId="257589876" sldId="3174"/>
            <ac:spMk id="2" creationId="{7371B146-615D-92E8-E27F-E90995FFD8FF}"/>
          </ac:spMkLst>
        </pc:spChg>
        <pc:spChg chg="mod ord">
          <ac:chgData name="Ward, Reagan" userId="27291eb4-8241-4961-9e69-8c66e34cc5b0" providerId="ADAL" clId="{32BB982D-D4B6-4A90-B6FD-482497FFE28A}" dt="2022-05-24T17:04:49.684" v="18347" actId="207"/>
          <ac:spMkLst>
            <pc:docMk/>
            <pc:sldMk cId="257589876" sldId="3174"/>
            <ac:spMk id="3" creationId="{388C814E-D25C-D3B1-09EF-D7037E98467F}"/>
          </ac:spMkLst>
        </pc:spChg>
        <pc:spChg chg="mod ord">
          <ac:chgData name="Ward, Reagan" userId="27291eb4-8241-4961-9e69-8c66e34cc5b0" providerId="ADAL" clId="{32BB982D-D4B6-4A90-B6FD-482497FFE28A}" dt="2022-05-24T16:55:44.235" v="18068" actId="700"/>
          <ac:spMkLst>
            <pc:docMk/>
            <pc:sldMk cId="257589876" sldId="3174"/>
            <ac:spMk id="4" creationId="{6A04C772-1D42-BF66-899C-ECB5136F3BA5}"/>
          </ac:spMkLst>
        </pc:spChg>
        <pc:spChg chg="add mod ord">
          <ac:chgData name="Ward, Reagan" userId="27291eb4-8241-4961-9e69-8c66e34cc5b0" providerId="ADAL" clId="{32BB982D-D4B6-4A90-B6FD-482497FFE28A}" dt="2022-05-24T17:04:54.060" v="18348" actId="207"/>
          <ac:spMkLst>
            <pc:docMk/>
            <pc:sldMk cId="257589876" sldId="3174"/>
            <ac:spMk id="5" creationId="{9EA0489C-D9E0-B103-0C63-6EC7E1FD4C68}"/>
          </ac:spMkLst>
        </pc:spChg>
        <pc:spChg chg="add mod ord">
          <ac:chgData name="Ward, Reagan" userId="27291eb4-8241-4961-9e69-8c66e34cc5b0" providerId="ADAL" clId="{32BB982D-D4B6-4A90-B6FD-482497FFE28A}" dt="2022-05-24T17:03:37.559" v="18341" actId="208"/>
          <ac:spMkLst>
            <pc:docMk/>
            <pc:sldMk cId="257589876" sldId="3174"/>
            <ac:spMk id="6" creationId="{19E85247-5EE3-F60D-9D40-373AEC818862}"/>
          </ac:spMkLst>
        </pc:spChg>
        <pc:spChg chg="add mod ord">
          <ac:chgData name="Ward, Reagan" userId="27291eb4-8241-4961-9e69-8c66e34cc5b0" providerId="ADAL" clId="{32BB982D-D4B6-4A90-B6FD-482497FFE28A}" dt="2022-05-24T16:58:37.212" v="18170" actId="1582"/>
          <ac:spMkLst>
            <pc:docMk/>
            <pc:sldMk cId="257589876" sldId="3174"/>
            <ac:spMk id="7" creationId="{51527207-F1CF-0467-46C5-212DF280FFE2}"/>
          </ac:spMkLst>
        </pc:spChg>
      </pc:sldChg>
      <pc:sldChg chg="modSp new del mod">
        <pc:chgData name="Ward, Reagan" userId="27291eb4-8241-4961-9e69-8c66e34cc5b0" providerId="ADAL" clId="{32BB982D-D4B6-4A90-B6FD-482497FFE28A}" dt="2022-05-24T16:59:09.724" v="18197" actId="47"/>
        <pc:sldMkLst>
          <pc:docMk/>
          <pc:sldMk cId="2690022458" sldId="3175"/>
        </pc:sldMkLst>
        <pc:spChg chg="mod">
          <ac:chgData name="Ward, Reagan" userId="27291eb4-8241-4961-9e69-8c66e34cc5b0" providerId="ADAL" clId="{32BB982D-D4B6-4A90-B6FD-482497FFE28A}" dt="2022-05-24T16:48:11.691" v="17674" actId="20577"/>
          <ac:spMkLst>
            <pc:docMk/>
            <pc:sldMk cId="2690022458" sldId="3175"/>
            <ac:spMk id="2" creationId="{01E547B7-9733-EDA0-8A1B-45E8B467C423}"/>
          </ac:spMkLst>
        </pc:spChg>
        <pc:spChg chg="mod">
          <ac:chgData name="Ward, Reagan" userId="27291eb4-8241-4961-9e69-8c66e34cc5b0" providerId="ADAL" clId="{32BB982D-D4B6-4A90-B6FD-482497FFE28A}" dt="2022-05-24T16:49:51.649" v="18015" actId="20577"/>
          <ac:spMkLst>
            <pc:docMk/>
            <pc:sldMk cId="2690022458" sldId="3175"/>
            <ac:spMk id="3" creationId="{FC847DC1-A561-BD7B-BB1D-CDABDC24200A}"/>
          </ac:spMkLst>
        </pc:spChg>
      </pc:sldChg>
      <pc:sldChg chg="addSp delSp modSp new del mod modClrScheme chgLayout">
        <pc:chgData name="Ward, Reagan" userId="27291eb4-8241-4961-9e69-8c66e34cc5b0" providerId="ADAL" clId="{32BB982D-D4B6-4A90-B6FD-482497FFE28A}" dt="2022-05-24T17:05:51.251" v="18430" actId="47"/>
        <pc:sldMkLst>
          <pc:docMk/>
          <pc:sldMk cId="2027839955" sldId="3176"/>
        </pc:sldMkLst>
        <pc:spChg chg="del mod ord">
          <ac:chgData name="Ward, Reagan" userId="27291eb4-8241-4961-9e69-8c66e34cc5b0" providerId="ADAL" clId="{32BB982D-D4B6-4A90-B6FD-482497FFE28A}" dt="2022-05-24T16:55:03.711" v="18017" actId="700"/>
          <ac:spMkLst>
            <pc:docMk/>
            <pc:sldMk cId="2027839955" sldId="3176"/>
            <ac:spMk id="2" creationId="{A9053626-1610-5EA1-9DC8-13EC5AD53711}"/>
          </ac:spMkLst>
        </pc:spChg>
        <pc:spChg chg="del mod ord">
          <ac:chgData name="Ward, Reagan" userId="27291eb4-8241-4961-9e69-8c66e34cc5b0" providerId="ADAL" clId="{32BB982D-D4B6-4A90-B6FD-482497FFE28A}" dt="2022-05-24T16:55:03.711" v="18017" actId="700"/>
          <ac:spMkLst>
            <pc:docMk/>
            <pc:sldMk cId="2027839955" sldId="3176"/>
            <ac:spMk id="3" creationId="{3952DBE8-9758-432C-462F-0D3F0118DFDE}"/>
          </ac:spMkLst>
        </pc:spChg>
        <pc:spChg chg="mod ord">
          <ac:chgData name="Ward, Reagan" userId="27291eb4-8241-4961-9e69-8c66e34cc5b0" providerId="ADAL" clId="{32BB982D-D4B6-4A90-B6FD-482497FFE28A}" dt="2022-05-24T16:55:03.711" v="18017" actId="700"/>
          <ac:spMkLst>
            <pc:docMk/>
            <pc:sldMk cId="2027839955" sldId="3176"/>
            <ac:spMk id="4" creationId="{E3F77FD2-3361-290E-28B6-3520DDEB5DA4}"/>
          </ac:spMkLst>
        </pc:spChg>
        <pc:spChg chg="add mod ord">
          <ac:chgData name="Ward, Reagan" userId="27291eb4-8241-4961-9e69-8c66e34cc5b0" providerId="ADAL" clId="{32BB982D-D4B6-4A90-B6FD-482497FFE28A}" dt="2022-05-24T16:55:18.402" v="18067" actId="20577"/>
          <ac:spMkLst>
            <pc:docMk/>
            <pc:sldMk cId="2027839955" sldId="3176"/>
            <ac:spMk id="5" creationId="{94D2921B-9E2A-C1D9-4BF3-5765C7E3E3AD}"/>
          </ac:spMkLst>
        </pc:spChg>
        <pc:spChg chg="add mod ord">
          <ac:chgData name="Ward, Reagan" userId="27291eb4-8241-4961-9e69-8c66e34cc5b0" providerId="ADAL" clId="{32BB982D-D4B6-4A90-B6FD-482497FFE28A}" dt="2022-05-24T16:55:03.711" v="18017" actId="700"/>
          <ac:spMkLst>
            <pc:docMk/>
            <pc:sldMk cId="2027839955" sldId="3176"/>
            <ac:spMk id="6" creationId="{9A0DFFE8-ACD1-2B9D-B80B-CCFCC5AA9BFC}"/>
          </ac:spMkLst>
        </pc:spChg>
        <pc:spChg chg="add mod ord">
          <ac:chgData name="Ward, Reagan" userId="27291eb4-8241-4961-9e69-8c66e34cc5b0" providerId="ADAL" clId="{32BB982D-D4B6-4A90-B6FD-482497FFE28A}" dt="2022-05-24T16:55:03.711" v="18017" actId="700"/>
          <ac:spMkLst>
            <pc:docMk/>
            <pc:sldMk cId="2027839955" sldId="3176"/>
            <ac:spMk id="7" creationId="{AD52EA4C-593A-8586-DC6E-C543FF09E761}"/>
          </ac:spMkLst>
        </pc:spChg>
        <pc:spChg chg="add mod ord">
          <ac:chgData name="Ward, Reagan" userId="27291eb4-8241-4961-9e69-8c66e34cc5b0" providerId="ADAL" clId="{32BB982D-D4B6-4A90-B6FD-482497FFE28A}" dt="2022-05-24T16:59:37.525" v="18304" actId="20577"/>
          <ac:spMkLst>
            <pc:docMk/>
            <pc:sldMk cId="2027839955" sldId="3176"/>
            <ac:spMk id="8" creationId="{AE2CAE67-B4D5-AFE0-DAE4-87BF6A1337E9}"/>
          </ac:spMkLst>
        </pc:spChg>
        <pc:spChg chg="add mod ord">
          <ac:chgData name="Ward, Reagan" userId="27291eb4-8241-4961-9e69-8c66e34cc5b0" providerId="ADAL" clId="{32BB982D-D4B6-4A90-B6FD-482497FFE28A}" dt="2022-05-24T16:59:43.850" v="18338" actId="20577"/>
          <ac:spMkLst>
            <pc:docMk/>
            <pc:sldMk cId="2027839955" sldId="3176"/>
            <ac:spMk id="9" creationId="{1534984B-B362-EE4E-9EE1-E33E0D443899}"/>
          </ac:spMkLst>
        </pc:spChg>
      </pc:sldChg>
      <pc:sldChg chg="addSp delSp modSp add mod modNotesTx">
        <pc:chgData name="Ward, Reagan" userId="27291eb4-8241-4961-9e69-8c66e34cc5b0" providerId="ADAL" clId="{32BB982D-D4B6-4A90-B6FD-482497FFE28A}" dt="2022-05-24T17:36:33.852" v="20545" actId="1076"/>
        <pc:sldMkLst>
          <pc:docMk/>
          <pc:sldMk cId="448503774" sldId="3177"/>
        </pc:sldMkLst>
        <pc:spChg chg="mod">
          <ac:chgData name="Ward, Reagan" userId="27291eb4-8241-4961-9e69-8c66e34cc5b0" providerId="ADAL" clId="{32BB982D-D4B6-4A90-B6FD-482497FFE28A}" dt="2022-05-24T17:05:15.418" v="18350" actId="6549"/>
          <ac:spMkLst>
            <pc:docMk/>
            <pc:sldMk cId="448503774" sldId="3177"/>
            <ac:spMk id="2" creationId="{7371B146-615D-92E8-E27F-E90995FFD8FF}"/>
          </ac:spMkLst>
        </pc:spChg>
        <pc:spChg chg="del mod">
          <ac:chgData name="Ward, Reagan" userId="27291eb4-8241-4961-9e69-8c66e34cc5b0" providerId="ADAL" clId="{32BB982D-D4B6-4A90-B6FD-482497FFE28A}" dt="2022-05-24T17:17:17.441" v="18646" actId="478"/>
          <ac:spMkLst>
            <pc:docMk/>
            <pc:sldMk cId="448503774" sldId="3177"/>
            <ac:spMk id="3" creationId="{388C814E-D25C-D3B1-09EF-D7037E98467F}"/>
          </ac:spMkLst>
        </pc:spChg>
        <pc:spChg chg="del mod">
          <ac:chgData name="Ward, Reagan" userId="27291eb4-8241-4961-9e69-8c66e34cc5b0" providerId="ADAL" clId="{32BB982D-D4B6-4A90-B6FD-482497FFE28A}" dt="2022-05-24T17:22:07.564" v="19331" actId="478"/>
          <ac:spMkLst>
            <pc:docMk/>
            <pc:sldMk cId="448503774" sldId="3177"/>
            <ac:spMk id="5" creationId="{9EA0489C-D9E0-B103-0C63-6EC7E1FD4C68}"/>
          </ac:spMkLst>
        </pc:spChg>
        <pc:spChg chg="mod">
          <ac:chgData name="Ward, Reagan" userId="27291eb4-8241-4961-9e69-8c66e34cc5b0" providerId="ADAL" clId="{32BB982D-D4B6-4A90-B6FD-482497FFE28A}" dt="2022-05-24T17:05:41.792" v="18395" actId="20577"/>
          <ac:spMkLst>
            <pc:docMk/>
            <pc:sldMk cId="448503774" sldId="3177"/>
            <ac:spMk id="6" creationId="{19E85247-5EE3-F60D-9D40-373AEC818862}"/>
          </ac:spMkLst>
        </pc:spChg>
        <pc:spChg chg="mod">
          <ac:chgData name="Ward, Reagan" userId="27291eb4-8241-4961-9e69-8c66e34cc5b0" providerId="ADAL" clId="{32BB982D-D4B6-4A90-B6FD-482497FFE28A}" dt="2022-05-24T17:05:48.072" v="18429" actId="20577"/>
          <ac:spMkLst>
            <pc:docMk/>
            <pc:sldMk cId="448503774" sldId="3177"/>
            <ac:spMk id="7" creationId="{51527207-F1CF-0467-46C5-212DF280FFE2}"/>
          </ac:spMkLst>
        </pc:spChg>
        <pc:spChg chg="add del mod">
          <ac:chgData name="Ward, Reagan" userId="27291eb4-8241-4961-9e69-8c66e34cc5b0" providerId="ADAL" clId="{32BB982D-D4B6-4A90-B6FD-482497FFE28A}" dt="2022-05-24T17:18:06.488" v="18655" actId="3680"/>
          <ac:spMkLst>
            <pc:docMk/>
            <pc:sldMk cId="448503774" sldId="3177"/>
            <ac:spMk id="9" creationId="{5E048032-8E0B-DCEF-C23D-28FBCCC6422B}"/>
          </ac:spMkLst>
        </pc:spChg>
        <pc:spChg chg="add del mod">
          <ac:chgData name="Ward, Reagan" userId="27291eb4-8241-4961-9e69-8c66e34cc5b0" providerId="ADAL" clId="{32BB982D-D4B6-4A90-B6FD-482497FFE28A}" dt="2022-05-24T17:22:15.064" v="19332" actId="3680"/>
          <ac:spMkLst>
            <pc:docMk/>
            <pc:sldMk cId="448503774" sldId="3177"/>
            <ac:spMk id="13" creationId="{87940A71-21D0-306E-287F-520FB73A5D6C}"/>
          </ac:spMkLst>
        </pc:spChg>
        <pc:spChg chg="add mod">
          <ac:chgData name="Ward, Reagan" userId="27291eb4-8241-4961-9e69-8c66e34cc5b0" providerId="ADAL" clId="{32BB982D-D4B6-4A90-B6FD-482497FFE28A}" dt="2022-05-24T17:36:33.852" v="20545" actId="1076"/>
          <ac:spMkLst>
            <pc:docMk/>
            <pc:sldMk cId="448503774" sldId="3177"/>
            <ac:spMk id="15" creationId="{56F9263D-B7F9-9097-20F5-EB5F4D4DF027}"/>
          </ac:spMkLst>
        </pc:spChg>
        <pc:graphicFrameChg chg="add del mod ord modGraphic">
          <ac:chgData name="Ward, Reagan" userId="27291eb4-8241-4961-9e69-8c66e34cc5b0" providerId="ADAL" clId="{32BB982D-D4B6-4A90-B6FD-482497FFE28A}" dt="2022-05-24T17:17:55.140" v="18654" actId="3680"/>
          <ac:graphicFrameMkLst>
            <pc:docMk/>
            <pc:sldMk cId="448503774" sldId="3177"/>
            <ac:graphicFrameMk id="10" creationId="{D4FCB491-8F84-13E7-F93C-805E62532102}"/>
          </ac:graphicFrameMkLst>
        </pc:graphicFrameChg>
        <pc:graphicFrameChg chg="add mod ord modGraphic">
          <ac:chgData name="Ward, Reagan" userId="27291eb4-8241-4961-9e69-8c66e34cc5b0" providerId="ADAL" clId="{32BB982D-D4B6-4A90-B6FD-482497FFE28A}" dt="2022-05-24T17:24:00.592" v="19428" actId="404"/>
          <ac:graphicFrameMkLst>
            <pc:docMk/>
            <pc:sldMk cId="448503774" sldId="3177"/>
            <ac:graphicFrameMk id="11" creationId="{52D31F9A-E5A2-4158-D4E7-95B2B8C010DA}"/>
          </ac:graphicFrameMkLst>
        </pc:graphicFrameChg>
        <pc:graphicFrameChg chg="add mod ord modGraphic">
          <ac:chgData name="Ward, Reagan" userId="27291eb4-8241-4961-9e69-8c66e34cc5b0" providerId="ADAL" clId="{32BB982D-D4B6-4A90-B6FD-482497FFE28A}" dt="2022-05-24T17:23:56.897" v="19427" actId="404"/>
          <ac:graphicFrameMkLst>
            <pc:docMk/>
            <pc:sldMk cId="448503774" sldId="3177"/>
            <ac:graphicFrameMk id="14" creationId="{8B2A93CE-3013-44DC-78E8-C3E82821F9CE}"/>
          </ac:graphicFrameMkLst>
        </pc:graphicFrameChg>
      </pc:sldChg>
      <pc:sldChg chg="addSp delSp modSp new mod modClrScheme chgLayout">
        <pc:chgData name="Ward, Reagan" userId="27291eb4-8241-4961-9e69-8c66e34cc5b0" providerId="ADAL" clId="{32BB982D-D4B6-4A90-B6FD-482497FFE28A}" dt="2022-05-24T20:32:44.891" v="21562" actId="20577"/>
        <pc:sldMkLst>
          <pc:docMk/>
          <pc:sldMk cId="2084395985" sldId="3178"/>
        </pc:sldMkLst>
        <pc:spChg chg="del mod ord">
          <ac:chgData name="Ward, Reagan" userId="27291eb4-8241-4961-9e69-8c66e34cc5b0" providerId="ADAL" clId="{32BB982D-D4B6-4A90-B6FD-482497FFE28A}" dt="2022-05-24T20:24:48.774" v="20851" actId="700"/>
          <ac:spMkLst>
            <pc:docMk/>
            <pc:sldMk cId="2084395985" sldId="3178"/>
            <ac:spMk id="2" creationId="{0FB4C2A7-1C82-E1A2-6FF8-7A2EB1AB4EE0}"/>
          </ac:spMkLst>
        </pc:spChg>
        <pc:spChg chg="del">
          <ac:chgData name="Ward, Reagan" userId="27291eb4-8241-4961-9e69-8c66e34cc5b0" providerId="ADAL" clId="{32BB982D-D4B6-4A90-B6FD-482497FFE28A}" dt="2022-05-24T20:24:48.774" v="20851" actId="700"/>
          <ac:spMkLst>
            <pc:docMk/>
            <pc:sldMk cId="2084395985" sldId="3178"/>
            <ac:spMk id="3" creationId="{B3B4CC17-F0D6-6BF9-FACE-6EE6A3E9669E}"/>
          </ac:spMkLst>
        </pc:spChg>
        <pc:spChg chg="del mod ord">
          <ac:chgData name="Ward, Reagan" userId="27291eb4-8241-4961-9e69-8c66e34cc5b0" providerId="ADAL" clId="{32BB982D-D4B6-4A90-B6FD-482497FFE28A}" dt="2022-05-24T20:24:48.774" v="20851" actId="700"/>
          <ac:spMkLst>
            <pc:docMk/>
            <pc:sldMk cId="2084395985" sldId="3178"/>
            <ac:spMk id="4" creationId="{6D141415-B046-51E2-5644-ED0BDED2218C}"/>
          </ac:spMkLst>
        </pc:spChg>
        <pc:spChg chg="mod ord">
          <ac:chgData name="Ward, Reagan" userId="27291eb4-8241-4961-9e69-8c66e34cc5b0" providerId="ADAL" clId="{32BB982D-D4B6-4A90-B6FD-482497FFE28A}" dt="2022-05-24T20:24:48.774" v="20851" actId="700"/>
          <ac:spMkLst>
            <pc:docMk/>
            <pc:sldMk cId="2084395985" sldId="3178"/>
            <ac:spMk id="5" creationId="{59B50B02-6D62-3D46-FD48-61B0166FE4DD}"/>
          </ac:spMkLst>
        </pc:spChg>
        <pc:spChg chg="del">
          <ac:chgData name="Ward, Reagan" userId="27291eb4-8241-4961-9e69-8c66e34cc5b0" providerId="ADAL" clId="{32BB982D-D4B6-4A90-B6FD-482497FFE28A}" dt="2022-05-24T20:24:48.774" v="20851" actId="700"/>
          <ac:spMkLst>
            <pc:docMk/>
            <pc:sldMk cId="2084395985" sldId="3178"/>
            <ac:spMk id="6" creationId="{B346F730-A97B-801C-724E-1EB0300525EC}"/>
          </ac:spMkLst>
        </pc:spChg>
        <pc:spChg chg="del">
          <ac:chgData name="Ward, Reagan" userId="27291eb4-8241-4961-9e69-8c66e34cc5b0" providerId="ADAL" clId="{32BB982D-D4B6-4A90-B6FD-482497FFE28A}" dt="2022-05-24T20:24:48.774" v="20851" actId="700"/>
          <ac:spMkLst>
            <pc:docMk/>
            <pc:sldMk cId="2084395985" sldId="3178"/>
            <ac:spMk id="7" creationId="{468B9EC8-5002-FD91-BED4-F3013DEEAA82}"/>
          </ac:spMkLst>
        </pc:spChg>
        <pc:spChg chg="add mod ord">
          <ac:chgData name="Ward, Reagan" userId="27291eb4-8241-4961-9e69-8c66e34cc5b0" providerId="ADAL" clId="{32BB982D-D4B6-4A90-B6FD-482497FFE28A}" dt="2022-05-24T20:24:51.410" v="20865" actId="20577"/>
          <ac:spMkLst>
            <pc:docMk/>
            <pc:sldMk cId="2084395985" sldId="3178"/>
            <ac:spMk id="8" creationId="{72B1503A-4C78-AC2E-557A-B5D942564E3E}"/>
          </ac:spMkLst>
        </pc:spChg>
        <pc:spChg chg="add mod ord">
          <ac:chgData name="Ward, Reagan" userId="27291eb4-8241-4961-9e69-8c66e34cc5b0" providerId="ADAL" clId="{32BB982D-D4B6-4A90-B6FD-482497FFE28A}" dt="2022-05-24T20:32:44.891" v="21562" actId="20577"/>
          <ac:spMkLst>
            <pc:docMk/>
            <pc:sldMk cId="2084395985" sldId="3178"/>
            <ac:spMk id="9" creationId="{82F3B825-2764-F997-F0BE-0F52A28AE993}"/>
          </ac:spMkLst>
        </pc:spChg>
      </pc:sldChg>
      <pc:sldChg chg="modSp new mod ord">
        <pc:chgData name="Ward, Reagan" userId="27291eb4-8241-4961-9e69-8c66e34cc5b0" providerId="ADAL" clId="{32BB982D-D4B6-4A90-B6FD-482497FFE28A}" dt="2022-06-01T23:08:12.633" v="26182" actId="255"/>
        <pc:sldMkLst>
          <pc:docMk/>
          <pc:sldMk cId="3551294214" sldId="3179"/>
        </pc:sldMkLst>
        <pc:spChg chg="mod">
          <ac:chgData name="Ward, Reagan" userId="27291eb4-8241-4961-9e69-8c66e34cc5b0" providerId="ADAL" clId="{32BB982D-D4B6-4A90-B6FD-482497FFE28A}" dt="2022-05-31T22:04:55.962" v="22962" actId="14100"/>
          <ac:spMkLst>
            <pc:docMk/>
            <pc:sldMk cId="3551294214" sldId="3179"/>
            <ac:spMk id="2" creationId="{E313BE93-C862-B6F1-B5E3-5720FE40DDAE}"/>
          </ac:spMkLst>
        </pc:spChg>
        <pc:spChg chg="mod">
          <ac:chgData name="Ward, Reagan" userId="27291eb4-8241-4961-9e69-8c66e34cc5b0" providerId="ADAL" clId="{32BB982D-D4B6-4A90-B6FD-482497FFE28A}" dt="2022-06-01T23:08:12.633" v="26182" actId="255"/>
          <ac:spMkLst>
            <pc:docMk/>
            <pc:sldMk cId="3551294214" sldId="3179"/>
            <ac:spMk id="3" creationId="{FA55B79B-82EC-5BBB-6DA7-9529AD6DF59F}"/>
          </ac:spMkLst>
        </pc:spChg>
      </pc:sldChg>
      <pc:sldChg chg="modSp add mod ord">
        <pc:chgData name="Ward, Reagan" userId="27291eb4-8241-4961-9e69-8c66e34cc5b0" providerId="ADAL" clId="{32BB982D-D4B6-4A90-B6FD-482497FFE28A}" dt="2022-06-01T23:00:27.971" v="25580" actId="15"/>
        <pc:sldMkLst>
          <pc:docMk/>
          <pc:sldMk cId="1790755973" sldId="3180"/>
        </pc:sldMkLst>
        <pc:spChg chg="mod">
          <ac:chgData name="Ward, Reagan" userId="27291eb4-8241-4961-9e69-8c66e34cc5b0" providerId="ADAL" clId="{32BB982D-D4B6-4A90-B6FD-482497FFE28A}" dt="2022-05-31T22:19:44.316" v="24514" actId="20577"/>
          <ac:spMkLst>
            <pc:docMk/>
            <pc:sldMk cId="1790755973" sldId="3180"/>
            <ac:spMk id="4" creationId="{0C3351D4-1863-8C7F-4FED-94A55D46E268}"/>
          </ac:spMkLst>
        </pc:spChg>
        <pc:spChg chg="mod">
          <ac:chgData name="Ward, Reagan" userId="27291eb4-8241-4961-9e69-8c66e34cc5b0" providerId="ADAL" clId="{32BB982D-D4B6-4A90-B6FD-482497FFE28A}" dt="2022-06-01T23:00:27.971" v="25580" actId="15"/>
          <ac:spMkLst>
            <pc:docMk/>
            <pc:sldMk cId="1790755973" sldId="3180"/>
            <ac:spMk id="5" creationId="{7873235D-0339-DA69-DCD5-BC5ADDA4D5C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www.cde.state.co.us/datapipeline/snap_eoy" TargetMode="External"/><Relationship Id="rId1" Type="http://schemas.openxmlformats.org/officeDocument/2006/relationships/hyperlink" Target="mailto:ward_r@cde.state.co.us" TargetMode="Externa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sv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hyperlink" Target="https://www.cde.state.co.us/datapipeline/snap_eoy" TargetMode="External"/><Relationship Id="rId6" Type="http://schemas.openxmlformats.org/officeDocument/2006/relationships/hyperlink" Target="mailto:ward_r@cde.state.co.us" TargetMode="External"/><Relationship Id="rId5" Type="http://schemas.openxmlformats.org/officeDocument/2006/relationships/image" Target="../media/image26.svg"/><Relationship Id="rId10" Type="http://schemas.openxmlformats.org/officeDocument/2006/relationships/image" Target="../media/image30.svg"/><Relationship Id="rId4" Type="http://schemas.openxmlformats.org/officeDocument/2006/relationships/image" Target="../media/image25.pn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9E081-C245-4328-A9ED-B15BD0334589}" type="doc">
      <dgm:prSet loTypeId="urn:microsoft.com/office/officeart/2008/layout/PictureLineup" loCatId="picture" qsTypeId="urn:microsoft.com/office/officeart/2005/8/quickstyle/simple1" qsCatId="simple" csTypeId="urn:microsoft.com/office/officeart/2005/8/colors/colorful3" csCatId="colorful" phldr="1"/>
      <dgm:spPr/>
    </dgm:pt>
    <dgm:pt modelId="{C6499F16-8DEF-43D2-8A4C-7F28214D7745}">
      <dgm:prSet phldrT="[Text]"/>
      <dgm:spPr/>
      <dgm:t>
        <a:bodyPr/>
        <a:lstStyle/>
        <a:p>
          <a:r>
            <a:rPr lang="en-US" dirty="0"/>
            <a:t>Summarize annual educational history for students throughout the school year</a:t>
          </a:r>
        </a:p>
      </dgm:t>
    </dgm:pt>
    <dgm:pt modelId="{2D05EAA0-093F-4E11-9A3A-9C161BBA22A8}" type="parTrans" cxnId="{D424515D-C7C1-4BE3-8188-E2599B67EA79}">
      <dgm:prSet/>
      <dgm:spPr/>
      <dgm:t>
        <a:bodyPr/>
        <a:lstStyle/>
        <a:p>
          <a:endParaRPr lang="en-US"/>
        </a:p>
      </dgm:t>
    </dgm:pt>
    <dgm:pt modelId="{E12C6FEA-C1AC-4E33-88AC-7BE212C41150}" type="sibTrans" cxnId="{D424515D-C7C1-4BE3-8188-E2599B67EA79}">
      <dgm:prSet/>
      <dgm:spPr/>
      <dgm:t>
        <a:bodyPr/>
        <a:lstStyle/>
        <a:p>
          <a:endParaRPr lang="en-US"/>
        </a:p>
      </dgm:t>
    </dgm:pt>
    <dgm:pt modelId="{A191AEBA-B001-4063-BAEB-7083C0E525E3}">
      <dgm:prSet phldrT="[Text]"/>
      <dgm:spPr/>
      <dgm:t>
        <a:bodyPr/>
        <a:lstStyle/>
        <a:p>
          <a:r>
            <a:rPr lang="en-US" dirty="0"/>
            <a:t>Derive graduation, completion, dropout, mobility, and stability rates</a:t>
          </a:r>
        </a:p>
      </dgm:t>
    </dgm:pt>
    <dgm:pt modelId="{83ECDE9A-D6EA-49D1-B426-8B5512285F9E}" type="parTrans" cxnId="{46921489-8A3A-409B-8505-A8661B30306B}">
      <dgm:prSet/>
      <dgm:spPr/>
      <dgm:t>
        <a:bodyPr/>
        <a:lstStyle/>
        <a:p>
          <a:endParaRPr lang="en-US"/>
        </a:p>
      </dgm:t>
    </dgm:pt>
    <dgm:pt modelId="{75B9A0E3-1CB0-47DB-9DC2-50A3738C00D1}" type="sibTrans" cxnId="{46921489-8A3A-409B-8505-A8661B30306B}">
      <dgm:prSet/>
      <dgm:spPr/>
      <dgm:t>
        <a:bodyPr/>
        <a:lstStyle/>
        <a:p>
          <a:endParaRPr lang="en-US"/>
        </a:p>
      </dgm:t>
    </dgm:pt>
    <dgm:pt modelId="{84D1481B-037A-47F0-B499-F3D601DD4FDD}">
      <dgm:prSet phldrT="[Text]"/>
      <dgm:spPr/>
      <dgm:t>
        <a:bodyPr/>
        <a:lstStyle/>
        <a:p>
          <a:r>
            <a:rPr lang="en-US" dirty="0"/>
            <a:t>Inform state and federal policy</a:t>
          </a:r>
        </a:p>
      </dgm:t>
    </dgm:pt>
    <dgm:pt modelId="{C522BC23-FF44-4EF5-B9A6-061374383C16}" type="parTrans" cxnId="{A686590D-8F88-4BD5-8CC3-AE9E98F44DB5}">
      <dgm:prSet/>
      <dgm:spPr/>
      <dgm:t>
        <a:bodyPr/>
        <a:lstStyle/>
        <a:p>
          <a:endParaRPr lang="en-US"/>
        </a:p>
      </dgm:t>
    </dgm:pt>
    <dgm:pt modelId="{5D45DB74-3C77-4B75-A017-B820F7C8C73D}" type="sibTrans" cxnId="{A686590D-8F88-4BD5-8CC3-AE9E98F44DB5}">
      <dgm:prSet/>
      <dgm:spPr/>
      <dgm:t>
        <a:bodyPr/>
        <a:lstStyle/>
        <a:p>
          <a:endParaRPr lang="en-US"/>
        </a:p>
      </dgm:t>
    </dgm:pt>
    <dgm:pt modelId="{2C89DAE6-CCED-403A-9CE0-344631DBA8D7}">
      <dgm:prSet phldrT="[Text]"/>
      <dgm:spPr/>
      <dgm:t>
        <a:bodyPr/>
        <a:lstStyle/>
        <a:p>
          <a:r>
            <a:rPr lang="en-US" dirty="0"/>
            <a:t>Public information; used in official reports and news articles</a:t>
          </a:r>
        </a:p>
      </dgm:t>
    </dgm:pt>
    <dgm:pt modelId="{68DA8AAA-C09D-421D-AF2B-B658D2A86F14}" type="parTrans" cxnId="{72D46A4D-F565-4533-A251-1B32BC365AC1}">
      <dgm:prSet/>
      <dgm:spPr/>
      <dgm:t>
        <a:bodyPr/>
        <a:lstStyle/>
        <a:p>
          <a:endParaRPr lang="en-US"/>
        </a:p>
      </dgm:t>
    </dgm:pt>
    <dgm:pt modelId="{B6D5CABC-4D01-4795-8053-08B07FB874D8}" type="sibTrans" cxnId="{72D46A4D-F565-4533-A251-1B32BC365AC1}">
      <dgm:prSet/>
      <dgm:spPr/>
      <dgm:t>
        <a:bodyPr/>
        <a:lstStyle/>
        <a:p>
          <a:endParaRPr lang="en-US"/>
        </a:p>
      </dgm:t>
    </dgm:pt>
    <dgm:pt modelId="{DAFAE132-E103-48C4-A45A-D27C8BA00720}">
      <dgm:prSet phldrT="[Text]"/>
      <dgm:spPr/>
      <dgm:t>
        <a:bodyPr/>
        <a:lstStyle/>
        <a:p>
          <a:r>
            <a:rPr lang="en-US" dirty="0"/>
            <a:t>School and District Accountability measures</a:t>
          </a:r>
        </a:p>
      </dgm:t>
    </dgm:pt>
    <dgm:pt modelId="{665B3ED5-5BE6-4F38-8A05-227F75EA704A}" type="parTrans" cxnId="{FBC92658-E0AF-47DA-8623-47944BF2B20C}">
      <dgm:prSet/>
      <dgm:spPr/>
      <dgm:t>
        <a:bodyPr/>
        <a:lstStyle/>
        <a:p>
          <a:endParaRPr lang="en-US"/>
        </a:p>
      </dgm:t>
    </dgm:pt>
    <dgm:pt modelId="{6AB8922E-7D4F-4FB3-9430-E3DF97D0F790}" type="sibTrans" cxnId="{FBC92658-E0AF-47DA-8623-47944BF2B20C}">
      <dgm:prSet/>
      <dgm:spPr/>
      <dgm:t>
        <a:bodyPr/>
        <a:lstStyle/>
        <a:p>
          <a:endParaRPr lang="en-US"/>
        </a:p>
      </dgm:t>
    </dgm:pt>
    <dgm:pt modelId="{B64895FA-FCE7-460C-BA4F-F5908F5E12DB}" type="pres">
      <dgm:prSet presAssocID="{F829E081-C245-4328-A9ED-B15BD0334589}" presName="Name0" presStyleCnt="0">
        <dgm:presLayoutVars>
          <dgm:chMax/>
          <dgm:chPref/>
          <dgm:dir/>
          <dgm:animLvl val="lvl"/>
          <dgm:resizeHandles val="exact"/>
        </dgm:presLayoutVars>
      </dgm:prSet>
      <dgm:spPr/>
    </dgm:pt>
    <dgm:pt modelId="{08710E66-E27C-4C85-B352-120205BE24D1}" type="pres">
      <dgm:prSet presAssocID="{C6499F16-8DEF-43D2-8A4C-7F28214D7745}" presName="composite" presStyleCnt="0"/>
      <dgm:spPr/>
    </dgm:pt>
    <dgm:pt modelId="{F92AA7F6-F554-4787-A0C2-CA7FBA6A761E}" type="pres">
      <dgm:prSet presAssocID="{C6499F16-8DEF-43D2-8A4C-7F28214D7745}"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Document outline"/>
        </a:ext>
      </dgm:extLst>
    </dgm:pt>
    <dgm:pt modelId="{1DD23C5D-B101-4FFB-BB71-37A602D8A913}" type="pres">
      <dgm:prSet presAssocID="{C6499F16-8DEF-43D2-8A4C-7F28214D7745}" presName="Accent" presStyleLbl="parChTrans1D1" presStyleIdx="0" presStyleCnt="5"/>
      <dgm:spPr/>
    </dgm:pt>
    <dgm:pt modelId="{4462852E-E15A-474C-97D6-ED59A199103C}" type="pres">
      <dgm:prSet presAssocID="{C6499F16-8DEF-43D2-8A4C-7F28214D7745}" presName="Parent" presStyleLbl="revTx" presStyleIdx="0" presStyleCnt="5">
        <dgm:presLayoutVars>
          <dgm:chMax val="0"/>
          <dgm:chPref val="0"/>
          <dgm:bulletEnabled val="1"/>
        </dgm:presLayoutVars>
      </dgm:prSet>
      <dgm:spPr/>
    </dgm:pt>
    <dgm:pt modelId="{51D77F85-AC29-43E2-9A3F-490AA0710F73}" type="pres">
      <dgm:prSet presAssocID="{E12C6FEA-C1AC-4E33-88AC-7BE212C41150}" presName="sibTrans" presStyleCnt="0"/>
      <dgm:spPr/>
    </dgm:pt>
    <dgm:pt modelId="{2A1AECDC-B92C-4F0C-B80B-1D5B52F02B41}" type="pres">
      <dgm:prSet presAssocID="{A191AEBA-B001-4063-BAEB-7083C0E525E3}" presName="composite" presStyleCnt="0"/>
      <dgm:spPr/>
    </dgm:pt>
    <dgm:pt modelId="{84FABEC9-C130-4458-8699-F57404FB8740}" type="pres">
      <dgm:prSet presAssocID="{A191AEBA-B001-4063-BAEB-7083C0E525E3}"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with solid fill"/>
        </a:ext>
      </dgm:extLst>
    </dgm:pt>
    <dgm:pt modelId="{01922B93-4FA2-49D4-811A-75809D8C5589}" type="pres">
      <dgm:prSet presAssocID="{A191AEBA-B001-4063-BAEB-7083C0E525E3}" presName="Accent" presStyleLbl="parChTrans1D1" presStyleIdx="1" presStyleCnt="5"/>
      <dgm:spPr/>
    </dgm:pt>
    <dgm:pt modelId="{CE9B2386-C2F6-482A-B1EF-38131D42A11A}" type="pres">
      <dgm:prSet presAssocID="{A191AEBA-B001-4063-BAEB-7083C0E525E3}" presName="Parent" presStyleLbl="revTx" presStyleIdx="1" presStyleCnt="5">
        <dgm:presLayoutVars>
          <dgm:chMax val="0"/>
          <dgm:chPref val="0"/>
          <dgm:bulletEnabled val="1"/>
        </dgm:presLayoutVars>
      </dgm:prSet>
      <dgm:spPr/>
    </dgm:pt>
    <dgm:pt modelId="{35A21559-0C70-4993-BCC8-77FDE2EA8C48}" type="pres">
      <dgm:prSet presAssocID="{75B9A0E3-1CB0-47DB-9DC2-50A3738C00D1}" presName="sibTrans" presStyleCnt="0"/>
      <dgm:spPr/>
    </dgm:pt>
    <dgm:pt modelId="{21D89AFB-3247-4B7A-89EA-B53D26126DAD}" type="pres">
      <dgm:prSet presAssocID="{84D1481B-037A-47F0-B499-F3D601DD4FDD}" presName="composite" presStyleCnt="0"/>
      <dgm:spPr/>
    </dgm:pt>
    <dgm:pt modelId="{EE2276B0-9F72-42C0-8D50-30EDC31CBFDB}" type="pres">
      <dgm:prSet presAssocID="{84D1481B-037A-47F0-B499-F3D601DD4FDD}" presName="Image" presStyleLbl="align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Information with solid fill"/>
        </a:ext>
      </dgm:extLst>
    </dgm:pt>
    <dgm:pt modelId="{A737066E-07A2-48E6-AF71-880D608D1D0F}" type="pres">
      <dgm:prSet presAssocID="{84D1481B-037A-47F0-B499-F3D601DD4FDD}" presName="Accent" presStyleLbl="parChTrans1D1" presStyleIdx="2" presStyleCnt="5"/>
      <dgm:spPr/>
    </dgm:pt>
    <dgm:pt modelId="{F5A1ADBD-8641-45AC-B2C2-D71299B65B0E}" type="pres">
      <dgm:prSet presAssocID="{84D1481B-037A-47F0-B499-F3D601DD4FDD}" presName="Parent" presStyleLbl="revTx" presStyleIdx="2" presStyleCnt="5">
        <dgm:presLayoutVars>
          <dgm:chMax val="0"/>
          <dgm:chPref val="0"/>
          <dgm:bulletEnabled val="1"/>
        </dgm:presLayoutVars>
      </dgm:prSet>
      <dgm:spPr/>
    </dgm:pt>
    <dgm:pt modelId="{5D80C091-198A-43C0-B419-2B6FD3A2FC7B}" type="pres">
      <dgm:prSet presAssocID="{5D45DB74-3C77-4B75-A017-B820F7C8C73D}" presName="sibTrans" presStyleCnt="0"/>
      <dgm:spPr/>
    </dgm:pt>
    <dgm:pt modelId="{279145D3-FA22-4743-A2AD-A083B69229BC}" type="pres">
      <dgm:prSet presAssocID="{2C89DAE6-CCED-403A-9CE0-344631DBA8D7}" presName="composite" presStyleCnt="0"/>
      <dgm:spPr/>
    </dgm:pt>
    <dgm:pt modelId="{6E3D124F-552F-484D-A74B-8C6553012E1B}" type="pres">
      <dgm:prSet presAssocID="{2C89DAE6-CCED-403A-9CE0-344631DBA8D7}" presName="Image" presStyleLbl="align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wspaper with solid fill"/>
        </a:ext>
      </dgm:extLst>
    </dgm:pt>
    <dgm:pt modelId="{31D5A3AA-B037-4269-8C3C-0D6091364E64}" type="pres">
      <dgm:prSet presAssocID="{2C89DAE6-CCED-403A-9CE0-344631DBA8D7}" presName="Accent" presStyleLbl="parChTrans1D1" presStyleIdx="3" presStyleCnt="5"/>
      <dgm:spPr/>
    </dgm:pt>
    <dgm:pt modelId="{A1DB4F88-87A4-4025-9C29-3DB7D3CB5F6B}" type="pres">
      <dgm:prSet presAssocID="{2C89DAE6-CCED-403A-9CE0-344631DBA8D7}" presName="Parent" presStyleLbl="revTx" presStyleIdx="3" presStyleCnt="5">
        <dgm:presLayoutVars>
          <dgm:chMax val="0"/>
          <dgm:chPref val="0"/>
          <dgm:bulletEnabled val="1"/>
        </dgm:presLayoutVars>
      </dgm:prSet>
      <dgm:spPr/>
    </dgm:pt>
    <dgm:pt modelId="{32692CF1-6268-450A-A4CF-3FCADC6AB2D6}" type="pres">
      <dgm:prSet presAssocID="{B6D5CABC-4D01-4795-8053-08B07FB874D8}" presName="sibTrans" presStyleCnt="0"/>
      <dgm:spPr/>
    </dgm:pt>
    <dgm:pt modelId="{23B05849-4CB6-498C-B1F1-2E77757E8008}" type="pres">
      <dgm:prSet presAssocID="{DAFAE132-E103-48C4-A45A-D27C8BA00720}" presName="composite" presStyleCnt="0"/>
      <dgm:spPr/>
    </dgm:pt>
    <dgm:pt modelId="{A8615967-B1D0-44E8-A362-EE262AC6CD8A}" type="pres">
      <dgm:prSet presAssocID="{DAFAE132-E103-48C4-A45A-D27C8BA00720}" presName="Image" presStyleLbl="align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search with solid fill"/>
        </a:ext>
      </dgm:extLst>
    </dgm:pt>
    <dgm:pt modelId="{4A7AA284-1A47-4321-9C68-2CDD6B91CE9E}" type="pres">
      <dgm:prSet presAssocID="{DAFAE132-E103-48C4-A45A-D27C8BA00720}" presName="Accent" presStyleLbl="parChTrans1D1" presStyleIdx="4" presStyleCnt="5"/>
      <dgm:spPr/>
    </dgm:pt>
    <dgm:pt modelId="{C55854EB-FC1B-4CE4-92C9-A1FB5A5CCADC}" type="pres">
      <dgm:prSet presAssocID="{DAFAE132-E103-48C4-A45A-D27C8BA00720}" presName="Parent" presStyleLbl="revTx" presStyleIdx="4" presStyleCnt="5">
        <dgm:presLayoutVars>
          <dgm:chMax val="0"/>
          <dgm:chPref val="0"/>
          <dgm:bulletEnabled val="1"/>
        </dgm:presLayoutVars>
      </dgm:prSet>
      <dgm:spPr/>
    </dgm:pt>
  </dgm:ptLst>
  <dgm:cxnLst>
    <dgm:cxn modelId="{90AFD203-6C62-4B0A-B326-E87FD473E76E}" type="presOf" srcId="{2C89DAE6-CCED-403A-9CE0-344631DBA8D7}" destId="{A1DB4F88-87A4-4025-9C29-3DB7D3CB5F6B}" srcOrd="0" destOrd="0" presId="urn:microsoft.com/office/officeart/2008/layout/PictureLineup"/>
    <dgm:cxn modelId="{FF022B06-6938-4F8E-8B03-CB371097DD75}" type="presOf" srcId="{F829E081-C245-4328-A9ED-B15BD0334589}" destId="{B64895FA-FCE7-460C-BA4F-F5908F5E12DB}" srcOrd="0" destOrd="0" presId="urn:microsoft.com/office/officeart/2008/layout/PictureLineup"/>
    <dgm:cxn modelId="{1A38AA07-0A3B-4941-A64F-EF3224808462}" type="presOf" srcId="{84D1481B-037A-47F0-B499-F3D601DD4FDD}" destId="{F5A1ADBD-8641-45AC-B2C2-D71299B65B0E}" srcOrd="0" destOrd="0" presId="urn:microsoft.com/office/officeart/2008/layout/PictureLineup"/>
    <dgm:cxn modelId="{A686590D-8F88-4BD5-8CC3-AE9E98F44DB5}" srcId="{F829E081-C245-4328-A9ED-B15BD0334589}" destId="{84D1481B-037A-47F0-B499-F3D601DD4FDD}" srcOrd="2" destOrd="0" parTransId="{C522BC23-FF44-4EF5-B9A6-061374383C16}" sibTransId="{5D45DB74-3C77-4B75-A017-B820F7C8C73D}"/>
    <dgm:cxn modelId="{D87AD818-6E82-4BA7-9909-A073957E0A68}" type="presOf" srcId="{DAFAE132-E103-48C4-A45A-D27C8BA00720}" destId="{C55854EB-FC1B-4CE4-92C9-A1FB5A5CCADC}" srcOrd="0" destOrd="0" presId="urn:microsoft.com/office/officeart/2008/layout/PictureLineup"/>
    <dgm:cxn modelId="{D424515D-C7C1-4BE3-8188-E2599B67EA79}" srcId="{F829E081-C245-4328-A9ED-B15BD0334589}" destId="{C6499F16-8DEF-43D2-8A4C-7F28214D7745}" srcOrd="0" destOrd="0" parTransId="{2D05EAA0-093F-4E11-9A3A-9C161BBA22A8}" sibTransId="{E12C6FEA-C1AC-4E33-88AC-7BE212C41150}"/>
    <dgm:cxn modelId="{72D46A4D-F565-4533-A251-1B32BC365AC1}" srcId="{F829E081-C245-4328-A9ED-B15BD0334589}" destId="{2C89DAE6-CCED-403A-9CE0-344631DBA8D7}" srcOrd="3" destOrd="0" parTransId="{68DA8AAA-C09D-421D-AF2B-B658D2A86F14}" sibTransId="{B6D5CABC-4D01-4795-8053-08B07FB874D8}"/>
    <dgm:cxn modelId="{E65F6456-2D80-4CA0-986B-2D3D49599FCA}" type="presOf" srcId="{C6499F16-8DEF-43D2-8A4C-7F28214D7745}" destId="{4462852E-E15A-474C-97D6-ED59A199103C}" srcOrd="0" destOrd="0" presId="urn:microsoft.com/office/officeart/2008/layout/PictureLineup"/>
    <dgm:cxn modelId="{FBC92658-E0AF-47DA-8623-47944BF2B20C}" srcId="{F829E081-C245-4328-A9ED-B15BD0334589}" destId="{DAFAE132-E103-48C4-A45A-D27C8BA00720}" srcOrd="4" destOrd="0" parTransId="{665B3ED5-5BE6-4F38-8A05-227F75EA704A}" sibTransId="{6AB8922E-7D4F-4FB3-9430-E3DF97D0F790}"/>
    <dgm:cxn modelId="{46921489-8A3A-409B-8505-A8661B30306B}" srcId="{F829E081-C245-4328-A9ED-B15BD0334589}" destId="{A191AEBA-B001-4063-BAEB-7083C0E525E3}" srcOrd="1" destOrd="0" parTransId="{83ECDE9A-D6EA-49D1-B426-8B5512285F9E}" sibTransId="{75B9A0E3-1CB0-47DB-9DC2-50A3738C00D1}"/>
    <dgm:cxn modelId="{FDF5B2A7-17EE-48BC-A99D-06A4ED1D3275}" type="presOf" srcId="{A191AEBA-B001-4063-BAEB-7083C0E525E3}" destId="{CE9B2386-C2F6-482A-B1EF-38131D42A11A}" srcOrd="0" destOrd="0" presId="urn:microsoft.com/office/officeart/2008/layout/PictureLineup"/>
    <dgm:cxn modelId="{66C5F152-2DBE-49E2-A19C-0399832CEAA8}" type="presParOf" srcId="{B64895FA-FCE7-460C-BA4F-F5908F5E12DB}" destId="{08710E66-E27C-4C85-B352-120205BE24D1}" srcOrd="0" destOrd="0" presId="urn:microsoft.com/office/officeart/2008/layout/PictureLineup"/>
    <dgm:cxn modelId="{668157F6-2634-48BF-81DC-2F5F244AC1C0}" type="presParOf" srcId="{08710E66-E27C-4C85-B352-120205BE24D1}" destId="{F92AA7F6-F554-4787-A0C2-CA7FBA6A761E}" srcOrd="0" destOrd="0" presId="urn:microsoft.com/office/officeart/2008/layout/PictureLineup"/>
    <dgm:cxn modelId="{7954C2D8-8AB6-4698-AF67-4E84825FD3BC}" type="presParOf" srcId="{08710E66-E27C-4C85-B352-120205BE24D1}" destId="{1DD23C5D-B101-4FFB-BB71-37A602D8A913}" srcOrd="1" destOrd="0" presId="urn:microsoft.com/office/officeart/2008/layout/PictureLineup"/>
    <dgm:cxn modelId="{CAB62342-F0E6-4A54-B82D-646A6E363ADE}" type="presParOf" srcId="{08710E66-E27C-4C85-B352-120205BE24D1}" destId="{4462852E-E15A-474C-97D6-ED59A199103C}" srcOrd="2" destOrd="0" presId="urn:microsoft.com/office/officeart/2008/layout/PictureLineup"/>
    <dgm:cxn modelId="{22161DE9-E0EF-46D9-AED7-922EAC2416C3}" type="presParOf" srcId="{B64895FA-FCE7-460C-BA4F-F5908F5E12DB}" destId="{51D77F85-AC29-43E2-9A3F-490AA0710F73}" srcOrd="1" destOrd="0" presId="urn:microsoft.com/office/officeart/2008/layout/PictureLineup"/>
    <dgm:cxn modelId="{2B47A996-480C-4AC2-A77F-3F1CC6CFB8FE}" type="presParOf" srcId="{B64895FA-FCE7-460C-BA4F-F5908F5E12DB}" destId="{2A1AECDC-B92C-4F0C-B80B-1D5B52F02B41}" srcOrd="2" destOrd="0" presId="urn:microsoft.com/office/officeart/2008/layout/PictureLineup"/>
    <dgm:cxn modelId="{AC493951-72CD-4FD3-BB5C-C21EEE27C9C1}" type="presParOf" srcId="{2A1AECDC-B92C-4F0C-B80B-1D5B52F02B41}" destId="{84FABEC9-C130-4458-8699-F57404FB8740}" srcOrd="0" destOrd="0" presId="urn:microsoft.com/office/officeart/2008/layout/PictureLineup"/>
    <dgm:cxn modelId="{DD35F3FA-94E5-4B78-AA92-5645CCF1088B}" type="presParOf" srcId="{2A1AECDC-B92C-4F0C-B80B-1D5B52F02B41}" destId="{01922B93-4FA2-49D4-811A-75809D8C5589}" srcOrd="1" destOrd="0" presId="urn:microsoft.com/office/officeart/2008/layout/PictureLineup"/>
    <dgm:cxn modelId="{ABF7CE56-41C1-4226-89E7-D51AC62250DC}" type="presParOf" srcId="{2A1AECDC-B92C-4F0C-B80B-1D5B52F02B41}" destId="{CE9B2386-C2F6-482A-B1EF-38131D42A11A}" srcOrd="2" destOrd="0" presId="urn:microsoft.com/office/officeart/2008/layout/PictureLineup"/>
    <dgm:cxn modelId="{5B7FF76F-86F0-4145-9DA8-DB79C07D91ED}" type="presParOf" srcId="{B64895FA-FCE7-460C-BA4F-F5908F5E12DB}" destId="{35A21559-0C70-4993-BCC8-77FDE2EA8C48}" srcOrd="3" destOrd="0" presId="urn:microsoft.com/office/officeart/2008/layout/PictureLineup"/>
    <dgm:cxn modelId="{D4F0C144-6DBC-4C82-B65C-0C2C476AFDC6}" type="presParOf" srcId="{B64895FA-FCE7-460C-BA4F-F5908F5E12DB}" destId="{21D89AFB-3247-4B7A-89EA-B53D26126DAD}" srcOrd="4" destOrd="0" presId="urn:microsoft.com/office/officeart/2008/layout/PictureLineup"/>
    <dgm:cxn modelId="{8FBA8A29-7D91-45D3-84A6-97938A865704}" type="presParOf" srcId="{21D89AFB-3247-4B7A-89EA-B53D26126DAD}" destId="{EE2276B0-9F72-42C0-8D50-30EDC31CBFDB}" srcOrd="0" destOrd="0" presId="urn:microsoft.com/office/officeart/2008/layout/PictureLineup"/>
    <dgm:cxn modelId="{13E17599-ABE2-4017-9075-797349939E57}" type="presParOf" srcId="{21D89AFB-3247-4B7A-89EA-B53D26126DAD}" destId="{A737066E-07A2-48E6-AF71-880D608D1D0F}" srcOrd="1" destOrd="0" presId="urn:microsoft.com/office/officeart/2008/layout/PictureLineup"/>
    <dgm:cxn modelId="{B6234610-F04B-4096-A5C9-4668E83345F6}" type="presParOf" srcId="{21D89AFB-3247-4B7A-89EA-B53D26126DAD}" destId="{F5A1ADBD-8641-45AC-B2C2-D71299B65B0E}" srcOrd="2" destOrd="0" presId="urn:microsoft.com/office/officeart/2008/layout/PictureLineup"/>
    <dgm:cxn modelId="{0B4199A7-89EB-4D13-975D-C7C6F42A759F}" type="presParOf" srcId="{B64895FA-FCE7-460C-BA4F-F5908F5E12DB}" destId="{5D80C091-198A-43C0-B419-2B6FD3A2FC7B}" srcOrd="5" destOrd="0" presId="urn:microsoft.com/office/officeart/2008/layout/PictureLineup"/>
    <dgm:cxn modelId="{30D6F6FD-7F8F-453A-AFFE-A9E7AD6FC89B}" type="presParOf" srcId="{B64895FA-FCE7-460C-BA4F-F5908F5E12DB}" destId="{279145D3-FA22-4743-A2AD-A083B69229BC}" srcOrd="6" destOrd="0" presId="urn:microsoft.com/office/officeart/2008/layout/PictureLineup"/>
    <dgm:cxn modelId="{87736480-0146-47EA-9D13-B9E299DFEE4A}" type="presParOf" srcId="{279145D3-FA22-4743-A2AD-A083B69229BC}" destId="{6E3D124F-552F-484D-A74B-8C6553012E1B}" srcOrd="0" destOrd="0" presId="urn:microsoft.com/office/officeart/2008/layout/PictureLineup"/>
    <dgm:cxn modelId="{71A7A136-6894-4478-B323-A3D874FE7506}" type="presParOf" srcId="{279145D3-FA22-4743-A2AD-A083B69229BC}" destId="{31D5A3AA-B037-4269-8C3C-0D6091364E64}" srcOrd="1" destOrd="0" presId="urn:microsoft.com/office/officeart/2008/layout/PictureLineup"/>
    <dgm:cxn modelId="{D8748556-1399-42F9-9C0F-42CB7A33C352}" type="presParOf" srcId="{279145D3-FA22-4743-A2AD-A083B69229BC}" destId="{A1DB4F88-87A4-4025-9C29-3DB7D3CB5F6B}" srcOrd="2" destOrd="0" presId="urn:microsoft.com/office/officeart/2008/layout/PictureLineup"/>
    <dgm:cxn modelId="{41BD7FD2-E067-4392-98F1-8E49DADF7AA8}" type="presParOf" srcId="{B64895FA-FCE7-460C-BA4F-F5908F5E12DB}" destId="{32692CF1-6268-450A-A4CF-3FCADC6AB2D6}" srcOrd="7" destOrd="0" presId="urn:microsoft.com/office/officeart/2008/layout/PictureLineup"/>
    <dgm:cxn modelId="{9185F192-6E9A-4F0F-86CE-F1383178B081}" type="presParOf" srcId="{B64895FA-FCE7-460C-BA4F-F5908F5E12DB}" destId="{23B05849-4CB6-498C-B1F1-2E77757E8008}" srcOrd="8" destOrd="0" presId="urn:microsoft.com/office/officeart/2008/layout/PictureLineup"/>
    <dgm:cxn modelId="{E7F62FB9-9947-4D18-9B3F-8F86A796D7A7}" type="presParOf" srcId="{23B05849-4CB6-498C-B1F1-2E77757E8008}" destId="{A8615967-B1D0-44E8-A362-EE262AC6CD8A}" srcOrd="0" destOrd="0" presId="urn:microsoft.com/office/officeart/2008/layout/PictureLineup"/>
    <dgm:cxn modelId="{686F2779-28F6-4323-B27F-EFB65919C5B2}" type="presParOf" srcId="{23B05849-4CB6-498C-B1F1-2E77757E8008}" destId="{4A7AA284-1A47-4321-9C68-2CDD6B91CE9E}" srcOrd="1" destOrd="0" presId="urn:microsoft.com/office/officeart/2008/layout/PictureLineup"/>
    <dgm:cxn modelId="{2322599B-6D85-44BD-981B-95549B8CD46A}" type="presParOf" srcId="{23B05849-4CB6-498C-B1F1-2E77757E8008}" destId="{C55854EB-FC1B-4CE4-92C9-A1FB5A5CCADC}"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858E48B8-B831-41F0-8201-1AD54A1B2421}">
      <dgm:prSet phldrT="[Text]"/>
      <dgm:spPr/>
      <dgm:t>
        <a:bodyPr/>
        <a:lstStyle/>
        <a:p>
          <a:pPr>
            <a:buFont typeface="+mj-lt"/>
            <a:buAutoNum type="arabicPeriod"/>
          </a:pPr>
          <a:r>
            <a:rPr lang="en-US" dirty="0"/>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p>
      </dgm:t>
    </dgm:pt>
    <dgm:pt modelId="{9E784248-BF4A-4963-AB70-7E41BBB62E0D}" type="sibTrans" cxnId="{347ADDEF-1BC8-4AF0-AD10-5B3973FF9278}">
      <dgm:prSet/>
      <dgm:spPr/>
      <dgm:t>
        <a:bodyPr/>
        <a:lstStyle/>
        <a:p>
          <a:endParaRPr lang="en-US"/>
        </a:p>
      </dgm:t>
    </dgm:pt>
    <dgm:pt modelId="{4598B14A-1254-4860-8B54-630B1CDDFFC9}">
      <dgm:prSet phldrT="[Text]"/>
      <dgm:spPr/>
      <dgm:t>
        <a:bodyPr/>
        <a:lstStyle/>
        <a:p>
          <a:pPr>
            <a:buFont typeface="+mj-lt"/>
            <a:buAutoNum type="arabicPeriod"/>
          </a:pPr>
          <a:r>
            <a:rPr lang="en-US" dirty="0"/>
            <a:t>Upload exception request template to your district’s Syncplicity student folder</a:t>
          </a:r>
        </a:p>
      </dgm:t>
    </dgm:pt>
    <dgm:pt modelId="{7B3AC625-1CE0-4E7F-91A3-831513EBC614}" type="parTrans" cxnId="{B2DF5E0C-16AB-4B8C-8810-8CFE3538DEB6}">
      <dgm:prSet/>
      <dgm:spPr/>
      <dgm:t>
        <a:bodyPr/>
        <a:lstStyle/>
        <a:p>
          <a:endParaRPr lang="en-US"/>
        </a:p>
      </dgm:t>
    </dgm:pt>
    <dgm:pt modelId="{13805153-7B42-4B1C-A73E-575D7C731762}" type="sibTrans" cxnId="{B2DF5E0C-16AB-4B8C-8810-8CFE3538DEB6}">
      <dgm:prSet/>
      <dgm:spPr/>
      <dgm:t>
        <a:bodyPr/>
        <a:lstStyle/>
        <a:p>
          <a:endParaRPr lang="en-US"/>
        </a:p>
      </dgm:t>
    </dgm:pt>
    <dgm:pt modelId="{ABDF5BD4-FF2F-4388-A333-0ADDC1409782}">
      <dgm:prSet phldrT="[Text]"/>
      <dgm:spPr/>
      <dgm:t>
        <a:bodyPr/>
        <a:lstStyle/>
        <a:p>
          <a:r>
            <a:rPr lang="en-US" dirty="0"/>
            <a:t>Folder: </a:t>
          </a:r>
          <a:r>
            <a:rPr lang="en-US" i="1" dirty="0"/>
            <a:t>1234 – DISTRICT NAME – Student</a:t>
          </a:r>
          <a:endParaRPr lang="en-US" dirty="0"/>
        </a:p>
      </dgm:t>
    </dgm:pt>
    <dgm:pt modelId="{76F8C426-511F-4842-8D3D-B102AC25A590}" type="parTrans" cxnId="{905C3528-D3B1-4DD9-9B55-288789A45731}">
      <dgm:prSet/>
      <dgm:spPr/>
      <dgm:t>
        <a:bodyPr/>
        <a:lstStyle/>
        <a:p>
          <a:endParaRPr lang="en-US"/>
        </a:p>
      </dgm:t>
    </dgm:pt>
    <dgm:pt modelId="{20DBE6F8-D85B-4D30-B389-A842025E303C}" type="sibTrans" cxnId="{905C3528-D3B1-4DD9-9B55-288789A45731}">
      <dgm:prSet/>
      <dgm:spPr/>
      <dgm:t>
        <a:bodyPr/>
        <a:lstStyle/>
        <a:p>
          <a:endParaRPr lang="en-US"/>
        </a:p>
      </dgm:t>
    </dgm:pt>
    <dgm:pt modelId="{8784C3CF-5C7B-4355-AC2C-DAEF926E952D}">
      <dgm:prSet phldrT="[Text]"/>
      <dgm:spPr/>
      <dgm:t>
        <a:bodyPr/>
        <a:lstStyle/>
        <a:p>
          <a:pPr>
            <a:buFont typeface="+mj-lt"/>
            <a:buAutoNum type="arabicPeriod"/>
          </a:pPr>
          <a:r>
            <a:rPr lang="en-US" dirty="0"/>
            <a:t>Notify the SEY collection lead (</a:t>
          </a:r>
          <a:r>
            <a:rPr lang="en-US" dirty="0">
              <a:hlinkClick xmlns:r="http://schemas.openxmlformats.org/officeDocument/2006/relationships" r:id="rId1"/>
            </a:rPr>
            <a:t>ward_r@cde.state.co.us</a:t>
          </a:r>
          <a:r>
            <a:rPr lang="en-US" dirty="0"/>
            <a:t>) that you’ve uploaded a document for review</a:t>
          </a:r>
        </a:p>
      </dgm:t>
    </dgm:pt>
    <dgm:pt modelId="{846D758A-C36D-4A4C-AF8F-C3B24B836847}" type="parTrans" cxnId="{0917C184-0823-4E0B-8456-EBCE33F85566}">
      <dgm:prSet/>
      <dgm:spPr/>
      <dgm:t>
        <a:bodyPr/>
        <a:lstStyle/>
        <a:p>
          <a:endParaRPr lang="en-US"/>
        </a:p>
      </dgm:t>
    </dgm:pt>
    <dgm:pt modelId="{14934504-949E-4933-B985-12A74A22980F}" type="sibTrans" cxnId="{0917C184-0823-4E0B-8456-EBCE33F85566}">
      <dgm:prSet/>
      <dgm:spPr/>
      <dgm:t>
        <a:bodyPr/>
        <a:lstStyle/>
        <a:p>
          <a:endParaRPr lang="en-US"/>
        </a:p>
      </dgm:t>
    </dgm:pt>
    <dgm:pt modelId="{0DC74639-5C5E-4F2B-8FE9-B61E6D6ADC86}">
      <dgm:prSet/>
      <dgm:spPr/>
      <dgm:t>
        <a:bodyPr/>
        <a:lstStyle/>
        <a:p>
          <a:r>
            <a:rPr lang="en-US" dirty="0"/>
            <a:t>Subfolder: </a:t>
          </a:r>
          <a:r>
            <a:rPr lang="en-US" i="1" dirty="0"/>
            <a:t>SEY 2021-22</a:t>
          </a:r>
        </a:p>
      </dgm:t>
    </dgm:pt>
    <dgm:pt modelId="{3DDB995D-FADD-4D0E-80E9-E4DCD1F81790}" type="parTrans" cxnId="{1C8758C3-2054-4308-88B5-29B7CDA024A6}">
      <dgm:prSet/>
      <dgm:spPr/>
      <dgm:t>
        <a:bodyPr/>
        <a:lstStyle/>
        <a:p>
          <a:endParaRPr lang="en-US"/>
        </a:p>
      </dgm:t>
    </dgm:pt>
    <dgm:pt modelId="{E5D387B6-C324-400C-8B00-C5A6F1765F08}" type="sibTrans" cxnId="{1C8758C3-2054-4308-88B5-29B7CDA024A6}">
      <dgm:prSet/>
      <dgm:spPr/>
      <dgm:t>
        <a:bodyPr/>
        <a:lstStyle/>
        <a:p>
          <a:endParaRPr lang="en-US"/>
        </a:p>
      </dgm:t>
    </dgm:pt>
    <dgm:pt modelId="{AA7FA90E-5A0A-4284-8E96-BBE13E49C41A}">
      <dgm:prSet phldrT="[Text]"/>
      <dgm:spPr/>
      <dgm:t>
        <a:bodyPr/>
        <a:lstStyle/>
        <a:p>
          <a:pPr>
            <a:buFont typeface="+mj-lt"/>
            <a:buAutoNum type="arabicPeriod"/>
          </a:pPr>
          <a:r>
            <a:rPr lang="en-US" dirty="0"/>
            <a:t>Collection lead will review your request and notify you of the outcome</a:t>
          </a:r>
        </a:p>
      </dgm:t>
    </dgm:pt>
    <dgm:pt modelId="{7383FC02-5FCB-4312-A849-BB0C60B94EDD}" type="parTrans" cxnId="{49F83FC6-694B-441A-9C7F-88B8658576B3}">
      <dgm:prSet/>
      <dgm:spPr/>
      <dgm:t>
        <a:bodyPr/>
        <a:lstStyle/>
        <a:p>
          <a:endParaRPr lang="en-US"/>
        </a:p>
      </dgm:t>
    </dgm:pt>
    <dgm:pt modelId="{874A8DB7-A146-4272-AAF0-7FCEDA242B4B}" type="sibTrans" cxnId="{49F83FC6-694B-441A-9C7F-88B8658576B3}">
      <dgm:prSet/>
      <dgm:spPr/>
      <dgm:t>
        <a:bodyPr/>
        <a:lstStyle/>
        <a:p>
          <a:endParaRPr lang="en-US"/>
        </a:p>
      </dgm:t>
    </dgm:pt>
    <dgm:pt modelId="{AAF6B221-6D14-496B-B17B-0DA7269FE80A}">
      <dgm:prSet/>
      <dgm:spPr/>
      <dgm:t>
        <a:bodyPr/>
        <a:lstStyle/>
        <a:p>
          <a:pPr>
            <a:buFont typeface="Arial" panose="020B0604020202020204" pitchFamily="34" charset="0"/>
            <a:buChar char="•"/>
          </a:pPr>
          <a:r>
            <a:rPr lang="en-US" dirty="0"/>
            <a:t>Approved requests – reupload interchange file and/or create a new SEY snapshot</a:t>
          </a:r>
        </a:p>
      </dgm:t>
    </dgm:pt>
    <dgm:pt modelId="{A551AC2A-A44B-4A95-977E-75AEFC764708}" type="parTrans" cxnId="{D24D1D4D-225A-4B6A-99C4-D68755C3070E}">
      <dgm:prSet/>
      <dgm:spPr/>
      <dgm:t>
        <a:bodyPr/>
        <a:lstStyle/>
        <a:p>
          <a:endParaRPr lang="en-US"/>
        </a:p>
      </dgm:t>
    </dgm:pt>
    <dgm:pt modelId="{58516D67-A4CC-4F1C-9DDA-FCEF1496282E}" type="sibTrans" cxnId="{D24D1D4D-225A-4B6A-99C4-D68755C3070E}">
      <dgm:prSet/>
      <dgm:spPr/>
      <dgm:t>
        <a:bodyPr/>
        <a:lstStyle/>
        <a:p>
          <a:endParaRPr lang="en-US"/>
        </a:p>
      </dgm:t>
    </dgm:pt>
    <dgm:pt modelId="{7EF775BA-F82C-4BB5-BD9D-1547DBA0E5F9}">
      <dgm:prSet/>
      <dgm:spPr/>
      <dgm:t>
        <a:bodyPr/>
        <a:lstStyle/>
        <a:p>
          <a:pPr>
            <a:buFont typeface="Arial" panose="020B0604020202020204" pitchFamily="34" charset="0"/>
            <a:buChar char="•"/>
          </a:pPr>
          <a:r>
            <a:rPr lang="en-US" dirty="0"/>
            <a:t>Denied requests – collection lead will provide next steps for clearing the error</a:t>
          </a:r>
        </a:p>
      </dgm:t>
    </dgm:pt>
    <dgm:pt modelId="{A03C5CB5-DF6E-4BCF-93C0-AF8F4D42BF57}" type="parTrans" cxnId="{600B6B67-8B42-4657-B796-560E97F977FA}">
      <dgm:prSet/>
      <dgm:spPr/>
      <dgm:t>
        <a:bodyPr/>
        <a:lstStyle/>
        <a:p>
          <a:endParaRPr lang="en-US"/>
        </a:p>
      </dgm:t>
    </dgm:pt>
    <dgm:pt modelId="{FE52EEA7-B058-4C04-BBD2-B3949D8F2992}" type="sibTrans" cxnId="{600B6B67-8B42-4657-B796-560E97F977FA}">
      <dgm:prSet/>
      <dgm:spPr/>
      <dgm:t>
        <a:bodyPr/>
        <a:lstStyle/>
        <a:p>
          <a:endParaRPr lang="en-US"/>
        </a:p>
      </dgm:t>
    </dgm:pt>
    <dgm:pt modelId="{432A56EF-A2DE-4788-A1CA-451FCD1D3841}">
      <dgm:prSet/>
      <dgm:spPr/>
      <dgm:t>
        <a:bodyPr/>
        <a:lstStyle/>
        <a:p>
          <a:pPr>
            <a:buFont typeface="Arial" panose="020B0604020202020204" pitchFamily="34" charset="0"/>
            <a:buChar char="•"/>
          </a:pPr>
          <a:r>
            <a:rPr lang="en-US" dirty="0"/>
            <a:t>Additional information needed – collection lead will request information</a:t>
          </a:r>
        </a:p>
      </dgm:t>
    </dgm:pt>
    <dgm:pt modelId="{69B83062-B05A-4009-A65A-A312D6A49B8E}" type="parTrans" cxnId="{F47E67DE-97DD-4846-9226-666636803C72}">
      <dgm:prSet/>
      <dgm:spPr/>
      <dgm:t>
        <a:bodyPr/>
        <a:lstStyle/>
        <a:p>
          <a:endParaRPr lang="en-US"/>
        </a:p>
      </dgm:t>
    </dgm:pt>
    <dgm:pt modelId="{D529D2EA-81D0-4394-948D-9C995DB66A3A}" type="sibTrans" cxnId="{F47E67DE-97DD-4846-9226-666636803C72}">
      <dgm:prSet/>
      <dgm:spPr/>
      <dgm:t>
        <a:bodyPr/>
        <a:lstStyle/>
        <a:p>
          <a:endParaRPr lang="en-US"/>
        </a:p>
      </dgm:t>
    </dgm:pt>
    <dgm:pt modelId="{8000A65D-0DFE-4AAC-8E36-85F2D5F8131E}">
      <dgm:prSet phldrT="[Text]"/>
      <dgm:spPr/>
      <dgm:t>
        <a:bodyPr/>
        <a:lstStyle/>
        <a:p>
          <a:pPr>
            <a:buFont typeface="Arial" panose="020B0604020202020204" pitchFamily="34" charset="0"/>
            <a:buChar char="•"/>
          </a:pPr>
          <a:r>
            <a:rPr lang="en-US" dirty="0"/>
            <a:t>Available on </a:t>
          </a:r>
          <a:r>
            <a:rPr lang="en-US" dirty="0">
              <a:hlinkClick xmlns:r="http://schemas.openxmlformats.org/officeDocument/2006/relationships" r:id="rId2"/>
            </a:rPr>
            <a:t>SEY Website</a:t>
          </a:r>
          <a:endParaRPr lang="en-US" dirty="0"/>
        </a:p>
      </dgm:t>
    </dgm:pt>
    <dgm:pt modelId="{02D6D722-3516-4472-BA5C-D1DFCEC1BAFA}" type="parTrans" cxnId="{6E288779-900D-446D-A07A-5061FF015EE4}">
      <dgm:prSet/>
      <dgm:spPr/>
      <dgm:t>
        <a:bodyPr/>
        <a:lstStyle/>
        <a:p>
          <a:endParaRPr lang="en-US"/>
        </a:p>
      </dgm:t>
    </dgm:pt>
    <dgm:pt modelId="{8EB119A9-6843-4DD5-B1B1-BE65E81D7A63}" type="sibTrans" cxnId="{6E288779-900D-446D-A07A-5061FF015EE4}">
      <dgm:prSet/>
      <dgm:spPr/>
      <dgm:t>
        <a:bodyPr/>
        <a:lstStyle/>
        <a:p>
          <a:endParaRPr lang="en-US"/>
        </a:p>
      </dgm:t>
    </dgm:pt>
    <dgm:pt modelId="{221558F7-619D-40CF-B1C8-680CFD4B6681}">
      <dgm:prSet/>
      <dgm:spPr/>
      <dgm:t>
        <a:bodyPr/>
        <a:lstStyle/>
        <a:p>
          <a:pPr>
            <a:buFont typeface="Arial" panose="020B0604020202020204" pitchFamily="34" charset="0"/>
            <a:buChar char="•"/>
          </a:pPr>
          <a:r>
            <a:rPr lang="en-US" dirty="0"/>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p>
      </dgm:t>
    </dgm:pt>
    <dgm:pt modelId="{ED1F98F4-4326-45B0-AC40-B3E477CD55C3}" type="sibTrans" cxnId="{6E15D793-F24C-4976-8DAB-AAF6A1EFFB7A}">
      <dgm:prSet/>
      <dgm:spPr/>
      <dgm:t>
        <a:bodyPr/>
        <a:lstStyle/>
        <a:p>
          <a:endParaRPr lang="en-US"/>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E2C44E44-1527-4794-97D8-13EB2D36A433}" type="presOf" srcId="{0DC74639-5C5E-4F2B-8FE9-B61E6D6ADC86}" destId="{DFF3113C-3C8B-4C55-9F7E-318EDE2FC4A5}" srcOrd="1" destOrd="2"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7E3A1789-7C80-490B-B038-A7E850310FD7}" type="presOf" srcId="{0DC74639-5C5E-4F2B-8FE9-B61E6D6ADC86}" destId="{8676FC17-34F1-428F-A02E-C17F2E34BCBA}" srcOrd="0" destOrd="2" presId="urn:microsoft.com/office/officeart/2005/8/layout/vList4"/>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1C8758C3-2054-4308-88B5-29B7CDA024A6}" srcId="{4598B14A-1254-4860-8B54-630B1CDDFFC9}" destId="{0DC74639-5C5E-4F2B-8FE9-B61E6D6ADC86}" srcOrd="1" destOrd="0" parTransId="{3DDB995D-FADD-4D0E-80E9-E4DCD1F81790}" sibTransId="{E5D387B6-C324-400C-8B00-C5A6F1765F08}"/>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E0D61-CF12-412F-9447-1772A7737861}" type="doc">
      <dgm:prSet loTypeId="urn:microsoft.com/office/officeart/2005/8/layout/hierarchy5" loCatId="hierarchy" qsTypeId="urn:microsoft.com/office/officeart/2005/8/quickstyle/simple1" qsCatId="simple" csTypeId="urn:microsoft.com/office/officeart/2005/8/colors/accent6_1" csCatId="accent6" phldr="1"/>
      <dgm:spPr/>
      <dgm:t>
        <a:bodyPr/>
        <a:lstStyle/>
        <a:p>
          <a:endParaRPr lang="en-US"/>
        </a:p>
      </dgm:t>
    </dgm:pt>
    <dgm:pt modelId="{EBD584D3-54EA-477D-B82E-0419851652DA}">
      <dgm:prSet phldrT="[Text]" custT="1"/>
      <dgm:spPr/>
      <dgm:t>
        <a:bodyPr/>
        <a:lstStyle/>
        <a:p>
          <a:r>
            <a:rPr lang="en-US" sz="1600" dirty="0"/>
            <a:t>HLS &amp; BOE review (COGNOS)</a:t>
          </a:r>
        </a:p>
      </dgm:t>
    </dgm:pt>
    <dgm:pt modelId="{731D970A-7037-4125-A3FA-3EC51247A51F}" type="parTrans" cxnId="{8373C321-D73A-414D-88D5-8B850994672B}">
      <dgm:prSet/>
      <dgm:spPr/>
      <dgm:t>
        <a:bodyPr/>
        <a:lstStyle/>
        <a:p>
          <a:endParaRPr lang="en-US"/>
        </a:p>
      </dgm:t>
    </dgm:pt>
    <dgm:pt modelId="{6348AEE6-343F-4E73-B8E5-BE3F3ED623C2}" type="sibTrans" cxnId="{8373C321-D73A-414D-88D5-8B850994672B}">
      <dgm:prSet/>
      <dgm:spPr/>
      <dgm:t>
        <a:bodyPr/>
        <a:lstStyle/>
        <a:p>
          <a:endParaRPr lang="en-US"/>
        </a:p>
      </dgm:t>
    </dgm:pt>
    <dgm:pt modelId="{4FD797D3-53BE-457E-B309-C83860841720}">
      <dgm:prSet phldrT="[Text]" custT="1"/>
      <dgm:spPr/>
      <dgm:t>
        <a:bodyPr/>
        <a:lstStyle/>
        <a:p>
          <a:r>
            <a:rPr lang="en-US" sz="1600" dirty="0"/>
            <a:t>Language Background: ENG</a:t>
          </a:r>
        </a:p>
      </dgm:t>
    </dgm:pt>
    <dgm:pt modelId="{2EA282E1-50E0-469F-82B9-9E22B7A954F4}" type="parTrans" cxnId="{AC7AA056-C270-4A76-8214-ADFD7E9FB80E}">
      <dgm:prSet/>
      <dgm:spPr/>
      <dgm:t>
        <a:bodyPr/>
        <a:lstStyle/>
        <a:p>
          <a:endParaRPr lang="en-US"/>
        </a:p>
      </dgm:t>
    </dgm:pt>
    <dgm:pt modelId="{A68A0E26-471B-474E-9052-110408A52F71}" type="sibTrans" cxnId="{AC7AA056-C270-4A76-8214-ADFD7E9FB80E}">
      <dgm:prSet/>
      <dgm:spPr/>
      <dgm:t>
        <a:bodyPr/>
        <a:lstStyle/>
        <a:p>
          <a:endParaRPr lang="en-US"/>
        </a:p>
      </dgm:t>
    </dgm:pt>
    <dgm:pt modelId="{9E7D3DF4-FACB-4A20-BC26-ED2A8F3DD353}">
      <dgm:prSet phldrT="[Text]" custT="1"/>
      <dgm:spPr/>
      <dgm:t>
        <a:bodyPr/>
        <a:lstStyle/>
        <a:p>
          <a:r>
            <a:rPr lang="en-US" sz="1600" dirty="0"/>
            <a:t>Student Enrolls</a:t>
          </a:r>
        </a:p>
      </dgm:t>
    </dgm:pt>
    <dgm:pt modelId="{2481F56D-D256-4015-9209-4B6AF91A471A}" type="parTrans" cxnId="{E9B7B084-9BD3-4EC5-AB2D-394383A0EC8B}">
      <dgm:prSet/>
      <dgm:spPr/>
      <dgm:t>
        <a:bodyPr/>
        <a:lstStyle/>
        <a:p>
          <a:endParaRPr lang="en-US"/>
        </a:p>
      </dgm:t>
    </dgm:pt>
    <dgm:pt modelId="{B1392EC2-482E-4DED-B482-C8CDFBF5DB8D}" type="sibTrans" cxnId="{E9B7B084-9BD3-4EC5-AB2D-394383A0EC8B}">
      <dgm:prSet/>
      <dgm:spPr/>
      <dgm:t>
        <a:bodyPr/>
        <a:lstStyle/>
        <a:p>
          <a:endParaRPr lang="en-US"/>
        </a:p>
      </dgm:t>
    </dgm:pt>
    <dgm:pt modelId="{FB49528D-5731-4EB8-813F-B1BE51A410D1}">
      <dgm:prSet phldrT="[Text]" custT="1"/>
      <dgm:spPr/>
      <dgm:t>
        <a:bodyPr/>
        <a:lstStyle/>
        <a:p>
          <a:r>
            <a:rPr lang="en-US" sz="1600" dirty="0"/>
            <a:t>English Proficient &amp; never received language instruction = PHLOTE</a:t>
          </a:r>
        </a:p>
      </dgm:t>
    </dgm:pt>
    <dgm:pt modelId="{CC5445E9-C15A-4CDE-8ADE-0453C065CD73}" type="parTrans" cxnId="{1BB7B279-BF57-4C88-ACE0-9154C20A534D}">
      <dgm:prSet/>
      <dgm:spPr/>
      <dgm:t>
        <a:bodyPr/>
        <a:lstStyle/>
        <a:p>
          <a:endParaRPr lang="en-US"/>
        </a:p>
      </dgm:t>
    </dgm:pt>
    <dgm:pt modelId="{BD4E6853-5BE1-4AA8-B640-7659CA8D3AA5}" type="sibTrans" cxnId="{1BB7B279-BF57-4C88-ACE0-9154C20A534D}">
      <dgm:prSet/>
      <dgm:spPr/>
      <dgm:t>
        <a:bodyPr/>
        <a:lstStyle/>
        <a:p>
          <a:endParaRPr lang="en-US"/>
        </a:p>
      </dgm:t>
    </dgm:pt>
    <dgm:pt modelId="{F35004CA-D2C8-4DAF-9777-35AF80FA2F64}">
      <dgm:prSet phldrT="[Text]" custT="1"/>
      <dgm:spPr/>
      <dgm:t>
        <a:bodyPr/>
        <a:lstStyle/>
        <a:p>
          <a:r>
            <a:rPr lang="en-US" sz="1600" dirty="0"/>
            <a:t>EL</a:t>
          </a:r>
        </a:p>
      </dgm:t>
    </dgm:pt>
    <dgm:pt modelId="{70E18361-BBEB-44E1-AF05-84F5A499ECA4}" type="parTrans" cxnId="{6975E0B4-B07D-491D-B692-4FB6BE853C84}">
      <dgm:prSet/>
      <dgm:spPr/>
      <dgm:t>
        <a:bodyPr/>
        <a:lstStyle/>
        <a:p>
          <a:endParaRPr lang="en-US"/>
        </a:p>
      </dgm:t>
    </dgm:pt>
    <dgm:pt modelId="{470A98E9-1A02-4473-B791-2AB66B104DA1}" type="sibTrans" cxnId="{6975E0B4-B07D-491D-B692-4FB6BE853C84}">
      <dgm:prSet/>
      <dgm:spPr/>
      <dgm:t>
        <a:bodyPr/>
        <a:lstStyle/>
        <a:p>
          <a:endParaRPr lang="en-US"/>
        </a:p>
      </dgm:t>
    </dgm:pt>
    <dgm:pt modelId="{CDD1A540-9E73-46D2-BF48-AC81569CFCF6}">
      <dgm:prSet phldrT="[Text]" custT="1"/>
      <dgm:spPr/>
      <dgm:t>
        <a:bodyPr/>
        <a:lstStyle/>
        <a:p>
          <a:r>
            <a:rPr lang="en-US" sz="1600" dirty="0"/>
            <a:t>Language Background: other than ENG = </a:t>
          </a:r>
          <a:br>
            <a:rPr lang="en-US" sz="1600" dirty="0"/>
          </a:br>
          <a:r>
            <a:rPr lang="en-US" sz="1800" b="1" dirty="0"/>
            <a:t>EL SCREENER</a:t>
          </a:r>
          <a:endParaRPr lang="en-US" sz="1600" b="1" dirty="0"/>
        </a:p>
      </dgm:t>
    </dgm:pt>
    <dgm:pt modelId="{139583B7-CFDC-44DE-B527-938B8594D61A}" type="sibTrans" cxnId="{5B23C746-F300-4463-8802-731FD1B13C9C}">
      <dgm:prSet/>
      <dgm:spPr/>
      <dgm:t>
        <a:bodyPr/>
        <a:lstStyle/>
        <a:p>
          <a:endParaRPr lang="en-US"/>
        </a:p>
      </dgm:t>
    </dgm:pt>
    <dgm:pt modelId="{BA1E16AD-BF72-4B65-AFE1-70812BEC5026}" type="parTrans" cxnId="{5B23C746-F300-4463-8802-731FD1B13C9C}">
      <dgm:prSet/>
      <dgm:spPr/>
      <dgm:t>
        <a:bodyPr/>
        <a:lstStyle/>
        <a:p>
          <a:endParaRPr lang="en-US"/>
        </a:p>
      </dgm:t>
    </dgm:pt>
    <dgm:pt modelId="{7F1A8D8D-791A-4DC2-BF14-088188B1832A}" type="pres">
      <dgm:prSet presAssocID="{EE2E0D61-CF12-412F-9447-1772A7737861}" presName="mainComposite" presStyleCnt="0">
        <dgm:presLayoutVars>
          <dgm:chPref val="1"/>
          <dgm:dir/>
          <dgm:animOne val="branch"/>
          <dgm:animLvl val="lvl"/>
          <dgm:resizeHandles val="exact"/>
        </dgm:presLayoutVars>
      </dgm:prSet>
      <dgm:spPr/>
    </dgm:pt>
    <dgm:pt modelId="{15FC1D33-E644-4318-9719-D7EED0B545AB}" type="pres">
      <dgm:prSet presAssocID="{EE2E0D61-CF12-412F-9447-1772A7737861}" presName="hierFlow" presStyleCnt="0"/>
      <dgm:spPr/>
    </dgm:pt>
    <dgm:pt modelId="{4A2134B7-437F-49BC-9BC8-7F407DE8F563}" type="pres">
      <dgm:prSet presAssocID="{EE2E0D61-CF12-412F-9447-1772A7737861}" presName="firstBuf" presStyleCnt="0"/>
      <dgm:spPr/>
    </dgm:pt>
    <dgm:pt modelId="{215C1D76-58B9-4469-AEE7-E5FD6B58A159}" type="pres">
      <dgm:prSet presAssocID="{EE2E0D61-CF12-412F-9447-1772A7737861}" presName="hierChild1" presStyleCnt="0">
        <dgm:presLayoutVars>
          <dgm:chPref val="1"/>
          <dgm:animOne val="branch"/>
          <dgm:animLvl val="lvl"/>
        </dgm:presLayoutVars>
      </dgm:prSet>
      <dgm:spPr/>
    </dgm:pt>
    <dgm:pt modelId="{432241B2-5B90-4209-97D9-3DD9183EF9FA}" type="pres">
      <dgm:prSet presAssocID="{EBD584D3-54EA-477D-B82E-0419851652DA}" presName="Name17" presStyleCnt="0"/>
      <dgm:spPr/>
    </dgm:pt>
    <dgm:pt modelId="{2A3731FB-BD9D-46EA-A205-729133BD314B}" type="pres">
      <dgm:prSet presAssocID="{EBD584D3-54EA-477D-B82E-0419851652DA}" presName="level1Shape" presStyleLbl="node0" presStyleIdx="0" presStyleCnt="1" custScaleX="170545" custScaleY="291463" custLinFactY="-11535" custLinFactNeighborX="-64876" custLinFactNeighborY="-100000">
        <dgm:presLayoutVars>
          <dgm:chPref val="3"/>
        </dgm:presLayoutVars>
      </dgm:prSet>
      <dgm:spPr/>
    </dgm:pt>
    <dgm:pt modelId="{D46A7D4C-0AFE-4525-9B9E-5A4EE5C443B2}" type="pres">
      <dgm:prSet presAssocID="{EBD584D3-54EA-477D-B82E-0419851652DA}" presName="hierChild2" presStyleCnt="0"/>
      <dgm:spPr/>
    </dgm:pt>
    <dgm:pt modelId="{0B71A724-C0F9-4CBD-AD94-999CD1791906}" type="pres">
      <dgm:prSet presAssocID="{2EA282E1-50E0-469F-82B9-9E22B7A954F4}" presName="Name25" presStyleLbl="parChTrans1D2" presStyleIdx="0" presStyleCnt="2"/>
      <dgm:spPr/>
    </dgm:pt>
    <dgm:pt modelId="{42FC3538-97CF-485B-A2D4-E10A55CAA98A}" type="pres">
      <dgm:prSet presAssocID="{2EA282E1-50E0-469F-82B9-9E22B7A954F4}" presName="connTx" presStyleLbl="parChTrans1D2" presStyleIdx="0" presStyleCnt="2"/>
      <dgm:spPr/>
    </dgm:pt>
    <dgm:pt modelId="{433D6388-E828-4877-A805-DE115C0D2B46}" type="pres">
      <dgm:prSet presAssocID="{4FD797D3-53BE-457E-B309-C83860841720}" presName="Name30" presStyleCnt="0"/>
      <dgm:spPr/>
    </dgm:pt>
    <dgm:pt modelId="{238411B1-81FC-42C0-9D4F-4C593A4292CD}" type="pres">
      <dgm:prSet presAssocID="{4FD797D3-53BE-457E-B309-C83860841720}" presName="level2Shape" presStyleLbl="node2" presStyleIdx="0" presStyleCnt="2" custScaleX="149948" custScaleY="215147" custLinFactY="-116426" custLinFactNeighborX="265" custLinFactNeighborY="-200000"/>
      <dgm:spPr/>
    </dgm:pt>
    <dgm:pt modelId="{7A3CDB18-4FE6-4641-911D-DB5331346F46}" type="pres">
      <dgm:prSet presAssocID="{4FD797D3-53BE-457E-B309-C83860841720}" presName="hierChild3" presStyleCnt="0"/>
      <dgm:spPr/>
    </dgm:pt>
    <dgm:pt modelId="{536F565E-229C-4761-A89B-EA234F269AEC}" type="pres">
      <dgm:prSet presAssocID="{BA1E16AD-BF72-4B65-AFE1-70812BEC5026}" presName="Name25" presStyleLbl="parChTrans1D2" presStyleIdx="1" presStyleCnt="2"/>
      <dgm:spPr/>
    </dgm:pt>
    <dgm:pt modelId="{7F419E45-FAA8-4C91-95F8-9A7B660FF5A3}" type="pres">
      <dgm:prSet presAssocID="{BA1E16AD-BF72-4B65-AFE1-70812BEC5026}" presName="connTx" presStyleLbl="parChTrans1D2" presStyleIdx="1" presStyleCnt="2"/>
      <dgm:spPr/>
    </dgm:pt>
    <dgm:pt modelId="{8C7199AB-83E9-4DDE-B9A0-BF440B0E005F}" type="pres">
      <dgm:prSet presAssocID="{CDD1A540-9E73-46D2-BF48-AC81569CFCF6}" presName="Name30" presStyleCnt="0"/>
      <dgm:spPr/>
    </dgm:pt>
    <dgm:pt modelId="{F8E4C397-1CD1-41B8-99DA-DB8069B2780D}" type="pres">
      <dgm:prSet presAssocID="{CDD1A540-9E73-46D2-BF48-AC81569CFCF6}" presName="level2Shape" presStyleLbl="node2" presStyleIdx="1" presStyleCnt="2" custScaleX="224398" custScaleY="436975" custLinFactNeighborX="-37099" custLinFactNeighborY="-67411"/>
      <dgm:spPr/>
    </dgm:pt>
    <dgm:pt modelId="{0CDCA043-3063-412E-8E56-7FA8822806E7}" type="pres">
      <dgm:prSet presAssocID="{CDD1A540-9E73-46D2-BF48-AC81569CFCF6}" presName="hierChild3" presStyleCnt="0"/>
      <dgm:spPr/>
    </dgm:pt>
    <dgm:pt modelId="{607327B7-EB30-44D6-811E-1922A389B943}" type="pres">
      <dgm:prSet presAssocID="{CC5445E9-C15A-4CDE-8ADE-0453C065CD73}" presName="Name25" presStyleLbl="parChTrans1D3" presStyleIdx="0" presStyleCnt="2"/>
      <dgm:spPr/>
    </dgm:pt>
    <dgm:pt modelId="{BBF642B0-F7AD-4CE7-86DF-9E081720FCCB}" type="pres">
      <dgm:prSet presAssocID="{CC5445E9-C15A-4CDE-8ADE-0453C065CD73}" presName="connTx" presStyleLbl="parChTrans1D3" presStyleIdx="0" presStyleCnt="2"/>
      <dgm:spPr/>
    </dgm:pt>
    <dgm:pt modelId="{27F85AEE-D4FA-48B1-94FE-D0412F3321CD}" type="pres">
      <dgm:prSet presAssocID="{FB49528D-5731-4EB8-813F-B1BE51A410D1}" presName="Name30" presStyleCnt="0"/>
      <dgm:spPr/>
    </dgm:pt>
    <dgm:pt modelId="{CAE6B6CE-B645-41DE-8D79-8CA3FA19919D}" type="pres">
      <dgm:prSet presAssocID="{FB49528D-5731-4EB8-813F-B1BE51A410D1}" presName="level2Shape" presStyleLbl="node3" presStyleIdx="0" presStyleCnt="2" custScaleX="217312" custScaleY="402029" custLinFactY="-100000" custLinFactNeighborX="-19828" custLinFactNeighborY="-189331"/>
      <dgm:spPr/>
    </dgm:pt>
    <dgm:pt modelId="{1AB2F1E5-4F69-436C-8AD7-AD76FF1F4965}" type="pres">
      <dgm:prSet presAssocID="{FB49528D-5731-4EB8-813F-B1BE51A410D1}" presName="hierChild3" presStyleCnt="0"/>
      <dgm:spPr/>
    </dgm:pt>
    <dgm:pt modelId="{7A4D1E4A-8C2D-44DE-B702-1755903210DA}" type="pres">
      <dgm:prSet presAssocID="{70E18361-BBEB-44E1-AF05-84F5A499ECA4}" presName="Name25" presStyleLbl="parChTrans1D3" presStyleIdx="1" presStyleCnt="2"/>
      <dgm:spPr/>
    </dgm:pt>
    <dgm:pt modelId="{ABA889C9-0BAA-4F4C-A520-127A1580FB3B}" type="pres">
      <dgm:prSet presAssocID="{70E18361-BBEB-44E1-AF05-84F5A499ECA4}" presName="connTx" presStyleLbl="parChTrans1D3" presStyleIdx="1" presStyleCnt="2"/>
      <dgm:spPr/>
    </dgm:pt>
    <dgm:pt modelId="{71995DFE-D860-47F9-A126-30C6D23CF3D0}" type="pres">
      <dgm:prSet presAssocID="{F35004CA-D2C8-4DAF-9777-35AF80FA2F64}" presName="Name30" presStyleCnt="0"/>
      <dgm:spPr/>
    </dgm:pt>
    <dgm:pt modelId="{CC623A40-2684-4C96-AF42-8CB80DFBB85D}" type="pres">
      <dgm:prSet presAssocID="{F35004CA-D2C8-4DAF-9777-35AF80FA2F64}" presName="level2Shape" presStyleLbl="node3" presStyleIdx="1" presStyleCnt="2" custScaleX="149027" custScaleY="148378" custLinFactNeighborX="-26798" custLinFactNeighborY="33769"/>
      <dgm:spPr/>
    </dgm:pt>
    <dgm:pt modelId="{F4BA595F-2F6F-45CD-A60D-1051D4CA71D2}" type="pres">
      <dgm:prSet presAssocID="{F35004CA-D2C8-4DAF-9777-35AF80FA2F64}" presName="hierChild3" presStyleCnt="0"/>
      <dgm:spPr/>
    </dgm:pt>
    <dgm:pt modelId="{FA1E151A-BFEA-4C92-A1CC-A676DD8B459F}" type="pres">
      <dgm:prSet presAssocID="{EE2E0D61-CF12-412F-9447-1772A7737861}" presName="bgShapesFlow" presStyleCnt="0"/>
      <dgm:spPr/>
    </dgm:pt>
    <dgm:pt modelId="{1490AD09-3234-458B-8FFB-B34E6F560A49}" type="pres">
      <dgm:prSet presAssocID="{9E7D3DF4-FACB-4A20-BC26-ED2A8F3DD353}" presName="rectComp" presStyleCnt="0"/>
      <dgm:spPr/>
    </dgm:pt>
    <dgm:pt modelId="{B6C15713-29EF-4B76-B0D9-E496F81D9CB7}" type="pres">
      <dgm:prSet presAssocID="{9E7D3DF4-FACB-4A20-BC26-ED2A8F3DD353}" presName="bgRect" presStyleLbl="bgShp" presStyleIdx="0" presStyleCnt="1" custScaleX="147560" custLinFactNeighborX="-68951" custLinFactNeighborY="-67"/>
      <dgm:spPr/>
    </dgm:pt>
    <dgm:pt modelId="{5A8FF08B-2ABD-4BEC-BF03-D23DDDD9FBEB}" type="pres">
      <dgm:prSet presAssocID="{9E7D3DF4-FACB-4A20-BC26-ED2A8F3DD353}" presName="bgRectTx" presStyleLbl="bgShp" presStyleIdx="0" presStyleCnt="1">
        <dgm:presLayoutVars>
          <dgm:bulletEnabled val="1"/>
        </dgm:presLayoutVars>
      </dgm:prSet>
      <dgm:spPr/>
    </dgm:pt>
  </dgm:ptLst>
  <dgm:cxnLst>
    <dgm:cxn modelId="{500D1301-983C-4FD8-8B1C-28B35ECCB8C6}" type="presOf" srcId="{EBD584D3-54EA-477D-B82E-0419851652DA}" destId="{2A3731FB-BD9D-46EA-A205-729133BD314B}" srcOrd="0" destOrd="0" presId="urn:microsoft.com/office/officeart/2005/8/layout/hierarchy5"/>
    <dgm:cxn modelId="{B0C47902-D446-4A7B-A5A3-1BC74941DB01}" type="presOf" srcId="{FB49528D-5731-4EB8-813F-B1BE51A410D1}" destId="{CAE6B6CE-B645-41DE-8D79-8CA3FA19919D}" srcOrd="0" destOrd="0" presId="urn:microsoft.com/office/officeart/2005/8/layout/hierarchy5"/>
    <dgm:cxn modelId="{8373C321-D73A-414D-88D5-8B850994672B}" srcId="{EE2E0D61-CF12-412F-9447-1772A7737861}" destId="{EBD584D3-54EA-477D-B82E-0419851652DA}" srcOrd="0" destOrd="0" parTransId="{731D970A-7037-4125-A3FA-3EC51247A51F}" sibTransId="{6348AEE6-343F-4E73-B8E5-BE3F3ED623C2}"/>
    <dgm:cxn modelId="{B61E8F23-8502-4605-897D-4653FDD91B2D}" type="presOf" srcId="{70E18361-BBEB-44E1-AF05-84F5A499ECA4}" destId="{ABA889C9-0BAA-4F4C-A520-127A1580FB3B}" srcOrd="1" destOrd="0" presId="urn:microsoft.com/office/officeart/2005/8/layout/hierarchy5"/>
    <dgm:cxn modelId="{E3523A5C-152C-4710-BE6D-B3755187484C}" type="presOf" srcId="{2EA282E1-50E0-469F-82B9-9E22B7A954F4}" destId="{0B71A724-C0F9-4CBD-AD94-999CD1791906}" srcOrd="0" destOrd="0" presId="urn:microsoft.com/office/officeart/2005/8/layout/hierarchy5"/>
    <dgm:cxn modelId="{5B23C746-F300-4463-8802-731FD1B13C9C}" srcId="{EBD584D3-54EA-477D-B82E-0419851652DA}" destId="{CDD1A540-9E73-46D2-BF48-AC81569CFCF6}" srcOrd="1" destOrd="0" parTransId="{BA1E16AD-BF72-4B65-AFE1-70812BEC5026}" sibTransId="{139583B7-CFDC-44DE-B527-938B8594D61A}"/>
    <dgm:cxn modelId="{5895E34A-FD06-441E-95B2-4A5B1A168A92}" type="presOf" srcId="{2EA282E1-50E0-469F-82B9-9E22B7A954F4}" destId="{42FC3538-97CF-485B-A2D4-E10A55CAA98A}" srcOrd="1" destOrd="0" presId="urn:microsoft.com/office/officeart/2005/8/layout/hierarchy5"/>
    <dgm:cxn modelId="{9E420051-EF18-4A56-BF39-0B0CE54DF5F0}" type="presOf" srcId="{EE2E0D61-CF12-412F-9447-1772A7737861}" destId="{7F1A8D8D-791A-4DC2-BF14-088188B1832A}" srcOrd="0" destOrd="0" presId="urn:microsoft.com/office/officeart/2005/8/layout/hierarchy5"/>
    <dgm:cxn modelId="{AC7AA056-C270-4A76-8214-ADFD7E9FB80E}" srcId="{EBD584D3-54EA-477D-B82E-0419851652DA}" destId="{4FD797D3-53BE-457E-B309-C83860841720}" srcOrd="0" destOrd="0" parTransId="{2EA282E1-50E0-469F-82B9-9E22B7A954F4}" sibTransId="{A68A0E26-471B-474E-9052-110408A52F71}"/>
    <dgm:cxn modelId="{1BB7B279-BF57-4C88-ACE0-9154C20A534D}" srcId="{CDD1A540-9E73-46D2-BF48-AC81569CFCF6}" destId="{FB49528D-5731-4EB8-813F-B1BE51A410D1}" srcOrd="0" destOrd="0" parTransId="{CC5445E9-C15A-4CDE-8ADE-0453C065CD73}" sibTransId="{BD4E6853-5BE1-4AA8-B640-7659CA8D3AA5}"/>
    <dgm:cxn modelId="{E9B7B084-9BD3-4EC5-AB2D-394383A0EC8B}" srcId="{EE2E0D61-CF12-412F-9447-1772A7737861}" destId="{9E7D3DF4-FACB-4A20-BC26-ED2A8F3DD353}" srcOrd="1" destOrd="0" parTransId="{2481F56D-D256-4015-9209-4B6AF91A471A}" sibTransId="{B1392EC2-482E-4DED-B482-C8CDFBF5DB8D}"/>
    <dgm:cxn modelId="{B2400D86-C851-412B-9F0F-C3DBC7DD59AD}" type="presOf" srcId="{4FD797D3-53BE-457E-B309-C83860841720}" destId="{238411B1-81FC-42C0-9D4F-4C593A4292CD}" srcOrd="0" destOrd="0" presId="urn:microsoft.com/office/officeart/2005/8/layout/hierarchy5"/>
    <dgm:cxn modelId="{5B62BEA1-A43E-416E-A6BD-B9F9C9B05759}" type="presOf" srcId="{CDD1A540-9E73-46D2-BF48-AC81569CFCF6}" destId="{F8E4C397-1CD1-41B8-99DA-DB8069B2780D}" srcOrd="0" destOrd="0" presId="urn:microsoft.com/office/officeart/2005/8/layout/hierarchy5"/>
    <dgm:cxn modelId="{764642A3-84D6-4743-A4A9-E7570E53145B}" type="presOf" srcId="{9E7D3DF4-FACB-4A20-BC26-ED2A8F3DD353}" destId="{B6C15713-29EF-4B76-B0D9-E496F81D9CB7}" srcOrd="0" destOrd="0" presId="urn:microsoft.com/office/officeart/2005/8/layout/hierarchy5"/>
    <dgm:cxn modelId="{0E5550A4-FD08-4E83-AC7E-599EB380B0E6}" type="presOf" srcId="{F35004CA-D2C8-4DAF-9777-35AF80FA2F64}" destId="{CC623A40-2684-4C96-AF42-8CB80DFBB85D}" srcOrd="0" destOrd="0" presId="urn:microsoft.com/office/officeart/2005/8/layout/hierarchy5"/>
    <dgm:cxn modelId="{5B5644AB-85F6-456F-A36B-833C6CD7F1CE}" type="presOf" srcId="{70E18361-BBEB-44E1-AF05-84F5A499ECA4}" destId="{7A4D1E4A-8C2D-44DE-B702-1755903210DA}" srcOrd="0" destOrd="0" presId="urn:microsoft.com/office/officeart/2005/8/layout/hierarchy5"/>
    <dgm:cxn modelId="{6975E0B4-B07D-491D-B692-4FB6BE853C84}" srcId="{CDD1A540-9E73-46D2-BF48-AC81569CFCF6}" destId="{F35004CA-D2C8-4DAF-9777-35AF80FA2F64}" srcOrd="1" destOrd="0" parTransId="{70E18361-BBEB-44E1-AF05-84F5A499ECA4}" sibTransId="{470A98E9-1A02-4473-B791-2AB66B104DA1}"/>
    <dgm:cxn modelId="{5E7749C4-62AA-43F0-B386-41BFB6095F71}" type="presOf" srcId="{BA1E16AD-BF72-4B65-AFE1-70812BEC5026}" destId="{7F419E45-FAA8-4C91-95F8-9A7B660FF5A3}" srcOrd="1" destOrd="0" presId="urn:microsoft.com/office/officeart/2005/8/layout/hierarchy5"/>
    <dgm:cxn modelId="{E0CA31D4-9AD3-4285-BF8A-918C58F80DAF}" type="presOf" srcId="{BA1E16AD-BF72-4B65-AFE1-70812BEC5026}" destId="{536F565E-229C-4761-A89B-EA234F269AEC}" srcOrd="0" destOrd="0" presId="urn:microsoft.com/office/officeart/2005/8/layout/hierarchy5"/>
    <dgm:cxn modelId="{EC52E0E1-0B2B-446D-8AB9-B5AEE956E81B}" type="presOf" srcId="{9E7D3DF4-FACB-4A20-BC26-ED2A8F3DD353}" destId="{5A8FF08B-2ABD-4BEC-BF03-D23DDDD9FBEB}" srcOrd="1" destOrd="0" presId="urn:microsoft.com/office/officeart/2005/8/layout/hierarchy5"/>
    <dgm:cxn modelId="{67CFF2E8-512B-4AEF-8ED1-725023EE203F}" type="presOf" srcId="{CC5445E9-C15A-4CDE-8ADE-0453C065CD73}" destId="{607327B7-EB30-44D6-811E-1922A389B943}" srcOrd="0" destOrd="0" presId="urn:microsoft.com/office/officeart/2005/8/layout/hierarchy5"/>
    <dgm:cxn modelId="{C913E7F9-5FEA-4BF2-B52F-747433FBA7E6}" type="presOf" srcId="{CC5445E9-C15A-4CDE-8ADE-0453C065CD73}" destId="{BBF642B0-F7AD-4CE7-86DF-9E081720FCCB}" srcOrd="1" destOrd="0" presId="urn:microsoft.com/office/officeart/2005/8/layout/hierarchy5"/>
    <dgm:cxn modelId="{596C05B9-6825-40B9-BBF2-9D3C449EAE24}" type="presParOf" srcId="{7F1A8D8D-791A-4DC2-BF14-088188B1832A}" destId="{15FC1D33-E644-4318-9719-D7EED0B545AB}" srcOrd="0" destOrd="0" presId="urn:microsoft.com/office/officeart/2005/8/layout/hierarchy5"/>
    <dgm:cxn modelId="{1F478A9E-0A3A-4ADB-9075-DF4007E51426}" type="presParOf" srcId="{15FC1D33-E644-4318-9719-D7EED0B545AB}" destId="{4A2134B7-437F-49BC-9BC8-7F407DE8F563}" srcOrd="0" destOrd="0" presId="urn:microsoft.com/office/officeart/2005/8/layout/hierarchy5"/>
    <dgm:cxn modelId="{F3AFF544-D276-4E51-AA46-E78DBE41949A}" type="presParOf" srcId="{15FC1D33-E644-4318-9719-D7EED0B545AB}" destId="{215C1D76-58B9-4469-AEE7-E5FD6B58A159}" srcOrd="1" destOrd="0" presId="urn:microsoft.com/office/officeart/2005/8/layout/hierarchy5"/>
    <dgm:cxn modelId="{6661975E-FEA1-49DB-838D-D4F1064B2EB0}" type="presParOf" srcId="{215C1D76-58B9-4469-AEE7-E5FD6B58A159}" destId="{432241B2-5B90-4209-97D9-3DD9183EF9FA}" srcOrd="0" destOrd="0" presId="urn:microsoft.com/office/officeart/2005/8/layout/hierarchy5"/>
    <dgm:cxn modelId="{A54D8DDB-E0EE-4B21-9000-6CC943EC26E9}" type="presParOf" srcId="{432241B2-5B90-4209-97D9-3DD9183EF9FA}" destId="{2A3731FB-BD9D-46EA-A205-729133BD314B}" srcOrd="0" destOrd="0" presId="urn:microsoft.com/office/officeart/2005/8/layout/hierarchy5"/>
    <dgm:cxn modelId="{178D520A-EAAE-4D8A-AAB3-9F79541A556D}" type="presParOf" srcId="{432241B2-5B90-4209-97D9-3DD9183EF9FA}" destId="{D46A7D4C-0AFE-4525-9B9E-5A4EE5C443B2}" srcOrd="1" destOrd="0" presId="urn:microsoft.com/office/officeart/2005/8/layout/hierarchy5"/>
    <dgm:cxn modelId="{82B33915-7A13-46A6-B531-D51CB5DEC2C5}" type="presParOf" srcId="{D46A7D4C-0AFE-4525-9B9E-5A4EE5C443B2}" destId="{0B71A724-C0F9-4CBD-AD94-999CD1791906}" srcOrd="0" destOrd="0" presId="urn:microsoft.com/office/officeart/2005/8/layout/hierarchy5"/>
    <dgm:cxn modelId="{D367BBAA-FFD9-4B5A-AFB3-6A55542A0CCF}" type="presParOf" srcId="{0B71A724-C0F9-4CBD-AD94-999CD1791906}" destId="{42FC3538-97CF-485B-A2D4-E10A55CAA98A}" srcOrd="0" destOrd="0" presId="urn:microsoft.com/office/officeart/2005/8/layout/hierarchy5"/>
    <dgm:cxn modelId="{2F9463A8-FAAE-4CA6-8545-F14C5D2B3F3C}" type="presParOf" srcId="{D46A7D4C-0AFE-4525-9B9E-5A4EE5C443B2}" destId="{433D6388-E828-4877-A805-DE115C0D2B46}" srcOrd="1" destOrd="0" presId="urn:microsoft.com/office/officeart/2005/8/layout/hierarchy5"/>
    <dgm:cxn modelId="{7946F301-C1A0-46A6-BF7A-FEB038A848D8}" type="presParOf" srcId="{433D6388-E828-4877-A805-DE115C0D2B46}" destId="{238411B1-81FC-42C0-9D4F-4C593A4292CD}" srcOrd="0" destOrd="0" presId="urn:microsoft.com/office/officeart/2005/8/layout/hierarchy5"/>
    <dgm:cxn modelId="{0DE4FE74-5151-404A-891F-5278D59750E5}" type="presParOf" srcId="{433D6388-E828-4877-A805-DE115C0D2B46}" destId="{7A3CDB18-4FE6-4641-911D-DB5331346F46}" srcOrd="1" destOrd="0" presId="urn:microsoft.com/office/officeart/2005/8/layout/hierarchy5"/>
    <dgm:cxn modelId="{E904A6AF-8653-4DCF-A91F-E01A4A4E73A3}" type="presParOf" srcId="{D46A7D4C-0AFE-4525-9B9E-5A4EE5C443B2}" destId="{536F565E-229C-4761-A89B-EA234F269AEC}" srcOrd="2" destOrd="0" presId="urn:microsoft.com/office/officeart/2005/8/layout/hierarchy5"/>
    <dgm:cxn modelId="{7B350E63-53C7-4CDB-B95D-8702BF377EE2}" type="presParOf" srcId="{536F565E-229C-4761-A89B-EA234F269AEC}" destId="{7F419E45-FAA8-4C91-95F8-9A7B660FF5A3}" srcOrd="0" destOrd="0" presId="urn:microsoft.com/office/officeart/2005/8/layout/hierarchy5"/>
    <dgm:cxn modelId="{32F2B110-1B8F-48FA-B7EF-AA059A9F5C63}" type="presParOf" srcId="{D46A7D4C-0AFE-4525-9B9E-5A4EE5C443B2}" destId="{8C7199AB-83E9-4DDE-B9A0-BF440B0E005F}" srcOrd="3" destOrd="0" presId="urn:microsoft.com/office/officeart/2005/8/layout/hierarchy5"/>
    <dgm:cxn modelId="{5F4BECD4-9E2A-4A85-9DF7-029E0AB60CBB}" type="presParOf" srcId="{8C7199AB-83E9-4DDE-B9A0-BF440B0E005F}" destId="{F8E4C397-1CD1-41B8-99DA-DB8069B2780D}" srcOrd="0" destOrd="0" presId="urn:microsoft.com/office/officeart/2005/8/layout/hierarchy5"/>
    <dgm:cxn modelId="{6BBF0119-1DF6-45FB-9C23-76401B9DFE6C}" type="presParOf" srcId="{8C7199AB-83E9-4DDE-B9A0-BF440B0E005F}" destId="{0CDCA043-3063-412E-8E56-7FA8822806E7}" srcOrd="1" destOrd="0" presId="urn:microsoft.com/office/officeart/2005/8/layout/hierarchy5"/>
    <dgm:cxn modelId="{8906D1FC-D9CA-4EFF-87B0-AE98AA6C17C3}" type="presParOf" srcId="{0CDCA043-3063-412E-8E56-7FA8822806E7}" destId="{607327B7-EB30-44D6-811E-1922A389B943}" srcOrd="0" destOrd="0" presId="urn:microsoft.com/office/officeart/2005/8/layout/hierarchy5"/>
    <dgm:cxn modelId="{82469503-6BFA-48A5-A605-F6EA0E53DBC9}" type="presParOf" srcId="{607327B7-EB30-44D6-811E-1922A389B943}" destId="{BBF642B0-F7AD-4CE7-86DF-9E081720FCCB}" srcOrd="0" destOrd="0" presId="urn:microsoft.com/office/officeart/2005/8/layout/hierarchy5"/>
    <dgm:cxn modelId="{1237F028-C726-4B03-9649-5B070B768A13}" type="presParOf" srcId="{0CDCA043-3063-412E-8E56-7FA8822806E7}" destId="{27F85AEE-D4FA-48B1-94FE-D0412F3321CD}" srcOrd="1" destOrd="0" presId="urn:microsoft.com/office/officeart/2005/8/layout/hierarchy5"/>
    <dgm:cxn modelId="{36E2EFE4-0235-41D7-9093-52FDB570D97F}" type="presParOf" srcId="{27F85AEE-D4FA-48B1-94FE-D0412F3321CD}" destId="{CAE6B6CE-B645-41DE-8D79-8CA3FA19919D}" srcOrd="0" destOrd="0" presId="urn:microsoft.com/office/officeart/2005/8/layout/hierarchy5"/>
    <dgm:cxn modelId="{91CD5BB2-AA27-470D-8ABF-0BCCB46D89C7}" type="presParOf" srcId="{27F85AEE-D4FA-48B1-94FE-D0412F3321CD}" destId="{1AB2F1E5-4F69-436C-8AD7-AD76FF1F4965}" srcOrd="1" destOrd="0" presId="urn:microsoft.com/office/officeart/2005/8/layout/hierarchy5"/>
    <dgm:cxn modelId="{DD756694-C3D6-408C-8990-23CAD974333B}" type="presParOf" srcId="{0CDCA043-3063-412E-8E56-7FA8822806E7}" destId="{7A4D1E4A-8C2D-44DE-B702-1755903210DA}" srcOrd="2" destOrd="0" presId="urn:microsoft.com/office/officeart/2005/8/layout/hierarchy5"/>
    <dgm:cxn modelId="{76FA1067-6B1E-43F8-8468-ACD059B3D84A}" type="presParOf" srcId="{7A4D1E4A-8C2D-44DE-B702-1755903210DA}" destId="{ABA889C9-0BAA-4F4C-A520-127A1580FB3B}" srcOrd="0" destOrd="0" presId="urn:microsoft.com/office/officeart/2005/8/layout/hierarchy5"/>
    <dgm:cxn modelId="{65C4AC81-BE52-46E3-8B13-E73B770F7AA6}" type="presParOf" srcId="{0CDCA043-3063-412E-8E56-7FA8822806E7}" destId="{71995DFE-D860-47F9-A126-30C6D23CF3D0}" srcOrd="3" destOrd="0" presId="urn:microsoft.com/office/officeart/2005/8/layout/hierarchy5"/>
    <dgm:cxn modelId="{63C39CA6-733D-4638-97CE-D03E3EAB3DD7}" type="presParOf" srcId="{71995DFE-D860-47F9-A126-30C6D23CF3D0}" destId="{CC623A40-2684-4C96-AF42-8CB80DFBB85D}" srcOrd="0" destOrd="0" presId="urn:microsoft.com/office/officeart/2005/8/layout/hierarchy5"/>
    <dgm:cxn modelId="{50C3ECA5-9422-4554-96B0-A8044EA388CA}" type="presParOf" srcId="{71995DFE-D860-47F9-A126-30C6D23CF3D0}" destId="{F4BA595F-2F6F-45CD-A60D-1051D4CA71D2}" srcOrd="1" destOrd="0" presId="urn:microsoft.com/office/officeart/2005/8/layout/hierarchy5"/>
    <dgm:cxn modelId="{93795DBC-0CDF-4C92-8958-818F51407129}" type="presParOf" srcId="{7F1A8D8D-791A-4DC2-BF14-088188B1832A}" destId="{FA1E151A-BFEA-4C92-A1CC-A676DD8B459F}" srcOrd="1" destOrd="0" presId="urn:microsoft.com/office/officeart/2005/8/layout/hierarchy5"/>
    <dgm:cxn modelId="{BFF357EC-FDFC-40B6-9C4A-D99768C82A49}" type="presParOf" srcId="{FA1E151A-BFEA-4C92-A1CC-A676DD8B459F}" destId="{1490AD09-3234-458B-8FFB-B34E6F560A49}" srcOrd="0" destOrd="0" presId="urn:microsoft.com/office/officeart/2005/8/layout/hierarchy5"/>
    <dgm:cxn modelId="{99672AE6-B7EB-48EC-B654-A419780B8296}" type="presParOf" srcId="{1490AD09-3234-458B-8FFB-B34E6F560A49}" destId="{B6C15713-29EF-4B76-B0D9-E496F81D9CB7}" srcOrd="0" destOrd="0" presId="urn:microsoft.com/office/officeart/2005/8/layout/hierarchy5"/>
    <dgm:cxn modelId="{E823397D-83E4-4D2C-8A3A-2AB8E9ED34C7}" type="presParOf" srcId="{1490AD09-3234-458B-8FFB-B34E6F560A49}" destId="{5A8FF08B-2ABD-4BEC-BF03-D23DDDD9FBE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D6F096-A2AE-49DB-92F3-B1769563985D}" type="doc">
      <dgm:prSet loTypeId="urn:microsoft.com/office/officeart/2005/8/layout/cycle8" loCatId="cycle" qsTypeId="urn:microsoft.com/office/officeart/2005/8/quickstyle/simple1" qsCatId="simple" csTypeId="urn:microsoft.com/office/officeart/2005/8/colors/accent1_1" csCatId="accent1" phldr="1"/>
      <dgm:spPr/>
    </dgm:pt>
    <dgm:pt modelId="{C7CAAA21-A0B3-41C7-8AA7-678826A8A297}">
      <dgm:prSet phldrT="[Text]" custT="1"/>
      <dgm:spPr>
        <a:solidFill>
          <a:schemeClr val="accent2">
            <a:lumMod val="20000"/>
            <a:lumOff val="80000"/>
          </a:schemeClr>
        </a:solidFill>
      </dgm:spPr>
      <dgm:t>
        <a:bodyPr/>
        <a:lstStyle/>
        <a:p>
          <a:r>
            <a:rPr lang="en-US" sz="1800" b="1" dirty="0"/>
            <a:t>End of Year</a:t>
          </a:r>
        </a:p>
      </dgm:t>
    </dgm:pt>
    <dgm:pt modelId="{85A51858-06E8-41EC-8FF1-23C23F5F3D25}" type="parTrans" cxnId="{37D1E9C9-5E56-4338-88B0-A84B75CD70F7}">
      <dgm:prSet/>
      <dgm:spPr/>
      <dgm:t>
        <a:bodyPr/>
        <a:lstStyle/>
        <a:p>
          <a:endParaRPr lang="en-US" sz="2400"/>
        </a:p>
      </dgm:t>
    </dgm:pt>
    <dgm:pt modelId="{39525CF6-3E12-489E-A22D-B9391710752F}" type="sibTrans" cxnId="{37D1E9C9-5E56-4338-88B0-A84B75CD70F7}">
      <dgm:prSet/>
      <dgm:spPr/>
      <dgm:t>
        <a:bodyPr/>
        <a:lstStyle/>
        <a:p>
          <a:endParaRPr lang="en-US" sz="2400"/>
        </a:p>
      </dgm:t>
    </dgm:pt>
    <dgm:pt modelId="{447C6526-3A48-4394-B4FF-820BB35F2629}">
      <dgm:prSet phldrT="[Text]" custT="1"/>
      <dgm:spPr/>
      <dgm:t>
        <a:bodyPr/>
        <a:lstStyle/>
        <a:p>
          <a:r>
            <a:rPr lang="en-US" sz="1800" b="1" dirty="0"/>
            <a:t>Summer</a:t>
          </a:r>
        </a:p>
      </dgm:t>
    </dgm:pt>
    <dgm:pt modelId="{A0747A9F-0975-4A0E-9040-CCF15F5391BB}" type="parTrans" cxnId="{1311817C-F681-4FDE-96CF-13FFDA54D6B8}">
      <dgm:prSet/>
      <dgm:spPr/>
      <dgm:t>
        <a:bodyPr/>
        <a:lstStyle/>
        <a:p>
          <a:endParaRPr lang="en-US" sz="2400"/>
        </a:p>
      </dgm:t>
    </dgm:pt>
    <dgm:pt modelId="{E4C401A7-0B9A-4EDC-A8E3-C36EE28C0578}" type="sibTrans" cxnId="{1311817C-F681-4FDE-96CF-13FFDA54D6B8}">
      <dgm:prSet/>
      <dgm:spPr/>
      <dgm:t>
        <a:bodyPr/>
        <a:lstStyle/>
        <a:p>
          <a:endParaRPr lang="en-US" sz="2400"/>
        </a:p>
      </dgm:t>
    </dgm:pt>
    <dgm:pt modelId="{2A21C2DE-38F4-404B-AD13-B4816091D719}">
      <dgm:prSet phldrT="[Text]" custT="1"/>
      <dgm:spPr>
        <a:solidFill>
          <a:schemeClr val="accent2">
            <a:lumMod val="20000"/>
            <a:lumOff val="80000"/>
          </a:schemeClr>
        </a:solidFill>
      </dgm:spPr>
      <dgm:t>
        <a:bodyPr/>
        <a:lstStyle/>
        <a:p>
          <a:r>
            <a:rPr lang="en-US" sz="1400" dirty="0"/>
            <a:t>Coding remains same as October</a:t>
          </a:r>
        </a:p>
      </dgm:t>
    </dgm:pt>
    <dgm:pt modelId="{7D8C4BE6-5315-44EE-8FCC-57B0358B57BB}" type="parTrans" cxnId="{0C6DF1C0-E9BD-417F-A84A-7FA7D06054BE}">
      <dgm:prSet/>
      <dgm:spPr/>
      <dgm:t>
        <a:bodyPr/>
        <a:lstStyle/>
        <a:p>
          <a:endParaRPr lang="en-US" sz="2400"/>
        </a:p>
      </dgm:t>
    </dgm:pt>
    <dgm:pt modelId="{E57FB603-8312-4E87-AD6E-9CAB417ABB57}" type="sibTrans" cxnId="{0C6DF1C0-E9BD-417F-A84A-7FA7D06054BE}">
      <dgm:prSet/>
      <dgm:spPr/>
      <dgm:t>
        <a:bodyPr/>
        <a:lstStyle/>
        <a:p>
          <a:endParaRPr lang="en-US" sz="2400"/>
        </a:p>
      </dgm:t>
    </dgm:pt>
    <dgm:pt modelId="{54A0D45F-7BB2-4BBA-B35E-564167AE2870}">
      <dgm:prSet phldrT="[Text]" custT="1"/>
      <dgm:spPr>
        <a:solidFill>
          <a:schemeClr val="accent2"/>
        </a:solidFill>
      </dgm:spPr>
      <dgm:t>
        <a:bodyPr/>
        <a:lstStyle/>
        <a:p>
          <a:r>
            <a:rPr lang="en-US" sz="1800" b="1" dirty="0"/>
            <a:t> October</a:t>
          </a:r>
        </a:p>
      </dgm:t>
    </dgm:pt>
    <dgm:pt modelId="{1F2E71E7-38CB-4D15-AF8F-9A3765D875B0}" type="parTrans" cxnId="{BF7F6DD3-DA01-4907-A7BA-F1EC644B12C7}">
      <dgm:prSet/>
      <dgm:spPr/>
      <dgm:t>
        <a:bodyPr/>
        <a:lstStyle/>
        <a:p>
          <a:endParaRPr lang="en-US" sz="2400"/>
        </a:p>
      </dgm:t>
    </dgm:pt>
    <dgm:pt modelId="{C93EBC09-0082-4194-BDAD-6367851F40A2}" type="sibTrans" cxnId="{BF7F6DD3-DA01-4907-A7BA-F1EC644B12C7}">
      <dgm:prSet/>
      <dgm:spPr/>
      <dgm:t>
        <a:bodyPr/>
        <a:lstStyle/>
        <a:p>
          <a:endParaRPr lang="en-US" sz="2400"/>
        </a:p>
      </dgm:t>
    </dgm:pt>
    <dgm:pt modelId="{B86CDB76-DB3D-4208-BEFE-5916CB2FEA3D}">
      <dgm:prSet phldrT="[Text]" custT="1"/>
      <dgm:spPr/>
      <dgm:t>
        <a:bodyPr/>
        <a:lstStyle/>
        <a:p>
          <a:r>
            <a:rPr lang="en-US" sz="1400" dirty="0"/>
            <a:t>Review body of evidence (BOE)</a:t>
          </a:r>
        </a:p>
      </dgm:t>
    </dgm:pt>
    <dgm:pt modelId="{CD02D2E2-7627-43FB-B9A2-51ED2D125B5C}" type="parTrans" cxnId="{4BFB44D7-497B-4E48-9321-CCB0A207D323}">
      <dgm:prSet/>
      <dgm:spPr/>
      <dgm:t>
        <a:bodyPr/>
        <a:lstStyle/>
        <a:p>
          <a:endParaRPr lang="en-US" sz="2400"/>
        </a:p>
      </dgm:t>
    </dgm:pt>
    <dgm:pt modelId="{A81CCE14-8F83-4715-8EE8-429753B18253}" type="sibTrans" cxnId="{4BFB44D7-497B-4E48-9321-CCB0A207D323}">
      <dgm:prSet/>
      <dgm:spPr/>
      <dgm:t>
        <a:bodyPr/>
        <a:lstStyle/>
        <a:p>
          <a:endParaRPr lang="en-US" sz="2400"/>
        </a:p>
      </dgm:t>
    </dgm:pt>
    <dgm:pt modelId="{E5E811F0-FCF2-48EE-877B-FBB13A89B9A3}">
      <dgm:prSet phldrT="[Text]" custT="1"/>
      <dgm:spPr/>
      <dgm:t>
        <a:bodyPr/>
        <a:lstStyle/>
        <a:p>
          <a:r>
            <a:rPr lang="en-US" sz="1800" b="1" dirty="0"/>
            <a:t>WIDA ACCESS administered</a:t>
          </a:r>
        </a:p>
      </dgm:t>
    </dgm:pt>
    <dgm:pt modelId="{164DC998-7FFF-486B-A810-3E74180F1CF2}" type="parTrans" cxnId="{BBABD4B5-A912-404F-B3BC-569692A44853}">
      <dgm:prSet/>
      <dgm:spPr/>
      <dgm:t>
        <a:bodyPr/>
        <a:lstStyle/>
        <a:p>
          <a:endParaRPr lang="en-US" sz="2400"/>
        </a:p>
      </dgm:t>
    </dgm:pt>
    <dgm:pt modelId="{A86286CA-D6EA-4886-B532-2846B4F9A561}" type="sibTrans" cxnId="{BBABD4B5-A912-404F-B3BC-569692A44853}">
      <dgm:prSet/>
      <dgm:spPr/>
      <dgm:t>
        <a:bodyPr/>
        <a:lstStyle/>
        <a:p>
          <a:endParaRPr lang="en-US" sz="2400"/>
        </a:p>
      </dgm:t>
    </dgm:pt>
    <dgm:pt modelId="{681509BE-3F1A-4E81-A05E-7E08EE28AFB5}">
      <dgm:prSet phldrT="[Text]" custT="1"/>
      <dgm:spPr/>
      <dgm:t>
        <a:bodyPr/>
        <a:lstStyle/>
        <a:p>
          <a:r>
            <a:rPr lang="en-US" sz="1400" b="0" dirty="0"/>
            <a:t>NEP/LEP students only</a:t>
          </a:r>
        </a:p>
      </dgm:t>
    </dgm:pt>
    <dgm:pt modelId="{B656EFE4-A8E0-4456-8C43-F76E7A8CF633}" type="parTrans" cxnId="{8D8DE822-9731-4982-AEB3-665B294354DA}">
      <dgm:prSet/>
      <dgm:spPr/>
      <dgm:t>
        <a:bodyPr/>
        <a:lstStyle/>
        <a:p>
          <a:endParaRPr lang="en-US" sz="2400"/>
        </a:p>
      </dgm:t>
    </dgm:pt>
    <dgm:pt modelId="{31B83E7D-343E-439A-B8FB-CE12F8907802}" type="sibTrans" cxnId="{8D8DE822-9731-4982-AEB3-665B294354DA}">
      <dgm:prSet/>
      <dgm:spPr/>
      <dgm:t>
        <a:bodyPr/>
        <a:lstStyle/>
        <a:p>
          <a:endParaRPr lang="en-US" sz="2400"/>
        </a:p>
      </dgm:t>
    </dgm:pt>
    <dgm:pt modelId="{0B2C3A71-959E-4FE6-BE11-FF2D298208C5}">
      <dgm:prSet phldrT="[Text]" custT="1"/>
      <dgm:spPr/>
      <dgm:t>
        <a:bodyPr/>
        <a:lstStyle/>
        <a:p>
          <a:r>
            <a:rPr lang="en-US" sz="1200" dirty="0"/>
            <a:t>Plan for next year, redesignate as needed</a:t>
          </a:r>
        </a:p>
      </dgm:t>
    </dgm:pt>
    <dgm:pt modelId="{943E4E95-2074-4D45-B4FF-E99B666FC23A}" type="parTrans" cxnId="{60CE3779-4E53-4E29-84D7-9B22F8BFAF85}">
      <dgm:prSet/>
      <dgm:spPr/>
      <dgm:t>
        <a:bodyPr/>
        <a:lstStyle/>
        <a:p>
          <a:endParaRPr lang="en-US" sz="2400"/>
        </a:p>
      </dgm:t>
    </dgm:pt>
    <dgm:pt modelId="{FBCACA5B-90DB-4455-8A97-0177A8F4505F}" type="sibTrans" cxnId="{60CE3779-4E53-4E29-84D7-9B22F8BFAF85}">
      <dgm:prSet/>
      <dgm:spPr/>
      <dgm:t>
        <a:bodyPr/>
        <a:lstStyle/>
        <a:p>
          <a:endParaRPr lang="en-US" sz="2400"/>
        </a:p>
      </dgm:t>
    </dgm:pt>
    <dgm:pt modelId="{5D283849-7CA1-46B9-BFE3-0FB9C64233F9}">
      <dgm:prSet phldrT="[Text]" custT="1"/>
      <dgm:spPr>
        <a:solidFill>
          <a:schemeClr val="accent2"/>
        </a:solidFill>
      </dgm:spPr>
      <dgm:t>
        <a:bodyPr/>
        <a:lstStyle/>
        <a:p>
          <a:r>
            <a:rPr lang="en-US" sz="1400" dirty="0"/>
            <a:t>Student moves along progression based on BOE</a:t>
          </a:r>
          <a:endParaRPr lang="en-US" sz="1400" b="1" dirty="0"/>
        </a:p>
      </dgm:t>
    </dgm:pt>
    <dgm:pt modelId="{438B6AFE-32E4-413B-A005-E47E2BAFF3A9}" type="parTrans" cxnId="{5D3C63DA-1252-4595-9A1B-1C6A93FC9883}">
      <dgm:prSet/>
      <dgm:spPr/>
      <dgm:t>
        <a:bodyPr/>
        <a:lstStyle/>
        <a:p>
          <a:endParaRPr lang="en-US" sz="2400"/>
        </a:p>
      </dgm:t>
    </dgm:pt>
    <dgm:pt modelId="{BEB733EF-6FDD-49F9-8EF9-A24A164B462F}" type="sibTrans" cxnId="{5D3C63DA-1252-4595-9A1B-1C6A93FC9883}">
      <dgm:prSet/>
      <dgm:spPr/>
      <dgm:t>
        <a:bodyPr/>
        <a:lstStyle/>
        <a:p>
          <a:endParaRPr lang="en-US" sz="2400"/>
        </a:p>
      </dgm:t>
    </dgm:pt>
    <dgm:pt modelId="{9DEFA8A7-C640-4D61-ACDD-E6C5E6763EEE}" type="pres">
      <dgm:prSet presAssocID="{C5D6F096-A2AE-49DB-92F3-B1769563985D}" presName="compositeShape" presStyleCnt="0">
        <dgm:presLayoutVars>
          <dgm:chMax val="7"/>
          <dgm:dir/>
          <dgm:resizeHandles val="exact"/>
        </dgm:presLayoutVars>
      </dgm:prSet>
      <dgm:spPr/>
    </dgm:pt>
    <dgm:pt modelId="{BD7219FA-EFD6-426B-AA3C-994C67EF4A31}" type="pres">
      <dgm:prSet presAssocID="{C5D6F096-A2AE-49DB-92F3-B1769563985D}" presName="wedge1" presStyleLbl="node1" presStyleIdx="0" presStyleCnt="4"/>
      <dgm:spPr/>
    </dgm:pt>
    <dgm:pt modelId="{24367E3F-849C-44D9-B327-C2A6C1A30636}" type="pres">
      <dgm:prSet presAssocID="{C5D6F096-A2AE-49DB-92F3-B1769563985D}" presName="dummy1a" presStyleCnt="0"/>
      <dgm:spPr/>
    </dgm:pt>
    <dgm:pt modelId="{BEB7D94B-AC3F-49DC-B16C-B19FE167F970}" type="pres">
      <dgm:prSet presAssocID="{C5D6F096-A2AE-49DB-92F3-B1769563985D}" presName="dummy1b" presStyleCnt="0"/>
      <dgm:spPr/>
    </dgm:pt>
    <dgm:pt modelId="{E0C0FE10-7B85-4F2B-852F-2E8E3DEAB2FA}" type="pres">
      <dgm:prSet presAssocID="{C5D6F096-A2AE-49DB-92F3-B1769563985D}" presName="wedge1Tx" presStyleLbl="node1" presStyleIdx="0" presStyleCnt="4">
        <dgm:presLayoutVars>
          <dgm:chMax val="0"/>
          <dgm:chPref val="0"/>
          <dgm:bulletEnabled val="1"/>
        </dgm:presLayoutVars>
      </dgm:prSet>
      <dgm:spPr/>
    </dgm:pt>
    <dgm:pt modelId="{E5976A23-6135-49AC-8923-CB70690D1BFC}" type="pres">
      <dgm:prSet presAssocID="{C5D6F096-A2AE-49DB-92F3-B1769563985D}" presName="wedge2" presStyleLbl="node1" presStyleIdx="1" presStyleCnt="4"/>
      <dgm:spPr/>
    </dgm:pt>
    <dgm:pt modelId="{BBC8FB07-17A0-49A1-877F-F55B8B7EC142}" type="pres">
      <dgm:prSet presAssocID="{C5D6F096-A2AE-49DB-92F3-B1769563985D}" presName="dummy2a" presStyleCnt="0"/>
      <dgm:spPr/>
    </dgm:pt>
    <dgm:pt modelId="{1F00DAAD-4B10-4266-9DAD-7557FA4B7978}" type="pres">
      <dgm:prSet presAssocID="{C5D6F096-A2AE-49DB-92F3-B1769563985D}" presName="dummy2b" presStyleCnt="0"/>
      <dgm:spPr/>
    </dgm:pt>
    <dgm:pt modelId="{A29DD11C-4B6C-4917-935A-949605758B7D}" type="pres">
      <dgm:prSet presAssocID="{C5D6F096-A2AE-49DB-92F3-B1769563985D}" presName="wedge2Tx" presStyleLbl="node1" presStyleIdx="1" presStyleCnt="4">
        <dgm:presLayoutVars>
          <dgm:chMax val="0"/>
          <dgm:chPref val="0"/>
          <dgm:bulletEnabled val="1"/>
        </dgm:presLayoutVars>
      </dgm:prSet>
      <dgm:spPr/>
    </dgm:pt>
    <dgm:pt modelId="{12624394-11FB-4EC6-82A2-CA64F0461DE7}" type="pres">
      <dgm:prSet presAssocID="{C5D6F096-A2AE-49DB-92F3-B1769563985D}" presName="wedge3" presStyleLbl="node1" presStyleIdx="2" presStyleCnt="4"/>
      <dgm:spPr/>
    </dgm:pt>
    <dgm:pt modelId="{EBC83F80-2A93-4350-A80D-94E31D15C02F}" type="pres">
      <dgm:prSet presAssocID="{C5D6F096-A2AE-49DB-92F3-B1769563985D}" presName="dummy3a" presStyleCnt="0"/>
      <dgm:spPr/>
    </dgm:pt>
    <dgm:pt modelId="{2AB03582-B7E0-4AF5-9C86-D68CC3C3B22A}" type="pres">
      <dgm:prSet presAssocID="{C5D6F096-A2AE-49DB-92F3-B1769563985D}" presName="dummy3b" presStyleCnt="0"/>
      <dgm:spPr/>
    </dgm:pt>
    <dgm:pt modelId="{9F5A3CC1-3814-420C-BF6D-0DD13262FDBF}" type="pres">
      <dgm:prSet presAssocID="{C5D6F096-A2AE-49DB-92F3-B1769563985D}" presName="wedge3Tx" presStyleLbl="node1" presStyleIdx="2" presStyleCnt="4">
        <dgm:presLayoutVars>
          <dgm:chMax val="0"/>
          <dgm:chPref val="0"/>
          <dgm:bulletEnabled val="1"/>
        </dgm:presLayoutVars>
      </dgm:prSet>
      <dgm:spPr/>
    </dgm:pt>
    <dgm:pt modelId="{06F478DC-3989-4CBD-A352-6417323E6222}" type="pres">
      <dgm:prSet presAssocID="{C5D6F096-A2AE-49DB-92F3-B1769563985D}" presName="wedge4" presStyleLbl="node1" presStyleIdx="3" presStyleCnt="4" custScaleX="96629"/>
      <dgm:spPr/>
    </dgm:pt>
    <dgm:pt modelId="{11BC25CA-DBEB-4147-AB10-45CB0D5C9E19}" type="pres">
      <dgm:prSet presAssocID="{C5D6F096-A2AE-49DB-92F3-B1769563985D}" presName="dummy4a" presStyleCnt="0"/>
      <dgm:spPr/>
    </dgm:pt>
    <dgm:pt modelId="{237F0E29-2483-4B95-8127-F5846844D1ED}" type="pres">
      <dgm:prSet presAssocID="{C5D6F096-A2AE-49DB-92F3-B1769563985D}" presName="dummy4b" presStyleCnt="0"/>
      <dgm:spPr/>
    </dgm:pt>
    <dgm:pt modelId="{E22AD097-BDDE-4030-83E0-0AABC966F8E4}" type="pres">
      <dgm:prSet presAssocID="{C5D6F096-A2AE-49DB-92F3-B1769563985D}" presName="wedge4Tx" presStyleLbl="node1" presStyleIdx="3" presStyleCnt="4">
        <dgm:presLayoutVars>
          <dgm:chMax val="0"/>
          <dgm:chPref val="0"/>
          <dgm:bulletEnabled val="1"/>
        </dgm:presLayoutVars>
      </dgm:prSet>
      <dgm:spPr/>
    </dgm:pt>
    <dgm:pt modelId="{D735C537-5857-4076-A6ED-F21AADA6A255}" type="pres">
      <dgm:prSet presAssocID="{A86286CA-D6EA-4886-B532-2846B4F9A561}" presName="arrowWedge1" presStyleLbl="fgSibTrans2D1" presStyleIdx="0" presStyleCnt="4"/>
      <dgm:spPr/>
    </dgm:pt>
    <dgm:pt modelId="{78052EBC-C7B1-4287-9240-5B84FC90A33A}" type="pres">
      <dgm:prSet presAssocID="{39525CF6-3E12-489E-A22D-B9391710752F}" presName="arrowWedge2" presStyleLbl="fgSibTrans2D1" presStyleIdx="1" presStyleCnt="4"/>
      <dgm:spPr>
        <a:solidFill>
          <a:schemeClr val="accent1"/>
        </a:solidFill>
      </dgm:spPr>
    </dgm:pt>
    <dgm:pt modelId="{DB4BD1BA-1C20-49C1-9177-4AD711040CB3}" type="pres">
      <dgm:prSet presAssocID="{E4C401A7-0B9A-4EDC-A8E3-C36EE28C0578}" presName="arrowWedge3" presStyleLbl="fgSibTrans2D1" presStyleIdx="2" presStyleCnt="4"/>
      <dgm:spPr/>
    </dgm:pt>
    <dgm:pt modelId="{96D46E9C-42BE-44B4-BD44-D55904EF4A66}" type="pres">
      <dgm:prSet presAssocID="{C93EBC09-0082-4194-BDAD-6367851F40A2}" presName="arrowWedge4" presStyleLbl="fgSibTrans2D1" presStyleIdx="3" presStyleCnt="4" custLinFactNeighborX="-81" custLinFactNeighborY="77"/>
      <dgm:spPr>
        <a:solidFill>
          <a:schemeClr val="accent1"/>
        </a:solidFill>
      </dgm:spPr>
    </dgm:pt>
  </dgm:ptLst>
  <dgm:cxnLst>
    <dgm:cxn modelId="{6E03F70D-49F8-4F2F-96E0-8D0B616F6E5F}" type="presOf" srcId="{E5E811F0-FCF2-48EE-877B-FBB13A89B9A3}" destId="{E0C0FE10-7B85-4F2B-852F-2E8E3DEAB2FA}" srcOrd="1" destOrd="0" presId="urn:microsoft.com/office/officeart/2005/8/layout/cycle8"/>
    <dgm:cxn modelId="{08C40510-FE13-4E94-A431-8C9ACAA3C804}" type="presOf" srcId="{54A0D45F-7BB2-4BBA-B35E-564167AE2870}" destId="{06F478DC-3989-4CBD-A352-6417323E6222}" srcOrd="0" destOrd="0" presId="urn:microsoft.com/office/officeart/2005/8/layout/cycle8"/>
    <dgm:cxn modelId="{A805891A-6CD1-4EF6-BBF6-07147BCF18DB}" type="presOf" srcId="{54A0D45F-7BB2-4BBA-B35E-564167AE2870}" destId="{E22AD097-BDDE-4030-83E0-0AABC966F8E4}" srcOrd="1" destOrd="0" presId="urn:microsoft.com/office/officeart/2005/8/layout/cycle8"/>
    <dgm:cxn modelId="{8D8DE822-9731-4982-AEB3-665B294354DA}" srcId="{E5E811F0-FCF2-48EE-877B-FBB13A89B9A3}" destId="{681509BE-3F1A-4E81-A05E-7E08EE28AFB5}" srcOrd="0" destOrd="0" parTransId="{B656EFE4-A8E0-4456-8C43-F76E7A8CF633}" sibTransId="{31B83E7D-343E-439A-B8FB-CE12F8907802}"/>
    <dgm:cxn modelId="{D7008C61-D7CF-4E32-BA6F-0EDBBD0EBC02}" type="presOf" srcId="{0B2C3A71-959E-4FE6-BE11-FF2D298208C5}" destId="{12624394-11FB-4EC6-82A2-CA64F0461DE7}" srcOrd="0" destOrd="2" presId="urn:microsoft.com/office/officeart/2005/8/layout/cycle8"/>
    <dgm:cxn modelId="{1B9D944A-400E-4C36-9594-B3C6883035EC}" type="presOf" srcId="{5D283849-7CA1-46B9-BFE3-0FB9C64233F9}" destId="{06F478DC-3989-4CBD-A352-6417323E6222}" srcOrd="0" destOrd="1" presId="urn:microsoft.com/office/officeart/2005/8/layout/cycle8"/>
    <dgm:cxn modelId="{42C9726D-B10E-4C58-B5F8-BB9396F0C86F}" type="presOf" srcId="{2A21C2DE-38F4-404B-AD13-B4816091D719}" destId="{A29DD11C-4B6C-4917-935A-949605758B7D}" srcOrd="1" destOrd="1" presId="urn:microsoft.com/office/officeart/2005/8/layout/cycle8"/>
    <dgm:cxn modelId="{92E44E4F-8FB9-447D-8047-C0D89BA59047}" type="presOf" srcId="{2A21C2DE-38F4-404B-AD13-B4816091D719}" destId="{E5976A23-6135-49AC-8923-CB70690D1BFC}" srcOrd="0" destOrd="1" presId="urn:microsoft.com/office/officeart/2005/8/layout/cycle8"/>
    <dgm:cxn modelId="{B1DE6D53-3E56-40CA-998A-4554588FB4B9}" type="presOf" srcId="{B86CDB76-DB3D-4208-BEFE-5916CB2FEA3D}" destId="{12624394-11FB-4EC6-82A2-CA64F0461DE7}" srcOrd="0" destOrd="1" presId="urn:microsoft.com/office/officeart/2005/8/layout/cycle8"/>
    <dgm:cxn modelId="{B2E3E378-65E3-4AE1-AEC3-083BD419C3E4}" type="presOf" srcId="{5D283849-7CA1-46B9-BFE3-0FB9C64233F9}" destId="{E22AD097-BDDE-4030-83E0-0AABC966F8E4}" srcOrd="1" destOrd="1" presId="urn:microsoft.com/office/officeart/2005/8/layout/cycle8"/>
    <dgm:cxn modelId="{60CE3779-4E53-4E29-84D7-9B22F8BFAF85}" srcId="{447C6526-3A48-4394-B4FF-820BB35F2629}" destId="{0B2C3A71-959E-4FE6-BE11-FF2D298208C5}" srcOrd="1" destOrd="0" parTransId="{943E4E95-2074-4D45-B4FF-E99B666FC23A}" sibTransId="{FBCACA5B-90DB-4455-8A97-0177A8F4505F}"/>
    <dgm:cxn modelId="{1311817C-F681-4FDE-96CF-13FFDA54D6B8}" srcId="{C5D6F096-A2AE-49DB-92F3-B1769563985D}" destId="{447C6526-3A48-4394-B4FF-820BB35F2629}" srcOrd="2" destOrd="0" parTransId="{A0747A9F-0975-4A0E-9040-CCF15F5391BB}" sibTransId="{E4C401A7-0B9A-4EDC-A8E3-C36EE28C0578}"/>
    <dgm:cxn modelId="{3D24ED83-556A-4FA5-90B2-051BA8DFEE77}" type="presOf" srcId="{C5D6F096-A2AE-49DB-92F3-B1769563985D}" destId="{9DEFA8A7-C640-4D61-ACDD-E6C5E6763EEE}" srcOrd="0" destOrd="0" presId="urn:microsoft.com/office/officeart/2005/8/layout/cycle8"/>
    <dgm:cxn modelId="{BA39FA90-FC9F-4C84-A5B7-5F5DE2584E97}" type="presOf" srcId="{B86CDB76-DB3D-4208-BEFE-5916CB2FEA3D}" destId="{9F5A3CC1-3814-420C-BF6D-0DD13262FDBF}" srcOrd="1" destOrd="1" presId="urn:microsoft.com/office/officeart/2005/8/layout/cycle8"/>
    <dgm:cxn modelId="{D875CF95-2F76-4E13-B9DE-A60870772EE0}" type="presOf" srcId="{681509BE-3F1A-4E81-A05E-7E08EE28AFB5}" destId="{BD7219FA-EFD6-426B-AA3C-994C67EF4A31}" srcOrd="0" destOrd="1" presId="urn:microsoft.com/office/officeart/2005/8/layout/cycle8"/>
    <dgm:cxn modelId="{BBABD4B5-A912-404F-B3BC-569692A44853}" srcId="{C5D6F096-A2AE-49DB-92F3-B1769563985D}" destId="{E5E811F0-FCF2-48EE-877B-FBB13A89B9A3}" srcOrd="0" destOrd="0" parTransId="{164DC998-7FFF-486B-A810-3E74180F1CF2}" sibTransId="{A86286CA-D6EA-4886-B532-2846B4F9A561}"/>
    <dgm:cxn modelId="{713E8EB6-0102-4221-98F8-453F190B86B8}" type="presOf" srcId="{E5E811F0-FCF2-48EE-877B-FBB13A89B9A3}" destId="{BD7219FA-EFD6-426B-AA3C-994C67EF4A31}" srcOrd="0" destOrd="0" presId="urn:microsoft.com/office/officeart/2005/8/layout/cycle8"/>
    <dgm:cxn modelId="{7E4562BA-1A85-4744-BD4D-C36CCB074C6C}" type="presOf" srcId="{C7CAAA21-A0B3-41C7-8AA7-678826A8A297}" destId="{E5976A23-6135-49AC-8923-CB70690D1BFC}" srcOrd="0" destOrd="0" presId="urn:microsoft.com/office/officeart/2005/8/layout/cycle8"/>
    <dgm:cxn modelId="{0C6DF1C0-E9BD-417F-A84A-7FA7D06054BE}" srcId="{C7CAAA21-A0B3-41C7-8AA7-678826A8A297}" destId="{2A21C2DE-38F4-404B-AD13-B4816091D719}" srcOrd="0" destOrd="0" parTransId="{7D8C4BE6-5315-44EE-8FCC-57B0358B57BB}" sibTransId="{E57FB603-8312-4E87-AD6E-9CAB417ABB57}"/>
    <dgm:cxn modelId="{35482CC5-5CAB-4624-8B54-44CC31555F6D}" type="presOf" srcId="{447C6526-3A48-4394-B4FF-820BB35F2629}" destId="{9F5A3CC1-3814-420C-BF6D-0DD13262FDBF}" srcOrd="1" destOrd="0" presId="urn:microsoft.com/office/officeart/2005/8/layout/cycle8"/>
    <dgm:cxn modelId="{37D1E9C9-5E56-4338-88B0-A84B75CD70F7}" srcId="{C5D6F096-A2AE-49DB-92F3-B1769563985D}" destId="{C7CAAA21-A0B3-41C7-8AA7-678826A8A297}" srcOrd="1" destOrd="0" parTransId="{85A51858-06E8-41EC-8FF1-23C23F5F3D25}" sibTransId="{39525CF6-3E12-489E-A22D-B9391710752F}"/>
    <dgm:cxn modelId="{4C3B64CC-BBD7-4C22-B64E-1D5E52504DED}" type="presOf" srcId="{0B2C3A71-959E-4FE6-BE11-FF2D298208C5}" destId="{9F5A3CC1-3814-420C-BF6D-0DD13262FDBF}" srcOrd="1" destOrd="2" presId="urn:microsoft.com/office/officeart/2005/8/layout/cycle8"/>
    <dgm:cxn modelId="{2A7BB6D0-6661-46F2-A55F-C8EEE620608F}" type="presOf" srcId="{681509BE-3F1A-4E81-A05E-7E08EE28AFB5}" destId="{E0C0FE10-7B85-4F2B-852F-2E8E3DEAB2FA}" srcOrd="1" destOrd="1" presId="urn:microsoft.com/office/officeart/2005/8/layout/cycle8"/>
    <dgm:cxn modelId="{BF7F6DD3-DA01-4907-A7BA-F1EC644B12C7}" srcId="{C5D6F096-A2AE-49DB-92F3-B1769563985D}" destId="{54A0D45F-7BB2-4BBA-B35E-564167AE2870}" srcOrd="3" destOrd="0" parTransId="{1F2E71E7-38CB-4D15-AF8F-9A3765D875B0}" sibTransId="{C93EBC09-0082-4194-BDAD-6367851F40A2}"/>
    <dgm:cxn modelId="{4BFB44D7-497B-4E48-9321-CCB0A207D323}" srcId="{447C6526-3A48-4394-B4FF-820BB35F2629}" destId="{B86CDB76-DB3D-4208-BEFE-5916CB2FEA3D}" srcOrd="0" destOrd="0" parTransId="{CD02D2E2-7627-43FB-B9A2-51ED2D125B5C}" sibTransId="{A81CCE14-8F83-4715-8EE8-429753B18253}"/>
    <dgm:cxn modelId="{C6BFB5D7-381B-4C08-A23F-B064F2FC41A2}" type="presOf" srcId="{447C6526-3A48-4394-B4FF-820BB35F2629}" destId="{12624394-11FB-4EC6-82A2-CA64F0461DE7}" srcOrd="0" destOrd="0" presId="urn:microsoft.com/office/officeart/2005/8/layout/cycle8"/>
    <dgm:cxn modelId="{5D3C63DA-1252-4595-9A1B-1C6A93FC9883}" srcId="{54A0D45F-7BB2-4BBA-B35E-564167AE2870}" destId="{5D283849-7CA1-46B9-BFE3-0FB9C64233F9}" srcOrd="0" destOrd="0" parTransId="{438B6AFE-32E4-413B-A005-E47E2BAFF3A9}" sibTransId="{BEB733EF-6FDD-49F9-8EF9-A24A164B462F}"/>
    <dgm:cxn modelId="{C6552AF4-7F9F-4197-8E58-3E0C383D0691}" type="presOf" srcId="{C7CAAA21-A0B3-41C7-8AA7-678826A8A297}" destId="{A29DD11C-4B6C-4917-935A-949605758B7D}" srcOrd="1" destOrd="0" presId="urn:microsoft.com/office/officeart/2005/8/layout/cycle8"/>
    <dgm:cxn modelId="{46BD03EB-C91E-42A4-AA15-2085D8EF6E1A}" type="presParOf" srcId="{9DEFA8A7-C640-4D61-ACDD-E6C5E6763EEE}" destId="{BD7219FA-EFD6-426B-AA3C-994C67EF4A31}" srcOrd="0" destOrd="0" presId="urn:microsoft.com/office/officeart/2005/8/layout/cycle8"/>
    <dgm:cxn modelId="{03C46C6C-AA10-4AA3-910F-4CE4A05BB071}" type="presParOf" srcId="{9DEFA8A7-C640-4D61-ACDD-E6C5E6763EEE}" destId="{24367E3F-849C-44D9-B327-C2A6C1A30636}" srcOrd="1" destOrd="0" presId="urn:microsoft.com/office/officeart/2005/8/layout/cycle8"/>
    <dgm:cxn modelId="{047D290C-8155-468D-8ECA-0E4E022A8B78}" type="presParOf" srcId="{9DEFA8A7-C640-4D61-ACDD-E6C5E6763EEE}" destId="{BEB7D94B-AC3F-49DC-B16C-B19FE167F970}" srcOrd="2" destOrd="0" presId="urn:microsoft.com/office/officeart/2005/8/layout/cycle8"/>
    <dgm:cxn modelId="{5BCB4791-621B-4033-AB9D-3EB98537EB7D}" type="presParOf" srcId="{9DEFA8A7-C640-4D61-ACDD-E6C5E6763EEE}" destId="{E0C0FE10-7B85-4F2B-852F-2E8E3DEAB2FA}" srcOrd="3" destOrd="0" presId="urn:microsoft.com/office/officeart/2005/8/layout/cycle8"/>
    <dgm:cxn modelId="{CA49B56F-4670-4DFA-9808-553F4855DE3D}" type="presParOf" srcId="{9DEFA8A7-C640-4D61-ACDD-E6C5E6763EEE}" destId="{E5976A23-6135-49AC-8923-CB70690D1BFC}" srcOrd="4" destOrd="0" presId="urn:microsoft.com/office/officeart/2005/8/layout/cycle8"/>
    <dgm:cxn modelId="{43DD08CC-0074-4F32-BE67-EEFDFB3062A4}" type="presParOf" srcId="{9DEFA8A7-C640-4D61-ACDD-E6C5E6763EEE}" destId="{BBC8FB07-17A0-49A1-877F-F55B8B7EC142}" srcOrd="5" destOrd="0" presId="urn:microsoft.com/office/officeart/2005/8/layout/cycle8"/>
    <dgm:cxn modelId="{9E3A9979-8BB4-4326-9177-9D329CBF0B54}" type="presParOf" srcId="{9DEFA8A7-C640-4D61-ACDD-E6C5E6763EEE}" destId="{1F00DAAD-4B10-4266-9DAD-7557FA4B7978}" srcOrd="6" destOrd="0" presId="urn:microsoft.com/office/officeart/2005/8/layout/cycle8"/>
    <dgm:cxn modelId="{0659EC4A-0B10-44CC-A1C9-6E409CFFE905}" type="presParOf" srcId="{9DEFA8A7-C640-4D61-ACDD-E6C5E6763EEE}" destId="{A29DD11C-4B6C-4917-935A-949605758B7D}" srcOrd="7" destOrd="0" presId="urn:microsoft.com/office/officeart/2005/8/layout/cycle8"/>
    <dgm:cxn modelId="{B14C8009-12C6-4C30-8C37-BFE7D6F45937}" type="presParOf" srcId="{9DEFA8A7-C640-4D61-ACDD-E6C5E6763EEE}" destId="{12624394-11FB-4EC6-82A2-CA64F0461DE7}" srcOrd="8" destOrd="0" presId="urn:microsoft.com/office/officeart/2005/8/layout/cycle8"/>
    <dgm:cxn modelId="{3A960CC8-A5FC-45A8-AA7B-8E86800A132F}" type="presParOf" srcId="{9DEFA8A7-C640-4D61-ACDD-E6C5E6763EEE}" destId="{EBC83F80-2A93-4350-A80D-94E31D15C02F}" srcOrd="9" destOrd="0" presId="urn:microsoft.com/office/officeart/2005/8/layout/cycle8"/>
    <dgm:cxn modelId="{FBF442A2-B8B0-4BAE-B25E-BA0519CCEAE5}" type="presParOf" srcId="{9DEFA8A7-C640-4D61-ACDD-E6C5E6763EEE}" destId="{2AB03582-B7E0-4AF5-9C86-D68CC3C3B22A}" srcOrd="10" destOrd="0" presId="urn:microsoft.com/office/officeart/2005/8/layout/cycle8"/>
    <dgm:cxn modelId="{0F7A5D05-B7B3-4D5D-9E84-FDB56B7D0415}" type="presParOf" srcId="{9DEFA8A7-C640-4D61-ACDD-E6C5E6763EEE}" destId="{9F5A3CC1-3814-420C-BF6D-0DD13262FDBF}" srcOrd="11" destOrd="0" presId="urn:microsoft.com/office/officeart/2005/8/layout/cycle8"/>
    <dgm:cxn modelId="{48F28715-5BB0-4CD4-AAFA-9A94ADB16327}" type="presParOf" srcId="{9DEFA8A7-C640-4D61-ACDD-E6C5E6763EEE}" destId="{06F478DC-3989-4CBD-A352-6417323E6222}" srcOrd="12" destOrd="0" presId="urn:microsoft.com/office/officeart/2005/8/layout/cycle8"/>
    <dgm:cxn modelId="{8B26EF1D-9310-4CF1-889C-3B4A617E2A6E}" type="presParOf" srcId="{9DEFA8A7-C640-4D61-ACDD-E6C5E6763EEE}" destId="{11BC25CA-DBEB-4147-AB10-45CB0D5C9E19}" srcOrd="13" destOrd="0" presId="urn:microsoft.com/office/officeart/2005/8/layout/cycle8"/>
    <dgm:cxn modelId="{768253C0-7783-4CDF-A85C-BA2458357ADD}" type="presParOf" srcId="{9DEFA8A7-C640-4D61-ACDD-E6C5E6763EEE}" destId="{237F0E29-2483-4B95-8127-F5846844D1ED}" srcOrd="14" destOrd="0" presId="urn:microsoft.com/office/officeart/2005/8/layout/cycle8"/>
    <dgm:cxn modelId="{20989513-7A32-47D4-A564-388566C19380}" type="presParOf" srcId="{9DEFA8A7-C640-4D61-ACDD-E6C5E6763EEE}" destId="{E22AD097-BDDE-4030-83E0-0AABC966F8E4}" srcOrd="15" destOrd="0" presId="urn:microsoft.com/office/officeart/2005/8/layout/cycle8"/>
    <dgm:cxn modelId="{7186F287-9041-42ED-B7CD-23993F1DEF7C}" type="presParOf" srcId="{9DEFA8A7-C640-4D61-ACDD-E6C5E6763EEE}" destId="{D735C537-5857-4076-A6ED-F21AADA6A255}" srcOrd="16" destOrd="0" presId="urn:microsoft.com/office/officeart/2005/8/layout/cycle8"/>
    <dgm:cxn modelId="{7D29276F-08EC-438A-8B21-13447D8A4839}" type="presParOf" srcId="{9DEFA8A7-C640-4D61-ACDD-E6C5E6763EEE}" destId="{78052EBC-C7B1-4287-9240-5B84FC90A33A}" srcOrd="17" destOrd="0" presId="urn:microsoft.com/office/officeart/2005/8/layout/cycle8"/>
    <dgm:cxn modelId="{FB40C4BD-3101-4272-B327-81170C65F7A1}" type="presParOf" srcId="{9DEFA8A7-C640-4D61-ACDD-E6C5E6763EEE}" destId="{DB4BD1BA-1C20-49C1-9177-4AD711040CB3}" srcOrd="18" destOrd="0" presId="urn:microsoft.com/office/officeart/2005/8/layout/cycle8"/>
    <dgm:cxn modelId="{75849609-D43D-47BA-BF22-3613D77AC786}" type="presParOf" srcId="{9DEFA8A7-C640-4D61-ACDD-E6C5E6763EEE}" destId="{96D46E9C-42BE-44B4-BD44-D55904EF4A6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E5208-ECE9-45E5-A700-31B59C735B84}" type="doc">
      <dgm:prSet loTypeId="urn:microsoft.com/office/officeart/2005/8/layout/process1" loCatId="process" qsTypeId="urn:microsoft.com/office/officeart/2005/8/quickstyle/3d1" qsCatId="3D" csTypeId="urn:microsoft.com/office/officeart/2005/8/colors/accent1_2" csCatId="accent1" phldr="1"/>
      <dgm:spPr/>
    </dgm:pt>
    <dgm:pt modelId="{0835A8EB-1B39-4B4E-9FBA-D75BF461AFC7}">
      <dgm:prSet phldrT="[Text]"/>
      <dgm:spPr/>
      <dgm:t>
        <a:bodyPr/>
        <a:lstStyle/>
        <a:p>
          <a:r>
            <a:rPr lang="en-US" dirty="0"/>
            <a:t>NEP/LEP</a:t>
          </a:r>
        </a:p>
      </dgm:t>
    </dgm:pt>
    <dgm:pt modelId="{5022BF90-37B1-4D76-A305-A3C362ED4307}" type="parTrans" cxnId="{7AEE7665-701A-4147-9FBE-16DC964D1E7F}">
      <dgm:prSet/>
      <dgm:spPr/>
      <dgm:t>
        <a:bodyPr/>
        <a:lstStyle/>
        <a:p>
          <a:endParaRPr lang="en-US"/>
        </a:p>
      </dgm:t>
    </dgm:pt>
    <dgm:pt modelId="{B6AD1D24-0907-47F4-8F12-3BC8E934E6D7}" type="sibTrans" cxnId="{7AEE7665-701A-4147-9FBE-16DC964D1E7F}">
      <dgm:prSet/>
      <dgm:spPr/>
      <dgm:t>
        <a:bodyPr/>
        <a:lstStyle/>
        <a:p>
          <a:endParaRPr lang="en-US"/>
        </a:p>
      </dgm:t>
    </dgm:pt>
    <dgm:pt modelId="{F29D7576-1E75-42A7-96AE-202F17373D64}">
      <dgm:prSet phldrT="[Text]"/>
      <dgm:spPr>
        <a:solidFill>
          <a:schemeClr val="accent4"/>
        </a:solidFill>
      </dgm:spPr>
      <dgm:t>
        <a:bodyPr/>
        <a:lstStyle/>
        <a:p>
          <a:r>
            <a:rPr lang="en-US" dirty="0"/>
            <a:t>FEP Monitor Year 1</a:t>
          </a:r>
        </a:p>
      </dgm:t>
    </dgm:pt>
    <dgm:pt modelId="{8AE2E2FE-A96B-4D78-B26B-7AEFD8BF1732}" type="parTrans" cxnId="{35CC94EB-E10A-46C6-AA2D-E0C46568F1F4}">
      <dgm:prSet/>
      <dgm:spPr/>
      <dgm:t>
        <a:bodyPr/>
        <a:lstStyle/>
        <a:p>
          <a:endParaRPr lang="en-US"/>
        </a:p>
      </dgm:t>
    </dgm:pt>
    <dgm:pt modelId="{A3850F2C-FF83-4E86-A3E4-DA9978536C44}" type="sibTrans" cxnId="{35CC94EB-E10A-46C6-AA2D-E0C46568F1F4}">
      <dgm:prSet/>
      <dgm:spPr/>
      <dgm:t>
        <a:bodyPr/>
        <a:lstStyle/>
        <a:p>
          <a:endParaRPr lang="en-US"/>
        </a:p>
      </dgm:t>
    </dgm:pt>
    <dgm:pt modelId="{66458EA1-24C9-499C-87A0-C3D15212C6D8}">
      <dgm:prSet phldrT="[Text]"/>
      <dgm:spPr>
        <a:solidFill>
          <a:schemeClr val="accent4"/>
        </a:solidFill>
      </dgm:spPr>
      <dgm:t>
        <a:bodyPr/>
        <a:lstStyle/>
        <a:p>
          <a:r>
            <a:rPr lang="en-US" dirty="0"/>
            <a:t>FEP Monitor Year 2</a:t>
          </a:r>
        </a:p>
      </dgm:t>
    </dgm:pt>
    <dgm:pt modelId="{FCC09631-36ED-4A5A-B350-50E155AF63A6}" type="parTrans" cxnId="{70754850-D9B9-4F37-A4C6-FB6FC9E106A9}">
      <dgm:prSet/>
      <dgm:spPr/>
      <dgm:t>
        <a:bodyPr/>
        <a:lstStyle/>
        <a:p>
          <a:endParaRPr lang="en-US"/>
        </a:p>
      </dgm:t>
    </dgm:pt>
    <dgm:pt modelId="{23E8F965-6846-4219-8673-7B0D325694BF}" type="sibTrans" cxnId="{70754850-D9B9-4F37-A4C6-FB6FC9E106A9}">
      <dgm:prSet/>
      <dgm:spPr/>
      <dgm:t>
        <a:bodyPr/>
        <a:lstStyle/>
        <a:p>
          <a:endParaRPr lang="en-US"/>
        </a:p>
      </dgm:t>
    </dgm:pt>
    <dgm:pt modelId="{6B3B4330-8B69-465E-BC6C-73A1D7D9A299}">
      <dgm:prSet phldrT="[Text]"/>
      <dgm:spPr>
        <a:solidFill>
          <a:schemeClr val="accent4"/>
        </a:solidFill>
      </dgm:spPr>
      <dgm:t>
        <a:bodyPr/>
        <a:lstStyle/>
        <a:p>
          <a:r>
            <a:rPr lang="en-US" dirty="0"/>
            <a:t>FEP Exited Year 1</a:t>
          </a:r>
        </a:p>
      </dgm:t>
    </dgm:pt>
    <dgm:pt modelId="{F99B6BCF-34D1-459D-A16C-10829EE637FE}" type="parTrans" cxnId="{CC992B03-E77D-4562-8DBF-0E79E9BAE52A}">
      <dgm:prSet/>
      <dgm:spPr/>
      <dgm:t>
        <a:bodyPr/>
        <a:lstStyle/>
        <a:p>
          <a:endParaRPr lang="en-US"/>
        </a:p>
      </dgm:t>
    </dgm:pt>
    <dgm:pt modelId="{E3F7B77F-65BB-4331-BF47-BA9EBDD53E41}" type="sibTrans" cxnId="{CC992B03-E77D-4562-8DBF-0E79E9BAE52A}">
      <dgm:prSet/>
      <dgm:spPr/>
      <dgm:t>
        <a:bodyPr/>
        <a:lstStyle/>
        <a:p>
          <a:endParaRPr lang="en-US"/>
        </a:p>
      </dgm:t>
    </dgm:pt>
    <dgm:pt modelId="{3963EF26-3E42-418F-B9FA-C3801B78D8B2}">
      <dgm:prSet phldrT="[Text]"/>
      <dgm:spPr>
        <a:solidFill>
          <a:schemeClr val="accent4"/>
        </a:solidFill>
      </dgm:spPr>
      <dgm:t>
        <a:bodyPr/>
        <a:lstStyle/>
        <a:p>
          <a:r>
            <a:rPr lang="en-US" dirty="0"/>
            <a:t>FEP Exited Year 2</a:t>
          </a:r>
        </a:p>
      </dgm:t>
    </dgm:pt>
    <dgm:pt modelId="{5C0A943C-2276-4F0F-8965-0E93A4F1E703}" type="parTrans" cxnId="{AB82F4BA-4A93-4178-A9B6-4BC2164952A2}">
      <dgm:prSet/>
      <dgm:spPr/>
      <dgm:t>
        <a:bodyPr/>
        <a:lstStyle/>
        <a:p>
          <a:endParaRPr lang="en-US"/>
        </a:p>
      </dgm:t>
    </dgm:pt>
    <dgm:pt modelId="{05694E92-950F-4236-8B4C-9A75D0743C62}" type="sibTrans" cxnId="{AB82F4BA-4A93-4178-A9B6-4BC2164952A2}">
      <dgm:prSet/>
      <dgm:spPr/>
      <dgm:t>
        <a:bodyPr/>
        <a:lstStyle/>
        <a:p>
          <a:endParaRPr lang="en-US"/>
        </a:p>
      </dgm:t>
    </dgm:pt>
    <dgm:pt modelId="{AF1067C0-8513-4D09-9CEB-421DE64FF8D7}">
      <dgm:prSet phldrT="[Text]"/>
      <dgm:spPr>
        <a:solidFill>
          <a:schemeClr val="accent6"/>
        </a:solidFill>
      </dgm:spPr>
      <dgm:t>
        <a:bodyPr/>
        <a:lstStyle/>
        <a:p>
          <a:r>
            <a:rPr lang="en-US" dirty="0"/>
            <a:t>FELL</a:t>
          </a:r>
        </a:p>
      </dgm:t>
    </dgm:pt>
    <dgm:pt modelId="{2C5DAE20-7524-4FB5-AF70-C6D5B8B7E600}" type="parTrans" cxnId="{B2925E6A-67EF-401D-AE0C-DA5271A76FC9}">
      <dgm:prSet/>
      <dgm:spPr/>
      <dgm:t>
        <a:bodyPr/>
        <a:lstStyle/>
        <a:p>
          <a:endParaRPr lang="en-US"/>
        </a:p>
      </dgm:t>
    </dgm:pt>
    <dgm:pt modelId="{18A16F32-073B-46CB-97C4-DF26FAB99242}" type="sibTrans" cxnId="{B2925E6A-67EF-401D-AE0C-DA5271A76FC9}">
      <dgm:prSet/>
      <dgm:spPr/>
      <dgm:t>
        <a:bodyPr/>
        <a:lstStyle/>
        <a:p>
          <a:endParaRPr lang="en-US"/>
        </a:p>
      </dgm:t>
    </dgm:pt>
    <dgm:pt modelId="{4BDB4930-DC1C-49EE-9B39-81AB831A3834}" type="pres">
      <dgm:prSet presAssocID="{605E5208-ECE9-45E5-A700-31B59C735B84}" presName="Name0" presStyleCnt="0">
        <dgm:presLayoutVars>
          <dgm:dir/>
          <dgm:resizeHandles val="exact"/>
        </dgm:presLayoutVars>
      </dgm:prSet>
      <dgm:spPr/>
    </dgm:pt>
    <dgm:pt modelId="{6BAF9731-3630-452B-AAD8-D31F1B6BB008}" type="pres">
      <dgm:prSet presAssocID="{0835A8EB-1B39-4B4E-9FBA-D75BF461AFC7}" presName="node" presStyleLbl="node1" presStyleIdx="0" presStyleCnt="6">
        <dgm:presLayoutVars>
          <dgm:bulletEnabled val="1"/>
        </dgm:presLayoutVars>
      </dgm:prSet>
      <dgm:spPr/>
    </dgm:pt>
    <dgm:pt modelId="{0A08869E-33B4-437E-B718-19AA1952CB69}" type="pres">
      <dgm:prSet presAssocID="{B6AD1D24-0907-47F4-8F12-3BC8E934E6D7}" presName="sibTrans" presStyleLbl="sibTrans2D1" presStyleIdx="0" presStyleCnt="5"/>
      <dgm:spPr/>
    </dgm:pt>
    <dgm:pt modelId="{C0366561-ADB5-4DE1-94AE-27B9BFBB3E79}" type="pres">
      <dgm:prSet presAssocID="{B6AD1D24-0907-47F4-8F12-3BC8E934E6D7}" presName="connectorText" presStyleLbl="sibTrans2D1" presStyleIdx="0" presStyleCnt="5"/>
      <dgm:spPr/>
    </dgm:pt>
    <dgm:pt modelId="{DB13A437-B777-4D73-B3B8-D5A8624E9E76}" type="pres">
      <dgm:prSet presAssocID="{F29D7576-1E75-42A7-96AE-202F17373D64}" presName="node" presStyleLbl="node1" presStyleIdx="1" presStyleCnt="6">
        <dgm:presLayoutVars>
          <dgm:bulletEnabled val="1"/>
        </dgm:presLayoutVars>
      </dgm:prSet>
      <dgm:spPr/>
    </dgm:pt>
    <dgm:pt modelId="{6D3B6FA5-D9D3-4DEC-9C0D-54A1CFCF4A04}" type="pres">
      <dgm:prSet presAssocID="{A3850F2C-FF83-4E86-A3E4-DA9978536C44}" presName="sibTrans" presStyleLbl="sibTrans2D1" presStyleIdx="1" presStyleCnt="5"/>
      <dgm:spPr/>
    </dgm:pt>
    <dgm:pt modelId="{A9E9200C-F6BF-44AA-8EA6-681F0F6A2C07}" type="pres">
      <dgm:prSet presAssocID="{A3850F2C-FF83-4E86-A3E4-DA9978536C44}" presName="connectorText" presStyleLbl="sibTrans2D1" presStyleIdx="1" presStyleCnt="5"/>
      <dgm:spPr/>
    </dgm:pt>
    <dgm:pt modelId="{08EB07EB-FDE4-45B5-AF3B-F13833AFEB07}" type="pres">
      <dgm:prSet presAssocID="{66458EA1-24C9-499C-87A0-C3D15212C6D8}" presName="node" presStyleLbl="node1" presStyleIdx="2" presStyleCnt="6">
        <dgm:presLayoutVars>
          <dgm:bulletEnabled val="1"/>
        </dgm:presLayoutVars>
      </dgm:prSet>
      <dgm:spPr/>
    </dgm:pt>
    <dgm:pt modelId="{3D597870-A521-43DF-97AA-2B9E6EB68C20}" type="pres">
      <dgm:prSet presAssocID="{23E8F965-6846-4219-8673-7B0D325694BF}" presName="sibTrans" presStyleLbl="sibTrans2D1" presStyleIdx="2" presStyleCnt="5"/>
      <dgm:spPr/>
    </dgm:pt>
    <dgm:pt modelId="{E7C0CC1F-814B-453F-B06B-6E2723FA10E9}" type="pres">
      <dgm:prSet presAssocID="{23E8F965-6846-4219-8673-7B0D325694BF}" presName="connectorText" presStyleLbl="sibTrans2D1" presStyleIdx="2" presStyleCnt="5"/>
      <dgm:spPr/>
    </dgm:pt>
    <dgm:pt modelId="{CF913330-A5EF-4FA6-A8F6-29CBA64CCB68}" type="pres">
      <dgm:prSet presAssocID="{6B3B4330-8B69-465E-BC6C-73A1D7D9A299}" presName="node" presStyleLbl="node1" presStyleIdx="3" presStyleCnt="6">
        <dgm:presLayoutVars>
          <dgm:bulletEnabled val="1"/>
        </dgm:presLayoutVars>
      </dgm:prSet>
      <dgm:spPr/>
    </dgm:pt>
    <dgm:pt modelId="{15B323F5-EF34-411D-9915-C46046F8AD16}" type="pres">
      <dgm:prSet presAssocID="{E3F7B77F-65BB-4331-BF47-BA9EBDD53E41}" presName="sibTrans" presStyleLbl="sibTrans2D1" presStyleIdx="3" presStyleCnt="5"/>
      <dgm:spPr/>
    </dgm:pt>
    <dgm:pt modelId="{676CBEF0-56CD-4EEF-925F-66CF0F7F4D7C}" type="pres">
      <dgm:prSet presAssocID="{E3F7B77F-65BB-4331-BF47-BA9EBDD53E41}" presName="connectorText" presStyleLbl="sibTrans2D1" presStyleIdx="3" presStyleCnt="5"/>
      <dgm:spPr/>
    </dgm:pt>
    <dgm:pt modelId="{5AFE6978-565D-4A88-BC25-1A85FA41B1FC}" type="pres">
      <dgm:prSet presAssocID="{3963EF26-3E42-418F-B9FA-C3801B78D8B2}" presName="node" presStyleLbl="node1" presStyleIdx="4" presStyleCnt="6">
        <dgm:presLayoutVars>
          <dgm:bulletEnabled val="1"/>
        </dgm:presLayoutVars>
      </dgm:prSet>
      <dgm:spPr/>
    </dgm:pt>
    <dgm:pt modelId="{3524270B-CDA1-4CCC-969F-E869FAE5C6FB}" type="pres">
      <dgm:prSet presAssocID="{05694E92-950F-4236-8B4C-9A75D0743C62}" presName="sibTrans" presStyleLbl="sibTrans2D1" presStyleIdx="4" presStyleCnt="5"/>
      <dgm:spPr/>
    </dgm:pt>
    <dgm:pt modelId="{ED270B12-A1DD-47A5-B39D-7A54BBA96A40}" type="pres">
      <dgm:prSet presAssocID="{05694E92-950F-4236-8B4C-9A75D0743C62}" presName="connectorText" presStyleLbl="sibTrans2D1" presStyleIdx="4" presStyleCnt="5"/>
      <dgm:spPr/>
    </dgm:pt>
    <dgm:pt modelId="{06C26824-BB8A-4BDB-BCD3-0ADE178206E4}" type="pres">
      <dgm:prSet presAssocID="{AF1067C0-8513-4D09-9CEB-421DE64FF8D7}" presName="node" presStyleLbl="node1" presStyleIdx="5" presStyleCnt="6">
        <dgm:presLayoutVars>
          <dgm:bulletEnabled val="1"/>
        </dgm:presLayoutVars>
      </dgm:prSet>
      <dgm:spPr/>
    </dgm:pt>
  </dgm:ptLst>
  <dgm:cxnLst>
    <dgm:cxn modelId="{14B73F01-5856-4421-BEEB-4D657C28DBF0}" type="presOf" srcId="{AF1067C0-8513-4D09-9CEB-421DE64FF8D7}" destId="{06C26824-BB8A-4BDB-BCD3-0ADE178206E4}" srcOrd="0" destOrd="0" presId="urn:microsoft.com/office/officeart/2005/8/layout/process1"/>
    <dgm:cxn modelId="{CC992B03-E77D-4562-8DBF-0E79E9BAE52A}" srcId="{605E5208-ECE9-45E5-A700-31B59C735B84}" destId="{6B3B4330-8B69-465E-BC6C-73A1D7D9A299}" srcOrd="3" destOrd="0" parTransId="{F99B6BCF-34D1-459D-A16C-10829EE637FE}" sibTransId="{E3F7B77F-65BB-4331-BF47-BA9EBDD53E41}"/>
    <dgm:cxn modelId="{E1815817-F93E-46E0-8119-FE8F88F07903}" type="presOf" srcId="{0835A8EB-1B39-4B4E-9FBA-D75BF461AFC7}" destId="{6BAF9731-3630-452B-AAD8-D31F1B6BB008}" srcOrd="0" destOrd="0" presId="urn:microsoft.com/office/officeart/2005/8/layout/process1"/>
    <dgm:cxn modelId="{F0922E2E-6495-405C-AE51-D014CBD55D8F}" type="presOf" srcId="{23E8F965-6846-4219-8673-7B0D325694BF}" destId="{3D597870-A521-43DF-97AA-2B9E6EB68C20}" srcOrd="0" destOrd="0" presId="urn:microsoft.com/office/officeart/2005/8/layout/process1"/>
    <dgm:cxn modelId="{A7CC993D-EE34-4EFA-8BAD-6BE2117F331A}" type="presOf" srcId="{23E8F965-6846-4219-8673-7B0D325694BF}" destId="{E7C0CC1F-814B-453F-B06B-6E2723FA10E9}" srcOrd="1" destOrd="0" presId="urn:microsoft.com/office/officeart/2005/8/layout/process1"/>
    <dgm:cxn modelId="{7AEE7665-701A-4147-9FBE-16DC964D1E7F}" srcId="{605E5208-ECE9-45E5-A700-31B59C735B84}" destId="{0835A8EB-1B39-4B4E-9FBA-D75BF461AFC7}" srcOrd="0" destOrd="0" parTransId="{5022BF90-37B1-4D76-A305-A3C362ED4307}" sibTransId="{B6AD1D24-0907-47F4-8F12-3BC8E934E6D7}"/>
    <dgm:cxn modelId="{B2925E6A-67EF-401D-AE0C-DA5271A76FC9}" srcId="{605E5208-ECE9-45E5-A700-31B59C735B84}" destId="{AF1067C0-8513-4D09-9CEB-421DE64FF8D7}" srcOrd="5" destOrd="0" parTransId="{2C5DAE20-7524-4FB5-AF70-C6D5B8B7E600}" sibTransId="{18A16F32-073B-46CB-97C4-DF26FAB99242}"/>
    <dgm:cxn modelId="{70754850-D9B9-4F37-A4C6-FB6FC9E106A9}" srcId="{605E5208-ECE9-45E5-A700-31B59C735B84}" destId="{66458EA1-24C9-499C-87A0-C3D15212C6D8}" srcOrd="2" destOrd="0" parTransId="{FCC09631-36ED-4A5A-B350-50E155AF63A6}" sibTransId="{23E8F965-6846-4219-8673-7B0D325694BF}"/>
    <dgm:cxn modelId="{7F23BC51-8D52-4888-A47D-A9AA4994660D}" type="presOf" srcId="{05694E92-950F-4236-8B4C-9A75D0743C62}" destId="{ED270B12-A1DD-47A5-B39D-7A54BBA96A40}" srcOrd="1" destOrd="0" presId="urn:microsoft.com/office/officeart/2005/8/layout/process1"/>
    <dgm:cxn modelId="{CEC9E488-FE29-4996-8E10-78598C6A90D6}" type="presOf" srcId="{B6AD1D24-0907-47F4-8F12-3BC8E934E6D7}" destId="{0A08869E-33B4-437E-B718-19AA1952CB69}" srcOrd="0" destOrd="0" presId="urn:microsoft.com/office/officeart/2005/8/layout/process1"/>
    <dgm:cxn modelId="{152F8189-D3B5-41F3-8A7A-B08F942A5C4A}" type="presOf" srcId="{3963EF26-3E42-418F-B9FA-C3801B78D8B2}" destId="{5AFE6978-565D-4A88-BC25-1A85FA41B1FC}" srcOrd="0" destOrd="0" presId="urn:microsoft.com/office/officeart/2005/8/layout/process1"/>
    <dgm:cxn modelId="{04E8CB9D-E223-4755-BC3A-0C5E677B793A}" type="presOf" srcId="{F29D7576-1E75-42A7-96AE-202F17373D64}" destId="{DB13A437-B777-4D73-B3B8-D5A8624E9E76}" srcOrd="0" destOrd="0" presId="urn:microsoft.com/office/officeart/2005/8/layout/process1"/>
    <dgm:cxn modelId="{6D54DAA4-23AE-45D1-9E46-68F62F162D21}" type="presOf" srcId="{E3F7B77F-65BB-4331-BF47-BA9EBDD53E41}" destId="{676CBEF0-56CD-4EEF-925F-66CF0F7F4D7C}" srcOrd="1" destOrd="0" presId="urn:microsoft.com/office/officeart/2005/8/layout/process1"/>
    <dgm:cxn modelId="{891677AB-B85B-4CB6-AB78-49C50056BA57}" type="presOf" srcId="{B6AD1D24-0907-47F4-8F12-3BC8E934E6D7}" destId="{C0366561-ADB5-4DE1-94AE-27B9BFBB3E79}" srcOrd="1" destOrd="0" presId="urn:microsoft.com/office/officeart/2005/8/layout/process1"/>
    <dgm:cxn modelId="{45BBCCB8-3A0C-4DE2-A118-99CA72F67DAC}" type="presOf" srcId="{6B3B4330-8B69-465E-BC6C-73A1D7D9A299}" destId="{CF913330-A5EF-4FA6-A8F6-29CBA64CCB68}" srcOrd="0" destOrd="0" presId="urn:microsoft.com/office/officeart/2005/8/layout/process1"/>
    <dgm:cxn modelId="{AB82F4BA-4A93-4178-A9B6-4BC2164952A2}" srcId="{605E5208-ECE9-45E5-A700-31B59C735B84}" destId="{3963EF26-3E42-418F-B9FA-C3801B78D8B2}" srcOrd="4" destOrd="0" parTransId="{5C0A943C-2276-4F0F-8965-0E93A4F1E703}" sibTransId="{05694E92-950F-4236-8B4C-9A75D0743C62}"/>
    <dgm:cxn modelId="{3FFC1AD4-D16C-495F-B0E2-6CB0F014D0D4}" type="presOf" srcId="{66458EA1-24C9-499C-87A0-C3D15212C6D8}" destId="{08EB07EB-FDE4-45B5-AF3B-F13833AFEB07}" srcOrd="0" destOrd="0" presId="urn:microsoft.com/office/officeart/2005/8/layout/process1"/>
    <dgm:cxn modelId="{DCA472D4-B43D-4135-ACAA-6199FACE4B6A}" type="presOf" srcId="{E3F7B77F-65BB-4331-BF47-BA9EBDD53E41}" destId="{15B323F5-EF34-411D-9915-C46046F8AD16}" srcOrd="0" destOrd="0" presId="urn:microsoft.com/office/officeart/2005/8/layout/process1"/>
    <dgm:cxn modelId="{0F7423DF-80BC-47C3-974C-871B780848DE}" type="presOf" srcId="{A3850F2C-FF83-4E86-A3E4-DA9978536C44}" destId="{6D3B6FA5-D9D3-4DEC-9C0D-54A1CFCF4A04}" srcOrd="0" destOrd="0" presId="urn:microsoft.com/office/officeart/2005/8/layout/process1"/>
    <dgm:cxn modelId="{5A86AEE0-75D7-4BCE-820E-FB61A6FCA515}" type="presOf" srcId="{A3850F2C-FF83-4E86-A3E4-DA9978536C44}" destId="{A9E9200C-F6BF-44AA-8EA6-681F0F6A2C07}" srcOrd="1" destOrd="0" presId="urn:microsoft.com/office/officeart/2005/8/layout/process1"/>
    <dgm:cxn modelId="{35CC94EB-E10A-46C6-AA2D-E0C46568F1F4}" srcId="{605E5208-ECE9-45E5-A700-31B59C735B84}" destId="{F29D7576-1E75-42A7-96AE-202F17373D64}" srcOrd="1" destOrd="0" parTransId="{8AE2E2FE-A96B-4D78-B26B-7AEFD8BF1732}" sibTransId="{A3850F2C-FF83-4E86-A3E4-DA9978536C44}"/>
    <dgm:cxn modelId="{9A599CEC-5582-45B2-AA19-53D892D8FA9D}" type="presOf" srcId="{605E5208-ECE9-45E5-A700-31B59C735B84}" destId="{4BDB4930-DC1C-49EE-9B39-81AB831A3834}" srcOrd="0" destOrd="0" presId="urn:microsoft.com/office/officeart/2005/8/layout/process1"/>
    <dgm:cxn modelId="{E03A46F9-470D-4B25-9B4A-B8555D281E01}" type="presOf" srcId="{05694E92-950F-4236-8B4C-9A75D0743C62}" destId="{3524270B-CDA1-4CCC-969F-E869FAE5C6FB}" srcOrd="0" destOrd="0" presId="urn:microsoft.com/office/officeart/2005/8/layout/process1"/>
    <dgm:cxn modelId="{BFDEAB4E-24E4-4E3F-9B3A-EAB18DDF4AD7}" type="presParOf" srcId="{4BDB4930-DC1C-49EE-9B39-81AB831A3834}" destId="{6BAF9731-3630-452B-AAD8-D31F1B6BB008}" srcOrd="0" destOrd="0" presId="urn:microsoft.com/office/officeart/2005/8/layout/process1"/>
    <dgm:cxn modelId="{3975A926-2057-4BD2-B993-05C2E41E5DD0}" type="presParOf" srcId="{4BDB4930-DC1C-49EE-9B39-81AB831A3834}" destId="{0A08869E-33B4-437E-B718-19AA1952CB69}" srcOrd="1" destOrd="0" presId="urn:microsoft.com/office/officeart/2005/8/layout/process1"/>
    <dgm:cxn modelId="{7F7CEA75-7C9F-4ACC-A64A-F0692290CEB4}" type="presParOf" srcId="{0A08869E-33B4-437E-B718-19AA1952CB69}" destId="{C0366561-ADB5-4DE1-94AE-27B9BFBB3E79}" srcOrd="0" destOrd="0" presId="urn:microsoft.com/office/officeart/2005/8/layout/process1"/>
    <dgm:cxn modelId="{B51BE3B7-4F60-4494-9FB9-E04FA588130E}" type="presParOf" srcId="{4BDB4930-DC1C-49EE-9B39-81AB831A3834}" destId="{DB13A437-B777-4D73-B3B8-D5A8624E9E76}" srcOrd="2" destOrd="0" presId="urn:microsoft.com/office/officeart/2005/8/layout/process1"/>
    <dgm:cxn modelId="{621EB7E3-371C-4932-95AF-FA44FB4CE0EC}" type="presParOf" srcId="{4BDB4930-DC1C-49EE-9B39-81AB831A3834}" destId="{6D3B6FA5-D9D3-4DEC-9C0D-54A1CFCF4A04}" srcOrd="3" destOrd="0" presId="urn:microsoft.com/office/officeart/2005/8/layout/process1"/>
    <dgm:cxn modelId="{30CC486B-F156-4E5A-8DFB-998759D80A64}" type="presParOf" srcId="{6D3B6FA5-D9D3-4DEC-9C0D-54A1CFCF4A04}" destId="{A9E9200C-F6BF-44AA-8EA6-681F0F6A2C07}" srcOrd="0" destOrd="0" presId="urn:microsoft.com/office/officeart/2005/8/layout/process1"/>
    <dgm:cxn modelId="{22A8352A-AA1F-4254-AAE7-CB6D6A64A1E9}" type="presParOf" srcId="{4BDB4930-DC1C-49EE-9B39-81AB831A3834}" destId="{08EB07EB-FDE4-45B5-AF3B-F13833AFEB07}" srcOrd="4" destOrd="0" presId="urn:microsoft.com/office/officeart/2005/8/layout/process1"/>
    <dgm:cxn modelId="{9C792C97-99E4-4118-8A9F-39954302092C}" type="presParOf" srcId="{4BDB4930-DC1C-49EE-9B39-81AB831A3834}" destId="{3D597870-A521-43DF-97AA-2B9E6EB68C20}" srcOrd="5" destOrd="0" presId="urn:microsoft.com/office/officeart/2005/8/layout/process1"/>
    <dgm:cxn modelId="{B0625050-532D-41E8-9350-30FD08D565A1}" type="presParOf" srcId="{3D597870-A521-43DF-97AA-2B9E6EB68C20}" destId="{E7C0CC1F-814B-453F-B06B-6E2723FA10E9}" srcOrd="0" destOrd="0" presId="urn:microsoft.com/office/officeart/2005/8/layout/process1"/>
    <dgm:cxn modelId="{AD646410-8D2F-4B7D-B338-4A4F4E68F7D5}" type="presParOf" srcId="{4BDB4930-DC1C-49EE-9B39-81AB831A3834}" destId="{CF913330-A5EF-4FA6-A8F6-29CBA64CCB68}" srcOrd="6" destOrd="0" presId="urn:microsoft.com/office/officeart/2005/8/layout/process1"/>
    <dgm:cxn modelId="{D9D24A9A-B9C4-41F6-9DC0-9832FA0E6965}" type="presParOf" srcId="{4BDB4930-DC1C-49EE-9B39-81AB831A3834}" destId="{15B323F5-EF34-411D-9915-C46046F8AD16}" srcOrd="7" destOrd="0" presId="urn:microsoft.com/office/officeart/2005/8/layout/process1"/>
    <dgm:cxn modelId="{693DD4FE-ED6E-4B69-8F35-945157CB7683}" type="presParOf" srcId="{15B323F5-EF34-411D-9915-C46046F8AD16}" destId="{676CBEF0-56CD-4EEF-925F-66CF0F7F4D7C}" srcOrd="0" destOrd="0" presId="urn:microsoft.com/office/officeart/2005/8/layout/process1"/>
    <dgm:cxn modelId="{0CE43FAF-D8B2-4701-9904-444A1FBACA4C}" type="presParOf" srcId="{4BDB4930-DC1C-49EE-9B39-81AB831A3834}" destId="{5AFE6978-565D-4A88-BC25-1A85FA41B1FC}" srcOrd="8" destOrd="0" presId="urn:microsoft.com/office/officeart/2005/8/layout/process1"/>
    <dgm:cxn modelId="{CC92B79A-E003-423D-8866-AE652A23F545}" type="presParOf" srcId="{4BDB4930-DC1C-49EE-9B39-81AB831A3834}" destId="{3524270B-CDA1-4CCC-969F-E869FAE5C6FB}" srcOrd="9" destOrd="0" presId="urn:microsoft.com/office/officeart/2005/8/layout/process1"/>
    <dgm:cxn modelId="{4E8C172C-6AA0-4052-8345-3D52EC6D5968}" type="presParOf" srcId="{3524270B-CDA1-4CCC-969F-E869FAE5C6FB}" destId="{ED270B12-A1DD-47A5-B39D-7A54BBA96A40}" srcOrd="0" destOrd="0" presId="urn:microsoft.com/office/officeart/2005/8/layout/process1"/>
    <dgm:cxn modelId="{BB7415D6-DC91-44AE-8D08-DABE7055ADE3}" type="presParOf" srcId="{4BDB4930-DC1C-49EE-9B39-81AB831A3834}" destId="{06C26824-BB8A-4BDB-BCD3-0ADE178206E4}"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AA7F6-F554-4787-A0C2-CA7FBA6A761E}">
      <dsp:nvSpPr>
        <dsp:cNvPr id="0" name=""/>
        <dsp:cNvSpPr/>
      </dsp:nvSpPr>
      <dsp:spPr>
        <a:xfrm>
          <a:off x="3905" y="329185"/>
          <a:ext cx="1575255" cy="1575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23C5D-B101-4FFB-BB71-37A602D8A913}">
      <dsp:nvSpPr>
        <dsp:cNvPr id="0" name=""/>
        <dsp:cNvSpPr/>
      </dsp:nvSpPr>
      <dsp:spPr>
        <a:xfrm>
          <a:off x="3905" y="329185"/>
          <a:ext cx="157" cy="315051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2852E-E15A-474C-97D6-ED59A199103C}">
      <dsp:nvSpPr>
        <dsp:cNvPr id="0" name=""/>
        <dsp:cNvSpPr/>
      </dsp:nvSpPr>
      <dsp:spPr>
        <a:xfrm>
          <a:off x="3905" y="1904441"/>
          <a:ext cx="1575255" cy="157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Summarize annual educational history for students throughout the school year</a:t>
          </a:r>
        </a:p>
      </dsp:txBody>
      <dsp:txXfrm>
        <a:off x="3905" y="1904441"/>
        <a:ext cx="1575255" cy="1575255"/>
      </dsp:txXfrm>
    </dsp:sp>
    <dsp:sp modelId="{84FABEC9-C130-4458-8699-F57404FB8740}">
      <dsp:nvSpPr>
        <dsp:cNvPr id="0" name=""/>
        <dsp:cNvSpPr/>
      </dsp:nvSpPr>
      <dsp:spPr>
        <a:xfrm>
          <a:off x="1579813" y="329185"/>
          <a:ext cx="1575255" cy="1575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148210"/>
              <a:satOff val="5275"/>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2B93-4FA2-49D4-811A-75809D8C5589}">
      <dsp:nvSpPr>
        <dsp:cNvPr id="0" name=""/>
        <dsp:cNvSpPr/>
      </dsp:nvSpPr>
      <dsp:spPr>
        <a:xfrm>
          <a:off x="1579813" y="329185"/>
          <a:ext cx="157" cy="315051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B2386-C2F6-482A-B1EF-38131D42A11A}">
      <dsp:nvSpPr>
        <dsp:cNvPr id="0" name=""/>
        <dsp:cNvSpPr/>
      </dsp:nvSpPr>
      <dsp:spPr>
        <a:xfrm>
          <a:off x="1579813" y="1904441"/>
          <a:ext cx="1575255" cy="157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Derive graduation, completion, dropout, mobility, and stability rates</a:t>
          </a:r>
        </a:p>
      </dsp:txBody>
      <dsp:txXfrm>
        <a:off x="1579813" y="1904441"/>
        <a:ext cx="1575255" cy="1575255"/>
      </dsp:txXfrm>
    </dsp:sp>
    <dsp:sp modelId="{EE2276B0-9F72-42C0-8D50-30EDC31CBFDB}">
      <dsp:nvSpPr>
        <dsp:cNvPr id="0" name=""/>
        <dsp:cNvSpPr/>
      </dsp:nvSpPr>
      <dsp:spPr>
        <a:xfrm>
          <a:off x="3155722" y="329185"/>
          <a:ext cx="1575255" cy="157525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12700" cap="flat" cmpd="sng" algn="ctr">
          <a:solidFill>
            <a:schemeClr val="accent3">
              <a:hueOff val="296419"/>
              <a:satOff val="10549"/>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7066E-07A2-48E6-AF71-880D608D1D0F}">
      <dsp:nvSpPr>
        <dsp:cNvPr id="0" name=""/>
        <dsp:cNvSpPr/>
      </dsp:nvSpPr>
      <dsp:spPr>
        <a:xfrm>
          <a:off x="3155722" y="329185"/>
          <a:ext cx="157" cy="315051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1ADBD-8641-45AC-B2C2-D71299B65B0E}">
      <dsp:nvSpPr>
        <dsp:cNvPr id="0" name=""/>
        <dsp:cNvSpPr/>
      </dsp:nvSpPr>
      <dsp:spPr>
        <a:xfrm>
          <a:off x="3155722" y="1904441"/>
          <a:ext cx="1575255" cy="157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Inform state and federal policy</a:t>
          </a:r>
        </a:p>
      </dsp:txBody>
      <dsp:txXfrm>
        <a:off x="3155722" y="1904441"/>
        <a:ext cx="1575255" cy="1575255"/>
      </dsp:txXfrm>
    </dsp:sp>
    <dsp:sp modelId="{6E3D124F-552F-484D-A74B-8C6553012E1B}">
      <dsp:nvSpPr>
        <dsp:cNvPr id="0" name=""/>
        <dsp:cNvSpPr/>
      </dsp:nvSpPr>
      <dsp:spPr>
        <a:xfrm>
          <a:off x="4731630" y="329185"/>
          <a:ext cx="1575255" cy="15752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3">
              <a:hueOff val="444629"/>
              <a:satOff val="15824"/>
              <a:lumOff val="76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5A3AA-B037-4269-8C3C-0D6091364E64}">
      <dsp:nvSpPr>
        <dsp:cNvPr id="0" name=""/>
        <dsp:cNvSpPr/>
      </dsp:nvSpPr>
      <dsp:spPr>
        <a:xfrm>
          <a:off x="4731630" y="329185"/>
          <a:ext cx="157" cy="315051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B4F88-87A4-4025-9C29-3DB7D3CB5F6B}">
      <dsp:nvSpPr>
        <dsp:cNvPr id="0" name=""/>
        <dsp:cNvSpPr/>
      </dsp:nvSpPr>
      <dsp:spPr>
        <a:xfrm>
          <a:off x="4731630" y="1904441"/>
          <a:ext cx="1575255" cy="157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Public information; used in official reports and news articles</a:t>
          </a:r>
        </a:p>
      </dsp:txBody>
      <dsp:txXfrm>
        <a:off x="4731630" y="1904441"/>
        <a:ext cx="1575255" cy="1575255"/>
      </dsp:txXfrm>
    </dsp:sp>
    <dsp:sp modelId="{A8615967-B1D0-44E8-A362-EE262AC6CD8A}">
      <dsp:nvSpPr>
        <dsp:cNvPr id="0" name=""/>
        <dsp:cNvSpPr/>
      </dsp:nvSpPr>
      <dsp:spPr>
        <a:xfrm>
          <a:off x="6307538" y="329185"/>
          <a:ext cx="1575255" cy="15752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3">
              <a:hueOff val="592839"/>
              <a:satOff val="21099"/>
              <a:lumOff val="10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AA284-1A47-4321-9C68-2CDD6B91CE9E}">
      <dsp:nvSpPr>
        <dsp:cNvPr id="0" name=""/>
        <dsp:cNvSpPr/>
      </dsp:nvSpPr>
      <dsp:spPr>
        <a:xfrm>
          <a:off x="6307538" y="329185"/>
          <a:ext cx="157" cy="3150511"/>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854EB-FC1B-4CE4-92C9-A1FB5A5CCADC}">
      <dsp:nvSpPr>
        <dsp:cNvPr id="0" name=""/>
        <dsp:cNvSpPr/>
      </dsp:nvSpPr>
      <dsp:spPr>
        <a:xfrm>
          <a:off x="6307538" y="1904441"/>
          <a:ext cx="1575255" cy="157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School and District Accountability measures</a:t>
          </a:r>
        </a:p>
      </dsp:txBody>
      <dsp:txXfrm>
        <a:off x="6307538" y="1904441"/>
        <a:ext cx="1575255" cy="1575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Available on </a:t>
          </a:r>
          <a:r>
            <a:rPr lang="en-US" sz="1200" kern="1200" dirty="0">
              <a:hlinkClick xmlns:r="http://schemas.openxmlformats.org/officeDocument/2006/relationships" r:id="rId1"/>
            </a:rPr>
            <a:t>SEY Website</a:t>
          </a:r>
          <a:endParaRPr lang="en-US" sz="1200" kern="1200" dirty="0"/>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t>Folder: </a:t>
          </a:r>
          <a:r>
            <a:rPr lang="en-US" sz="1200" i="1" kern="1200" dirty="0"/>
            <a:t>1234 – DISTRICT NAME – Student</a:t>
          </a:r>
          <a:endParaRPr lang="en-US" sz="1200" kern="1200" dirty="0"/>
        </a:p>
        <a:p>
          <a:pPr marL="114300" lvl="1" indent="-114300" algn="l" defTabSz="533400">
            <a:lnSpc>
              <a:spcPct val="90000"/>
            </a:lnSpc>
            <a:spcBef>
              <a:spcPct val="0"/>
            </a:spcBef>
            <a:spcAft>
              <a:spcPct val="15000"/>
            </a:spcAft>
            <a:buChar char="•"/>
          </a:pPr>
          <a:r>
            <a:rPr lang="en-US" sz="1200" kern="1200" dirty="0"/>
            <a:t>Subfolder: </a:t>
          </a:r>
          <a:r>
            <a:rPr lang="en-US" sz="1200" i="1" kern="1200" dirty="0"/>
            <a:t>SEY 2021-22</a:t>
          </a: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Notify the SEY collection lead (</a:t>
          </a:r>
          <a:r>
            <a:rPr lang="en-US" sz="1500" kern="1200" dirty="0">
              <a:hlinkClick xmlns:r="http://schemas.openxmlformats.org/officeDocument/2006/relationships" r:id="rId6"/>
            </a:rPr>
            <a:t>ward_r@cde.state.co.us</a:t>
          </a:r>
          <a:r>
            <a:rPr lang="en-US" sz="1500" kern="1200" dirty="0"/>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Approved requests – reupload interchange file and/or create a new SEY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15713-29EF-4B76-B0D9-E496F81D9CB7}">
      <dsp:nvSpPr>
        <dsp:cNvPr id="0" name=""/>
        <dsp:cNvSpPr/>
      </dsp:nvSpPr>
      <dsp:spPr>
        <a:xfrm>
          <a:off x="532736" y="0"/>
          <a:ext cx="1391951" cy="43570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Student Enrolls</a:t>
          </a:r>
        </a:p>
      </dsp:txBody>
      <dsp:txXfrm>
        <a:off x="532736" y="0"/>
        <a:ext cx="1391951" cy="1307106"/>
      </dsp:txXfrm>
    </dsp:sp>
    <dsp:sp modelId="{2A3731FB-BD9D-46EA-A205-729133BD314B}">
      <dsp:nvSpPr>
        <dsp:cNvPr id="0" name=""/>
        <dsp:cNvSpPr/>
      </dsp:nvSpPr>
      <dsp:spPr>
        <a:xfrm>
          <a:off x="751782" y="1607546"/>
          <a:ext cx="1340643" cy="114558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HLS &amp; BOE review (COGNOS)</a:t>
          </a:r>
        </a:p>
      </dsp:txBody>
      <dsp:txXfrm>
        <a:off x="785335" y="1641099"/>
        <a:ext cx="1273537" cy="1078479"/>
      </dsp:txXfrm>
    </dsp:sp>
    <dsp:sp modelId="{0B71A724-C0F9-4CBD-AD94-999CD1791906}">
      <dsp:nvSpPr>
        <dsp:cNvPr id="0" name=""/>
        <dsp:cNvSpPr/>
      </dsp:nvSpPr>
      <dsp:spPr>
        <a:xfrm rot="17760828">
          <a:off x="1563442" y="1325443"/>
          <a:ext cx="1884473" cy="16237"/>
        </a:xfrm>
        <a:custGeom>
          <a:avLst/>
          <a:gdLst/>
          <a:ahLst/>
          <a:cxnLst/>
          <a:rect l="0" t="0" r="0" b="0"/>
          <a:pathLst>
            <a:path>
              <a:moveTo>
                <a:pt x="0" y="8118"/>
              </a:moveTo>
              <a:lnTo>
                <a:pt x="1884473" y="81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458567" y="1286450"/>
        <a:ext cx="94223" cy="94223"/>
      </dsp:txXfrm>
    </dsp:sp>
    <dsp:sp modelId="{238411B1-81FC-42C0-9D4F-4C593A4292CD}">
      <dsp:nvSpPr>
        <dsp:cNvPr id="0" name=""/>
        <dsp:cNvSpPr/>
      </dsp:nvSpPr>
      <dsp:spPr>
        <a:xfrm>
          <a:off x="2918932" y="63971"/>
          <a:ext cx="1178731" cy="84562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Language Background: ENG</a:t>
          </a:r>
        </a:p>
      </dsp:txBody>
      <dsp:txXfrm>
        <a:off x="2943700" y="88739"/>
        <a:ext cx="1129195" cy="796092"/>
      </dsp:txXfrm>
    </dsp:sp>
    <dsp:sp modelId="{536F565E-229C-4761-A89B-EA234F269AEC}">
      <dsp:nvSpPr>
        <dsp:cNvPr id="0" name=""/>
        <dsp:cNvSpPr/>
      </dsp:nvSpPr>
      <dsp:spPr>
        <a:xfrm rot="2975170">
          <a:off x="1947909" y="2485081"/>
          <a:ext cx="821822" cy="16237"/>
        </a:xfrm>
        <a:custGeom>
          <a:avLst/>
          <a:gdLst/>
          <a:ahLst/>
          <a:cxnLst/>
          <a:rect l="0" t="0" r="0" b="0"/>
          <a:pathLst>
            <a:path>
              <a:moveTo>
                <a:pt x="0" y="8118"/>
              </a:moveTo>
              <a:lnTo>
                <a:pt x="821822" y="811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8275" y="2472654"/>
        <a:ext cx="41091" cy="41091"/>
      </dsp:txXfrm>
    </dsp:sp>
    <dsp:sp modelId="{F8E4C397-1CD1-41B8-99DA-DB8069B2780D}">
      <dsp:nvSpPr>
        <dsp:cNvPr id="0" name=""/>
        <dsp:cNvSpPr/>
      </dsp:nvSpPr>
      <dsp:spPr>
        <a:xfrm>
          <a:off x="2625216" y="1947302"/>
          <a:ext cx="1763978" cy="171751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Language Background: other than ENG = </a:t>
          </a:r>
          <a:br>
            <a:rPr lang="en-US" sz="1600" kern="1200" dirty="0"/>
          </a:br>
          <a:r>
            <a:rPr lang="en-US" sz="1800" b="1" kern="1200" dirty="0"/>
            <a:t>EL SCREENER</a:t>
          </a:r>
          <a:endParaRPr lang="en-US" sz="1600" b="1" kern="1200" dirty="0"/>
        </a:p>
      </dsp:txBody>
      <dsp:txXfrm>
        <a:off x="2675520" y="1997606"/>
        <a:ext cx="1663370" cy="1616908"/>
      </dsp:txXfrm>
    </dsp:sp>
    <dsp:sp modelId="{607327B7-EB30-44D6-811E-1922A389B943}">
      <dsp:nvSpPr>
        <dsp:cNvPr id="0" name=""/>
        <dsp:cNvSpPr/>
      </dsp:nvSpPr>
      <dsp:spPr>
        <a:xfrm rot="17440194">
          <a:off x="3976584" y="2201278"/>
          <a:ext cx="1275424" cy="16237"/>
        </a:xfrm>
        <a:custGeom>
          <a:avLst/>
          <a:gdLst/>
          <a:ahLst/>
          <a:cxnLst/>
          <a:rect l="0" t="0" r="0" b="0"/>
          <a:pathLst>
            <a:path>
              <a:moveTo>
                <a:pt x="0" y="8118"/>
              </a:moveTo>
              <a:lnTo>
                <a:pt x="1275424" y="811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2410" y="2177511"/>
        <a:ext cx="63771" cy="63771"/>
      </dsp:txXfrm>
    </dsp:sp>
    <dsp:sp modelId="{CAE6B6CE-B645-41DE-8D79-8CA3FA19919D}">
      <dsp:nvSpPr>
        <dsp:cNvPr id="0" name=""/>
        <dsp:cNvSpPr/>
      </dsp:nvSpPr>
      <dsp:spPr>
        <a:xfrm>
          <a:off x="4839398" y="822653"/>
          <a:ext cx="1708275" cy="15801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English Proficient &amp; never received language instruction = PHLOTE</a:t>
          </a:r>
        </a:p>
      </dsp:txBody>
      <dsp:txXfrm>
        <a:off x="4885679" y="868934"/>
        <a:ext cx="1615713" cy="1487600"/>
      </dsp:txXfrm>
    </dsp:sp>
    <dsp:sp modelId="{7A4D1E4A-8C2D-44DE-B702-1755903210DA}">
      <dsp:nvSpPr>
        <dsp:cNvPr id="0" name=""/>
        <dsp:cNvSpPr/>
      </dsp:nvSpPr>
      <dsp:spPr>
        <a:xfrm rot="4320239">
          <a:off x="3946972" y="3406563"/>
          <a:ext cx="1279857" cy="16237"/>
        </a:xfrm>
        <a:custGeom>
          <a:avLst/>
          <a:gdLst/>
          <a:ahLst/>
          <a:cxnLst/>
          <a:rect l="0" t="0" r="0" b="0"/>
          <a:pathLst>
            <a:path>
              <a:moveTo>
                <a:pt x="0" y="8118"/>
              </a:moveTo>
              <a:lnTo>
                <a:pt x="1279857" y="811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4904" y="3382686"/>
        <a:ext cx="63992" cy="63992"/>
      </dsp:txXfrm>
    </dsp:sp>
    <dsp:sp modelId="{CC623A40-2684-4C96-AF42-8CB80DFBB85D}">
      <dsp:nvSpPr>
        <dsp:cNvPr id="0" name=""/>
        <dsp:cNvSpPr/>
      </dsp:nvSpPr>
      <dsp:spPr>
        <a:xfrm>
          <a:off x="4784607" y="3731707"/>
          <a:ext cx="1171491" cy="583194"/>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EL</a:t>
          </a:r>
        </a:p>
      </dsp:txBody>
      <dsp:txXfrm>
        <a:off x="4801688" y="3748788"/>
        <a:ext cx="1137329" cy="549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219FA-EFD6-426B-AA3C-994C67EF4A31}">
      <dsp:nvSpPr>
        <dsp:cNvPr id="0" name=""/>
        <dsp:cNvSpPr/>
      </dsp:nvSpPr>
      <dsp:spPr>
        <a:xfrm>
          <a:off x="669905" y="314914"/>
          <a:ext cx="4243525" cy="4243525"/>
        </a:xfrm>
        <a:prstGeom prst="pie">
          <a:avLst>
            <a:gd name="adj1" fmla="val 16200000"/>
            <a:gd name="adj2" fmla="val 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WIDA ACCESS administered</a:t>
          </a:r>
        </a:p>
        <a:p>
          <a:pPr marL="114300" lvl="1" indent="-114300" algn="l" defTabSz="622300">
            <a:lnSpc>
              <a:spcPct val="90000"/>
            </a:lnSpc>
            <a:spcBef>
              <a:spcPct val="0"/>
            </a:spcBef>
            <a:spcAft>
              <a:spcPct val="15000"/>
            </a:spcAft>
            <a:buChar char="•"/>
          </a:pPr>
          <a:r>
            <a:rPr lang="en-US" sz="1400" b="0" kern="1200" dirty="0"/>
            <a:t>NEP/LEP students only</a:t>
          </a:r>
        </a:p>
      </dsp:txBody>
      <dsp:txXfrm>
        <a:off x="2922510" y="1194435"/>
        <a:ext cx="1566062" cy="1161917"/>
      </dsp:txXfrm>
    </dsp:sp>
    <dsp:sp modelId="{E5976A23-6135-49AC-8923-CB70690D1BFC}">
      <dsp:nvSpPr>
        <dsp:cNvPr id="0" name=""/>
        <dsp:cNvSpPr/>
      </dsp:nvSpPr>
      <dsp:spPr>
        <a:xfrm>
          <a:off x="669905" y="457375"/>
          <a:ext cx="4243525" cy="4243525"/>
        </a:xfrm>
        <a:prstGeom prst="pie">
          <a:avLst>
            <a:gd name="adj1" fmla="val 0"/>
            <a:gd name="adj2" fmla="val 5400000"/>
          </a:avLst>
        </a:prstGeom>
        <a:solidFill>
          <a:schemeClr val="accent2">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End of Year</a:t>
          </a:r>
        </a:p>
        <a:p>
          <a:pPr marL="114300" lvl="1" indent="-114300" algn="l" defTabSz="622300">
            <a:lnSpc>
              <a:spcPct val="90000"/>
            </a:lnSpc>
            <a:spcBef>
              <a:spcPct val="0"/>
            </a:spcBef>
            <a:spcAft>
              <a:spcPct val="15000"/>
            </a:spcAft>
            <a:buChar char="•"/>
          </a:pPr>
          <a:r>
            <a:rPr lang="en-US" sz="1400" kern="1200" dirty="0"/>
            <a:t>Coding remains same as October</a:t>
          </a:r>
        </a:p>
      </dsp:txBody>
      <dsp:txXfrm>
        <a:off x="2922510" y="2659462"/>
        <a:ext cx="1566062" cy="1161917"/>
      </dsp:txXfrm>
    </dsp:sp>
    <dsp:sp modelId="{12624394-11FB-4EC6-82A2-CA64F0461DE7}">
      <dsp:nvSpPr>
        <dsp:cNvPr id="0" name=""/>
        <dsp:cNvSpPr/>
      </dsp:nvSpPr>
      <dsp:spPr>
        <a:xfrm>
          <a:off x="527444" y="457375"/>
          <a:ext cx="4243525" cy="4243525"/>
        </a:xfrm>
        <a:prstGeom prst="pie">
          <a:avLst>
            <a:gd name="adj1" fmla="val 5400000"/>
            <a:gd name="adj2" fmla="val 10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Summer</a:t>
          </a:r>
        </a:p>
        <a:p>
          <a:pPr marL="114300" lvl="1" indent="-114300" algn="l" defTabSz="622300">
            <a:lnSpc>
              <a:spcPct val="90000"/>
            </a:lnSpc>
            <a:spcBef>
              <a:spcPct val="0"/>
            </a:spcBef>
            <a:spcAft>
              <a:spcPct val="15000"/>
            </a:spcAft>
            <a:buChar char="•"/>
          </a:pPr>
          <a:r>
            <a:rPr lang="en-US" sz="1400" kern="1200" dirty="0"/>
            <a:t>Review body of evidence (BOE)</a:t>
          </a:r>
        </a:p>
        <a:p>
          <a:pPr marL="114300" lvl="1" indent="-114300" algn="l" defTabSz="533400">
            <a:lnSpc>
              <a:spcPct val="90000"/>
            </a:lnSpc>
            <a:spcBef>
              <a:spcPct val="0"/>
            </a:spcBef>
            <a:spcAft>
              <a:spcPct val="15000"/>
            </a:spcAft>
            <a:buChar char="•"/>
          </a:pPr>
          <a:r>
            <a:rPr lang="en-US" sz="1200" kern="1200" dirty="0"/>
            <a:t>Plan for next year, redesignate as needed</a:t>
          </a:r>
        </a:p>
      </dsp:txBody>
      <dsp:txXfrm>
        <a:off x="952301" y="2659462"/>
        <a:ext cx="1566062" cy="1161917"/>
      </dsp:txXfrm>
    </dsp:sp>
    <dsp:sp modelId="{06F478DC-3989-4CBD-A352-6417323E6222}">
      <dsp:nvSpPr>
        <dsp:cNvPr id="0" name=""/>
        <dsp:cNvSpPr/>
      </dsp:nvSpPr>
      <dsp:spPr>
        <a:xfrm>
          <a:off x="598968" y="314914"/>
          <a:ext cx="4100476" cy="4243525"/>
        </a:xfrm>
        <a:prstGeom prst="pie">
          <a:avLst>
            <a:gd name="adj1" fmla="val 10800000"/>
            <a:gd name="adj2" fmla="val 16200000"/>
          </a:avLst>
        </a:prstGeom>
        <a:solidFill>
          <a:schemeClr val="accent2"/>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 October</a:t>
          </a:r>
        </a:p>
        <a:p>
          <a:pPr marL="114300" lvl="1" indent="-114300" algn="l" defTabSz="622300">
            <a:lnSpc>
              <a:spcPct val="90000"/>
            </a:lnSpc>
            <a:spcBef>
              <a:spcPct val="0"/>
            </a:spcBef>
            <a:spcAft>
              <a:spcPct val="15000"/>
            </a:spcAft>
            <a:buChar char="•"/>
          </a:pPr>
          <a:r>
            <a:rPr lang="en-US" sz="1400" kern="1200" dirty="0"/>
            <a:t>Student moves along progression based on BOE</a:t>
          </a:r>
          <a:endParaRPr lang="en-US" sz="1400" b="1" kern="1200" dirty="0"/>
        </a:p>
      </dsp:txBody>
      <dsp:txXfrm>
        <a:off x="1009504" y="1194435"/>
        <a:ext cx="1513270" cy="1161917"/>
      </dsp:txXfrm>
    </dsp:sp>
    <dsp:sp modelId="{D735C537-5857-4076-A6ED-F21AADA6A255}">
      <dsp:nvSpPr>
        <dsp:cNvPr id="0" name=""/>
        <dsp:cNvSpPr/>
      </dsp:nvSpPr>
      <dsp:spPr>
        <a:xfrm>
          <a:off x="407210" y="52220"/>
          <a:ext cx="4768914" cy="476891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52EBC-C7B1-4287-9240-5B84FC90A33A}">
      <dsp:nvSpPr>
        <dsp:cNvPr id="0" name=""/>
        <dsp:cNvSpPr/>
      </dsp:nvSpPr>
      <dsp:spPr>
        <a:xfrm>
          <a:off x="407210" y="194681"/>
          <a:ext cx="4768914" cy="4768914"/>
        </a:xfrm>
        <a:prstGeom prst="circularArrow">
          <a:avLst>
            <a:gd name="adj1" fmla="val 5085"/>
            <a:gd name="adj2" fmla="val 327528"/>
            <a:gd name="adj3" fmla="val 5072472"/>
            <a:gd name="adj4" fmla="val 0"/>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DB4BD1BA-1C20-49C1-9177-4AD711040CB3}">
      <dsp:nvSpPr>
        <dsp:cNvPr id="0" name=""/>
        <dsp:cNvSpPr/>
      </dsp:nvSpPr>
      <dsp:spPr>
        <a:xfrm>
          <a:off x="264749" y="194681"/>
          <a:ext cx="4768914" cy="476891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D46E9C-42BE-44B4-BD44-D55904EF4A66}">
      <dsp:nvSpPr>
        <dsp:cNvPr id="0" name=""/>
        <dsp:cNvSpPr/>
      </dsp:nvSpPr>
      <dsp:spPr>
        <a:xfrm>
          <a:off x="261493" y="55892"/>
          <a:ext cx="4768914" cy="4768914"/>
        </a:xfrm>
        <a:prstGeom prst="circularArrow">
          <a:avLst>
            <a:gd name="adj1" fmla="val 5085"/>
            <a:gd name="adj2" fmla="val 327528"/>
            <a:gd name="adj3" fmla="val 15872472"/>
            <a:gd name="adj4" fmla="val 10800000"/>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F9731-3630-452B-AAD8-D31F1B6BB008}">
      <dsp:nvSpPr>
        <dsp:cNvPr id="0" name=""/>
        <dsp:cNvSpPr/>
      </dsp:nvSpPr>
      <dsp:spPr>
        <a:xfrm>
          <a:off x="0" y="697393"/>
          <a:ext cx="943973" cy="9007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NEP/LEP</a:t>
          </a:r>
        </a:p>
      </dsp:txBody>
      <dsp:txXfrm>
        <a:off x="26382" y="723775"/>
        <a:ext cx="891209" cy="847974"/>
      </dsp:txXfrm>
    </dsp:sp>
    <dsp:sp modelId="{0A08869E-33B4-437E-B718-19AA1952CB69}">
      <dsp:nvSpPr>
        <dsp:cNvPr id="0" name=""/>
        <dsp:cNvSpPr/>
      </dsp:nvSpPr>
      <dsp:spPr>
        <a:xfrm>
          <a:off x="1038370" y="1030710"/>
          <a:ext cx="200122" cy="2341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38370" y="1077531"/>
        <a:ext cx="140085" cy="140463"/>
      </dsp:txXfrm>
    </dsp:sp>
    <dsp:sp modelId="{DB13A437-B777-4D73-B3B8-D5A8624E9E76}">
      <dsp:nvSpPr>
        <dsp:cNvPr id="0" name=""/>
        <dsp:cNvSpPr/>
      </dsp:nvSpPr>
      <dsp:spPr>
        <a:xfrm>
          <a:off x="1321563" y="697393"/>
          <a:ext cx="943973" cy="900738"/>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FEP Monitor Year 1</a:t>
          </a:r>
        </a:p>
      </dsp:txBody>
      <dsp:txXfrm>
        <a:off x="1347945" y="723775"/>
        <a:ext cx="891209" cy="847974"/>
      </dsp:txXfrm>
    </dsp:sp>
    <dsp:sp modelId="{6D3B6FA5-D9D3-4DEC-9C0D-54A1CFCF4A04}">
      <dsp:nvSpPr>
        <dsp:cNvPr id="0" name=""/>
        <dsp:cNvSpPr/>
      </dsp:nvSpPr>
      <dsp:spPr>
        <a:xfrm>
          <a:off x="2359934" y="1030710"/>
          <a:ext cx="200122" cy="2341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59934" y="1077531"/>
        <a:ext cx="140085" cy="140463"/>
      </dsp:txXfrm>
    </dsp:sp>
    <dsp:sp modelId="{08EB07EB-FDE4-45B5-AF3B-F13833AFEB07}">
      <dsp:nvSpPr>
        <dsp:cNvPr id="0" name=""/>
        <dsp:cNvSpPr/>
      </dsp:nvSpPr>
      <dsp:spPr>
        <a:xfrm>
          <a:off x="2643126" y="697393"/>
          <a:ext cx="943973" cy="900738"/>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FEP Monitor Year 2</a:t>
          </a:r>
        </a:p>
      </dsp:txBody>
      <dsp:txXfrm>
        <a:off x="2669508" y="723775"/>
        <a:ext cx="891209" cy="847974"/>
      </dsp:txXfrm>
    </dsp:sp>
    <dsp:sp modelId="{3D597870-A521-43DF-97AA-2B9E6EB68C20}">
      <dsp:nvSpPr>
        <dsp:cNvPr id="0" name=""/>
        <dsp:cNvSpPr/>
      </dsp:nvSpPr>
      <dsp:spPr>
        <a:xfrm>
          <a:off x="3681497" y="1030710"/>
          <a:ext cx="200122" cy="2341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81497" y="1077531"/>
        <a:ext cx="140085" cy="140463"/>
      </dsp:txXfrm>
    </dsp:sp>
    <dsp:sp modelId="{CF913330-A5EF-4FA6-A8F6-29CBA64CCB68}">
      <dsp:nvSpPr>
        <dsp:cNvPr id="0" name=""/>
        <dsp:cNvSpPr/>
      </dsp:nvSpPr>
      <dsp:spPr>
        <a:xfrm>
          <a:off x="3964689" y="697393"/>
          <a:ext cx="943973" cy="900738"/>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FEP Exited Year 1</a:t>
          </a:r>
        </a:p>
      </dsp:txBody>
      <dsp:txXfrm>
        <a:off x="3991071" y="723775"/>
        <a:ext cx="891209" cy="847974"/>
      </dsp:txXfrm>
    </dsp:sp>
    <dsp:sp modelId="{15B323F5-EF34-411D-9915-C46046F8AD16}">
      <dsp:nvSpPr>
        <dsp:cNvPr id="0" name=""/>
        <dsp:cNvSpPr/>
      </dsp:nvSpPr>
      <dsp:spPr>
        <a:xfrm>
          <a:off x="5003060" y="1030710"/>
          <a:ext cx="200122" cy="2341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03060" y="1077531"/>
        <a:ext cx="140085" cy="140463"/>
      </dsp:txXfrm>
    </dsp:sp>
    <dsp:sp modelId="{5AFE6978-565D-4A88-BC25-1A85FA41B1FC}">
      <dsp:nvSpPr>
        <dsp:cNvPr id="0" name=""/>
        <dsp:cNvSpPr/>
      </dsp:nvSpPr>
      <dsp:spPr>
        <a:xfrm>
          <a:off x="5286252" y="697393"/>
          <a:ext cx="943973" cy="900738"/>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FEP Exited Year 2</a:t>
          </a:r>
        </a:p>
      </dsp:txBody>
      <dsp:txXfrm>
        <a:off x="5312634" y="723775"/>
        <a:ext cx="891209" cy="847974"/>
      </dsp:txXfrm>
    </dsp:sp>
    <dsp:sp modelId="{3524270B-CDA1-4CCC-969F-E869FAE5C6FB}">
      <dsp:nvSpPr>
        <dsp:cNvPr id="0" name=""/>
        <dsp:cNvSpPr/>
      </dsp:nvSpPr>
      <dsp:spPr>
        <a:xfrm>
          <a:off x="6324623" y="1030710"/>
          <a:ext cx="200122" cy="2341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24623" y="1077531"/>
        <a:ext cx="140085" cy="140463"/>
      </dsp:txXfrm>
    </dsp:sp>
    <dsp:sp modelId="{06C26824-BB8A-4BDB-BCD3-0ADE178206E4}">
      <dsp:nvSpPr>
        <dsp:cNvPr id="0" name=""/>
        <dsp:cNvSpPr/>
      </dsp:nvSpPr>
      <dsp:spPr>
        <a:xfrm>
          <a:off x="6607815" y="697393"/>
          <a:ext cx="943973" cy="900738"/>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FELL</a:t>
          </a:r>
        </a:p>
      </dsp:txBody>
      <dsp:txXfrm>
        <a:off x="6634197" y="723775"/>
        <a:ext cx="891209" cy="847974"/>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64140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38463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2022-2023 example, the student may have a second SSA record to transfer back to in-person learning if the expulsion time period lasts into the next school year, not just through the end of the prior.</a:t>
            </a:r>
          </a:p>
          <a:p>
            <a:endParaRPr lang="en-US" dirty="0"/>
          </a:p>
          <a:p>
            <a:r>
              <a:rPr lang="en-US" dirty="0"/>
              <a:t>2022-2023 SSA Record 1</a:t>
            </a:r>
          </a:p>
          <a:p>
            <a:pPr marL="285750" indent="-285750">
              <a:buFont typeface="Arial" panose="020B0604020202020204" pitchFamily="34" charset="0"/>
              <a:buChar char="•"/>
            </a:pPr>
            <a:r>
              <a:rPr lang="en-US" sz="1200" dirty="0"/>
              <a:t>Entry Date: first day of school</a:t>
            </a:r>
          </a:p>
          <a:p>
            <a:pPr marL="285750" indent="-285750">
              <a:buFont typeface="Arial" panose="020B0604020202020204" pitchFamily="34" charset="0"/>
              <a:buChar char="•"/>
            </a:pPr>
            <a:r>
              <a:rPr lang="en-US" sz="1200" dirty="0"/>
              <a:t>Entry Type: 02 or 11</a:t>
            </a:r>
          </a:p>
          <a:p>
            <a:pPr marL="285750" indent="-285750">
              <a:buFont typeface="Arial" panose="020B0604020202020204" pitchFamily="34" charset="0"/>
              <a:buChar char="•"/>
            </a:pPr>
            <a:r>
              <a:rPr lang="en-US" sz="1200" dirty="0"/>
              <a:t>School Code: applicable code</a:t>
            </a:r>
          </a:p>
          <a:p>
            <a:pPr marL="285750" indent="-285750">
              <a:buFont typeface="Arial" panose="020B0604020202020204" pitchFamily="34" charset="0"/>
              <a:buChar char="•"/>
            </a:pPr>
            <a:r>
              <a:rPr lang="en-US" sz="1200" dirty="0"/>
              <a:t>Exit Date: date expulsion ends</a:t>
            </a:r>
          </a:p>
          <a:p>
            <a:pPr marL="285750" indent="-285750">
              <a:buFont typeface="Arial" panose="020B0604020202020204" pitchFamily="34" charset="0"/>
              <a:buChar char="•"/>
            </a:pPr>
            <a:r>
              <a:rPr lang="en-US" sz="1200" dirty="0"/>
              <a:t>Exit Type: 11</a:t>
            </a:r>
          </a:p>
          <a:p>
            <a:pPr marL="285750" indent="-285750">
              <a:buFont typeface="Arial" panose="020B0604020202020204" pitchFamily="34" charset="0"/>
              <a:buChar char="•"/>
            </a:pPr>
            <a:endParaRPr lang="en-US" sz="1200" dirty="0"/>
          </a:p>
          <a:p>
            <a:pPr marL="0" indent="0">
              <a:buFont typeface="Arial" panose="020B0604020202020204" pitchFamily="34" charset="0"/>
              <a:buNone/>
            </a:pPr>
            <a:r>
              <a:rPr lang="en-US" sz="1200" dirty="0"/>
              <a:t>2022-2023 SSA Record 2</a:t>
            </a:r>
          </a:p>
          <a:p>
            <a:pPr marL="285750" indent="-285750">
              <a:buFont typeface="Arial" panose="020B0604020202020204" pitchFamily="34" charset="0"/>
              <a:buChar char="•"/>
            </a:pPr>
            <a:r>
              <a:rPr lang="en-US" sz="1200" dirty="0"/>
              <a:t>Entry Date: date return to in-person learning</a:t>
            </a:r>
          </a:p>
          <a:p>
            <a:pPr marL="285750" indent="-285750">
              <a:buFont typeface="Arial" panose="020B0604020202020204" pitchFamily="34" charset="0"/>
              <a:buChar char="•"/>
            </a:pPr>
            <a:r>
              <a:rPr lang="en-US" sz="1200" dirty="0"/>
              <a:t>Entry Type: 11</a:t>
            </a:r>
          </a:p>
          <a:p>
            <a:pPr marL="285750" indent="-285750">
              <a:buFont typeface="Arial" panose="020B0604020202020204" pitchFamily="34" charset="0"/>
              <a:buChar char="•"/>
            </a:pPr>
            <a:r>
              <a:rPr lang="en-US" sz="1200" dirty="0"/>
              <a:t>School Code: applicable code</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247045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78081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35893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SE301 Supporting Documentation</a:t>
            </a:r>
          </a:p>
          <a:p>
            <a:endParaRPr lang="en-US" dirty="0"/>
          </a:p>
          <a:p>
            <a:r>
              <a:rPr lang="en-US" sz="1200" dirty="0">
                <a:solidFill>
                  <a:srgbClr val="FEFFFF"/>
                </a:solidFill>
              </a:rPr>
              <a:t>Reason for Request:</a:t>
            </a:r>
            <a:br>
              <a:rPr lang="en-US" sz="1200" dirty="0">
                <a:solidFill>
                  <a:srgbClr val="FEFFFF"/>
                </a:solidFill>
              </a:rPr>
            </a:br>
            <a:r>
              <a:rPr lang="en-US" sz="1200" dirty="0">
                <a:solidFill>
                  <a:srgbClr val="FEFFFF"/>
                </a:solidFill>
              </a:rPr>
              <a:t>“</a:t>
            </a:r>
            <a:r>
              <a:rPr lang="en-US" sz="1200" b="0" i="1" u="none" strike="noStrike" dirty="0">
                <a:solidFill>
                  <a:srgbClr val="FEFFFF"/>
                </a:solidFill>
                <a:effectLst/>
              </a:rPr>
              <a:t>Please provide detail regarding extenuating circumstances that have led to this request. Please include your districts’ process for making this decision.”</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5405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 should a district code a student whose home language survey indicates that their home language is not English but, after taking an English Language assessment, is found to be Fluent English Proficient (FEP)?</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The student’s Language Background should be coded as the student’s home language, and he or she should have a Language Proficiency code if 4 (PHLOTE) or 5 (FELL).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PHLOTE indicates the student is fluent in English, has a primary home language other than English, and the student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has never been in an EL program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FELL indicates the student is fluent in English, has a primary home language other than English, and the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student has been in an EL program</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another district prior to enrolling in the current district.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91769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6600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9392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364065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8369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975475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1114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w/Heade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61713"/>
            <a:ext cx="3886200" cy="3985126"/>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2061713"/>
            <a:ext cx="3886200" cy="3985126"/>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0" name="Text Placeholder 4">
            <a:extLst>
              <a:ext uri="{FF2B5EF4-FFF2-40B4-BE49-F238E27FC236}">
                <a16:creationId xmlns:a16="http://schemas.microsoft.com/office/drawing/2014/main" id="{B0EEF6CD-E412-FF0E-79AD-F25BBC3705AD}"/>
              </a:ext>
            </a:extLst>
          </p:cNvPr>
          <p:cNvSpPr>
            <a:spLocks noGrp="1"/>
          </p:cNvSpPr>
          <p:nvPr>
            <p:ph type="body" sz="quarter" idx="13"/>
          </p:nvPr>
        </p:nvSpPr>
        <p:spPr>
          <a:xfrm>
            <a:off x="628650" y="1379104"/>
            <a:ext cx="38862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13" name="Text Placeholder 4">
            <a:extLst>
              <a:ext uri="{FF2B5EF4-FFF2-40B4-BE49-F238E27FC236}">
                <a16:creationId xmlns:a16="http://schemas.microsoft.com/office/drawing/2014/main" id="{6C7A15E8-11F0-64BC-0653-0BF572E77987}"/>
              </a:ext>
            </a:extLst>
          </p:cNvPr>
          <p:cNvSpPr>
            <a:spLocks noGrp="1"/>
          </p:cNvSpPr>
          <p:nvPr>
            <p:ph type="body" sz="quarter" idx="14"/>
          </p:nvPr>
        </p:nvSpPr>
        <p:spPr>
          <a:xfrm>
            <a:off x="4629150" y="1379104"/>
            <a:ext cx="38862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425772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Sec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5" name="Rectangle 4">
            <a:extLst>
              <a:ext uri="{FF2B5EF4-FFF2-40B4-BE49-F238E27FC236}">
                <a16:creationId xmlns:a16="http://schemas.microsoft.com/office/drawing/2014/main" id="{EA8FEE41-AD03-691D-4EA5-9F2E4F762AAE}"/>
              </a:ext>
            </a:extLst>
          </p:cNvPr>
          <p:cNvSpPr/>
          <p:nvPr userDrawn="1"/>
        </p:nvSpPr>
        <p:spPr>
          <a:xfrm>
            <a:off x="0" y="1587260"/>
            <a:ext cx="9144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3159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7" r:id="rId4"/>
    <p:sldLayoutId id="2147483669" r:id="rId5"/>
    <p:sldLayoutId id="2147483676" r:id="rId6"/>
    <p:sldLayoutId id="2147483668" r:id="rId7"/>
    <p:sldLayoutId id="2147483666" r:id="rId8"/>
    <p:sldLayoutId id="2147483667" r:id="rId9"/>
    <p:sldLayoutId id="2147483670" r:id="rId10"/>
    <p:sldLayoutId id="2147483671" r:id="rId11"/>
    <p:sldLayoutId id="2147483672" r:id="rId12"/>
    <p:sldLayoutId id="2147483673" r:id="rId13"/>
    <p:sldLayoutId id="2147483674" r:id="rId14"/>
    <p:sldLayoutId id="2147483675" r:id="rId15"/>
    <p:sldLayoutId id="214748367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rd_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yr_rits" TargetMode="External"/><Relationship Id="rId7" Type="http://schemas.openxmlformats.org/officeDocument/2006/relationships/hyperlink" Target="https://www.cde.state.co.us/datapipeline/sey_se301exceptionrequestdocument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state.co.us/datapipeline/seyadequatedocs" TargetMode="External"/><Relationship Id="rId5" Type="http://schemas.openxmlformats.org/officeDocument/2006/relationships/hyperlink" Target="https://www.cde.state.co.us/datapipeline/seymid-yearelcodingchanges" TargetMode="Externa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mailto:ward_r@cde.state.co.us"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e.state.co.us/datapipeline/language_cod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www.cde.state.co.us/cdefinance/auditunit_ell_count"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www.cde.state.co.us/cde_english/identification-plac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pixabay.com/vectors/arrow-up-green-signs-symbols-24115/" TargetMode="External"/><Relationship Id="rId5" Type="http://schemas.openxmlformats.org/officeDocument/2006/relationships/diagramQuickStyle" Target="../diagrams/quickStyle3.xml"/><Relationship Id="rId10" Type="http://schemas.openxmlformats.org/officeDocument/2006/relationships/image" Target="../media/image36.png"/><Relationship Id="rId4" Type="http://schemas.openxmlformats.org/officeDocument/2006/relationships/diagramLayout" Target="../diagrams/layout3.xml"/><Relationship Id="rId9" Type="http://schemas.openxmlformats.org/officeDocument/2006/relationships/hyperlink" Target="https://pixabay.com/vectors/stop-bord-learn-boarding-bus-stop-254512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eoyreportmapp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hyperlink" Target="https://www.cde.state.co.us/cde_english/redesigna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www.cde.state.co.us/cdefinance/auditunit_ell_count"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8.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hyperlink" Target="http://www.cde.state.co.us/cdefinance/auditunit_ell_count" TargetMode="External"/><Relationship Id="rId5" Type="http://schemas.openxmlformats.org/officeDocument/2006/relationships/diagramLayout" Target="../diagrams/layout5.xml"/><Relationship Id="rId10" Type="http://schemas.openxmlformats.org/officeDocument/2006/relationships/hyperlink" Target="https://www.cde.state.co.us/cde_english/identification-placement" TargetMode="External"/><Relationship Id="rId4" Type="http://schemas.openxmlformats.org/officeDocument/2006/relationships/diagramData" Target="../diagrams/data5.xml"/><Relationship Id="rId9" Type="http://schemas.openxmlformats.org/officeDocument/2006/relationships/hyperlink" Target="https://ncela.ed.gov/files/english_learner_toolkit/7-OELA_2017_optout_508C.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exceptionrequesttemplateinstruc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e.state.co.us/datapipeline/seymid-yearelcodingchange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5.xml"/><Relationship Id="rId3" Type="http://schemas.openxmlformats.org/officeDocument/2006/relationships/slide" Target="slide7.xml"/><Relationship Id="rId7" Type="http://schemas.openxmlformats.org/officeDocument/2006/relationships/slide" Target="slide27.xml"/><Relationship Id="rId12"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7.xml"/><Relationship Id="rId5" Type="http://schemas.openxmlformats.org/officeDocument/2006/relationships/slide" Target="slide13.xml"/><Relationship Id="rId10" Type="http://schemas.openxmlformats.org/officeDocument/2006/relationships/slide" Target="slide35.xml"/><Relationship Id="rId4" Type="http://schemas.openxmlformats.org/officeDocument/2006/relationships/slide" Target="slide12.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hyperlink" Target="https://ncela.ed.gov/files/english_learner_toolkit/7-OELA_2017_optout_508C.pdf" TargetMode="External"/><Relationship Id="rId2" Type="http://schemas.openxmlformats.org/officeDocument/2006/relationships/hyperlink" Target="mailto:Brock-Nguyen_D@cde.state.co.us" TargetMode="External"/><Relationship Id="rId1" Type="http://schemas.openxmlformats.org/officeDocument/2006/relationships/slideLayout" Target="../slideLayouts/slideLayout2.xml"/><Relationship Id="rId4" Type="http://schemas.openxmlformats.org/officeDocument/2006/relationships/hyperlink" Target="https://www.cde.state.co.us/datapipeline/seymid-yearelcodingchang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exceptionrequesttemplateinstructions" TargetMode="External"/><Relationship Id="rId2" Type="http://schemas.openxmlformats.org/officeDocument/2006/relationships/hyperlink" Target="https://www.cde.state.co.us/cde_english/identification-placement" TargetMode="External"/><Relationship Id="rId1" Type="http://schemas.openxmlformats.org/officeDocument/2006/relationships/slideLayout" Target="../slideLayouts/slideLayout2.xml"/><Relationship Id="rId4" Type="http://schemas.openxmlformats.org/officeDocument/2006/relationships/hyperlink" Target="https://www.cde.state.co.us/datapipeline/seymid-yearelcodingchang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accountability/pwr-stakeholder-feedback-fact-sheet_jan-2020" TargetMode="External"/><Relationship Id="rId2" Type="http://schemas.openxmlformats.org/officeDocument/2006/relationships/hyperlink" Target="https://www.cde.state.co.us/accountability/pw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s://www.cde.state.co.us/postsecondary/graduationguidelines" TargetMode="External"/><Relationship Id="rId3" Type="http://schemas.openxmlformats.org/officeDocument/2006/relationships/hyperlink" Target="https://www.cde.state.co.us/datapipeline/seyfrequentlyaskedquestions" TargetMode="External"/><Relationship Id="rId7" Type="http://schemas.openxmlformats.org/officeDocument/2006/relationships/hyperlink" Target="https://www.cde.state.co.us/datapipeline/inter_student"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 Id="rId6" Type="http://schemas.openxmlformats.org/officeDocument/2006/relationships/hyperlink" Target="https://www.cde.state.co.us/datapipeline/eoyreportmapping" TargetMode="External"/><Relationship Id="rId5" Type="http://schemas.openxmlformats.org/officeDocument/2006/relationships/hyperlink" Target="https://www.cde.state.co.us/datapipeline/stepstocompleteeoy" TargetMode="External"/><Relationship Id="rId4" Type="http://schemas.openxmlformats.org/officeDocument/2006/relationships/hyperlink" Target="https://www.cde.state.co.us/datapipeline/seychecklist" TargetMode="External"/><Relationship Id="rId9" Type="http://schemas.openxmlformats.org/officeDocument/2006/relationships/hyperlink" Target="https://www.cde.state.co.us/postsecondary"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mailto:romero_m@cde.state.co.us" TargetMode="External"/><Relationship Id="rId3" Type="http://schemas.openxmlformats.org/officeDocument/2006/relationships/hyperlink" Target="mailto:ward_r@cde.state.co.us" TargetMode="External"/><Relationship Id="rId7" Type="http://schemas.openxmlformats.org/officeDocument/2006/relationships/hyperlink" Target="mailto:Russel_r@cde.state.co.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Hoffman_p@cde.state.co.us" TargetMode="External"/><Relationship Id="rId11" Type="http://schemas.openxmlformats.org/officeDocument/2006/relationships/hyperlink" Target="mailto:Nguyen_d@cde.state.co.us" TargetMode="External"/><Relationship Id="rId5" Type="http://schemas.openxmlformats.org/officeDocument/2006/relationships/hyperlink" Target="mailto:Puccetti_d@cde.state.co.us" TargetMode="External"/><Relationship Id="rId10" Type="http://schemas.openxmlformats.org/officeDocument/2006/relationships/hyperlink" Target="mailto:gumina_p@cde.state.co.us" TargetMode="External"/><Relationship Id="rId4" Type="http://schemas.openxmlformats.org/officeDocument/2006/relationships/hyperlink" Target="mailto:wenzel_b@cde.state.co.us" TargetMode="External"/><Relationship Id="rId9" Type="http://schemas.openxmlformats.org/officeDocument/2006/relationships/hyperlink" Target="mailto:ryan_e@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howtorequestanexceptionsey"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s://my.syncplicity.com/" TargetMode="External"/><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2021-2022</a:t>
            </a:r>
            <a:br>
              <a:rPr lang="en-US" dirty="0"/>
            </a:br>
            <a:r>
              <a:rPr lang="en-US" dirty="0"/>
              <a:t>Student End of Year (SEY) Training:</a:t>
            </a:r>
            <a:br>
              <a:rPr lang="en-US" dirty="0"/>
            </a:br>
            <a:r>
              <a:rPr lang="en-US" dirty="0"/>
              <a:t>Coding Special Circumstances</a:t>
            </a:r>
          </a:p>
        </p:txBody>
      </p:sp>
      <p:sp>
        <p:nvSpPr>
          <p:cNvPr id="3" name="Subtitle 2"/>
          <p:cNvSpPr>
            <a:spLocks noGrp="1"/>
          </p:cNvSpPr>
          <p:nvPr>
            <p:ph type="subTitle" idx="1"/>
          </p:nvPr>
        </p:nvSpPr>
        <p:spPr/>
        <p:txBody>
          <a:bodyPr/>
          <a:lstStyle/>
          <a:p>
            <a:r>
              <a:rPr lang="en-US"/>
              <a:t>June 9, </a:t>
            </a:r>
            <a:r>
              <a:rPr lang="en-US" dirty="0"/>
              <a:t>2022</a:t>
            </a:r>
          </a:p>
          <a:p>
            <a:r>
              <a:rPr lang="en-US" dirty="0"/>
              <a:t>Reagan Ward</a:t>
            </a:r>
            <a:br>
              <a:rPr lang="en-US" dirty="0"/>
            </a:br>
            <a:r>
              <a:rPr lang="en-US" dirty="0">
                <a:hlinkClick r:id="rId2"/>
              </a:rPr>
              <a:t>ward_r@cde.state.co.us</a:t>
            </a:r>
            <a:r>
              <a:rPr lang="en-US"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1AC-A189-46C3-83E8-4F3DFC32FD85}"/>
              </a:ext>
            </a:extLst>
          </p:cNvPr>
          <p:cNvSpPr>
            <a:spLocks noGrp="1"/>
          </p:cNvSpPr>
          <p:nvPr>
            <p:ph type="title"/>
          </p:nvPr>
        </p:nvSpPr>
        <p:spPr/>
        <p:txBody>
          <a:bodyPr/>
          <a:lstStyle/>
          <a:p>
            <a:r>
              <a:rPr lang="en-US" dirty="0"/>
              <a:t>What types of exceptions might need additional information?</a:t>
            </a:r>
          </a:p>
        </p:txBody>
      </p:sp>
      <p:sp>
        <p:nvSpPr>
          <p:cNvPr id="3" name="Content Placeholder 2">
            <a:extLst>
              <a:ext uri="{FF2B5EF4-FFF2-40B4-BE49-F238E27FC236}">
                <a16:creationId xmlns:a16="http://schemas.microsoft.com/office/drawing/2014/main" id="{0B02C17A-D068-41FA-9EE7-B3138195D125}"/>
              </a:ext>
            </a:extLst>
          </p:cNvPr>
          <p:cNvSpPr>
            <a:spLocks noGrp="1"/>
          </p:cNvSpPr>
          <p:nvPr>
            <p:ph idx="1"/>
          </p:nvPr>
        </p:nvSpPr>
        <p:spPr/>
        <p:txBody>
          <a:bodyPr>
            <a:normAutofit lnSpcReduction="10000"/>
          </a:bodyPr>
          <a:lstStyle/>
          <a:p>
            <a:r>
              <a:rPr lang="en-US" dirty="0"/>
              <a:t>If the reason given for the exception doesn’t make sense with the coding pattern, clarification may be requested</a:t>
            </a:r>
          </a:p>
          <a:p>
            <a:r>
              <a:rPr lang="en-US" dirty="0"/>
              <a:t>SASID merge situations</a:t>
            </a:r>
          </a:p>
          <a:p>
            <a:pPr lvl="1"/>
            <a:r>
              <a:rPr lang="en-US" dirty="0"/>
              <a:t>Work with the RITS coordinator to resolve (</a:t>
            </a:r>
            <a:r>
              <a:rPr lang="en-US" dirty="0">
                <a:hlinkClick r:id="rId3"/>
              </a:rPr>
              <a:t>details on RITS site</a:t>
            </a:r>
            <a:r>
              <a:rPr lang="en-US" dirty="0"/>
              <a:t>)</a:t>
            </a:r>
          </a:p>
          <a:p>
            <a:r>
              <a:rPr lang="en-US" dirty="0"/>
              <a:t>English Learners whose status changed mid-year</a:t>
            </a:r>
          </a:p>
          <a:p>
            <a:pPr lvl="1"/>
            <a:r>
              <a:rPr lang="en-US" dirty="0"/>
              <a:t>More detail on </a:t>
            </a:r>
            <a:r>
              <a:rPr lang="en-US" dirty="0">
                <a:hlinkClick r:id="rId4" action="ppaction://hlinksldjump"/>
              </a:rPr>
              <a:t>slides 19-20</a:t>
            </a:r>
            <a:endParaRPr lang="en-US" dirty="0"/>
          </a:p>
          <a:p>
            <a:pPr lvl="1"/>
            <a:r>
              <a:rPr lang="en-US" dirty="0">
                <a:hlinkClick r:id="rId5"/>
              </a:rPr>
              <a:t>Mid-Year EL Coding Changes Additional Documentation</a:t>
            </a:r>
            <a:endParaRPr lang="en-US" dirty="0"/>
          </a:p>
          <a:p>
            <a:r>
              <a:rPr lang="en-US" dirty="0"/>
              <a:t>Post-Cross LEA SE903 errors</a:t>
            </a:r>
          </a:p>
          <a:p>
            <a:pPr lvl="1"/>
            <a:r>
              <a:rPr lang="en-US" dirty="0">
                <a:hlinkClick r:id="rId6"/>
              </a:rPr>
              <a:t>Adequate documentation </a:t>
            </a:r>
            <a:r>
              <a:rPr lang="en-US" dirty="0"/>
              <a:t>required for student to remain coded as Exit 13 (transfer to a public school in another CO district)</a:t>
            </a:r>
          </a:p>
          <a:p>
            <a:r>
              <a:rPr lang="en-US" dirty="0"/>
              <a:t>Missing graduation guidelines records for a graduating student</a:t>
            </a:r>
          </a:p>
          <a:p>
            <a:pPr lvl="1"/>
            <a:r>
              <a:rPr lang="en-US" dirty="0">
                <a:hlinkClick r:id="rId7"/>
              </a:rPr>
              <a:t>SE301 Exception Request Supporting Documentation</a:t>
            </a:r>
            <a:endParaRPr lang="en-US" dirty="0"/>
          </a:p>
          <a:p>
            <a:pPr lvl="1"/>
            <a:endParaRPr lang="en-US" dirty="0"/>
          </a:p>
        </p:txBody>
      </p:sp>
      <p:sp>
        <p:nvSpPr>
          <p:cNvPr id="4" name="Slide Number Placeholder 3">
            <a:extLst>
              <a:ext uri="{FF2B5EF4-FFF2-40B4-BE49-F238E27FC236}">
                <a16:creationId xmlns:a16="http://schemas.microsoft.com/office/drawing/2014/main" id="{4D6514A8-A3D4-4CAA-BE0E-34D649A1C64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94236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FA6870-20C6-1921-4703-0A4879C51C00}"/>
              </a:ext>
            </a:extLst>
          </p:cNvPr>
          <p:cNvSpPr>
            <a:spLocks noGrp="1"/>
          </p:cNvSpPr>
          <p:nvPr>
            <p:ph sz="half" idx="1"/>
          </p:nvPr>
        </p:nvSpPr>
        <p:spPr>
          <a:solidFill>
            <a:schemeClr val="tx2">
              <a:lumMod val="20000"/>
              <a:lumOff val="80000"/>
            </a:schemeClr>
          </a:solidFill>
        </p:spPr>
        <p:txBody>
          <a:bodyPr>
            <a:normAutofit lnSpcReduction="10000"/>
          </a:bodyPr>
          <a:lstStyle/>
          <a:p>
            <a:pPr marL="0" indent="0">
              <a:buNone/>
            </a:pPr>
            <a:r>
              <a:rPr lang="en-US" b="1" dirty="0"/>
              <a:t>Student Interchange</a:t>
            </a:r>
          </a:p>
          <a:p>
            <a:r>
              <a:rPr lang="en-US" dirty="0"/>
              <a:t>Time of Year dependent</a:t>
            </a:r>
          </a:p>
          <a:p>
            <a:pPr lvl="1"/>
            <a:r>
              <a:rPr lang="en-US" dirty="0"/>
              <a:t>July – current Dec.</a:t>
            </a:r>
          </a:p>
          <a:p>
            <a:pPr lvl="2"/>
            <a:r>
              <a:rPr lang="en-US" dirty="0"/>
              <a:t>Student October Lead</a:t>
            </a:r>
          </a:p>
          <a:p>
            <a:pPr lvl="1"/>
            <a:r>
              <a:rPr lang="en-US" dirty="0"/>
              <a:t>Jan. – following Dec.</a:t>
            </a:r>
          </a:p>
          <a:p>
            <a:pPr lvl="2"/>
            <a:r>
              <a:rPr lang="en-US" dirty="0"/>
              <a:t>Student End of Year Lead</a:t>
            </a:r>
          </a:p>
          <a:p>
            <a:pPr marL="0" indent="0">
              <a:buNone/>
            </a:pPr>
            <a:endParaRPr lang="en-US" b="1" dirty="0"/>
          </a:p>
          <a:p>
            <a:pPr marL="0" indent="0">
              <a:buNone/>
            </a:pPr>
            <a:endParaRPr lang="en-US" b="1" dirty="0"/>
          </a:p>
          <a:p>
            <a:pPr marL="0" indent="0">
              <a:buNone/>
            </a:pPr>
            <a:r>
              <a:rPr lang="en-US" b="1" dirty="0"/>
              <a:t>Student End of Year</a:t>
            </a:r>
          </a:p>
          <a:p>
            <a:r>
              <a:rPr lang="en-US" dirty="0"/>
              <a:t>SEY lead: Reagan Ward</a:t>
            </a:r>
            <a:br>
              <a:rPr lang="en-US" dirty="0"/>
            </a:br>
            <a:r>
              <a:rPr lang="en-US" dirty="0">
                <a:hlinkClick r:id="rId2"/>
              </a:rPr>
              <a:t>ward_r@cde.state.co.us</a:t>
            </a:r>
            <a:r>
              <a:rPr lang="en-US" dirty="0"/>
              <a:t> </a:t>
            </a:r>
          </a:p>
        </p:txBody>
      </p:sp>
      <p:sp>
        <p:nvSpPr>
          <p:cNvPr id="6" name="Content Placeholder 5">
            <a:extLst>
              <a:ext uri="{FF2B5EF4-FFF2-40B4-BE49-F238E27FC236}">
                <a16:creationId xmlns:a16="http://schemas.microsoft.com/office/drawing/2014/main" id="{1FF54122-10BE-972E-7082-B13C4CE43925}"/>
              </a:ext>
            </a:extLst>
          </p:cNvPr>
          <p:cNvSpPr>
            <a:spLocks noGrp="1"/>
          </p:cNvSpPr>
          <p:nvPr>
            <p:ph sz="half" idx="2"/>
          </p:nvPr>
        </p:nvSpPr>
        <p:spPr>
          <a:xfrm>
            <a:off x="4629150" y="2061713"/>
            <a:ext cx="3886200" cy="3985126"/>
          </a:xfrm>
          <a:solidFill>
            <a:schemeClr val="accent4">
              <a:lumMod val="20000"/>
              <a:lumOff val="80000"/>
            </a:schemeClr>
          </a:solidFill>
        </p:spPr>
        <p:txBody>
          <a:bodyPr>
            <a:normAutofit fontScale="92500" lnSpcReduction="10000"/>
          </a:bodyPr>
          <a:lstStyle/>
          <a:p>
            <a:pPr marL="0" indent="0">
              <a:buNone/>
            </a:pPr>
            <a:r>
              <a:rPr lang="en-US" b="1" dirty="0"/>
              <a:t>Syncplicity</a:t>
            </a:r>
          </a:p>
          <a:p>
            <a:r>
              <a:rPr lang="en-US" dirty="0">
                <a:hlinkClick r:id="rId3"/>
              </a:rPr>
              <a:t>https://my.syncplicity.com/</a:t>
            </a:r>
            <a:r>
              <a:rPr lang="en-US" dirty="0"/>
              <a:t> </a:t>
            </a:r>
          </a:p>
          <a:p>
            <a:r>
              <a:rPr lang="en-US" dirty="0"/>
              <a:t>Same folder used for Student October, Student End of Year, &amp; Attendance</a:t>
            </a:r>
          </a:p>
          <a:p>
            <a:pPr lvl="1"/>
            <a:r>
              <a:rPr lang="en-US" u="sng" dirty="0"/>
              <a:t>Folder:</a:t>
            </a:r>
            <a:r>
              <a:rPr lang="en-US" dirty="0"/>
              <a:t> </a:t>
            </a:r>
            <a:r>
              <a:rPr lang="en-US" i="1" dirty="0"/>
              <a:t>1234 – DISTRICT NAME – Student</a:t>
            </a:r>
            <a:endParaRPr lang="en-US" dirty="0"/>
          </a:p>
          <a:p>
            <a:pPr lvl="1"/>
            <a:r>
              <a:rPr lang="en-US" u="sng" dirty="0"/>
              <a:t>Subfolder:</a:t>
            </a:r>
            <a:r>
              <a:rPr lang="en-US" dirty="0"/>
              <a:t> </a:t>
            </a:r>
            <a:r>
              <a:rPr lang="en-US" i="1" dirty="0"/>
              <a:t>SEY 2021-22</a:t>
            </a:r>
          </a:p>
          <a:p>
            <a:pPr lvl="1"/>
            <a:endParaRPr lang="en-US" i="1" dirty="0"/>
          </a:p>
          <a:p>
            <a:pPr lvl="1"/>
            <a:endParaRPr lang="en-US" i="1" dirty="0"/>
          </a:p>
          <a:p>
            <a:pPr lvl="1"/>
            <a:endParaRPr lang="en-US" i="1" dirty="0"/>
          </a:p>
          <a:p>
            <a:pPr lvl="1"/>
            <a:endParaRPr lang="en-US" i="1" dirty="0"/>
          </a:p>
          <a:p>
            <a:pPr lvl="1"/>
            <a:r>
              <a:rPr lang="en-US" i="1" dirty="0"/>
              <a:t> </a:t>
            </a:r>
          </a:p>
          <a:p>
            <a:pPr lvl="1"/>
            <a:endParaRPr lang="en-US" i="1" dirty="0"/>
          </a:p>
          <a:p>
            <a:endParaRPr lang="en-US" i="1" dirty="0"/>
          </a:p>
        </p:txBody>
      </p:sp>
      <p:sp>
        <p:nvSpPr>
          <p:cNvPr id="2" name="Title 1">
            <a:extLst>
              <a:ext uri="{FF2B5EF4-FFF2-40B4-BE49-F238E27FC236}">
                <a16:creationId xmlns:a16="http://schemas.microsoft.com/office/drawing/2014/main" id="{AA369ACD-B1C9-6789-B7C1-9E5EF619D1B5}"/>
              </a:ext>
            </a:extLst>
          </p:cNvPr>
          <p:cNvSpPr>
            <a:spLocks noGrp="1"/>
          </p:cNvSpPr>
          <p:nvPr>
            <p:ph type="title"/>
          </p:nvPr>
        </p:nvSpPr>
        <p:spPr/>
        <p:txBody>
          <a:bodyPr/>
          <a:lstStyle/>
          <a:p>
            <a:r>
              <a:rPr lang="en-US" dirty="0"/>
              <a:t>Additional Information</a:t>
            </a:r>
          </a:p>
        </p:txBody>
      </p:sp>
      <p:sp>
        <p:nvSpPr>
          <p:cNvPr id="4" name="Slide Number Placeholder 3">
            <a:extLst>
              <a:ext uri="{FF2B5EF4-FFF2-40B4-BE49-F238E27FC236}">
                <a16:creationId xmlns:a16="http://schemas.microsoft.com/office/drawing/2014/main" id="{5059497E-76BF-2106-F5F4-65F8A242A268}"/>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Text Placeholder 10">
            <a:extLst>
              <a:ext uri="{FF2B5EF4-FFF2-40B4-BE49-F238E27FC236}">
                <a16:creationId xmlns:a16="http://schemas.microsoft.com/office/drawing/2014/main" id="{37497B2A-272A-F453-1374-BD78D3DCCF03}"/>
              </a:ext>
            </a:extLst>
          </p:cNvPr>
          <p:cNvSpPr>
            <a:spLocks noGrp="1"/>
          </p:cNvSpPr>
          <p:nvPr>
            <p:ph type="body" sz="quarter" idx="13"/>
          </p:nvPr>
        </p:nvSpPr>
        <p:spPr>
          <a:solidFill>
            <a:schemeClr val="tx2">
              <a:lumMod val="40000"/>
              <a:lumOff val="60000"/>
            </a:schemeClr>
          </a:solidFill>
          <a:ln w="28575">
            <a:solidFill>
              <a:schemeClr val="tx2">
                <a:lumMod val="50000"/>
              </a:schemeClr>
            </a:solidFill>
          </a:ln>
        </p:spPr>
        <p:txBody>
          <a:bodyPr/>
          <a:lstStyle/>
          <a:p>
            <a:r>
              <a:rPr lang="en-US" dirty="0"/>
              <a:t>Who?</a:t>
            </a:r>
          </a:p>
        </p:txBody>
      </p:sp>
      <p:sp>
        <p:nvSpPr>
          <p:cNvPr id="13" name="Text Placeholder 12">
            <a:extLst>
              <a:ext uri="{FF2B5EF4-FFF2-40B4-BE49-F238E27FC236}">
                <a16:creationId xmlns:a16="http://schemas.microsoft.com/office/drawing/2014/main" id="{FC9B9F05-F1E6-F92A-745B-AF7EF6D96D37}"/>
              </a:ext>
            </a:extLst>
          </p:cNvPr>
          <p:cNvSpPr>
            <a:spLocks noGrp="1"/>
          </p:cNvSpPr>
          <p:nvPr>
            <p:ph type="body" sz="quarter" idx="14"/>
          </p:nvPr>
        </p:nvSpPr>
        <p:spPr>
          <a:xfrm>
            <a:off x="4629150" y="1379104"/>
            <a:ext cx="3886200" cy="561840"/>
          </a:xfrm>
          <a:solidFill>
            <a:schemeClr val="accent4">
              <a:lumMod val="40000"/>
              <a:lumOff val="60000"/>
            </a:schemeClr>
          </a:solidFill>
          <a:ln w="28575">
            <a:solidFill>
              <a:schemeClr val="accent4">
                <a:lumMod val="50000"/>
              </a:schemeClr>
            </a:solidFill>
          </a:ln>
        </p:spPr>
        <p:txBody>
          <a:bodyPr/>
          <a:lstStyle/>
          <a:p>
            <a:r>
              <a:rPr lang="en-US" dirty="0"/>
              <a:t>Where?</a:t>
            </a:r>
          </a:p>
        </p:txBody>
      </p:sp>
      <p:pic>
        <p:nvPicPr>
          <p:cNvPr id="5122" name="Picture 2" descr="2021-2022 student interchange exception requests&#10;January 2021-december 2022, contact Reagan Ward">
            <a:extLst>
              <a:ext uri="{FF2B5EF4-FFF2-40B4-BE49-F238E27FC236}">
                <a16:creationId xmlns:a16="http://schemas.microsoft.com/office/drawing/2014/main" id="{EFE0CD1E-77F6-9350-6290-A5384AF05FD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66" y="4054276"/>
            <a:ext cx="3465368" cy="7738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8A64F54-9BF3-D106-BD44-87E98CAA9C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20541" y="4634346"/>
            <a:ext cx="2813033" cy="2043657"/>
          </a:xfrm>
          <a:prstGeom prst="rect">
            <a:avLst/>
          </a:prstGeom>
        </p:spPr>
      </p:pic>
    </p:spTree>
    <p:extLst>
      <p:ext uri="{BB962C8B-B14F-4D97-AF65-F5344CB8AC3E}">
        <p14:creationId xmlns:p14="http://schemas.microsoft.com/office/powerpoint/2010/main" val="175770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2DAF-C32E-2CE3-36D1-EF9A4C488A6B}"/>
              </a:ext>
            </a:extLst>
          </p:cNvPr>
          <p:cNvSpPr>
            <a:spLocks noGrp="1"/>
          </p:cNvSpPr>
          <p:nvPr>
            <p:ph type="ctrTitle"/>
          </p:nvPr>
        </p:nvSpPr>
        <p:spPr/>
        <p:txBody>
          <a:bodyPr/>
          <a:lstStyle/>
          <a:p>
            <a:r>
              <a:rPr lang="en-US" dirty="0"/>
              <a:t>Student Demographic Fields</a:t>
            </a:r>
          </a:p>
        </p:txBody>
      </p:sp>
      <p:sp>
        <p:nvSpPr>
          <p:cNvPr id="3" name="Slide Number Placeholder 2">
            <a:extLst>
              <a:ext uri="{FF2B5EF4-FFF2-40B4-BE49-F238E27FC236}">
                <a16:creationId xmlns:a16="http://schemas.microsoft.com/office/drawing/2014/main" id="{CFCFC176-25BD-A9FD-E931-ACD48CB841E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3220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3247-565B-19C1-5AAE-522B2D7C562E}"/>
              </a:ext>
            </a:extLst>
          </p:cNvPr>
          <p:cNvSpPr>
            <a:spLocks noGrp="1"/>
          </p:cNvSpPr>
          <p:nvPr>
            <p:ph type="ctrTitle"/>
          </p:nvPr>
        </p:nvSpPr>
        <p:spPr/>
        <p:txBody>
          <a:bodyPr/>
          <a:lstStyle/>
          <a:p>
            <a:r>
              <a:rPr lang="en-US" dirty="0"/>
              <a:t>English Learner</a:t>
            </a:r>
            <a:br>
              <a:rPr lang="en-US" dirty="0"/>
            </a:br>
            <a:endParaRPr lang="en-US" dirty="0"/>
          </a:p>
        </p:txBody>
      </p:sp>
      <p:sp>
        <p:nvSpPr>
          <p:cNvPr id="3" name="Slide Number Placeholder 2">
            <a:extLst>
              <a:ext uri="{FF2B5EF4-FFF2-40B4-BE49-F238E27FC236}">
                <a16:creationId xmlns:a16="http://schemas.microsoft.com/office/drawing/2014/main" id="{C98C1425-7A11-211F-2197-E129CDB6EEF0}"/>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31156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8C76E-7C58-66AE-D322-FFA31DFBB848}"/>
              </a:ext>
            </a:extLst>
          </p:cNvPr>
          <p:cNvSpPr>
            <a:spLocks noGrp="1"/>
          </p:cNvSpPr>
          <p:nvPr>
            <p:ph type="title"/>
          </p:nvPr>
        </p:nvSpPr>
        <p:spPr/>
        <p:txBody>
          <a:bodyPr/>
          <a:lstStyle/>
          <a:p>
            <a:r>
              <a:rPr lang="en-US" dirty="0"/>
              <a:t>Student Demographic</a:t>
            </a:r>
            <a:br>
              <a:rPr lang="en-US" dirty="0"/>
            </a:br>
            <a:r>
              <a:rPr lang="en-US" dirty="0"/>
              <a:t>Data Fields</a:t>
            </a:r>
          </a:p>
        </p:txBody>
      </p:sp>
      <p:sp>
        <p:nvSpPr>
          <p:cNvPr id="5" name="Content Placeholder 4">
            <a:extLst>
              <a:ext uri="{FF2B5EF4-FFF2-40B4-BE49-F238E27FC236}">
                <a16:creationId xmlns:a16="http://schemas.microsoft.com/office/drawing/2014/main" id="{4B60F571-74AB-C9D2-6B71-D94901449D69}"/>
              </a:ext>
            </a:extLst>
          </p:cNvPr>
          <p:cNvSpPr>
            <a:spLocks noGrp="1"/>
          </p:cNvSpPr>
          <p:nvPr>
            <p:ph idx="1"/>
          </p:nvPr>
        </p:nvSpPr>
        <p:spPr/>
        <p:txBody>
          <a:bodyPr>
            <a:normAutofit fontScale="85000" lnSpcReduction="20000"/>
          </a:bodyPr>
          <a:lstStyle/>
          <a:p>
            <a:r>
              <a:rPr lang="en-US" dirty="0"/>
              <a:t>Language Background</a:t>
            </a:r>
          </a:p>
          <a:p>
            <a:pPr lvl="1"/>
            <a:r>
              <a:rPr lang="en-US" dirty="0"/>
              <a:t>Identified on the Home Language Survey (HLS)</a:t>
            </a:r>
          </a:p>
          <a:p>
            <a:pPr lvl="1"/>
            <a:r>
              <a:rPr lang="en-US" dirty="0"/>
              <a:t>Students who are NEP, LEP, FEP, FELL, or PHLOTE must have a language background other than English (ENG) [</a:t>
            </a:r>
            <a:r>
              <a:rPr lang="en-US" dirty="0">
                <a:hlinkClick r:id="rId2"/>
              </a:rPr>
              <a:t>Language Codes</a:t>
            </a:r>
            <a:r>
              <a:rPr lang="en-US" dirty="0"/>
              <a:t>]</a:t>
            </a:r>
          </a:p>
          <a:p>
            <a:r>
              <a:rPr lang="en-US" dirty="0"/>
              <a:t>Language Proficiency</a:t>
            </a:r>
          </a:p>
          <a:p>
            <a:pPr lvl="1"/>
            <a:r>
              <a:rPr lang="en-US" dirty="0"/>
              <a:t>Indicates student’s English language proficiency </a:t>
            </a:r>
            <a:br>
              <a:rPr lang="en-US" dirty="0"/>
            </a:br>
            <a:r>
              <a:rPr lang="en-US" dirty="0"/>
              <a:t>(ability to speak, listen, read, and write in English)</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Language Instruction Program</a:t>
            </a:r>
          </a:p>
          <a:p>
            <a:pPr lvl="1"/>
            <a:r>
              <a:rPr lang="en-US" dirty="0"/>
              <a:t>Indicates the type of English language instructional program used to education a student who is an English learner</a:t>
            </a:r>
          </a:p>
          <a:p>
            <a:pPr lvl="1"/>
            <a:endParaRPr lang="en-US" dirty="0"/>
          </a:p>
          <a:p>
            <a:endParaRPr lang="en-US" dirty="0"/>
          </a:p>
        </p:txBody>
      </p:sp>
      <p:sp>
        <p:nvSpPr>
          <p:cNvPr id="3" name="Slide Number Placeholder 2">
            <a:extLst>
              <a:ext uri="{FF2B5EF4-FFF2-40B4-BE49-F238E27FC236}">
                <a16:creationId xmlns:a16="http://schemas.microsoft.com/office/drawing/2014/main" id="{05F4A57F-F2AF-E5E0-B0D5-674D77D7A55A}"/>
              </a:ext>
            </a:extLst>
          </p:cNvPr>
          <p:cNvSpPr>
            <a:spLocks noGrp="1"/>
          </p:cNvSpPr>
          <p:nvPr>
            <p:ph type="sldNum" sz="quarter" idx="12"/>
          </p:nvPr>
        </p:nvSpPr>
        <p:spPr/>
        <p:txBody>
          <a:bodyPr/>
          <a:lstStyle/>
          <a:p>
            <a:fld id="{C479D5F6-EDCB-402A-AC08-4943A1820E8F}" type="slidenum">
              <a:rPr lang="en-US" smtClean="0"/>
              <a:pPr/>
              <a:t>14</a:t>
            </a:fld>
            <a:endParaRPr lang="en-US" dirty="0"/>
          </a:p>
        </p:txBody>
      </p:sp>
      <p:graphicFrame>
        <p:nvGraphicFramePr>
          <p:cNvPr id="7" name="Table 7">
            <a:extLst>
              <a:ext uri="{FF2B5EF4-FFF2-40B4-BE49-F238E27FC236}">
                <a16:creationId xmlns:a16="http://schemas.microsoft.com/office/drawing/2014/main" id="{CA11F706-ECEA-A0F4-5B2B-89C107FA69AE}"/>
              </a:ext>
            </a:extLst>
          </p:cNvPr>
          <p:cNvGraphicFramePr>
            <a:graphicFrameLocks noGrp="1"/>
          </p:cNvGraphicFramePr>
          <p:nvPr>
            <p:extLst>
              <p:ext uri="{D42A27DB-BD31-4B8C-83A1-F6EECF244321}">
                <p14:modId xmlns:p14="http://schemas.microsoft.com/office/powerpoint/2010/main" val="2480419607"/>
              </p:ext>
            </p:extLst>
          </p:nvPr>
        </p:nvGraphicFramePr>
        <p:xfrm>
          <a:off x="1251771" y="3156155"/>
          <a:ext cx="6114128" cy="1920240"/>
        </p:xfrm>
        <a:graphic>
          <a:graphicData uri="http://schemas.openxmlformats.org/drawingml/2006/table">
            <a:tbl>
              <a:tblPr firstRow="1" bandRow="1">
                <a:tableStyleId>{6E25E649-3F16-4E02-A733-19D2CDBF48F0}</a:tableStyleId>
              </a:tblPr>
              <a:tblGrid>
                <a:gridCol w="2802281">
                  <a:extLst>
                    <a:ext uri="{9D8B030D-6E8A-4147-A177-3AD203B41FA5}">
                      <a16:colId xmlns:a16="http://schemas.microsoft.com/office/drawing/2014/main" val="2891078897"/>
                    </a:ext>
                  </a:extLst>
                </a:gridCol>
                <a:gridCol w="3311847">
                  <a:extLst>
                    <a:ext uri="{9D8B030D-6E8A-4147-A177-3AD203B41FA5}">
                      <a16:colId xmlns:a16="http://schemas.microsoft.com/office/drawing/2014/main" val="3929485503"/>
                    </a:ext>
                  </a:extLst>
                </a:gridCol>
              </a:tblGrid>
              <a:tr h="122260">
                <a:tc>
                  <a:txBody>
                    <a:bodyPr/>
                    <a:lstStyle/>
                    <a:p>
                      <a:r>
                        <a:rPr lang="en-US" sz="1600" dirty="0"/>
                        <a:t>Not an English Learner</a:t>
                      </a:r>
                    </a:p>
                  </a:txBody>
                  <a:tcPr>
                    <a:lnR w="12700" cap="flat" cmpd="sng" algn="ctr">
                      <a:solidFill>
                        <a:schemeClr val="tx1"/>
                      </a:solidFill>
                      <a:prstDash val="solid"/>
                      <a:round/>
                      <a:headEnd type="none" w="med" len="med"/>
                      <a:tailEnd type="none" w="med" len="med"/>
                    </a:lnR>
                  </a:tcPr>
                </a:tc>
                <a:tc>
                  <a:txBody>
                    <a:bodyPr/>
                    <a:lstStyle/>
                    <a:p>
                      <a:r>
                        <a:rPr lang="en-US" sz="1600" dirty="0"/>
                        <a:t>English Learner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4639034"/>
                  </a:ext>
                </a:extLst>
              </a:tr>
              <a:tr h="929790">
                <a:tc>
                  <a:txBody>
                    <a:bodyPr/>
                    <a:lstStyle/>
                    <a:p>
                      <a:r>
                        <a:rPr lang="en-US" sz="1400" dirty="0"/>
                        <a:t>0 – Not Applicable</a:t>
                      </a:r>
                    </a:p>
                    <a:p>
                      <a:r>
                        <a:rPr lang="en-US" sz="1400" dirty="0"/>
                        <a:t>4 – PHLOTE, English Proficient</a:t>
                      </a:r>
                    </a:p>
                    <a:p>
                      <a:r>
                        <a:rPr lang="en-US" sz="1100" dirty="0"/>
                        <a:t>(Primary Home Language Other Than English)</a:t>
                      </a:r>
                    </a:p>
                  </a:txBody>
                  <a:tcPr>
                    <a:lnR w="12700" cap="flat" cmpd="sng" algn="ctr">
                      <a:solidFill>
                        <a:schemeClr val="tx1"/>
                      </a:solidFill>
                      <a:prstDash val="solid"/>
                      <a:round/>
                      <a:headEnd type="none" w="med" len="med"/>
                      <a:tailEnd type="none" w="med" len="med"/>
                    </a:lnR>
                  </a:tcPr>
                </a:tc>
                <a:tc>
                  <a:txBody>
                    <a:bodyPr/>
                    <a:lstStyle/>
                    <a:p>
                      <a:r>
                        <a:rPr lang="en-US" sz="1400" dirty="0"/>
                        <a:t>1 – NEP, Non English Proficient</a:t>
                      </a:r>
                    </a:p>
                    <a:p>
                      <a:r>
                        <a:rPr lang="en-US" sz="1400" dirty="0"/>
                        <a:t>2 – LEP, Limited English Proficient</a:t>
                      </a:r>
                    </a:p>
                    <a:p>
                      <a:r>
                        <a:rPr lang="en-US" sz="1400" dirty="0"/>
                        <a:t>5 – FELL, Former EL</a:t>
                      </a:r>
                    </a:p>
                    <a:p>
                      <a:r>
                        <a:rPr lang="en-US" sz="1400" dirty="0"/>
                        <a:t>6 – FEP, Monitor Year 1</a:t>
                      </a:r>
                    </a:p>
                    <a:p>
                      <a:r>
                        <a:rPr lang="en-US" sz="1400" dirty="0"/>
                        <a:t>7 – FEP, Monitor Year 2</a:t>
                      </a:r>
                    </a:p>
                    <a:p>
                      <a:r>
                        <a:rPr lang="en-US" sz="1400" dirty="0"/>
                        <a:t>8 – FEP, Exited Year 1</a:t>
                      </a:r>
                    </a:p>
                    <a:p>
                      <a:r>
                        <a:rPr lang="en-US" sz="1400" dirty="0"/>
                        <a:t>9 – FEP, Exited Year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245262"/>
                  </a:ext>
                </a:extLst>
              </a:tr>
            </a:tbl>
          </a:graphicData>
        </a:graphic>
      </p:graphicFrame>
    </p:spTree>
    <p:extLst>
      <p:ext uri="{BB962C8B-B14F-4D97-AF65-F5344CB8AC3E}">
        <p14:creationId xmlns:p14="http://schemas.microsoft.com/office/powerpoint/2010/main" val="351820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5DDE8B0D-CEE6-0CE5-0519-8D11911EA6D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84962683"/>
              </p:ext>
            </p:extLst>
          </p:nvPr>
        </p:nvGraphicFramePr>
        <p:xfrm>
          <a:off x="0" y="1463676"/>
          <a:ext cx="7886700" cy="4357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p:txBody>
          <a:bodyPr>
            <a:normAutofit fontScale="90000"/>
          </a:bodyPr>
          <a:lstStyle/>
          <a:p>
            <a:r>
              <a:rPr lang="en-US" dirty="0"/>
              <a:t>Language Proficiency</a:t>
            </a:r>
            <a:br>
              <a:rPr lang="en-US" dirty="0"/>
            </a:br>
            <a:r>
              <a:rPr lang="en-US" dirty="0"/>
              <a:t>Procedures Overview</a:t>
            </a:r>
            <a:br>
              <a:rPr lang="en-US" dirty="0"/>
            </a:br>
            <a:endParaRPr lang="en-US" dirty="0"/>
          </a:p>
        </p:txBody>
      </p:sp>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11" name="Picture 10" descr="A red sign with white text&#10;&#10;Description automatically generated with medium confidence">
            <a:extLst>
              <a:ext uri="{FF2B5EF4-FFF2-40B4-BE49-F238E27FC236}">
                <a16:creationId xmlns:a16="http://schemas.microsoft.com/office/drawing/2014/main" id="{0E44A01D-BB13-31C8-AFE0-3AF5B09E1A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943350" y="1256469"/>
            <a:ext cx="427702" cy="414414"/>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A232C9F5-25C5-F580-40E4-E454E334643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476264" y="2330832"/>
            <a:ext cx="427702" cy="427702"/>
          </a:xfrm>
          <a:prstGeom prst="rect">
            <a:avLst/>
          </a:prstGeom>
        </p:spPr>
      </p:pic>
      <p:pic>
        <p:nvPicPr>
          <p:cNvPr id="16" name="Picture 15" descr="A green and white logo&#10;&#10;Description automatically generated with medium confidence">
            <a:extLst>
              <a:ext uri="{FF2B5EF4-FFF2-40B4-BE49-F238E27FC236}">
                <a16:creationId xmlns:a16="http://schemas.microsoft.com/office/drawing/2014/main" id="{00D60723-D27F-D549-3EAD-929DA07E739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5400000">
            <a:off x="5589031" y="4710869"/>
            <a:ext cx="608002" cy="608002"/>
          </a:xfrm>
          <a:prstGeom prst="rect">
            <a:avLst/>
          </a:prstGeom>
        </p:spPr>
      </p:pic>
      <p:sp>
        <p:nvSpPr>
          <p:cNvPr id="8" name="TextBox 7">
            <a:extLst>
              <a:ext uri="{FF2B5EF4-FFF2-40B4-BE49-F238E27FC236}">
                <a16:creationId xmlns:a16="http://schemas.microsoft.com/office/drawing/2014/main" id="{705F9A2E-D56A-A2E3-6BF6-5CC125D11F72}"/>
              </a:ext>
            </a:extLst>
          </p:cNvPr>
          <p:cNvSpPr txBox="1"/>
          <p:nvPr/>
        </p:nvSpPr>
        <p:spPr>
          <a:xfrm>
            <a:off x="4371052" y="1366882"/>
            <a:ext cx="3048000" cy="646331"/>
          </a:xfrm>
          <a:prstGeom prst="rect">
            <a:avLst/>
          </a:prstGeom>
          <a:noFill/>
        </p:spPr>
        <p:txBody>
          <a:bodyPr wrap="square" rtlCol="0">
            <a:spAutoFit/>
          </a:bodyPr>
          <a:lstStyle/>
          <a:p>
            <a:r>
              <a:rPr lang="en-US" sz="1200" dirty="0"/>
              <a:t>Language Background = ENG</a:t>
            </a:r>
          </a:p>
          <a:p>
            <a:r>
              <a:rPr lang="en-US" sz="1200" dirty="0"/>
              <a:t>Language Proficiency = 0</a:t>
            </a:r>
          </a:p>
          <a:p>
            <a:r>
              <a:rPr lang="en-US" sz="1200" dirty="0"/>
              <a:t>Language Instruction Program = 00</a:t>
            </a:r>
          </a:p>
        </p:txBody>
      </p:sp>
      <p:sp>
        <p:nvSpPr>
          <p:cNvPr id="14" name="TextBox 13">
            <a:extLst>
              <a:ext uri="{FF2B5EF4-FFF2-40B4-BE49-F238E27FC236}">
                <a16:creationId xmlns:a16="http://schemas.microsoft.com/office/drawing/2014/main" id="{07B797C1-4776-E7EA-565A-E5DA278B88F2}"/>
              </a:ext>
            </a:extLst>
          </p:cNvPr>
          <p:cNvSpPr txBox="1"/>
          <p:nvPr/>
        </p:nvSpPr>
        <p:spPr>
          <a:xfrm>
            <a:off x="6520016" y="2750090"/>
            <a:ext cx="2733368" cy="646331"/>
          </a:xfrm>
          <a:prstGeom prst="rect">
            <a:avLst/>
          </a:prstGeom>
          <a:noFill/>
        </p:spPr>
        <p:txBody>
          <a:bodyPr wrap="square" rtlCol="0">
            <a:spAutoFit/>
          </a:bodyPr>
          <a:lstStyle/>
          <a:p>
            <a:r>
              <a:rPr lang="en-US" sz="1200" dirty="0"/>
              <a:t>Language Background = </a:t>
            </a:r>
            <a:r>
              <a:rPr lang="en-US" sz="1200" i="1" dirty="0"/>
              <a:t>applicable code</a:t>
            </a:r>
          </a:p>
          <a:p>
            <a:r>
              <a:rPr lang="en-US" sz="1200" dirty="0"/>
              <a:t>Language Proficiency = 4</a:t>
            </a:r>
          </a:p>
          <a:p>
            <a:r>
              <a:rPr lang="en-US" sz="1200" dirty="0"/>
              <a:t>Language Instruction Program = 00</a:t>
            </a:r>
          </a:p>
        </p:txBody>
      </p:sp>
      <p:sp>
        <p:nvSpPr>
          <p:cNvPr id="15" name="TextBox 14">
            <a:extLst>
              <a:ext uri="{FF2B5EF4-FFF2-40B4-BE49-F238E27FC236}">
                <a16:creationId xmlns:a16="http://schemas.microsoft.com/office/drawing/2014/main" id="{E0DA39A4-E142-E478-4651-EBB4E7460D0F}"/>
              </a:ext>
            </a:extLst>
          </p:cNvPr>
          <p:cNvSpPr txBox="1"/>
          <p:nvPr/>
        </p:nvSpPr>
        <p:spPr>
          <a:xfrm>
            <a:off x="5895051" y="5318871"/>
            <a:ext cx="3150625" cy="646331"/>
          </a:xfrm>
          <a:prstGeom prst="rect">
            <a:avLst/>
          </a:prstGeom>
          <a:noFill/>
        </p:spPr>
        <p:txBody>
          <a:bodyPr wrap="square" rtlCol="0">
            <a:spAutoFit/>
          </a:bodyPr>
          <a:lstStyle/>
          <a:p>
            <a:r>
              <a:rPr lang="en-US" sz="1200" dirty="0"/>
              <a:t>Language Background = </a:t>
            </a:r>
            <a:r>
              <a:rPr lang="en-US" sz="1200" i="1" dirty="0"/>
              <a:t>applicable code</a:t>
            </a:r>
          </a:p>
          <a:p>
            <a:r>
              <a:rPr lang="en-US" sz="1200" dirty="0"/>
              <a:t>Language Proficiency = </a:t>
            </a:r>
            <a:r>
              <a:rPr lang="en-US" sz="1200" i="1" dirty="0"/>
              <a:t>applicable code</a:t>
            </a:r>
            <a:endParaRPr lang="en-US" sz="1200" dirty="0"/>
          </a:p>
          <a:p>
            <a:r>
              <a:rPr lang="en-US" sz="1200" dirty="0"/>
              <a:t>Language Instruction Program = </a:t>
            </a:r>
            <a:r>
              <a:rPr lang="en-US" sz="1200" i="1" dirty="0"/>
              <a:t>applicable code</a:t>
            </a:r>
            <a:endParaRPr lang="en-US" sz="1200" dirty="0"/>
          </a:p>
        </p:txBody>
      </p:sp>
      <p:sp>
        <p:nvSpPr>
          <p:cNvPr id="9" name="TextBox 8">
            <a:extLst>
              <a:ext uri="{FF2B5EF4-FFF2-40B4-BE49-F238E27FC236}">
                <a16:creationId xmlns:a16="http://schemas.microsoft.com/office/drawing/2014/main" id="{E8A0CE44-8ECE-AEA1-5849-DEF41FB61156}"/>
              </a:ext>
            </a:extLst>
          </p:cNvPr>
          <p:cNvSpPr txBox="1"/>
          <p:nvPr/>
        </p:nvSpPr>
        <p:spPr>
          <a:xfrm>
            <a:off x="771831" y="6202190"/>
            <a:ext cx="5555227" cy="369332"/>
          </a:xfrm>
          <a:prstGeom prst="rect">
            <a:avLst/>
          </a:prstGeom>
          <a:noFill/>
        </p:spPr>
        <p:txBody>
          <a:bodyPr wrap="square" rtlCol="0">
            <a:spAutoFit/>
          </a:bodyPr>
          <a:lstStyle/>
          <a:p>
            <a:r>
              <a:rPr lang="en-US" dirty="0">
                <a:hlinkClick r:id="rId12"/>
              </a:rPr>
              <a:t>Site: CDE Procedures for English Learner Identification</a:t>
            </a:r>
            <a:endParaRPr lang="en-US" dirty="0"/>
          </a:p>
        </p:txBody>
      </p:sp>
      <p:sp>
        <p:nvSpPr>
          <p:cNvPr id="17" name="Flowchart: Off-page Connector 16">
            <a:extLst>
              <a:ext uri="{FF2B5EF4-FFF2-40B4-BE49-F238E27FC236}">
                <a16:creationId xmlns:a16="http://schemas.microsoft.com/office/drawing/2014/main" id="{BC87DA20-89C1-00FF-ACE4-074E039F3DFF}"/>
              </a:ext>
            </a:extLst>
          </p:cNvPr>
          <p:cNvSpPr/>
          <p:nvPr/>
        </p:nvSpPr>
        <p:spPr>
          <a:xfrm>
            <a:off x="5159023" y="136020"/>
            <a:ext cx="3886654" cy="874912"/>
          </a:xfrm>
          <a:prstGeom prst="flowChartOffpageConnector">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Reminder: Districts should maintain copies EL Screener &amp; WIDA ACCESS 2.0 scores</a:t>
            </a:r>
          </a:p>
          <a:p>
            <a:pPr algn="ctr"/>
            <a:r>
              <a:rPr lang="en-US" sz="1600" dirty="0">
                <a:hlinkClick r:id="rId13"/>
              </a:rPr>
              <a:t>Site: CDE ELL Count &amp; Audit</a:t>
            </a:r>
            <a:endParaRPr lang="en-US" sz="1600" dirty="0"/>
          </a:p>
        </p:txBody>
      </p:sp>
    </p:spTree>
    <p:extLst>
      <p:ext uri="{BB962C8B-B14F-4D97-AF65-F5344CB8AC3E}">
        <p14:creationId xmlns:p14="http://schemas.microsoft.com/office/powerpoint/2010/main" val="342238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733F-616E-004C-2530-E60C1345A621}"/>
              </a:ext>
            </a:extLst>
          </p:cNvPr>
          <p:cNvSpPr>
            <a:spLocks noGrp="1"/>
          </p:cNvSpPr>
          <p:nvPr>
            <p:ph type="title"/>
          </p:nvPr>
        </p:nvSpPr>
        <p:spPr>
          <a:xfrm>
            <a:off x="245193" y="254514"/>
            <a:ext cx="8613672" cy="756418"/>
          </a:xfrm>
        </p:spPr>
        <p:txBody>
          <a:bodyPr>
            <a:normAutofit fontScale="90000"/>
          </a:bodyPr>
          <a:lstStyle/>
          <a:p>
            <a:r>
              <a:rPr lang="en-US" dirty="0"/>
              <a:t>COGNOS/CEDAR Report</a:t>
            </a:r>
            <a:br>
              <a:rPr lang="en-US" dirty="0"/>
            </a:br>
            <a:r>
              <a:rPr lang="en-US" dirty="0"/>
              <a:t>Student Profile </a:t>
            </a:r>
            <a:r>
              <a:rPr lang="en-US" dirty="0">
                <a:sym typeface="Wingdings" panose="05000000000000000000" pitchFamily="2" charset="2"/>
              </a:rPr>
              <a:t> </a:t>
            </a:r>
            <a:r>
              <a:rPr lang="en-US" dirty="0"/>
              <a:t>EL Historical Reporting for Multiple SASIDS</a:t>
            </a:r>
          </a:p>
        </p:txBody>
      </p:sp>
      <p:sp>
        <p:nvSpPr>
          <p:cNvPr id="3" name="Content Placeholder 2">
            <a:extLst>
              <a:ext uri="{FF2B5EF4-FFF2-40B4-BE49-F238E27FC236}">
                <a16:creationId xmlns:a16="http://schemas.microsoft.com/office/drawing/2014/main" id="{CEE99645-127D-CE30-34D7-849615BE8EFA}"/>
              </a:ext>
            </a:extLst>
          </p:cNvPr>
          <p:cNvSpPr>
            <a:spLocks noGrp="1"/>
          </p:cNvSpPr>
          <p:nvPr>
            <p:ph idx="1"/>
          </p:nvPr>
        </p:nvSpPr>
        <p:spPr/>
        <p:txBody>
          <a:bodyPr>
            <a:normAutofit lnSpcReduction="10000"/>
          </a:bodyPr>
          <a:lstStyle/>
          <a:p>
            <a:r>
              <a:rPr lang="en-US" dirty="0"/>
              <a:t>Look up full EL history based on selected SASIDs</a:t>
            </a:r>
          </a:p>
          <a:p>
            <a:r>
              <a:rPr lang="en-US" dirty="0"/>
              <a:t>Shows all reporting districts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3"/>
              </a:rPr>
              <a:t>Document: SEY COGNOS/CEDAR Report Guide </a:t>
            </a:r>
            <a:endParaRPr lang="en-US" dirty="0"/>
          </a:p>
        </p:txBody>
      </p:sp>
      <p:sp>
        <p:nvSpPr>
          <p:cNvPr id="4" name="Slide Number Placeholder 3">
            <a:extLst>
              <a:ext uri="{FF2B5EF4-FFF2-40B4-BE49-F238E27FC236}">
                <a16:creationId xmlns:a16="http://schemas.microsoft.com/office/drawing/2014/main" id="{D1285FF9-1D67-E579-3B0D-75A5F75E9AC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2052" name="Picture 4" descr="COGNOS report EL Learner Historical Reporting for Multiple SASIDs">
            <a:extLst>
              <a:ext uri="{FF2B5EF4-FFF2-40B4-BE49-F238E27FC236}">
                <a16:creationId xmlns:a16="http://schemas.microsoft.com/office/drawing/2014/main" id="{645B0FF3-2E76-6AFB-7AB3-355A917E7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87" y="2300512"/>
            <a:ext cx="8938825" cy="309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0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p:txBody>
          <a:bodyPr>
            <a:normAutofit fontScale="90000"/>
          </a:bodyPr>
          <a:lstStyle/>
          <a:p>
            <a:r>
              <a:rPr lang="en-US" dirty="0"/>
              <a:t>Language Proficiency</a:t>
            </a:r>
            <a:br>
              <a:rPr lang="en-US" dirty="0"/>
            </a:br>
            <a:r>
              <a:rPr lang="en-US" dirty="0"/>
              <a:t>Annual Coding Cycle</a:t>
            </a:r>
            <a:br>
              <a:rPr lang="en-US" dirty="0"/>
            </a:br>
            <a:endParaRPr lang="en-US" dirty="0"/>
          </a:p>
        </p:txBody>
      </p:sp>
      <p:graphicFrame>
        <p:nvGraphicFramePr>
          <p:cNvPr id="5" name="Content Placeholder 4">
            <a:extLst>
              <a:ext uri="{FF2B5EF4-FFF2-40B4-BE49-F238E27FC236}">
                <a16:creationId xmlns:a16="http://schemas.microsoft.com/office/drawing/2014/main" id="{E49266DD-A318-F41F-53ED-C28CD0EB119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06398620"/>
              </p:ext>
            </p:extLst>
          </p:nvPr>
        </p:nvGraphicFramePr>
        <p:xfrm>
          <a:off x="756777" y="1150374"/>
          <a:ext cx="5476875" cy="5051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19" name="Rectangle: Rounded Corners 18">
            <a:extLst>
              <a:ext uri="{FF2B5EF4-FFF2-40B4-BE49-F238E27FC236}">
                <a16:creationId xmlns:a16="http://schemas.microsoft.com/office/drawing/2014/main" id="{50E0DFC9-CEA8-1918-69B8-39A250B87818}"/>
              </a:ext>
            </a:extLst>
          </p:cNvPr>
          <p:cNvSpPr/>
          <p:nvPr/>
        </p:nvSpPr>
        <p:spPr>
          <a:xfrm>
            <a:off x="6086474" y="4146830"/>
            <a:ext cx="2851355" cy="16418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u="sng" dirty="0"/>
              <a:t>Student End of Year </a:t>
            </a:r>
          </a:p>
          <a:p>
            <a:pPr marL="285750" indent="-285750">
              <a:buFont typeface="Arial" panose="020B0604020202020204" pitchFamily="34" charset="0"/>
              <a:buChar char="•"/>
            </a:pPr>
            <a:r>
              <a:rPr lang="en-US" dirty="0"/>
              <a:t>Is the summation of the current school year</a:t>
            </a:r>
          </a:p>
          <a:p>
            <a:pPr marL="285750" indent="-285750">
              <a:buFont typeface="Arial" panose="020B0604020202020204" pitchFamily="34" charset="0"/>
              <a:buChar char="•"/>
            </a:pPr>
            <a:r>
              <a:rPr lang="en-US" b="1" u="sng" dirty="0"/>
              <a:t>Is not</a:t>
            </a:r>
            <a:r>
              <a:rPr lang="en-US" dirty="0"/>
              <a:t> the status of the student for next year </a:t>
            </a:r>
          </a:p>
        </p:txBody>
      </p:sp>
      <p:sp>
        <p:nvSpPr>
          <p:cNvPr id="20" name="TextBox 19">
            <a:extLst>
              <a:ext uri="{FF2B5EF4-FFF2-40B4-BE49-F238E27FC236}">
                <a16:creationId xmlns:a16="http://schemas.microsoft.com/office/drawing/2014/main" id="{5EF853C7-82B4-BEF9-FB2D-5CD498115F1B}"/>
              </a:ext>
            </a:extLst>
          </p:cNvPr>
          <p:cNvSpPr txBox="1"/>
          <p:nvPr/>
        </p:nvSpPr>
        <p:spPr>
          <a:xfrm>
            <a:off x="771831" y="6202190"/>
            <a:ext cx="5555227" cy="369332"/>
          </a:xfrm>
          <a:prstGeom prst="rect">
            <a:avLst/>
          </a:prstGeom>
          <a:noFill/>
        </p:spPr>
        <p:txBody>
          <a:bodyPr wrap="square" rtlCol="0">
            <a:spAutoFit/>
          </a:bodyPr>
          <a:lstStyle/>
          <a:p>
            <a:r>
              <a:rPr lang="en-US" dirty="0">
                <a:hlinkClick r:id="rId8"/>
              </a:rPr>
              <a:t>Site: CDE EL Redesignation &amp; Exiting Students</a:t>
            </a:r>
            <a:endParaRPr lang="en-US" dirty="0"/>
          </a:p>
        </p:txBody>
      </p:sp>
      <p:sp>
        <p:nvSpPr>
          <p:cNvPr id="8" name="Flowchart: Off-page Connector 7">
            <a:extLst>
              <a:ext uri="{FF2B5EF4-FFF2-40B4-BE49-F238E27FC236}">
                <a16:creationId xmlns:a16="http://schemas.microsoft.com/office/drawing/2014/main" id="{1B5CCE0F-B45B-10DF-9D12-A7C136A7B565}"/>
              </a:ext>
            </a:extLst>
          </p:cNvPr>
          <p:cNvSpPr/>
          <p:nvPr/>
        </p:nvSpPr>
        <p:spPr>
          <a:xfrm>
            <a:off x="5159023" y="136020"/>
            <a:ext cx="3886654" cy="874912"/>
          </a:xfrm>
          <a:prstGeom prst="flowChartOffpageConnector">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Reminder: Districts should maintain copies EL Screener &amp; WIDA ACCESS 2.0 scores</a:t>
            </a:r>
          </a:p>
          <a:p>
            <a:pPr algn="ctr"/>
            <a:r>
              <a:rPr lang="en-US" sz="1600" dirty="0">
                <a:hlinkClick r:id="rId9"/>
              </a:rPr>
              <a:t>Site: CDE ELL Count &amp; Audit</a:t>
            </a:r>
            <a:endParaRPr lang="en-US" sz="1600" dirty="0"/>
          </a:p>
        </p:txBody>
      </p:sp>
    </p:spTree>
    <p:extLst>
      <p:ext uri="{BB962C8B-B14F-4D97-AF65-F5344CB8AC3E}">
        <p14:creationId xmlns:p14="http://schemas.microsoft.com/office/powerpoint/2010/main" val="13617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785B715-8D9A-2D59-F054-90A0D24032A0}"/>
              </a:ext>
              <a:ext uri="{C183D7F6-B498-43B3-948B-1728B52AA6E4}">
                <adec:decorative xmlns:adec="http://schemas.microsoft.com/office/drawing/2017/decorative" val="1"/>
              </a:ext>
            </a:extLst>
          </p:cNvPr>
          <p:cNvGrpSpPr/>
          <p:nvPr/>
        </p:nvGrpSpPr>
        <p:grpSpPr>
          <a:xfrm>
            <a:off x="313012" y="1214988"/>
            <a:ext cx="3204209" cy="2971217"/>
            <a:chOff x="391668" y="1214988"/>
            <a:chExt cx="3204209" cy="4013707"/>
          </a:xfrm>
        </p:grpSpPr>
        <p:sp>
          <p:nvSpPr>
            <p:cNvPr id="9" name="object 2">
              <a:extLst>
                <a:ext uri="{FF2B5EF4-FFF2-40B4-BE49-F238E27FC236}">
                  <a16:creationId xmlns:a16="http://schemas.microsoft.com/office/drawing/2014/main" id="{9E847109-7386-CD49-652E-61875350C2C8}"/>
                </a:ext>
              </a:extLst>
            </p:cNvPr>
            <p:cNvSpPr/>
            <p:nvPr/>
          </p:nvSpPr>
          <p:spPr>
            <a:xfrm>
              <a:off x="391668" y="4169516"/>
              <a:ext cx="3204209" cy="1059179"/>
            </a:xfrm>
            <a:prstGeom prst="rect">
              <a:avLst/>
            </a:prstGeom>
            <a:blipFill>
              <a:blip r:embed="rId3"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BB4A8CFC-D6C5-67B5-1C5A-1AF1DD5B4F69}"/>
                </a:ext>
              </a:extLst>
            </p:cNvPr>
            <p:cNvSpPr/>
            <p:nvPr/>
          </p:nvSpPr>
          <p:spPr>
            <a:xfrm>
              <a:off x="468630" y="1214988"/>
              <a:ext cx="1617980" cy="3937000"/>
            </a:xfrm>
            <a:custGeom>
              <a:avLst/>
              <a:gdLst/>
              <a:ahLst/>
              <a:cxnLst/>
              <a:rect l="l" t="t" r="r" b="b"/>
              <a:pathLst>
                <a:path w="1617980" h="3937000">
                  <a:moveTo>
                    <a:pt x="0" y="0"/>
                  </a:moveTo>
                  <a:lnTo>
                    <a:pt x="1617726" y="0"/>
                  </a:lnTo>
                  <a:lnTo>
                    <a:pt x="1617726" y="3936491"/>
                  </a:lnTo>
                  <a:lnTo>
                    <a:pt x="0" y="3936491"/>
                  </a:lnTo>
                  <a:lnTo>
                    <a:pt x="0" y="0"/>
                  </a:lnTo>
                  <a:close/>
                </a:path>
              </a:pathLst>
            </a:custGeom>
            <a:solidFill>
              <a:srgbClr val="A6A6A6">
                <a:alpha val="50195"/>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BAA5D8DC-A3FC-570D-058D-3DEE58652901}"/>
              </a:ext>
            </a:extLst>
          </p:cNvPr>
          <p:cNvSpPr>
            <a:spLocks noGrp="1"/>
          </p:cNvSpPr>
          <p:nvPr>
            <p:ph type="title"/>
          </p:nvPr>
        </p:nvSpPr>
        <p:spPr>
          <a:xfrm>
            <a:off x="245193" y="254514"/>
            <a:ext cx="6607891" cy="756418"/>
          </a:xfrm>
        </p:spPr>
        <p:txBody>
          <a:bodyPr/>
          <a:lstStyle/>
          <a:p>
            <a:r>
              <a:rPr lang="en-US" dirty="0"/>
              <a:t>English Learner </a:t>
            </a:r>
            <a:br>
              <a:rPr lang="en-US" dirty="0"/>
            </a:br>
            <a:r>
              <a:rPr lang="en-US" dirty="0"/>
              <a:t>State Proficiency Progression</a:t>
            </a:r>
          </a:p>
        </p:txBody>
      </p:sp>
      <p:graphicFrame>
        <p:nvGraphicFramePr>
          <p:cNvPr id="5" name="Content Placeholder 4">
            <a:extLst>
              <a:ext uri="{FF2B5EF4-FFF2-40B4-BE49-F238E27FC236}">
                <a16:creationId xmlns:a16="http://schemas.microsoft.com/office/drawing/2014/main" id="{9A85DA6C-4407-A343-E19A-E8A7711DFD7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9982016"/>
              </p:ext>
            </p:extLst>
          </p:nvPr>
        </p:nvGraphicFramePr>
        <p:xfrm>
          <a:off x="963560" y="1463675"/>
          <a:ext cx="7551789" cy="2295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667E0959-E484-E7C7-47D3-520C891C0AC3}"/>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8" name="object 4">
            <a:extLst>
              <a:ext uri="{FF2B5EF4-FFF2-40B4-BE49-F238E27FC236}">
                <a16:creationId xmlns:a16="http://schemas.microsoft.com/office/drawing/2014/main" id="{3067FEAC-5680-BC2A-4ED3-AF0D309A12F9}"/>
              </a:ext>
            </a:extLst>
          </p:cNvPr>
          <p:cNvSpPr txBox="1"/>
          <p:nvPr/>
        </p:nvSpPr>
        <p:spPr>
          <a:xfrm>
            <a:off x="449925" y="1214989"/>
            <a:ext cx="364074" cy="2914432"/>
          </a:xfrm>
          <a:prstGeom prst="rect">
            <a:avLst/>
          </a:prstGeom>
        </p:spPr>
        <p:txBody>
          <a:bodyPr vert="vert270" wrap="square" lIns="0" tIns="0" rIns="0" bIns="0" rtlCol="0">
            <a:spAutoFit/>
          </a:bodyPr>
          <a:lstStyle/>
          <a:p>
            <a:pPr marL="12700" algn="ctr">
              <a:lnSpc>
                <a:spcPts val="2760"/>
              </a:lnSpc>
            </a:pPr>
            <a:r>
              <a:rPr sz="2800" dirty="0">
                <a:latin typeface="Calibri"/>
                <a:cs typeface="Calibri"/>
              </a:rPr>
              <a:t>S</a:t>
            </a:r>
            <a:r>
              <a:rPr sz="2800" spc="-5" dirty="0">
                <a:latin typeface="Calibri"/>
                <a:cs typeface="Calibri"/>
              </a:rPr>
              <a:t>C</a:t>
            </a:r>
            <a:r>
              <a:rPr sz="2800" dirty="0">
                <a:latin typeface="Calibri"/>
                <a:cs typeface="Calibri"/>
              </a:rPr>
              <a:t>R</a:t>
            </a:r>
            <a:r>
              <a:rPr sz="2800" spc="-5" dirty="0">
                <a:latin typeface="Calibri"/>
                <a:cs typeface="Calibri"/>
              </a:rPr>
              <a:t>EENE</a:t>
            </a:r>
            <a:r>
              <a:rPr sz="2800" dirty="0">
                <a:latin typeface="Calibri"/>
                <a:cs typeface="Calibri"/>
              </a:rPr>
              <a:t>R</a:t>
            </a:r>
            <a:r>
              <a:rPr sz="2800" spc="-15" dirty="0">
                <a:latin typeface="Calibri"/>
                <a:cs typeface="Calibri"/>
              </a:rPr>
              <a:t> </a:t>
            </a:r>
            <a:r>
              <a:rPr sz="2800" dirty="0">
                <a:latin typeface="Calibri"/>
                <a:cs typeface="Calibri"/>
              </a:rPr>
              <a:t>&amp;</a:t>
            </a:r>
            <a:r>
              <a:rPr sz="2800" spc="5" dirty="0">
                <a:latin typeface="Calibri"/>
                <a:cs typeface="Calibri"/>
              </a:rPr>
              <a:t> </a:t>
            </a:r>
            <a:r>
              <a:rPr sz="2800" dirty="0">
                <a:latin typeface="Calibri"/>
                <a:cs typeface="Calibri"/>
              </a:rPr>
              <a:t>BOE</a:t>
            </a:r>
          </a:p>
        </p:txBody>
      </p:sp>
      <p:sp>
        <p:nvSpPr>
          <p:cNvPr id="13" name="Arrow: Right 12">
            <a:extLst>
              <a:ext uri="{FF2B5EF4-FFF2-40B4-BE49-F238E27FC236}">
                <a16:creationId xmlns:a16="http://schemas.microsoft.com/office/drawing/2014/main" id="{AB1AA46D-5492-8BDC-64DF-4EFD967BF038}"/>
              </a:ext>
              <a:ext uri="{C183D7F6-B498-43B3-948B-1728B52AA6E4}">
                <adec:decorative xmlns:adec="http://schemas.microsoft.com/office/drawing/2017/decorative" val="1"/>
              </a:ext>
            </a:extLst>
          </p:cNvPr>
          <p:cNvSpPr/>
          <p:nvPr/>
        </p:nvSpPr>
        <p:spPr>
          <a:xfrm rot="16200000">
            <a:off x="1008519" y="3374742"/>
            <a:ext cx="917250" cy="592107"/>
          </a:xfrm>
          <a:prstGeom prst="rightArrow">
            <a:avLst/>
          </a:prstGeom>
          <a:solidFill>
            <a:schemeClr val="tx2"/>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6">
            <a:extLst>
              <a:ext uri="{FF2B5EF4-FFF2-40B4-BE49-F238E27FC236}">
                <a16:creationId xmlns:a16="http://schemas.microsoft.com/office/drawing/2014/main" id="{2E725D15-36F2-F7C8-38F3-F2226EC769A9}"/>
              </a:ext>
            </a:extLst>
          </p:cNvPr>
          <p:cNvSpPr txBox="1"/>
          <p:nvPr/>
        </p:nvSpPr>
        <p:spPr>
          <a:xfrm>
            <a:off x="449925" y="4264942"/>
            <a:ext cx="8377986" cy="2092881"/>
          </a:xfrm>
          <a:prstGeom prst="rect">
            <a:avLst/>
          </a:prstGeom>
        </p:spPr>
        <p:txBody>
          <a:bodyPr vert="horz" wrap="square" lIns="0" tIns="0" rIns="0" bIns="0" rtlCol="0">
            <a:spAutoFit/>
          </a:bodyPr>
          <a:lstStyle/>
          <a:p>
            <a:pPr marL="229870" marR="5080" indent="-217170">
              <a:lnSpc>
                <a:spcPct val="100000"/>
              </a:lnSpc>
            </a:pPr>
            <a:r>
              <a:rPr lang="en-US" sz="1700" dirty="0">
                <a:latin typeface="Calibri"/>
                <a:cs typeface="Calibri"/>
              </a:rPr>
              <a:t>Notes:</a:t>
            </a:r>
          </a:p>
          <a:p>
            <a:pPr marL="298450" marR="5080" indent="-285750">
              <a:lnSpc>
                <a:spcPct val="100000"/>
              </a:lnSpc>
              <a:buFont typeface="Arial" panose="020B0604020202020204" pitchFamily="34" charset="0"/>
              <a:buChar char="•"/>
            </a:pPr>
            <a:r>
              <a:rPr sz="1700" dirty="0">
                <a:latin typeface="Calibri"/>
                <a:cs typeface="Calibri"/>
              </a:rPr>
              <a:t>All </a:t>
            </a:r>
            <a:r>
              <a:rPr sz="1700" spc="-5" dirty="0">
                <a:latin typeface="Calibri"/>
                <a:cs typeface="Calibri"/>
              </a:rPr>
              <a:t>identified NEPs </a:t>
            </a:r>
            <a:r>
              <a:rPr sz="1700" dirty="0">
                <a:latin typeface="Calibri"/>
                <a:cs typeface="Calibri"/>
              </a:rPr>
              <a:t>&amp; </a:t>
            </a:r>
            <a:r>
              <a:rPr sz="1700" spc="-5" dirty="0">
                <a:latin typeface="Calibri"/>
                <a:cs typeface="Calibri"/>
              </a:rPr>
              <a:t>LEPs </a:t>
            </a:r>
            <a:r>
              <a:rPr sz="1700" spc="-25" dirty="0">
                <a:latin typeface="Calibri"/>
                <a:cs typeface="Calibri"/>
              </a:rPr>
              <a:t>take </a:t>
            </a:r>
            <a:r>
              <a:rPr sz="1700" spc="-5" dirty="0">
                <a:latin typeface="Calibri"/>
                <a:cs typeface="Calibri"/>
              </a:rPr>
              <a:t>annual ELP assessment, </a:t>
            </a:r>
            <a:r>
              <a:rPr sz="1700" spc="-15" dirty="0">
                <a:latin typeface="Calibri"/>
                <a:cs typeface="Calibri"/>
              </a:rPr>
              <a:t>ACCESS/</a:t>
            </a:r>
            <a:r>
              <a:rPr sz="1700" spc="-15" dirty="0" err="1">
                <a:latin typeface="Calibri"/>
                <a:cs typeface="Calibri"/>
              </a:rPr>
              <a:t>Alt.ACCESS</a:t>
            </a:r>
            <a:r>
              <a:rPr sz="1700" spc="-15" dirty="0">
                <a:latin typeface="Calibri"/>
                <a:cs typeface="Calibri"/>
              </a:rPr>
              <a:t>  </a:t>
            </a:r>
            <a:endParaRPr lang="en-US" sz="1700" spc="-15" dirty="0">
              <a:latin typeface="Calibri"/>
              <a:cs typeface="Calibri"/>
            </a:endParaRPr>
          </a:p>
          <a:p>
            <a:pPr marL="755650" marR="5080" lvl="1" indent="-285750">
              <a:buFont typeface="Arial" panose="020B0604020202020204" pitchFamily="34" charset="0"/>
              <a:buChar char="•"/>
            </a:pPr>
            <a:r>
              <a:rPr lang="en-US" sz="1700" spc="-15" dirty="0">
                <a:latin typeface="Calibri"/>
                <a:cs typeface="Calibri"/>
              </a:rPr>
              <a:t>Language Proficiency = ‘1’ or ‘2’</a:t>
            </a:r>
          </a:p>
          <a:p>
            <a:pPr marL="298450" marR="5080" indent="-285750">
              <a:lnSpc>
                <a:spcPct val="100000"/>
              </a:lnSpc>
              <a:buFont typeface="Arial" panose="020B0604020202020204" pitchFamily="34" charset="0"/>
              <a:buChar char="•"/>
            </a:pPr>
            <a:r>
              <a:rPr lang="en-US" sz="1700" spc="-15" dirty="0">
                <a:latin typeface="Calibri"/>
                <a:cs typeface="Calibri"/>
              </a:rPr>
              <a:t>Language Instruction Program = 98 (Not in a Language Instruction Program, Parent Choice) </a:t>
            </a:r>
          </a:p>
          <a:p>
            <a:pPr marL="755650" marR="5080" lvl="1" indent="-285750">
              <a:buFont typeface="Arial" panose="020B0604020202020204" pitchFamily="34" charset="0"/>
              <a:buChar char="•"/>
            </a:pPr>
            <a:r>
              <a:rPr lang="en-US" sz="1700" spc="-10" dirty="0">
                <a:latin typeface="Calibri"/>
                <a:cs typeface="Calibri"/>
              </a:rPr>
              <a:t>A parent opt-out letter must be on file at the district when using this code</a:t>
            </a:r>
          </a:p>
          <a:p>
            <a:pPr marL="755650" marR="5080" lvl="1" indent="-285750">
              <a:buFont typeface="Arial" panose="020B0604020202020204" pitchFamily="34" charset="0"/>
              <a:buChar char="•"/>
            </a:pPr>
            <a:r>
              <a:rPr sz="1700" spc="-10" dirty="0">
                <a:latin typeface="Calibri"/>
                <a:cs typeface="Calibri"/>
              </a:rPr>
              <a:t>Parent/family </a:t>
            </a:r>
            <a:r>
              <a:rPr sz="1700" spc="-5" dirty="0">
                <a:latin typeface="Calibri"/>
                <a:cs typeface="Calibri"/>
              </a:rPr>
              <a:t>may opt-out </a:t>
            </a:r>
            <a:r>
              <a:rPr sz="1700" dirty="0">
                <a:latin typeface="Calibri"/>
                <a:cs typeface="Calibri"/>
              </a:rPr>
              <a:t>of </a:t>
            </a:r>
            <a:r>
              <a:rPr sz="1700" spc="-5" dirty="0">
                <a:latin typeface="Calibri"/>
                <a:cs typeface="Calibri"/>
              </a:rPr>
              <a:t>ELD services but not annual ELP</a:t>
            </a:r>
            <a:r>
              <a:rPr sz="1700" spc="90" dirty="0">
                <a:latin typeface="Calibri"/>
                <a:cs typeface="Calibri"/>
              </a:rPr>
              <a:t> </a:t>
            </a:r>
            <a:r>
              <a:rPr sz="1700" spc="-10" dirty="0">
                <a:latin typeface="Calibri"/>
                <a:cs typeface="Calibri"/>
              </a:rPr>
              <a:t>testing</a:t>
            </a:r>
            <a:r>
              <a:rPr lang="en-US" sz="1700" spc="-10" dirty="0">
                <a:latin typeface="Calibri"/>
                <a:cs typeface="Calibri"/>
              </a:rPr>
              <a:t> required by </a:t>
            </a:r>
            <a:r>
              <a:rPr lang="en-US" sz="1700" spc="-10" dirty="0">
                <a:latin typeface="Calibri"/>
                <a:cs typeface="Calibri"/>
                <a:hlinkClick r:id="rId9"/>
              </a:rPr>
              <a:t>ESSA</a:t>
            </a:r>
            <a:r>
              <a:rPr lang="en-US" sz="1700" spc="-10" dirty="0">
                <a:latin typeface="Calibri"/>
                <a:cs typeface="Calibri"/>
              </a:rPr>
              <a:t>.</a:t>
            </a:r>
          </a:p>
          <a:p>
            <a:pPr marL="12700" marR="5080"/>
            <a:br>
              <a:rPr lang="en-US" sz="1700" spc="-10" dirty="0">
                <a:latin typeface="Calibri"/>
                <a:cs typeface="Calibri"/>
                <a:hlinkClick r:id="rId10"/>
              </a:rPr>
            </a:br>
            <a:r>
              <a:rPr lang="en-US" sz="1700" dirty="0">
                <a:hlinkClick r:id="rId10"/>
              </a:rPr>
              <a:t>Site: CDE Procedures for English Learner Identification</a:t>
            </a:r>
            <a:endParaRPr lang="en-US" sz="1700" spc="-10" dirty="0">
              <a:latin typeface="Calibri"/>
              <a:cs typeface="Calibri"/>
            </a:endParaRPr>
          </a:p>
        </p:txBody>
      </p:sp>
      <p:sp>
        <p:nvSpPr>
          <p:cNvPr id="12" name="Flowchart: Off-page Connector 11">
            <a:extLst>
              <a:ext uri="{FF2B5EF4-FFF2-40B4-BE49-F238E27FC236}">
                <a16:creationId xmlns:a16="http://schemas.microsoft.com/office/drawing/2014/main" id="{B2F59FD7-9435-1904-9700-A13696ADADF0}"/>
              </a:ext>
            </a:extLst>
          </p:cNvPr>
          <p:cNvSpPr/>
          <p:nvPr/>
        </p:nvSpPr>
        <p:spPr>
          <a:xfrm>
            <a:off x="5159023" y="136020"/>
            <a:ext cx="3886654" cy="874912"/>
          </a:xfrm>
          <a:prstGeom prst="flowChartOffpageConnector">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Reminder: Districts should maintain copies EL Screener &amp; WIDA ACCESS 2.0 scores</a:t>
            </a:r>
          </a:p>
          <a:p>
            <a:pPr algn="ctr"/>
            <a:r>
              <a:rPr lang="en-US" sz="1600" dirty="0">
                <a:hlinkClick r:id="rId11"/>
              </a:rPr>
              <a:t>Site: CDE ELL Count &amp; Audit</a:t>
            </a:r>
            <a:endParaRPr lang="en-US" sz="1600" dirty="0"/>
          </a:p>
        </p:txBody>
      </p:sp>
    </p:spTree>
    <p:extLst>
      <p:ext uri="{BB962C8B-B14F-4D97-AF65-F5344CB8AC3E}">
        <p14:creationId xmlns:p14="http://schemas.microsoft.com/office/powerpoint/2010/main" val="84134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351D4-1863-8C7F-4FED-94A55D46E268}"/>
              </a:ext>
            </a:extLst>
          </p:cNvPr>
          <p:cNvSpPr>
            <a:spLocks noGrp="1"/>
          </p:cNvSpPr>
          <p:nvPr>
            <p:ph type="title"/>
          </p:nvPr>
        </p:nvSpPr>
        <p:spPr/>
        <p:txBody>
          <a:bodyPr/>
          <a:lstStyle/>
          <a:p>
            <a:r>
              <a:rPr lang="en-US" dirty="0"/>
              <a:t>Exceptions:</a:t>
            </a:r>
            <a:br>
              <a:rPr lang="en-US" dirty="0"/>
            </a:br>
            <a:r>
              <a:rPr lang="en-US" dirty="0"/>
              <a:t>Mid-Year EL Coding Changes</a:t>
            </a:r>
          </a:p>
        </p:txBody>
      </p:sp>
      <p:sp>
        <p:nvSpPr>
          <p:cNvPr id="5" name="Content Placeholder 4">
            <a:extLst>
              <a:ext uri="{FF2B5EF4-FFF2-40B4-BE49-F238E27FC236}">
                <a16:creationId xmlns:a16="http://schemas.microsoft.com/office/drawing/2014/main" id="{7873235D-0339-DA69-DCD5-BC5ADDA4D5C2}"/>
              </a:ext>
            </a:extLst>
          </p:cNvPr>
          <p:cNvSpPr>
            <a:spLocks noGrp="1"/>
          </p:cNvSpPr>
          <p:nvPr>
            <p:ph idx="1"/>
          </p:nvPr>
        </p:nvSpPr>
        <p:spPr/>
        <p:txBody>
          <a:bodyPr>
            <a:normAutofit/>
          </a:bodyPr>
          <a:lstStyle/>
          <a:p>
            <a:r>
              <a:rPr lang="en-US" dirty="0"/>
              <a:t>Student was mis-identified (data error) in Student October</a:t>
            </a:r>
          </a:p>
          <a:p>
            <a:pPr lvl="1"/>
            <a:r>
              <a:rPr lang="en-US" dirty="0"/>
              <a:t>Only changes considered: students identified as NEP/LEP in Student October advancing along progression or changing to non-EL</a:t>
            </a:r>
          </a:p>
          <a:p>
            <a:pPr lvl="2"/>
            <a:r>
              <a:rPr lang="en-US" dirty="0"/>
              <a:t>&lt;2 years (2 October, 1 SEY), </a:t>
            </a:r>
            <a:r>
              <a:rPr lang="en-US" dirty="0">
                <a:hlinkClick r:id="rId3"/>
              </a:rPr>
              <a:t>regular exception</a:t>
            </a:r>
            <a:endParaRPr lang="en-US" dirty="0"/>
          </a:p>
          <a:p>
            <a:pPr lvl="2"/>
            <a:r>
              <a:rPr lang="en-US" dirty="0"/>
              <a:t>&gt;2 years (3 October, 2 SEY), </a:t>
            </a:r>
            <a:r>
              <a:rPr lang="en-US" dirty="0">
                <a:hlinkClick r:id="rId4"/>
              </a:rPr>
              <a:t>mid-year coding change document required</a:t>
            </a:r>
            <a:endParaRPr lang="en-US" dirty="0"/>
          </a:p>
          <a:p>
            <a:pPr lvl="1"/>
            <a:r>
              <a:rPr lang="en-US" dirty="0"/>
              <a:t>Example: Student was redesignated over the summer per the standard coding cycle, but Student October did not show the updated status. </a:t>
            </a:r>
          </a:p>
          <a:p>
            <a:r>
              <a:rPr lang="en-US" dirty="0"/>
              <a:t>Extenuating circumstances </a:t>
            </a:r>
          </a:p>
          <a:p>
            <a:pPr lvl="1"/>
            <a:r>
              <a:rPr lang="en-US" dirty="0"/>
              <a:t>Only changes considered: students identified as NEP/LEP in Student October advancing along progression or changing to non-EL</a:t>
            </a:r>
          </a:p>
          <a:p>
            <a:pPr lvl="2"/>
            <a:r>
              <a:rPr lang="en-US" dirty="0"/>
              <a:t>&lt;2 years (2 October, 1 SEY), </a:t>
            </a:r>
            <a:r>
              <a:rPr lang="en-US" dirty="0">
                <a:hlinkClick r:id="rId3"/>
              </a:rPr>
              <a:t>regular exception</a:t>
            </a:r>
            <a:endParaRPr lang="en-US" dirty="0"/>
          </a:p>
          <a:p>
            <a:pPr lvl="2"/>
            <a:r>
              <a:rPr lang="en-US" dirty="0"/>
              <a:t>&gt;2 years (3 October, 2 SEY), </a:t>
            </a:r>
            <a:r>
              <a:rPr lang="en-US" dirty="0">
                <a:hlinkClick r:id="rId4"/>
              </a:rPr>
              <a:t>mid-year coding change document required</a:t>
            </a:r>
            <a:endParaRPr lang="en-US" dirty="0"/>
          </a:p>
        </p:txBody>
      </p:sp>
      <p:sp>
        <p:nvSpPr>
          <p:cNvPr id="3" name="Slide Number Placeholder 2">
            <a:extLst>
              <a:ext uri="{FF2B5EF4-FFF2-40B4-BE49-F238E27FC236}">
                <a16:creationId xmlns:a16="http://schemas.microsoft.com/office/drawing/2014/main" id="{197CF57A-78C6-7B00-C487-DAAF0EBF0912}"/>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71453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hlinkClick r:id="rId2" action="ppaction://hlinksldjump"/>
              </a:rPr>
              <a:t>Overview &amp; Timeline</a:t>
            </a:r>
            <a:endParaRPr lang="en-US" dirty="0"/>
          </a:p>
          <a:p>
            <a:r>
              <a:rPr lang="en-US" dirty="0">
                <a:hlinkClick r:id="rId3" action="ppaction://hlinksldjump"/>
              </a:rPr>
              <a:t>Reporting Exceptions: Request Process</a:t>
            </a:r>
            <a:endParaRPr lang="en-US" dirty="0"/>
          </a:p>
          <a:p>
            <a:r>
              <a:rPr lang="en-US" dirty="0">
                <a:hlinkClick r:id="rId4" action="ppaction://hlinksldjump"/>
              </a:rPr>
              <a:t>Student Demographic Fields</a:t>
            </a:r>
            <a:endParaRPr lang="en-US" dirty="0"/>
          </a:p>
          <a:p>
            <a:pPr lvl="1"/>
            <a:r>
              <a:rPr lang="en-US" dirty="0">
                <a:hlinkClick r:id="rId5" action="ppaction://hlinksldjump"/>
              </a:rPr>
              <a:t>English Learner</a:t>
            </a:r>
            <a:endParaRPr lang="en-US" dirty="0"/>
          </a:p>
          <a:p>
            <a:pPr lvl="1"/>
            <a:r>
              <a:rPr lang="en-US" dirty="0">
                <a:hlinkClick r:id="rId6" action="ppaction://hlinksldjump"/>
              </a:rPr>
              <a:t>McKinney Vento (Homeless)</a:t>
            </a:r>
            <a:endParaRPr lang="en-US" dirty="0"/>
          </a:p>
          <a:p>
            <a:pPr lvl="1"/>
            <a:r>
              <a:rPr lang="en-US" dirty="0">
                <a:hlinkClick r:id="rId7" action="ppaction://hlinksldjump"/>
              </a:rPr>
              <a:t>Military Enlisted</a:t>
            </a:r>
            <a:endParaRPr lang="en-US" dirty="0"/>
          </a:p>
          <a:p>
            <a:r>
              <a:rPr lang="en-US" dirty="0">
                <a:hlinkClick r:id="rId8" action="ppaction://hlinksldjump"/>
              </a:rPr>
              <a:t>Student School Association Fields</a:t>
            </a:r>
            <a:endParaRPr lang="en-US" dirty="0"/>
          </a:p>
          <a:p>
            <a:pPr lvl="1"/>
            <a:r>
              <a:rPr lang="en-US" dirty="0">
                <a:hlinkClick r:id="rId9" action="ppaction://hlinksldjump"/>
              </a:rPr>
              <a:t>PAI &amp; Non-School Program Codes</a:t>
            </a:r>
            <a:endParaRPr lang="en-US" dirty="0"/>
          </a:p>
          <a:p>
            <a:pPr lvl="2"/>
            <a:r>
              <a:rPr lang="en-US" dirty="0">
                <a:hlinkClick r:id="rId10" action="ppaction://hlinksldjump"/>
              </a:rPr>
              <a:t>BOCES Programs vs. Schools</a:t>
            </a:r>
            <a:endParaRPr lang="en-US" dirty="0"/>
          </a:p>
          <a:p>
            <a:pPr lvl="1"/>
            <a:r>
              <a:rPr lang="en-US" dirty="0">
                <a:hlinkClick r:id="rId11" action="ppaction://hlinksldjump"/>
              </a:rPr>
              <a:t>Gifted and Talented</a:t>
            </a:r>
            <a:endParaRPr lang="en-US" dirty="0"/>
          </a:p>
          <a:p>
            <a:pPr lvl="1"/>
            <a:r>
              <a:rPr lang="en-US" dirty="0">
                <a:hlinkClick r:id="rId12" action="ppaction://hlinksldjump"/>
              </a:rPr>
              <a:t>Expelled Students</a:t>
            </a:r>
            <a:endParaRPr lang="en-US" dirty="0"/>
          </a:p>
          <a:p>
            <a:r>
              <a:rPr lang="en-US" dirty="0">
                <a:hlinkClick r:id="rId13" action="ppaction://hlinksldjump"/>
              </a:rPr>
              <a:t>Resources &amp; Contact Information</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351D4-1863-8C7F-4FED-94A55D46E268}"/>
              </a:ext>
            </a:extLst>
          </p:cNvPr>
          <p:cNvSpPr>
            <a:spLocks noGrp="1"/>
          </p:cNvSpPr>
          <p:nvPr>
            <p:ph type="title"/>
          </p:nvPr>
        </p:nvSpPr>
        <p:spPr/>
        <p:txBody>
          <a:bodyPr/>
          <a:lstStyle/>
          <a:p>
            <a:r>
              <a:rPr lang="en-US" dirty="0"/>
              <a:t>Mid-Year Parent Request</a:t>
            </a:r>
          </a:p>
        </p:txBody>
      </p:sp>
      <p:sp>
        <p:nvSpPr>
          <p:cNvPr id="5" name="Content Placeholder 4">
            <a:extLst>
              <a:ext uri="{FF2B5EF4-FFF2-40B4-BE49-F238E27FC236}">
                <a16:creationId xmlns:a16="http://schemas.microsoft.com/office/drawing/2014/main" id="{7873235D-0339-DA69-DCD5-BC5ADDA4D5C2}"/>
              </a:ext>
            </a:extLst>
          </p:cNvPr>
          <p:cNvSpPr>
            <a:spLocks noGrp="1"/>
          </p:cNvSpPr>
          <p:nvPr>
            <p:ph idx="1"/>
          </p:nvPr>
        </p:nvSpPr>
        <p:spPr/>
        <p:txBody>
          <a:bodyPr>
            <a:normAutofit/>
          </a:bodyPr>
          <a:lstStyle/>
          <a:p>
            <a:r>
              <a:rPr lang="en-US" dirty="0"/>
              <a:t>Parent/Guardian insists student was mis-identified as an EL and would like student’s EL coding changed</a:t>
            </a:r>
          </a:p>
          <a:p>
            <a:pPr lvl="1"/>
            <a:r>
              <a:rPr lang="en-US" dirty="0"/>
              <a:t>Contact the CLDE department for guidance</a:t>
            </a:r>
          </a:p>
          <a:p>
            <a:pPr lvl="2"/>
            <a:r>
              <a:rPr lang="en-US" dirty="0"/>
              <a:t>Doris Nguyen </a:t>
            </a:r>
            <a:r>
              <a:rPr lang="en-US" dirty="0">
                <a:hlinkClick r:id="rId2"/>
              </a:rPr>
              <a:t>Brock-Nguyen_D@cde.state.co.us</a:t>
            </a:r>
            <a:r>
              <a:rPr lang="en-US" dirty="0"/>
              <a:t> </a:t>
            </a:r>
          </a:p>
          <a:p>
            <a:pPr lvl="1"/>
            <a:r>
              <a:rPr lang="en-US" spc="-10" dirty="0">
                <a:latin typeface="Calibri"/>
                <a:cs typeface="Calibri"/>
              </a:rPr>
              <a:t>Student’s coding should indicate their English language proficiency. A parent/guardian </a:t>
            </a:r>
            <a:r>
              <a:rPr lang="en-US" spc="-5" dirty="0">
                <a:latin typeface="Calibri"/>
                <a:cs typeface="Calibri"/>
              </a:rPr>
              <a:t>may opt-out </a:t>
            </a:r>
            <a:r>
              <a:rPr lang="en-US" dirty="0">
                <a:latin typeface="Calibri"/>
                <a:cs typeface="Calibri"/>
              </a:rPr>
              <a:t>of </a:t>
            </a:r>
            <a:r>
              <a:rPr lang="en-US" spc="-5" dirty="0">
                <a:latin typeface="Calibri"/>
                <a:cs typeface="Calibri"/>
              </a:rPr>
              <a:t>ELD services, but not annual ELP</a:t>
            </a:r>
            <a:r>
              <a:rPr lang="en-US" spc="90" dirty="0">
                <a:latin typeface="Calibri"/>
                <a:cs typeface="Calibri"/>
              </a:rPr>
              <a:t> </a:t>
            </a:r>
            <a:r>
              <a:rPr lang="en-US" spc="-10" dirty="0">
                <a:latin typeface="Calibri"/>
                <a:cs typeface="Calibri"/>
              </a:rPr>
              <a:t>testing required by </a:t>
            </a:r>
            <a:r>
              <a:rPr lang="en-US" spc="-10" dirty="0">
                <a:latin typeface="Calibri"/>
                <a:cs typeface="Calibri"/>
                <a:hlinkClick r:id="rId3"/>
              </a:rPr>
              <a:t>ESSA</a:t>
            </a:r>
            <a:r>
              <a:rPr lang="en-US" spc="-10" dirty="0">
                <a:latin typeface="Calibri"/>
                <a:cs typeface="Calibri"/>
              </a:rPr>
              <a:t>.</a:t>
            </a:r>
          </a:p>
          <a:p>
            <a:pPr lvl="1"/>
            <a:endParaRPr lang="en-US" spc="-10" dirty="0">
              <a:latin typeface="Calibri"/>
              <a:cs typeface="Calibri"/>
            </a:endParaRPr>
          </a:p>
          <a:p>
            <a:pPr lvl="1"/>
            <a:r>
              <a:rPr lang="en-US" spc="-10" dirty="0">
                <a:latin typeface="Calibri"/>
                <a:cs typeface="Calibri"/>
              </a:rPr>
              <a:t>In the </a:t>
            </a:r>
            <a:r>
              <a:rPr lang="en-US" b="1" spc="-10" dirty="0">
                <a:latin typeface="Calibri"/>
                <a:cs typeface="Calibri"/>
              </a:rPr>
              <a:t>rare </a:t>
            </a:r>
            <a:r>
              <a:rPr lang="en-US" spc="-10" dirty="0">
                <a:latin typeface="Calibri"/>
                <a:cs typeface="Calibri"/>
              </a:rPr>
              <a:t>circumstance when district and parents have discussed student’s EL Proficiency level and determined the HLS was misinterpreted or an additional evidence concludes the student is ENG only, district should be prepared to provide detail about how this was determined and document the decision in their SIS. </a:t>
            </a:r>
          </a:p>
          <a:p>
            <a:pPr lvl="2"/>
            <a:r>
              <a:rPr lang="en-US" dirty="0">
                <a:hlinkClick r:id="rId4"/>
              </a:rPr>
              <a:t>Mid-year coding change document required</a:t>
            </a:r>
            <a:endParaRPr lang="en-US" dirty="0"/>
          </a:p>
          <a:p>
            <a:pPr lvl="1"/>
            <a:endParaRPr lang="en-US" spc="-10" dirty="0">
              <a:latin typeface="Calibri"/>
              <a:cs typeface="Calibri"/>
            </a:endParaRPr>
          </a:p>
          <a:p>
            <a:endParaRPr lang="en-US" dirty="0"/>
          </a:p>
        </p:txBody>
      </p:sp>
      <p:sp>
        <p:nvSpPr>
          <p:cNvPr id="3" name="Slide Number Placeholder 2">
            <a:extLst>
              <a:ext uri="{FF2B5EF4-FFF2-40B4-BE49-F238E27FC236}">
                <a16:creationId xmlns:a16="http://schemas.microsoft.com/office/drawing/2014/main" id="{197CF57A-78C6-7B00-C487-DAAF0EBF0912}"/>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79075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BE93-C862-B6F1-B5E3-5720FE40DDAE}"/>
              </a:ext>
            </a:extLst>
          </p:cNvPr>
          <p:cNvSpPr>
            <a:spLocks noGrp="1"/>
          </p:cNvSpPr>
          <p:nvPr>
            <p:ph type="title"/>
          </p:nvPr>
        </p:nvSpPr>
        <p:spPr>
          <a:xfrm>
            <a:off x="245193" y="254514"/>
            <a:ext cx="6758280" cy="756418"/>
          </a:xfrm>
        </p:spPr>
        <p:txBody>
          <a:bodyPr>
            <a:normAutofit fontScale="90000"/>
          </a:bodyPr>
          <a:lstStyle/>
          <a:p>
            <a:r>
              <a:rPr lang="en-US" dirty="0"/>
              <a:t>Mid-Year District Change:</a:t>
            </a:r>
            <a:br>
              <a:rPr lang="en-US" dirty="0"/>
            </a:br>
            <a:r>
              <a:rPr lang="en-US" dirty="0"/>
              <a:t>Students changing districts between OCT &amp; SEY</a:t>
            </a:r>
            <a:br>
              <a:rPr lang="en-US" dirty="0"/>
            </a:br>
            <a:endParaRPr lang="en-US" dirty="0"/>
          </a:p>
        </p:txBody>
      </p:sp>
      <p:sp>
        <p:nvSpPr>
          <p:cNvPr id="3" name="Content Placeholder 2">
            <a:extLst>
              <a:ext uri="{FF2B5EF4-FFF2-40B4-BE49-F238E27FC236}">
                <a16:creationId xmlns:a16="http://schemas.microsoft.com/office/drawing/2014/main" id="{FA55B79B-82EC-5BBB-6DA7-9529AD6DF59F}"/>
              </a:ext>
            </a:extLst>
          </p:cNvPr>
          <p:cNvSpPr>
            <a:spLocks noGrp="1"/>
          </p:cNvSpPr>
          <p:nvPr>
            <p:ph idx="1"/>
          </p:nvPr>
        </p:nvSpPr>
        <p:spPr>
          <a:xfrm>
            <a:off x="628649" y="1463040"/>
            <a:ext cx="8292279" cy="4963978"/>
          </a:xfrm>
        </p:spPr>
        <p:txBody>
          <a:bodyPr>
            <a:normAutofit fontScale="85000" lnSpcReduction="20000"/>
          </a:bodyPr>
          <a:lstStyle/>
          <a:p>
            <a:pPr marL="0" indent="0">
              <a:buNone/>
            </a:pPr>
            <a:r>
              <a:rPr lang="en-US" b="1" dirty="0"/>
              <a:t>Reminders: </a:t>
            </a:r>
          </a:p>
          <a:p>
            <a:pPr marL="0" indent="0">
              <a:buNone/>
            </a:pPr>
            <a:r>
              <a:rPr lang="en-US" sz="2000" dirty="0"/>
              <a:t>Students should be screened upon entry into your district if their educational records indicate a language influence per the </a:t>
            </a:r>
            <a:r>
              <a:rPr lang="en-US" sz="2000" dirty="0">
                <a:hlinkClick r:id="rId2"/>
              </a:rPr>
              <a:t>state’s standardized identification procedures</a:t>
            </a:r>
            <a:r>
              <a:rPr lang="en-US" sz="2000" dirty="0"/>
              <a:t>. COGNOS is a great tool for reviewing a student’s EL History.</a:t>
            </a:r>
          </a:p>
          <a:p>
            <a:pPr marL="0" indent="0">
              <a:buNone/>
            </a:pPr>
            <a:r>
              <a:rPr lang="en-US" sz="2000" dirty="0"/>
              <a:t>Districts were required to follow up with in person testing upon return to in-person learning for students with Provisional EL Identifications due to remote learning in 2020-2021 </a:t>
            </a:r>
          </a:p>
          <a:p>
            <a:pPr marL="0" indent="0">
              <a:buNone/>
            </a:pPr>
            <a:endParaRPr lang="en-US" sz="1900" dirty="0"/>
          </a:p>
          <a:p>
            <a:r>
              <a:rPr lang="en-US" dirty="0"/>
              <a:t>OCT through mid-February (close of ACCESS testing window)</a:t>
            </a:r>
          </a:p>
          <a:p>
            <a:pPr lvl="1"/>
            <a:r>
              <a:rPr lang="en-US" dirty="0"/>
              <a:t>If student was NEP/LEP in OCT and your district’s evidence now places them as FEP or non-EL so the student will not be participating in WIDA ACCESS testing…</a:t>
            </a:r>
          </a:p>
          <a:p>
            <a:pPr lvl="2"/>
            <a:r>
              <a:rPr lang="en-US" dirty="0">
                <a:hlinkClick r:id="rId3"/>
              </a:rPr>
              <a:t>Regular exception</a:t>
            </a:r>
            <a:r>
              <a:rPr lang="en-US" dirty="0"/>
              <a:t> (indicate screener completed in ‘reason for exception’)</a:t>
            </a:r>
          </a:p>
          <a:p>
            <a:r>
              <a:rPr lang="en-US" dirty="0"/>
              <a:t>Mid-February (after ACCESS window) through June</a:t>
            </a:r>
          </a:p>
          <a:p>
            <a:pPr lvl="1"/>
            <a:r>
              <a:rPr lang="en-US" dirty="0"/>
              <a:t>Code student to match OCT and wait until next year to update EL coding per the normal progression </a:t>
            </a:r>
          </a:p>
          <a:p>
            <a:pPr lvl="2"/>
            <a:r>
              <a:rPr lang="en-US" dirty="0"/>
              <a:t>Note: You may begin providing services immediately, it is only the coding that needs to wait to be updated.</a:t>
            </a:r>
          </a:p>
          <a:p>
            <a:r>
              <a:rPr lang="en-US" dirty="0"/>
              <a:t>Student was not rescreened upon entry to district </a:t>
            </a:r>
          </a:p>
          <a:p>
            <a:pPr lvl="1"/>
            <a:r>
              <a:rPr lang="en-US" dirty="0">
                <a:hlinkClick r:id="rId4"/>
              </a:rPr>
              <a:t>Mid-year coding change document required</a:t>
            </a:r>
            <a:endParaRPr lang="en-US" dirty="0"/>
          </a:p>
          <a:p>
            <a:pPr lvl="2"/>
            <a:r>
              <a:rPr lang="en-US" dirty="0"/>
              <a:t>Please provide extensive detail regarding this unique circumstance with a detailed body of evidence.</a:t>
            </a:r>
          </a:p>
        </p:txBody>
      </p:sp>
      <p:sp>
        <p:nvSpPr>
          <p:cNvPr id="4" name="Slide Number Placeholder 3">
            <a:extLst>
              <a:ext uri="{FF2B5EF4-FFF2-40B4-BE49-F238E27FC236}">
                <a16:creationId xmlns:a16="http://schemas.microsoft.com/office/drawing/2014/main" id="{5157E56C-53FF-41BD-CD33-47996D8980F3}"/>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55129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FE2C-1C10-F992-C67F-E4880C496068}"/>
              </a:ext>
            </a:extLst>
          </p:cNvPr>
          <p:cNvSpPr>
            <a:spLocks noGrp="1"/>
          </p:cNvSpPr>
          <p:nvPr>
            <p:ph type="title"/>
          </p:nvPr>
        </p:nvSpPr>
        <p:spPr/>
        <p:txBody>
          <a:bodyPr/>
          <a:lstStyle/>
          <a:p>
            <a:r>
              <a:rPr lang="en-US" dirty="0"/>
              <a:t>Mid-Year EL Coding Change</a:t>
            </a:r>
            <a:br>
              <a:rPr lang="en-US" dirty="0"/>
            </a:br>
            <a:r>
              <a:rPr lang="en-US" dirty="0"/>
              <a:t>Additional Documentation</a:t>
            </a:r>
          </a:p>
        </p:txBody>
      </p:sp>
      <p:sp>
        <p:nvSpPr>
          <p:cNvPr id="4" name="Slide Number Placeholder 3">
            <a:extLst>
              <a:ext uri="{FF2B5EF4-FFF2-40B4-BE49-F238E27FC236}">
                <a16:creationId xmlns:a16="http://schemas.microsoft.com/office/drawing/2014/main" id="{85B25240-C09D-14EB-47BB-EF3DF7908839}"/>
              </a:ext>
            </a:extLst>
          </p:cNvPr>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6" name="Picture 5" descr="Mid-Year EL Coding Change Document, pg. 1">
            <a:extLst>
              <a:ext uri="{FF2B5EF4-FFF2-40B4-BE49-F238E27FC236}">
                <a16:creationId xmlns:a16="http://schemas.microsoft.com/office/drawing/2014/main" id="{04C81AD8-62A6-3212-169E-9F608ED1743B}"/>
              </a:ext>
            </a:extLst>
          </p:cNvPr>
          <p:cNvPicPr>
            <a:picLocks noChangeAspect="1"/>
          </p:cNvPicPr>
          <p:nvPr/>
        </p:nvPicPr>
        <p:blipFill>
          <a:blip r:embed="rId3"/>
          <a:stretch>
            <a:fillRect/>
          </a:stretch>
        </p:blipFill>
        <p:spPr>
          <a:xfrm>
            <a:off x="682896" y="1274877"/>
            <a:ext cx="3844499" cy="4888195"/>
          </a:xfrm>
          <a:prstGeom prst="rect">
            <a:avLst/>
          </a:prstGeom>
        </p:spPr>
      </p:pic>
      <p:pic>
        <p:nvPicPr>
          <p:cNvPr id="8" name="Picture 7" descr="Mid-Year EL Coding Change Document, pg. 2">
            <a:extLst>
              <a:ext uri="{FF2B5EF4-FFF2-40B4-BE49-F238E27FC236}">
                <a16:creationId xmlns:a16="http://schemas.microsoft.com/office/drawing/2014/main" id="{F9B03013-37F5-6BAA-7091-3D94DEEF19D8}"/>
              </a:ext>
            </a:extLst>
          </p:cNvPr>
          <p:cNvPicPr>
            <a:picLocks noChangeAspect="1"/>
          </p:cNvPicPr>
          <p:nvPr/>
        </p:nvPicPr>
        <p:blipFill>
          <a:blip r:embed="rId4"/>
          <a:stretch>
            <a:fillRect/>
          </a:stretch>
        </p:blipFill>
        <p:spPr>
          <a:xfrm>
            <a:off x="4709254" y="1274877"/>
            <a:ext cx="3662640" cy="4863934"/>
          </a:xfrm>
          <a:prstGeom prst="rect">
            <a:avLst/>
          </a:prstGeom>
        </p:spPr>
      </p:pic>
    </p:spTree>
    <p:extLst>
      <p:ext uri="{BB962C8B-B14F-4D97-AF65-F5344CB8AC3E}">
        <p14:creationId xmlns:p14="http://schemas.microsoft.com/office/powerpoint/2010/main" val="14785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C06F9-57BC-B7C5-BEAF-5963BAE7731E}"/>
              </a:ext>
            </a:extLst>
          </p:cNvPr>
          <p:cNvSpPr>
            <a:spLocks noGrp="1"/>
          </p:cNvSpPr>
          <p:nvPr>
            <p:ph type="ctrTitle"/>
          </p:nvPr>
        </p:nvSpPr>
        <p:spPr/>
        <p:txBody>
          <a:bodyPr/>
          <a:lstStyle/>
          <a:p>
            <a:r>
              <a:rPr lang="en-US" dirty="0"/>
              <a:t>McKinney Vento</a:t>
            </a:r>
            <a:br>
              <a:rPr lang="en-US" dirty="0"/>
            </a:br>
            <a:r>
              <a:rPr lang="en-US" dirty="0"/>
              <a:t>(Homeless)</a:t>
            </a:r>
            <a:br>
              <a:rPr lang="en-US" dirty="0"/>
            </a:br>
            <a:endParaRPr lang="en-US" dirty="0"/>
          </a:p>
        </p:txBody>
      </p:sp>
      <p:sp>
        <p:nvSpPr>
          <p:cNvPr id="4" name="Slide Number Placeholder 3">
            <a:extLst>
              <a:ext uri="{FF2B5EF4-FFF2-40B4-BE49-F238E27FC236}">
                <a16:creationId xmlns:a16="http://schemas.microsoft.com/office/drawing/2014/main" id="{702BB1D7-F7AC-5718-F845-1481FEA987FE}"/>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86435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6C612-8204-4F6D-B494-CC984FAB4ADC}"/>
              </a:ext>
            </a:extLst>
          </p:cNvPr>
          <p:cNvSpPr>
            <a:spLocks noGrp="1"/>
          </p:cNvSpPr>
          <p:nvPr>
            <p:ph sz="half" idx="1"/>
          </p:nvPr>
        </p:nvSpPr>
        <p:spPr>
          <a:xfrm>
            <a:off x="616131" y="1939793"/>
            <a:ext cx="3886200" cy="3985126"/>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10000"/>
          </a:bodyPr>
          <a:lstStyle/>
          <a:p>
            <a:r>
              <a:rPr lang="en-US" dirty="0">
                <a:solidFill>
                  <a:schemeClr val="tx1"/>
                </a:solidFill>
              </a:rPr>
              <a:t>Homeless</a:t>
            </a:r>
          </a:p>
          <a:p>
            <a:pPr lvl="1"/>
            <a:r>
              <a:rPr lang="en-US" dirty="0">
                <a:solidFill>
                  <a:schemeClr val="tx1"/>
                </a:solidFill>
              </a:rPr>
              <a:t>3 – Yes, in custody of parent/guardian</a:t>
            </a:r>
          </a:p>
          <a:p>
            <a:pPr lvl="1"/>
            <a:r>
              <a:rPr lang="en-US" dirty="0">
                <a:solidFill>
                  <a:schemeClr val="tx1"/>
                </a:solidFill>
              </a:rPr>
              <a:t>4 – Yes, not in custody of parent/guardian (unaccompanied youth)</a:t>
            </a:r>
          </a:p>
          <a:p>
            <a:r>
              <a:rPr lang="en-US" dirty="0">
                <a:solidFill>
                  <a:schemeClr val="tx1"/>
                </a:solidFill>
              </a:rPr>
              <a:t>Primary Nighttime Residence</a:t>
            </a:r>
          </a:p>
          <a:p>
            <a:pPr lvl="1"/>
            <a:r>
              <a:rPr lang="en-US" dirty="0">
                <a:solidFill>
                  <a:schemeClr val="tx1"/>
                </a:solidFill>
              </a:rPr>
              <a:t>00 – N/A</a:t>
            </a:r>
          </a:p>
          <a:p>
            <a:pPr lvl="1"/>
            <a:r>
              <a:rPr lang="en-US" dirty="0">
                <a:solidFill>
                  <a:schemeClr val="tx1"/>
                </a:solidFill>
              </a:rPr>
              <a:t>01 – Shelters/Transitional</a:t>
            </a:r>
          </a:p>
          <a:p>
            <a:pPr lvl="1"/>
            <a:r>
              <a:rPr lang="en-US" dirty="0">
                <a:solidFill>
                  <a:schemeClr val="tx1"/>
                </a:solidFill>
              </a:rPr>
              <a:t>02 – Double Up due to Economic Hardship</a:t>
            </a:r>
          </a:p>
          <a:p>
            <a:pPr lvl="1"/>
            <a:r>
              <a:rPr lang="en-US" dirty="0">
                <a:solidFill>
                  <a:schemeClr val="tx1"/>
                </a:solidFill>
              </a:rPr>
              <a:t>03 – Unsheltered (Cars, Parks, Campgrounds)</a:t>
            </a:r>
          </a:p>
          <a:p>
            <a:pPr lvl="1"/>
            <a:r>
              <a:rPr lang="en-US" dirty="0">
                <a:solidFill>
                  <a:schemeClr val="tx1"/>
                </a:solidFill>
              </a:rPr>
              <a:t>04 – Hotels/Motels</a:t>
            </a:r>
          </a:p>
        </p:txBody>
      </p:sp>
      <p:sp>
        <p:nvSpPr>
          <p:cNvPr id="5" name="Content Placeholder 4">
            <a:extLst>
              <a:ext uri="{FF2B5EF4-FFF2-40B4-BE49-F238E27FC236}">
                <a16:creationId xmlns:a16="http://schemas.microsoft.com/office/drawing/2014/main" id="{D558FA77-2FF2-45ED-9A96-BBA6313F8E06}"/>
              </a:ext>
            </a:extLst>
          </p:cNvPr>
          <p:cNvSpPr>
            <a:spLocks noGrp="1"/>
          </p:cNvSpPr>
          <p:nvPr>
            <p:ph sz="half" idx="2"/>
          </p:nvPr>
        </p:nvSpPr>
        <p:spPr>
          <a:xfrm>
            <a:off x="4616631" y="1939793"/>
            <a:ext cx="3886200" cy="398512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r>
              <a:rPr lang="en-US" dirty="0">
                <a:solidFill>
                  <a:schemeClr val="tx1"/>
                </a:solidFill>
              </a:rPr>
              <a:t>Cause of Housing Crisis &amp; Additional Cause of Housing Crisis</a:t>
            </a:r>
          </a:p>
          <a:p>
            <a:pPr lvl="1"/>
            <a:r>
              <a:rPr lang="en-US" dirty="0">
                <a:solidFill>
                  <a:schemeClr val="tx1"/>
                </a:solidFill>
              </a:rPr>
              <a:t>0 – N/A</a:t>
            </a:r>
          </a:p>
          <a:p>
            <a:pPr lvl="1"/>
            <a:r>
              <a:rPr lang="en-US" dirty="0">
                <a:solidFill>
                  <a:schemeClr val="tx1"/>
                </a:solidFill>
              </a:rPr>
              <a:t>01 – Eviction/Foreclosure/ cannot afford housing</a:t>
            </a:r>
          </a:p>
          <a:p>
            <a:pPr lvl="1"/>
            <a:r>
              <a:rPr lang="en-US" dirty="0">
                <a:solidFill>
                  <a:schemeClr val="tx1"/>
                </a:solidFill>
              </a:rPr>
              <a:t>02 – Household/Domestic Factor</a:t>
            </a:r>
          </a:p>
          <a:p>
            <a:pPr lvl="1"/>
            <a:r>
              <a:rPr lang="en-US" dirty="0">
                <a:solidFill>
                  <a:schemeClr val="tx1"/>
                </a:solidFill>
              </a:rPr>
              <a:t>03 – Loss or decrease in income/Loss of job/Seasonal Employee</a:t>
            </a:r>
          </a:p>
          <a:p>
            <a:pPr lvl="1"/>
            <a:r>
              <a:rPr lang="en-US" dirty="0">
                <a:solidFill>
                  <a:schemeClr val="tx1"/>
                </a:solidFill>
              </a:rPr>
              <a:t>04 – Natural Disaster</a:t>
            </a:r>
          </a:p>
          <a:p>
            <a:pPr lvl="1"/>
            <a:r>
              <a:rPr lang="en-US" dirty="0">
                <a:solidFill>
                  <a:schemeClr val="tx1"/>
                </a:solidFill>
              </a:rPr>
              <a:t>05 – Pandemic</a:t>
            </a:r>
          </a:p>
          <a:p>
            <a:pPr lvl="1"/>
            <a:r>
              <a:rPr lang="en-US" dirty="0">
                <a:solidFill>
                  <a:schemeClr val="tx1"/>
                </a:solidFill>
              </a:rPr>
              <a:t>98 – Prefer not to Answer/ Decline</a:t>
            </a:r>
          </a:p>
          <a:p>
            <a:pPr lvl="1"/>
            <a:r>
              <a:rPr lang="en-US" dirty="0">
                <a:solidFill>
                  <a:schemeClr val="tx1"/>
                </a:solidFill>
              </a:rPr>
              <a:t>99 – None of the Above</a:t>
            </a:r>
          </a:p>
          <a:p>
            <a:endParaRPr lang="en-US" dirty="0"/>
          </a:p>
        </p:txBody>
      </p:sp>
      <p:sp>
        <p:nvSpPr>
          <p:cNvPr id="2" name="Title 1">
            <a:extLst>
              <a:ext uri="{FF2B5EF4-FFF2-40B4-BE49-F238E27FC236}">
                <a16:creationId xmlns:a16="http://schemas.microsoft.com/office/drawing/2014/main" id="{FF11D696-235B-414F-B29D-59A120E42068}"/>
              </a:ext>
            </a:extLst>
          </p:cNvPr>
          <p:cNvSpPr>
            <a:spLocks noGrp="1"/>
          </p:cNvSpPr>
          <p:nvPr>
            <p:ph type="title"/>
          </p:nvPr>
        </p:nvSpPr>
        <p:spPr/>
        <p:txBody>
          <a:bodyPr/>
          <a:lstStyle/>
          <a:p>
            <a:r>
              <a:rPr lang="en-US" dirty="0"/>
              <a:t>Data Fields</a:t>
            </a:r>
            <a:br>
              <a:rPr lang="en-US" dirty="0"/>
            </a:br>
            <a:r>
              <a:rPr lang="en-US" dirty="0"/>
              <a:t>Student Demographic File</a:t>
            </a:r>
          </a:p>
        </p:txBody>
      </p:sp>
      <p:sp>
        <p:nvSpPr>
          <p:cNvPr id="4" name="Slide Number Placeholder 3">
            <a:extLst>
              <a:ext uri="{FF2B5EF4-FFF2-40B4-BE49-F238E27FC236}">
                <a16:creationId xmlns:a16="http://schemas.microsoft.com/office/drawing/2014/main" id="{4051AFB4-335D-4570-BCF0-0568CCAAD3C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7" name="Text Placeholder 6">
            <a:extLst>
              <a:ext uri="{FF2B5EF4-FFF2-40B4-BE49-F238E27FC236}">
                <a16:creationId xmlns:a16="http://schemas.microsoft.com/office/drawing/2014/main" id="{5CDB61D6-4169-24B2-CDDA-26A86E762D3F}"/>
              </a:ext>
            </a:extLst>
          </p:cNvPr>
          <p:cNvSpPr>
            <a:spLocks noGrp="1"/>
          </p:cNvSpPr>
          <p:nvPr>
            <p:ph type="body" sz="quarter" idx="13"/>
          </p:nvPr>
        </p:nvSpPr>
        <p:spPr>
          <a:xfrm>
            <a:off x="628650" y="1379104"/>
            <a:ext cx="3886200" cy="471325"/>
          </a:xfrm>
          <a:solidFill>
            <a:schemeClr val="accent2">
              <a:alpha val="50000"/>
            </a:schemeClr>
          </a:solidFill>
          <a:ln w="19050">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anchor="ctr"/>
          <a:lstStyle/>
          <a:p>
            <a:r>
              <a:rPr lang="en-US" sz="2000" dirty="0">
                <a:solidFill>
                  <a:schemeClr val="tx1"/>
                </a:solidFill>
              </a:rPr>
              <a:t>Existing SEY Fields</a:t>
            </a:r>
          </a:p>
        </p:txBody>
      </p:sp>
      <p:sp>
        <p:nvSpPr>
          <p:cNvPr id="8" name="Text Placeholder 7">
            <a:extLst>
              <a:ext uri="{FF2B5EF4-FFF2-40B4-BE49-F238E27FC236}">
                <a16:creationId xmlns:a16="http://schemas.microsoft.com/office/drawing/2014/main" id="{C3F6A2DE-5800-2CDA-F470-218CAC9F2382}"/>
              </a:ext>
            </a:extLst>
          </p:cNvPr>
          <p:cNvSpPr>
            <a:spLocks noGrp="1"/>
          </p:cNvSpPr>
          <p:nvPr>
            <p:ph type="body" sz="quarter" idx="14"/>
          </p:nvPr>
        </p:nvSpPr>
        <p:spPr>
          <a:xfrm>
            <a:off x="4629150" y="1379104"/>
            <a:ext cx="3886200" cy="471325"/>
          </a:xfrm>
          <a:solidFill>
            <a:schemeClr val="accent1">
              <a:alpha val="50000"/>
            </a:schemeClr>
          </a:solidFill>
          <a:ln w="19050">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anchor="ctr"/>
          <a:lstStyle/>
          <a:p>
            <a:r>
              <a:rPr lang="en-US" sz="2000" dirty="0">
                <a:solidFill>
                  <a:schemeClr val="tx1"/>
                </a:solidFill>
              </a:rPr>
              <a:t>New SEY Fields 2021-2022</a:t>
            </a:r>
            <a:endParaRPr lang="en-US" dirty="0">
              <a:solidFill>
                <a:schemeClr val="tx1"/>
              </a:solidFill>
            </a:endParaRPr>
          </a:p>
        </p:txBody>
      </p:sp>
      <p:sp>
        <p:nvSpPr>
          <p:cNvPr id="6" name="TextBox 5">
            <a:extLst>
              <a:ext uri="{FF2B5EF4-FFF2-40B4-BE49-F238E27FC236}">
                <a16:creationId xmlns:a16="http://schemas.microsoft.com/office/drawing/2014/main" id="{306925DD-362F-6F0A-F782-3A76625A4EED}"/>
              </a:ext>
            </a:extLst>
          </p:cNvPr>
          <p:cNvSpPr txBox="1"/>
          <p:nvPr/>
        </p:nvSpPr>
        <p:spPr>
          <a:xfrm>
            <a:off x="740228" y="6116963"/>
            <a:ext cx="7001692" cy="307777"/>
          </a:xfrm>
          <a:prstGeom prst="rect">
            <a:avLst/>
          </a:prstGeom>
          <a:noFill/>
        </p:spPr>
        <p:txBody>
          <a:bodyPr wrap="square" rtlCol="0">
            <a:spAutoFit/>
          </a:bodyPr>
          <a:lstStyle/>
          <a:p>
            <a:r>
              <a:rPr lang="en-US" sz="1400" i="1" dirty="0"/>
              <a:t>Note: These data fields should reflect a student’s status at the end of the school year.</a:t>
            </a:r>
          </a:p>
        </p:txBody>
      </p:sp>
    </p:spTree>
    <p:extLst>
      <p:ext uri="{BB962C8B-B14F-4D97-AF65-F5344CB8AC3E}">
        <p14:creationId xmlns:p14="http://schemas.microsoft.com/office/powerpoint/2010/main" val="68593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E46071-6EB2-48AC-AD74-A0AA21EEAD25}"/>
              </a:ext>
            </a:extLst>
          </p:cNvPr>
          <p:cNvSpPr>
            <a:spLocks noGrp="1"/>
          </p:cNvSpPr>
          <p:nvPr>
            <p:ph type="title"/>
          </p:nvPr>
        </p:nvSpPr>
        <p:spPr/>
        <p:txBody>
          <a:bodyPr/>
          <a:lstStyle/>
          <a:p>
            <a:r>
              <a:rPr lang="en-US" dirty="0"/>
              <a:t>Business Rules: </a:t>
            </a:r>
            <a:br>
              <a:rPr lang="en-US" dirty="0"/>
            </a:br>
            <a:r>
              <a:rPr lang="en-US" dirty="0"/>
              <a:t>Student Demographic File</a:t>
            </a:r>
          </a:p>
        </p:txBody>
      </p:sp>
      <p:sp>
        <p:nvSpPr>
          <p:cNvPr id="10" name="Content Placeholder 9">
            <a:extLst>
              <a:ext uri="{FF2B5EF4-FFF2-40B4-BE49-F238E27FC236}">
                <a16:creationId xmlns:a16="http://schemas.microsoft.com/office/drawing/2014/main" id="{5784E235-FD9A-4556-86A3-8B2270567D93}"/>
              </a:ext>
            </a:extLst>
          </p:cNvPr>
          <p:cNvSpPr>
            <a:spLocks noGrp="1"/>
          </p:cNvSpPr>
          <p:nvPr>
            <p:ph idx="1"/>
          </p:nvPr>
        </p:nvSpPr>
        <p:spPr/>
        <p:txBody>
          <a:bodyPr/>
          <a:lstStyle/>
          <a:p>
            <a:r>
              <a:rPr lang="en-US" dirty="0"/>
              <a:t>Errors: If Homeless is 3 or 4 (yes), then</a:t>
            </a:r>
          </a:p>
          <a:p>
            <a:pPr lvl="1"/>
            <a:r>
              <a:rPr lang="en-US" dirty="0"/>
              <a:t>SP491: Cause of Housing cannot be 00 (n/a)</a:t>
            </a:r>
          </a:p>
          <a:p>
            <a:pPr lvl="1"/>
            <a:r>
              <a:rPr lang="en-US" dirty="0"/>
              <a:t>SP85: Primary Nighttime Residence cannot be 00 (n/a)</a:t>
            </a:r>
          </a:p>
          <a:p>
            <a:pPr lvl="1"/>
            <a:r>
              <a:rPr lang="en-US" dirty="0"/>
              <a:t>SP102: Free/Reduced Lunch must be 01 (Free Lunch Eligible)</a:t>
            </a:r>
          </a:p>
          <a:p>
            <a:pPr lvl="1"/>
            <a:endParaRPr lang="en-US" dirty="0"/>
          </a:p>
          <a:p>
            <a:r>
              <a:rPr lang="en-US" dirty="0"/>
              <a:t>Errors: If Homeless is 0 (no), then</a:t>
            </a:r>
          </a:p>
          <a:p>
            <a:pPr lvl="1"/>
            <a:r>
              <a:rPr lang="en-US" dirty="0"/>
              <a:t>SP493: Cause of Housing must be 00 (n/a)</a:t>
            </a:r>
          </a:p>
          <a:p>
            <a:pPr lvl="1"/>
            <a:r>
              <a:rPr lang="en-US" dirty="0"/>
              <a:t>SP494: Additional Cause of must be 00 (n/a)</a:t>
            </a:r>
          </a:p>
          <a:p>
            <a:pPr lvl="1"/>
            <a:r>
              <a:rPr lang="en-US" dirty="0"/>
              <a:t>SP84: Primary Nighttime Residence must be 00 (n/a)</a:t>
            </a:r>
          </a:p>
          <a:p>
            <a:endParaRPr lang="en-US" dirty="0"/>
          </a:p>
          <a:p>
            <a:r>
              <a:rPr lang="en-US" dirty="0"/>
              <a:t>Warning SP508: If Additional Cause of Housing Crisis is 00 (n/a) for all homeless students in your district</a:t>
            </a:r>
          </a:p>
        </p:txBody>
      </p:sp>
      <p:sp>
        <p:nvSpPr>
          <p:cNvPr id="5" name="Slide Number Placeholder 4">
            <a:extLst>
              <a:ext uri="{FF2B5EF4-FFF2-40B4-BE49-F238E27FC236}">
                <a16:creationId xmlns:a16="http://schemas.microsoft.com/office/drawing/2014/main" id="{44E8BA24-8F3E-4C96-82C6-7BDC4181D267}"/>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85647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BFDCB7-3E02-00AE-9005-5497529E6B89}"/>
              </a:ext>
            </a:extLst>
          </p:cNvPr>
          <p:cNvSpPr>
            <a:spLocks noGrp="1"/>
          </p:cNvSpPr>
          <p:nvPr>
            <p:ph type="title"/>
          </p:nvPr>
        </p:nvSpPr>
        <p:spPr/>
        <p:txBody>
          <a:bodyPr/>
          <a:lstStyle/>
          <a:p>
            <a:r>
              <a:rPr lang="en-US" dirty="0"/>
              <a:t>Business Rules:</a:t>
            </a:r>
            <a:br>
              <a:rPr lang="en-US" dirty="0"/>
            </a:br>
            <a:r>
              <a:rPr lang="en-US" dirty="0"/>
              <a:t>SEY Snapshot Level Warnings</a:t>
            </a:r>
          </a:p>
        </p:txBody>
      </p:sp>
      <p:sp>
        <p:nvSpPr>
          <p:cNvPr id="5" name="Content Placeholder 4">
            <a:extLst>
              <a:ext uri="{FF2B5EF4-FFF2-40B4-BE49-F238E27FC236}">
                <a16:creationId xmlns:a16="http://schemas.microsoft.com/office/drawing/2014/main" id="{941488EB-5FF8-BBB7-3516-5D670B8FC2C3}"/>
              </a:ext>
            </a:extLst>
          </p:cNvPr>
          <p:cNvSpPr>
            <a:spLocks noGrp="1"/>
          </p:cNvSpPr>
          <p:nvPr>
            <p:ph idx="1"/>
          </p:nvPr>
        </p:nvSpPr>
        <p:spPr/>
        <p:txBody>
          <a:bodyPr/>
          <a:lstStyle/>
          <a:p>
            <a:r>
              <a:rPr lang="en-US" dirty="0"/>
              <a:t>SE017 – No students have Homeless = 3 or 4 (Yes)</a:t>
            </a:r>
          </a:p>
          <a:p>
            <a:pPr lvl="1"/>
            <a:r>
              <a:rPr lang="en-US" dirty="0"/>
              <a:t>Although this would be fantastic, for many districts this is unlikely </a:t>
            </a:r>
          </a:p>
          <a:p>
            <a:pPr lvl="1"/>
            <a:r>
              <a:rPr lang="en-US" dirty="0"/>
              <a:t>Verify the Homeless data fields on your demographic file include current information</a:t>
            </a:r>
          </a:p>
          <a:p>
            <a:r>
              <a:rPr lang="en-US" dirty="0"/>
              <a:t>SE023 – No students have a different Homeless status from the current year Student October collection.</a:t>
            </a:r>
          </a:p>
          <a:p>
            <a:pPr lvl="1"/>
            <a:r>
              <a:rPr lang="en-US" dirty="0"/>
              <a:t>It is unlikely that no students have experienced a change since October. </a:t>
            </a:r>
          </a:p>
          <a:p>
            <a:pPr lvl="2"/>
            <a:r>
              <a:rPr lang="en-US" dirty="0"/>
              <a:t>Some students who were in stable housing in October may now be displaced</a:t>
            </a:r>
          </a:p>
          <a:p>
            <a:pPr lvl="1"/>
            <a:r>
              <a:rPr lang="en-US" dirty="0"/>
              <a:t>Verify that the homeless data fields on your demographic file include current information</a:t>
            </a:r>
          </a:p>
        </p:txBody>
      </p:sp>
      <p:sp>
        <p:nvSpPr>
          <p:cNvPr id="3" name="Slide Number Placeholder 2">
            <a:extLst>
              <a:ext uri="{FF2B5EF4-FFF2-40B4-BE49-F238E27FC236}">
                <a16:creationId xmlns:a16="http://schemas.microsoft.com/office/drawing/2014/main" id="{CE47BAF3-18BC-7B36-51F9-2EEC5952973E}"/>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16614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F1EE-E809-5572-98D6-0E73F052A5FD}"/>
              </a:ext>
            </a:extLst>
          </p:cNvPr>
          <p:cNvSpPr>
            <a:spLocks noGrp="1"/>
          </p:cNvSpPr>
          <p:nvPr>
            <p:ph type="ctrTitle"/>
          </p:nvPr>
        </p:nvSpPr>
        <p:spPr/>
        <p:txBody>
          <a:bodyPr/>
          <a:lstStyle/>
          <a:p>
            <a:r>
              <a:rPr lang="en-US" dirty="0"/>
              <a:t>Military Enlisted</a:t>
            </a:r>
          </a:p>
        </p:txBody>
      </p:sp>
      <p:sp>
        <p:nvSpPr>
          <p:cNvPr id="3" name="Slide Number Placeholder 2">
            <a:extLst>
              <a:ext uri="{FF2B5EF4-FFF2-40B4-BE49-F238E27FC236}">
                <a16:creationId xmlns:a16="http://schemas.microsoft.com/office/drawing/2014/main" id="{196971A8-FF8C-2904-7F21-4C2B0D855D43}"/>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65842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35EB6C-DC12-732B-98E5-490CA8111354}"/>
              </a:ext>
            </a:extLst>
          </p:cNvPr>
          <p:cNvSpPr>
            <a:spLocks noGrp="1"/>
          </p:cNvSpPr>
          <p:nvPr>
            <p:ph type="title"/>
          </p:nvPr>
        </p:nvSpPr>
        <p:spPr/>
        <p:txBody>
          <a:bodyPr/>
          <a:lstStyle/>
          <a:p>
            <a:r>
              <a:rPr lang="en-US" dirty="0"/>
              <a:t>Student Demographic File</a:t>
            </a:r>
          </a:p>
        </p:txBody>
      </p:sp>
      <p:sp>
        <p:nvSpPr>
          <p:cNvPr id="5" name="Content Placeholder 4">
            <a:extLst>
              <a:ext uri="{FF2B5EF4-FFF2-40B4-BE49-F238E27FC236}">
                <a16:creationId xmlns:a16="http://schemas.microsoft.com/office/drawing/2014/main" id="{C9B2B0F0-6E68-FADE-7109-B795E547999D}"/>
              </a:ext>
            </a:extLst>
          </p:cNvPr>
          <p:cNvSpPr>
            <a:spLocks noGrp="1"/>
          </p:cNvSpPr>
          <p:nvPr>
            <p:ph idx="1"/>
          </p:nvPr>
        </p:nvSpPr>
        <p:spPr/>
        <p:txBody>
          <a:bodyPr>
            <a:normAutofit/>
          </a:bodyPr>
          <a:lstStyle/>
          <a:p>
            <a:r>
              <a:rPr lang="en-US" dirty="0"/>
              <a:t>Military Enlisted – Student who has or will enlist in the military</a:t>
            </a:r>
          </a:p>
          <a:p>
            <a:pPr lvl="1"/>
            <a:r>
              <a:rPr lang="en-US" dirty="0"/>
              <a:t>This includes all branches of the military and full-time National Guard duty</a:t>
            </a:r>
          </a:p>
          <a:p>
            <a:pPr lvl="1"/>
            <a:r>
              <a:rPr lang="en-US" dirty="0"/>
              <a:t>Students only need to be identified if 17 years of age or older. Students may possibly be identified more than once.</a:t>
            </a:r>
          </a:p>
          <a:p>
            <a:pPr lvl="1"/>
            <a:endParaRPr lang="en-US" dirty="0"/>
          </a:p>
          <a:p>
            <a:pPr lvl="1"/>
            <a:endParaRPr lang="en-US" dirty="0"/>
          </a:p>
          <a:p>
            <a:pPr lvl="1"/>
            <a:endParaRPr lang="en-US" dirty="0"/>
          </a:p>
          <a:p>
            <a:r>
              <a:rPr lang="en-US" dirty="0"/>
              <a:t>Added in 2020-2021 due to statutory requirement SB18-012</a:t>
            </a:r>
          </a:p>
          <a:p>
            <a:pPr lvl="1"/>
            <a:r>
              <a:rPr lang="en-US" dirty="0"/>
              <a:t>Planned future connection to </a:t>
            </a:r>
            <a:r>
              <a:rPr lang="en-US" dirty="0">
                <a:hlinkClick r:id="rId2"/>
              </a:rPr>
              <a:t>PWR measure in Accountability Frameworks</a:t>
            </a:r>
            <a:endParaRPr lang="en-US" dirty="0"/>
          </a:p>
          <a:p>
            <a:pPr lvl="1"/>
            <a:r>
              <a:rPr lang="en-US" dirty="0">
                <a:hlinkClick r:id="rId3"/>
              </a:rPr>
              <a:t>Document: Future PWR Changes Fact Sheet </a:t>
            </a:r>
            <a:endParaRPr lang="en-US" dirty="0"/>
          </a:p>
          <a:p>
            <a:pPr lvl="1"/>
            <a:endParaRPr lang="en-US" dirty="0"/>
          </a:p>
          <a:p>
            <a:pPr marL="457200" lvl="1" indent="0" algn="ctr">
              <a:buNone/>
            </a:pPr>
            <a:endParaRPr lang="en-US" dirty="0"/>
          </a:p>
        </p:txBody>
      </p:sp>
      <p:sp>
        <p:nvSpPr>
          <p:cNvPr id="3" name="Slide Number Placeholder 2">
            <a:extLst>
              <a:ext uri="{FF2B5EF4-FFF2-40B4-BE49-F238E27FC236}">
                <a16:creationId xmlns:a16="http://schemas.microsoft.com/office/drawing/2014/main" id="{00CB86E5-4585-E894-4376-60653350CE7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6" name="Table 6">
            <a:extLst>
              <a:ext uri="{FF2B5EF4-FFF2-40B4-BE49-F238E27FC236}">
                <a16:creationId xmlns:a16="http://schemas.microsoft.com/office/drawing/2014/main" id="{CBDFEA24-D2A1-7BEE-180C-B352B4D5969A}"/>
              </a:ext>
            </a:extLst>
          </p:cNvPr>
          <p:cNvGraphicFramePr>
            <a:graphicFrameLocks noGrp="1"/>
          </p:cNvGraphicFramePr>
          <p:nvPr>
            <p:extLst>
              <p:ext uri="{D42A27DB-BD31-4B8C-83A1-F6EECF244321}">
                <p14:modId xmlns:p14="http://schemas.microsoft.com/office/powerpoint/2010/main" val="2566896310"/>
              </p:ext>
            </p:extLst>
          </p:nvPr>
        </p:nvGraphicFramePr>
        <p:xfrm>
          <a:off x="3705497" y="3417617"/>
          <a:ext cx="1733006" cy="731520"/>
        </p:xfrm>
        <a:graphic>
          <a:graphicData uri="http://schemas.openxmlformats.org/drawingml/2006/table">
            <a:tbl>
              <a:tblPr bandRow="1">
                <a:tableStyleId>{5940675A-B579-460E-94D1-54222C63F5DA}</a:tableStyleId>
              </a:tblPr>
              <a:tblGrid>
                <a:gridCol w="866503">
                  <a:extLst>
                    <a:ext uri="{9D8B030D-6E8A-4147-A177-3AD203B41FA5}">
                      <a16:colId xmlns:a16="http://schemas.microsoft.com/office/drawing/2014/main" val="2647472731"/>
                    </a:ext>
                  </a:extLst>
                </a:gridCol>
                <a:gridCol w="866503">
                  <a:extLst>
                    <a:ext uri="{9D8B030D-6E8A-4147-A177-3AD203B41FA5}">
                      <a16:colId xmlns:a16="http://schemas.microsoft.com/office/drawing/2014/main" val="1457777947"/>
                    </a:ext>
                  </a:extLst>
                </a:gridCol>
              </a:tblGrid>
              <a:tr h="362495">
                <a:tc>
                  <a:txBody>
                    <a:bodyPr/>
                    <a:lstStyle/>
                    <a:p>
                      <a:r>
                        <a:rPr lang="en-US" dirty="0"/>
                        <a:t>0</a:t>
                      </a:r>
                    </a:p>
                  </a:txBody>
                  <a:tcPr/>
                </a:tc>
                <a:tc>
                  <a:txBody>
                    <a:bodyPr/>
                    <a:lstStyle/>
                    <a:p>
                      <a:r>
                        <a:rPr lang="en-US" dirty="0"/>
                        <a:t>No</a:t>
                      </a:r>
                    </a:p>
                  </a:txBody>
                  <a:tcPr/>
                </a:tc>
                <a:extLst>
                  <a:ext uri="{0D108BD9-81ED-4DB2-BD59-A6C34878D82A}">
                    <a16:rowId xmlns:a16="http://schemas.microsoft.com/office/drawing/2014/main" val="1097025600"/>
                  </a:ext>
                </a:extLst>
              </a:tr>
              <a:tr h="362495">
                <a:tc>
                  <a:txBody>
                    <a:bodyPr/>
                    <a:lstStyle/>
                    <a:p>
                      <a:r>
                        <a:rPr lang="en-US" dirty="0"/>
                        <a:t>1</a:t>
                      </a:r>
                    </a:p>
                  </a:txBody>
                  <a:tcPr/>
                </a:tc>
                <a:tc>
                  <a:txBody>
                    <a:bodyPr/>
                    <a:lstStyle/>
                    <a:p>
                      <a:r>
                        <a:rPr lang="en-US" dirty="0"/>
                        <a:t>Yes</a:t>
                      </a:r>
                    </a:p>
                  </a:txBody>
                  <a:tcPr/>
                </a:tc>
                <a:extLst>
                  <a:ext uri="{0D108BD9-81ED-4DB2-BD59-A6C34878D82A}">
                    <a16:rowId xmlns:a16="http://schemas.microsoft.com/office/drawing/2014/main" val="3914092402"/>
                  </a:ext>
                </a:extLst>
              </a:tr>
            </a:tbl>
          </a:graphicData>
        </a:graphic>
      </p:graphicFrame>
    </p:spTree>
    <p:extLst>
      <p:ext uri="{BB962C8B-B14F-4D97-AF65-F5344CB8AC3E}">
        <p14:creationId xmlns:p14="http://schemas.microsoft.com/office/powerpoint/2010/main" val="106930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D7C426-7C88-CD3E-FE0C-36D06F6956D8}"/>
              </a:ext>
            </a:extLst>
          </p:cNvPr>
          <p:cNvSpPr>
            <a:spLocks noGrp="1"/>
          </p:cNvSpPr>
          <p:nvPr>
            <p:ph sz="half" idx="1"/>
          </p:nvPr>
        </p:nvSpPr>
        <p:spPr/>
        <p:txBody>
          <a:bodyPr/>
          <a:lstStyle/>
          <a:p>
            <a:r>
              <a:rPr lang="en-US" dirty="0"/>
              <a:t>SE225: PK-8 student reported as military enlisted = 1</a:t>
            </a:r>
          </a:p>
        </p:txBody>
      </p:sp>
      <p:sp>
        <p:nvSpPr>
          <p:cNvPr id="6" name="Content Placeholder 5">
            <a:extLst>
              <a:ext uri="{FF2B5EF4-FFF2-40B4-BE49-F238E27FC236}">
                <a16:creationId xmlns:a16="http://schemas.microsoft.com/office/drawing/2014/main" id="{AD0E7B92-9479-8B20-B94A-17385459CD8E}"/>
              </a:ext>
            </a:extLst>
          </p:cNvPr>
          <p:cNvSpPr>
            <a:spLocks noGrp="1"/>
          </p:cNvSpPr>
          <p:nvPr>
            <p:ph sz="half" idx="2"/>
          </p:nvPr>
        </p:nvSpPr>
        <p:spPr/>
        <p:txBody>
          <a:bodyPr/>
          <a:lstStyle/>
          <a:p>
            <a:r>
              <a:rPr lang="en-US" dirty="0"/>
              <a:t>SE226: Grade 9-12 student under the age of 17 reported as Military Enlisted = 1</a:t>
            </a:r>
          </a:p>
          <a:p>
            <a:r>
              <a:rPr lang="en-US" dirty="0"/>
              <a:t>SE211: __% of students age  17 or older reported as enlisting in the military. Military enlistment is included in the accountability frameworks</a:t>
            </a:r>
          </a:p>
        </p:txBody>
      </p:sp>
      <p:sp>
        <p:nvSpPr>
          <p:cNvPr id="2" name="Title 1">
            <a:extLst>
              <a:ext uri="{FF2B5EF4-FFF2-40B4-BE49-F238E27FC236}">
                <a16:creationId xmlns:a16="http://schemas.microsoft.com/office/drawing/2014/main" id="{8286CAD4-A3EC-EF7B-C370-370C0BE811F3}"/>
              </a:ext>
            </a:extLst>
          </p:cNvPr>
          <p:cNvSpPr>
            <a:spLocks noGrp="1"/>
          </p:cNvSpPr>
          <p:nvPr>
            <p:ph type="title"/>
          </p:nvPr>
        </p:nvSpPr>
        <p:spPr/>
        <p:txBody>
          <a:bodyPr/>
          <a:lstStyle/>
          <a:p>
            <a:r>
              <a:rPr lang="en-US" dirty="0"/>
              <a:t>Business Rules</a:t>
            </a:r>
          </a:p>
        </p:txBody>
      </p:sp>
      <p:sp>
        <p:nvSpPr>
          <p:cNvPr id="4" name="Slide Number Placeholder 3">
            <a:extLst>
              <a:ext uri="{FF2B5EF4-FFF2-40B4-BE49-F238E27FC236}">
                <a16:creationId xmlns:a16="http://schemas.microsoft.com/office/drawing/2014/main" id="{A1E31772-59C6-7F6B-62A1-E7E1AD0530FE}"/>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7" name="Text Placeholder 6">
            <a:extLst>
              <a:ext uri="{FF2B5EF4-FFF2-40B4-BE49-F238E27FC236}">
                <a16:creationId xmlns:a16="http://schemas.microsoft.com/office/drawing/2014/main" id="{B5E2A477-357D-1941-B1C7-FA2376B347D1}"/>
              </a:ext>
            </a:extLst>
          </p:cNvPr>
          <p:cNvSpPr>
            <a:spLocks noGrp="1"/>
          </p:cNvSpPr>
          <p:nvPr>
            <p:ph type="body" sz="quarter" idx="13"/>
          </p:nvPr>
        </p:nvSpPr>
        <p:spPr/>
        <p:txBody>
          <a:bodyPr/>
          <a:lstStyle/>
          <a:p>
            <a:r>
              <a:rPr lang="en-US" dirty="0"/>
              <a:t>Error</a:t>
            </a:r>
          </a:p>
        </p:txBody>
      </p:sp>
      <p:sp>
        <p:nvSpPr>
          <p:cNvPr id="8" name="Text Placeholder 7">
            <a:extLst>
              <a:ext uri="{FF2B5EF4-FFF2-40B4-BE49-F238E27FC236}">
                <a16:creationId xmlns:a16="http://schemas.microsoft.com/office/drawing/2014/main" id="{578EFADC-7C21-8DCE-4C12-82A7A2908E86}"/>
              </a:ext>
            </a:extLst>
          </p:cNvPr>
          <p:cNvSpPr>
            <a:spLocks noGrp="1"/>
          </p:cNvSpPr>
          <p:nvPr>
            <p:ph type="body" sz="quarter" idx="14"/>
          </p:nvPr>
        </p:nvSpPr>
        <p:spPr/>
        <p:txBody>
          <a:bodyPr/>
          <a:lstStyle/>
          <a:p>
            <a:r>
              <a:rPr lang="en-US" dirty="0"/>
              <a:t>Warnings</a:t>
            </a:r>
          </a:p>
        </p:txBody>
      </p:sp>
      <p:sp>
        <p:nvSpPr>
          <p:cNvPr id="9" name="TextBox 8">
            <a:extLst>
              <a:ext uri="{FF2B5EF4-FFF2-40B4-BE49-F238E27FC236}">
                <a16:creationId xmlns:a16="http://schemas.microsoft.com/office/drawing/2014/main" id="{1C72290A-BA67-2C28-9572-79C104A3C8C0}"/>
              </a:ext>
            </a:extLst>
          </p:cNvPr>
          <p:cNvSpPr txBox="1"/>
          <p:nvPr/>
        </p:nvSpPr>
        <p:spPr>
          <a:xfrm>
            <a:off x="435973" y="3799415"/>
            <a:ext cx="3957501" cy="224742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solidFill>
                  <a:srgbClr val="FF0000"/>
                </a:solidFill>
              </a:rPr>
              <a:t>Note: </a:t>
            </a:r>
            <a:r>
              <a:rPr lang="en-US" dirty="0"/>
              <a:t>Military Enlisted is not the same as Military Connected. </a:t>
            </a:r>
          </a:p>
          <a:p>
            <a:endParaRPr lang="en-US" dirty="0"/>
          </a:p>
          <a:p>
            <a:r>
              <a:rPr lang="en-US" dirty="0"/>
              <a:t>Military Connected – student has a parent or guardian who is an active-duty member of the Armed Forces or on full-time National guard duty.</a:t>
            </a:r>
          </a:p>
        </p:txBody>
      </p:sp>
    </p:spTree>
    <p:extLst>
      <p:ext uri="{BB962C8B-B14F-4D97-AF65-F5344CB8AC3E}">
        <p14:creationId xmlns:p14="http://schemas.microsoft.com/office/powerpoint/2010/main" val="391131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68BC-52FD-2503-6759-8395972B745A}"/>
              </a:ext>
            </a:extLst>
          </p:cNvPr>
          <p:cNvSpPr>
            <a:spLocks noGrp="1"/>
          </p:cNvSpPr>
          <p:nvPr>
            <p:ph type="ctrTitle"/>
          </p:nvPr>
        </p:nvSpPr>
        <p:spPr/>
        <p:txBody>
          <a:bodyPr/>
          <a:lstStyle/>
          <a:p>
            <a:r>
              <a:rPr lang="en-US" dirty="0"/>
              <a:t>Overview &amp; Timeline</a:t>
            </a:r>
          </a:p>
        </p:txBody>
      </p:sp>
      <p:sp>
        <p:nvSpPr>
          <p:cNvPr id="3" name="Slide Number Placeholder 2">
            <a:extLst>
              <a:ext uri="{FF2B5EF4-FFF2-40B4-BE49-F238E27FC236}">
                <a16:creationId xmlns:a16="http://schemas.microsoft.com/office/drawing/2014/main" id="{EA9494FF-99C9-3DD1-188E-80F399C6637A}"/>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784247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DAB0-63A5-D2DC-A654-695DD868E589}"/>
              </a:ext>
            </a:extLst>
          </p:cNvPr>
          <p:cNvSpPr>
            <a:spLocks noGrp="1"/>
          </p:cNvSpPr>
          <p:nvPr>
            <p:ph type="ctrTitle"/>
          </p:nvPr>
        </p:nvSpPr>
        <p:spPr/>
        <p:txBody>
          <a:bodyPr/>
          <a:lstStyle/>
          <a:p>
            <a:r>
              <a:rPr lang="en-US" dirty="0"/>
              <a:t>Student School Association Fields</a:t>
            </a:r>
          </a:p>
        </p:txBody>
      </p:sp>
      <p:sp>
        <p:nvSpPr>
          <p:cNvPr id="3" name="Slide Number Placeholder 2">
            <a:extLst>
              <a:ext uri="{FF2B5EF4-FFF2-40B4-BE49-F238E27FC236}">
                <a16:creationId xmlns:a16="http://schemas.microsoft.com/office/drawing/2014/main" id="{055A148C-60E1-AAC0-884B-D4EB04A1ABA6}"/>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17858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C2EB-6940-7AD9-DA23-1AB77D9BA250}"/>
              </a:ext>
            </a:extLst>
          </p:cNvPr>
          <p:cNvSpPr>
            <a:spLocks noGrp="1"/>
          </p:cNvSpPr>
          <p:nvPr>
            <p:ph type="ctrTitle"/>
          </p:nvPr>
        </p:nvSpPr>
        <p:spPr/>
        <p:txBody>
          <a:bodyPr/>
          <a:lstStyle/>
          <a:p>
            <a:r>
              <a:rPr lang="en-US" dirty="0"/>
              <a:t>PAI (Pupil Attendance Info) &amp; Non-School Program Codes</a:t>
            </a:r>
          </a:p>
        </p:txBody>
      </p:sp>
      <p:sp>
        <p:nvSpPr>
          <p:cNvPr id="3" name="Slide Number Placeholder 2">
            <a:extLst>
              <a:ext uri="{FF2B5EF4-FFF2-40B4-BE49-F238E27FC236}">
                <a16:creationId xmlns:a16="http://schemas.microsoft.com/office/drawing/2014/main" id="{A4325F71-24C6-3579-92CE-70D3CEE695CE}"/>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4099459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5BA6F-78DF-4429-3147-AEA1CDF00F1E}"/>
              </a:ext>
            </a:extLst>
          </p:cNvPr>
          <p:cNvSpPr>
            <a:spLocks noGrp="1"/>
          </p:cNvSpPr>
          <p:nvPr>
            <p:ph type="title"/>
          </p:nvPr>
        </p:nvSpPr>
        <p:spPr/>
        <p:txBody>
          <a:bodyPr/>
          <a:lstStyle/>
          <a:p>
            <a:r>
              <a:rPr lang="en-US" dirty="0"/>
              <a:t>(PAI) Pupil Attendance Information</a:t>
            </a:r>
          </a:p>
        </p:txBody>
      </p:sp>
      <p:sp>
        <p:nvSpPr>
          <p:cNvPr id="5" name="Content Placeholder 4">
            <a:extLst>
              <a:ext uri="{FF2B5EF4-FFF2-40B4-BE49-F238E27FC236}">
                <a16:creationId xmlns:a16="http://schemas.microsoft.com/office/drawing/2014/main" id="{FA1815D7-2526-71D2-CCF1-C0B9E7DDAAB1}"/>
              </a:ext>
            </a:extLst>
          </p:cNvPr>
          <p:cNvSpPr>
            <a:spLocks noGrp="1"/>
          </p:cNvSpPr>
          <p:nvPr>
            <p:ph idx="1"/>
          </p:nvPr>
        </p:nvSpPr>
        <p:spPr/>
        <p:txBody>
          <a:bodyPr/>
          <a:lstStyle/>
          <a:p>
            <a:r>
              <a:rPr lang="en-US" dirty="0"/>
              <a:t>Indicates if student is attending a district school/program (A) or is a resident student attending an educational program not operated by the reporting district (B)</a:t>
            </a:r>
          </a:p>
          <a:p>
            <a:r>
              <a:rPr lang="en-US" dirty="0">
                <a:highlight>
                  <a:srgbClr val="FFFF00"/>
                </a:highlight>
              </a:rPr>
              <a:t>Group A: </a:t>
            </a:r>
            <a:r>
              <a:rPr lang="en-US" dirty="0"/>
              <a:t>Pupils Attending an Educational Program Operated by the Reporting District</a:t>
            </a:r>
          </a:p>
          <a:p>
            <a:pPr lvl="1"/>
            <a:r>
              <a:rPr lang="en-US" dirty="0">
                <a:highlight>
                  <a:srgbClr val="FFFF00"/>
                </a:highlight>
              </a:rPr>
              <a:t>01 – 08, </a:t>
            </a:r>
            <a:r>
              <a:rPr lang="en-US" b="1" u="sng" dirty="0">
                <a:highlight>
                  <a:srgbClr val="FFFF00"/>
                </a:highlight>
              </a:rPr>
              <a:t>pulls into SEY</a:t>
            </a:r>
          </a:p>
          <a:p>
            <a:r>
              <a:rPr lang="en-US" dirty="0"/>
              <a:t>Group B: Resident Pupils Attending an Educational Program Not Operated by the Reporting District</a:t>
            </a:r>
          </a:p>
          <a:p>
            <a:pPr lvl="1"/>
            <a:r>
              <a:rPr lang="en-US" dirty="0"/>
              <a:t>24 – 33, </a:t>
            </a:r>
            <a:r>
              <a:rPr lang="en-US" b="1" u="sng" dirty="0"/>
              <a:t>does not</a:t>
            </a:r>
            <a:r>
              <a:rPr lang="en-US" dirty="0"/>
              <a:t> pull into SEY</a:t>
            </a:r>
          </a:p>
          <a:p>
            <a:r>
              <a:rPr lang="en-US" dirty="0"/>
              <a:t>Note: Special Education IEP Interchange – Participation File</a:t>
            </a:r>
          </a:p>
          <a:p>
            <a:pPr lvl="1"/>
            <a:r>
              <a:rPr lang="en-US" dirty="0"/>
              <a:t>This file has additional PAI codes (11-23, 32) that do not pull into SEY</a:t>
            </a:r>
          </a:p>
          <a:p>
            <a:pPr lvl="1"/>
            <a:r>
              <a:rPr lang="en-US" dirty="0"/>
              <a:t>These are specific to the Special Education data collections</a:t>
            </a:r>
          </a:p>
        </p:txBody>
      </p:sp>
      <p:sp>
        <p:nvSpPr>
          <p:cNvPr id="3" name="Slide Number Placeholder 2">
            <a:extLst>
              <a:ext uri="{FF2B5EF4-FFF2-40B4-BE49-F238E27FC236}">
                <a16:creationId xmlns:a16="http://schemas.microsoft.com/office/drawing/2014/main" id="{80A10581-2073-D599-7297-CC7F0B38DA63}"/>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203580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202E-0CC9-94A1-13DA-6A629B6CE0CC}"/>
              </a:ext>
            </a:extLst>
          </p:cNvPr>
          <p:cNvSpPr>
            <a:spLocks noGrp="1"/>
          </p:cNvSpPr>
          <p:nvPr>
            <p:ph type="title"/>
          </p:nvPr>
        </p:nvSpPr>
        <p:spPr/>
        <p:txBody>
          <a:bodyPr/>
          <a:lstStyle/>
          <a:p>
            <a:r>
              <a:rPr lang="en-US" dirty="0"/>
              <a:t>Non-School Program</a:t>
            </a:r>
          </a:p>
        </p:txBody>
      </p:sp>
      <p:sp>
        <p:nvSpPr>
          <p:cNvPr id="3" name="Content Placeholder 2">
            <a:extLst>
              <a:ext uri="{FF2B5EF4-FFF2-40B4-BE49-F238E27FC236}">
                <a16:creationId xmlns:a16="http://schemas.microsoft.com/office/drawing/2014/main" id="{A230C06C-20AC-FE24-33F3-2C2F428ECD0C}"/>
              </a:ext>
            </a:extLst>
          </p:cNvPr>
          <p:cNvSpPr>
            <a:spLocks noGrp="1"/>
          </p:cNvSpPr>
          <p:nvPr>
            <p:ph idx="1"/>
          </p:nvPr>
        </p:nvSpPr>
        <p:spPr>
          <a:xfrm>
            <a:off x="628650" y="1463040"/>
            <a:ext cx="7886700" cy="3118688"/>
          </a:xfrm>
        </p:spPr>
        <p:txBody>
          <a:bodyPr/>
          <a:lstStyle/>
          <a:p>
            <a:r>
              <a:rPr lang="en-US" dirty="0"/>
              <a:t>Indicates that a student is being educated in a program without a school code</a:t>
            </a:r>
          </a:p>
          <a:p>
            <a:pPr lvl="1"/>
            <a:r>
              <a:rPr lang="en-US" dirty="0"/>
              <a:t>Programs run by a district, BOCES, or third-party entity in which a student is receiving all their educational services delivered through this program</a:t>
            </a:r>
          </a:p>
          <a:p>
            <a:r>
              <a:rPr lang="en-US" dirty="0"/>
              <a:t>PAI 01-08 only</a:t>
            </a:r>
          </a:p>
          <a:p>
            <a:r>
              <a:rPr lang="en-US" dirty="0"/>
              <a:t>School Code = student’s home school or district chosen school of accountability</a:t>
            </a:r>
          </a:p>
        </p:txBody>
      </p:sp>
      <p:sp>
        <p:nvSpPr>
          <p:cNvPr id="4" name="Slide Number Placeholder 3">
            <a:extLst>
              <a:ext uri="{FF2B5EF4-FFF2-40B4-BE49-F238E27FC236}">
                <a16:creationId xmlns:a16="http://schemas.microsoft.com/office/drawing/2014/main" id="{DB18327A-EA4E-A44A-3EA9-A2E67F6723C2}"/>
              </a:ext>
            </a:extLst>
          </p:cNvPr>
          <p:cNvSpPr>
            <a:spLocks noGrp="1"/>
          </p:cNvSpPr>
          <p:nvPr>
            <p:ph type="sldNum" sz="quarter" idx="12"/>
          </p:nvPr>
        </p:nvSpPr>
        <p:spPr/>
        <p:txBody>
          <a:bodyPr/>
          <a:lstStyle/>
          <a:p>
            <a:fld id="{C479D5F6-EDCB-402A-AC08-4943A1820E8F}" type="slidenum">
              <a:rPr lang="en-US" smtClean="0"/>
              <a:pPr/>
              <a:t>33</a:t>
            </a:fld>
            <a:endParaRPr lang="en-US" dirty="0"/>
          </a:p>
        </p:txBody>
      </p:sp>
      <p:graphicFrame>
        <p:nvGraphicFramePr>
          <p:cNvPr id="5" name="Table 5">
            <a:extLst>
              <a:ext uri="{FF2B5EF4-FFF2-40B4-BE49-F238E27FC236}">
                <a16:creationId xmlns:a16="http://schemas.microsoft.com/office/drawing/2014/main" id="{57672286-74A8-C5A6-03F9-1898DF04AC5F}"/>
              </a:ext>
            </a:extLst>
          </p:cNvPr>
          <p:cNvGraphicFramePr>
            <a:graphicFrameLocks noGrp="1"/>
          </p:cNvGraphicFramePr>
          <p:nvPr>
            <p:extLst>
              <p:ext uri="{D42A27DB-BD31-4B8C-83A1-F6EECF244321}">
                <p14:modId xmlns:p14="http://schemas.microsoft.com/office/powerpoint/2010/main" val="715484111"/>
              </p:ext>
            </p:extLst>
          </p:nvPr>
        </p:nvGraphicFramePr>
        <p:xfrm>
          <a:off x="1207212" y="4378446"/>
          <a:ext cx="5947248" cy="2225040"/>
        </p:xfrm>
        <a:graphic>
          <a:graphicData uri="http://schemas.openxmlformats.org/drawingml/2006/table">
            <a:tbl>
              <a:tblPr bandRow="1">
                <a:tableStyleId>{9DCAF9ED-07DC-4A11-8D7F-57B35C25682E}</a:tableStyleId>
              </a:tblPr>
              <a:tblGrid>
                <a:gridCol w="572744">
                  <a:extLst>
                    <a:ext uri="{9D8B030D-6E8A-4147-A177-3AD203B41FA5}">
                      <a16:colId xmlns:a16="http://schemas.microsoft.com/office/drawing/2014/main" val="2678689560"/>
                    </a:ext>
                  </a:extLst>
                </a:gridCol>
                <a:gridCol w="5374504">
                  <a:extLst>
                    <a:ext uri="{9D8B030D-6E8A-4147-A177-3AD203B41FA5}">
                      <a16:colId xmlns:a16="http://schemas.microsoft.com/office/drawing/2014/main" val="1509644800"/>
                    </a:ext>
                  </a:extLst>
                </a:gridCol>
              </a:tblGrid>
              <a:tr h="370840">
                <a:tc>
                  <a:txBody>
                    <a:bodyPr/>
                    <a:lstStyle/>
                    <a:p>
                      <a:r>
                        <a:rPr lang="en-US" sz="1600" dirty="0"/>
                        <a:t>00</a:t>
                      </a:r>
                    </a:p>
                  </a:txBody>
                  <a:tcPr/>
                </a:tc>
                <a:tc>
                  <a:txBody>
                    <a:bodyPr/>
                    <a:lstStyle/>
                    <a:p>
                      <a:r>
                        <a:rPr lang="en-US" sz="1600" dirty="0"/>
                        <a:t>No, student is NOT enrolled in a non-school program</a:t>
                      </a:r>
                    </a:p>
                  </a:txBody>
                  <a:tcPr/>
                </a:tc>
                <a:extLst>
                  <a:ext uri="{0D108BD9-81ED-4DB2-BD59-A6C34878D82A}">
                    <a16:rowId xmlns:a16="http://schemas.microsoft.com/office/drawing/2014/main" val="3973339162"/>
                  </a:ext>
                </a:extLst>
              </a:tr>
              <a:tr h="370840">
                <a:tc>
                  <a:txBody>
                    <a:bodyPr/>
                    <a:lstStyle/>
                    <a:p>
                      <a:r>
                        <a:rPr lang="en-US" sz="1600" dirty="0"/>
                        <a:t>01</a:t>
                      </a:r>
                    </a:p>
                  </a:txBody>
                  <a:tcPr/>
                </a:tc>
                <a:tc>
                  <a:txBody>
                    <a:bodyPr/>
                    <a:lstStyle/>
                    <a:p>
                      <a:r>
                        <a:rPr lang="en-US" sz="1600" dirty="0"/>
                        <a:t>Single District On-Line Program</a:t>
                      </a:r>
                    </a:p>
                  </a:txBody>
                  <a:tcPr/>
                </a:tc>
                <a:extLst>
                  <a:ext uri="{0D108BD9-81ED-4DB2-BD59-A6C34878D82A}">
                    <a16:rowId xmlns:a16="http://schemas.microsoft.com/office/drawing/2014/main" val="2638983784"/>
                  </a:ext>
                </a:extLst>
              </a:tr>
              <a:tr h="370840">
                <a:tc>
                  <a:txBody>
                    <a:bodyPr/>
                    <a:lstStyle/>
                    <a:p>
                      <a:r>
                        <a:rPr lang="en-US" sz="1600" dirty="0"/>
                        <a:t>02</a:t>
                      </a:r>
                    </a:p>
                  </a:txBody>
                  <a:tcPr/>
                </a:tc>
                <a:tc>
                  <a:txBody>
                    <a:bodyPr/>
                    <a:lstStyle/>
                    <a:p>
                      <a:r>
                        <a:rPr lang="en-US" sz="1600" dirty="0"/>
                        <a:t>District-Run Program</a:t>
                      </a:r>
                    </a:p>
                  </a:txBody>
                  <a:tcPr/>
                </a:tc>
                <a:extLst>
                  <a:ext uri="{0D108BD9-81ED-4DB2-BD59-A6C34878D82A}">
                    <a16:rowId xmlns:a16="http://schemas.microsoft.com/office/drawing/2014/main" val="3805476956"/>
                  </a:ext>
                </a:extLst>
              </a:tr>
              <a:tr h="370840">
                <a:tc>
                  <a:txBody>
                    <a:bodyPr/>
                    <a:lstStyle/>
                    <a:p>
                      <a:r>
                        <a:rPr lang="en-US" sz="1600" dirty="0"/>
                        <a:t>03</a:t>
                      </a:r>
                    </a:p>
                  </a:txBody>
                  <a:tcPr/>
                </a:tc>
                <a:tc>
                  <a:txBody>
                    <a:bodyPr/>
                    <a:lstStyle/>
                    <a:p>
                      <a:r>
                        <a:rPr lang="en-US" sz="1600" dirty="0"/>
                        <a:t>School District or BOCES Program</a:t>
                      </a:r>
                    </a:p>
                  </a:txBody>
                  <a:tcPr/>
                </a:tc>
                <a:extLst>
                  <a:ext uri="{0D108BD9-81ED-4DB2-BD59-A6C34878D82A}">
                    <a16:rowId xmlns:a16="http://schemas.microsoft.com/office/drawing/2014/main" val="2970234182"/>
                  </a:ext>
                </a:extLst>
              </a:tr>
              <a:tr h="370840">
                <a:tc>
                  <a:txBody>
                    <a:bodyPr/>
                    <a:lstStyle/>
                    <a:p>
                      <a:r>
                        <a:rPr lang="en-US" sz="1600" dirty="0"/>
                        <a:t>04</a:t>
                      </a:r>
                    </a:p>
                  </a:txBody>
                  <a:tcPr/>
                </a:tc>
                <a:tc>
                  <a:txBody>
                    <a:bodyPr/>
                    <a:lstStyle/>
                    <a:p>
                      <a:r>
                        <a:rPr lang="en-US" sz="1600" dirty="0"/>
                        <a:t>Third Party Program </a:t>
                      </a:r>
                    </a:p>
                  </a:txBody>
                  <a:tcPr/>
                </a:tc>
                <a:extLst>
                  <a:ext uri="{0D108BD9-81ED-4DB2-BD59-A6C34878D82A}">
                    <a16:rowId xmlns:a16="http://schemas.microsoft.com/office/drawing/2014/main" val="4293081653"/>
                  </a:ext>
                </a:extLst>
              </a:tr>
              <a:tr h="370840">
                <a:tc>
                  <a:txBody>
                    <a:bodyPr/>
                    <a:lstStyle/>
                    <a:p>
                      <a:r>
                        <a:rPr lang="en-US" sz="1600" dirty="0"/>
                        <a:t>05</a:t>
                      </a:r>
                    </a:p>
                  </a:txBody>
                  <a:tcPr/>
                </a:tc>
                <a:tc>
                  <a:txBody>
                    <a:bodyPr/>
                    <a:lstStyle/>
                    <a:p>
                      <a:r>
                        <a:rPr lang="en-US" sz="1600" dirty="0"/>
                        <a:t>100% Remote Learning Option (Applicable to 2021-2022 only)</a:t>
                      </a:r>
                    </a:p>
                  </a:txBody>
                  <a:tcPr/>
                </a:tc>
                <a:extLst>
                  <a:ext uri="{0D108BD9-81ED-4DB2-BD59-A6C34878D82A}">
                    <a16:rowId xmlns:a16="http://schemas.microsoft.com/office/drawing/2014/main" val="3712531768"/>
                  </a:ext>
                </a:extLst>
              </a:tr>
            </a:tbl>
          </a:graphicData>
        </a:graphic>
      </p:graphicFrame>
    </p:spTree>
    <p:extLst>
      <p:ext uri="{BB962C8B-B14F-4D97-AF65-F5344CB8AC3E}">
        <p14:creationId xmlns:p14="http://schemas.microsoft.com/office/powerpoint/2010/main" val="266733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E1B3-E375-15BB-C42B-605D55C0E301}"/>
              </a:ext>
            </a:extLst>
          </p:cNvPr>
          <p:cNvSpPr>
            <a:spLocks noGrp="1"/>
          </p:cNvSpPr>
          <p:nvPr>
            <p:ph type="title"/>
          </p:nvPr>
        </p:nvSpPr>
        <p:spPr/>
        <p:txBody>
          <a:bodyPr/>
          <a:lstStyle/>
          <a:p>
            <a:r>
              <a:rPr lang="en-US" dirty="0"/>
              <a:t>Non School Program 05</a:t>
            </a:r>
          </a:p>
        </p:txBody>
      </p:sp>
      <p:sp>
        <p:nvSpPr>
          <p:cNvPr id="3" name="Content Placeholder 2">
            <a:extLst>
              <a:ext uri="{FF2B5EF4-FFF2-40B4-BE49-F238E27FC236}">
                <a16:creationId xmlns:a16="http://schemas.microsoft.com/office/drawing/2014/main" id="{E33D52D5-2D94-1A2B-EB6D-0CF967C39C2D}"/>
              </a:ext>
            </a:extLst>
          </p:cNvPr>
          <p:cNvSpPr>
            <a:spLocks noGrp="1"/>
          </p:cNvSpPr>
          <p:nvPr>
            <p:ph idx="1"/>
          </p:nvPr>
        </p:nvSpPr>
        <p:spPr/>
        <p:txBody>
          <a:bodyPr/>
          <a:lstStyle/>
          <a:p>
            <a:r>
              <a:rPr lang="en-US" dirty="0"/>
              <a:t>Report student’s most current participation status as of the last date of enrollment</a:t>
            </a:r>
          </a:p>
        </p:txBody>
      </p:sp>
      <p:sp>
        <p:nvSpPr>
          <p:cNvPr id="4" name="Slide Number Placeholder 3">
            <a:extLst>
              <a:ext uri="{FF2B5EF4-FFF2-40B4-BE49-F238E27FC236}">
                <a16:creationId xmlns:a16="http://schemas.microsoft.com/office/drawing/2014/main" id="{6EA533E4-8AA6-E45F-28A0-EEBBA1BD310A}"/>
              </a:ext>
            </a:extLst>
          </p:cNvPr>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6" name="Picture 5" descr="https://www.cde.state.co.us/datapipeline/2021-2022studentschoolassociationfilelayout &#10;&#10;pg. 27">
            <a:extLst>
              <a:ext uri="{FF2B5EF4-FFF2-40B4-BE49-F238E27FC236}">
                <a16:creationId xmlns:a16="http://schemas.microsoft.com/office/drawing/2014/main" id="{5FB82E74-76FA-37C7-2CC2-9E0CDF263576}"/>
              </a:ext>
            </a:extLst>
          </p:cNvPr>
          <p:cNvPicPr>
            <a:picLocks noChangeAspect="1"/>
          </p:cNvPicPr>
          <p:nvPr/>
        </p:nvPicPr>
        <p:blipFill>
          <a:blip r:embed="rId2"/>
          <a:stretch>
            <a:fillRect/>
          </a:stretch>
        </p:blipFill>
        <p:spPr>
          <a:xfrm>
            <a:off x="281568" y="2224765"/>
            <a:ext cx="8580864" cy="3170195"/>
          </a:xfrm>
          <a:prstGeom prst="rect">
            <a:avLst/>
          </a:prstGeom>
        </p:spPr>
      </p:pic>
    </p:spTree>
    <p:extLst>
      <p:ext uri="{BB962C8B-B14F-4D97-AF65-F5344CB8AC3E}">
        <p14:creationId xmlns:p14="http://schemas.microsoft.com/office/powerpoint/2010/main" val="401236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00266A-FC9D-D3A7-4C3F-A119820966E0}"/>
              </a:ext>
            </a:extLst>
          </p:cNvPr>
          <p:cNvSpPr>
            <a:spLocks noGrp="1"/>
          </p:cNvSpPr>
          <p:nvPr>
            <p:ph sz="half" idx="1"/>
          </p:nvPr>
        </p:nvSpPr>
        <p:spPr>
          <a:solidFill>
            <a:schemeClr val="bg2">
              <a:lumMod val="20000"/>
              <a:lumOff val="80000"/>
            </a:schemeClr>
          </a:solidFill>
        </p:spPr>
        <p:txBody>
          <a:bodyPr>
            <a:normAutofit fontScale="77500" lnSpcReduction="20000"/>
          </a:bodyPr>
          <a:lstStyle/>
          <a:p>
            <a:r>
              <a:rPr lang="en-US" dirty="0"/>
              <a:t>PAI: 01—08 </a:t>
            </a:r>
          </a:p>
          <a:p>
            <a:r>
              <a:rPr lang="en-US" dirty="0"/>
              <a:t>Non-School Program: 03</a:t>
            </a:r>
          </a:p>
          <a:p>
            <a:r>
              <a:rPr lang="en-US" dirty="0"/>
              <a:t>School Code: Student’s home school/school of accountability</a:t>
            </a:r>
          </a:p>
          <a:p>
            <a:endParaRPr lang="en-US" dirty="0"/>
          </a:p>
          <a:p>
            <a:pPr marL="0" indent="0">
              <a:buNone/>
            </a:pPr>
            <a:r>
              <a:rPr lang="en-US" dirty="0"/>
              <a:t>Notes: </a:t>
            </a:r>
          </a:p>
          <a:p>
            <a:r>
              <a:rPr lang="en-US" dirty="0"/>
              <a:t>The district of accountability will have a record in SEY for these students because they are attending a program that DOES NOT have a school code</a:t>
            </a:r>
          </a:p>
          <a:p>
            <a:r>
              <a:rPr lang="en-US" dirty="0"/>
              <a:t>Do not exit these students unless they are exiting your district and no longer attending the BOCES program (i.e. move out of state)</a:t>
            </a:r>
          </a:p>
        </p:txBody>
      </p:sp>
      <p:sp>
        <p:nvSpPr>
          <p:cNvPr id="6" name="Content Placeholder 5">
            <a:extLst>
              <a:ext uri="{FF2B5EF4-FFF2-40B4-BE49-F238E27FC236}">
                <a16:creationId xmlns:a16="http://schemas.microsoft.com/office/drawing/2014/main" id="{AC0FE848-4DBC-E69B-6E13-83F1BBEA3A78}"/>
              </a:ext>
            </a:extLst>
          </p:cNvPr>
          <p:cNvSpPr>
            <a:spLocks noGrp="1"/>
          </p:cNvSpPr>
          <p:nvPr>
            <p:ph sz="half" idx="2"/>
          </p:nvPr>
        </p:nvSpPr>
        <p:spPr>
          <a:solidFill>
            <a:schemeClr val="accent4">
              <a:lumMod val="40000"/>
              <a:lumOff val="60000"/>
            </a:schemeClr>
          </a:solidFill>
        </p:spPr>
        <p:txBody>
          <a:bodyPr>
            <a:normAutofit fontScale="85000" lnSpcReduction="20000"/>
          </a:bodyPr>
          <a:lstStyle/>
          <a:p>
            <a:r>
              <a:rPr lang="en-US" dirty="0"/>
              <a:t>PAI: 31 or 33</a:t>
            </a:r>
          </a:p>
          <a:p>
            <a:r>
              <a:rPr lang="en-US" dirty="0"/>
              <a:t>Non-School Program: 00</a:t>
            </a:r>
          </a:p>
          <a:p>
            <a:r>
              <a:rPr lang="en-US" dirty="0"/>
              <a:t>School Code: BOCES school of attendance</a:t>
            </a:r>
          </a:p>
          <a:p>
            <a:endParaRPr lang="en-US" dirty="0"/>
          </a:p>
          <a:p>
            <a:pPr marL="0" indent="0">
              <a:buNone/>
            </a:pPr>
            <a:r>
              <a:rPr lang="en-US" dirty="0"/>
              <a:t>Notes: </a:t>
            </a:r>
          </a:p>
          <a:p>
            <a:r>
              <a:rPr lang="en-US" dirty="0"/>
              <a:t>These records will not pull into the SEY snapshot for the district of accountability</a:t>
            </a:r>
          </a:p>
          <a:p>
            <a:r>
              <a:rPr lang="en-US" dirty="0"/>
              <a:t>The BOCES school will have a record in SEY with a PAI 01-08 and the school code matching the BOCES school of attendance</a:t>
            </a:r>
          </a:p>
        </p:txBody>
      </p:sp>
      <p:sp>
        <p:nvSpPr>
          <p:cNvPr id="2" name="Title 1">
            <a:extLst>
              <a:ext uri="{FF2B5EF4-FFF2-40B4-BE49-F238E27FC236}">
                <a16:creationId xmlns:a16="http://schemas.microsoft.com/office/drawing/2014/main" id="{C3D3DB38-78E2-41F1-1CCD-363B045E338E}"/>
              </a:ext>
            </a:extLst>
          </p:cNvPr>
          <p:cNvSpPr>
            <a:spLocks noGrp="1"/>
          </p:cNvSpPr>
          <p:nvPr>
            <p:ph type="title"/>
          </p:nvPr>
        </p:nvSpPr>
        <p:spPr/>
        <p:txBody>
          <a:bodyPr/>
          <a:lstStyle/>
          <a:p>
            <a:r>
              <a:rPr lang="en-US" dirty="0"/>
              <a:t>BOCES Program vs. BOCES School</a:t>
            </a:r>
            <a:br>
              <a:rPr lang="en-US" dirty="0"/>
            </a:br>
            <a:r>
              <a:rPr lang="en-US" dirty="0"/>
              <a:t>District of Accountability</a:t>
            </a:r>
          </a:p>
        </p:txBody>
      </p:sp>
      <p:sp>
        <p:nvSpPr>
          <p:cNvPr id="4" name="Slide Number Placeholder 3">
            <a:extLst>
              <a:ext uri="{FF2B5EF4-FFF2-40B4-BE49-F238E27FC236}">
                <a16:creationId xmlns:a16="http://schemas.microsoft.com/office/drawing/2014/main" id="{4F705FFE-90D8-BAA5-1708-0D66C6A75C8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7" name="Text Placeholder 6">
            <a:extLst>
              <a:ext uri="{FF2B5EF4-FFF2-40B4-BE49-F238E27FC236}">
                <a16:creationId xmlns:a16="http://schemas.microsoft.com/office/drawing/2014/main" id="{8260574A-9A1E-1B46-5B34-55337618C560}"/>
              </a:ext>
            </a:extLst>
          </p:cNvPr>
          <p:cNvSpPr>
            <a:spLocks noGrp="1"/>
          </p:cNvSpPr>
          <p:nvPr>
            <p:ph type="body" sz="quarter" idx="13"/>
          </p:nvPr>
        </p:nvSpPr>
        <p:spPr>
          <a:solidFill>
            <a:schemeClr val="bg2">
              <a:lumMod val="60000"/>
              <a:lumOff val="40000"/>
            </a:schemeClr>
          </a:solidFill>
          <a:ln w="28575">
            <a:solidFill>
              <a:schemeClr val="bg2">
                <a:lumMod val="50000"/>
              </a:schemeClr>
            </a:solidFill>
          </a:ln>
        </p:spPr>
        <p:txBody>
          <a:bodyPr/>
          <a:lstStyle/>
          <a:p>
            <a:r>
              <a:rPr lang="en-US" dirty="0"/>
              <a:t>BOCES Program</a:t>
            </a:r>
          </a:p>
        </p:txBody>
      </p:sp>
      <p:sp>
        <p:nvSpPr>
          <p:cNvPr id="8" name="Text Placeholder 7">
            <a:extLst>
              <a:ext uri="{FF2B5EF4-FFF2-40B4-BE49-F238E27FC236}">
                <a16:creationId xmlns:a16="http://schemas.microsoft.com/office/drawing/2014/main" id="{F8CE684F-E196-D5FB-2C01-E0F67DCBE402}"/>
              </a:ext>
            </a:extLst>
          </p:cNvPr>
          <p:cNvSpPr>
            <a:spLocks noGrp="1"/>
          </p:cNvSpPr>
          <p:nvPr>
            <p:ph type="body" sz="quarter" idx="14"/>
          </p:nvPr>
        </p:nvSpPr>
        <p:spPr>
          <a:solidFill>
            <a:schemeClr val="accent4"/>
          </a:solidFill>
          <a:ln w="28575">
            <a:solidFill>
              <a:schemeClr val="accent4">
                <a:lumMod val="50000"/>
              </a:schemeClr>
            </a:solidFill>
          </a:ln>
        </p:spPr>
        <p:txBody>
          <a:bodyPr/>
          <a:lstStyle/>
          <a:p>
            <a:r>
              <a:rPr lang="en-US" dirty="0"/>
              <a:t>BOCES School</a:t>
            </a:r>
          </a:p>
        </p:txBody>
      </p:sp>
    </p:spTree>
    <p:extLst>
      <p:ext uri="{BB962C8B-B14F-4D97-AF65-F5344CB8AC3E}">
        <p14:creationId xmlns:p14="http://schemas.microsoft.com/office/powerpoint/2010/main" val="590923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6333D9-B8F1-AE5D-69C5-2E3A69BAB2FD}"/>
              </a:ext>
            </a:extLst>
          </p:cNvPr>
          <p:cNvSpPr>
            <a:spLocks noGrp="1"/>
          </p:cNvSpPr>
          <p:nvPr>
            <p:ph type="title"/>
          </p:nvPr>
        </p:nvSpPr>
        <p:spPr/>
        <p:txBody>
          <a:bodyPr/>
          <a:lstStyle/>
          <a:p>
            <a:r>
              <a:rPr lang="en-US" dirty="0"/>
              <a:t>Dual Enrolled in two separate districts</a:t>
            </a:r>
          </a:p>
        </p:txBody>
      </p:sp>
      <p:sp>
        <p:nvSpPr>
          <p:cNvPr id="8" name="Content Placeholder 7">
            <a:extLst>
              <a:ext uri="{FF2B5EF4-FFF2-40B4-BE49-F238E27FC236}">
                <a16:creationId xmlns:a16="http://schemas.microsoft.com/office/drawing/2014/main" id="{9FD82D41-82BE-E563-7AD6-DF1A3A2E122C}"/>
              </a:ext>
            </a:extLst>
          </p:cNvPr>
          <p:cNvSpPr>
            <a:spLocks noGrp="1"/>
          </p:cNvSpPr>
          <p:nvPr>
            <p:ph idx="1"/>
          </p:nvPr>
        </p:nvSpPr>
        <p:spPr/>
        <p:txBody>
          <a:bodyPr/>
          <a:lstStyle/>
          <a:p>
            <a:r>
              <a:rPr lang="en-US" dirty="0"/>
              <a:t>Students who are counted in membership in a district at any point during the year are included in the SEY snapshot</a:t>
            </a:r>
          </a:p>
          <a:p>
            <a:r>
              <a:rPr lang="en-US" dirty="0"/>
              <a:t>A student may only be counted as a graduate/completer from one district. </a:t>
            </a:r>
          </a:p>
          <a:p>
            <a:pPr lvl="1"/>
            <a:r>
              <a:rPr lang="en-US" dirty="0"/>
              <a:t>Districts must work together to determine which district will claim the student as a graduate/completer and which will exit the student with Exit Type 13 (transfer to a public school in a different CO district)</a:t>
            </a:r>
          </a:p>
        </p:txBody>
      </p:sp>
      <p:sp>
        <p:nvSpPr>
          <p:cNvPr id="5" name="Slide Number Placeholder 4">
            <a:extLst>
              <a:ext uri="{FF2B5EF4-FFF2-40B4-BE49-F238E27FC236}">
                <a16:creationId xmlns:a16="http://schemas.microsoft.com/office/drawing/2014/main" id="{0DB39CC4-6891-548D-4310-B4D40745DABB}"/>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11357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3E9A-14BC-4A68-4474-E819DBA66748}"/>
              </a:ext>
            </a:extLst>
          </p:cNvPr>
          <p:cNvSpPr>
            <a:spLocks noGrp="1"/>
          </p:cNvSpPr>
          <p:nvPr>
            <p:ph type="ctrTitle"/>
          </p:nvPr>
        </p:nvSpPr>
        <p:spPr/>
        <p:txBody>
          <a:bodyPr/>
          <a:lstStyle/>
          <a:p>
            <a:r>
              <a:rPr lang="en-US" dirty="0"/>
              <a:t>Gifted and Talented</a:t>
            </a:r>
          </a:p>
        </p:txBody>
      </p:sp>
      <p:sp>
        <p:nvSpPr>
          <p:cNvPr id="3" name="Slide Number Placeholder 2">
            <a:extLst>
              <a:ext uri="{FF2B5EF4-FFF2-40B4-BE49-F238E27FC236}">
                <a16:creationId xmlns:a16="http://schemas.microsoft.com/office/drawing/2014/main" id="{F644E71C-DED6-6C32-D708-FE5FBEB59104}"/>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723301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119D4E-0692-FD71-B215-AB8EE00F9D61}"/>
              </a:ext>
            </a:extLst>
          </p:cNvPr>
          <p:cNvSpPr>
            <a:spLocks noGrp="1"/>
          </p:cNvSpPr>
          <p:nvPr>
            <p:ph type="title"/>
          </p:nvPr>
        </p:nvSpPr>
        <p:spPr/>
        <p:txBody>
          <a:bodyPr/>
          <a:lstStyle/>
          <a:p>
            <a:r>
              <a:rPr lang="en-US" dirty="0"/>
              <a:t>Gifted and Talented Fields on SSA file</a:t>
            </a:r>
          </a:p>
        </p:txBody>
      </p:sp>
      <p:sp>
        <p:nvSpPr>
          <p:cNvPr id="5" name="Content Placeholder 4">
            <a:extLst>
              <a:ext uri="{FF2B5EF4-FFF2-40B4-BE49-F238E27FC236}">
                <a16:creationId xmlns:a16="http://schemas.microsoft.com/office/drawing/2014/main" id="{771B1016-FC4A-7847-DF51-5FFC908B1413}"/>
              </a:ext>
            </a:extLst>
          </p:cNvPr>
          <p:cNvSpPr>
            <a:spLocks noGrp="1"/>
          </p:cNvSpPr>
          <p:nvPr>
            <p:ph idx="1"/>
          </p:nvPr>
        </p:nvSpPr>
        <p:spPr/>
        <p:txBody>
          <a:bodyPr>
            <a:normAutofit fontScale="92500" lnSpcReduction="10000"/>
          </a:bodyPr>
          <a:lstStyle/>
          <a:p>
            <a:r>
              <a:rPr lang="en-US" dirty="0"/>
              <a:t>Students who have been formally identified as gifted using administrative unit-wide procedures aligned with CDE guidelines. Gifted students may be identified in any or a combination of these categories (domains).</a:t>
            </a:r>
          </a:p>
          <a:p>
            <a:endParaRPr lang="en-US" dirty="0"/>
          </a:p>
          <a:p>
            <a:endParaRPr lang="en-US" dirty="0"/>
          </a:p>
          <a:p>
            <a:endParaRPr lang="en-US" dirty="0"/>
          </a:p>
          <a:p>
            <a:endParaRPr lang="en-US" dirty="0"/>
          </a:p>
          <a:p>
            <a:endParaRPr lang="en-US" dirty="0"/>
          </a:p>
          <a:p>
            <a:endParaRPr lang="en-US" dirty="0"/>
          </a:p>
          <a:p>
            <a:r>
              <a:rPr lang="en-US" dirty="0"/>
              <a:t>Once a student is identified in a domain, they remain coded as such for all subsequent years. A student may add additional areas of identification in subsequent years as well.</a:t>
            </a:r>
          </a:p>
        </p:txBody>
      </p:sp>
      <p:sp>
        <p:nvSpPr>
          <p:cNvPr id="3" name="Slide Number Placeholder 2">
            <a:extLst>
              <a:ext uri="{FF2B5EF4-FFF2-40B4-BE49-F238E27FC236}">
                <a16:creationId xmlns:a16="http://schemas.microsoft.com/office/drawing/2014/main" id="{8D2BF2FC-C969-71DD-B1E3-8866901EA2F6}"/>
              </a:ext>
            </a:extLst>
          </p:cNvPr>
          <p:cNvSpPr>
            <a:spLocks noGrp="1"/>
          </p:cNvSpPr>
          <p:nvPr>
            <p:ph type="sldNum" sz="quarter" idx="12"/>
          </p:nvPr>
        </p:nvSpPr>
        <p:spPr/>
        <p:txBody>
          <a:bodyPr/>
          <a:lstStyle/>
          <a:p>
            <a:fld id="{C479D5F6-EDCB-402A-AC08-4943A1820E8F}" type="slidenum">
              <a:rPr lang="en-US" smtClean="0"/>
              <a:pPr/>
              <a:t>38</a:t>
            </a:fld>
            <a:endParaRPr lang="en-US" dirty="0"/>
          </a:p>
        </p:txBody>
      </p:sp>
      <p:graphicFrame>
        <p:nvGraphicFramePr>
          <p:cNvPr id="6" name="Table 6">
            <a:extLst>
              <a:ext uri="{FF2B5EF4-FFF2-40B4-BE49-F238E27FC236}">
                <a16:creationId xmlns:a16="http://schemas.microsoft.com/office/drawing/2014/main" id="{9F7365B2-FC5F-2A69-4896-4F5A29DD6BB2}"/>
              </a:ext>
            </a:extLst>
          </p:cNvPr>
          <p:cNvGraphicFramePr>
            <a:graphicFrameLocks noGrp="1"/>
          </p:cNvGraphicFramePr>
          <p:nvPr>
            <p:extLst>
              <p:ext uri="{D42A27DB-BD31-4B8C-83A1-F6EECF244321}">
                <p14:modId xmlns:p14="http://schemas.microsoft.com/office/powerpoint/2010/main" val="3326889756"/>
              </p:ext>
            </p:extLst>
          </p:nvPr>
        </p:nvGraphicFramePr>
        <p:xfrm>
          <a:off x="821987" y="2545495"/>
          <a:ext cx="7500026" cy="2346960"/>
        </p:xfrm>
        <a:graphic>
          <a:graphicData uri="http://schemas.openxmlformats.org/drawingml/2006/table">
            <a:tbl>
              <a:tblPr bandRow="1">
                <a:tableStyleId>{5DA37D80-6434-44D0-A028-1B22A696006F}</a:tableStyleId>
              </a:tblPr>
              <a:tblGrid>
                <a:gridCol w="3750013">
                  <a:extLst>
                    <a:ext uri="{9D8B030D-6E8A-4147-A177-3AD203B41FA5}">
                      <a16:colId xmlns:a16="http://schemas.microsoft.com/office/drawing/2014/main" val="528453396"/>
                    </a:ext>
                  </a:extLst>
                </a:gridCol>
                <a:gridCol w="3750013">
                  <a:extLst>
                    <a:ext uri="{9D8B030D-6E8A-4147-A177-3AD203B41FA5}">
                      <a16:colId xmlns:a16="http://schemas.microsoft.com/office/drawing/2014/main" val="447507402"/>
                    </a:ext>
                  </a:extLst>
                </a:gridCol>
              </a:tblGrid>
              <a:tr h="302814">
                <a:tc>
                  <a:txBody>
                    <a:bodyPr/>
                    <a:lstStyle/>
                    <a:p>
                      <a:r>
                        <a:rPr lang="en-US" sz="1600" dirty="0"/>
                        <a:t>Gifted in General Intellect</a:t>
                      </a:r>
                    </a:p>
                  </a:txBody>
                  <a:tcPr/>
                </a:tc>
                <a:tc>
                  <a:txBody>
                    <a:bodyPr/>
                    <a:lstStyle/>
                    <a:p>
                      <a:r>
                        <a:rPr lang="en-US" sz="1600" dirty="0"/>
                        <a:t>Gifted Social Studies</a:t>
                      </a:r>
                    </a:p>
                  </a:txBody>
                  <a:tcPr/>
                </a:tc>
                <a:extLst>
                  <a:ext uri="{0D108BD9-81ED-4DB2-BD59-A6C34878D82A}">
                    <a16:rowId xmlns:a16="http://schemas.microsoft.com/office/drawing/2014/main" val="779849031"/>
                  </a:ext>
                </a:extLst>
              </a:tr>
              <a:tr h="271490">
                <a:tc>
                  <a:txBody>
                    <a:bodyPr/>
                    <a:lstStyle/>
                    <a:p>
                      <a:r>
                        <a:rPr lang="en-US" sz="1600" dirty="0"/>
                        <a:t>Gifted Creative and Productive Thinking</a:t>
                      </a:r>
                    </a:p>
                  </a:txBody>
                  <a:tcPr/>
                </a:tc>
                <a:tc>
                  <a:txBody>
                    <a:bodyPr/>
                    <a:lstStyle/>
                    <a:p>
                      <a:r>
                        <a:rPr lang="en-US" sz="1600" dirty="0"/>
                        <a:t>Gifted World Language</a:t>
                      </a:r>
                    </a:p>
                  </a:txBody>
                  <a:tcPr/>
                </a:tc>
                <a:extLst>
                  <a:ext uri="{0D108BD9-81ED-4DB2-BD59-A6C34878D82A}">
                    <a16:rowId xmlns:a16="http://schemas.microsoft.com/office/drawing/2014/main" val="820741770"/>
                  </a:ext>
                </a:extLst>
              </a:tr>
              <a:tr h="302814">
                <a:tc>
                  <a:txBody>
                    <a:bodyPr/>
                    <a:lstStyle/>
                    <a:p>
                      <a:r>
                        <a:rPr lang="en-US" sz="1600" dirty="0"/>
                        <a:t>Gifted Leadership</a:t>
                      </a:r>
                    </a:p>
                  </a:txBody>
                  <a:tcPr/>
                </a:tc>
                <a:tc>
                  <a:txBody>
                    <a:bodyPr/>
                    <a:lstStyle/>
                    <a:p>
                      <a:r>
                        <a:rPr lang="en-US" sz="1600" dirty="0"/>
                        <a:t>Gifted Visual Arts</a:t>
                      </a:r>
                    </a:p>
                  </a:txBody>
                  <a:tcPr/>
                </a:tc>
                <a:extLst>
                  <a:ext uri="{0D108BD9-81ED-4DB2-BD59-A6C34878D82A}">
                    <a16:rowId xmlns:a16="http://schemas.microsoft.com/office/drawing/2014/main" val="492072472"/>
                  </a:ext>
                </a:extLst>
              </a:tr>
              <a:tr h="302814">
                <a:tc>
                  <a:txBody>
                    <a:bodyPr/>
                    <a:lstStyle/>
                    <a:p>
                      <a:r>
                        <a:rPr lang="en-US" sz="1600" dirty="0"/>
                        <a:t>Gifted Reading</a:t>
                      </a:r>
                    </a:p>
                  </a:txBody>
                  <a:tcPr/>
                </a:tc>
                <a:tc>
                  <a:txBody>
                    <a:bodyPr/>
                    <a:lstStyle/>
                    <a:p>
                      <a:r>
                        <a:rPr lang="en-US" sz="1600" dirty="0"/>
                        <a:t>Gifted Drama and Theater</a:t>
                      </a:r>
                    </a:p>
                  </a:txBody>
                  <a:tcPr/>
                </a:tc>
                <a:extLst>
                  <a:ext uri="{0D108BD9-81ED-4DB2-BD59-A6C34878D82A}">
                    <a16:rowId xmlns:a16="http://schemas.microsoft.com/office/drawing/2014/main" val="2847145893"/>
                  </a:ext>
                </a:extLst>
              </a:tr>
              <a:tr h="302814">
                <a:tc>
                  <a:txBody>
                    <a:bodyPr/>
                    <a:lstStyle/>
                    <a:p>
                      <a:r>
                        <a:rPr lang="en-US" sz="1600" dirty="0"/>
                        <a:t>Gifted Writing</a:t>
                      </a:r>
                    </a:p>
                  </a:txBody>
                  <a:tcPr/>
                </a:tc>
                <a:tc>
                  <a:txBody>
                    <a:bodyPr/>
                    <a:lstStyle/>
                    <a:p>
                      <a:r>
                        <a:rPr lang="en-US" sz="1600" dirty="0"/>
                        <a:t>Gifted Musical</a:t>
                      </a:r>
                    </a:p>
                  </a:txBody>
                  <a:tcPr/>
                </a:tc>
                <a:extLst>
                  <a:ext uri="{0D108BD9-81ED-4DB2-BD59-A6C34878D82A}">
                    <a16:rowId xmlns:a16="http://schemas.microsoft.com/office/drawing/2014/main" val="3299692677"/>
                  </a:ext>
                </a:extLst>
              </a:tr>
              <a:tr h="302814">
                <a:tc>
                  <a:txBody>
                    <a:bodyPr/>
                    <a:lstStyle/>
                    <a:p>
                      <a:r>
                        <a:rPr lang="en-US" sz="1600" dirty="0"/>
                        <a:t>Gifted Math</a:t>
                      </a:r>
                    </a:p>
                  </a:txBody>
                  <a:tcPr/>
                </a:tc>
                <a:tc>
                  <a:txBody>
                    <a:bodyPr/>
                    <a:lstStyle/>
                    <a:p>
                      <a:r>
                        <a:rPr lang="en-US" sz="1600" dirty="0"/>
                        <a:t>Gifted Dance</a:t>
                      </a:r>
                    </a:p>
                  </a:txBody>
                  <a:tcPr/>
                </a:tc>
                <a:extLst>
                  <a:ext uri="{0D108BD9-81ED-4DB2-BD59-A6C34878D82A}">
                    <a16:rowId xmlns:a16="http://schemas.microsoft.com/office/drawing/2014/main" val="1017078406"/>
                  </a:ext>
                </a:extLst>
              </a:tr>
              <a:tr h="302814">
                <a:tc>
                  <a:txBody>
                    <a:bodyPr/>
                    <a:lstStyle/>
                    <a:p>
                      <a:r>
                        <a:rPr lang="en-US" sz="1600" dirty="0"/>
                        <a:t>Gifted Science</a:t>
                      </a:r>
                    </a:p>
                  </a:txBody>
                  <a:tcPr/>
                </a:tc>
                <a:tc>
                  <a:txBody>
                    <a:bodyPr/>
                    <a:lstStyle/>
                    <a:p>
                      <a:r>
                        <a:rPr lang="en-US" sz="1600" dirty="0"/>
                        <a:t>Gifted Psychomotor</a:t>
                      </a:r>
                    </a:p>
                  </a:txBody>
                  <a:tcPr/>
                </a:tc>
                <a:extLst>
                  <a:ext uri="{0D108BD9-81ED-4DB2-BD59-A6C34878D82A}">
                    <a16:rowId xmlns:a16="http://schemas.microsoft.com/office/drawing/2014/main" val="1998359184"/>
                  </a:ext>
                </a:extLst>
              </a:tr>
            </a:tbl>
          </a:graphicData>
        </a:graphic>
      </p:graphicFrame>
    </p:spTree>
    <p:extLst>
      <p:ext uri="{BB962C8B-B14F-4D97-AF65-F5344CB8AC3E}">
        <p14:creationId xmlns:p14="http://schemas.microsoft.com/office/powerpoint/2010/main" val="3805356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F36C-3143-EF38-53CA-52014A799640}"/>
              </a:ext>
            </a:extLst>
          </p:cNvPr>
          <p:cNvSpPr>
            <a:spLocks noGrp="1"/>
          </p:cNvSpPr>
          <p:nvPr>
            <p:ph type="title"/>
          </p:nvPr>
        </p:nvSpPr>
        <p:spPr/>
        <p:txBody>
          <a:bodyPr/>
          <a:lstStyle/>
          <a:p>
            <a:r>
              <a:rPr lang="en-US" dirty="0"/>
              <a:t>SEY Field &amp; Business Rules</a:t>
            </a:r>
          </a:p>
        </p:txBody>
      </p:sp>
      <p:sp>
        <p:nvSpPr>
          <p:cNvPr id="3" name="Content Placeholder 2">
            <a:extLst>
              <a:ext uri="{FF2B5EF4-FFF2-40B4-BE49-F238E27FC236}">
                <a16:creationId xmlns:a16="http://schemas.microsoft.com/office/drawing/2014/main" id="{B959907D-0FBA-A8AA-F146-BA332D620B22}"/>
              </a:ext>
            </a:extLst>
          </p:cNvPr>
          <p:cNvSpPr>
            <a:spLocks noGrp="1"/>
          </p:cNvSpPr>
          <p:nvPr>
            <p:ph idx="1"/>
          </p:nvPr>
        </p:nvSpPr>
        <p:spPr/>
        <p:txBody>
          <a:bodyPr>
            <a:normAutofit lnSpcReduction="10000"/>
          </a:bodyPr>
          <a:lstStyle/>
          <a:p>
            <a:r>
              <a:rPr lang="en-US" dirty="0"/>
              <a:t>Gifted and Talented (Internal Flag): Student identified as Gifted and Talented in one or more of the 14 domains indicated on the SSA file.</a:t>
            </a:r>
          </a:p>
          <a:p>
            <a:pPr lvl="1"/>
            <a:endParaRPr lang="en-US" dirty="0"/>
          </a:p>
          <a:p>
            <a:pPr lvl="1"/>
            <a:endParaRPr lang="en-US" dirty="0"/>
          </a:p>
          <a:p>
            <a:pPr lvl="1"/>
            <a:endParaRPr lang="en-US" dirty="0"/>
          </a:p>
          <a:p>
            <a:r>
              <a:rPr lang="en-US" dirty="0"/>
              <a:t>SE163: WARNING Grade 8-12 student whose Gifted and Talented identification differs from prior year. This student was previously identified as Gifted and Talented in one or more domains and should still be identified as such. </a:t>
            </a:r>
          </a:p>
          <a:p>
            <a:pPr lvl="1"/>
            <a:r>
              <a:rPr lang="en-US" dirty="0"/>
              <a:t>Check areas of identification on SSA field</a:t>
            </a:r>
          </a:p>
          <a:p>
            <a:pPr lvl="2"/>
            <a:r>
              <a:rPr lang="en-US" dirty="0"/>
              <a:t>Did student add an area of identification?</a:t>
            </a:r>
          </a:p>
          <a:p>
            <a:pPr lvl="3"/>
            <a:r>
              <a:rPr lang="en-US" dirty="0"/>
              <a:t>Ignore warning</a:t>
            </a:r>
          </a:p>
          <a:p>
            <a:pPr lvl="2"/>
            <a:r>
              <a:rPr lang="en-US" dirty="0"/>
              <a:t>Was student identified in an area last year that is missing this year? </a:t>
            </a:r>
          </a:p>
          <a:p>
            <a:pPr lvl="3"/>
            <a:r>
              <a:rPr lang="en-US" dirty="0"/>
              <a:t>Correct data fields</a:t>
            </a:r>
          </a:p>
        </p:txBody>
      </p:sp>
      <p:sp>
        <p:nvSpPr>
          <p:cNvPr id="4" name="Slide Number Placeholder 3">
            <a:extLst>
              <a:ext uri="{FF2B5EF4-FFF2-40B4-BE49-F238E27FC236}">
                <a16:creationId xmlns:a16="http://schemas.microsoft.com/office/drawing/2014/main" id="{6E12CDA6-81A2-B61A-296C-F0AD954B2690}"/>
              </a:ext>
            </a:extLst>
          </p:cNvPr>
          <p:cNvSpPr>
            <a:spLocks noGrp="1"/>
          </p:cNvSpPr>
          <p:nvPr>
            <p:ph type="sldNum" sz="quarter" idx="12"/>
          </p:nvPr>
        </p:nvSpPr>
        <p:spPr/>
        <p:txBody>
          <a:bodyPr/>
          <a:lstStyle/>
          <a:p>
            <a:fld id="{C479D5F6-EDCB-402A-AC08-4943A1820E8F}" type="slidenum">
              <a:rPr lang="en-US" smtClean="0"/>
              <a:pPr/>
              <a:t>39</a:t>
            </a:fld>
            <a:endParaRPr lang="en-US" dirty="0"/>
          </a:p>
        </p:txBody>
      </p:sp>
      <p:graphicFrame>
        <p:nvGraphicFramePr>
          <p:cNvPr id="5" name="Table 5">
            <a:extLst>
              <a:ext uri="{FF2B5EF4-FFF2-40B4-BE49-F238E27FC236}">
                <a16:creationId xmlns:a16="http://schemas.microsoft.com/office/drawing/2014/main" id="{1DF81313-21A9-4ACE-B67F-3E05EF5409D9}"/>
              </a:ext>
            </a:extLst>
          </p:cNvPr>
          <p:cNvGraphicFramePr>
            <a:graphicFrameLocks noGrp="1"/>
          </p:cNvGraphicFramePr>
          <p:nvPr>
            <p:extLst>
              <p:ext uri="{D42A27DB-BD31-4B8C-83A1-F6EECF244321}">
                <p14:modId xmlns:p14="http://schemas.microsoft.com/office/powerpoint/2010/main" val="2043643544"/>
              </p:ext>
            </p:extLst>
          </p:nvPr>
        </p:nvGraphicFramePr>
        <p:xfrm>
          <a:off x="3741906" y="2437859"/>
          <a:ext cx="1005192" cy="752814"/>
        </p:xfrm>
        <a:graphic>
          <a:graphicData uri="http://schemas.openxmlformats.org/drawingml/2006/table">
            <a:tbl>
              <a:tblPr bandRow="1">
                <a:tableStyleId>{912C8C85-51F0-491E-9774-3900AFEF0FD7}</a:tableStyleId>
              </a:tblPr>
              <a:tblGrid>
                <a:gridCol w="347846">
                  <a:extLst>
                    <a:ext uri="{9D8B030D-6E8A-4147-A177-3AD203B41FA5}">
                      <a16:colId xmlns:a16="http://schemas.microsoft.com/office/drawing/2014/main" val="1189774636"/>
                    </a:ext>
                  </a:extLst>
                </a:gridCol>
                <a:gridCol w="657346">
                  <a:extLst>
                    <a:ext uri="{9D8B030D-6E8A-4147-A177-3AD203B41FA5}">
                      <a16:colId xmlns:a16="http://schemas.microsoft.com/office/drawing/2014/main" val="1846135465"/>
                    </a:ext>
                  </a:extLst>
                </a:gridCol>
              </a:tblGrid>
              <a:tr h="376407">
                <a:tc>
                  <a:txBody>
                    <a:bodyPr/>
                    <a:lstStyle/>
                    <a:p>
                      <a:r>
                        <a:rPr lang="en-US" dirty="0"/>
                        <a:t>0</a:t>
                      </a:r>
                    </a:p>
                  </a:txBody>
                  <a:tcPr/>
                </a:tc>
                <a:tc>
                  <a:txBody>
                    <a:bodyPr/>
                    <a:lstStyle/>
                    <a:p>
                      <a:r>
                        <a:rPr lang="en-US" dirty="0"/>
                        <a:t>No</a:t>
                      </a:r>
                    </a:p>
                  </a:txBody>
                  <a:tcPr/>
                </a:tc>
                <a:extLst>
                  <a:ext uri="{0D108BD9-81ED-4DB2-BD59-A6C34878D82A}">
                    <a16:rowId xmlns:a16="http://schemas.microsoft.com/office/drawing/2014/main" val="37069628"/>
                  </a:ext>
                </a:extLst>
              </a:tr>
              <a:tr h="376407">
                <a:tc>
                  <a:txBody>
                    <a:bodyPr/>
                    <a:lstStyle/>
                    <a:p>
                      <a:r>
                        <a:rPr lang="en-US" dirty="0"/>
                        <a:t>9</a:t>
                      </a:r>
                    </a:p>
                  </a:txBody>
                  <a:tcPr/>
                </a:tc>
                <a:tc>
                  <a:txBody>
                    <a:bodyPr/>
                    <a:lstStyle/>
                    <a:p>
                      <a:r>
                        <a:rPr lang="en-US" dirty="0"/>
                        <a:t>Yes</a:t>
                      </a:r>
                    </a:p>
                  </a:txBody>
                  <a:tcPr/>
                </a:tc>
                <a:extLst>
                  <a:ext uri="{0D108BD9-81ED-4DB2-BD59-A6C34878D82A}">
                    <a16:rowId xmlns:a16="http://schemas.microsoft.com/office/drawing/2014/main" val="194245644"/>
                  </a:ext>
                </a:extLst>
              </a:tr>
            </a:tbl>
          </a:graphicData>
        </a:graphic>
      </p:graphicFrame>
    </p:spTree>
    <p:extLst>
      <p:ext uri="{BB962C8B-B14F-4D97-AF65-F5344CB8AC3E}">
        <p14:creationId xmlns:p14="http://schemas.microsoft.com/office/powerpoint/2010/main" val="276946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and use of SEY snapshot information</a:t>
            </a:r>
          </a:p>
        </p:txBody>
      </p:sp>
      <p:graphicFrame>
        <p:nvGraphicFramePr>
          <p:cNvPr id="7" name="Content Placeholder 6">
            <a:extLst>
              <a:ext uri="{FF2B5EF4-FFF2-40B4-BE49-F238E27FC236}">
                <a16:creationId xmlns:a16="http://schemas.microsoft.com/office/drawing/2014/main" id="{C8FDE8B1-11DB-4CD4-A5D7-1633B1294C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00046238"/>
              </p:ext>
            </p:extLst>
          </p:nvPr>
        </p:nvGraphicFramePr>
        <p:xfrm>
          <a:off x="628650" y="1398843"/>
          <a:ext cx="7886700" cy="380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
        <p:nvSpPr>
          <p:cNvPr id="3" name="Rectangle 2">
            <a:extLst>
              <a:ext uri="{FF2B5EF4-FFF2-40B4-BE49-F238E27FC236}">
                <a16:creationId xmlns:a16="http://schemas.microsoft.com/office/drawing/2014/main" id="{B2D18275-1740-0DB5-27AD-35BF555C608E}"/>
              </a:ext>
            </a:extLst>
          </p:cNvPr>
          <p:cNvSpPr/>
          <p:nvPr/>
        </p:nvSpPr>
        <p:spPr>
          <a:xfrm>
            <a:off x="628650" y="5660571"/>
            <a:ext cx="7886700" cy="43423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sz="1300" u="sng" dirty="0"/>
              <a:t>Reminder: </a:t>
            </a:r>
          </a:p>
          <a:p>
            <a:r>
              <a:rPr lang="en-US" sz="1300" dirty="0"/>
              <a:t>Report all students in grades PK-12 counted in membership at any time between July 1, 2021, and June 30, 2022</a:t>
            </a:r>
          </a:p>
        </p:txBody>
      </p:sp>
    </p:spTree>
    <p:extLst>
      <p:ext uri="{BB962C8B-B14F-4D97-AF65-F5344CB8AC3E}">
        <p14:creationId xmlns:p14="http://schemas.microsoft.com/office/powerpoint/2010/main" val="321196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3CF8-0D12-46E5-2B3C-7C30A1E84BC0}"/>
              </a:ext>
            </a:extLst>
          </p:cNvPr>
          <p:cNvSpPr>
            <a:spLocks noGrp="1"/>
          </p:cNvSpPr>
          <p:nvPr>
            <p:ph type="ctrTitle"/>
          </p:nvPr>
        </p:nvSpPr>
        <p:spPr/>
        <p:txBody>
          <a:bodyPr/>
          <a:lstStyle/>
          <a:p>
            <a:r>
              <a:rPr lang="en-US" dirty="0"/>
              <a:t>Expelled Students</a:t>
            </a:r>
          </a:p>
        </p:txBody>
      </p:sp>
      <p:sp>
        <p:nvSpPr>
          <p:cNvPr id="3" name="Slide Number Placeholder 2">
            <a:extLst>
              <a:ext uri="{FF2B5EF4-FFF2-40B4-BE49-F238E27FC236}">
                <a16:creationId xmlns:a16="http://schemas.microsoft.com/office/drawing/2014/main" id="{4A727CE7-BCA2-7A07-1967-A3892F4291D5}"/>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4021245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D8CC8-7C35-5E83-DC1E-CFDC322504CC}"/>
              </a:ext>
            </a:extLst>
          </p:cNvPr>
          <p:cNvSpPr>
            <a:spLocks noGrp="1"/>
          </p:cNvSpPr>
          <p:nvPr>
            <p:ph type="title"/>
          </p:nvPr>
        </p:nvSpPr>
        <p:spPr/>
        <p:txBody>
          <a:bodyPr/>
          <a:lstStyle/>
          <a:p>
            <a:r>
              <a:rPr lang="en-US" dirty="0"/>
              <a:t>Expelled Students: Exit &amp; Entry Types</a:t>
            </a:r>
          </a:p>
        </p:txBody>
      </p:sp>
      <p:sp>
        <p:nvSpPr>
          <p:cNvPr id="5" name="Content Placeholder 4">
            <a:extLst>
              <a:ext uri="{FF2B5EF4-FFF2-40B4-BE49-F238E27FC236}">
                <a16:creationId xmlns:a16="http://schemas.microsoft.com/office/drawing/2014/main" id="{B9693CA4-33B5-6472-B731-FF5C6113C2C7}"/>
              </a:ext>
            </a:extLst>
          </p:cNvPr>
          <p:cNvSpPr>
            <a:spLocks noGrp="1"/>
          </p:cNvSpPr>
          <p:nvPr>
            <p:ph idx="1"/>
          </p:nvPr>
        </p:nvSpPr>
        <p:spPr/>
        <p:txBody>
          <a:bodyPr>
            <a:normAutofit/>
          </a:bodyPr>
          <a:lstStyle/>
          <a:p>
            <a:r>
              <a:rPr lang="en-US" dirty="0"/>
              <a:t>Exit Type</a:t>
            </a:r>
            <a:br>
              <a:rPr lang="en-US" dirty="0"/>
            </a:br>
            <a:endParaRPr lang="en-US" dirty="0"/>
          </a:p>
          <a:p>
            <a:endParaRPr lang="en-US" dirty="0"/>
          </a:p>
          <a:p>
            <a:endParaRPr lang="en-US" dirty="0"/>
          </a:p>
          <a:p>
            <a:pPr lvl="1"/>
            <a:endParaRPr lang="en-US" dirty="0"/>
          </a:p>
          <a:p>
            <a:pPr lvl="1"/>
            <a:endParaRPr lang="en-US" dirty="0"/>
          </a:p>
          <a:p>
            <a:r>
              <a:rPr lang="en-US" dirty="0"/>
              <a:t>Entry Type</a:t>
            </a:r>
          </a:p>
          <a:p>
            <a:pPr marL="0" indent="0">
              <a:buNone/>
            </a:pPr>
            <a:br>
              <a:rPr lang="en-US" dirty="0"/>
            </a:br>
            <a:endParaRPr lang="en-US" dirty="0"/>
          </a:p>
        </p:txBody>
      </p:sp>
      <p:sp>
        <p:nvSpPr>
          <p:cNvPr id="3" name="Slide Number Placeholder 2">
            <a:extLst>
              <a:ext uri="{FF2B5EF4-FFF2-40B4-BE49-F238E27FC236}">
                <a16:creationId xmlns:a16="http://schemas.microsoft.com/office/drawing/2014/main" id="{7A858306-EC2B-938B-CCAA-CD8069B53BF7}"/>
              </a:ext>
            </a:extLst>
          </p:cNvPr>
          <p:cNvSpPr>
            <a:spLocks noGrp="1"/>
          </p:cNvSpPr>
          <p:nvPr>
            <p:ph type="sldNum" sz="quarter" idx="12"/>
          </p:nvPr>
        </p:nvSpPr>
        <p:spPr/>
        <p:txBody>
          <a:bodyPr/>
          <a:lstStyle/>
          <a:p>
            <a:fld id="{C479D5F6-EDCB-402A-AC08-4943A1820E8F}" type="slidenum">
              <a:rPr lang="en-US" smtClean="0"/>
              <a:pPr/>
              <a:t>41</a:t>
            </a:fld>
            <a:endParaRPr lang="en-US" dirty="0"/>
          </a:p>
        </p:txBody>
      </p:sp>
      <p:graphicFrame>
        <p:nvGraphicFramePr>
          <p:cNvPr id="6" name="Table 6">
            <a:extLst>
              <a:ext uri="{FF2B5EF4-FFF2-40B4-BE49-F238E27FC236}">
                <a16:creationId xmlns:a16="http://schemas.microsoft.com/office/drawing/2014/main" id="{FE6D2AA8-485E-BE7A-911A-0E09FAF238DC}"/>
              </a:ext>
            </a:extLst>
          </p:cNvPr>
          <p:cNvGraphicFramePr>
            <a:graphicFrameLocks noGrp="1"/>
          </p:cNvGraphicFramePr>
          <p:nvPr>
            <p:extLst>
              <p:ext uri="{D42A27DB-BD31-4B8C-83A1-F6EECF244321}">
                <p14:modId xmlns:p14="http://schemas.microsoft.com/office/powerpoint/2010/main" val="3545544361"/>
              </p:ext>
            </p:extLst>
          </p:nvPr>
        </p:nvGraphicFramePr>
        <p:xfrm>
          <a:off x="628650" y="1805563"/>
          <a:ext cx="8058150" cy="1737360"/>
        </p:xfrm>
        <a:graphic>
          <a:graphicData uri="http://schemas.openxmlformats.org/drawingml/2006/table">
            <a:tbl>
              <a:tblPr bandRow="1">
                <a:tableStyleId>{5DA37D80-6434-44D0-A028-1B22A696006F}</a:tableStyleId>
              </a:tblPr>
              <a:tblGrid>
                <a:gridCol w="446370">
                  <a:extLst>
                    <a:ext uri="{9D8B030D-6E8A-4147-A177-3AD203B41FA5}">
                      <a16:colId xmlns:a16="http://schemas.microsoft.com/office/drawing/2014/main" val="2092902543"/>
                    </a:ext>
                  </a:extLst>
                </a:gridCol>
                <a:gridCol w="7611780">
                  <a:extLst>
                    <a:ext uri="{9D8B030D-6E8A-4147-A177-3AD203B41FA5}">
                      <a16:colId xmlns:a16="http://schemas.microsoft.com/office/drawing/2014/main" val="2841812648"/>
                    </a:ext>
                  </a:extLst>
                </a:gridCol>
              </a:tblGrid>
              <a:tr h="479986">
                <a:tc>
                  <a:txBody>
                    <a:bodyPr/>
                    <a:lstStyle/>
                    <a:p>
                      <a:r>
                        <a:rPr lang="en-US" sz="1600" dirty="0"/>
                        <a:t>50</a:t>
                      </a:r>
                    </a:p>
                  </a:txBody>
                  <a:tcPr/>
                </a:tc>
                <a:tc>
                  <a:txBody>
                    <a:bodyPr/>
                    <a:lstStyle/>
                    <a:p>
                      <a:r>
                        <a:rPr lang="en-US" sz="1600" dirty="0"/>
                        <a:t>Expulsion – student is </a:t>
                      </a:r>
                      <a:r>
                        <a:rPr lang="en-US" sz="1600" u="sng" dirty="0"/>
                        <a:t>not receiving educational services</a:t>
                      </a:r>
                      <a:r>
                        <a:rPr lang="en-US" sz="1600" u="none" dirty="0"/>
                        <a:t> </a:t>
                      </a:r>
                      <a:r>
                        <a:rPr lang="en-US" sz="1600" dirty="0"/>
                        <a:t>and </a:t>
                      </a:r>
                      <a:r>
                        <a:rPr lang="en-US" sz="1600" u="sng" dirty="0"/>
                        <a:t>does not return </a:t>
                      </a:r>
                      <a:r>
                        <a:rPr lang="en-US" sz="1600" dirty="0"/>
                        <a:t>before the end of the reported year</a:t>
                      </a:r>
                    </a:p>
                  </a:txBody>
                  <a:tcPr/>
                </a:tc>
                <a:extLst>
                  <a:ext uri="{0D108BD9-81ED-4DB2-BD59-A6C34878D82A}">
                    <a16:rowId xmlns:a16="http://schemas.microsoft.com/office/drawing/2014/main" val="1316779063"/>
                  </a:ext>
                </a:extLst>
              </a:tr>
              <a:tr h="479986">
                <a:tc>
                  <a:txBody>
                    <a:bodyPr/>
                    <a:lstStyle/>
                    <a:p>
                      <a:r>
                        <a:rPr lang="en-US" sz="1600" dirty="0"/>
                        <a:t>55</a:t>
                      </a:r>
                    </a:p>
                  </a:txBody>
                  <a:tcPr/>
                </a:tc>
                <a:tc>
                  <a:txBody>
                    <a:bodyPr/>
                    <a:lstStyle/>
                    <a:p>
                      <a:r>
                        <a:rPr lang="en-US" sz="1600" dirty="0"/>
                        <a:t>Expelled </a:t>
                      </a:r>
                      <a:r>
                        <a:rPr lang="en-US" sz="1600" u="sng" dirty="0"/>
                        <a:t>without</a:t>
                      </a:r>
                      <a:r>
                        <a:rPr lang="en-US" sz="1600" dirty="0"/>
                        <a:t> educational services and returned – student </a:t>
                      </a:r>
                      <a:r>
                        <a:rPr lang="en-US" sz="1600" u="sng" dirty="0"/>
                        <a:t>returns</a:t>
                      </a:r>
                      <a:r>
                        <a:rPr lang="en-US" sz="1600" dirty="0"/>
                        <a:t> before the end of the reported year</a:t>
                      </a:r>
                    </a:p>
                  </a:txBody>
                  <a:tcPr/>
                </a:tc>
                <a:extLst>
                  <a:ext uri="{0D108BD9-81ED-4DB2-BD59-A6C34878D82A}">
                    <a16:rowId xmlns:a16="http://schemas.microsoft.com/office/drawing/2014/main" val="1114553965"/>
                  </a:ext>
                </a:extLst>
              </a:tr>
              <a:tr h="337587">
                <a:tc>
                  <a:txBody>
                    <a:bodyPr/>
                    <a:lstStyle/>
                    <a:p>
                      <a:r>
                        <a:rPr lang="en-US" sz="1600" dirty="0"/>
                        <a:t>56</a:t>
                      </a:r>
                    </a:p>
                  </a:txBody>
                  <a:tcPr/>
                </a:tc>
                <a:tc>
                  <a:txBody>
                    <a:bodyPr/>
                    <a:lstStyle/>
                    <a:p>
                      <a:r>
                        <a:rPr lang="en-US" sz="1600" dirty="0"/>
                        <a:t>Expelled </a:t>
                      </a:r>
                      <a:r>
                        <a:rPr lang="en-US" sz="1600" u="sng" dirty="0"/>
                        <a:t>with</a:t>
                      </a:r>
                      <a:r>
                        <a:rPr lang="en-US" sz="1600" dirty="0"/>
                        <a:t> educational services – student is receiving educational services during time of expulsion</a:t>
                      </a:r>
                    </a:p>
                  </a:txBody>
                  <a:tcPr/>
                </a:tc>
                <a:extLst>
                  <a:ext uri="{0D108BD9-81ED-4DB2-BD59-A6C34878D82A}">
                    <a16:rowId xmlns:a16="http://schemas.microsoft.com/office/drawing/2014/main" val="1580511079"/>
                  </a:ext>
                </a:extLst>
              </a:tr>
            </a:tbl>
          </a:graphicData>
        </a:graphic>
      </p:graphicFrame>
      <p:graphicFrame>
        <p:nvGraphicFramePr>
          <p:cNvPr id="7" name="Table 6">
            <a:extLst>
              <a:ext uri="{FF2B5EF4-FFF2-40B4-BE49-F238E27FC236}">
                <a16:creationId xmlns:a16="http://schemas.microsoft.com/office/drawing/2014/main" id="{E26F4860-BD62-3B3A-555E-32C1CC790914}"/>
              </a:ext>
            </a:extLst>
          </p:cNvPr>
          <p:cNvGraphicFramePr>
            <a:graphicFrameLocks noGrp="1"/>
          </p:cNvGraphicFramePr>
          <p:nvPr>
            <p:extLst>
              <p:ext uri="{D42A27DB-BD31-4B8C-83A1-F6EECF244321}">
                <p14:modId xmlns:p14="http://schemas.microsoft.com/office/powerpoint/2010/main" val="3785967568"/>
              </p:ext>
            </p:extLst>
          </p:nvPr>
        </p:nvGraphicFramePr>
        <p:xfrm>
          <a:off x="628650" y="4191856"/>
          <a:ext cx="8058150" cy="1251987"/>
        </p:xfrm>
        <a:graphic>
          <a:graphicData uri="http://schemas.openxmlformats.org/drawingml/2006/table">
            <a:tbl>
              <a:tblPr bandRow="1">
                <a:tableStyleId>{5DA37D80-6434-44D0-A028-1B22A696006F}</a:tableStyleId>
              </a:tblPr>
              <a:tblGrid>
                <a:gridCol w="446370">
                  <a:extLst>
                    <a:ext uri="{9D8B030D-6E8A-4147-A177-3AD203B41FA5}">
                      <a16:colId xmlns:a16="http://schemas.microsoft.com/office/drawing/2014/main" val="2092902543"/>
                    </a:ext>
                  </a:extLst>
                </a:gridCol>
                <a:gridCol w="7611780">
                  <a:extLst>
                    <a:ext uri="{9D8B030D-6E8A-4147-A177-3AD203B41FA5}">
                      <a16:colId xmlns:a16="http://schemas.microsoft.com/office/drawing/2014/main" val="2841812648"/>
                    </a:ext>
                  </a:extLst>
                </a:gridCol>
              </a:tblGrid>
              <a:tr h="290355">
                <a:tc>
                  <a:txBody>
                    <a:bodyPr/>
                    <a:lstStyle/>
                    <a:p>
                      <a:r>
                        <a:rPr lang="en-US" sz="1600" dirty="0"/>
                        <a:t>50</a:t>
                      </a:r>
                    </a:p>
                  </a:txBody>
                  <a:tcPr/>
                </a:tc>
                <a:tc>
                  <a:txBody>
                    <a:bodyPr/>
                    <a:lstStyle/>
                    <a:p>
                      <a:r>
                        <a:rPr lang="en-US" sz="1600" dirty="0"/>
                        <a:t>Re-entry after expulsion </a:t>
                      </a:r>
                      <a:r>
                        <a:rPr lang="en-US" sz="1600" u="sng" dirty="0"/>
                        <a:t>without educational services </a:t>
                      </a:r>
                      <a:r>
                        <a:rPr lang="en-US" sz="1600" dirty="0"/>
                        <a:t>from same school district in a </a:t>
                      </a:r>
                      <a:r>
                        <a:rPr lang="en-US" sz="1600" u="sng" dirty="0"/>
                        <a:t>prior year</a:t>
                      </a:r>
                    </a:p>
                  </a:txBody>
                  <a:tcPr/>
                </a:tc>
                <a:extLst>
                  <a:ext uri="{0D108BD9-81ED-4DB2-BD59-A6C34878D82A}">
                    <a16:rowId xmlns:a16="http://schemas.microsoft.com/office/drawing/2014/main" val="1316779063"/>
                  </a:ext>
                </a:extLst>
              </a:tr>
              <a:tr h="257929">
                <a:tc>
                  <a:txBody>
                    <a:bodyPr/>
                    <a:lstStyle/>
                    <a:p>
                      <a:r>
                        <a:rPr lang="en-US" sz="1600" dirty="0"/>
                        <a:t>55</a:t>
                      </a:r>
                    </a:p>
                  </a:txBody>
                  <a:tcPr/>
                </a:tc>
                <a:tc>
                  <a:txBody>
                    <a:bodyPr/>
                    <a:lstStyle/>
                    <a:p>
                      <a:r>
                        <a:rPr lang="en-US" sz="1600" dirty="0"/>
                        <a:t>Re-entry after being expelled </a:t>
                      </a:r>
                      <a:r>
                        <a:rPr lang="en-US" sz="1600" u="sng" dirty="0"/>
                        <a:t>without educational services</a:t>
                      </a:r>
                      <a:r>
                        <a:rPr lang="en-US" sz="1600" u="none" dirty="0"/>
                        <a:t> </a:t>
                      </a:r>
                      <a:r>
                        <a:rPr lang="en-US" sz="1600" dirty="0"/>
                        <a:t>earlier in the </a:t>
                      </a:r>
                      <a:r>
                        <a:rPr lang="en-US" sz="1600" u="sng" dirty="0"/>
                        <a:t>same school year</a:t>
                      </a:r>
                    </a:p>
                  </a:txBody>
                  <a:tcPr/>
                </a:tc>
                <a:extLst>
                  <a:ext uri="{0D108BD9-81ED-4DB2-BD59-A6C34878D82A}">
                    <a16:rowId xmlns:a16="http://schemas.microsoft.com/office/drawing/2014/main" val="1114553965"/>
                  </a:ext>
                </a:extLst>
              </a:tr>
              <a:tr h="337587">
                <a:tc>
                  <a:txBody>
                    <a:bodyPr/>
                    <a:lstStyle/>
                    <a:p>
                      <a:r>
                        <a:rPr lang="en-US" sz="1600" dirty="0"/>
                        <a:t>56</a:t>
                      </a:r>
                    </a:p>
                  </a:txBody>
                  <a:tcPr/>
                </a:tc>
                <a:tc>
                  <a:txBody>
                    <a:bodyPr/>
                    <a:lstStyle/>
                    <a:p>
                      <a:r>
                        <a:rPr lang="en-US" sz="1600" dirty="0"/>
                        <a:t>Re-entry after being expelled </a:t>
                      </a:r>
                      <a:r>
                        <a:rPr lang="en-US" sz="1600" u="sng" dirty="0"/>
                        <a:t>with educational services</a:t>
                      </a:r>
                      <a:r>
                        <a:rPr lang="en-US" sz="1600" u="none" dirty="0"/>
                        <a:t> earlier in the </a:t>
                      </a:r>
                      <a:r>
                        <a:rPr lang="en-US" sz="1600" u="sng" dirty="0"/>
                        <a:t>same school year</a:t>
                      </a:r>
                      <a:endParaRPr lang="en-US" sz="1600" dirty="0"/>
                    </a:p>
                  </a:txBody>
                  <a:tcPr/>
                </a:tc>
                <a:extLst>
                  <a:ext uri="{0D108BD9-81ED-4DB2-BD59-A6C34878D82A}">
                    <a16:rowId xmlns:a16="http://schemas.microsoft.com/office/drawing/2014/main" val="1580511079"/>
                  </a:ext>
                </a:extLst>
              </a:tr>
            </a:tbl>
          </a:graphicData>
        </a:graphic>
      </p:graphicFrame>
      <p:sp>
        <p:nvSpPr>
          <p:cNvPr id="11" name="TextBox 10">
            <a:extLst>
              <a:ext uri="{FF2B5EF4-FFF2-40B4-BE49-F238E27FC236}">
                <a16:creationId xmlns:a16="http://schemas.microsoft.com/office/drawing/2014/main" id="{61EE5808-E05A-5870-7B04-E34C80F91F6E}"/>
              </a:ext>
            </a:extLst>
          </p:cNvPr>
          <p:cNvSpPr txBox="1"/>
          <p:nvPr/>
        </p:nvSpPr>
        <p:spPr>
          <a:xfrm>
            <a:off x="628649" y="5839691"/>
            <a:ext cx="7164533" cy="738664"/>
          </a:xfrm>
          <a:prstGeom prst="rect">
            <a:avLst/>
          </a:prstGeom>
          <a:noFill/>
        </p:spPr>
        <p:txBody>
          <a:bodyPr wrap="square" rtlCol="0">
            <a:spAutoFit/>
          </a:bodyPr>
          <a:lstStyle/>
          <a:p>
            <a:r>
              <a:rPr lang="en-US" sz="1400" i="1" u="sng" dirty="0"/>
              <a:t>Note:</a:t>
            </a:r>
            <a:r>
              <a:rPr lang="en-US" sz="1400" i="1" dirty="0"/>
              <a:t> The SSA file includes a yes/no data field ‘Expelled Education’ used to indicate a student is attending a program providing educational services while expelled. This data field does not pull into the SEY snapshot.</a:t>
            </a:r>
          </a:p>
        </p:txBody>
      </p:sp>
    </p:spTree>
    <p:extLst>
      <p:ext uri="{BB962C8B-B14F-4D97-AF65-F5344CB8AC3E}">
        <p14:creationId xmlns:p14="http://schemas.microsoft.com/office/powerpoint/2010/main" val="1536090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C814E-D25C-D3B1-09EF-D7037E98467F}"/>
              </a:ext>
            </a:extLst>
          </p:cNvPr>
          <p:cNvSpPr>
            <a:spLocks noGrp="1"/>
          </p:cNvSpPr>
          <p:nvPr>
            <p:ph sz="half" idx="1"/>
          </p:nvPr>
        </p:nvSpPr>
        <p:spPr>
          <a:xfrm>
            <a:off x="628650" y="2169267"/>
            <a:ext cx="3886200" cy="3877571"/>
          </a:xfrm>
          <a:solidFill>
            <a:schemeClr val="accent3">
              <a:lumMod val="20000"/>
              <a:lumOff val="80000"/>
            </a:schemeClr>
          </a:solidFill>
        </p:spPr>
        <p:txBody>
          <a:bodyPr/>
          <a:lstStyle/>
          <a:p>
            <a:r>
              <a:rPr lang="en-US" dirty="0"/>
              <a:t>2021-2022 Final SSA Record</a:t>
            </a:r>
          </a:p>
          <a:p>
            <a:pPr lvl="1"/>
            <a:r>
              <a:rPr lang="en-US" dirty="0"/>
              <a:t>School Exit Date = date of expulsion</a:t>
            </a:r>
          </a:p>
          <a:p>
            <a:pPr lvl="1"/>
            <a:r>
              <a:rPr lang="en-US" dirty="0"/>
              <a:t>School Exit Type = 50</a:t>
            </a:r>
          </a:p>
          <a:p>
            <a:r>
              <a:rPr lang="en-US" dirty="0"/>
              <a:t>2022-2023 First SSA Record </a:t>
            </a:r>
          </a:p>
          <a:p>
            <a:pPr lvl="1"/>
            <a:r>
              <a:rPr lang="en-US" dirty="0"/>
              <a:t>School Entry Date = date student returns to school</a:t>
            </a:r>
          </a:p>
          <a:p>
            <a:pPr lvl="1"/>
            <a:r>
              <a:rPr lang="en-US" dirty="0"/>
              <a:t>School Entry Type = 50</a:t>
            </a:r>
          </a:p>
        </p:txBody>
      </p:sp>
      <p:sp>
        <p:nvSpPr>
          <p:cNvPr id="5" name="Content Placeholder 4">
            <a:extLst>
              <a:ext uri="{FF2B5EF4-FFF2-40B4-BE49-F238E27FC236}">
                <a16:creationId xmlns:a16="http://schemas.microsoft.com/office/drawing/2014/main" id="{9EA0489C-D9E0-B103-0C63-6EC7E1FD4C68}"/>
              </a:ext>
            </a:extLst>
          </p:cNvPr>
          <p:cNvSpPr>
            <a:spLocks noGrp="1"/>
          </p:cNvSpPr>
          <p:nvPr>
            <p:ph sz="half" idx="2"/>
          </p:nvPr>
        </p:nvSpPr>
        <p:spPr>
          <a:xfrm>
            <a:off x="4629150" y="2169267"/>
            <a:ext cx="3886200" cy="3877572"/>
          </a:xfrm>
          <a:solidFill>
            <a:schemeClr val="accent2">
              <a:lumMod val="20000"/>
              <a:lumOff val="80000"/>
            </a:schemeClr>
          </a:solidFill>
        </p:spPr>
        <p:txBody>
          <a:bodyPr>
            <a:normAutofit/>
          </a:bodyPr>
          <a:lstStyle/>
          <a:p>
            <a:r>
              <a:rPr lang="en-US" dirty="0"/>
              <a:t>2021-2022 SSA Record</a:t>
            </a:r>
          </a:p>
          <a:p>
            <a:pPr lvl="1"/>
            <a:r>
              <a:rPr lang="en-US" dirty="0"/>
              <a:t>School Exit Date = date of expulsion</a:t>
            </a:r>
          </a:p>
          <a:p>
            <a:pPr lvl="1"/>
            <a:r>
              <a:rPr lang="en-US" dirty="0"/>
              <a:t>School Exit Type = 55</a:t>
            </a:r>
          </a:p>
          <a:p>
            <a:r>
              <a:rPr lang="en-US" dirty="0"/>
              <a:t>2021-2022 SSA Record</a:t>
            </a:r>
          </a:p>
          <a:p>
            <a:pPr lvl="1"/>
            <a:r>
              <a:rPr lang="en-US" dirty="0"/>
              <a:t>School Entry Date = date student returns to school</a:t>
            </a:r>
          </a:p>
          <a:p>
            <a:pPr lvl="1"/>
            <a:r>
              <a:rPr lang="en-US" dirty="0"/>
              <a:t>School Entry Type = 55</a:t>
            </a:r>
          </a:p>
          <a:p>
            <a:endParaRPr lang="en-US" dirty="0"/>
          </a:p>
        </p:txBody>
      </p:sp>
      <p:sp>
        <p:nvSpPr>
          <p:cNvPr id="2" name="Title 1">
            <a:extLst>
              <a:ext uri="{FF2B5EF4-FFF2-40B4-BE49-F238E27FC236}">
                <a16:creationId xmlns:a16="http://schemas.microsoft.com/office/drawing/2014/main" id="{7371B146-615D-92E8-E27F-E90995FFD8FF}"/>
              </a:ext>
            </a:extLst>
          </p:cNvPr>
          <p:cNvSpPr>
            <a:spLocks noGrp="1"/>
          </p:cNvSpPr>
          <p:nvPr>
            <p:ph type="title"/>
          </p:nvPr>
        </p:nvSpPr>
        <p:spPr/>
        <p:txBody>
          <a:bodyPr/>
          <a:lstStyle/>
          <a:p>
            <a:r>
              <a:rPr lang="en-US" dirty="0"/>
              <a:t>Sample Coding Pattern: </a:t>
            </a:r>
            <a:br>
              <a:rPr lang="en-US" dirty="0"/>
            </a:br>
            <a:r>
              <a:rPr lang="en-US" dirty="0"/>
              <a:t>Expelled without services</a:t>
            </a:r>
          </a:p>
        </p:txBody>
      </p:sp>
      <p:sp>
        <p:nvSpPr>
          <p:cNvPr id="4" name="Slide Number Placeholder 3">
            <a:extLst>
              <a:ext uri="{FF2B5EF4-FFF2-40B4-BE49-F238E27FC236}">
                <a16:creationId xmlns:a16="http://schemas.microsoft.com/office/drawing/2014/main" id="{6A04C772-1D42-BF66-899C-ECB5136F3BA5}"/>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6" name="Text Placeholder 5">
            <a:extLst>
              <a:ext uri="{FF2B5EF4-FFF2-40B4-BE49-F238E27FC236}">
                <a16:creationId xmlns:a16="http://schemas.microsoft.com/office/drawing/2014/main" id="{19E85247-5EE3-F60D-9D40-373AEC818862}"/>
              </a:ext>
            </a:extLst>
          </p:cNvPr>
          <p:cNvSpPr>
            <a:spLocks noGrp="1"/>
          </p:cNvSpPr>
          <p:nvPr>
            <p:ph type="body" sz="quarter" idx="13"/>
          </p:nvPr>
        </p:nvSpPr>
        <p:spPr>
          <a:xfrm>
            <a:off x="628650" y="1379104"/>
            <a:ext cx="3886200" cy="682609"/>
          </a:xfrm>
          <a:solidFill>
            <a:schemeClr val="accent3">
              <a:lumMod val="40000"/>
              <a:lumOff val="60000"/>
            </a:schemeClr>
          </a:solidFill>
          <a:ln w="28575">
            <a:solidFill>
              <a:schemeClr val="accent3">
                <a:lumMod val="50000"/>
              </a:schemeClr>
            </a:solidFill>
          </a:ln>
        </p:spPr>
        <p:txBody>
          <a:bodyPr/>
          <a:lstStyle/>
          <a:p>
            <a:r>
              <a:rPr lang="en-US" dirty="0"/>
              <a:t>Does not Return in current year</a:t>
            </a:r>
          </a:p>
        </p:txBody>
      </p:sp>
      <p:sp>
        <p:nvSpPr>
          <p:cNvPr id="7" name="Text Placeholder 6">
            <a:extLst>
              <a:ext uri="{FF2B5EF4-FFF2-40B4-BE49-F238E27FC236}">
                <a16:creationId xmlns:a16="http://schemas.microsoft.com/office/drawing/2014/main" id="{51527207-F1CF-0467-46C5-212DF280FFE2}"/>
              </a:ext>
            </a:extLst>
          </p:cNvPr>
          <p:cNvSpPr>
            <a:spLocks noGrp="1"/>
          </p:cNvSpPr>
          <p:nvPr>
            <p:ph type="body" sz="quarter" idx="14"/>
          </p:nvPr>
        </p:nvSpPr>
        <p:spPr>
          <a:xfrm>
            <a:off x="4629150" y="1379103"/>
            <a:ext cx="3886200" cy="682609"/>
          </a:xfrm>
          <a:solidFill>
            <a:schemeClr val="accent2">
              <a:lumMod val="60000"/>
              <a:lumOff val="40000"/>
            </a:schemeClr>
          </a:solidFill>
          <a:ln w="38100">
            <a:solidFill>
              <a:schemeClr val="accent2">
                <a:lumMod val="50000"/>
              </a:schemeClr>
            </a:solidFill>
          </a:ln>
        </p:spPr>
        <p:txBody>
          <a:bodyPr/>
          <a:lstStyle/>
          <a:p>
            <a:r>
              <a:rPr lang="en-US" dirty="0"/>
              <a:t>Returns in current year</a:t>
            </a:r>
          </a:p>
        </p:txBody>
      </p:sp>
    </p:spTree>
    <p:extLst>
      <p:ext uri="{BB962C8B-B14F-4D97-AF65-F5344CB8AC3E}">
        <p14:creationId xmlns:p14="http://schemas.microsoft.com/office/powerpoint/2010/main" val="257589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B146-615D-92E8-E27F-E90995FFD8FF}"/>
              </a:ext>
            </a:extLst>
          </p:cNvPr>
          <p:cNvSpPr>
            <a:spLocks noGrp="1"/>
          </p:cNvSpPr>
          <p:nvPr>
            <p:ph type="title"/>
          </p:nvPr>
        </p:nvSpPr>
        <p:spPr/>
        <p:txBody>
          <a:bodyPr/>
          <a:lstStyle/>
          <a:p>
            <a:r>
              <a:rPr lang="en-US" dirty="0"/>
              <a:t>Sample Coding Pattern: </a:t>
            </a:r>
            <a:br>
              <a:rPr lang="en-US" dirty="0"/>
            </a:br>
            <a:r>
              <a:rPr lang="en-US" dirty="0"/>
              <a:t>Expelled with services</a:t>
            </a:r>
          </a:p>
        </p:txBody>
      </p:sp>
      <p:sp>
        <p:nvSpPr>
          <p:cNvPr id="4" name="Slide Number Placeholder 3">
            <a:extLst>
              <a:ext uri="{FF2B5EF4-FFF2-40B4-BE49-F238E27FC236}">
                <a16:creationId xmlns:a16="http://schemas.microsoft.com/office/drawing/2014/main" id="{6A04C772-1D42-BF66-899C-ECB5136F3BA5}"/>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
        <p:nvSpPr>
          <p:cNvPr id="6" name="Text Placeholder 5">
            <a:extLst>
              <a:ext uri="{FF2B5EF4-FFF2-40B4-BE49-F238E27FC236}">
                <a16:creationId xmlns:a16="http://schemas.microsoft.com/office/drawing/2014/main" id="{19E85247-5EE3-F60D-9D40-373AEC818862}"/>
              </a:ext>
            </a:extLst>
          </p:cNvPr>
          <p:cNvSpPr>
            <a:spLocks noGrp="1"/>
          </p:cNvSpPr>
          <p:nvPr>
            <p:ph type="body" sz="quarter" idx="13"/>
          </p:nvPr>
        </p:nvSpPr>
        <p:spPr>
          <a:xfrm>
            <a:off x="628650" y="1379104"/>
            <a:ext cx="3886200" cy="682609"/>
          </a:xfrm>
          <a:solidFill>
            <a:schemeClr val="accent3">
              <a:lumMod val="40000"/>
              <a:lumOff val="60000"/>
            </a:schemeClr>
          </a:solidFill>
          <a:ln w="28575">
            <a:solidFill>
              <a:schemeClr val="accent3">
                <a:lumMod val="50000"/>
              </a:schemeClr>
            </a:solidFill>
          </a:ln>
        </p:spPr>
        <p:txBody>
          <a:bodyPr/>
          <a:lstStyle/>
          <a:p>
            <a:r>
              <a:rPr lang="en-US" dirty="0"/>
              <a:t>Expulsion ends before end of current year</a:t>
            </a:r>
          </a:p>
        </p:txBody>
      </p:sp>
      <p:sp>
        <p:nvSpPr>
          <p:cNvPr id="7" name="Text Placeholder 6">
            <a:extLst>
              <a:ext uri="{FF2B5EF4-FFF2-40B4-BE49-F238E27FC236}">
                <a16:creationId xmlns:a16="http://schemas.microsoft.com/office/drawing/2014/main" id="{51527207-F1CF-0467-46C5-212DF280FFE2}"/>
              </a:ext>
            </a:extLst>
          </p:cNvPr>
          <p:cNvSpPr>
            <a:spLocks noGrp="1"/>
          </p:cNvSpPr>
          <p:nvPr>
            <p:ph type="body" sz="quarter" idx="14"/>
          </p:nvPr>
        </p:nvSpPr>
        <p:spPr>
          <a:xfrm>
            <a:off x="4629150" y="1379103"/>
            <a:ext cx="3886200" cy="682609"/>
          </a:xfrm>
          <a:solidFill>
            <a:schemeClr val="accent2">
              <a:lumMod val="60000"/>
              <a:lumOff val="40000"/>
            </a:schemeClr>
          </a:solidFill>
          <a:ln w="38100">
            <a:solidFill>
              <a:schemeClr val="accent2">
                <a:lumMod val="50000"/>
              </a:schemeClr>
            </a:solidFill>
          </a:ln>
        </p:spPr>
        <p:txBody>
          <a:bodyPr/>
          <a:lstStyle/>
          <a:p>
            <a:r>
              <a:rPr lang="en-US" dirty="0"/>
              <a:t>Expulsion continues into next year</a:t>
            </a:r>
          </a:p>
        </p:txBody>
      </p:sp>
      <p:graphicFrame>
        <p:nvGraphicFramePr>
          <p:cNvPr id="11" name="Table 11">
            <a:extLst>
              <a:ext uri="{FF2B5EF4-FFF2-40B4-BE49-F238E27FC236}">
                <a16:creationId xmlns:a16="http://schemas.microsoft.com/office/drawing/2014/main" id="{52D31F9A-E5A2-4158-D4E7-95B2B8C010DA}"/>
              </a:ext>
            </a:extLst>
          </p:cNvPr>
          <p:cNvGraphicFramePr>
            <a:graphicFrameLocks noGrp="1"/>
          </p:cNvGraphicFramePr>
          <p:nvPr>
            <p:ph sz="half" idx="1"/>
            <p:extLst>
              <p:ext uri="{D42A27DB-BD31-4B8C-83A1-F6EECF244321}">
                <p14:modId xmlns:p14="http://schemas.microsoft.com/office/powerpoint/2010/main" val="1656287385"/>
              </p:ext>
            </p:extLst>
          </p:nvPr>
        </p:nvGraphicFramePr>
        <p:xfrm>
          <a:off x="628650" y="2157509"/>
          <a:ext cx="3886199" cy="3931920"/>
        </p:xfrm>
        <a:graphic>
          <a:graphicData uri="http://schemas.openxmlformats.org/drawingml/2006/table">
            <a:tbl>
              <a:tblPr bandRow="1">
                <a:tableStyleId>{00A15C55-8517-42AA-B614-E9B94910E393}</a:tableStyleId>
              </a:tblPr>
              <a:tblGrid>
                <a:gridCol w="3886199">
                  <a:extLst>
                    <a:ext uri="{9D8B030D-6E8A-4147-A177-3AD203B41FA5}">
                      <a16:colId xmlns:a16="http://schemas.microsoft.com/office/drawing/2014/main" val="1733234"/>
                    </a:ext>
                  </a:extLst>
                </a:gridCol>
              </a:tblGrid>
              <a:tr h="370840">
                <a:tc>
                  <a:txBody>
                    <a:bodyPr/>
                    <a:lstStyle/>
                    <a:p>
                      <a:r>
                        <a:rPr lang="en-US" sz="1600" dirty="0"/>
                        <a:t>SSA Record 1</a:t>
                      </a:r>
                    </a:p>
                    <a:p>
                      <a:pPr marL="285750" indent="-285750">
                        <a:buFont typeface="Arial" panose="020B0604020202020204" pitchFamily="34" charset="0"/>
                        <a:buChar char="•"/>
                      </a:pPr>
                      <a:r>
                        <a:rPr lang="en-US" sz="1600" dirty="0"/>
                        <a:t>Exit Date: date of expulsion</a:t>
                      </a:r>
                    </a:p>
                    <a:p>
                      <a:pPr marL="285750" indent="-285750">
                        <a:buFont typeface="Arial" panose="020B0604020202020204" pitchFamily="34" charset="0"/>
                        <a:buChar char="•"/>
                      </a:pPr>
                      <a:r>
                        <a:rPr lang="en-US" sz="1600" dirty="0"/>
                        <a:t>Exit Type: 56</a:t>
                      </a:r>
                    </a:p>
                    <a:p>
                      <a:pPr marL="285750" indent="-285750">
                        <a:buFont typeface="Arial" panose="020B0604020202020204" pitchFamily="34" charset="0"/>
                        <a:buChar char="•"/>
                      </a:pPr>
                      <a:r>
                        <a:rPr lang="en-US" sz="1600" dirty="0"/>
                        <a:t>School Code: applicable code</a:t>
                      </a:r>
                    </a:p>
                  </a:txBody>
                  <a:tcPr/>
                </a:tc>
                <a:extLst>
                  <a:ext uri="{0D108BD9-81ED-4DB2-BD59-A6C34878D82A}">
                    <a16:rowId xmlns:a16="http://schemas.microsoft.com/office/drawing/2014/main" val="819574457"/>
                  </a:ext>
                </a:extLst>
              </a:tr>
              <a:tr h="370840">
                <a:tc>
                  <a:txBody>
                    <a:bodyPr/>
                    <a:lstStyle/>
                    <a:p>
                      <a:r>
                        <a:rPr lang="en-US" sz="1600" dirty="0"/>
                        <a:t>SSA Record 2</a:t>
                      </a:r>
                    </a:p>
                    <a:p>
                      <a:pPr marL="285750" indent="-285750">
                        <a:buFont typeface="Arial" panose="020B0604020202020204" pitchFamily="34" charset="0"/>
                        <a:buChar char="•"/>
                      </a:pPr>
                      <a:r>
                        <a:rPr lang="en-US" sz="1600" dirty="0"/>
                        <a:t>Entry Date: date services begin</a:t>
                      </a:r>
                    </a:p>
                    <a:p>
                      <a:pPr marL="285750" indent="-285750">
                        <a:buFont typeface="Arial" panose="020B0604020202020204" pitchFamily="34" charset="0"/>
                        <a:buChar char="•"/>
                      </a:pPr>
                      <a:r>
                        <a:rPr lang="en-US" sz="1600" dirty="0"/>
                        <a:t>Entry Type: 56</a:t>
                      </a:r>
                    </a:p>
                    <a:p>
                      <a:pPr marL="285750" indent="-285750">
                        <a:buFont typeface="Arial" panose="020B0604020202020204" pitchFamily="34" charset="0"/>
                        <a:buChar char="•"/>
                      </a:pPr>
                      <a:r>
                        <a:rPr lang="en-US" sz="1600" dirty="0"/>
                        <a:t>School Code: applicable code, often same as above</a:t>
                      </a:r>
                    </a:p>
                    <a:p>
                      <a:pPr marL="285750" indent="-285750">
                        <a:buFont typeface="Arial" panose="020B0604020202020204" pitchFamily="34" charset="0"/>
                        <a:buChar char="•"/>
                      </a:pPr>
                      <a:r>
                        <a:rPr lang="en-US" sz="1600" dirty="0"/>
                        <a:t>Exit Date: date expulsion ends</a:t>
                      </a:r>
                    </a:p>
                    <a:p>
                      <a:pPr marL="285750" indent="-285750">
                        <a:buFont typeface="Arial" panose="020B0604020202020204" pitchFamily="34" charset="0"/>
                        <a:buChar char="•"/>
                      </a:pPr>
                      <a:r>
                        <a:rPr lang="en-US" sz="1600" dirty="0"/>
                        <a:t>Exit Type: 11</a:t>
                      </a:r>
                    </a:p>
                  </a:txBody>
                  <a:tcPr/>
                </a:tc>
                <a:extLst>
                  <a:ext uri="{0D108BD9-81ED-4DB2-BD59-A6C34878D82A}">
                    <a16:rowId xmlns:a16="http://schemas.microsoft.com/office/drawing/2014/main" val="244373303"/>
                  </a:ext>
                </a:extLst>
              </a:tr>
              <a:tr h="370840">
                <a:tc>
                  <a:txBody>
                    <a:bodyPr/>
                    <a:lstStyle/>
                    <a:p>
                      <a:r>
                        <a:rPr lang="en-US" sz="1600" dirty="0"/>
                        <a:t>SSA Record 3</a:t>
                      </a:r>
                    </a:p>
                    <a:p>
                      <a:pPr marL="285750" indent="-285750">
                        <a:buFont typeface="Arial" panose="020B0604020202020204" pitchFamily="34" charset="0"/>
                        <a:buChar char="•"/>
                      </a:pPr>
                      <a:r>
                        <a:rPr lang="en-US" sz="1600" dirty="0"/>
                        <a:t>Entry Date: date return to school</a:t>
                      </a:r>
                    </a:p>
                    <a:p>
                      <a:pPr marL="285750" indent="-285750">
                        <a:buFont typeface="Arial" panose="020B0604020202020204" pitchFamily="34" charset="0"/>
                        <a:buChar char="•"/>
                      </a:pPr>
                      <a:r>
                        <a:rPr lang="en-US" sz="1600" dirty="0"/>
                        <a:t>Entry Type: 11</a:t>
                      </a:r>
                    </a:p>
                    <a:p>
                      <a:pPr marL="285750" indent="-285750">
                        <a:buFont typeface="Arial" panose="020B0604020202020204" pitchFamily="34" charset="0"/>
                        <a:buChar char="•"/>
                      </a:pPr>
                      <a:r>
                        <a:rPr lang="en-US" sz="1600" dirty="0"/>
                        <a:t>School Code: applicable code</a:t>
                      </a:r>
                    </a:p>
                  </a:txBody>
                  <a:tcPr/>
                </a:tc>
                <a:extLst>
                  <a:ext uri="{0D108BD9-81ED-4DB2-BD59-A6C34878D82A}">
                    <a16:rowId xmlns:a16="http://schemas.microsoft.com/office/drawing/2014/main" val="3121850639"/>
                  </a:ext>
                </a:extLst>
              </a:tr>
            </a:tbl>
          </a:graphicData>
        </a:graphic>
      </p:graphicFrame>
      <p:graphicFrame>
        <p:nvGraphicFramePr>
          <p:cNvPr id="14" name="Table 14">
            <a:extLst>
              <a:ext uri="{FF2B5EF4-FFF2-40B4-BE49-F238E27FC236}">
                <a16:creationId xmlns:a16="http://schemas.microsoft.com/office/drawing/2014/main" id="{8B2A93CE-3013-44DC-78E8-C3E82821F9CE}"/>
              </a:ext>
            </a:extLst>
          </p:cNvPr>
          <p:cNvGraphicFramePr>
            <a:graphicFrameLocks noGrp="1"/>
          </p:cNvGraphicFramePr>
          <p:nvPr>
            <p:ph sz="half" idx="2"/>
            <p:extLst>
              <p:ext uri="{D42A27DB-BD31-4B8C-83A1-F6EECF244321}">
                <p14:modId xmlns:p14="http://schemas.microsoft.com/office/powerpoint/2010/main" val="3643479320"/>
              </p:ext>
            </p:extLst>
          </p:nvPr>
        </p:nvGraphicFramePr>
        <p:xfrm>
          <a:off x="4629150" y="2149007"/>
          <a:ext cx="3886199" cy="3931920"/>
        </p:xfrm>
        <a:graphic>
          <a:graphicData uri="http://schemas.openxmlformats.org/drawingml/2006/table">
            <a:tbl>
              <a:tblPr bandRow="1">
                <a:tableStyleId>{21E4AEA4-8DFA-4A89-87EB-49C32662AFE0}</a:tableStyleId>
              </a:tblPr>
              <a:tblGrid>
                <a:gridCol w="3886199">
                  <a:extLst>
                    <a:ext uri="{9D8B030D-6E8A-4147-A177-3AD203B41FA5}">
                      <a16:colId xmlns:a16="http://schemas.microsoft.com/office/drawing/2014/main" val="3534161147"/>
                    </a:ext>
                  </a:extLst>
                </a:gridCol>
              </a:tblGrid>
              <a:tr h="370840">
                <a:tc>
                  <a:txBody>
                    <a:bodyPr/>
                    <a:lstStyle/>
                    <a:p>
                      <a:r>
                        <a:rPr lang="en-US" sz="1600" dirty="0"/>
                        <a:t>2021-2022 SSA Record 1</a:t>
                      </a:r>
                    </a:p>
                    <a:p>
                      <a:pPr marL="285750" indent="-285750">
                        <a:buFont typeface="Arial" panose="020B0604020202020204" pitchFamily="34" charset="0"/>
                        <a:buChar char="•"/>
                      </a:pPr>
                      <a:r>
                        <a:rPr lang="en-US" sz="1600" dirty="0"/>
                        <a:t>Exit Date: date of expulsion</a:t>
                      </a:r>
                    </a:p>
                    <a:p>
                      <a:pPr marL="285750" indent="-285750">
                        <a:buFont typeface="Arial" panose="020B0604020202020204" pitchFamily="34" charset="0"/>
                        <a:buChar char="•"/>
                      </a:pPr>
                      <a:r>
                        <a:rPr lang="en-US" sz="1600" dirty="0"/>
                        <a:t>Exit Type: 56</a:t>
                      </a:r>
                    </a:p>
                    <a:p>
                      <a:pPr marL="285750" indent="-285750">
                        <a:buFont typeface="Arial" panose="020B0604020202020204" pitchFamily="34" charset="0"/>
                        <a:buChar char="•"/>
                      </a:pPr>
                      <a:r>
                        <a:rPr lang="en-US" sz="1600" dirty="0"/>
                        <a:t>School Code: applicable code</a:t>
                      </a:r>
                    </a:p>
                  </a:txBody>
                  <a:tcPr/>
                </a:tc>
                <a:extLst>
                  <a:ext uri="{0D108BD9-81ED-4DB2-BD59-A6C34878D82A}">
                    <a16:rowId xmlns:a16="http://schemas.microsoft.com/office/drawing/2014/main" val="2943964509"/>
                  </a:ext>
                </a:extLst>
              </a:tr>
              <a:tr h="370840">
                <a:tc>
                  <a:txBody>
                    <a:bodyPr/>
                    <a:lstStyle/>
                    <a:p>
                      <a:r>
                        <a:rPr lang="en-US" sz="1600" dirty="0"/>
                        <a:t>2021-2022 SSA Record 2</a:t>
                      </a:r>
                    </a:p>
                    <a:p>
                      <a:pPr marL="285750" indent="-285750">
                        <a:buFont typeface="Arial" panose="020B0604020202020204" pitchFamily="34" charset="0"/>
                        <a:buChar char="•"/>
                      </a:pPr>
                      <a:r>
                        <a:rPr lang="en-US" sz="1600" dirty="0"/>
                        <a:t>Entry Date: date services begin</a:t>
                      </a:r>
                    </a:p>
                    <a:p>
                      <a:pPr marL="285750" indent="-285750">
                        <a:buFont typeface="Arial" panose="020B0604020202020204" pitchFamily="34" charset="0"/>
                        <a:buChar char="•"/>
                      </a:pPr>
                      <a:r>
                        <a:rPr lang="en-US" sz="1600" dirty="0"/>
                        <a:t>Entry Type: 56</a:t>
                      </a:r>
                    </a:p>
                    <a:p>
                      <a:pPr marL="285750" indent="-285750">
                        <a:buFont typeface="Arial" panose="020B0604020202020204" pitchFamily="34" charset="0"/>
                        <a:buChar char="•"/>
                      </a:pPr>
                      <a:r>
                        <a:rPr lang="en-US" sz="1600" dirty="0"/>
                        <a:t>School Code: applicable code, often same as above</a:t>
                      </a:r>
                    </a:p>
                    <a:p>
                      <a:pPr marL="285750" indent="-285750">
                        <a:buFont typeface="Arial" panose="020B0604020202020204" pitchFamily="34" charset="0"/>
                        <a:buChar char="•"/>
                      </a:pPr>
                      <a:r>
                        <a:rPr lang="en-US" sz="1600" dirty="0"/>
                        <a:t>Exit Date: 00000000</a:t>
                      </a:r>
                    </a:p>
                    <a:p>
                      <a:pPr marL="285750" indent="-285750">
                        <a:buFont typeface="Arial" panose="020B0604020202020204" pitchFamily="34" charset="0"/>
                        <a:buChar char="•"/>
                      </a:pPr>
                      <a:r>
                        <a:rPr lang="en-US" sz="1600" dirty="0"/>
                        <a:t>Exit Type: 00</a:t>
                      </a:r>
                    </a:p>
                  </a:txBody>
                  <a:tcPr/>
                </a:tc>
                <a:extLst>
                  <a:ext uri="{0D108BD9-81ED-4DB2-BD59-A6C34878D82A}">
                    <a16:rowId xmlns:a16="http://schemas.microsoft.com/office/drawing/2014/main" val="411846732"/>
                  </a:ext>
                </a:extLst>
              </a:tr>
              <a:tr h="370840">
                <a:tc>
                  <a:txBody>
                    <a:bodyPr/>
                    <a:lstStyle/>
                    <a:p>
                      <a:r>
                        <a:rPr lang="en-US" sz="1600" dirty="0"/>
                        <a:t>2022-2023 SSA Record 1</a:t>
                      </a:r>
                    </a:p>
                    <a:p>
                      <a:pPr marL="285750" indent="-285750">
                        <a:buFont typeface="Arial" panose="020B0604020202020204" pitchFamily="34" charset="0"/>
                        <a:buChar char="•"/>
                      </a:pPr>
                      <a:r>
                        <a:rPr lang="en-US" sz="1600" dirty="0"/>
                        <a:t>Entry Date: first day of school</a:t>
                      </a:r>
                    </a:p>
                    <a:p>
                      <a:pPr marL="285750" indent="-285750">
                        <a:buFont typeface="Arial" panose="020B0604020202020204" pitchFamily="34" charset="0"/>
                        <a:buChar char="•"/>
                      </a:pPr>
                      <a:r>
                        <a:rPr lang="en-US" sz="1600" dirty="0"/>
                        <a:t>Entry Type: 02 or 11</a:t>
                      </a:r>
                    </a:p>
                    <a:p>
                      <a:pPr marL="285750" indent="-285750">
                        <a:buFont typeface="Arial" panose="020B0604020202020204" pitchFamily="34" charset="0"/>
                        <a:buChar char="•"/>
                      </a:pPr>
                      <a:r>
                        <a:rPr lang="en-US" sz="1600" dirty="0"/>
                        <a:t>School Code: applicable code</a:t>
                      </a:r>
                    </a:p>
                  </a:txBody>
                  <a:tcPr/>
                </a:tc>
                <a:extLst>
                  <a:ext uri="{0D108BD9-81ED-4DB2-BD59-A6C34878D82A}">
                    <a16:rowId xmlns:a16="http://schemas.microsoft.com/office/drawing/2014/main" val="3577487981"/>
                  </a:ext>
                </a:extLst>
              </a:tr>
            </a:tbl>
          </a:graphicData>
        </a:graphic>
      </p:graphicFrame>
      <p:sp>
        <p:nvSpPr>
          <p:cNvPr id="15" name="TextBox 14">
            <a:extLst>
              <a:ext uri="{FF2B5EF4-FFF2-40B4-BE49-F238E27FC236}">
                <a16:creationId xmlns:a16="http://schemas.microsoft.com/office/drawing/2014/main" id="{56F9263D-B7F9-9097-20F5-EB5F4D4DF027}"/>
              </a:ext>
            </a:extLst>
          </p:cNvPr>
          <p:cNvSpPr txBox="1"/>
          <p:nvPr/>
        </p:nvSpPr>
        <p:spPr>
          <a:xfrm>
            <a:off x="628650" y="6185225"/>
            <a:ext cx="7164533" cy="523220"/>
          </a:xfrm>
          <a:prstGeom prst="rect">
            <a:avLst/>
          </a:prstGeom>
          <a:noFill/>
        </p:spPr>
        <p:txBody>
          <a:bodyPr wrap="square" rtlCol="0">
            <a:spAutoFit/>
          </a:bodyPr>
          <a:lstStyle/>
          <a:p>
            <a:r>
              <a:rPr lang="en-US" sz="1400" i="1" u="sng" dirty="0"/>
              <a:t>Note:</a:t>
            </a:r>
            <a:r>
              <a:rPr lang="en-US" sz="1400" i="1" dirty="0"/>
              <a:t> In these examples, record 2 may also have the ‘Expelled Education’ field set to 1 (yes) on the SSA file. This field does not pull into the SEY snapshot.</a:t>
            </a:r>
          </a:p>
        </p:txBody>
      </p:sp>
    </p:spTree>
    <p:extLst>
      <p:ext uri="{BB962C8B-B14F-4D97-AF65-F5344CB8AC3E}">
        <p14:creationId xmlns:p14="http://schemas.microsoft.com/office/powerpoint/2010/main" val="448503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B1503A-4C78-AC2E-557A-B5D942564E3E}"/>
              </a:ext>
            </a:extLst>
          </p:cNvPr>
          <p:cNvSpPr>
            <a:spLocks noGrp="1"/>
          </p:cNvSpPr>
          <p:nvPr>
            <p:ph type="title"/>
          </p:nvPr>
        </p:nvSpPr>
        <p:spPr/>
        <p:txBody>
          <a:bodyPr/>
          <a:lstStyle/>
          <a:p>
            <a:r>
              <a:rPr lang="en-US" dirty="0"/>
              <a:t>Business Rules</a:t>
            </a:r>
          </a:p>
        </p:txBody>
      </p:sp>
      <p:sp>
        <p:nvSpPr>
          <p:cNvPr id="9" name="Content Placeholder 8">
            <a:extLst>
              <a:ext uri="{FF2B5EF4-FFF2-40B4-BE49-F238E27FC236}">
                <a16:creationId xmlns:a16="http://schemas.microsoft.com/office/drawing/2014/main" id="{82F3B825-2764-F997-F0BE-0F52A28AE993}"/>
              </a:ext>
            </a:extLst>
          </p:cNvPr>
          <p:cNvSpPr>
            <a:spLocks noGrp="1"/>
          </p:cNvSpPr>
          <p:nvPr>
            <p:ph idx="1"/>
          </p:nvPr>
        </p:nvSpPr>
        <p:spPr/>
        <p:txBody>
          <a:bodyPr>
            <a:normAutofit fontScale="92500"/>
          </a:bodyPr>
          <a:lstStyle/>
          <a:p>
            <a:r>
              <a:rPr lang="en-US" dirty="0"/>
              <a:t>SE066 – Exit 56 cannot be the last record for the year</a:t>
            </a:r>
          </a:p>
          <a:p>
            <a:r>
              <a:rPr lang="en-US" dirty="0"/>
              <a:t>SE096 – Re-Entry in same year not allowed after Exit Type (01,02,40,</a:t>
            </a:r>
            <a:r>
              <a:rPr lang="en-US" b="1" dirty="0"/>
              <a:t>50</a:t>
            </a:r>
            <a:r>
              <a:rPr lang="en-US" dirty="0"/>
              <a:t>,90-96) A record with one of these exit codes must be the last record</a:t>
            </a:r>
          </a:p>
          <a:p>
            <a:r>
              <a:rPr lang="en-US" dirty="0"/>
              <a:t>SE097 – Record with Entry (01, 02, 03, 40, </a:t>
            </a:r>
            <a:r>
              <a:rPr lang="en-US" b="1" dirty="0"/>
              <a:t>50</a:t>
            </a:r>
            <a:r>
              <a:rPr lang="en-US" dirty="0"/>
              <a:t>, 90-93) must be first record for a given SASID</a:t>
            </a:r>
          </a:p>
          <a:p>
            <a:pPr lvl="1"/>
            <a:r>
              <a:rPr lang="en-US" dirty="0"/>
              <a:t>This is based on prior year exit type</a:t>
            </a:r>
          </a:p>
          <a:p>
            <a:r>
              <a:rPr lang="en-US" dirty="0"/>
              <a:t>SE131 – Exit 55 must be followed by a record with entry 55</a:t>
            </a:r>
          </a:p>
          <a:p>
            <a:r>
              <a:rPr lang="en-US" dirty="0"/>
              <a:t>SE132 – Entry 55 must be preceded by a record with exit 55</a:t>
            </a:r>
          </a:p>
          <a:p>
            <a:r>
              <a:rPr lang="en-US" dirty="0"/>
              <a:t>SE135 – Exit 56 must be followed by a record with entry 56</a:t>
            </a:r>
          </a:p>
          <a:p>
            <a:r>
              <a:rPr lang="en-US" dirty="0"/>
              <a:t>SE135 – Entry 56 must be preceded by a record with exit 56</a:t>
            </a:r>
          </a:p>
          <a:p>
            <a:r>
              <a:rPr lang="en-US" dirty="0"/>
              <a:t>SE145 – Exit 50 not allowed if student was Exit 90 in </a:t>
            </a:r>
            <a:r>
              <a:rPr lang="en-US"/>
              <a:t>a prior year.</a:t>
            </a:r>
            <a:endParaRPr lang="en-US" dirty="0"/>
          </a:p>
        </p:txBody>
      </p:sp>
      <p:sp>
        <p:nvSpPr>
          <p:cNvPr id="5" name="Slide Number Placeholder 4">
            <a:extLst>
              <a:ext uri="{FF2B5EF4-FFF2-40B4-BE49-F238E27FC236}">
                <a16:creationId xmlns:a16="http://schemas.microsoft.com/office/drawing/2014/main" id="{59B50B02-6D62-3D46-FD48-61B0166FE4DD}"/>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2084395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7B16-D15F-4CE2-BE56-2B8EF61B11AC}"/>
              </a:ext>
            </a:extLst>
          </p:cNvPr>
          <p:cNvSpPr>
            <a:spLocks noGrp="1"/>
          </p:cNvSpPr>
          <p:nvPr>
            <p:ph type="ctrTitle"/>
          </p:nvPr>
        </p:nvSpPr>
        <p:spPr/>
        <p:txBody>
          <a:bodyPr/>
          <a:lstStyle/>
          <a:p>
            <a:r>
              <a:rPr lang="en-US" dirty="0"/>
              <a:t>Resources &amp; Contact Information</a:t>
            </a:r>
          </a:p>
        </p:txBody>
      </p:sp>
      <p:sp>
        <p:nvSpPr>
          <p:cNvPr id="3" name="Slide Number Placeholder 2">
            <a:extLst>
              <a:ext uri="{FF2B5EF4-FFF2-40B4-BE49-F238E27FC236}">
                <a16:creationId xmlns:a16="http://schemas.microsoft.com/office/drawing/2014/main" id="{64386F43-962C-4F31-AD9D-25FFD4069176}"/>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16079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40189-D081-49C3-92DE-857DD10D18C9}"/>
              </a:ext>
            </a:extLst>
          </p:cNvPr>
          <p:cNvSpPr>
            <a:spLocks noGrp="1"/>
          </p:cNvSpPr>
          <p:nvPr>
            <p:ph sz="half" idx="1"/>
          </p:nvPr>
        </p:nvSpPr>
        <p:spPr/>
        <p:txBody>
          <a:bodyPr numCol="1">
            <a:normAutofit/>
          </a:bodyPr>
          <a:lstStyle/>
          <a:p>
            <a:pPr marL="0" indent="0">
              <a:buNone/>
            </a:pPr>
            <a:r>
              <a:rPr lang="en-US" sz="2000" dirty="0">
                <a:hlinkClick r:id="rId2"/>
              </a:rPr>
              <a:t>Student End of Year</a:t>
            </a:r>
            <a:endParaRPr lang="en-US" sz="2000" dirty="0"/>
          </a:p>
          <a:p>
            <a:r>
              <a:rPr lang="en-US" sz="2000" dirty="0"/>
              <a:t>Timeline</a:t>
            </a:r>
          </a:p>
          <a:p>
            <a:r>
              <a:rPr lang="en-US" sz="2000" dirty="0"/>
              <a:t>File layouts &amp; Business Rules (SEY &amp; Adjustment)</a:t>
            </a:r>
          </a:p>
          <a:p>
            <a:r>
              <a:rPr lang="en-US" sz="2000" dirty="0"/>
              <a:t>Trainings (SEY &amp; GG)</a:t>
            </a:r>
          </a:p>
          <a:p>
            <a:r>
              <a:rPr lang="en-US" sz="2000" dirty="0"/>
              <a:t>Regular Phase Resources</a:t>
            </a:r>
            <a:endParaRPr lang="en-US" sz="2000" dirty="0">
              <a:hlinkClick r:id="rId3"/>
            </a:endParaRPr>
          </a:p>
          <a:p>
            <a:pPr lvl="1"/>
            <a:r>
              <a:rPr lang="en-US" sz="1800" dirty="0">
                <a:hlinkClick r:id="rId4"/>
              </a:rPr>
              <a:t>SEY Overview &amp; Checklist</a:t>
            </a:r>
            <a:endParaRPr lang="en-US" sz="1800" dirty="0">
              <a:hlinkClick r:id="rId3"/>
            </a:endParaRPr>
          </a:p>
          <a:p>
            <a:pPr lvl="1"/>
            <a:r>
              <a:rPr lang="en-US" sz="1800" dirty="0">
                <a:hlinkClick r:id="rId5"/>
              </a:rPr>
              <a:t>Regular Phase</a:t>
            </a:r>
            <a:endParaRPr lang="en-US" sz="1800" dirty="0"/>
          </a:p>
          <a:p>
            <a:pPr lvl="1"/>
            <a:r>
              <a:rPr lang="en-US" sz="1800" dirty="0">
                <a:hlinkClick r:id="rId3"/>
              </a:rPr>
              <a:t>FAQs</a:t>
            </a:r>
            <a:endParaRPr lang="en-US" sz="1800" dirty="0"/>
          </a:p>
          <a:p>
            <a:pPr lvl="1"/>
            <a:r>
              <a:rPr lang="en-US" sz="1800" dirty="0">
                <a:hlinkClick r:id="rId6"/>
              </a:rPr>
              <a:t>SEY COGNOS/CEDAR Report Guide</a:t>
            </a:r>
            <a:endParaRPr lang="en-US" sz="1800" dirty="0"/>
          </a:p>
          <a:p>
            <a:r>
              <a:rPr lang="en-US" sz="2000" dirty="0"/>
              <a:t>Additional Resources</a:t>
            </a:r>
          </a:p>
        </p:txBody>
      </p:sp>
      <p:sp>
        <p:nvSpPr>
          <p:cNvPr id="10" name="Content Placeholder 9">
            <a:extLst>
              <a:ext uri="{FF2B5EF4-FFF2-40B4-BE49-F238E27FC236}">
                <a16:creationId xmlns:a16="http://schemas.microsoft.com/office/drawing/2014/main" id="{BE59024F-2C91-40AF-A70F-E598D7C365B9}"/>
              </a:ext>
            </a:extLst>
          </p:cNvPr>
          <p:cNvSpPr>
            <a:spLocks noGrp="1"/>
          </p:cNvSpPr>
          <p:nvPr>
            <p:ph sz="half" idx="2"/>
          </p:nvPr>
        </p:nvSpPr>
        <p:spPr/>
        <p:txBody>
          <a:bodyPr>
            <a:normAutofit/>
          </a:bodyPr>
          <a:lstStyle/>
          <a:p>
            <a:pPr marL="0" indent="0">
              <a:buNone/>
            </a:pPr>
            <a:r>
              <a:rPr lang="en-US" sz="2000" dirty="0">
                <a:hlinkClick r:id="rId7"/>
              </a:rPr>
              <a:t>Student Interchange</a:t>
            </a:r>
            <a:endParaRPr lang="en-US" sz="2000" dirty="0"/>
          </a:p>
          <a:p>
            <a:r>
              <a:rPr lang="en-US" sz="2000" dirty="0"/>
              <a:t>File Layouts (DEM, SSA, GG)</a:t>
            </a:r>
          </a:p>
          <a:p>
            <a:r>
              <a:rPr lang="en-US" sz="2000" dirty="0"/>
              <a:t>Business Rules (DEM, SSA, GG)</a:t>
            </a:r>
          </a:p>
          <a:p>
            <a:pPr marL="0" indent="0">
              <a:buNone/>
            </a:pPr>
            <a:r>
              <a:rPr lang="en-US" sz="2000" dirty="0">
                <a:hlinkClick r:id="rId8"/>
              </a:rPr>
              <a:t>Graduation Guidelines</a:t>
            </a:r>
            <a:endParaRPr lang="en-US" sz="2000" dirty="0"/>
          </a:p>
          <a:p>
            <a:r>
              <a:rPr lang="en-US" sz="2000" dirty="0"/>
              <a:t>Menu of Options</a:t>
            </a:r>
          </a:p>
          <a:p>
            <a:r>
              <a:rPr lang="en-US" sz="2000" dirty="0"/>
              <a:t>Background/History</a:t>
            </a:r>
          </a:p>
          <a:p>
            <a:r>
              <a:rPr lang="en-US" sz="2000" dirty="0"/>
              <a:t>FAQ</a:t>
            </a:r>
          </a:p>
          <a:p>
            <a:pPr marL="0" indent="0">
              <a:buNone/>
            </a:pPr>
            <a:r>
              <a:rPr lang="en-US" sz="2000" dirty="0">
                <a:hlinkClick r:id="rId9"/>
              </a:rPr>
              <a:t>Postsecondary &amp; Workforce Readiness</a:t>
            </a:r>
            <a:endParaRPr lang="en-US" sz="2000" dirty="0"/>
          </a:p>
          <a:p>
            <a:r>
              <a:rPr lang="en-US" sz="2000" dirty="0"/>
              <a:t>Postsecondary Programs</a:t>
            </a:r>
          </a:p>
          <a:p>
            <a:endParaRPr lang="en-US" dirty="0"/>
          </a:p>
        </p:txBody>
      </p:sp>
      <p:sp>
        <p:nvSpPr>
          <p:cNvPr id="2" name="Title 1">
            <a:extLst>
              <a:ext uri="{FF2B5EF4-FFF2-40B4-BE49-F238E27FC236}">
                <a16:creationId xmlns:a16="http://schemas.microsoft.com/office/drawing/2014/main" id="{C3EBDF01-0E74-47DC-85EB-53573726C97E}"/>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95011CF3-5435-4285-B336-48EAB2B5379F}"/>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209930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Contacts</a:t>
            </a:r>
          </a:p>
        </p:txBody>
      </p:sp>
      <p:sp>
        <p:nvSpPr>
          <p:cNvPr id="3" name="Slide Number Placeholder 2">
            <a:extLst>
              <a:ext uri="{FF2B5EF4-FFF2-40B4-BE49-F238E27FC236}">
                <a16:creationId xmlns:a16="http://schemas.microsoft.com/office/drawing/2014/main" id="{6659AB1D-7F4B-4594-AEA1-CD81DE16A299}"/>
              </a:ext>
            </a:extLst>
          </p:cNvPr>
          <p:cNvSpPr>
            <a:spLocks noGrp="1"/>
          </p:cNvSpPr>
          <p:nvPr>
            <p:ph type="sldNum" sz="quarter" idx="12"/>
          </p:nvPr>
        </p:nvSpPr>
        <p:spPr>
          <a:xfrm>
            <a:off x="245193" y="6420923"/>
            <a:ext cx="2057400" cy="365125"/>
          </a:xfrm>
        </p:spPr>
        <p:txBody>
          <a:bodyPr/>
          <a:lstStyle/>
          <a:p>
            <a:fld id="{C479D5F6-EDCB-402A-AC08-4943A1820E8F}" type="slidenum">
              <a:rPr lang="en-US" smtClean="0"/>
              <a:pPr/>
              <a:t>47</a:t>
            </a:fld>
            <a:endParaRPr lang="en-US" dirty="0"/>
          </a:p>
        </p:txBody>
      </p:sp>
      <p:graphicFrame>
        <p:nvGraphicFramePr>
          <p:cNvPr id="10" name="Table 2">
            <a:extLst>
              <a:ext uri="{FF2B5EF4-FFF2-40B4-BE49-F238E27FC236}">
                <a16:creationId xmlns:a16="http://schemas.microsoft.com/office/drawing/2014/main" id="{F8568FAA-4BF9-E79D-45FA-923872BF5CA2}"/>
              </a:ext>
            </a:extLst>
          </p:cNvPr>
          <p:cNvGraphicFramePr>
            <a:graphicFrameLocks noGrp="1"/>
          </p:cNvGraphicFramePr>
          <p:nvPr>
            <p:extLst>
              <p:ext uri="{D42A27DB-BD31-4B8C-83A1-F6EECF244321}">
                <p14:modId xmlns:p14="http://schemas.microsoft.com/office/powerpoint/2010/main" val="2174182091"/>
              </p:ext>
            </p:extLst>
          </p:nvPr>
        </p:nvGraphicFramePr>
        <p:xfrm>
          <a:off x="340567" y="1332203"/>
          <a:ext cx="8462865" cy="4513488"/>
        </p:xfrm>
        <a:graphic>
          <a:graphicData uri="http://schemas.openxmlformats.org/drawingml/2006/table">
            <a:tbl>
              <a:tblPr firstRow="1" bandRow="1">
                <a:tableStyleId>{EB9631B5-78F2-41C9-869B-9F39066F8104}</a:tableStyleId>
              </a:tblPr>
              <a:tblGrid>
                <a:gridCol w="1799960">
                  <a:extLst>
                    <a:ext uri="{9D8B030D-6E8A-4147-A177-3AD203B41FA5}">
                      <a16:colId xmlns:a16="http://schemas.microsoft.com/office/drawing/2014/main" val="513335790"/>
                    </a:ext>
                  </a:extLst>
                </a:gridCol>
                <a:gridCol w="3647209">
                  <a:extLst>
                    <a:ext uri="{9D8B030D-6E8A-4147-A177-3AD203B41FA5}">
                      <a16:colId xmlns:a16="http://schemas.microsoft.com/office/drawing/2014/main" val="3221750368"/>
                    </a:ext>
                  </a:extLst>
                </a:gridCol>
                <a:gridCol w="3015696">
                  <a:extLst>
                    <a:ext uri="{9D8B030D-6E8A-4147-A177-3AD203B41FA5}">
                      <a16:colId xmlns:a16="http://schemas.microsoft.com/office/drawing/2014/main" val="1887132610"/>
                    </a:ext>
                  </a:extLst>
                </a:gridCol>
              </a:tblGrid>
              <a:tr h="4376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Name</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Area of Expertise</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Contact Info</a:t>
                      </a:r>
                    </a:p>
                  </a:txBody>
                  <a:tcPr anchor="ctr"/>
                </a:tc>
                <a:extLst>
                  <a:ext uri="{0D108BD9-81ED-4DB2-BD59-A6C34878D82A}">
                    <a16:rowId xmlns:a16="http://schemas.microsoft.com/office/drawing/2014/main" val="320307409"/>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Reagan Ward</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Student End of Year</a:t>
                      </a:r>
                    </a:p>
                    <a:p>
                      <a:r>
                        <a:rPr lang="en-US" dirty="0"/>
                        <a:t>Graduation Guidelines Data</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3"/>
                        </a:rPr>
                        <a:t>ward_r@cde.state.co.us</a:t>
                      </a:r>
                      <a:endParaRPr lang="en-US" dirty="0"/>
                    </a:p>
                    <a:p>
                      <a:r>
                        <a:rPr lang="en-US" dirty="0"/>
                        <a:t>720-484-9057</a:t>
                      </a:r>
                    </a:p>
                  </a:txBody>
                  <a:tcPr anchor="ctr"/>
                </a:tc>
                <a:extLst>
                  <a:ext uri="{0D108BD9-81ED-4DB2-BD59-A6C34878D82A}">
                    <a16:rowId xmlns:a16="http://schemas.microsoft.com/office/drawing/2014/main" val="3719512103"/>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Brooke Wenzel</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October Count</a:t>
                      </a:r>
                    </a:p>
                    <a:p>
                      <a:r>
                        <a:rPr lang="en-US" dirty="0"/>
                        <a:t>Student Interchange</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4"/>
                        </a:rPr>
                        <a:t>wenzel_b@cde.state.co.us</a:t>
                      </a:r>
                      <a:endParaRPr lang="en-US" dirty="0"/>
                    </a:p>
                  </a:txBody>
                  <a:tcPr anchor="ctr"/>
                </a:tc>
                <a:extLst>
                  <a:ext uri="{0D108BD9-81ED-4DB2-BD59-A6C34878D82A}">
                    <a16:rowId xmlns:a16="http://schemas.microsoft.com/office/drawing/2014/main" val="969095557"/>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Debbie Puccetti</a:t>
                      </a:r>
                    </a:p>
                    <a:p>
                      <a:r>
                        <a:rPr lang="en-US" dirty="0"/>
                        <a:t>Peter Hoffman</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RITS/EDIS</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5"/>
                        </a:rPr>
                        <a:t>ruccetti_d@cde.state.co.us</a:t>
                      </a:r>
                      <a:r>
                        <a:rPr lang="en-US" dirty="0"/>
                        <a:t> </a:t>
                      </a:r>
                    </a:p>
                    <a:p>
                      <a:r>
                        <a:rPr lang="en-US" dirty="0">
                          <a:hlinkClick r:id="rId6"/>
                        </a:rPr>
                        <a:t>hoffman_p@cde.state.co.us</a:t>
                      </a:r>
                      <a:r>
                        <a:rPr lang="en-US" dirty="0"/>
                        <a:t> </a:t>
                      </a:r>
                    </a:p>
                  </a:txBody>
                  <a:tcPr anchor="ctr"/>
                </a:tc>
                <a:extLst>
                  <a:ext uri="{0D108BD9-81ED-4DB2-BD59-A6C34878D82A}">
                    <a16:rowId xmlns:a16="http://schemas.microsoft.com/office/drawing/2014/main" val="2522357077"/>
                  </a:ext>
                </a:extLst>
              </a:tr>
              <a:tr h="437696">
                <a:tc>
                  <a:txBody>
                    <a:bodyPr/>
                    <a:lstStyle/>
                    <a:p>
                      <a:r>
                        <a:rPr lang="en-US" dirty="0"/>
                        <a:t>Robin Russel</a:t>
                      </a:r>
                    </a:p>
                  </a:txBody>
                  <a:tcPr anchor="ctr"/>
                </a:tc>
                <a:tc>
                  <a:txBody>
                    <a:bodyPr/>
                    <a:lstStyle/>
                    <a:p>
                      <a:r>
                        <a:rPr lang="en-US" dirty="0"/>
                        <a:t>Graduation Guidelines Manager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russel_r@cde.state.co.us</a:t>
                      </a:r>
                      <a:r>
                        <a:rPr lang="en-US" dirty="0"/>
                        <a:t> </a:t>
                      </a:r>
                    </a:p>
                    <a:p>
                      <a:endParaRPr lang="en-US" dirty="0"/>
                    </a:p>
                  </a:txBody>
                  <a:tcPr anchor="ctr"/>
                </a:tc>
                <a:extLst>
                  <a:ext uri="{0D108BD9-81ED-4DB2-BD59-A6C34878D82A}">
                    <a16:rowId xmlns:a16="http://schemas.microsoft.com/office/drawing/2014/main" val="545067239"/>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Michelle Romero</a:t>
                      </a:r>
                    </a:p>
                    <a:p>
                      <a:r>
                        <a:rPr lang="en-US" dirty="0"/>
                        <a:t>Erica Ryan</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Postsecondary Programs</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8"/>
                        </a:rPr>
                        <a:t>romero_m@cde.state.co.us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ryan_e@cde.state.co.us</a:t>
                      </a:r>
                      <a:r>
                        <a:rPr lang="en-US" dirty="0"/>
                        <a:t> </a:t>
                      </a:r>
                    </a:p>
                  </a:txBody>
                  <a:tcPr anchor="ctr"/>
                </a:tc>
                <a:extLst>
                  <a:ext uri="{0D108BD9-81ED-4DB2-BD59-A6C34878D82A}">
                    <a16:rowId xmlns:a16="http://schemas.microsoft.com/office/drawing/2014/main" val="3578492222"/>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Paula Gumina</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McKinney Vento Homeless Education</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10"/>
                        </a:rPr>
                        <a:t>gumina_p@cde.state.co.us</a:t>
                      </a:r>
                      <a:r>
                        <a:rPr lang="en-US" dirty="0"/>
                        <a:t> </a:t>
                      </a:r>
                    </a:p>
                  </a:txBody>
                  <a:tcPr anchor="ctr"/>
                </a:tc>
                <a:extLst>
                  <a:ext uri="{0D108BD9-81ED-4DB2-BD59-A6C34878D82A}">
                    <a16:rowId xmlns:a16="http://schemas.microsoft.com/office/drawing/2014/main" val="2627523826"/>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Doris Nguyen</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EL Students</a:t>
                      </a: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11"/>
                        </a:rPr>
                        <a:t>nguyen_d@cde.state.co.us</a:t>
                      </a:r>
                      <a:r>
                        <a:rPr lang="en-US" dirty="0"/>
                        <a:t> </a:t>
                      </a:r>
                    </a:p>
                  </a:txBody>
                  <a:tcPr anchor="ctr"/>
                </a:tc>
                <a:extLst>
                  <a:ext uri="{0D108BD9-81ED-4DB2-BD59-A6C34878D82A}">
                    <a16:rowId xmlns:a16="http://schemas.microsoft.com/office/drawing/2014/main" val="2940728540"/>
                  </a:ext>
                </a:extLst>
              </a:tr>
            </a:tbl>
          </a:graphicData>
        </a:graphic>
      </p:graphicFrame>
    </p:spTree>
    <p:extLst>
      <p:ext uri="{BB962C8B-B14F-4D97-AF65-F5344CB8AC3E}">
        <p14:creationId xmlns:p14="http://schemas.microsoft.com/office/powerpoint/2010/main" val="402263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A7FBCA-FB42-4DA5-A005-EAB370F29D67}"/>
              </a:ext>
            </a:extLst>
          </p:cNvPr>
          <p:cNvSpPr>
            <a:spLocks noGrp="1"/>
          </p:cNvSpPr>
          <p:nvPr>
            <p:ph type="title"/>
          </p:nvPr>
        </p:nvSpPr>
        <p:spPr/>
        <p:txBody>
          <a:bodyPr/>
          <a:lstStyle/>
          <a:p>
            <a:r>
              <a:rPr lang="en-US" dirty="0"/>
              <a:t>Key Dates: Regular Phase</a:t>
            </a:r>
          </a:p>
        </p:txBody>
      </p:sp>
      <p:sp>
        <p:nvSpPr>
          <p:cNvPr id="3" name="Slide Number Placeholder 2">
            <a:extLst>
              <a:ext uri="{FF2B5EF4-FFF2-40B4-BE49-F238E27FC236}">
                <a16:creationId xmlns:a16="http://schemas.microsoft.com/office/drawing/2014/main" id="{B80C4E84-4D92-46B5-A9D0-4AFE91346D4C}"/>
              </a:ext>
            </a:extLst>
          </p:cNvPr>
          <p:cNvSpPr>
            <a:spLocks noGrp="1"/>
          </p:cNvSpPr>
          <p:nvPr>
            <p:ph type="sldNum" sz="quarter" idx="12"/>
          </p:nvPr>
        </p:nvSpPr>
        <p:spPr/>
        <p:txBody>
          <a:bodyPr/>
          <a:lstStyle/>
          <a:p>
            <a:fld id="{C479D5F6-EDCB-402A-AC08-4943A1820E8F}" type="slidenum">
              <a:rPr lang="en-US" smtClean="0"/>
              <a:pPr/>
              <a:t>5</a:t>
            </a:fld>
            <a:endParaRPr lang="en-US" dirty="0"/>
          </a:p>
        </p:txBody>
      </p:sp>
      <p:graphicFrame>
        <p:nvGraphicFramePr>
          <p:cNvPr id="9" name="Content Placeholder 8">
            <a:extLst>
              <a:ext uri="{FF2B5EF4-FFF2-40B4-BE49-F238E27FC236}">
                <a16:creationId xmlns:a16="http://schemas.microsoft.com/office/drawing/2014/main" id="{DA78C77D-BCAA-4B22-AE9A-D4725C61D9C9}"/>
              </a:ext>
            </a:extLst>
          </p:cNvPr>
          <p:cNvGraphicFramePr>
            <a:graphicFrameLocks noGrp="1"/>
          </p:cNvGraphicFramePr>
          <p:nvPr>
            <p:ph idx="1"/>
          </p:nvPr>
        </p:nvGraphicFramePr>
        <p:xfrm>
          <a:off x="676276" y="1518921"/>
          <a:ext cx="7600950" cy="4354576"/>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4">
                  <a:extLst>
                    <a:ext uri="{9D8B030D-6E8A-4147-A177-3AD203B41FA5}">
                      <a16:colId xmlns:a16="http://schemas.microsoft.com/office/drawing/2014/main" val="483842426"/>
                    </a:ext>
                  </a:extLst>
                </a:gridCol>
                <a:gridCol w="5462599">
                  <a:extLst>
                    <a:ext uri="{9D8B030D-6E8A-4147-A177-3AD203B41FA5}">
                      <a16:colId xmlns:a16="http://schemas.microsoft.com/office/drawing/2014/main" val="1213135518"/>
                    </a:ext>
                  </a:extLst>
                </a:gridCol>
              </a:tblGrid>
              <a:tr h="133500">
                <a:tc>
                  <a:txBody>
                    <a:bodyPr/>
                    <a:lstStyle/>
                    <a:p>
                      <a:pPr marL="0" marR="0">
                        <a:lnSpc>
                          <a:spcPct val="115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a:effectLst/>
                        </a:rPr>
                        <a:t>Event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275315">
                <a:tc rowSpan="7">
                  <a:txBody>
                    <a:bodyPr/>
                    <a:lstStyle/>
                    <a:p>
                      <a:pPr marL="71755" marR="71755" algn="ctr">
                        <a:lnSpc>
                          <a:spcPct val="115000"/>
                        </a:lnSpc>
                        <a:spcBef>
                          <a:spcPts val="0"/>
                        </a:spcBef>
                        <a:spcAft>
                          <a:spcPts val="0"/>
                        </a:spcAft>
                      </a:pPr>
                      <a:r>
                        <a:rPr lang="en-US" sz="1200" dirty="0">
                          <a:solidFill>
                            <a:schemeClr val="tx1"/>
                          </a:solidFill>
                          <a:effectLst/>
                        </a:rPr>
                        <a:t>Data Collection and Cleanup Phase</a:t>
                      </a:r>
                    </a:p>
                    <a:p>
                      <a:pPr marL="71755" marR="71755" algn="ctr">
                        <a:lnSpc>
                          <a:spcPct val="115000"/>
                        </a:lnSpc>
                        <a:spcBef>
                          <a:spcPts val="0"/>
                        </a:spcBef>
                        <a:spcAft>
                          <a:spcPts val="0"/>
                        </a:spcAft>
                      </a:pPr>
                      <a:r>
                        <a:rPr lang="en-US" sz="1200" dirty="0">
                          <a:solidFill>
                            <a:schemeClr val="tx1"/>
                          </a:solidFill>
                          <a:effectLst/>
                        </a:rPr>
                        <a:t>(Regular Phase)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600" dirty="0">
                          <a:effectLst/>
                        </a:rPr>
                        <a:t>Monday</a:t>
                      </a:r>
                    </a:p>
                    <a:p>
                      <a:pPr marL="0" marR="0">
                        <a:lnSpc>
                          <a:spcPct val="115000"/>
                        </a:lnSpc>
                        <a:spcBef>
                          <a:spcPts val="0"/>
                        </a:spcBef>
                        <a:spcAft>
                          <a:spcPts val="0"/>
                        </a:spcAft>
                      </a:pPr>
                      <a:r>
                        <a:rPr lang="en-US" sz="1600" dirty="0">
                          <a:effectLst/>
                        </a:rPr>
                        <a:t>03/14/2022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effectLst/>
                        </a:rPr>
                        <a:t>Snapshot Soft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05/05/2022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effectLst/>
                        </a:rPr>
                        <a:t>Snapshot Official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044490"/>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06/02/2022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Create first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017889"/>
                  </a:ext>
                </a:extLst>
              </a:tr>
              <a:tr h="293346">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06/23/2022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Error free Student Interchange Uploads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07/21/2022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Error free Student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157226"/>
                  </a:ext>
                </a:extLst>
              </a:tr>
              <a:tr h="276530">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09/01/2022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nSpc>
                          <a:spcPct val="115000"/>
                        </a:lnSpc>
                        <a:spcBef>
                          <a:spcPts val="0"/>
                        </a:spcBef>
                        <a:spcAft>
                          <a:spcPts val="0"/>
                        </a:spcAft>
                      </a:pPr>
                      <a:r>
                        <a:rPr lang="en-US" sz="1600" b="1" dirty="0">
                          <a:effectLst/>
                        </a:rPr>
                        <a:t>Soft Deadline: </a:t>
                      </a:r>
                      <a:r>
                        <a:rPr lang="en-US" sz="1600" dirty="0">
                          <a:effectLst/>
                        </a:rPr>
                        <a:t>Submit Student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63221355"/>
                  </a:ext>
                </a:extLst>
              </a:tr>
              <a:tr h="524566">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09/08/2022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600" b="1" dirty="0">
                          <a:effectLst/>
                        </a:rPr>
                        <a:t>Deadline: </a:t>
                      </a:r>
                      <a:r>
                        <a:rPr lang="en-US" sz="1600" dirty="0">
                          <a:effectLst/>
                        </a:rPr>
                        <a:t>Submit Student End of Year Snapshot</a:t>
                      </a:r>
                    </a:p>
                    <a:p>
                      <a:pPr marL="342900" marR="0" lvl="0" indent="-342900">
                        <a:lnSpc>
                          <a:spcPct val="115000"/>
                        </a:lnSpc>
                        <a:spcBef>
                          <a:spcPts val="0"/>
                        </a:spcBef>
                        <a:spcAft>
                          <a:spcPts val="0"/>
                        </a:spcAft>
                        <a:buFont typeface="Calibri" panose="020F0502020204030204" pitchFamily="34" charset="0"/>
                        <a:buChar char="-"/>
                      </a:pPr>
                      <a:r>
                        <a:rPr lang="en-US" sz="1600" dirty="0">
                          <a:effectLst/>
                        </a:rPr>
                        <a:t>Approve initial data summary reports</a:t>
                      </a:r>
                    </a:p>
                    <a:p>
                      <a:pPr marL="342900" marR="0" lvl="0" indent="-342900">
                        <a:lnSpc>
                          <a:spcPct val="115000"/>
                        </a:lnSpc>
                        <a:spcBef>
                          <a:spcPts val="0"/>
                        </a:spcBef>
                        <a:spcAft>
                          <a:spcPts val="0"/>
                        </a:spcAft>
                        <a:buFont typeface="Calibri" panose="020F0502020204030204" pitchFamily="34" charset="0"/>
                        <a:buChar char="-"/>
                      </a:pPr>
                      <a:r>
                        <a:rPr lang="en-US" sz="1600" dirty="0">
                          <a:effectLst/>
                        </a:rPr>
                        <a:t>Deadline is mandated under Colorado Administrative Rules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sp>
        <p:nvSpPr>
          <p:cNvPr id="2" name="Star: 5 Points 1">
            <a:extLst>
              <a:ext uri="{FF2B5EF4-FFF2-40B4-BE49-F238E27FC236}">
                <a16:creationId xmlns:a16="http://schemas.microsoft.com/office/drawing/2014/main" id="{DC7CC817-B6B7-9024-C186-692E4326A527}"/>
              </a:ext>
              <a:ext uri="{C183D7F6-B498-43B3-948B-1728B52AA6E4}">
                <adec:decorative xmlns:adec="http://schemas.microsoft.com/office/drawing/2017/decorative" val="1"/>
              </a:ext>
            </a:extLst>
          </p:cNvPr>
          <p:cNvSpPr/>
          <p:nvPr/>
        </p:nvSpPr>
        <p:spPr>
          <a:xfrm>
            <a:off x="7047278" y="3272245"/>
            <a:ext cx="555306" cy="507275"/>
          </a:xfrm>
          <a:prstGeom prst="star5">
            <a:avLst/>
          </a:prstGeom>
          <a:solidFill>
            <a:schemeClr val="accent2"/>
          </a:solidFill>
          <a:ln w="38100">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97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844E8-DC3A-4C82-B158-FD578765AF21}"/>
              </a:ext>
            </a:extLst>
          </p:cNvPr>
          <p:cNvSpPr>
            <a:spLocks noGrp="1"/>
          </p:cNvSpPr>
          <p:nvPr>
            <p:ph type="title"/>
          </p:nvPr>
        </p:nvSpPr>
        <p:spPr/>
        <p:txBody>
          <a:bodyPr/>
          <a:lstStyle/>
          <a:p>
            <a:r>
              <a:rPr lang="en-US" dirty="0"/>
              <a:t>SEY Post-Collection Phases</a:t>
            </a:r>
          </a:p>
        </p:txBody>
      </p:sp>
      <p:sp>
        <p:nvSpPr>
          <p:cNvPr id="3" name="Slide Number Placeholder 2">
            <a:extLst>
              <a:ext uri="{FF2B5EF4-FFF2-40B4-BE49-F238E27FC236}">
                <a16:creationId xmlns:a16="http://schemas.microsoft.com/office/drawing/2014/main" id="{2A989D2A-144D-4203-ABB6-B244607CF4EB}"/>
              </a:ext>
            </a:extLst>
          </p:cNvPr>
          <p:cNvSpPr>
            <a:spLocks noGrp="1"/>
          </p:cNvSpPr>
          <p:nvPr>
            <p:ph type="sldNum" sz="quarter" idx="12"/>
          </p:nvPr>
        </p:nvSpPr>
        <p:spPr/>
        <p:txBody>
          <a:bodyPr/>
          <a:lstStyle/>
          <a:p>
            <a:fld id="{C479D5F6-EDCB-402A-AC08-4943A1820E8F}" type="slidenum">
              <a:rPr lang="en-US" smtClean="0"/>
              <a:pPr/>
              <a:t>6</a:t>
            </a:fld>
            <a:endParaRPr lang="en-US" dirty="0"/>
          </a:p>
        </p:txBody>
      </p:sp>
      <p:graphicFrame>
        <p:nvGraphicFramePr>
          <p:cNvPr id="6" name="Content Placeholder 8">
            <a:extLst>
              <a:ext uri="{FF2B5EF4-FFF2-40B4-BE49-F238E27FC236}">
                <a16:creationId xmlns:a16="http://schemas.microsoft.com/office/drawing/2014/main" id="{24E4078D-BCBC-44A4-9C15-AF4B09ECD93B}"/>
              </a:ext>
            </a:extLst>
          </p:cNvPr>
          <p:cNvGraphicFramePr>
            <a:graphicFrameLocks/>
          </p:cNvGraphicFramePr>
          <p:nvPr/>
        </p:nvGraphicFramePr>
        <p:xfrm>
          <a:off x="676276" y="1314774"/>
          <a:ext cx="7600949" cy="1456921"/>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3">
                  <a:extLst>
                    <a:ext uri="{9D8B030D-6E8A-4147-A177-3AD203B41FA5}">
                      <a16:colId xmlns:a16="http://schemas.microsoft.com/office/drawing/2014/main" val="483842426"/>
                    </a:ext>
                  </a:extLst>
                </a:gridCol>
                <a:gridCol w="5462599">
                  <a:extLst>
                    <a:ext uri="{9D8B030D-6E8A-4147-A177-3AD203B41FA5}">
                      <a16:colId xmlns:a16="http://schemas.microsoft.com/office/drawing/2014/main" val="1213135518"/>
                    </a:ext>
                  </a:extLst>
                </a:gridCol>
              </a:tblGrid>
              <a:tr h="232006">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398698">
                <a:tc rowSpan="3">
                  <a:txBody>
                    <a:bodyPr/>
                    <a:lstStyle/>
                    <a:p>
                      <a:pPr marL="71755" marR="71755" algn="ctr">
                        <a:lnSpc>
                          <a:spcPct val="115000"/>
                        </a:lnSpc>
                        <a:spcBef>
                          <a:spcPts val="0"/>
                        </a:spcBef>
                        <a:spcAft>
                          <a:spcPts val="0"/>
                        </a:spcAft>
                      </a:pPr>
                      <a:r>
                        <a:rPr lang="en-US" sz="1200" dirty="0">
                          <a:solidFill>
                            <a:schemeClr val="tx1"/>
                          </a:solidFill>
                          <a:effectLst/>
                        </a:rPr>
                        <a:t>Cross LEA Validation</a:t>
                      </a: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9/22/2022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Cross LEA Validation begins: Snapshots reopen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398698">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10/06/2022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1" dirty="0">
                          <a:effectLst/>
                        </a:rPr>
                        <a:t>Target: </a:t>
                      </a:r>
                      <a:r>
                        <a:rPr lang="en-US" sz="1200" dirty="0">
                          <a:effectLst/>
                        </a:rPr>
                        <a:t>Error free Student End of Year Snapshot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398698">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10/13/2022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b="0" dirty="0">
                          <a:effectLst/>
                        </a:rPr>
                        <a:t>Resubmit data to CDE</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graphicFrame>
        <p:nvGraphicFramePr>
          <p:cNvPr id="7" name="Content Placeholder 8">
            <a:extLst>
              <a:ext uri="{FF2B5EF4-FFF2-40B4-BE49-F238E27FC236}">
                <a16:creationId xmlns:a16="http://schemas.microsoft.com/office/drawing/2014/main" id="{E90E1CD1-F7B1-4840-9CA2-86087D74A6BA}"/>
              </a:ext>
            </a:extLst>
          </p:cNvPr>
          <p:cNvGraphicFramePr>
            <a:graphicFrameLocks/>
          </p:cNvGraphicFramePr>
          <p:nvPr/>
        </p:nvGraphicFramePr>
        <p:xfrm>
          <a:off x="676276" y="2838493"/>
          <a:ext cx="7600949" cy="1557655"/>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4">
                  <a:extLst>
                    <a:ext uri="{9D8B030D-6E8A-4147-A177-3AD203B41FA5}">
                      <a16:colId xmlns:a16="http://schemas.microsoft.com/office/drawing/2014/main" val="483842426"/>
                    </a:ext>
                  </a:extLst>
                </a:gridCol>
                <a:gridCol w="5462598">
                  <a:extLst>
                    <a:ext uri="{9D8B030D-6E8A-4147-A177-3AD203B41FA5}">
                      <a16:colId xmlns:a16="http://schemas.microsoft.com/office/drawing/2014/main" val="1213135518"/>
                    </a:ext>
                  </a:extLst>
                </a:gridCol>
              </a:tblGrid>
              <a:tr h="216712">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446981">
                <a:tc rowSpan="3">
                  <a:txBody>
                    <a:bodyPr/>
                    <a:lstStyle/>
                    <a:p>
                      <a:pPr marL="71755" marR="71755" algn="ctr">
                        <a:lnSpc>
                          <a:spcPct val="115000"/>
                        </a:lnSpc>
                        <a:spcBef>
                          <a:spcPts val="0"/>
                        </a:spcBef>
                        <a:spcAft>
                          <a:spcPts val="0"/>
                        </a:spcAft>
                      </a:pPr>
                      <a:r>
                        <a:rPr lang="en-US" sz="1200" dirty="0">
                          <a:solidFill>
                            <a:schemeClr val="tx1"/>
                          </a:solidFill>
                          <a:effectLst/>
                        </a:rPr>
                        <a:t>Post-Cross LEA Validation</a:t>
                      </a: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10/20/2022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Post-Cross LEA Validation begins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446981">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11/10/2022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1" dirty="0">
                          <a:effectLst/>
                        </a:rPr>
                        <a:t>Target: </a:t>
                      </a:r>
                      <a:r>
                        <a:rPr lang="en-US" sz="1200" dirty="0">
                          <a:effectLst/>
                        </a:rPr>
                        <a:t>Error free Student End of Year Snapshot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446981">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11/17/2022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b="0" dirty="0">
                          <a:effectLst/>
                        </a:rPr>
                        <a:t>End of Post-Cross LEA validation phase</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graphicFrame>
        <p:nvGraphicFramePr>
          <p:cNvPr id="8" name="Content Placeholder 8">
            <a:extLst>
              <a:ext uri="{FF2B5EF4-FFF2-40B4-BE49-F238E27FC236}">
                <a16:creationId xmlns:a16="http://schemas.microsoft.com/office/drawing/2014/main" id="{547E4155-480C-4984-9740-2309394CFFEA}"/>
              </a:ext>
            </a:extLst>
          </p:cNvPr>
          <p:cNvGraphicFramePr>
            <a:graphicFrameLocks/>
          </p:cNvGraphicFramePr>
          <p:nvPr/>
        </p:nvGraphicFramePr>
        <p:xfrm>
          <a:off x="676276" y="4462946"/>
          <a:ext cx="7591424" cy="1612104"/>
        </p:xfrm>
        <a:graphic>
          <a:graphicData uri="http://schemas.openxmlformats.org/drawingml/2006/table">
            <a:tbl>
              <a:tblPr firstRow="1" firstCol="1" bandRow="1">
                <a:tableStyleId>{073A0DAA-6AF3-43AB-8588-CEC1D06C72B9}</a:tableStyleId>
              </a:tblPr>
              <a:tblGrid>
                <a:gridCol w="559565">
                  <a:extLst>
                    <a:ext uri="{9D8B030D-6E8A-4147-A177-3AD203B41FA5}">
                      <a16:colId xmlns:a16="http://schemas.microsoft.com/office/drawing/2014/main" val="4082228885"/>
                    </a:ext>
                  </a:extLst>
                </a:gridCol>
                <a:gridCol w="1576106">
                  <a:extLst>
                    <a:ext uri="{9D8B030D-6E8A-4147-A177-3AD203B41FA5}">
                      <a16:colId xmlns:a16="http://schemas.microsoft.com/office/drawing/2014/main" val="483842426"/>
                    </a:ext>
                  </a:extLst>
                </a:gridCol>
                <a:gridCol w="5455753">
                  <a:extLst>
                    <a:ext uri="{9D8B030D-6E8A-4147-A177-3AD203B41FA5}">
                      <a16:colId xmlns:a16="http://schemas.microsoft.com/office/drawing/2014/main" val="1213135518"/>
                    </a:ext>
                  </a:extLst>
                </a:gridCol>
              </a:tblGrid>
              <a:tr h="234167">
                <a:tc>
                  <a:txBody>
                    <a:bodyPr/>
                    <a:lstStyle/>
                    <a:p>
                      <a:pPr marL="0" marR="0">
                        <a:lnSpc>
                          <a:spcPct val="115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561327">
                <a:tc rowSpan="3">
                  <a:txBody>
                    <a:bodyPr/>
                    <a:lstStyle/>
                    <a:p>
                      <a:pPr marL="71755" marR="71755" algn="ctr">
                        <a:lnSpc>
                          <a:spcPct val="115000"/>
                        </a:lnSpc>
                        <a:spcBef>
                          <a:spcPts val="0"/>
                        </a:spcBef>
                        <a:spcAft>
                          <a:spcPts val="0"/>
                        </a:spcAft>
                      </a:pPr>
                      <a:r>
                        <a:rPr lang="en-US" sz="1200" dirty="0">
                          <a:solidFill>
                            <a:schemeClr val="tx1"/>
                          </a:solidFill>
                          <a:effectLst/>
                        </a:rPr>
                        <a:t>Final Dates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Monday</a:t>
                      </a:r>
                    </a:p>
                    <a:p>
                      <a:pPr marL="0" marR="0">
                        <a:lnSpc>
                          <a:spcPct val="115000"/>
                        </a:lnSpc>
                        <a:spcBef>
                          <a:spcPts val="0"/>
                        </a:spcBef>
                        <a:spcAft>
                          <a:spcPts val="0"/>
                        </a:spcAft>
                      </a:pPr>
                      <a:r>
                        <a:rPr lang="en-US" sz="1200" dirty="0">
                          <a:effectLst/>
                        </a:rPr>
                        <a:t>11/28/2022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Begin final review of graduation and dropout rates after the AYG reconciliation</a:t>
                      </a:r>
                    </a:p>
                    <a:p>
                      <a:pPr marL="285750" marR="0" indent="-285750">
                        <a:lnSpc>
                          <a:spcPct val="115000"/>
                        </a:lnSpc>
                        <a:spcBef>
                          <a:spcPts val="0"/>
                        </a:spcBef>
                        <a:spcAft>
                          <a:spcPts val="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changes will require a new sign-off page</a:t>
                      </a: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404676">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12/01/2022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dirty="0">
                          <a:effectLst/>
                        </a:rPr>
                        <a:t>Superintendents must approve final Data Summary Reports (collection closes)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354788286"/>
                  </a:ext>
                </a:extLst>
              </a:tr>
              <a:tr h="404676">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Tuesday</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01/10/2023</a:t>
                      </a: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dirty="0">
                          <a:effectLst/>
                        </a:rPr>
                        <a:t>Official/final data and rates posted on the CDE website and released to the public</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317155"/>
                  </a:ext>
                </a:extLst>
              </a:tr>
            </a:tbl>
          </a:graphicData>
        </a:graphic>
      </p:graphicFrame>
    </p:spTree>
    <p:extLst>
      <p:ext uri="{BB962C8B-B14F-4D97-AF65-F5344CB8AC3E}">
        <p14:creationId xmlns:p14="http://schemas.microsoft.com/office/powerpoint/2010/main" val="102254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2FA5-F047-2665-6520-BF3706EA4F13}"/>
              </a:ext>
            </a:extLst>
          </p:cNvPr>
          <p:cNvSpPr>
            <a:spLocks noGrp="1"/>
          </p:cNvSpPr>
          <p:nvPr>
            <p:ph type="ctrTitle"/>
          </p:nvPr>
        </p:nvSpPr>
        <p:spPr/>
        <p:txBody>
          <a:bodyPr/>
          <a:lstStyle/>
          <a:p>
            <a:r>
              <a:rPr lang="en-US" dirty="0"/>
              <a:t>Reporting Exceptions:</a:t>
            </a:r>
            <a:br>
              <a:rPr lang="en-US" dirty="0"/>
            </a:br>
            <a:r>
              <a:rPr lang="en-US" dirty="0"/>
              <a:t>Request Process</a:t>
            </a:r>
          </a:p>
        </p:txBody>
      </p:sp>
      <p:sp>
        <p:nvSpPr>
          <p:cNvPr id="3" name="Slide Number Placeholder 2">
            <a:extLst>
              <a:ext uri="{FF2B5EF4-FFF2-40B4-BE49-F238E27FC236}">
                <a16:creationId xmlns:a16="http://schemas.microsoft.com/office/drawing/2014/main" id="{E65FEA82-E885-2975-2593-C32EB3BAF0E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44705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normAutofit fontScale="92500" lnSpcReduction="10000"/>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pPr lvl="1"/>
            <a:r>
              <a:rPr lang="en-US" dirty="0"/>
              <a:t>Student Demographic</a:t>
            </a:r>
          </a:p>
          <a:p>
            <a:pPr lvl="1"/>
            <a:r>
              <a:rPr lang="en-US" dirty="0"/>
              <a:t>Student School Association</a:t>
            </a:r>
          </a:p>
          <a:p>
            <a:pPr lvl="1"/>
            <a:r>
              <a:rPr lang="en-US" dirty="0"/>
              <a:t>Student End of Year</a:t>
            </a:r>
          </a:p>
          <a:p>
            <a:r>
              <a:rPr lang="en-US" dirty="0"/>
              <a:t>Data respondents must work </a:t>
            </a:r>
            <a:br>
              <a:rPr lang="en-US" dirty="0"/>
            </a:br>
            <a:r>
              <a:rPr lang="en-US" dirty="0"/>
              <a:t>with the data collection lead </a:t>
            </a:r>
            <a:br>
              <a:rPr lang="en-US" dirty="0"/>
            </a:br>
            <a:r>
              <a:rPr lang="en-US" dirty="0"/>
              <a:t>for a given file/snapshot to </a:t>
            </a:r>
            <a:br>
              <a:rPr lang="en-US" dirty="0"/>
            </a:br>
            <a:r>
              <a:rPr lang="en-US" dirty="0"/>
              <a:t>request an exception be granted</a:t>
            </a:r>
          </a:p>
          <a:p>
            <a:pPr lvl="1"/>
            <a:r>
              <a:rPr lang="en-US" dirty="0">
                <a:hlinkClick r:id="rId2"/>
              </a:rPr>
              <a:t>SEY Website: How to Request an Exception</a:t>
            </a:r>
            <a:endParaRPr lang="en-US" dirty="0"/>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4100" name="Picture 4" descr="SEY Website Templates">
            <a:hlinkClick r:id="rId3"/>
            <a:extLst>
              <a:ext uri="{FF2B5EF4-FFF2-40B4-BE49-F238E27FC236}">
                <a16:creationId xmlns:a16="http://schemas.microsoft.com/office/drawing/2014/main" id="{4BC0AD7B-278D-0771-96F4-25FCF77C8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83377"/>
            <a:ext cx="4244603" cy="157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2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Reporting Exception Process</a:t>
            </a:r>
            <a:endParaRPr lang="en-US" dirty="0"/>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53E481B0-DEEF-4BC2-B0FA-16BA2C8C8C3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263538"/>
              </p:ext>
            </p:extLst>
          </p:nvPr>
        </p:nvGraphicFramePr>
        <p:xfrm>
          <a:off x="952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a:extLst>
              <a:ext uri="{FF2B5EF4-FFF2-40B4-BE49-F238E27FC236}">
                <a16:creationId xmlns:a16="http://schemas.microsoft.com/office/drawing/2014/main" id="{B25A1C9E-4F45-4F4E-B2CA-74BDDABA7474}"/>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638" y="1640350"/>
            <a:ext cx="3543300" cy="707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y.syncplicity.com/">
            <a:hlinkClick r:id="rId8"/>
            <a:extLst>
              <a:ext uri="{FF2B5EF4-FFF2-40B4-BE49-F238E27FC236}">
                <a16:creationId xmlns:a16="http://schemas.microsoft.com/office/drawing/2014/main" id="{58CA25E3-3DCC-4E7C-B8D9-B93C44E551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0713" y="2798043"/>
            <a:ext cx="1943100" cy="83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7608"/>
      </p:ext>
    </p:extLst>
  </p:cSld>
  <p:clrMapOvr>
    <a:masterClrMapping/>
  </p:clrMapOvr>
</p:sld>
</file>

<file path=ppt/theme/theme1.xml><?xml version="1.0" encoding="utf-8"?>
<a:theme xmlns:a="http://schemas.openxmlformats.org/drawingml/2006/main" name="Office Theme">
  <a:themeElements>
    <a:clrScheme name="CDE-Oranges">
      <a:dk1>
        <a:sysClr val="windowText" lastClr="000000"/>
      </a:dk1>
      <a:lt1>
        <a:sysClr val="window" lastClr="FFFFFF"/>
      </a:lt1>
      <a:dk2>
        <a:srgbClr val="4E5758"/>
      </a:dk2>
      <a:lt2>
        <a:srgbClr val="D3CBBD"/>
      </a:lt2>
      <a:accent1>
        <a:srgbClr val="D33039"/>
      </a:accent1>
      <a:accent2>
        <a:srgbClr val="F8B333"/>
      </a:accent2>
      <a:accent3>
        <a:srgbClr val="B64926"/>
      </a:accent3>
      <a:accent4>
        <a:srgbClr val="EF7521"/>
      </a:accent4>
      <a:accent5>
        <a:srgbClr val="CA952B"/>
      </a:accent5>
      <a:accent6>
        <a:srgbClr val="85342E"/>
      </a:accent6>
      <a:hlink>
        <a:srgbClr val="0070C0"/>
      </a:hlink>
      <a:folHlink>
        <a:srgbClr val="CA952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2" ma:contentTypeDescription="Create a new document." ma:contentTypeScope="" ma:versionID="d2b6d8451a866739823814bd896382d7">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a720bb43c156406c100a2c394daad9d0"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0147D1-0A0E-4CCB-A854-D3AEFAD80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e8cdb-1625-4fb9-abda-5a8e0a245cd4"/>
    <ds:schemaRef ds:uri="f2d644fe-f34c-46d7-b237-4b16324a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9031AA-87DE-4362-8DD5-243F3E4F976C}">
  <ds:schemaRefs>
    <ds:schemaRef ds:uri="http://schemas.microsoft.com/sharepoint/v3/contenttype/forms"/>
  </ds:schemaRefs>
</ds:datastoreItem>
</file>

<file path=customXml/itemProps3.xml><?xml version="1.0" encoding="utf-8"?>
<ds:datastoreItem xmlns:ds="http://schemas.openxmlformats.org/officeDocument/2006/customXml" ds:itemID="{75D0826B-F7AB-4318-A5C1-DCD6940B41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8224</TotalTime>
  <Words>4208</Words>
  <Application>Microsoft Office PowerPoint</Application>
  <PresentationFormat>On-screen Show (4:3)</PresentationFormat>
  <Paragraphs>646</Paragraphs>
  <Slides>47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Museo Slab 500</vt:lpstr>
      <vt:lpstr>Office Theme</vt:lpstr>
      <vt:lpstr>2021-2022 Student End of Year (SEY) Training: Coding Special Circumstances</vt:lpstr>
      <vt:lpstr>Agenda</vt:lpstr>
      <vt:lpstr>Overview &amp; Timeline</vt:lpstr>
      <vt:lpstr>Purpose and use of SEY snapshot information</vt:lpstr>
      <vt:lpstr>Key Dates: Regular Phase</vt:lpstr>
      <vt:lpstr>SEY Post-Collection Phases</vt:lpstr>
      <vt:lpstr>Reporting Exceptions: Request Process</vt:lpstr>
      <vt:lpstr>When are reporting exceptions needed?</vt:lpstr>
      <vt:lpstr>Reporting Exception Process</vt:lpstr>
      <vt:lpstr>What types of exceptions might need additional information?</vt:lpstr>
      <vt:lpstr>Additional Information</vt:lpstr>
      <vt:lpstr>Student Demographic Fields</vt:lpstr>
      <vt:lpstr>English Learner </vt:lpstr>
      <vt:lpstr>Student Demographic Data Fields</vt:lpstr>
      <vt:lpstr>Language Proficiency Procedures Overview </vt:lpstr>
      <vt:lpstr>COGNOS/CEDAR Report Student Profile  EL Historical Reporting for Multiple SASIDS</vt:lpstr>
      <vt:lpstr>Language Proficiency Annual Coding Cycle </vt:lpstr>
      <vt:lpstr>English Learner  State Proficiency Progression</vt:lpstr>
      <vt:lpstr>Exceptions: Mid-Year EL Coding Changes</vt:lpstr>
      <vt:lpstr>Mid-Year Parent Request</vt:lpstr>
      <vt:lpstr>Mid-Year District Change: Students changing districts between OCT &amp; SEY </vt:lpstr>
      <vt:lpstr>Mid-Year EL Coding Change Additional Documentation</vt:lpstr>
      <vt:lpstr>McKinney Vento (Homeless) </vt:lpstr>
      <vt:lpstr>Data Fields Student Demographic File</vt:lpstr>
      <vt:lpstr>Business Rules:  Student Demographic File</vt:lpstr>
      <vt:lpstr>Business Rules: SEY Snapshot Level Warnings</vt:lpstr>
      <vt:lpstr>Military Enlisted</vt:lpstr>
      <vt:lpstr>Student Demographic File</vt:lpstr>
      <vt:lpstr>Business Rules</vt:lpstr>
      <vt:lpstr>Student School Association Fields</vt:lpstr>
      <vt:lpstr>PAI (Pupil Attendance Info) &amp; Non-School Program Codes</vt:lpstr>
      <vt:lpstr>(PAI) Pupil Attendance Information</vt:lpstr>
      <vt:lpstr>Non-School Program</vt:lpstr>
      <vt:lpstr>Non School Program 05</vt:lpstr>
      <vt:lpstr>BOCES Program vs. BOCES School District of Accountability</vt:lpstr>
      <vt:lpstr>Dual Enrolled in two separate districts</vt:lpstr>
      <vt:lpstr>Gifted and Talented</vt:lpstr>
      <vt:lpstr>Gifted and Talented Fields on SSA file</vt:lpstr>
      <vt:lpstr>SEY Field &amp; Business Rules</vt:lpstr>
      <vt:lpstr>Expelled Students</vt:lpstr>
      <vt:lpstr>Expelled Students: Exit &amp; Entry Types</vt:lpstr>
      <vt:lpstr>Sample Coding Pattern:  Expelled without services</vt:lpstr>
      <vt:lpstr>Sample Coding Pattern:  Expelled with services</vt:lpstr>
      <vt:lpstr>Business Rules</vt:lpstr>
      <vt:lpstr>Resources &amp; Contact Information</vt:lpstr>
      <vt:lpstr>Resources</vt:lpstr>
      <vt:lpstr>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14</cp:revision>
  <dcterms:created xsi:type="dcterms:W3CDTF">2019-06-25T17:30:52Z</dcterms:created>
  <dcterms:modified xsi:type="dcterms:W3CDTF">2022-06-09T18:12:34Z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0x010100C29B7027DE1D1C4E977647345B5DE593</vt:lpwstr>
  </property>
</Properties>
</file>