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6.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theme/theme7.xml" ContentType="application/vnd.openxmlformats-officedocument.theme+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8.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9.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10.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11.xml" ContentType="application/vnd.openxmlformats-officedocument.theme+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12.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13.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activeX/activeX1.xml" ContentType="application/vnd.ms-office.activeX+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36" r:id="rId3"/>
    <p:sldMasterId id="2147483786" r:id="rId4"/>
    <p:sldMasterId id="2147483837" r:id="rId5"/>
    <p:sldMasterId id="2147483887" r:id="rId6"/>
    <p:sldMasterId id="2147483937" r:id="rId7"/>
    <p:sldMasterId id="2147483987" r:id="rId8"/>
    <p:sldMasterId id="2147484037" r:id="rId9"/>
    <p:sldMasterId id="2147484087" r:id="rId10"/>
    <p:sldMasterId id="2147484137" r:id="rId11"/>
    <p:sldMasterId id="2147484237" r:id="rId12"/>
    <p:sldMasterId id="2147484288" r:id="rId13"/>
    <p:sldMasterId id="2147484339" r:id="rId14"/>
  </p:sldMasterIdLst>
  <p:notesMasterIdLst>
    <p:notesMasterId r:id="rId72"/>
  </p:notesMasterIdLst>
  <p:sldIdLst>
    <p:sldId id="258" r:id="rId15"/>
    <p:sldId id="451" r:id="rId16"/>
    <p:sldId id="287" r:id="rId17"/>
    <p:sldId id="393" r:id="rId18"/>
    <p:sldId id="394" r:id="rId19"/>
    <p:sldId id="395" r:id="rId20"/>
    <p:sldId id="396" r:id="rId21"/>
    <p:sldId id="392" r:id="rId22"/>
    <p:sldId id="397" r:id="rId23"/>
    <p:sldId id="452" r:id="rId24"/>
    <p:sldId id="400" r:id="rId25"/>
    <p:sldId id="405" r:id="rId26"/>
    <p:sldId id="406" r:id="rId27"/>
    <p:sldId id="453" r:id="rId28"/>
    <p:sldId id="399" r:id="rId29"/>
    <p:sldId id="404" r:id="rId30"/>
    <p:sldId id="408" r:id="rId31"/>
    <p:sldId id="409" r:id="rId32"/>
    <p:sldId id="411" r:id="rId33"/>
    <p:sldId id="410" r:id="rId34"/>
    <p:sldId id="412" r:id="rId35"/>
    <p:sldId id="437" r:id="rId36"/>
    <p:sldId id="438" r:id="rId37"/>
    <p:sldId id="439" r:id="rId38"/>
    <p:sldId id="414" r:id="rId39"/>
    <p:sldId id="415" r:id="rId40"/>
    <p:sldId id="413" r:id="rId41"/>
    <p:sldId id="416" r:id="rId42"/>
    <p:sldId id="417" r:id="rId43"/>
    <p:sldId id="418" r:id="rId44"/>
    <p:sldId id="419" r:id="rId45"/>
    <p:sldId id="420" r:id="rId46"/>
    <p:sldId id="421" r:id="rId47"/>
    <p:sldId id="422" r:id="rId48"/>
    <p:sldId id="423" r:id="rId49"/>
    <p:sldId id="424" r:id="rId50"/>
    <p:sldId id="425" r:id="rId51"/>
    <p:sldId id="427" r:id="rId52"/>
    <p:sldId id="428" r:id="rId53"/>
    <p:sldId id="429" r:id="rId54"/>
    <p:sldId id="430" r:id="rId55"/>
    <p:sldId id="431" r:id="rId56"/>
    <p:sldId id="442" r:id="rId57"/>
    <p:sldId id="435" r:id="rId58"/>
    <p:sldId id="436" r:id="rId59"/>
    <p:sldId id="441" r:id="rId60"/>
    <p:sldId id="440" r:id="rId61"/>
    <p:sldId id="455" r:id="rId62"/>
    <p:sldId id="337" r:id="rId63"/>
    <p:sldId id="444" r:id="rId64"/>
    <p:sldId id="443" r:id="rId65"/>
    <p:sldId id="445" r:id="rId66"/>
    <p:sldId id="448" r:id="rId67"/>
    <p:sldId id="449" r:id="rId68"/>
    <p:sldId id="456" r:id="rId69"/>
    <p:sldId id="276" r:id="rId70"/>
    <p:sldId id="291" r:id="rId71"/>
  </p:sldIdLst>
  <p:sldSz cx="9144000" cy="6858000" type="screen4x3"/>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030A0"/>
    <a:srgbClr val="006600"/>
    <a:srgbClr val="101E8E"/>
    <a:srgbClr val="EF7521"/>
    <a:srgbClr val="46797A"/>
    <a:srgbClr val="86BE40"/>
    <a:srgbClr val="FFC846"/>
    <a:srgbClr val="5C6670"/>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88833" autoAdjust="0"/>
  </p:normalViewPr>
  <p:slideViewPr>
    <p:cSldViewPr snapToGrid="0" showGuides="1">
      <p:cViewPr varScale="1">
        <p:scale>
          <a:sx n="93" d="100"/>
          <a:sy n="93" d="100"/>
        </p:scale>
        <p:origin x="192" y="84"/>
      </p:cViewPr>
      <p:guideLst>
        <p:guide orient="horz" pos="2160"/>
        <p:guide pos="2880"/>
      </p:guideLst>
    </p:cSldViewPr>
  </p:slideViewPr>
  <p:outlineViewPr>
    <p:cViewPr>
      <p:scale>
        <a:sx n="33" d="100"/>
        <a:sy n="33" d="100"/>
      </p:scale>
      <p:origin x="0" y="-23827"/>
    </p:cViewPr>
  </p:outlineViewPr>
  <p:notesTextViewPr>
    <p:cViewPr>
      <p:scale>
        <a:sx n="1" d="1"/>
        <a:sy n="1" d="1"/>
      </p:scale>
      <p:origin x="0" y="0"/>
    </p:cViewPr>
  </p:notesTextViewPr>
  <p:sorterViewPr>
    <p:cViewPr>
      <p:scale>
        <a:sx n="100" d="100"/>
        <a:sy n="100" d="100"/>
      </p:scale>
      <p:origin x="0" y="2604"/>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E0A69-923E-4640-8CE8-49D277E470FE}" type="doc">
      <dgm:prSet loTypeId="urn:microsoft.com/office/officeart/2005/8/layout/hProcess9" loCatId="process" qsTypeId="urn:microsoft.com/office/officeart/2005/8/quickstyle/simple1" qsCatId="simple" csTypeId="urn:microsoft.com/office/officeart/2005/8/colors/colorful1" csCatId="colorful" phldr="1"/>
      <dgm:spPr/>
    </dgm:pt>
    <dgm:pt modelId="{C574705F-B278-44BE-981D-99CE82AA1746}">
      <dgm:prSet phldrT="[Text]"/>
      <dgm:spPr/>
      <dgm:t>
        <a:bodyPr/>
        <a:lstStyle/>
        <a:p>
          <a:r>
            <a:rPr lang="en-US" dirty="0" smtClean="0"/>
            <a:t>Resolve Snapshot Errors</a:t>
          </a:r>
          <a:endParaRPr lang="en-US" dirty="0"/>
        </a:p>
      </dgm:t>
    </dgm:pt>
    <dgm:pt modelId="{0EED4123-BB4E-4451-8678-9FB89E173F77}" type="parTrans" cxnId="{B465FFD7-7149-4D4D-953B-00FD99E9C351}">
      <dgm:prSet/>
      <dgm:spPr/>
      <dgm:t>
        <a:bodyPr/>
        <a:lstStyle/>
        <a:p>
          <a:endParaRPr lang="en-US"/>
        </a:p>
      </dgm:t>
    </dgm:pt>
    <dgm:pt modelId="{34397DBC-C9E3-425E-ADD4-BABB0A288B8F}" type="sibTrans" cxnId="{B465FFD7-7149-4D4D-953B-00FD99E9C351}">
      <dgm:prSet/>
      <dgm:spPr/>
      <dgm:t>
        <a:bodyPr/>
        <a:lstStyle/>
        <a:p>
          <a:endParaRPr lang="en-US"/>
        </a:p>
      </dgm:t>
    </dgm:pt>
    <dgm:pt modelId="{A835056E-4DFE-4E3D-94C6-34439AB719D2}">
      <dgm:prSet phldrT="[Text]" custT="1"/>
      <dgm:spPr>
        <a:solidFill>
          <a:schemeClr val="accent5"/>
        </a:solidFill>
      </dgm:spPr>
      <dgm:t>
        <a:bodyPr/>
        <a:lstStyle/>
        <a:p>
          <a:r>
            <a:rPr lang="en-US" sz="2800" dirty="0" smtClean="0"/>
            <a:t>Report Review </a:t>
          </a:r>
          <a:br>
            <a:rPr lang="en-US" sz="2800" dirty="0" smtClean="0"/>
          </a:br>
          <a:r>
            <a:rPr lang="en-US" sz="2800" dirty="0" smtClean="0"/>
            <a:t>Week</a:t>
          </a:r>
          <a:endParaRPr lang="en-US" sz="2800" dirty="0"/>
        </a:p>
      </dgm:t>
    </dgm:pt>
    <dgm:pt modelId="{625C7F9D-7736-4077-B87D-EA51E295E94E}" type="parTrans" cxnId="{52790A8D-0076-442B-9392-1B5858C7EA80}">
      <dgm:prSet/>
      <dgm:spPr/>
      <dgm:t>
        <a:bodyPr/>
        <a:lstStyle/>
        <a:p>
          <a:endParaRPr lang="en-US"/>
        </a:p>
      </dgm:t>
    </dgm:pt>
    <dgm:pt modelId="{6B79BC7F-22D9-42BB-B9A2-8B82F53E4831}" type="sibTrans" cxnId="{52790A8D-0076-442B-9392-1B5858C7EA80}">
      <dgm:prSet/>
      <dgm:spPr/>
      <dgm:t>
        <a:bodyPr/>
        <a:lstStyle/>
        <a:p>
          <a:endParaRPr lang="en-US"/>
        </a:p>
      </dgm:t>
    </dgm:pt>
    <dgm:pt modelId="{2DC55158-623D-45D6-948F-0661A55AC873}">
      <dgm:prSet phldrT="[Text]"/>
      <dgm:spPr>
        <a:solidFill>
          <a:schemeClr val="accent1"/>
        </a:solidFill>
      </dgm:spPr>
      <dgm:t>
        <a:bodyPr/>
        <a:lstStyle/>
        <a:p>
          <a:r>
            <a:rPr lang="en-US" dirty="0" smtClean="0"/>
            <a:t>Reports signed and Uploaded to the DMS</a:t>
          </a:r>
          <a:endParaRPr lang="en-US" dirty="0"/>
        </a:p>
      </dgm:t>
    </dgm:pt>
    <dgm:pt modelId="{77B42623-7B0D-4D57-BF6B-A80A3D89B2C9}" type="parTrans" cxnId="{6227EB45-B2CC-43D4-9F2D-15F0A6CE4994}">
      <dgm:prSet/>
      <dgm:spPr/>
      <dgm:t>
        <a:bodyPr/>
        <a:lstStyle/>
        <a:p>
          <a:endParaRPr lang="en-US"/>
        </a:p>
      </dgm:t>
    </dgm:pt>
    <dgm:pt modelId="{F97B2468-7097-43AB-945E-8EF7C438E8E3}" type="sibTrans" cxnId="{6227EB45-B2CC-43D4-9F2D-15F0A6CE4994}">
      <dgm:prSet/>
      <dgm:spPr/>
      <dgm:t>
        <a:bodyPr/>
        <a:lstStyle/>
        <a:p>
          <a:endParaRPr lang="en-US"/>
        </a:p>
      </dgm:t>
    </dgm:pt>
    <dgm:pt modelId="{35C0C228-34E5-4CA0-B2F9-1A6AA6DB8FB2}">
      <dgm:prSet/>
      <dgm:spPr/>
      <dgm:t>
        <a:bodyPr/>
        <a:lstStyle/>
        <a:p>
          <a:r>
            <a:rPr lang="en-US" dirty="0" smtClean="0"/>
            <a:t>8/15/2017</a:t>
          </a:r>
          <a:endParaRPr lang="en-US" dirty="0"/>
        </a:p>
      </dgm:t>
    </dgm:pt>
    <dgm:pt modelId="{38330165-7BF8-4D44-B338-910A8BA03425}" type="parTrans" cxnId="{2CB17EAB-3890-4347-A9FE-B803D1CC3E25}">
      <dgm:prSet/>
      <dgm:spPr/>
      <dgm:t>
        <a:bodyPr/>
        <a:lstStyle/>
        <a:p>
          <a:endParaRPr lang="en-US"/>
        </a:p>
      </dgm:t>
    </dgm:pt>
    <dgm:pt modelId="{7ADB85AC-04C4-4399-9710-C27DA94FECD1}" type="sibTrans" cxnId="{2CB17EAB-3890-4347-A9FE-B803D1CC3E25}">
      <dgm:prSet/>
      <dgm:spPr/>
      <dgm:t>
        <a:bodyPr/>
        <a:lstStyle/>
        <a:p>
          <a:endParaRPr lang="en-US"/>
        </a:p>
      </dgm:t>
    </dgm:pt>
    <dgm:pt modelId="{4A9CFAAB-639C-4F8A-BB6A-7849DDA31A3B}">
      <dgm:prSet phldrT="[Text]"/>
      <dgm:spPr>
        <a:solidFill>
          <a:schemeClr val="accent5"/>
        </a:solidFill>
      </dgm:spPr>
      <dgm:t>
        <a:bodyPr/>
        <a:lstStyle/>
        <a:p>
          <a:r>
            <a:rPr lang="en-US" sz="2100" dirty="0" smtClean="0"/>
            <a:t>8/16-8/23</a:t>
          </a:r>
          <a:endParaRPr lang="en-US" sz="2100" dirty="0"/>
        </a:p>
      </dgm:t>
    </dgm:pt>
    <dgm:pt modelId="{516C7C37-9883-4566-82E3-C6ABF196DC1B}" type="parTrans" cxnId="{E4F17F07-9BDB-4B99-AAA4-330CA285F630}">
      <dgm:prSet/>
      <dgm:spPr/>
      <dgm:t>
        <a:bodyPr/>
        <a:lstStyle/>
        <a:p>
          <a:endParaRPr lang="en-US"/>
        </a:p>
      </dgm:t>
    </dgm:pt>
    <dgm:pt modelId="{8140044E-EBED-43B4-939B-4017A9FF6329}" type="sibTrans" cxnId="{E4F17F07-9BDB-4B99-AAA4-330CA285F630}">
      <dgm:prSet/>
      <dgm:spPr/>
      <dgm:t>
        <a:bodyPr/>
        <a:lstStyle/>
        <a:p>
          <a:endParaRPr lang="en-US"/>
        </a:p>
      </dgm:t>
    </dgm:pt>
    <dgm:pt modelId="{94F11E38-CD8A-4BD1-8B87-2E6BCB61E9B1}">
      <dgm:prSet phldrT="[Text]"/>
      <dgm:spPr>
        <a:solidFill>
          <a:schemeClr val="accent1"/>
        </a:solidFill>
      </dgm:spPr>
      <dgm:t>
        <a:bodyPr/>
        <a:lstStyle/>
        <a:p>
          <a:r>
            <a:rPr lang="en-US" dirty="0" smtClean="0"/>
            <a:t>8/23/2017</a:t>
          </a:r>
          <a:endParaRPr lang="en-US" dirty="0"/>
        </a:p>
      </dgm:t>
    </dgm:pt>
    <dgm:pt modelId="{58BA726E-32DC-4F5F-82DC-46ECE226E42C}" type="parTrans" cxnId="{5BF81EE7-DC66-4DDD-8CEC-2B9C013F1924}">
      <dgm:prSet/>
      <dgm:spPr/>
      <dgm:t>
        <a:bodyPr/>
        <a:lstStyle/>
        <a:p>
          <a:endParaRPr lang="en-US"/>
        </a:p>
      </dgm:t>
    </dgm:pt>
    <dgm:pt modelId="{A391CAA9-2446-4B69-B609-5F88A0E0FEEF}" type="sibTrans" cxnId="{5BF81EE7-DC66-4DDD-8CEC-2B9C013F1924}">
      <dgm:prSet/>
      <dgm:spPr/>
      <dgm:t>
        <a:bodyPr/>
        <a:lstStyle/>
        <a:p>
          <a:endParaRPr lang="en-US"/>
        </a:p>
      </dgm:t>
    </dgm:pt>
    <dgm:pt modelId="{50CBCF31-3BF9-4690-885F-3606206968D8}" type="pres">
      <dgm:prSet presAssocID="{3AAE0A69-923E-4640-8CE8-49D277E470FE}" presName="CompostProcess" presStyleCnt="0">
        <dgm:presLayoutVars>
          <dgm:dir/>
          <dgm:resizeHandles val="exact"/>
        </dgm:presLayoutVars>
      </dgm:prSet>
      <dgm:spPr/>
    </dgm:pt>
    <dgm:pt modelId="{547BFF4A-4FDA-4013-8E53-47F589508713}" type="pres">
      <dgm:prSet presAssocID="{3AAE0A69-923E-4640-8CE8-49D277E470FE}" presName="arrow" presStyleLbl="bgShp" presStyleIdx="0" presStyleCnt="1"/>
      <dgm:spPr/>
    </dgm:pt>
    <dgm:pt modelId="{E42CA8E8-9361-4EB7-8210-9537B900832E}" type="pres">
      <dgm:prSet presAssocID="{3AAE0A69-923E-4640-8CE8-49D277E470FE}" presName="linearProcess" presStyleCnt="0"/>
      <dgm:spPr/>
    </dgm:pt>
    <dgm:pt modelId="{356025D3-F817-4DDF-BE10-A0DFCAB670DD}" type="pres">
      <dgm:prSet presAssocID="{C574705F-B278-44BE-981D-99CE82AA1746}" presName="textNode" presStyleLbl="node1" presStyleIdx="0" presStyleCnt="3">
        <dgm:presLayoutVars>
          <dgm:bulletEnabled val="1"/>
        </dgm:presLayoutVars>
      </dgm:prSet>
      <dgm:spPr/>
      <dgm:t>
        <a:bodyPr/>
        <a:lstStyle/>
        <a:p>
          <a:endParaRPr lang="en-US"/>
        </a:p>
      </dgm:t>
    </dgm:pt>
    <dgm:pt modelId="{64A73E45-E240-45F0-A253-A25C17ED932C}" type="pres">
      <dgm:prSet presAssocID="{34397DBC-C9E3-425E-ADD4-BABB0A288B8F}" presName="sibTrans" presStyleCnt="0"/>
      <dgm:spPr/>
    </dgm:pt>
    <dgm:pt modelId="{46F4D1F5-C7B3-475B-BC24-2C94D1C3AC42}" type="pres">
      <dgm:prSet presAssocID="{A835056E-4DFE-4E3D-94C6-34439AB719D2}" presName="textNode" presStyleLbl="node1" presStyleIdx="1" presStyleCnt="3">
        <dgm:presLayoutVars>
          <dgm:bulletEnabled val="1"/>
        </dgm:presLayoutVars>
      </dgm:prSet>
      <dgm:spPr/>
      <dgm:t>
        <a:bodyPr/>
        <a:lstStyle/>
        <a:p>
          <a:endParaRPr lang="en-US"/>
        </a:p>
      </dgm:t>
    </dgm:pt>
    <dgm:pt modelId="{29984CFC-605A-433A-9AFD-E8BBD8416897}" type="pres">
      <dgm:prSet presAssocID="{6B79BC7F-22D9-42BB-B9A2-8B82F53E4831}" presName="sibTrans" presStyleCnt="0"/>
      <dgm:spPr/>
    </dgm:pt>
    <dgm:pt modelId="{A1D057B7-691A-47A3-94D4-2B479EE9D6AC}" type="pres">
      <dgm:prSet presAssocID="{2DC55158-623D-45D6-948F-0661A55AC873}" presName="textNode" presStyleLbl="node1" presStyleIdx="2" presStyleCnt="3">
        <dgm:presLayoutVars>
          <dgm:bulletEnabled val="1"/>
        </dgm:presLayoutVars>
      </dgm:prSet>
      <dgm:spPr/>
      <dgm:t>
        <a:bodyPr/>
        <a:lstStyle/>
        <a:p>
          <a:endParaRPr lang="en-US"/>
        </a:p>
      </dgm:t>
    </dgm:pt>
  </dgm:ptLst>
  <dgm:cxnLst>
    <dgm:cxn modelId="{52790A8D-0076-442B-9392-1B5858C7EA80}" srcId="{3AAE0A69-923E-4640-8CE8-49D277E470FE}" destId="{A835056E-4DFE-4E3D-94C6-34439AB719D2}" srcOrd="1" destOrd="0" parTransId="{625C7F9D-7736-4077-B87D-EA51E295E94E}" sibTransId="{6B79BC7F-22D9-42BB-B9A2-8B82F53E4831}"/>
    <dgm:cxn modelId="{9191F817-E7D2-4A5A-B573-CA8240D576D5}" type="presOf" srcId="{35C0C228-34E5-4CA0-B2F9-1A6AA6DB8FB2}" destId="{356025D3-F817-4DDF-BE10-A0DFCAB670DD}" srcOrd="0" destOrd="1" presId="urn:microsoft.com/office/officeart/2005/8/layout/hProcess9"/>
    <dgm:cxn modelId="{1C556968-B28B-4E99-B350-37C16D8AF01C}" type="presOf" srcId="{4A9CFAAB-639C-4F8A-BB6A-7849DDA31A3B}" destId="{46F4D1F5-C7B3-475B-BC24-2C94D1C3AC42}" srcOrd="0" destOrd="1" presId="urn:microsoft.com/office/officeart/2005/8/layout/hProcess9"/>
    <dgm:cxn modelId="{6227EB45-B2CC-43D4-9F2D-15F0A6CE4994}" srcId="{3AAE0A69-923E-4640-8CE8-49D277E470FE}" destId="{2DC55158-623D-45D6-948F-0661A55AC873}" srcOrd="2" destOrd="0" parTransId="{77B42623-7B0D-4D57-BF6B-A80A3D89B2C9}" sibTransId="{F97B2468-7097-43AB-945E-8EF7C438E8E3}"/>
    <dgm:cxn modelId="{2CB17EAB-3890-4347-A9FE-B803D1CC3E25}" srcId="{C574705F-B278-44BE-981D-99CE82AA1746}" destId="{35C0C228-34E5-4CA0-B2F9-1A6AA6DB8FB2}" srcOrd="0" destOrd="0" parTransId="{38330165-7BF8-4D44-B338-910A8BA03425}" sibTransId="{7ADB85AC-04C4-4399-9710-C27DA94FECD1}"/>
    <dgm:cxn modelId="{16F17479-D150-4A6B-9103-DCA3874D52DA}" type="presOf" srcId="{2DC55158-623D-45D6-948F-0661A55AC873}" destId="{A1D057B7-691A-47A3-94D4-2B479EE9D6AC}" srcOrd="0" destOrd="0" presId="urn:microsoft.com/office/officeart/2005/8/layout/hProcess9"/>
    <dgm:cxn modelId="{6ECF5D3A-A530-45AC-930B-804D627F2588}" type="presOf" srcId="{A835056E-4DFE-4E3D-94C6-34439AB719D2}" destId="{46F4D1F5-C7B3-475B-BC24-2C94D1C3AC42}" srcOrd="0" destOrd="0" presId="urn:microsoft.com/office/officeart/2005/8/layout/hProcess9"/>
    <dgm:cxn modelId="{E4F17F07-9BDB-4B99-AAA4-330CA285F630}" srcId="{A835056E-4DFE-4E3D-94C6-34439AB719D2}" destId="{4A9CFAAB-639C-4F8A-BB6A-7849DDA31A3B}" srcOrd="0" destOrd="0" parTransId="{516C7C37-9883-4566-82E3-C6ABF196DC1B}" sibTransId="{8140044E-EBED-43B4-939B-4017A9FF6329}"/>
    <dgm:cxn modelId="{5BF81EE7-DC66-4DDD-8CEC-2B9C013F1924}" srcId="{2DC55158-623D-45D6-948F-0661A55AC873}" destId="{94F11E38-CD8A-4BD1-8B87-2E6BCB61E9B1}" srcOrd="0" destOrd="0" parTransId="{58BA726E-32DC-4F5F-82DC-46ECE226E42C}" sibTransId="{A391CAA9-2446-4B69-B609-5F88A0E0FEEF}"/>
    <dgm:cxn modelId="{5D5FA5FF-F29F-4D8A-A60D-06E5C6FACCA4}" type="presOf" srcId="{C574705F-B278-44BE-981D-99CE82AA1746}" destId="{356025D3-F817-4DDF-BE10-A0DFCAB670DD}" srcOrd="0" destOrd="0" presId="urn:microsoft.com/office/officeart/2005/8/layout/hProcess9"/>
    <dgm:cxn modelId="{3A8D7C9E-CD81-43C7-9E6C-92CB46D0D998}" type="presOf" srcId="{94F11E38-CD8A-4BD1-8B87-2E6BCB61E9B1}" destId="{A1D057B7-691A-47A3-94D4-2B479EE9D6AC}" srcOrd="0" destOrd="1" presId="urn:microsoft.com/office/officeart/2005/8/layout/hProcess9"/>
    <dgm:cxn modelId="{B465FFD7-7149-4D4D-953B-00FD99E9C351}" srcId="{3AAE0A69-923E-4640-8CE8-49D277E470FE}" destId="{C574705F-B278-44BE-981D-99CE82AA1746}" srcOrd="0" destOrd="0" parTransId="{0EED4123-BB4E-4451-8678-9FB89E173F77}" sibTransId="{34397DBC-C9E3-425E-ADD4-BABB0A288B8F}"/>
    <dgm:cxn modelId="{91AC42AD-8AE1-4B99-9204-41042A695A86}" type="presOf" srcId="{3AAE0A69-923E-4640-8CE8-49D277E470FE}" destId="{50CBCF31-3BF9-4690-885F-3606206968D8}" srcOrd="0" destOrd="0" presId="urn:microsoft.com/office/officeart/2005/8/layout/hProcess9"/>
    <dgm:cxn modelId="{4E084F89-B376-4ADB-894B-029B59730308}" type="presParOf" srcId="{50CBCF31-3BF9-4690-885F-3606206968D8}" destId="{547BFF4A-4FDA-4013-8E53-47F589508713}" srcOrd="0" destOrd="0" presId="urn:microsoft.com/office/officeart/2005/8/layout/hProcess9"/>
    <dgm:cxn modelId="{A549F5D3-F66F-4B31-9BCB-18AC192932E6}" type="presParOf" srcId="{50CBCF31-3BF9-4690-885F-3606206968D8}" destId="{E42CA8E8-9361-4EB7-8210-9537B900832E}" srcOrd="1" destOrd="0" presId="urn:microsoft.com/office/officeart/2005/8/layout/hProcess9"/>
    <dgm:cxn modelId="{DAA63F94-3774-4FAB-A6A4-45B516A4228F}" type="presParOf" srcId="{E42CA8E8-9361-4EB7-8210-9537B900832E}" destId="{356025D3-F817-4DDF-BE10-A0DFCAB670DD}" srcOrd="0" destOrd="0" presId="urn:microsoft.com/office/officeart/2005/8/layout/hProcess9"/>
    <dgm:cxn modelId="{A00ADE7A-EA78-4197-B8C5-48D1E31624CE}" type="presParOf" srcId="{E42CA8E8-9361-4EB7-8210-9537B900832E}" destId="{64A73E45-E240-45F0-A253-A25C17ED932C}" srcOrd="1" destOrd="0" presId="urn:microsoft.com/office/officeart/2005/8/layout/hProcess9"/>
    <dgm:cxn modelId="{215432B4-37D0-4F15-B770-DD12D4AE46E6}" type="presParOf" srcId="{E42CA8E8-9361-4EB7-8210-9537B900832E}" destId="{46F4D1F5-C7B3-475B-BC24-2C94D1C3AC42}" srcOrd="2" destOrd="0" presId="urn:microsoft.com/office/officeart/2005/8/layout/hProcess9"/>
    <dgm:cxn modelId="{C13E63B3-5684-4AA6-84A9-AA88F586CC5E}" type="presParOf" srcId="{E42CA8E8-9361-4EB7-8210-9537B900832E}" destId="{29984CFC-605A-433A-9AFD-E8BBD8416897}" srcOrd="3" destOrd="0" presId="urn:microsoft.com/office/officeart/2005/8/layout/hProcess9"/>
    <dgm:cxn modelId="{0EC5754E-06AB-4414-86FF-1E0C9B6885FA}" type="presParOf" srcId="{E42CA8E8-9361-4EB7-8210-9537B900832E}" destId="{A1D057B7-691A-47A3-94D4-2B479EE9D6A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776C6-FFEE-4C05-BA86-4242EAA53A69}" type="doc">
      <dgm:prSet loTypeId="urn:microsoft.com/office/officeart/2005/8/layout/hProcess9" loCatId="process" qsTypeId="urn:microsoft.com/office/officeart/2005/8/quickstyle/simple1" qsCatId="simple" csTypeId="urn:microsoft.com/office/officeart/2005/8/colors/accent1_2" csCatId="accent1" phldr="1"/>
      <dgm:spPr/>
    </dgm:pt>
    <dgm:pt modelId="{06FE7834-1947-457A-9984-315064D1765F}">
      <dgm:prSet phldrT="[Text]"/>
      <dgm:spPr>
        <a:solidFill>
          <a:srgbClr val="00B0F0"/>
        </a:solidFill>
      </dgm:spPr>
      <dgm:t>
        <a:bodyPr/>
        <a:lstStyle/>
        <a:p>
          <a:r>
            <a:rPr lang="en-US" dirty="0" smtClean="0"/>
            <a:t>SNAPSHOT</a:t>
          </a:r>
          <a:endParaRPr lang="en-US" dirty="0"/>
        </a:p>
      </dgm:t>
    </dgm:pt>
    <dgm:pt modelId="{AA7DEB0E-9DA2-48F4-9975-BBC014508B30}" type="parTrans" cxnId="{ED0EFC2C-A28B-4BCA-B95E-854189EB2EC6}">
      <dgm:prSet/>
      <dgm:spPr/>
      <dgm:t>
        <a:bodyPr/>
        <a:lstStyle/>
        <a:p>
          <a:endParaRPr lang="en-US"/>
        </a:p>
      </dgm:t>
    </dgm:pt>
    <dgm:pt modelId="{6E2EC09B-9E3A-40B7-99BC-4D04608FB866}" type="sibTrans" cxnId="{ED0EFC2C-A28B-4BCA-B95E-854189EB2EC6}">
      <dgm:prSet/>
      <dgm:spPr/>
      <dgm:t>
        <a:bodyPr/>
        <a:lstStyle/>
        <a:p>
          <a:endParaRPr lang="en-US"/>
        </a:p>
      </dgm:t>
    </dgm:pt>
    <dgm:pt modelId="{DAA5ECB0-C3E5-4273-B0FA-78781F5F0F31}">
      <dgm:prSet phldrT="[Text]"/>
      <dgm:spPr>
        <a:solidFill>
          <a:srgbClr val="0070C0"/>
        </a:solidFill>
      </dgm:spPr>
      <dgm:t>
        <a:bodyPr/>
        <a:lstStyle/>
        <a:p>
          <a:r>
            <a:rPr lang="en-US" dirty="0" smtClean="0"/>
            <a:t>Detail Reports</a:t>
          </a:r>
          <a:endParaRPr lang="en-US" dirty="0"/>
        </a:p>
      </dgm:t>
    </dgm:pt>
    <dgm:pt modelId="{704C76D3-7E99-44BF-8FB4-411D32F226F7}" type="parTrans" cxnId="{119B6803-69BD-4065-A80D-A16DF7D6E644}">
      <dgm:prSet/>
      <dgm:spPr/>
      <dgm:t>
        <a:bodyPr/>
        <a:lstStyle/>
        <a:p>
          <a:endParaRPr lang="en-US"/>
        </a:p>
      </dgm:t>
    </dgm:pt>
    <dgm:pt modelId="{EC160BA9-F6EA-4938-8AA1-15339FA3BF2E}" type="sibTrans" cxnId="{119B6803-69BD-4065-A80D-A16DF7D6E644}">
      <dgm:prSet/>
      <dgm:spPr/>
      <dgm:t>
        <a:bodyPr/>
        <a:lstStyle/>
        <a:p>
          <a:endParaRPr lang="en-US"/>
        </a:p>
      </dgm:t>
    </dgm:pt>
    <dgm:pt modelId="{5F96080D-06DA-4CDC-8041-FFA0CA244944}">
      <dgm:prSet phldrT="[Text]"/>
      <dgm:spPr/>
      <dgm:t>
        <a:bodyPr/>
        <a:lstStyle/>
        <a:p>
          <a:r>
            <a:rPr lang="en-US" dirty="0" smtClean="0"/>
            <a:t>Signature Reports</a:t>
          </a:r>
          <a:endParaRPr lang="en-US" dirty="0"/>
        </a:p>
      </dgm:t>
    </dgm:pt>
    <dgm:pt modelId="{2BF6EF94-8A44-49D9-B7F3-B4CB26DEB35E}" type="parTrans" cxnId="{BBB1DBB0-0D58-47D6-886C-F014F9F7044B}">
      <dgm:prSet/>
      <dgm:spPr/>
      <dgm:t>
        <a:bodyPr/>
        <a:lstStyle/>
        <a:p>
          <a:endParaRPr lang="en-US"/>
        </a:p>
      </dgm:t>
    </dgm:pt>
    <dgm:pt modelId="{0D982424-A175-46DD-AF7C-CF3F7F3ACB2E}" type="sibTrans" cxnId="{BBB1DBB0-0D58-47D6-886C-F014F9F7044B}">
      <dgm:prSet/>
      <dgm:spPr/>
      <dgm:t>
        <a:bodyPr/>
        <a:lstStyle/>
        <a:p>
          <a:endParaRPr lang="en-US"/>
        </a:p>
      </dgm:t>
    </dgm:pt>
    <dgm:pt modelId="{A2D06048-C1A8-479C-B9CA-8DA53645A1DB}" type="pres">
      <dgm:prSet presAssocID="{6EC776C6-FFEE-4C05-BA86-4242EAA53A69}" presName="CompostProcess" presStyleCnt="0">
        <dgm:presLayoutVars>
          <dgm:dir/>
          <dgm:resizeHandles val="exact"/>
        </dgm:presLayoutVars>
      </dgm:prSet>
      <dgm:spPr/>
    </dgm:pt>
    <dgm:pt modelId="{F476BC19-2D69-4E32-BD08-337C7082F5DE}" type="pres">
      <dgm:prSet presAssocID="{6EC776C6-FFEE-4C05-BA86-4242EAA53A69}" presName="arrow" presStyleLbl="bgShp" presStyleIdx="0" presStyleCnt="1"/>
      <dgm:spPr/>
    </dgm:pt>
    <dgm:pt modelId="{3C669E38-5FAD-4EB4-B04C-66AB49C9352E}" type="pres">
      <dgm:prSet presAssocID="{6EC776C6-FFEE-4C05-BA86-4242EAA53A69}" presName="linearProcess" presStyleCnt="0"/>
      <dgm:spPr/>
    </dgm:pt>
    <dgm:pt modelId="{8299A778-1F94-44AB-AB39-96E728135DD7}" type="pres">
      <dgm:prSet presAssocID="{06FE7834-1947-457A-9984-315064D1765F}" presName="textNode" presStyleLbl="node1" presStyleIdx="0" presStyleCnt="3">
        <dgm:presLayoutVars>
          <dgm:bulletEnabled val="1"/>
        </dgm:presLayoutVars>
      </dgm:prSet>
      <dgm:spPr/>
      <dgm:t>
        <a:bodyPr/>
        <a:lstStyle/>
        <a:p>
          <a:endParaRPr lang="en-US"/>
        </a:p>
      </dgm:t>
    </dgm:pt>
    <dgm:pt modelId="{D9C3E3D7-BB09-4EC4-88DE-62853DDD8FF0}" type="pres">
      <dgm:prSet presAssocID="{6E2EC09B-9E3A-40B7-99BC-4D04608FB866}" presName="sibTrans" presStyleCnt="0"/>
      <dgm:spPr/>
    </dgm:pt>
    <dgm:pt modelId="{5F0281D0-4053-4769-9973-8D6626FBA3FA}" type="pres">
      <dgm:prSet presAssocID="{DAA5ECB0-C3E5-4273-B0FA-78781F5F0F31}" presName="textNode" presStyleLbl="node1" presStyleIdx="1" presStyleCnt="3">
        <dgm:presLayoutVars>
          <dgm:bulletEnabled val="1"/>
        </dgm:presLayoutVars>
      </dgm:prSet>
      <dgm:spPr/>
      <dgm:t>
        <a:bodyPr/>
        <a:lstStyle/>
        <a:p>
          <a:endParaRPr lang="en-US"/>
        </a:p>
      </dgm:t>
    </dgm:pt>
    <dgm:pt modelId="{7D5D4A05-AEF1-4609-B7A0-3085173D2E40}" type="pres">
      <dgm:prSet presAssocID="{EC160BA9-F6EA-4938-8AA1-15339FA3BF2E}" presName="sibTrans" presStyleCnt="0"/>
      <dgm:spPr/>
    </dgm:pt>
    <dgm:pt modelId="{A4B9D450-72FB-4D35-8A43-ED771F892670}" type="pres">
      <dgm:prSet presAssocID="{5F96080D-06DA-4CDC-8041-FFA0CA244944}" presName="textNode" presStyleLbl="node1" presStyleIdx="2" presStyleCnt="3">
        <dgm:presLayoutVars>
          <dgm:bulletEnabled val="1"/>
        </dgm:presLayoutVars>
      </dgm:prSet>
      <dgm:spPr/>
      <dgm:t>
        <a:bodyPr/>
        <a:lstStyle/>
        <a:p>
          <a:endParaRPr lang="en-US"/>
        </a:p>
      </dgm:t>
    </dgm:pt>
  </dgm:ptLst>
  <dgm:cxnLst>
    <dgm:cxn modelId="{613751A9-B1C9-4605-AF6D-7367633A483C}" type="presOf" srcId="{06FE7834-1947-457A-9984-315064D1765F}" destId="{8299A778-1F94-44AB-AB39-96E728135DD7}" srcOrd="0" destOrd="0" presId="urn:microsoft.com/office/officeart/2005/8/layout/hProcess9"/>
    <dgm:cxn modelId="{A50864E5-3FF9-41F0-B9A0-E3F3D650BF38}" type="presOf" srcId="{DAA5ECB0-C3E5-4273-B0FA-78781F5F0F31}" destId="{5F0281D0-4053-4769-9973-8D6626FBA3FA}" srcOrd="0" destOrd="0" presId="urn:microsoft.com/office/officeart/2005/8/layout/hProcess9"/>
    <dgm:cxn modelId="{F8A75520-B2AE-40A6-B72A-C5CCA38F6A8F}" type="presOf" srcId="{6EC776C6-FFEE-4C05-BA86-4242EAA53A69}" destId="{A2D06048-C1A8-479C-B9CA-8DA53645A1DB}" srcOrd="0" destOrd="0" presId="urn:microsoft.com/office/officeart/2005/8/layout/hProcess9"/>
    <dgm:cxn modelId="{119B6803-69BD-4065-A80D-A16DF7D6E644}" srcId="{6EC776C6-FFEE-4C05-BA86-4242EAA53A69}" destId="{DAA5ECB0-C3E5-4273-B0FA-78781F5F0F31}" srcOrd="1" destOrd="0" parTransId="{704C76D3-7E99-44BF-8FB4-411D32F226F7}" sibTransId="{EC160BA9-F6EA-4938-8AA1-15339FA3BF2E}"/>
    <dgm:cxn modelId="{ED0EFC2C-A28B-4BCA-B95E-854189EB2EC6}" srcId="{6EC776C6-FFEE-4C05-BA86-4242EAA53A69}" destId="{06FE7834-1947-457A-9984-315064D1765F}" srcOrd="0" destOrd="0" parTransId="{AA7DEB0E-9DA2-48F4-9975-BBC014508B30}" sibTransId="{6E2EC09B-9E3A-40B7-99BC-4D04608FB866}"/>
    <dgm:cxn modelId="{7C0B93B0-2C3E-459F-853D-17BD49148D56}" type="presOf" srcId="{5F96080D-06DA-4CDC-8041-FFA0CA244944}" destId="{A4B9D450-72FB-4D35-8A43-ED771F892670}" srcOrd="0" destOrd="0" presId="urn:microsoft.com/office/officeart/2005/8/layout/hProcess9"/>
    <dgm:cxn modelId="{BBB1DBB0-0D58-47D6-886C-F014F9F7044B}" srcId="{6EC776C6-FFEE-4C05-BA86-4242EAA53A69}" destId="{5F96080D-06DA-4CDC-8041-FFA0CA244944}" srcOrd="2" destOrd="0" parTransId="{2BF6EF94-8A44-49D9-B7F3-B4CB26DEB35E}" sibTransId="{0D982424-A175-46DD-AF7C-CF3F7F3ACB2E}"/>
    <dgm:cxn modelId="{C28DA7D3-C1EA-4319-8DCE-50BCAFD69680}" type="presParOf" srcId="{A2D06048-C1A8-479C-B9CA-8DA53645A1DB}" destId="{F476BC19-2D69-4E32-BD08-337C7082F5DE}" srcOrd="0" destOrd="0" presId="urn:microsoft.com/office/officeart/2005/8/layout/hProcess9"/>
    <dgm:cxn modelId="{59B9275F-5D0B-4E5C-B45D-54079F372DE7}" type="presParOf" srcId="{A2D06048-C1A8-479C-B9CA-8DA53645A1DB}" destId="{3C669E38-5FAD-4EB4-B04C-66AB49C9352E}" srcOrd="1" destOrd="0" presId="urn:microsoft.com/office/officeart/2005/8/layout/hProcess9"/>
    <dgm:cxn modelId="{4BE491A8-763B-4254-B3F1-081096FF834F}" type="presParOf" srcId="{3C669E38-5FAD-4EB4-B04C-66AB49C9352E}" destId="{8299A778-1F94-44AB-AB39-96E728135DD7}" srcOrd="0" destOrd="0" presId="urn:microsoft.com/office/officeart/2005/8/layout/hProcess9"/>
    <dgm:cxn modelId="{A1CCA969-2960-475C-8AED-7FB3166B9DD3}" type="presParOf" srcId="{3C669E38-5FAD-4EB4-B04C-66AB49C9352E}" destId="{D9C3E3D7-BB09-4EC4-88DE-62853DDD8FF0}" srcOrd="1" destOrd="0" presId="urn:microsoft.com/office/officeart/2005/8/layout/hProcess9"/>
    <dgm:cxn modelId="{FC4CE3CC-F1CC-4BC1-8BFA-719FE2DB70C7}" type="presParOf" srcId="{3C669E38-5FAD-4EB4-B04C-66AB49C9352E}" destId="{5F0281D0-4053-4769-9973-8D6626FBA3FA}" srcOrd="2" destOrd="0" presId="urn:microsoft.com/office/officeart/2005/8/layout/hProcess9"/>
    <dgm:cxn modelId="{3284FAC6-D256-45AF-900B-E72DBCB83BA3}" type="presParOf" srcId="{3C669E38-5FAD-4EB4-B04C-66AB49C9352E}" destId="{7D5D4A05-AEF1-4609-B7A0-3085173D2E40}" srcOrd="3" destOrd="0" presId="urn:microsoft.com/office/officeart/2005/8/layout/hProcess9"/>
    <dgm:cxn modelId="{F3C56EDD-A973-435F-910E-F9C9AC96E712}" type="presParOf" srcId="{3C669E38-5FAD-4EB4-B04C-66AB49C9352E}" destId="{A4B9D450-72FB-4D35-8A43-ED771F89267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C4125-8DC8-4D76-9FEA-E8BBA0D9C2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CB5DA2-D4DD-4830-A312-70EF8C0F5F35}">
      <dgm:prSet custT="1"/>
      <dgm:spPr>
        <a:solidFill>
          <a:srgbClr val="FFC000"/>
        </a:solidFill>
      </dgm:spPr>
      <dgm:t>
        <a:bodyPr/>
        <a:lstStyle/>
        <a:p>
          <a:pPr algn="l" rtl="0">
            <a:lnSpc>
              <a:spcPct val="100000"/>
            </a:lnSpc>
            <a:spcAft>
              <a:spcPts val="0"/>
            </a:spcAft>
          </a:pPr>
          <a:r>
            <a:rPr lang="en-US" sz="2600" dirty="0" smtClean="0">
              <a:solidFill>
                <a:schemeClr val="tx1"/>
              </a:solidFill>
              <a:effectLst/>
              <a:latin typeface="+mn-lt"/>
            </a:rPr>
            <a:t>SPED Data Summary Report (2014-2015 and newer)</a:t>
          </a:r>
          <a:endParaRPr lang="en-US" sz="2600" dirty="0">
            <a:solidFill>
              <a:schemeClr val="tx1"/>
            </a:solidFill>
            <a:effectLst/>
            <a:latin typeface="+mn-lt"/>
          </a:endParaRPr>
        </a:p>
      </dgm:t>
    </dgm:pt>
    <dgm:pt modelId="{5378E5AE-86AA-4FD1-9859-D3EB0E80B9C9}" type="parTrans" cxnId="{9F78A9EB-57CD-4401-BC85-65E2B1DFEC05}">
      <dgm:prSet/>
      <dgm:spPr/>
      <dgm:t>
        <a:bodyPr/>
        <a:lstStyle/>
        <a:p>
          <a:endParaRPr lang="en-US"/>
        </a:p>
      </dgm:t>
    </dgm:pt>
    <dgm:pt modelId="{A5533855-1A05-4AED-84E9-7A35A34A6CCC}" type="sibTrans" cxnId="{9F78A9EB-57CD-4401-BC85-65E2B1DFEC05}">
      <dgm:prSet/>
      <dgm:spPr/>
      <dgm:t>
        <a:bodyPr/>
        <a:lstStyle/>
        <a:p>
          <a:endParaRPr lang="en-US"/>
        </a:p>
      </dgm:t>
    </dgm:pt>
    <dgm:pt modelId="{962A7599-236F-4592-A284-5B934096D261}">
      <dgm:prSet custT="1"/>
      <dgm:spPr>
        <a:solidFill>
          <a:srgbClr val="FFC000"/>
        </a:solidFill>
      </dgm:spPr>
      <dgm:t>
        <a:bodyPr/>
        <a:lstStyle/>
        <a:p>
          <a:pPr rtl="0"/>
          <a:r>
            <a:rPr lang="en-US" sz="2600" dirty="0" smtClean="0">
              <a:solidFill>
                <a:schemeClr val="tx1"/>
              </a:solidFill>
              <a:effectLst/>
              <a:latin typeface="+mj-lt"/>
            </a:rPr>
            <a:t>SPED Year to Year </a:t>
          </a:r>
          <a:r>
            <a:rPr lang="en-US" sz="2600" smtClean="0">
              <a:solidFill>
                <a:schemeClr val="tx1"/>
              </a:solidFill>
              <a:effectLst/>
              <a:latin typeface="+mj-lt"/>
            </a:rPr>
            <a:t>Comparison Report</a:t>
          </a:r>
          <a:endParaRPr lang="en-US" sz="2600" dirty="0">
            <a:solidFill>
              <a:schemeClr val="tx1"/>
            </a:solidFill>
            <a:effectLst/>
            <a:latin typeface="+mj-lt"/>
          </a:endParaRPr>
        </a:p>
      </dgm:t>
    </dgm:pt>
    <dgm:pt modelId="{08EF028F-5B40-493C-9660-26B627899AD1}" type="parTrans" cxnId="{8428C32F-3D81-495D-81B8-926A466AEA79}">
      <dgm:prSet/>
      <dgm:spPr/>
      <dgm:t>
        <a:bodyPr/>
        <a:lstStyle/>
        <a:p>
          <a:endParaRPr lang="en-US"/>
        </a:p>
      </dgm:t>
    </dgm:pt>
    <dgm:pt modelId="{55C06EAB-626A-45CB-8303-8289B5E69811}" type="sibTrans" cxnId="{8428C32F-3D81-495D-81B8-926A466AEA79}">
      <dgm:prSet/>
      <dgm:spPr/>
      <dgm:t>
        <a:bodyPr/>
        <a:lstStyle/>
        <a:p>
          <a:endParaRPr lang="en-US"/>
        </a:p>
      </dgm:t>
    </dgm:pt>
    <dgm:pt modelId="{5C871EE4-FECE-4DC4-BE25-D08C14DD9850}">
      <dgm:prSet custT="1"/>
      <dgm:spPr>
        <a:solidFill>
          <a:schemeClr val="accent2">
            <a:lumMod val="60000"/>
            <a:lumOff val="40000"/>
          </a:schemeClr>
        </a:solidFill>
      </dgm:spPr>
      <dgm:t>
        <a:bodyPr/>
        <a:lstStyle/>
        <a:p>
          <a:pPr rtl="0"/>
          <a:r>
            <a:rPr lang="en-US" sz="2600" smtClean="0">
              <a:solidFill>
                <a:schemeClr val="tx1"/>
              </a:solidFill>
              <a:effectLst/>
              <a:latin typeface="+mj-lt"/>
            </a:rPr>
            <a:t>+ Special Education Discipline Flag Explanations</a:t>
          </a:r>
          <a:endParaRPr lang="en-US" sz="2600" dirty="0">
            <a:solidFill>
              <a:schemeClr val="tx1"/>
            </a:solidFill>
            <a:effectLst/>
            <a:latin typeface="+mj-lt"/>
          </a:endParaRPr>
        </a:p>
      </dgm:t>
    </dgm:pt>
    <dgm:pt modelId="{CBFBA982-2A88-43C7-BB0A-8383A6F78C93}" type="parTrans" cxnId="{3C1515B2-7ED2-4B82-A878-9AB8413DBDF7}">
      <dgm:prSet/>
      <dgm:spPr/>
      <dgm:t>
        <a:bodyPr/>
        <a:lstStyle/>
        <a:p>
          <a:endParaRPr lang="en-US"/>
        </a:p>
      </dgm:t>
    </dgm:pt>
    <dgm:pt modelId="{34B19A34-2C25-4E1A-9FB8-1A0FE61FE553}" type="sibTrans" cxnId="{3C1515B2-7ED2-4B82-A878-9AB8413DBDF7}">
      <dgm:prSet/>
      <dgm:spPr/>
      <dgm:t>
        <a:bodyPr/>
        <a:lstStyle/>
        <a:p>
          <a:endParaRPr lang="en-US"/>
        </a:p>
      </dgm:t>
    </dgm:pt>
    <dgm:pt modelId="{1480849E-2F81-4E34-8C03-68D096C0752C}" type="pres">
      <dgm:prSet presAssocID="{4DFC4125-8DC8-4D76-9FEA-E8BBA0D9C257}" presName="Name0" presStyleCnt="0">
        <dgm:presLayoutVars>
          <dgm:chMax val="7"/>
          <dgm:chPref val="7"/>
          <dgm:dir/>
        </dgm:presLayoutVars>
      </dgm:prSet>
      <dgm:spPr/>
      <dgm:t>
        <a:bodyPr/>
        <a:lstStyle/>
        <a:p>
          <a:endParaRPr lang="en-US"/>
        </a:p>
      </dgm:t>
    </dgm:pt>
    <dgm:pt modelId="{7115118D-1233-4C4B-AF83-5115B1311BC6}" type="pres">
      <dgm:prSet presAssocID="{4DFC4125-8DC8-4D76-9FEA-E8BBA0D9C257}" presName="Name1" presStyleCnt="0"/>
      <dgm:spPr/>
      <dgm:t>
        <a:bodyPr/>
        <a:lstStyle/>
        <a:p>
          <a:endParaRPr lang="en-US"/>
        </a:p>
      </dgm:t>
    </dgm:pt>
    <dgm:pt modelId="{87875737-BFF1-4CC0-97F7-D368342B32F5}" type="pres">
      <dgm:prSet presAssocID="{4DFC4125-8DC8-4D76-9FEA-E8BBA0D9C257}" presName="cycle" presStyleCnt="0"/>
      <dgm:spPr/>
      <dgm:t>
        <a:bodyPr/>
        <a:lstStyle/>
        <a:p>
          <a:endParaRPr lang="en-US"/>
        </a:p>
      </dgm:t>
    </dgm:pt>
    <dgm:pt modelId="{B4D7F01D-13CF-4FBF-B62E-334610091F43}" type="pres">
      <dgm:prSet presAssocID="{4DFC4125-8DC8-4D76-9FEA-E8BBA0D9C257}" presName="srcNode" presStyleLbl="node1" presStyleIdx="0" presStyleCnt="3"/>
      <dgm:spPr/>
      <dgm:t>
        <a:bodyPr/>
        <a:lstStyle/>
        <a:p>
          <a:endParaRPr lang="en-US"/>
        </a:p>
      </dgm:t>
    </dgm:pt>
    <dgm:pt modelId="{553891D8-5EAF-4F86-9DF8-664F6BC1E05C}" type="pres">
      <dgm:prSet presAssocID="{4DFC4125-8DC8-4D76-9FEA-E8BBA0D9C257}" presName="conn" presStyleLbl="parChTrans1D2" presStyleIdx="0" presStyleCnt="1"/>
      <dgm:spPr/>
      <dgm:t>
        <a:bodyPr/>
        <a:lstStyle/>
        <a:p>
          <a:endParaRPr lang="en-US"/>
        </a:p>
      </dgm:t>
    </dgm:pt>
    <dgm:pt modelId="{127DAA81-1F7B-4B2B-AB84-996D1EE3BBF3}" type="pres">
      <dgm:prSet presAssocID="{4DFC4125-8DC8-4D76-9FEA-E8BBA0D9C257}" presName="extraNode" presStyleLbl="node1" presStyleIdx="0" presStyleCnt="3"/>
      <dgm:spPr/>
      <dgm:t>
        <a:bodyPr/>
        <a:lstStyle/>
        <a:p>
          <a:endParaRPr lang="en-US"/>
        </a:p>
      </dgm:t>
    </dgm:pt>
    <dgm:pt modelId="{10FAAE12-580E-43EC-8B0D-1A9F9B14B2EA}" type="pres">
      <dgm:prSet presAssocID="{4DFC4125-8DC8-4D76-9FEA-E8BBA0D9C257}" presName="dstNode" presStyleLbl="node1" presStyleIdx="0" presStyleCnt="3"/>
      <dgm:spPr/>
      <dgm:t>
        <a:bodyPr/>
        <a:lstStyle/>
        <a:p>
          <a:endParaRPr lang="en-US"/>
        </a:p>
      </dgm:t>
    </dgm:pt>
    <dgm:pt modelId="{460FDACD-0AE4-481A-A35D-D26073BFF050}" type="pres">
      <dgm:prSet presAssocID="{ABCB5DA2-D4DD-4830-A312-70EF8C0F5F35}" presName="text_1" presStyleLbl="node1" presStyleIdx="0" presStyleCnt="3">
        <dgm:presLayoutVars>
          <dgm:bulletEnabled val="1"/>
        </dgm:presLayoutVars>
      </dgm:prSet>
      <dgm:spPr/>
      <dgm:t>
        <a:bodyPr/>
        <a:lstStyle/>
        <a:p>
          <a:endParaRPr lang="en-US"/>
        </a:p>
      </dgm:t>
    </dgm:pt>
    <dgm:pt modelId="{04D13F0D-9E36-4412-AE65-D4956E77E575}" type="pres">
      <dgm:prSet presAssocID="{ABCB5DA2-D4DD-4830-A312-70EF8C0F5F35}" presName="accent_1" presStyleCnt="0"/>
      <dgm:spPr/>
      <dgm:t>
        <a:bodyPr/>
        <a:lstStyle/>
        <a:p>
          <a:endParaRPr lang="en-US"/>
        </a:p>
      </dgm:t>
    </dgm:pt>
    <dgm:pt modelId="{06A8B771-FBEF-48EF-8A6C-DCCA81C9C045}" type="pres">
      <dgm:prSet presAssocID="{ABCB5DA2-D4DD-4830-A312-70EF8C0F5F35}" presName="accentRepeatNode" presStyleLbl="solidFgAcc1" presStyleIdx="0" presStyleCnt="3"/>
      <dgm:spPr/>
      <dgm:t>
        <a:bodyPr/>
        <a:lstStyle/>
        <a:p>
          <a:endParaRPr lang="en-US"/>
        </a:p>
      </dgm:t>
    </dgm:pt>
    <dgm:pt modelId="{464B52DA-136E-4850-9280-2F9614A7FA2A}" type="pres">
      <dgm:prSet presAssocID="{962A7599-236F-4592-A284-5B934096D261}" presName="text_2" presStyleLbl="node1" presStyleIdx="1" presStyleCnt="3">
        <dgm:presLayoutVars>
          <dgm:bulletEnabled val="1"/>
        </dgm:presLayoutVars>
      </dgm:prSet>
      <dgm:spPr/>
      <dgm:t>
        <a:bodyPr/>
        <a:lstStyle/>
        <a:p>
          <a:endParaRPr lang="en-US"/>
        </a:p>
      </dgm:t>
    </dgm:pt>
    <dgm:pt modelId="{E0451EB2-3477-49AC-97D7-9B745374176A}" type="pres">
      <dgm:prSet presAssocID="{962A7599-236F-4592-A284-5B934096D261}" presName="accent_2" presStyleCnt="0"/>
      <dgm:spPr/>
      <dgm:t>
        <a:bodyPr/>
        <a:lstStyle/>
        <a:p>
          <a:endParaRPr lang="en-US"/>
        </a:p>
      </dgm:t>
    </dgm:pt>
    <dgm:pt modelId="{B169D732-3FDD-4FE7-B586-500847519A8F}" type="pres">
      <dgm:prSet presAssocID="{962A7599-236F-4592-A284-5B934096D261}" presName="accentRepeatNode" presStyleLbl="solidFgAcc1" presStyleIdx="1" presStyleCnt="3"/>
      <dgm:spPr/>
      <dgm:t>
        <a:bodyPr/>
        <a:lstStyle/>
        <a:p>
          <a:endParaRPr lang="en-US"/>
        </a:p>
      </dgm:t>
    </dgm:pt>
    <dgm:pt modelId="{A724D923-59B9-464D-9836-EF1659683992}" type="pres">
      <dgm:prSet presAssocID="{5C871EE4-FECE-4DC4-BE25-D08C14DD9850}" presName="text_3" presStyleLbl="node1" presStyleIdx="2" presStyleCnt="3">
        <dgm:presLayoutVars>
          <dgm:bulletEnabled val="1"/>
        </dgm:presLayoutVars>
      </dgm:prSet>
      <dgm:spPr/>
      <dgm:t>
        <a:bodyPr/>
        <a:lstStyle/>
        <a:p>
          <a:endParaRPr lang="en-US"/>
        </a:p>
      </dgm:t>
    </dgm:pt>
    <dgm:pt modelId="{0347E64E-5E7B-47E0-BA63-A7E97B795C5A}" type="pres">
      <dgm:prSet presAssocID="{5C871EE4-FECE-4DC4-BE25-D08C14DD9850}" presName="accent_3" presStyleCnt="0"/>
      <dgm:spPr/>
      <dgm:t>
        <a:bodyPr/>
        <a:lstStyle/>
        <a:p>
          <a:endParaRPr lang="en-US"/>
        </a:p>
      </dgm:t>
    </dgm:pt>
    <dgm:pt modelId="{B3E7763F-3D0F-423D-A8BC-DD0EBDDE75C5}" type="pres">
      <dgm:prSet presAssocID="{5C871EE4-FECE-4DC4-BE25-D08C14DD9850}" presName="accentRepeatNode" presStyleLbl="solidFgAcc1" presStyleIdx="2" presStyleCnt="3"/>
      <dgm:spPr/>
      <dgm:t>
        <a:bodyPr/>
        <a:lstStyle/>
        <a:p>
          <a:endParaRPr lang="en-US"/>
        </a:p>
      </dgm:t>
    </dgm:pt>
  </dgm:ptLst>
  <dgm:cxnLst>
    <dgm:cxn modelId="{C12EAB47-805E-4A18-B320-7AE4F08CB8B2}" type="presOf" srcId="{962A7599-236F-4592-A284-5B934096D261}" destId="{464B52DA-136E-4850-9280-2F9614A7FA2A}" srcOrd="0" destOrd="0" presId="urn:microsoft.com/office/officeart/2008/layout/VerticalCurvedList"/>
    <dgm:cxn modelId="{9F78A9EB-57CD-4401-BC85-65E2B1DFEC05}" srcId="{4DFC4125-8DC8-4D76-9FEA-E8BBA0D9C257}" destId="{ABCB5DA2-D4DD-4830-A312-70EF8C0F5F35}" srcOrd="0" destOrd="0" parTransId="{5378E5AE-86AA-4FD1-9859-D3EB0E80B9C9}" sibTransId="{A5533855-1A05-4AED-84E9-7A35A34A6CCC}"/>
    <dgm:cxn modelId="{8428C32F-3D81-495D-81B8-926A466AEA79}" srcId="{4DFC4125-8DC8-4D76-9FEA-E8BBA0D9C257}" destId="{962A7599-236F-4592-A284-5B934096D261}" srcOrd="1" destOrd="0" parTransId="{08EF028F-5B40-493C-9660-26B627899AD1}" sibTransId="{55C06EAB-626A-45CB-8303-8289B5E69811}"/>
    <dgm:cxn modelId="{8095E2FC-7E61-498C-9E25-058883A1EC66}" type="presOf" srcId="{4DFC4125-8DC8-4D76-9FEA-E8BBA0D9C257}" destId="{1480849E-2F81-4E34-8C03-68D096C0752C}" srcOrd="0" destOrd="0" presId="urn:microsoft.com/office/officeart/2008/layout/VerticalCurvedList"/>
    <dgm:cxn modelId="{A96DBA69-F0DD-48D5-9CED-6C96C8C2B18C}" type="presOf" srcId="{5C871EE4-FECE-4DC4-BE25-D08C14DD9850}" destId="{A724D923-59B9-464D-9836-EF1659683992}" srcOrd="0" destOrd="0" presId="urn:microsoft.com/office/officeart/2008/layout/VerticalCurvedList"/>
    <dgm:cxn modelId="{CDB66094-65DA-44DB-91A1-5C5F95EEA612}" type="presOf" srcId="{A5533855-1A05-4AED-84E9-7A35A34A6CCC}" destId="{553891D8-5EAF-4F86-9DF8-664F6BC1E05C}" srcOrd="0" destOrd="0" presId="urn:microsoft.com/office/officeart/2008/layout/VerticalCurvedList"/>
    <dgm:cxn modelId="{3C1515B2-7ED2-4B82-A878-9AB8413DBDF7}" srcId="{4DFC4125-8DC8-4D76-9FEA-E8BBA0D9C257}" destId="{5C871EE4-FECE-4DC4-BE25-D08C14DD9850}" srcOrd="2" destOrd="0" parTransId="{CBFBA982-2A88-43C7-BB0A-8383A6F78C93}" sibTransId="{34B19A34-2C25-4E1A-9FB8-1A0FE61FE553}"/>
    <dgm:cxn modelId="{82C8F5D4-4483-4A2E-B72A-54993E925BED}" type="presOf" srcId="{ABCB5DA2-D4DD-4830-A312-70EF8C0F5F35}" destId="{460FDACD-0AE4-481A-A35D-D26073BFF050}" srcOrd="0" destOrd="0" presId="urn:microsoft.com/office/officeart/2008/layout/VerticalCurvedList"/>
    <dgm:cxn modelId="{1D36058D-A3D2-4262-A18A-D33AC337277B}" type="presParOf" srcId="{1480849E-2F81-4E34-8C03-68D096C0752C}" destId="{7115118D-1233-4C4B-AF83-5115B1311BC6}" srcOrd="0" destOrd="0" presId="urn:microsoft.com/office/officeart/2008/layout/VerticalCurvedList"/>
    <dgm:cxn modelId="{7FB7FFE5-2892-4201-B96F-16C01FA9DCC9}" type="presParOf" srcId="{7115118D-1233-4C4B-AF83-5115B1311BC6}" destId="{87875737-BFF1-4CC0-97F7-D368342B32F5}" srcOrd="0" destOrd="0" presId="urn:microsoft.com/office/officeart/2008/layout/VerticalCurvedList"/>
    <dgm:cxn modelId="{2F60B541-C8DC-428A-96A8-5870CBCDF756}" type="presParOf" srcId="{87875737-BFF1-4CC0-97F7-D368342B32F5}" destId="{B4D7F01D-13CF-4FBF-B62E-334610091F43}" srcOrd="0" destOrd="0" presId="urn:microsoft.com/office/officeart/2008/layout/VerticalCurvedList"/>
    <dgm:cxn modelId="{229B88F9-C524-407B-A8E9-6842714B6D6B}" type="presParOf" srcId="{87875737-BFF1-4CC0-97F7-D368342B32F5}" destId="{553891D8-5EAF-4F86-9DF8-664F6BC1E05C}" srcOrd="1" destOrd="0" presId="urn:microsoft.com/office/officeart/2008/layout/VerticalCurvedList"/>
    <dgm:cxn modelId="{ADA927E3-0C07-4185-A948-CEDACF0D2088}" type="presParOf" srcId="{87875737-BFF1-4CC0-97F7-D368342B32F5}" destId="{127DAA81-1F7B-4B2B-AB84-996D1EE3BBF3}" srcOrd="2" destOrd="0" presId="urn:microsoft.com/office/officeart/2008/layout/VerticalCurvedList"/>
    <dgm:cxn modelId="{24F3A015-F5A5-4C31-9FE5-C1AB7E826446}" type="presParOf" srcId="{87875737-BFF1-4CC0-97F7-D368342B32F5}" destId="{10FAAE12-580E-43EC-8B0D-1A9F9B14B2EA}" srcOrd="3" destOrd="0" presId="urn:microsoft.com/office/officeart/2008/layout/VerticalCurvedList"/>
    <dgm:cxn modelId="{BC909584-7B71-4E30-8C09-C6030A7081BC}" type="presParOf" srcId="{7115118D-1233-4C4B-AF83-5115B1311BC6}" destId="{460FDACD-0AE4-481A-A35D-D26073BFF050}" srcOrd="1" destOrd="0" presId="urn:microsoft.com/office/officeart/2008/layout/VerticalCurvedList"/>
    <dgm:cxn modelId="{4D8134D9-C7E1-4B83-ACE6-3EDA117341FA}" type="presParOf" srcId="{7115118D-1233-4C4B-AF83-5115B1311BC6}" destId="{04D13F0D-9E36-4412-AE65-D4956E77E575}" srcOrd="2" destOrd="0" presId="urn:microsoft.com/office/officeart/2008/layout/VerticalCurvedList"/>
    <dgm:cxn modelId="{146BDF78-95AB-427B-A7F6-CD38ED62605D}" type="presParOf" srcId="{04D13F0D-9E36-4412-AE65-D4956E77E575}" destId="{06A8B771-FBEF-48EF-8A6C-DCCA81C9C045}" srcOrd="0" destOrd="0" presId="urn:microsoft.com/office/officeart/2008/layout/VerticalCurvedList"/>
    <dgm:cxn modelId="{B0FDAD45-0E27-4043-8F61-2A34CE9C8A60}" type="presParOf" srcId="{7115118D-1233-4C4B-AF83-5115B1311BC6}" destId="{464B52DA-136E-4850-9280-2F9614A7FA2A}" srcOrd="3" destOrd="0" presId="urn:microsoft.com/office/officeart/2008/layout/VerticalCurvedList"/>
    <dgm:cxn modelId="{78F2AF61-C42B-4E71-B9BA-16DB830AFC92}" type="presParOf" srcId="{7115118D-1233-4C4B-AF83-5115B1311BC6}" destId="{E0451EB2-3477-49AC-97D7-9B745374176A}" srcOrd="4" destOrd="0" presId="urn:microsoft.com/office/officeart/2008/layout/VerticalCurvedList"/>
    <dgm:cxn modelId="{518F9615-E107-431A-8DD2-46E82391540C}" type="presParOf" srcId="{E0451EB2-3477-49AC-97D7-9B745374176A}" destId="{B169D732-3FDD-4FE7-B586-500847519A8F}" srcOrd="0" destOrd="0" presId="urn:microsoft.com/office/officeart/2008/layout/VerticalCurvedList"/>
    <dgm:cxn modelId="{38738CD1-90B7-4A65-A171-954486D60292}" type="presParOf" srcId="{7115118D-1233-4C4B-AF83-5115B1311BC6}" destId="{A724D923-59B9-464D-9836-EF1659683992}" srcOrd="5" destOrd="0" presId="urn:microsoft.com/office/officeart/2008/layout/VerticalCurvedList"/>
    <dgm:cxn modelId="{DE9722E6-5C6B-4462-84DF-E14828435452}" type="presParOf" srcId="{7115118D-1233-4C4B-AF83-5115B1311BC6}" destId="{0347E64E-5E7B-47E0-BA63-A7E97B795C5A}" srcOrd="6" destOrd="0" presId="urn:microsoft.com/office/officeart/2008/layout/VerticalCurvedList"/>
    <dgm:cxn modelId="{A6E2F30B-50F0-490E-BED5-0A922FEB19B5}" type="presParOf" srcId="{0347E64E-5E7B-47E0-BA63-A7E97B795C5A}" destId="{B3E7763F-3D0F-423D-A8BC-DD0EBDDE75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BFF4A-4FDA-4013-8E53-47F589508713}">
      <dsp:nvSpPr>
        <dsp:cNvPr id="0" name=""/>
        <dsp:cNvSpPr/>
      </dsp:nvSpPr>
      <dsp:spPr>
        <a:xfrm>
          <a:off x="626625" y="0"/>
          <a:ext cx="7101761" cy="5414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025D3-F817-4DDF-BE10-A0DFCAB670DD}">
      <dsp:nvSpPr>
        <dsp:cNvPr id="0" name=""/>
        <dsp:cNvSpPr/>
      </dsp:nvSpPr>
      <dsp:spPr>
        <a:xfrm>
          <a:off x="8975" y="1624488"/>
          <a:ext cx="2689269" cy="21659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Resolve Snapshot Errors</a:t>
          </a:r>
          <a:endParaRPr lang="en-US" sz="2700" kern="1200" dirty="0"/>
        </a:p>
        <a:p>
          <a:pPr marL="228600" lvl="1" indent="-228600" algn="l" defTabSz="933450">
            <a:lnSpc>
              <a:spcPct val="90000"/>
            </a:lnSpc>
            <a:spcBef>
              <a:spcPct val="0"/>
            </a:spcBef>
            <a:spcAft>
              <a:spcPct val="15000"/>
            </a:spcAft>
            <a:buChar char="••"/>
          </a:pPr>
          <a:r>
            <a:rPr lang="en-US" sz="2100" kern="1200" dirty="0" smtClean="0"/>
            <a:t>8/15/2017</a:t>
          </a:r>
          <a:endParaRPr lang="en-US" sz="2100" kern="1200" dirty="0"/>
        </a:p>
      </dsp:txBody>
      <dsp:txXfrm>
        <a:off x="114710" y="1730223"/>
        <a:ext cx="2477799" cy="1954514"/>
      </dsp:txXfrm>
    </dsp:sp>
    <dsp:sp modelId="{46F4D1F5-C7B3-475B-BC24-2C94D1C3AC42}">
      <dsp:nvSpPr>
        <dsp:cNvPr id="0" name=""/>
        <dsp:cNvSpPr/>
      </dsp:nvSpPr>
      <dsp:spPr>
        <a:xfrm>
          <a:off x="2832871" y="1624488"/>
          <a:ext cx="2689269" cy="2165984"/>
        </a:xfrm>
        <a:prstGeom prst="roundRect">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Report Review </a:t>
          </a:r>
          <a:br>
            <a:rPr lang="en-US" sz="2800" kern="1200" dirty="0" smtClean="0"/>
          </a:br>
          <a:r>
            <a:rPr lang="en-US" sz="2800" kern="1200" dirty="0" smtClean="0"/>
            <a:t>Week</a:t>
          </a:r>
          <a:endParaRPr lang="en-US" sz="2800" kern="1200" dirty="0"/>
        </a:p>
        <a:p>
          <a:pPr marL="228600" lvl="1" indent="-228600" algn="l" defTabSz="933450">
            <a:lnSpc>
              <a:spcPct val="90000"/>
            </a:lnSpc>
            <a:spcBef>
              <a:spcPct val="0"/>
            </a:spcBef>
            <a:spcAft>
              <a:spcPct val="15000"/>
            </a:spcAft>
            <a:buChar char="••"/>
          </a:pPr>
          <a:r>
            <a:rPr lang="en-US" sz="2100" kern="1200" dirty="0" smtClean="0"/>
            <a:t>8/16-8/23</a:t>
          </a:r>
          <a:endParaRPr lang="en-US" sz="2100" kern="1200" dirty="0"/>
        </a:p>
      </dsp:txBody>
      <dsp:txXfrm>
        <a:off x="2938606" y="1730223"/>
        <a:ext cx="2477799" cy="1954514"/>
      </dsp:txXfrm>
    </dsp:sp>
    <dsp:sp modelId="{A1D057B7-691A-47A3-94D4-2B479EE9D6AC}">
      <dsp:nvSpPr>
        <dsp:cNvPr id="0" name=""/>
        <dsp:cNvSpPr/>
      </dsp:nvSpPr>
      <dsp:spPr>
        <a:xfrm>
          <a:off x="5656768" y="1624488"/>
          <a:ext cx="2689269" cy="2165984"/>
        </a:xfrm>
        <a:prstGeom prst="round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Reports signed and Uploaded to the DMS</a:t>
          </a:r>
          <a:endParaRPr lang="en-US" sz="2700" kern="1200" dirty="0"/>
        </a:p>
        <a:p>
          <a:pPr marL="228600" lvl="1" indent="-228600" algn="l" defTabSz="933450">
            <a:lnSpc>
              <a:spcPct val="90000"/>
            </a:lnSpc>
            <a:spcBef>
              <a:spcPct val="0"/>
            </a:spcBef>
            <a:spcAft>
              <a:spcPct val="15000"/>
            </a:spcAft>
            <a:buChar char="••"/>
          </a:pPr>
          <a:r>
            <a:rPr lang="en-US" sz="2100" kern="1200" dirty="0" smtClean="0"/>
            <a:t>8/23/2017</a:t>
          </a:r>
          <a:endParaRPr lang="en-US" sz="2100" kern="1200" dirty="0"/>
        </a:p>
      </dsp:txBody>
      <dsp:txXfrm>
        <a:off x="5762503" y="1730223"/>
        <a:ext cx="2477799" cy="195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6BC19-2D69-4E32-BD08-337C7082F5DE}">
      <dsp:nvSpPr>
        <dsp:cNvPr id="0" name=""/>
        <dsp:cNvSpPr/>
      </dsp:nvSpPr>
      <dsp:spPr>
        <a:xfrm>
          <a:off x="628649" y="0"/>
          <a:ext cx="7124700" cy="47672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9A778-1F94-44AB-AB39-96E728135DD7}">
      <dsp:nvSpPr>
        <dsp:cNvPr id="0" name=""/>
        <dsp:cNvSpPr/>
      </dsp:nvSpPr>
      <dsp:spPr>
        <a:xfrm>
          <a:off x="3160" y="1430178"/>
          <a:ext cx="2688345" cy="1906905"/>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SNAPSHOT</a:t>
          </a:r>
          <a:endParaRPr lang="en-US" sz="3700" kern="1200" dirty="0"/>
        </a:p>
      </dsp:txBody>
      <dsp:txXfrm>
        <a:off x="96247" y="1523265"/>
        <a:ext cx="2502171" cy="1720731"/>
      </dsp:txXfrm>
    </dsp:sp>
    <dsp:sp modelId="{5F0281D0-4053-4769-9973-8D6626FBA3FA}">
      <dsp:nvSpPr>
        <dsp:cNvPr id="0" name=""/>
        <dsp:cNvSpPr/>
      </dsp:nvSpPr>
      <dsp:spPr>
        <a:xfrm>
          <a:off x="2846827" y="1430178"/>
          <a:ext cx="2688345" cy="1906905"/>
        </a:xfrm>
        <a:prstGeom prst="roundRect">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Detail Reports</a:t>
          </a:r>
          <a:endParaRPr lang="en-US" sz="3700" kern="1200" dirty="0"/>
        </a:p>
      </dsp:txBody>
      <dsp:txXfrm>
        <a:off x="2939914" y="1523265"/>
        <a:ext cx="2502171" cy="1720731"/>
      </dsp:txXfrm>
    </dsp:sp>
    <dsp:sp modelId="{A4B9D450-72FB-4D35-8A43-ED771F892670}">
      <dsp:nvSpPr>
        <dsp:cNvPr id="0" name=""/>
        <dsp:cNvSpPr/>
      </dsp:nvSpPr>
      <dsp:spPr>
        <a:xfrm>
          <a:off x="5690493" y="1430178"/>
          <a:ext cx="2688345" cy="19069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Signature Reports</a:t>
          </a:r>
          <a:endParaRPr lang="en-US" sz="3700" kern="1200" dirty="0"/>
        </a:p>
      </dsp:txBody>
      <dsp:txXfrm>
        <a:off x="5783580" y="1523265"/>
        <a:ext cx="2502171" cy="1720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91D8-5EAF-4F86-9DF8-664F6BC1E05C}">
      <dsp:nvSpPr>
        <dsp:cNvPr id="0" name=""/>
        <dsp:cNvSpPr/>
      </dsp:nvSpPr>
      <dsp:spPr>
        <a:xfrm>
          <a:off x="-4982286" y="-763386"/>
          <a:ext cx="5933673" cy="5933673"/>
        </a:xfrm>
        <a:prstGeom prst="blockArc">
          <a:avLst>
            <a:gd name="adj1" fmla="val 18900000"/>
            <a:gd name="adj2" fmla="val 2700000"/>
            <a:gd name="adj3" fmla="val 36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0FDACD-0AE4-481A-A35D-D26073BFF050}">
      <dsp:nvSpPr>
        <dsp:cNvPr id="0" name=""/>
        <dsp:cNvSpPr/>
      </dsp:nvSpPr>
      <dsp:spPr>
        <a:xfrm>
          <a:off x="611890" y="440690"/>
          <a:ext cx="7734907" cy="881380"/>
        </a:xfrm>
        <a:prstGeom prst="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100000"/>
            </a:lnSpc>
            <a:spcBef>
              <a:spcPct val="0"/>
            </a:spcBef>
            <a:spcAft>
              <a:spcPts val="0"/>
            </a:spcAft>
          </a:pPr>
          <a:r>
            <a:rPr lang="en-US" sz="2600" kern="1200" dirty="0" smtClean="0">
              <a:solidFill>
                <a:schemeClr val="tx1"/>
              </a:solidFill>
              <a:effectLst/>
              <a:latin typeface="+mn-lt"/>
            </a:rPr>
            <a:t>SPED Data Summary Report (2014-2015 and newer)</a:t>
          </a:r>
          <a:endParaRPr lang="en-US" sz="2600" kern="1200" dirty="0">
            <a:solidFill>
              <a:schemeClr val="tx1"/>
            </a:solidFill>
            <a:effectLst/>
            <a:latin typeface="+mn-lt"/>
          </a:endParaRPr>
        </a:p>
      </dsp:txBody>
      <dsp:txXfrm>
        <a:off x="611890" y="440690"/>
        <a:ext cx="7734907" cy="881380"/>
      </dsp:txXfrm>
    </dsp:sp>
    <dsp:sp modelId="{06A8B771-FBEF-48EF-8A6C-DCCA81C9C045}">
      <dsp:nvSpPr>
        <dsp:cNvPr id="0" name=""/>
        <dsp:cNvSpPr/>
      </dsp:nvSpPr>
      <dsp:spPr>
        <a:xfrm>
          <a:off x="61028" y="33051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B52DA-136E-4850-9280-2F9614A7FA2A}">
      <dsp:nvSpPr>
        <dsp:cNvPr id="0" name=""/>
        <dsp:cNvSpPr/>
      </dsp:nvSpPr>
      <dsp:spPr>
        <a:xfrm>
          <a:off x="932272" y="1762760"/>
          <a:ext cx="7414525" cy="881380"/>
        </a:xfrm>
        <a:prstGeom prst="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solidFill>
                <a:schemeClr val="tx1"/>
              </a:solidFill>
              <a:effectLst/>
              <a:latin typeface="+mj-lt"/>
            </a:rPr>
            <a:t>SPED Year to Year </a:t>
          </a:r>
          <a:r>
            <a:rPr lang="en-US" sz="2600" kern="1200" smtClean="0">
              <a:solidFill>
                <a:schemeClr val="tx1"/>
              </a:solidFill>
              <a:effectLst/>
              <a:latin typeface="+mj-lt"/>
            </a:rPr>
            <a:t>Comparison Report</a:t>
          </a:r>
          <a:endParaRPr lang="en-US" sz="2600" kern="1200" dirty="0">
            <a:solidFill>
              <a:schemeClr val="tx1"/>
            </a:solidFill>
            <a:effectLst/>
            <a:latin typeface="+mj-lt"/>
          </a:endParaRPr>
        </a:p>
      </dsp:txBody>
      <dsp:txXfrm>
        <a:off x="932272" y="1762760"/>
        <a:ext cx="7414525" cy="881380"/>
      </dsp:txXfrm>
    </dsp:sp>
    <dsp:sp modelId="{B169D732-3FDD-4FE7-B586-500847519A8F}">
      <dsp:nvSpPr>
        <dsp:cNvPr id="0" name=""/>
        <dsp:cNvSpPr/>
      </dsp:nvSpPr>
      <dsp:spPr>
        <a:xfrm>
          <a:off x="381409" y="165258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4D923-59B9-464D-9836-EF1659683992}">
      <dsp:nvSpPr>
        <dsp:cNvPr id="0" name=""/>
        <dsp:cNvSpPr/>
      </dsp:nvSpPr>
      <dsp:spPr>
        <a:xfrm>
          <a:off x="611890" y="3084830"/>
          <a:ext cx="7734907" cy="881380"/>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9595" tIns="66040" rIns="66040" bIns="66040" numCol="1" spcCol="1270" anchor="ctr" anchorCtr="0">
          <a:noAutofit/>
        </a:bodyPr>
        <a:lstStyle/>
        <a:p>
          <a:pPr lvl="0" algn="l" defTabSz="1155700" rtl="0">
            <a:lnSpc>
              <a:spcPct val="90000"/>
            </a:lnSpc>
            <a:spcBef>
              <a:spcPct val="0"/>
            </a:spcBef>
            <a:spcAft>
              <a:spcPct val="35000"/>
            </a:spcAft>
          </a:pPr>
          <a:r>
            <a:rPr lang="en-US" sz="2600" kern="1200" smtClean="0">
              <a:solidFill>
                <a:schemeClr val="tx1"/>
              </a:solidFill>
              <a:effectLst/>
              <a:latin typeface="+mj-lt"/>
            </a:rPr>
            <a:t>+ Special Education Discipline Flag Explanations</a:t>
          </a:r>
          <a:endParaRPr lang="en-US" sz="2600" kern="1200" dirty="0">
            <a:solidFill>
              <a:schemeClr val="tx1"/>
            </a:solidFill>
            <a:effectLst/>
            <a:latin typeface="+mj-lt"/>
          </a:endParaRPr>
        </a:p>
      </dsp:txBody>
      <dsp:txXfrm>
        <a:off x="611890" y="3084830"/>
        <a:ext cx="7734907" cy="881380"/>
      </dsp:txXfrm>
    </dsp:sp>
    <dsp:sp modelId="{B3E7763F-3D0F-423D-A8BC-DD0EBDDE75C5}">
      <dsp:nvSpPr>
        <dsp:cNvPr id="0" name=""/>
        <dsp:cNvSpPr/>
      </dsp:nvSpPr>
      <dsp:spPr>
        <a:xfrm>
          <a:off x="61028" y="2974657"/>
          <a:ext cx="1101725" cy="110172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8/8/2017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065217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74481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8/8/2017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5902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377885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4289855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7656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99012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327975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134457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44591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19</a:t>
            </a:fld>
            <a:endParaRPr lang="en-US"/>
          </a:p>
        </p:txBody>
      </p:sp>
    </p:spTree>
    <p:extLst>
      <p:ext uri="{BB962C8B-B14F-4D97-AF65-F5344CB8AC3E}">
        <p14:creationId xmlns:p14="http://schemas.microsoft.com/office/powerpoint/2010/main" val="77120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3261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20</a:t>
            </a:fld>
            <a:endParaRPr lang="en-US"/>
          </a:p>
        </p:txBody>
      </p:sp>
    </p:spTree>
    <p:extLst>
      <p:ext uri="{BB962C8B-B14F-4D97-AF65-F5344CB8AC3E}">
        <p14:creationId xmlns:p14="http://schemas.microsoft.com/office/powerpoint/2010/main" val="191094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13625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1039952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23</a:t>
            </a:fld>
            <a:endParaRPr lang="en-US"/>
          </a:p>
        </p:txBody>
      </p:sp>
    </p:spTree>
    <p:extLst>
      <p:ext uri="{BB962C8B-B14F-4D97-AF65-F5344CB8AC3E}">
        <p14:creationId xmlns:p14="http://schemas.microsoft.com/office/powerpoint/2010/main" val="395966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248194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xfrm>
            <a:off x="786385" y="4415790"/>
            <a:ext cx="5608320" cy="4183380"/>
          </a:xfrm>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Revenant</a:t>
            </a:r>
            <a:r>
              <a:rPr lang="en-US" baseline="0" dirty="0" smtClean="0">
                <a:latin typeface="Verdana" pitchFamily="34" charset="0"/>
              </a:rPr>
              <a:t> data for Indicator 4 can be found in the Data Summary Report.  The report with the heading “Indicator 4” has been changed to a detail report and does not need to be submitted to the CDE. </a:t>
            </a:r>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15323-4A91-474C-925F-804EEF940BC1}" type="slidenum">
              <a:rPr lang="en-US" smtClean="0">
                <a:solidFill>
                  <a:prstClr val="black"/>
                </a:solidFill>
              </a:rPr>
              <a:pPr/>
              <a:t>25</a:t>
            </a:fld>
            <a:endParaRPr lang="en-US" dirty="0" smtClean="0">
              <a:solidFill>
                <a:prstClr val="black"/>
              </a:solidFill>
            </a:endParaRPr>
          </a:p>
        </p:txBody>
      </p:sp>
    </p:spTree>
    <p:extLst>
      <p:ext uri="{BB962C8B-B14F-4D97-AF65-F5344CB8AC3E}">
        <p14:creationId xmlns:p14="http://schemas.microsoft.com/office/powerpoint/2010/main" val="410907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26</a:t>
            </a:fld>
            <a:endParaRPr lang="en-US"/>
          </a:p>
        </p:txBody>
      </p:sp>
    </p:spTree>
    <p:extLst>
      <p:ext uri="{BB962C8B-B14F-4D97-AF65-F5344CB8AC3E}">
        <p14:creationId xmlns:p14="http://schemas.microsoft.com/office/powerpoint/2010/main" val="129236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US" dirty="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31CEAC-C28D-4337-9C79-69FC0A501EAF}" type="slidenum">
              <a:rPr lang="en-US" smtClean="0">
                <a:solidFill>
                  <a:prstClr val="black"/>
                </a:solidFill>
              </a:rPr>
              <a:pPr/>
              <a:t>27</a:t>
            </a:fld>
            <a:endParaRPr lang="en-US" dirty="0" smtClean="0">
              <a:solidFill>
                <a:prstClr val="black"/>
              </a:solidFill>
            </a:endParaRPr>
          </a:p>
        </p:txBody>
      </p:sp>
    </p:spTree>
    <p:extLst>
      <p:ext uri="{BB962C8B-B14F-4D97-AF65-F5344CB8AC3E}">
        <p14:creationId xmlns:p14="http://schemas.microsoft.com/office/powerpoint/2010/main" val="193548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3242850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29</a:t>
            </a:fld>
            <a:endParaRPr lang="en-US" dirty="0" smtClean="0">
              <a:solidFill>
                <a:prstClr val="black"/>
              </a:solidFill>
            </a:endParaRPr>
          </a:p>
        </p:txBody>
      </p:sp>
    </p:spTree>
    <p:extLst>
      <p:ext uri="{BB962C8B-B14F-4D97-AF65-F5344CB8AC3E}">
        <p14:creationId xmlns:p14="http://schemas.microsoft.com/office/powerpoint/2010/main" val="319815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229792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30</a:t>
            </a:fld>
            <a:endParaRPr lang="en-US" dirty="0" smtClean="0">
              <a:solidFill>
                <a:prstClr val="black"/>
              </a:solidFill>
            </a:endParaRPr>
          </a:p>
        </p:txBody>
      </p:sp>
    </p:spTree>
    <p:extLst>
      <p:ext uri="{BB962C8B-B14F-4D97-AF65-F5344CB8AC3E}">
        <p14:creationId xmlns:p14="http://schemas.microsoft.com/office/powerpoint/2010/main" val="2603962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31</a:t>
            </a:fld>
            <a:endParaRPr lang="en-US" dirty="0" smtClean="0">
              <a:solidFill>
                <a:prstClr val="black"/>
              </a:solidFill>
            </a:endParaRPr>
          </a:p>
        </p:txBody>
      </p:sp>
    </p:spTree>
    <p:extLst>
      <p:ext uri="{BB962C8B-B14F-4D97-AF65-F5344CB8AC3E}">
        <p14:creationId xmlns:p14="http://schemas.microsoft.com/office/powerpoint/2010/main" val="702506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100" dirty="0">
                <a:latin typeface="Verdana" pitchFamily="34" charset="0"/>
              </a:rPr>
              <a:t>This slide provides information related specifically to Removals </a:t>
            </a:r>
          </a:p>
          <a:p>
            <a:pPr eaLnBrk="1" hangingPunct="1">
              <a:spcBef>
                <a:spcPct val="0"/>
              </a:spcBef>
            </a:pPr>
            <a:endParaRPr lang="en-US" sz="1100" dirty="0">
              <a:latin typeface="Verdana" pitchFamily="34" charset="0"/>
            </a:endParaRPr>
          </a:p>
          <a:p>
            <a:pPr eaLnBrk="1" hangingPunct="1">
              <a:spcBef>
                <a:spcPct val="0"/>
              </a:spcBef>
            </a:pPr>
            <a:r>
              <a:rPr lang="en-US" sz="1100" b="1" dirty="0">
                <a:latin typeface="Verdana" pitchFamily="34" charset="0"/>
              </a:rPr>
              <a:t>Section 1A:</a:t>
            </a:r>
            <a:r>
              <a:rPr lang="en-US" sz="1100" dirty="0">
                <a:latin typeface="Verdana" pitchFamily="34" charset="0"/>
              </a:rPr>
              <a:t> Number of </a:t>
            </a:r>
            <a:r>
              <a:rPr lang="en-US" sz="1100" b="1" dirty="0">
                <a:latin typeface="Verdana" pitchFamily="34" charset="0"/>
              </a:rPr>
              <a:t>Children</a:t>
            </a:r>
            <a:r>
              <a:rPr lang="en-US" sz="1100" dirty="0">
                <a:latin typeface="Verdana" pitchFamily="34" charset="0"/>
              </a:rPr>
              <a:t> Unilaterally Removed to an IAES by School Personnel</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1B:</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Drugs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1C:</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Weapons</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1D:</a:t>
            </a:r>
            <a:r>
              <a:rPr lang="en-US" sz="1100" dirty="0">
                <a:latin typeface="Verdana" pitchFamily="34" charset="0"/>
              </a:rPr>
              <a:t> Number of </a:t>
            </a:r>
            <a:r>
              <a:rPr lang="en-US" sz="1100" b="1" dirty="0">
                <a:latin typeface="Verdana" pitchFamily="34" charset="0"/>
              </a:rPr>
              <a:t>Times</a:t>
            </a:r>
            <a:r>
              <a:rPr lang="en-US" sz="1100" dirty="0">
                <a:latin typeface="Verdana" pitchFamily="34" charset="0"/>
              </a:rPr>
              <a:t> students were Unilaterally Removed to an IAES for </a:t>
            </a:r>
            <a:r>
              <a:rPr lang="en-US" sz="1100" b="1" dirty="0">
                <a:latin typeface="Verdana" pitchFamily="34" charset="0"/>
              </a:rPr>
              <a:t>Serious Bodily Injury</a:t>
            </a:r>
          </a:p>
          <a:p>
            <a:pPr eaLnBrk="1" hangingPunct="1">
              <a:spcBef>
                <a:spcPct val="0"/>
              </a:spcBef>
            </a:pPr>
            <a:endParaRPr lang="en-US" sz="1100" b="1" dirty="0">
              <a:latin typeface="Verdana" pitchFamily="34" charset="0"/>
            </a:endParaRPr>
          </a:p>
          <a:p>
            <a:pPr eaLnBrk="1" hangingPunct="1">
              <a:spcBef>
                <a:spcPct val="0"/>
              </a:spcBef>
            </a:pPr>
            <a:r>
              <a:rPr lang="en-US" sz="1100" b="1" dirty="0">
                <a:latin typeface="Verdana" pitchFamily="34" charset="0"/>
              </a:rPr>
              <a:t>Section 2:  </a:t>
            </a:r>
            <a:r>
              <a:rPr lang="en-US" sz="1100" dirty="0">
                <a:latin typeface="Verdana" pitchFamily="34" charset="0"/>
              </a:rPr>
              <a:t>Number of </a:t>
            </a:r>
            <a:r>
              <a:rPr lang="en-US" sz="1100" b="1" dirty="0">
                <a:latin typeface="Verdana" pitchFamily="34" charset="0"/>
              </a:rPr>
              <a:t>Children</a:t>
            </a:r>
            <a:r>
              <a:rPr lang="en-US" sz="1100" dirty="0">
                <a:latin typeface="Verdana" pitchFamily="34" charset="0"/>
              </a:rPr>
              <a:t> Removed to an IAES by a Hearing Officer for Serious Bodily Injury</a:t>
            </a:r>
            <a:endParaRPr lang="en-US" sz="1100" b="1" dirty="0">
              <a:latin typeface="Verdana" pitchFamily="34" charset="0"/>
            </a:endParaRPr>
          </a:p>
          <a:p>
            <a:pPr eaLnBrk="1" hangingPunct="1">
              <a:spcBef>
                <a:spcPct val="0"/>
              </a:spcBef>
            </a:pPr>
            <a:endParaRPr lang="en-US" sz="1100" dirty="0">
              <a:latin typeface="Verdana" pitchFamily="34" charset="0"/>
            </a:endParaRPr>
          </a:p>
          <a:p>
            <a:pPr eaLnBrk="1" hangingPunct="1">
              <a:spcBef>
                <a:spcPct val="0"/>
              </a:spcBef>
            </a:pPr>
            <a:r>
              <a:rPr lang="en-US" dirty="0" smtClean="0">
                <a:latin typeface="Verdana" pitchFamily="34" charset="0"/>
                <a:cs typeface="Arial" charset="0"/>
              </a:rPr>
              <a:t>Sections 1 &amp; 2 are broken out by Primary Disability, Federal Race/Ethnicity Reporting category, Gender, and ELL status</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Arial" charset="0"/>
              <a:cs typeface="Arial" charset="0"/>
            </a:endParaRPr>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568BD179-D7AA-464B-AA3C-5F567A0CFF12}" type="slidenum">
              <a:rPr lang="en-US" smtClean="0">
                <a:solidFill>
                  <a:prstClr val="black"/>
                </a:solidFill>
              </a:rPr>
              <a:pPr defTabSz="930156"/>
              <a:t>32</a:t>
            </a:fld>
            <a:endParaRPr lang="en-US" dirty="0" smtClean="0">
              <a:solidFill>
                <a:prstClr val="black"/>
              </a:solidFill>
            </a:endParaRPr>
          </a:p>
        </p:txBody>
      </p:sp>
    </p:spTree>
    <p:extLst>
      <p:ext uri="{BB962C8B-B14F-4D97-AF65-F5344CB8AC3E}">
        <p14:creationId xmlns:p14="http://schemas.microsoft.com/office/powerpoint/2010/main" val="3029653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33</a:t>
            </a:fld>
            <a:endParaRPr lang="en-US" dirty="0" smtClean="0">
              <a:solidFill>
                <a:prstClr val="black"/>
              </a:solidFill>
            </a:endParaRPr>
          </a:p>
        </p:txBody>
      </p:sp>
    </p:spTree>
    <p:extLst>
      <p:ext uri="{BB962C8B-B14F-4D97-AF65-F5344CB8AC3E}">
        <p14:creationId xmlns:p14="http://schemas.microsoft.com/office/powerpoint/2010/main" val="1347368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34</a:t>
            </a:fld>
            <a:endParaRPr lang="en-US" dirty="0" smtClean="0">
              <a:solidFill>
                <a:prstClr val="black"/>
              </a:solidFill>
            </a:endParaRPr>
          </a:p>
        </p:txBody>
      </p:sp>
    </p:spTree>
    <p:extLst>
      <p:ext uri="{BB962C8B-B14F-4D97-AF65-F5344CB8AC3E}">
        <p14:creationId xmlns:p14="http://schemas.microsoft.com/office/powerpoint/2010/main" val="463646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35</a:t>
            </a:fld>
            <a:endParaRPr lang="en-US" dirty="0" smtClean="0">
              <a:solidFill>
                <a:prstClr val="black"/>
              </a:solidFill>
            </a:endParaRPr>
          </a:p>
        </p:txBody>
      </p:sp>
    </p:spTree>
    <p:extLst>
      <p:ext uri="{BB962C8B-B14F-4D97-AF65-F5344CB8AC3E}">
        <p14:creationId xmlns:p14="http://schemas.microsoft.com/office/powerpoint/2010/main" val="2807644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related specifically to In-School Suspensions Section 4A and 4B as well as Out-of-School Suspensions and Expulsion Section 3A and 3B.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3A: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Out-of-School Suspensions and/or Expulsions summing to 10 days or less</a:t>
            </a:r>
          </a:p>
          <a:p>
            <a:pPr eaLnBrk="1" hangingPunct="1">
              <a:spcBef>
                <a:spcPct val="0"/>
              </a:spcBef>
            </a:pPr>
            <a:endParaRPr lang="en-US" b="1" dirty="0" smtClean="0">
              <a:latin typeface="Verdana" pitchFamily="34" charset="0"/>
            </a:endParaRPr>
          </a:p>
          <a:p>
            <a:pPr eaLnBrk="1" hangingPunct="1">
              <a:spcBef>
                <a:spcPct val="0"/>
              </a:spcBef>
            </a:pPr>
            <a:r>
              <a:rPr lang="en-US" b="1" dirty="0" smtClean="0">
                <a:latin typeface="Verdana" pitchFamily="34" charset="0"/>
              </a:rPr>
              <a:t>Section 3B: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Out-of-School and/or Expulsions summing to more than 10 days.  </a:t>
            </a:r>
            <a:r>
              <a:rPr lang="en-US" dirty="0" smtClean="0">
                <a:solidFill>
                  <a:srgbClr val="FF0000"/>
                </a:solidFill>
                <a:latin typeface="Verdana" pitchFamily="34" charset="0"/>
              </a:rPr>
              <a:t>(This is the column that is used for Indicator 4 calculations of AU rate and significant discrepancy)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4A: </a:t>
            </a:r>
            <a:r>
              <a:rPr lang="en-US" dirty="0" smtClean="0">
                <a:latin typeface="Verdana" pitchFamily="34" charset="0"/>
              </a:rPr>
              <a:t>Number of </a:t>
            </a:r>
            <a:r>
              <a:rPr lang="en-US" b="1" dirty="0" smtClean="0">
                <a:latin typeface="Verdana" pitchFamily="34" charset="0"/>
              </a:rPr>
              <a:t>Children</a:t>
            </a:r>
            <a:r>
              <a:rPr lang="en-US" dirty="0" smtClean="0">
                <a:latin typeface="Verdana" pitchFamily="34" charset="0"/>
              </a:rPr>
              <a:t> with In-School Suspensions summing to 10 days or less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5A:  </a:t>
            </a:r>
            <a:r>
              <a:rPr lang="en-US" dirty="0" smtClean="0">
                <a:latin typeface="Verdana" pitchFamily="34" charset="0"/>
              </a:rPr>
              <a:t>Number of </a:t>
            </a:r>
            <a:r>
              <a:rPr lang="en-US" b="1" dirty="0" smtClean="0">
                <a:latin typeface="Verdana" pitchFamily="34" charset="0"/>
              </a:rPr>
              <a:t>Children </a:t>
            </a:r>
            <a:r>
              <a:rPr lang="en-US" dirty="0" smtClean="0">
                <a:latin typeface="Verdana" pitchFamily="34" charset="0"/>
              </a:rPr>
              <a:t>with In-School Suspensions summing to more than 10 days </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Information related to In-School Suspensions, Out-of-School Suspensions/Expulsions is broken down by Primary Disability, Federal Race Reporting Category, Gender, and ELL Status. </a:t>
            </a:r>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2FA938C-4219-417D-8553-A89D497F39EA}" type="slidenum">
              <a:rPr lang="en-US" smtClean="0">
                <a:solidFill>
                  <a:prstClr val="black"/>
                </a:solidFill>
              </a:rPr>
              <a:pPr defTabSz="930156"/>
              <a:t>36</a:t>
            </a:fld>
            <a:endParaRPr lang="en-US" dirty="0" smtClean="0">
              <a:solidFill>
                <a:prstClr val="black"/>
              </a:solidFill>
            </a:endParaRPr>
          </a:p>
        </p:txBody>
      </p:sp>
    </p:spTree>
    <p:extLst>
      <p:ext uri="{BB962C8B-B14F-4D97-AF65-F5344CB8AC3E}">
        <p14:creationId xmlns:p14="http://schemas.microsoft.com/office/powerpoint/2010/main" val="1248011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37</a:t>
            </a:fld>
            <a:endParaRPr lang="en-US" dirty="0" smtClean="0">
              <a:solidFill>
                <a:prstClr val="black"/>
              </a:solidFill>
            </a:endParaRPr>
          </a:p>
        </p:txBody>
      </p:sp>
    </p:spTree>
    <p:extLst>
      <p:ext uri="{BB962C8B-B14F-4D97-AF65-F5344CB8AC3E}">
        <p14:creationId xmlns:p14="http://schemas.microsoft.com/office/powerpoint/2010/main" val="4136889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information shows ALL disciplinary incidences including Unilateral Removals by School Personnel, Unilateral Removals by a Hearing Officer, In-School Suspensions, Out-of-School Suspensions and Expulsions and broken down by Primary Disability, Federal Race Reporting Category, Gender, and ELL Status.</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Section5A: </a:t>
            </a:r>
            <a:r>
              <a:rPr lang="en-US" dirty="0" smtClean="0">
                <a:latin typeface="Verdana" pitchFamily="34" charset="0"/>
              </a:rPr>
              <a:t>Number of </a:t>
            </a:r>
            <a:r>
              <a:rPr lang="en-US" b="1" dirty="0" smtClean="0">
                <a:latin typeface="Verdana" pitchFamily="34" charset="0"/>
              </a:rPr>
              <a:t>Times </a:t>
            </a:r>
            <a:r>
              <a:rPr lang="en-US" dirty="0" smtClean="0">
                <a:latin typeface="Verdana" pitchFamily="34" charset="0"/>
              </a:rPr>
              <a:t>child was subject to any disciplinary action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5B:</a:t>
            </a:r>
            <a:r>
              <a:rPr lang="en-US" dirty="0" smtClean="0">
                <a:latin typeface="Verdana" pitchFamily="34" charset="0"/>
              </a:rPr>
              <a:t> Report of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1 day</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5C: </a:t>
            </a:r>
            <a:r>
              <a:rPr lang="en-US" dirty="0" smtClean="0">
                <a:latin typeface="Verdana" pitchFamily="34" charset="0"/>
              </a:rPr>
              <a:t>Report on </a:t>
            </a:r>
            <a:r>
              <a:rPr lang="en-US" b="1" dirty="0" smtClean="0">
                <a:latin typeface="Verdana" pitchFamily="34" charset="0"/>
              </a:rPr>
              <a:t>Children</a:t>
            </a:r>
            <a:r>
              <a:rPr lang="en-US" dirty="0" smtClean="0">
                <a:latin typeface="Verdana" pitchFamily="34" charset="0"/>
              </a:rPr>
              <a:t> with cumulative length of removal for any disciplinary incident during the reporting period totaling 2-10 days.  </a:t>
            </a:r>
            <a:r>
              <a:rPr lang="en-US" dirty="0" smtClean="0">
                <a:solidFill>
                  <a:srgbClr val="FF0000"/>
                </a:solidFill>
                <a:latin typeface="Verdana" pitchFamily="34" charset="0"/>
              </a:rPr>
              <a:t>(</a:t>
            </a:r>
            <a:r>
              <a:rPr lang="en-US" dirty="0" smtClean="0">
                <a:solidFill>
                  <a:srgbClr val="FF0000"/>
                </a:solidFill>
                <a:latin typeface="Verdana" pitchFamily="34" charset="0"/>
                <a:cs typeface="Arial" charset="0"/>
              </a:rPr>
              <a:t>Please pay special attention to Column 5 C = 2-10 days which includes 1.5 cumulative length of removal during the school year).</a:t>
            </a:r>
          </a:p>
          <a:p>
            <a:pPr eaLnBrk="1" hangingPunct="1">
              <a:spcBef>
                <a:spcPct val="0"/>
              </a:spcBef>
            </a:pPr>
            <a:endParaRPr lang="en-US" dirty="0" smtClean="0">
              <a:solidFill>
                <a:srgbClr val="FF0000"/>
              </a:solidFill>
              <a:latin typeface="Verdana" pitchFamily="34" charset="0"/>
              <a:cs typeface="Arial" charset="0"/>
            </a:endParaRPr>
          </a:p>
          <a:p>
            <a:pPr eaLnBrk="1" hangingPunct="1">
              <a:spcBef>
                <a:spcPct val="0"/>
              </a:spcBef>
            </a:pPr>
            <a:r>
              <a:rPr lang="en-US" b="1" dirty="0" smtClean="0">
                <a:latin typeface="Verdana" pitchFamily="34" charset="0"/>
                <a:cs typeface="Arial" charset="0"/>
              </a:rPr>
              <a:t>Section 5D:  </a:t>
            </a:r>
            <a:r>
              <a:rPr lang="en-US" dirty="0" smtClean="0">
                <a:latin typeface="Verdana" pitchFamily="34" charset="0"/>
                <a:cs typeface="Arial" charset="0"/>
              </a:rPr>
              <a:t>Report on </a:t>
            </a:r>
            <a:r>
              <a:rPr lang="en-US" b="1" dirty="0" smtClean="0">
                <a:latin typeface="Verdana" pitchFamily="34" charset="0"/>
                <a:cs typeface="Arial" charset="0"/>
              </a:rPr>
              <a:t>Children </a:t>
            </a:r>
            <a:r>
              <a:rPr lang="en-US" dirty="0" smtClean="0">
                <a:latin typeface="Verdana" pitchFamily="34" charset="0"/>
                <a:cs typeface="Arial" charset="0"/>
              </a:rPr>
              <a:t>with cumulative length of removal for any disciplinary incident during the reporting period totaling greater than 10 days. </a:t>
            </a: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a:p>
            <a:pPr eaLnBrk="1" hangingPunct="1">
              <a:spcBef>
                <a:spcPct val="0"/>
              </a:spcBef>
            </a:pPr>
            <a:endParaRPr lang="en-US" b="1" dirty="0" smtClean="0">
              <a:latin typeface="Verdana" pitchFamily="34" charset="0"/>
              <a:cs typeface="Arial" charset="0"/>
            </a:endParaRP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8EB80C85-12AA-4D54-8F61-B0126FA98E42}" type="slidenum">
              <a:rPr lang="en-US" smtClean="0">
                <a:solidFill>
                  <a:prstClr val="black"/>
                </a:solidFill>
              </a:rPr>
              <a:pPr defTabSz="930156"/>
              <a:t>38</a:t>
            </a:fld>
            <a:endParaRPr lang="en-US" dirty="0" smtClean="0">
              <a:solidFill>
                <a:prstClr val="black"/>
              </a:solidFill>
            </a:endParaRPr>
          </a:p>
        </p:txBody>
      </p:sp>
    </p:spTree>
    <p:extLst>
      <p:ext uri="{BB962C8B-B14F-4D97-AF65-F5344CB8AC3E}">
        <p14:creationId xmlns:p14="http://schemas.microsoft.com/office/powerpoint/2010/main" val="543156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39</a:t>
            </a:fld>
            <a:endParaRPr lang="en-US" dirty="0" smtClean="0">
              <a:solidFill>
                <a:prstClr val="black"/>
              </a:solidFill>
            </a:endParaRPr>
          </a:p>
        </p:txBody>
      </p:sp>
    </p:spTree>
    <p:extLst>
      <p:ext uri="{BB962C8B-B14F-4D97-AF65-F5344CB8AC3E}">
        <p14:creationId xmlns:p14="http://schemas.microsoft.com/office/powerpoint/2010/main" val="264261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a:t>
            </a:fld>
            <a:endParaRPr lang="en-US"/>
          </a:p>
        </p:txBody>
      </p:sp>
    </p:spTree>
    <p:extLst>
      <p:ext uri="{BB962C8B-B14F-4D97-AF65-F5344CB8AC3E}">
        <p14:creationId xmlns:p14="http://schemas.microsoft.com/office/powerpoint/2010/main" val="662794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This slide provides the data relative to Expulsions with services and without services.  </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6A: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received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b="1" dirty="0" smtClean="0">
                <a:latin typeface="Verdana" pitchFamily="34" charset="0"/>
              </a:rPr>
              <a:t>Section 6B: </a:t>
            </a:r>
            <a:r>
              <a:rPr lang="en-US" dirty="0" smtClean="0">
                <a:latin typeface="Verdana" pitchFamily="34" charset="0"/>
              </a:rPr>
              <a:t>Report of </a:t>
            </a:r>
            <a:r>
              <a:rPr lang="en-US" b="1" dirty="0" smtClean="0">
                <a:latin typeface="Verdana" pitchFamily="34" charset="0"/>
              </a:rPr>
              <a:t>children</a:t>
            </a:r>
            <a:r>
              <a:rPr lang="en-US" dirty="0" smtClean="0">
                <a:latin typeface="Verdana" pitchFamily="34" charset="0"/>
              </a:rPr>
              <a:t> who were subject to expulsion during the reporting period and did NOT receive educational services during the expulsion.</a:t>
            </a:r>
          </a:p>
          <a:p>
            <a:pPr eaLnBrk="1" hangingPunct="1">
              <a:spcBef>
                <a:spcPct val="0"/>
              </a:spcBef>
            </a:pPr>
            <a:endParaRPr lang="en-US" dirty="0" smtClean="0">
              <a:latin typeface="Verdana" pitchFamily="34" charset="0"/>
            </a:endParaRPr>
          </a:p>
          <a:p>
            <a:pPr eaLnBrk="1" hangingPunct="1">
              <a:spcBef>
                <a:spcPct val="0"/>
              </a:spcBef>
            </a:pPr>
            <a:r>
              <a:rPr lang="en-US" dirty="0" smtClean="0">
                <a:latin typeface="Verdana" pitchFamily="34" charset="0"/>
              </a:rPr>
              <a:t>CDE will be contacting Aus in regard to discrepancies in reporting’s of expulsions reported in the Special Education Discipline collection as well as the Special Education EOY collection. </a:t>
            </a: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Children with disabilities must receive services during any suspension or expulsion of more than 10 school days.  The only children with disabilities who should be reported in column 6b are those who were removed for less than 10 school days after an expulsion (e.g. children with disabilities expelled under the Gun-Free Schools Act who expulsions were modified to less than 10 school days).</a:t>
            </a:r>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ED15FF07-848D-41F5-BD90-58B4D2E569A5}" type="slidenum">
              <a:rPr lang="en-US" smtClean="0">
                <a:solidFill>
                  <a:prstClr val="black"/>
                </a:solidFill>
              </a:rPr>
              <a:pPr defTabSz="930156"/>
              <a:t>40</a:t>
            </a:fld>
            <a:endParaRPr lang="en-US" dirty="0" smtClean="0">
              <a:solidFill>
                <a:prstClr val="black"/>
              </a:solidFill>
            </a:endParaRPr>
          </a:p>
        </p:txBody>
      </p:sp>
    </p:spTree>
    <p:extLst>
      <p:ext uri="{BB962C8B-B14F-4D97-AF65-F5344CB8AC3E}">
        <p14:creationId xmlns:p14="http://schemas.microsoft.com/office/powerpoint/2010/main" val="1779537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By authorizing this report, you are confirming in writing that the data reported is both valid and reliable.</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REMINDER:  When you send in the Data Summary Report, please send the 14 page report in it’s entirety.</a:t>
            </a:r>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1D8ECF5-A296-44AB-AF47-5A5E17446DFE}" type="slidenum">
              <a:rPr lang="en-US" smtClean="0">
                <a:solidFill>
                  <a:prstClr val="black"/>
                </a:solidFill>
              </a:rPr>
              <a:pPr defTabSz="930156"/>
              <a:t>41</a:t>
            </a:fld>
            <a:endParaRPr lang="en-US" dirty="0" smtClean="0">
              <a:solidFill>
                <a:prstClr val="black"/>
              </a:solidFill>
            </a:endParaRPr>
          </a:p>
        </p:txBody>
      </p:sp>
    </p:spTree>
    <p:extLst>
      <p:ext uri="{BB962C8B-B14F-4D97-AF65-F5344CB8AC3E}">
        <p14:creationId xmlns:p14="http://schemas.microsoft.com/office/powerpoint/2010/main" val="301094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3316567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43</a:t>
            </a:fld>
            <a:endParaRPr lang="en-US" dirty="0" smtClean="0">
              <a:solidFill>
                <a:prstClr val="black"/>
              </a:solidFill>
            </a:endParaRPr>
          </a:p>
        </p:txBody>
      </p:sp>
    </p:spTree>
    <p:extLst>
      <p:ext uri="{BB962C8B-B14F-4D97-AF65-F5344CB8AC3E}">
        <p14:creationId xmlns:p14="http://schemas.microsoft.com/office/powerpoint/2010/main" val="3286676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Verdana" pitchFamily="34" charset="0"/>
              </a:rPr>
              <a:t>By authorizing this report, you are confirming in writing that the data reported is both valid and reliable.</a:t>
            </a:r>
          </a:p>
          <a:p>
            <a:pPr eaLnBrk="1" hangingPunct="1">
              <a:spcBef>
                <a:spcPct val="0"/>
              </a:spcBef>
            </a:pPr>
            <a:endParaRPr lang="en-US" dirty="0" smtClean="0">
              <a:latin typeface="Verdana" pitchFamily="34" charset="0"/>
            </a:endParaRPr>
          </a:p>
          <a:p>
            <a:pPr eaLnBrk="1" hangingPunct="1">
              <a:spcBef>
                <a:spcPct val="0"/>
              </a:spcBef>
            </a:pPr>
            <a:endParaRPr lang="en-US" dirty="0" smtClean="0">
              <a:latin typeface="Verdana" pitchFamily="34" charset="0"/>
            </a:endParaRPr>
          </a:p>
          <a:p>
            <a:pPr eaLnBrk="1" hangingPunct="1">
              <a:spcBef>
                <a:spcPct val="0"/>
              </a:spcBef>
            </a:pPr>
            <a:r>
              <a:rPr lang="en-US" dirty="0" smtClean="0">
                <a:solidFill>
                  <a:srgbClr val="FF0000"/>
                </a:solidFill>
                <a:latin typeface="Verdana" pitchFamily="34" charset="0"/>
              </a:rPr>
              <a:t>REMINDER:  When you send in the Data Summary Report, please send the 14 page report in it’s entirety.</a:t>
            </a:r>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156"/>
            <a:fld id="{A1D8ECF5-A296-44AB-AF47-5A5E17446DFE}" type="slidenum">
              <a:rPr lang="en-US" smtClean="0">
                <a:solidFill>
                  <a:prstClr val="black"/>
                </a:solidFill>
              </a:rPr>
              <a:pPr defTabSz="930156"/>
              <a:t>44</a:t>
            </a:fld>
            <a:endParaRPr lang="en-US" dirty="0" smtClean="0">
              <a:solidFill>
                <a:prstClr val="black"/>
              </a:solidFill>
            </a:endParaRPr>
          </a:p>
        </p:txBody>
      </p:sp>
    </p:spTree>
    <p:extLst>
      <p:ext uri="{BB962C8B-B14F-4D97-AF65-F5344CB8AC3E}">
        <p14:creationId xmlns:p14="http://schemas.microsoft.com/office/powerpoint/2010/main" val="1941116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xfrm>
            <a:off x="701040" y="4415790"/>
            <a:ext cx="5608320" cy="4651428"/>
          </a:xfrm>
          <a:noFill/>
        </p:spPr>
        <p:txBody>
          <a:bodyPr wrap="square" numCol="1" anchor="t" anchorCtr="0" compatLnSpc="1">
            <a:prstTxWarp prst="textNoShape">
              <a:avLst/>
            </a:prstTxWarp>
            <a:normAutofit/>
          </a:bodyPr>
          <a:lstStyle/>
          <a:p>
            <a:pPr marL="347798" lvl="1" indent="-347798">
              <a:spcBef>
                <a:spcPct val="0"/>
              </a:spcBef>
              <a:buClr>
                <a:schemeClr val="accent1"/>
              </a:buClr>
            </a:pPr>
            <a:endParaRPr lang="en-US" sz="1100" dirty="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28538"/>
            <a:fld id="{9192AD99-7419-4FC6-81AF-1A3353BC1C1C}" type="slidenum">
              <a:rPr lang="en-US" smtClean="0">
                <a:solidFill>
                  <a:prstClr val="black"/>
                </a:solidFill>
              </a:rPr>
              <a:pPr defTabSz="928538"/>
              <a:t>45</a:t>
            </a:fld>
            <a:endParaRPr lang="en-US" dirty="0" smtClean="0">
              <a:solidFill>
                <a:prstClr val="black"/>
              </a:solidFill>
            </a:endParaRPr>
          </a:p>
        </p:txBody>
      </p:sp>
    </p:spTree>
    <p:extLst>
      <p:ext uri="{BB962C8B-B14F-4D97-AF65-F5344CB8AC3E}">
        <p14:creationId xmlns:p14="http://schemas.microsoft.com/office/powerpoint/2010/main" val="4186091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46</a:t>
            </a:fld>
            <a:endParaRPr lang="en-US"/>
          </a:p>
        </p:txBody>
      </p:sp>
    </p:spTree>
    <p:extLst>
      <p:ext uri="{BB962C8B-B14F-4D97-AF65-F5344CB8AC3E}">
        <p14:creationId xmlns:p14="http://schemas.microsoft.com/office/powerpoint/2010/main" val="3053914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47</a:t>
            </a:fld>
            <a:endParaRPr lang="en-US"/>
          </a:p>
        </p:txBody>
      </p:sp>
    </p:spTree>
    <p:extLst>
      <p:ext uri="{BB962C8B-B14F-4D97-AF65-F5344CB8AC3E}">
        <p14:creationId xmlns:p14="http://schemas.microsoft.com/office/powerpoint/2010/main" val="4220971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8/8/2017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75827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8/8/2017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248941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5</a:t>
            </a:fld>
            <a:endParaRPr lang="en-US"/>
          </a:p>
        </p:txBody>
      </p:sp>
    </p:spTree>
    <p:extLst>
      <p:ext uri="{BB962C8B-B14F-4D97-AF65-F5344CB8AC3E}">
        <p14:creationId xmlns:p14="http://schemas.microsoft.com/office/powerpoint/2010/main" val="22790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8/8/2017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55</a:t>
            </a:fld>
            <a:endParaRPr lang="en-US" dirty="0"/>
          </a:p>
        </p:txBody>
      </p:sp>
    </p:spTree>
    <p:extLst>
      <p:ext uri="{BB962C8B-B14F-4D97-AF65-F5344CB8AC3E}">
        <p14:creationId xmlns:p14="http://schemas.microsoft.com/office/powerpoint/2010/main" val="2786186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57</a:t>
            </a:fld>
            <a:endParaRPr lang="en-US"/>
          </a:p>
        </p:txBody>
      </p:sp>
    </p:spTree>
    <p:extLst>
      <p:ext uri="{BB962C8B-B14F-4D97-AF65-F5344CB8AC3E}">
        <p14:creationId xmlns:p14="http://schemas.microsoft.com/office/powerpoint/2010/main" val="33559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2963595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17994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a:t>
            </a:fld>
            <a:endParaRPr lang="en-US"/>
          </a:p>
        </p:txBody>
      </p:sp>
    </p:spTree>
    <p:extLst>
      <p:ext uri="{BB962C8B-B14F-4D97-AF65-F5344CB8AC3E}">
        <p14:creationId xmlns:p14="http://schemas.microsoft.com/office/powerpoint/2010/main" val="312272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304634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3.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3.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5386261"/>
      </p:ext>
    </p:extLst>
  </p:cSld>
  <p:clrMapOvr>
    <a:masterClrMapping/>
  </p:clrMapOvr>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08327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907619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79444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1169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11000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417687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66227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767979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763686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868225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4F9A74E-C4D2-4530-B578-B9242B1A2784}" type="datetimeFigureOut">
              <a:rPr lang="en-GB"/>
              <a:pPr>
                <a:defRPr/>
              </a:pPr>
              <a:t>08/08/2017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CB24E1-896A-4CAF-9476-7B329A413358}" type="slidenum">
              <a:rPr lang="en-GB" altLang="en-US"/>
              <a:pPr>
                <a:defRPr/>
              </a:pPr>
              <a:t>‹#›</a:t>
            </a:fld>
            <a:endParaRPr lang="en-GB" altLang="en-US"/>
          </a:p>
        </p:txBody>
      </p:sp>
    </p:spTree>
    <p:extLst>
      <p:ext uri="{BB962C8B-B14F-4D97-AF65-F5344CB8AC3E}">
        <p14:creationId xmlns:p14="http://schemas.microsoft.com/office/powerpoint/2010/main" val="1716857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330181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36272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560237209"/>
      </p:ext>
    </p:extLst>
  </p:cSld>
  <p:clrMapOvr>
    <a:masterClrMapping/>
  </p:clrMapOvr>
  <p:hf hd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1471177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870163004"/>
      </p:ext>
    </p:extLst>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83290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1699938"/>
      </p:ext>
    </p:extLst>
  </p:cSld>
  <p:clrMapOvr>
    <a:masterClrMapping/>
  </p:clrMapOvr>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6500854"/>
      </p:ext>
    </p:extLst>
  </p:cSld>
  <p:clrMapOvr>
    <a:masterClrMapping/>
  </p:clrMapOvr>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4156955"/>
      </p:ext>
    </p:extLst>
  </p:cSld>
  <p:clrMapOvr>
    <a:masterClrMapping/>
  </p:clrMapOvr>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98269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60362157"/>
      </p:ext>
    </p:extLst>
  </p:cSld>
  <p:clrMapOvr>
    <a:masterClrMapping/>
  </p:clrMapOvr>
  <p:timing>
    <p:tnLst>
      <p:par>
        <p:cTn id="1" dur="indefinite" restart="never" nodeType="tmRoot"/>
      </p:par>
    </p:tnLst>
  </p:timing>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8493709"/>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4947797"/>
      </p:ext>
    </p:extLst>
  </p:cSld>
  <p:clrMapOvr>
    <a:overrideClrMapping bg1="lt1" tx1="dk1" bg2="lt2" tx2="dk2" accent1="accent1" accent2="accent2" accent3="accent3" accent4="accent4" accent5="accent5" accent6="accent6" hlink="hlink" folHlink="folHlink"/>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1763067960"/>
      </p:ext>
    </p:extLst>
  </p:cSld>
  <p:clrMapOvr>
    <a:overrideClrMapping bg1="dk1" tx1="lt1" bg2="dk2" tx2="lt2" accent1="accent1" accent2="accent2" accent3="accent3" accent4="accent4" accent5="accent5" accent6="accent6" hlink="hlink" folHlink="folHlink"/>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6609639"/>
      </p:ext>
    </p:extLst>
  </p:cSld>
  <p:clrMapOvr>
    <a:overrideClrMapping bg1="lt1" tx1="dk1" bg2="lt2" tx2="dk2" accent1="accent1" accent2="accent2" accent3="accent3" accent4="accent4" accent5="accent5" accent6="accent6" hlink="hlink" folHlink="folHlink"/>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42147"/>
      </p:ext>
    </p:extLst>
  </p:cSld>
  <p:clrMapOvr>
    <a:overrideClrMapping bg1="lt1" tx1="dk1" bg2="lt2" tx2="dk2" accent1="accent1" accent2="accent2" accent3="accent3" accent4="accent4" accent5="accent5" accent6="accent6" hlink="hlink" folHlink="folHlink"/>
  </p:clrMapOvr>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25233253"/>
      </p:ext>
    </p:extLst>
  </p:cSld>
  <p:clrMapOvr>
    <a:overrideClrMapping bg1="lt1" tx1="dk1" bg2="lt2" tx2="dk2" accent1="accent1" accent2="accent2" accent3="accent3" accent4="accent4" accent5="accent5" accent6="accent6" hlink="hlink" folHlink="folHlink"/>
  </p:clrMapOvr>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440904210"/>
      </p:ext>
    </p:extLst>
  </p:cSld>
  <p:clrMapOvr>
    <a:masterClrMapping/>
  </p:clrMapOvr>
  <p:timing>
    <p:tnLst>
      <p:par>
        <p:cTn id="1" dur="indefinite" restart="never" nodeType="tmRoot"/>
      </p:par>
    </p:tnLst>
  </p:timing>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6654665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8332449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968999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8856881"/>
      </p:ext>
    </p:extLst>
  </p:cSld>
  <p:clrMapOvr>
    <a:overrideClrMapping bg1="lt1" tx1="dk1" bg2="lt2" tx2="dk2" accent1="accent1" accent2="accent2" accent3="accent3" accent4="accent4" accent5="accent5" accent6="accent6" hlink="hlink" folHlink="folHlink"/>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2205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5217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97539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43183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2723464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012259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01351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774128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705359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647181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552294950"/>
      </p:ext>
    </p:extLst>
  </p:cSld>
  <p:clrMapOvr>
    <a:masterClrMapping/>
  </p:clrMapOvr>
  <p:hf hdr="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35737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0028026"/>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5209969"/>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736901"/>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1079465"/>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2219628"/>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92540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5701788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744915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3898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7184367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47554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21940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238837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6070784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283889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172828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747801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776224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25090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41919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4228061879"/>
      </p:ext>
    </p:extLst>
  </p:cSld>
  <p:clrMapOvr>
    <a:masterClrMapping/>
  </p:clrMapOvr>
  <p:hf hd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013435147"/>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8978642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1538721626"/>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7105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0262830"/>
      </p:ext>
    </p:extLst>
  </p:cSld>
  <p:clrMapOvr>
    <a:masterClrMapping/>
  </p:clrMapOvr>
  <p:hf hdr="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833158"/>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811142"/>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658626"/>
      </p:ext>
    </p:extLst>
  </p:cSld>
  <p:clrMapOvr>
    <a:masterClrMapping/>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8958731"/>
      </p:ext>
    </p:extLst>
  </p:cSld>
  <p:clrMapOvr>
    <a:masterClrMapping/>
  </p:clrMapOvr>
  <p:hf hdr="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1348514"/>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66248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251734867"/>
      </p:ext>
    </p:extLst>
  </p:cSld>
  <p:clrMapOvr>
    <a:overrideClrMapping bg1="dk1" tx1="lt1" bg2="dk2" tx2="lt2" accent1="accent1" accent2="accent2" accent3="accent3" accent4="accent4" accent5="accent5" accent6="accent6" hlink="hlink" folHlink="folHlink"/>
  </p:clrMapOvr>
  <p:hf hdr="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6119978"/>
      </p:ext>
    </p:extLst>
  </p:cSld>
  <p:clrMapOvr>
    <a:overrideClrMapping bg1="lt1" tx1="dk1" bg2="lt2" tx2="dk2" accent1="accent1" accent2="accent2" accent3="accent3" accent4="accent4" accent5="accent5" accent6="accent6" hlink="hlink" folHlink="folHlink"/>
  </p:clrMapOvr>
  <p:hf hdr="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638604"/>
      </p:ext>
    </p:extLst>
  </p:cSld>
  <p:clrMapOvr>
    <a:overrideClrMapping bg1="lt1" tx1="dk1" bg2="lt2" tx2="dk2" accent1="accent1" accent2="accent2" accent3="accent3" accent4="accent4" accent5="accent5" accent6="accent6" hlink="hlink" folHlink="folHlink"/>
  </p:clrMapOvr>
  <p:hf hdr="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06265721"/>
      </p:ext>
    </p:extLst>
  </p:cSld>
  <p:clrMapOvr>
    <a:overrideClrMapping bg1="lt1" tx1="dk1" bg2="lt2" tx2="dk2" accent1="accent1" accent2="accent2" accent3="accent3" accent4="accent4" accent5="accent5" accent6="accent6" hlink="hlink" folHlink="folHlink"/>
  </p:clrMapOvr>
  <p:hf hdr="0"/>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25848406"/>
      </p:ext>
    </p:extLst>
  </p:cSld>
  <p:clrMapOvr>
    <a:masterClrMapping/>
  </p:clrMapOvr>
  <p:timing>
    <p:tnLst>
      <p:par>
        <p:cTn id="1" dur="indefinite" restart="never" nodeType="tmRoot"/>
      </p:par>
    </p:tnLst>
  </p:timing>
  <p:hf hdr="0"/>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5393787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956477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66338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96229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92075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6774873"/>
      </p:ext>
    </p:extLst>
  </p:cSld>
  <p:clrMapOvr>
    <a:masterClrMapping/>
  </p:clrMapOvr>
  <p:hf hdr="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01441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86469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22635371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7258654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02609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735035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897362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56616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52706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1991105"/>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8397705"/>
      </p:ext>
    </p:extLst>
  </p:cSld>
  <p:clrMapOvr>
    <a:masterClrMapping/>
  </p:clrMapOvr>
  <p:hf hdr="0"/>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3671993"/>
      </p:ext>
    </p:extLst>
  </p:cSld>
  <p:clrMapOvr>
    <a:masterClrMapping/>
  </p:clrMapOvr>
  <p:hf hdr="0"/>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8906068"/>
      </p:ext>
    </p:extLst>
  </p:cSld>
  <p:clrMapOvr>
    <a:masterClrMapping/>
  </p:clrMapOvr>
  <p:hf hdr="0"/>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6504241"/>
      </p:ext>
    </p:extLst>
  </p:cSld>
  <p:clrMapOvr>
    <a:masterClrMapping/>
  </p:clrMapOvr>
  <p:hf hdr="0"/>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4110883"/>
      </p:ext>
    </p:extLst>
  </p:cSld>
  <p:clrMapOvr>
    <a:masterClrMapping/>
  </p:clrMapOvr>
  <p:hf hdr="0"/>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4599308"/>
      </p:ext>
    </p:extLst>
  </p:cSld>
  <p:clrMapOvr>
    <a:masterClrMapping/>
  </p:clrMapOvr>
  <p:hf hdr="0"/>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640020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1855580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01007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934662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087397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8/8/2017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603219"/>
      </p:ext>
    </p:extLst>
  </p:cSld>
  <p:clrMapOvr>
    <a:masterClrMapping/>
  </p:clrMapOvr>
  <p:hf hdr="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39201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4245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6098153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7781776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75920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08861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81833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85565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499276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33422810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199300"/>
      </p:ext>
    </p:extLst>
  </p:cSld>
  <p:clrMapOvr>
    <a:masterClrMapping/>
  </p:clrMapOvr>
  <p:hf hdr="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498273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275286762"/>
      </p:ext>
    </p:extLst>
  </p:cSld>
  <p:clrMapOvr>
    <a:masterClrMapping/>
  </p:clrMapOvr>
  <p:hf hdr="0"/>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9325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7809288"/>
      </p:ext>
    </p:extLst>
  </p:cSld>
  <p:clrMapOvr>
    <a:masterClrMapping/>
  </p:clrMapOvr>
  <p:hf hdr="0"/>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4499860"/>
      </p:ext>
    </p:extLst>
  </p:cSld>
  <p:clrMapOvr>
    <a:masterClrMapping/>
  </p:clrMapOvr>
  <p:hf hdr="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489762"/>
      </p:ext>
    </p:extLst>
  </p:cSld>
  <p:clrMapOvr>
    <a:masterClrMapping/>
  </p:clrMapOvr>
  <p:hf hdr="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543456"/>
      </p:ext>
    </p:extLst>
  </p:cSld>
  <p:clrMapOvr>
    <a:masterClrMapping/>
  </p:clrMapOvr>
  <p:hf hdr="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1178995"/>
      </p:ext>
    </p:extLst>
  </p:cSld>
  <p:clrMapOvr>
    <a:masterClrMapping/>
  </p:clrMapOvr>
  <p:hf hdr="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4777091"/>
      </p:ext>
    </p:extLst>
  </p:cSld>
  <p:clrMapOvr>
    <a:overrideClrMapping bg1="lt1" tx1="dk1" bg2="lt2" tx2="dk2" accent1="accent1" accent2="accent2" accent3="accent3" accent4="accent4" accent5="accent5" accent6="accent6" hlink="hlink" folHlink="folHlink"/>
  </p:clrMapOvr>
  <p:hf hdr="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1484523850"/>
      </p:ext>
    </p:extLst>
  </p:cSld>
  <p:clrMapOvr>
    <a:overrideClrMapping bg1="dk1" tx1="lt1" bg2="dk2" tx2="lt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7163325"/>
      </p:ext>
    </p:extLst>
  </p:cSld>
  <p:clrMapOvr>
    <a:masterClrMapping/>
  </p:clrMapOvr>
  <p:hf hdr="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236395"/>
      </p:ext>
    </p:extLst>
  </p:cSld>
  <p:clrMapOvr>
    <a:overrideClrMapping bg1="lt1" tx1="dk1" bg2="lt2" tx2="dk2" accent1="accent1" accent2="accent2" accent3="accent3" accent4="accent4" accent5="accent5" accent6="accent6" hlink="hlink" folHlink="folHlink"/>
  </p:clrMapOvr>
  <p:hf hdr="0"/>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9548101"/>
      </p:ext>
    </p:extLst>
  </p:cSld>
  <p:clrMapOvr>
    <a:overrideClrMapping bg1="lt1" tx1="dk1" bg2="lt2" tx2="dk2" accent1="accent1" accent2="accent2" accent3="accent3" accent4="accent4" accent5="accent5" accent6="accent6" hlink="hlink" folHlink="folHlink"/>
  </p:clrMapOvr>
  <p:hf hdr="0"/>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07391160"/>
      </p:ext>
    </p:extLst>
  </p:cSld>
  <p:clrMapOvr>
    <a:overrideClrMapping bg1="lt1" tx1="dk1" bg2="lt2" tx2="dk2" accent1="accent1" accent2="accent2" accent3="accent3" accent4="accent4" accent5="accent5" accent6="accent6" hlink="hlink" folHlink="folHlink"/>
  </p:clrMapOvr>
  <p:hf hdr="0"/>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0927637"/>
      </p:ext>
    </p:extLst>
  </p:cSld>
  <p:clrMapOvr>
    <a:masterClrMapping/>
  </p:clrMapOvr>
  <p:timing>
    <p:tnLst>
      <p:par>
        <p:cTn id="1" dur="indefinite" restart="never" nodeType="tmRoot"/>
      </p:par>
    </p:tnLst>
  </p:timing>
  <p:hf hdr="0"/>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6932700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2376712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70187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22538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07541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81121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6543716"/>
      </p:ext>
    </p:extLst>
  </p:cSld>
  <p:clrMapOvr>
    <a:overrideClrMapping bg1="lt1" tx1="dk1" bg2="lt2" tx2="dk2" accent1="accent1" accent2="accent2" accent3="accent3" accent4="accent4" accent5="accent5" accent6="accent6" hlink="hlink" folHlink="folHlink"/>
  </p:clrMapOvr>
  <p:hf hdr="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768559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41554014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5252908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79875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204567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09033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3574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05727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5258931"/>
      </p:ext>
    </p:extLst>
  </p:cSld>
  <p:clrMapOvr>
    <a:masterClrMapping/>
  </p:clrMapOvr>
  <p:hf hdr="0"/>
</p:sldLayout>
</file>

<file path=ppt/slideLayouts/slideLayout239.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9923988"/>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798029851"/>
      </p:ext>
    </p:extLst>
  </p:cSld>
  <p:clrMapOvr>
    <a:overrideClrMapping bg1="dk1" tx1="lt1" bg2="dk2" tx2="lt2" accent1="accent1" accent2="accent2" accent3="accent3" accent4="accent4" accent5="accent5" accent6="accent6" hlink="hlink" folHlink="folHlink"/>
  </p:clrMapOvr>
  <p:hf hdr="0"/>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0840006"/>
      </p:ext>
    </p:extLst>
  </p:cSld>
  <p:clrMapOvr>
    <a:masterClrMapping/>
  </p:clrMapOvr>
  <p:hf hdr="0"/>
</p:sldLayout>
</file>

<file path=ppt/slideLayouts/slideLayout241.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520865"/>
      </p:ext>
    </p:extLst>
  </p:cSld>
  <p:clrMapOvr>
    <a:masterClrMapping/>
  </p:clrMapOvr>
  <p:hf hdr="0"/>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4349212"/>
      </p:ext>
    </p:extLst>
  </p:cSld>
  <p:clrMapOvr>
    <a:masterClrMapping/>
  </p:clrMapOvr>
  <p:hf hdr="0"/>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1999336"/>
      </p:ext>
    </p:extLst>
  </p:cSld>
  <p:clrMapOvr>
    <a:masterClrMapping/>
  </p:clrMapOvr>
  <p:hf hdr="0"/>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14061395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2185695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615222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398660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73090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0487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0868675"/>
      </p:ext>
    </p:extLst>
  </p:cSld>
  <p:clrMapOvr>
    <a:overrideClrMapping bg1="lt1" tx1="dk1" bg2="lt2" tx2="dk2" accent1="accent1" accent2="accent2" accent3="accent3" accent4="accent4" accent5="accent5" accent6="accent6" hlink="hlink" folHlink="folHlink"/>
  </p:clrMapOvr>
  <p:hf hdr="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61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92522721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9509802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626358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519118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560231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12069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67219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510297338"/>
      </p:ext>
    </p:extLst>
  </p:cSld>
  <p:clrMapOvr>
    <a:masterClrMapping/>
  </p:clrMapOvr>
  <p:hf hdr="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29366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642118"/>
      </p:ext>
    </p:extLst>
  </p:cSld>
  <p:clrMapOvr>
    <a:overrideClrMapping bg1="lt1" tx1="dk1" bg2="lt2" tx2="dk2" accent1="accent1" accent2="accent2" accent3="accent3" accent4="accent4" accent5="accent5" accent6="accent6" hlink="hlink" folHlink="folHlink"/>
  </p:clrMapOvr>
  <p:hf hdr="0"/>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1050005609"/>
      </p:ext>
    </p:extLst>
  </p:cSld>
  <p:clrMapOvr>
    <a:masterClrMapping/>
  </p:clrMapOvr>
  <p:hf hdr="0"/>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4266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1468616"/>
      </p:ext>
    </p:extLst>
  </p:cSld>
  <p:clrMapOvr>
    <a:masterClrMapping/>
  </p:clrMapOvr>
  <p:hf hdr="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2579513"/>
      </p:ext>
    </p:extLst>
  </p:cSld>
  <p:clrMapOvr>
    <a:masterClrMapping/>
  </p:clrMapOvr>
  <p:hf hdr="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8702880"/>
      </p:ext>
    </p:extLst>
  </p:cSld>
  <p:clrMapOvr>
    <a:masterClrMapping/>
  </p:clrMapOvr>
  <p:hf hdr="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468876"/>
      </p:ext>
    </p:extLst>
  </p:cSld>
  <p:clrMapOvr>
    <a:masterClrMapping/>
  </p:clrMapOvr>
  <p:hf hdr="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1852236"/>
      </p:ext>
    </p:extLst>
  </p:cSld>
  <p:clrMapOvr>
    <a:masterClrMapping/>
  </p:clrMapOvr>
  <p:hf hdr="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8106599"/>
      </p:ext>
    </p:extLst>
  </p:cSld>
  <p:clrMapOvr>
    <a:overrideClrMapping bg1="lt1" tx1="dk1" bg2="lt2" tx2="dk2" accent1="accent1" accent2="accent2" accent3="accent3" accent4="accent4" accent5="accent5" accent6="accent6" hlink="hlink" folHlink="folHlink"/>
  </p:clrMapOvr>
  <p:hf hdr="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334773691"/>
      </p:ext>
    </p:extLst>
  </p:cSld>
  <p:clrMapOvr>
    <a:overrideClrMapping bg1="dk1" tx1="lt1" bg2="dk2" tx2="lt2" accent1="accent1" accent2="accent2" accent3="accent3" accent4="accent4" accent5="accent5" accent6="accent6" hlink="hlink" folHlink="folHlink"/>
  </p:clrMapOvr>
  <p:hf hdr="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418211"/>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692036142"/>
      </p:ext>
    </p:extLst>
  </p:cSld>
  <p:clrMapOvr>
    <a:overrideClrMapping bg1="lt1" tx1="dk1" bg2="lt2" tx2="dk2" accent1="accent1" accent2="accent2" accent3="accent3" accent4="accent4" accent5="accent5" accent6="accent6" hlink="hlink" folHlink="folHlink"/>
  </p:clrMapOvr>
  <p:hf hdr="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8299772"/>
      </p:ext>
    </p:extLst>
  </p:cSld>
  <p:clrMapOvr>
    <a:overrideClrMapping bg1="lt1" tx1="dk1" bg2="lt2" tx2="dk2" accent1="accent1" accent2="accent2" accent3="accent3" accent4="accent4" accent5="accent5" accent6="accent6" hlink="hlink" folHlink="folHlink"/>
  </p:clrMapOvr>
  <p:hf hdr="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64368648"/>
      </p:ext>
    </p:extLst>
  </p:cSld>
  <p:clrMapOvr>
    <a:overrideClrMapping bg1="lt1" tx1="dk1" bg2="lt2" tx2="dk2" accent1="accent1" accent2="accent2" accent3="accent3" accent4="accent4" accent5="accent5" accent6="accent6" hlink="hlink" folHlink="folHlink"/>
  </p:clrMapOvr>
  <p:hf hdr="0"/>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98463854"/>
      </p:ext>
    </p:extLst>
  </p:cSld>
  <p:clrMapOvr>
    <a:masterClrMapping/>
  </p:clrMapOvr>
  <p:timing>
    <p:tnLst>
      <p:par>
        <p:cTn id="1" dur="indefinite" restart="never" nodeType="tmRoot"/>
      </p:par>
    </p:tnLst>
  </p:timing>
  <p:hf hdr="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8338471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939862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840957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348687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218747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39311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610788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23678418"/>
      </p:ext>
    </p:extLst>
  </p:cSld>
  <p:clrMapOvr>
    <a:masterClrMapping/>
  </p:clrMapOvr>
  <p:timing>
    <p:tnLst>
      <p:par>
        <p:cTn id="1" dur="indefinite" restart="never" nodeType="tmRoot"/>
      </p:par>
    </p:tnLst>
  </p:timing>
  <p:hf hdr="0"/>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5272744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7017940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601006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505482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450597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15092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87824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0221089"/>
      </p:ext>
    </p:extLst>
  </p:cSld>
  <p:clrMapOvr>
    <a:masterClrMapping/>
  </p:clrMapOvr>
  <p:hf hdr="0"/>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7007873"/>
      </p:ext>
    </p:extLst>
  </p:cSld>
  <p:clrMapOvr>
    <a:masterClrMapping/>
  </p:clrMapOvr>
  <p:hf hdr="0"/>
</p:sldLayout>
</file>

<file path=ppt/slideLayouts/slideLayout289.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9800104"/>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48239204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7728411"/>
      </p:ext>
    </p:extLst>
  </p:cSld>
  <p:clrMapOvr>
    <a:masterClrMapping/>
  </p:clrMapOvr>
  <p:hf hdr="0"/>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6108489"/>
      </p:ext>
    </p:extLst>
  </p:cSld>
  <p:clrMapOvr>
    <a:masterClrMapping/>
  </p:clrMapOvr>
  <p:hf hdr="0"/>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4755606"/>
      </p:ext>
    </p:extLst>
  </p:cSld>
  <p:clrMapOvr>
    <a:masterClrMapping/>
  </p:clrMapOvr>
  <p:hf hdr="0"/>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26086011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96029190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82624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69338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97396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64429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25754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8/8/2017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223435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99442293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0318288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173476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410135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72089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73671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79141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29714778"/>
      </p:ext>
    </p:extLst>
  </p:cSld>
  <p:clrMapOvr>
    <a:masterClrMapping/>
  </p:clrMapOvr>
  <p:hf hdr="0"/>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6063508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74921827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70020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23568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0270856"/>
      </p:ext>
    </p:extLst>
  </p:cSld>
  <p:clrMapOvr>
    <a:masterClrMapping/>
  </p:clrMapOvr>
  <p:hf hdr="0"/>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5097911"/>
      </p:ext>
    </p:extLst>
  </p:cSld>
  <p:clrMapOvr>
    <a:masterClrMapping/>
  </p:clrMapOvr>
  <p:hf hdr="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603282"/>
      </p:ext>
    </p:extLst>
  </p:cSld>
  <p:clrMapOvr>
    <a:masterClrMapping/>
  </p:clrMapOvr>
  <p:hf hdr="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535487"/>
      </p:ext>
    </p:extLst>
  </p:cSld>
  <p:clrMapOvr>
    <a:masterClrMapping/>
  </p:clrMapOvr>
  <p:hf hdr="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6548455"/>
      </p:ext>
    </p:extLst>
  </p:cSld>
  <p:clrMapOvr>
    <a:masterClrMapping/>
  </p:clrMapOvr>
  <p:hf hdr="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7353624"/>
      </p:ext>
    </p:extLst>
  </p:cSld>
  <p:clrMapOvr>
    <a:overrideClrMapping bg1="lt1" tx1="dk1" bg2="lt2" tx2="dk2" accent1="accent1" accent2="accent2" accent3="accent3" accent4="accent4" accent5="accent5" accent6="accent6" hlink="hlink" folHlink="folHlink"/>
  </p:clrMapOvr>
  <p:hf hdr="0"/>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2027757713"/>
      </p:ext>
    </p:extLst>
  </p:cSld>
  <p:clrMapOvr>
    <a:overrideClrMapping bg1="dk1" tx1="lt1" bg2="dk2" tx2="lt2" accent1="accent1" accent2="accent2" accent3="accent3" accent4="accent4" accent5="accent5" accent6="accent6" hlink="hlink" folHlink="folHlink"/>
  </p:clrMapOvr>
  <p:hf hdr="0"/>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7160959"/>
      </p:ext>
    </p:extLst>
  </p:cSld>
  <p:clrMapOvr>
    <a:overrideClrMapping bg1="lt1" tx1="dk1" bg2="lt2" tx2="dk2" accent1="accent1" accent2="accent2" accent3="accent3" accent4="accent4" accent5="accent5" accent6="accent6" hlink="hlink" folHlink="folHlink"/>
  </p:clrMapOvr>
  <p:hf hdr="0"/>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58814"/>
      </p:ext>
    </p:extLst>
  </p:cSld>
  <p:clrMapOvr>
    <a:overrideClrMapping bg1="lt1" tx1="dk1" bg2="lt2" tx2="dk2" accent1="accent1" accent2="accent2" accent3="accent3" accent4="accent4" accent5="accent5" accent6="accent6" hlink="hlink" folHlink="folHlink"/>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874987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59770171"/>
      </p:ext>
    </p:extLst>
  </p:cSld>
  <p:clrMapOvr>
    <a:overrideClrMapping bg1="lt1" tx1="dk1" bg2="lt2" tx2="dk2" accent1="accent1" accent2="accent2" accent3="accent3" accent4="accent4" accent5="accent5" accent6="accent6" hlink="hlink" folHlink="folHlink"/>
  </p:clrMapOvr>
  <p:hf hdr="0"/>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48221225"/>
      </p:ext>
    </p:extLst>
  </p:cSld>
  <p:clrMapOvr>
    <a:masterClrMapping/>
  </p:clrMapOvr>
  <p:timing>
    <p:tnLst>
      <p:par>
        <p:cTn id="1" dur="indefinite" restart="never" nodeType="tmRoot"/>
      </p:par>
    </p:tnLst>
  </p:timing>
  <p:hf hdr="0"/>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16886526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92237028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5296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069022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04846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577591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7082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69273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85722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43799414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5826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7535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01438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87677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1785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057706"/>
      </p:ext>
    </p:extLst>
  </p:cSld>
  <p:clrMapOvr>
    <a:masterClrMapping/>
  </p:clrMapOvr>
  <p:hf hdr="0"/>
</p:sldLayout>
</file>

<file path=ppt/slideLayouts/slideLayout337.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6448403"/>
      </p:ext>
    </p:extLst>
  </p:cSld>
  <p:clrMapOvr>
    <a:masterClrMapping/>
  </p:clrMapOvr>
  <p:hf hdr="0"/>
</p:sldLayout>
</file>

<file path=ppt/slideLayouts/slideLayout338.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037550"/>
      </p:ext>
    </p:extLst>
  </p:cSld>
  <p:clrMapOvr>
    <a:masterClrMapping/>
  </p:clrMapOvr>
  <p:hf hdr="0"/>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6042533"/>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99516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658187"/>
      </p:ext>
    </p:extLst>
  </p:cSld>
  <p:clrMapOvr>
    <a:masterClrMapping/>
  </p:clrMapOvr>
  <p:hf hdr="0"/>
</p:sldLayout>
</file>

<file path=ppt/slideLayouts/slideLayout341.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890499"/>
      </p:ext>
    </p:extLst>
  </p:cSld>
  <p:clrMapOvr>
    <a:masterClrMapping/>
  </p:clrMapOvr>
  <p:hf hdr="0"/>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0022831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0349517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69032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663023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97565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77149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028681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012207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40400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764738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430013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947407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50373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59654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563361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308243310"/>
      </p:ext>
    </p:extLst>
  </p:cSld>
  <p:clrMapOvr>
    <a:masterClrMapping/>
  </p:clrMapOvr>
  <p:hf hdr="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8144753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505044785"/>
      </p:ext>
    </p:extLst>
  </p:cSld>
  <p:clrMapOvr>
    <a:masterClrMapping/>
  </p:clrMapOvr>
  <p:hf hdr="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544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7784313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774900"/>
      </p:ext>
    </p:extLst>
  </p:cSld>
  <p:clrMapOvr>
    <a:masterClrMapping/>
  </p:clrMapOvr>
  <p:hf hdr="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0892840"/>
      </p:ext>
    </p:extLst>
  </p:cSld>
  <p:clrMapOvr>
    <a:masterClrMapping/>
  </p:clrMapOvr>
  <p:hf hdr="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8758225"/>
      </p:ext>
    </p:extLst>
  </p:cSld>
  <p:clrMapOvr>
    <a:masterClrMapping/>
  </p:clrMapOvr>
  <p:hf hdr="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178153"/>
      </p:ext>
    </p:extLst>
  </p:cSld>
  <p:clrMapOvr>
    <a:masterClrMapping/>
  </p:clrMapOvr>
  <p:hf hdr="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5208543"/>
      </p:ext>
    </p:extLst>
  </p:cSld>
  <p:clrMapOvr>
    <a:masterClrMapping/>
  </p:clrMapOvr>
  <p:hf hdr="0"/>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8683652"/>
      </p:ext>
    </p:extLst>
  </p:cSld>
  <p:clrMapOvr>
    <a:overrideClrMapping bg1="lt1" tx1="dk1" bg2="lt2" tx2="dk2" accent1="accent1" accent2="accent2" accent3="accent3" accent4="accent4" accent5="accent5" accent6="accent6" hlink="hlink" folHlink="folHlink"/>
  </p:clrMapOvr>
  <p:hf hdr="0"/>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3298877000"/>
      </p:ext>
    </p:extLst>
  </p:cSld>
  <p:clrMapOvr>
    <a:overrideClrMapping bg1="dk1" tx1="lt1" bg2="dk2" tx2="lt2" accent1="accent1" accent2="accent2" accent3="accent3" accent4="accent4" accent5="accent5" accent6="accent6" hlink="hlink" folHlink="folHlink"/>
  </p:clrMapOvr>
  <p:hf hdr="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873445"/>
      </p:ext>
    </p:extLst>
  </p:cSld>
  <p:clrMapOvr>
    <a:overrideClrMapping bg1="lt1" tx1="dk1" bg2="lt2" tx2="dk2" accent1="accent1" accent2="accent2" accent3="accent3" accent4="accent4" accent5="accent5" accent6="accent6" hlink="hlink" folHlink="folHlink"/>
  </p:clrMapOvr>
  <p:hf hdr="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9790272"/>
      </p:ext>
    </p:extLst>
  </p:cSld>
  <p:clrMapOvr>
    <a:overrideClrMapping bg1="lt1" tx1="dk1" bg2="lt2" tx2="dk2" accent1="accent1" accent2="accent2" accent3="accent3" accent4="accent4" accent5="accent5" accent6="accent6" hlink="hlink" folHlink="folHlink"/>
  </p:clrMapOvr>
  <p:hf hdr="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96905649"/>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9549454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04993236"/>
      </p:ext>
    </p:extLst>
  </p:cSld>
  <p:clrMapOvr>
    <a:masterClrMapping/>
  </p:clrMapOvr>
  <p:timing>
    <p:tnLst>
      <p:par>
        <p:cTn id="1" dur="indefinite" restart="never" nodeType="tmRoot"/>
      </p:par>
    </p:tnLst>
  </p:timing>
  <p:hf hdr="0"/>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44398109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05340608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47761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093992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953149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913121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37653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40000042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662708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146976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968075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924040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571020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85330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57890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4237886"/>
      </p:ext>
    </p:extLst>
  </p:cSld>
  <p:clrMapOvr>
    <a:masterClrMapping/>
  </p:clrMapOvr>
  <p:hf hdr="0"/>
</p:sldLayout>
</file>

<file path=ppt/slideLayouts/slideLayout386.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720099"/>
      </p:ext>
    </p:extLst>
  </p:cSld>
  <p:clrMapOvr>
    <a:masterClrMapping/>
  </p:clrMapOvr>
  <p:hf hdr="0"/>
</p:sldLayout>
</file>

<file path=ppt/slideLayouts/slideLayout387.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4997264"/>
      </p:ext>
    </p:extLst>
  </p:cSld>
  <p:clrMapOvr>
    <a:masterClrMapping/>
  </p:clrMapOvr>
  <p:hf hdr="0"/>
</p:sldLayout>
</file>

<file path=ppt/slideLayouts/slideLayout388.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914963"/>
      </p:ext>
    </p:extLst>
  </p:cSld>
  <p:clrMapOvr>
    <a:masterClrMapping/>
  </p:clrMapOvr>
  <p:hf hdr="0"/>
</p:sldLayout>
</file>

<file path=ppt/slideLayouts/slideLayout389.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285741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84127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1317084"/>
      </p:ext>
    </p:extLst>
  </p:cSld>
  <p:clrMapOvr>
    <a:masterClrMapping/>
  </p:clrMapOvr>
  <p:hf hdr="0"/>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4497686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06180218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23168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21585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46194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21949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2919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20360894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5759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8/8/2017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375785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157631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26272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43440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75179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50591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836635402"/>
      </p:ext>
    </p:extLst>
  </p:cSld>
  <p:clrMapOvr>
    <a:masterClrMapping/>
  </p:clrMapOvr>
  <p:hf hdr="0"/>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62443933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87862589"/>
      </p:ext>
    </p:extLst>
  </p:cSld>
  <p:clrMapOvr>
    <a:masterClrMapping/>
  </p:clrMapOvr>
  <p:hf hdr="0"/>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837745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629933"/>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590933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2851572"/>
      </p:ext>
    </p:extLst>
  </p:cSld>
  <p:clrMapOvr>
    <a:masterClrMapping/>
  </p:clrMapOvr>
  <p:hf hdr="0"/>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405414"/>
      </p:ext>
    </p:extLst>
  </p:cSld>
  <p:clrMapOvr>
    <a:masterClrMapping/>
  </p:clrMapOvr>
  <p:hf hdr="0"/>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359740"/>
      </p:ext>
    </p:extLst>
  </p:cSld>
  <p:clrMapOvr>
    <a:masterClrMapping/>
  </p:clrMapOvr>
  <p:hf hdr="0"/>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5231753"/>
      </p:ext>
    </p:extLst>
  </p:cSld>
  <p:clrMapOvr>
    <a:masterClrMapping/>
  </p:clrMapOvr>
  <p:hf hdr="0"/>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9953099"/>
      </p:ext>
    </p:extLst>
  </p:cSld>
  <p:clrMapOvr>
    <a:overrideClrMapping bg1="lt1" tx1="dk1" bg2="lt2" tx2="dk2" accent1="accent1" accent2="accent2" accent3="accent3" accent4="accent4" accent5="accent5" accent6="accent6" hlink="hlink" folHlink="folHlink"/>
  </p:clrMapOvr>
  <p:hf hdr="0"/>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62537969"/>
      </p:ext>
    </p:extLst>
  </p:cSld>
  <p:clrMapOvr>
    <a:overrideClrMapping bg1="dk1" tx1="lt1" bg2="dk2" tx2="lt2" accent1="accent1" accent2="accent2" accent3="accent3" accent4="accent4" accent5="accent5" accent6="accent6" hlink="hlink" folHlink="folHlink"/>
  </p:clrMapOvr>
  <p:hf hdr="0"/>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1995640"/>
      </p:ext>
    </p:extLst>
  </p:cSld>
  <p:clrMapOvr>
    <a:overrideClrMapping bg1="lt1" tx1="dk1" bg2="lt2" tx2="dk2" accent1="accent1" accent2="accent2" accent3="accent3" accent4="accent4" accent5="accent5" accent6="accent6" hlink="hlink" folHlink="folHlink"/>
  </p:clrMapOvr>
  <p:hf hdr="0"/>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0238572"/>
      </p:ext>
    </p:extLst>
  </p:cSld>
  <p:clrMapOvr>
    <a:overrideClrMapping bg1="lt1" tx1="dk1" bg2="lt2" tx2="dk2" accent1="accent1" accent2="accent2" accent3="accent3" accent4="accent4" accent5="accent5" accent6="accent6" hlink="hlink" folHlink="folHlink"/>
  </p:clrMapOvr>
  <p:hf hdr="0"/>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33714391"/>
      </p:ext>
    </p:extLst>
  </p:cSld>
  <p:clrMapOvr>
    <a:overrideClrMapping bg1="lt1" tx1="dk1" bg2="lt2" tx2="dk2" accent1="accent1" accent2="accent2" accent3="accent3" accent4="accent4" accent5="accent5" accent6="accent6" hlink="hlink" folHlink="folHlink"/>
  </p:clrMapOvr>
  <p:hf hdr="0"/>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73381455"/>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69435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60628987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84475809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121051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356872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72579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6322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73431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36784496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2916579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573528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5240350"/>
      </p:ext>
    </p:extLst>
  </p:cSld>
  <p:clrMapOvr>
    <a:masterClrMapping/>
  </p:clrMapOvr>
  <p:hf hdr="0"/>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15395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59041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15840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993449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691893"/>
      </p:ext>
    </p:extLst>
  </p:cSld>
  <p:clrMapOvr>
    <a:masterClrMapping/>
  </p:clrMapOvr>
  <p:hf hdr="0"/>
</p:sldLayout>
</file>

<file path=ppt/slideLayouts/slideLayout435.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833057"/>
      </p:ext>
    </p:extLst>
  </p:cSld>
  <p:clrMapOvr>
    <a:masterClrMapping/>
  </p:clrMapOvr>
  <p:hf hdr="0"/>
</p:sldLayout>
</file>

<file path=ppt/slideLayouts/slideLayout436.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4359407"/>
      </p:ext>
    </p:extLst>
  </p:cSld>
  <p:clrMapOvr>
    <a:masterClrMapping/>
  </p:clrMapOvr>
  <p:hf hdr="0"/>
</p:sldLayout>
</file>

<file path=ppt/slideLayouts/slideLayout43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025136"/>
      </p:ext>
    </p:extLst>
  </p:cSld>
  <p:clrMapOvr>
    <a:masterClrMapping/>
  </p:clrMapOvr>
  <p:hf hdr="0"/>
</p:sldLayout>
</file>

<file path=ppt/slideLayouts/slideLayout438.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946006"/>
      </p:ext>
    </p:extLst>
  </p:cSld>
  <p:clrMapOvr>
    <a:masterClrMapping/>
  </p:clrMapOvr>
  <p:hf hdr="0"/>
</p:sldLayout>
</file>

<file path=ppt/slideLayouts/slideLayout439.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9696664"/>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11927"/>
      </p:ext>
    </p:extLst>
  </p:cSld>
  <p:clrMapOvr>
    <a:masterClrMapping/>
  </p:clrMapOvr>
  <p:hf hdr="0"/>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84537576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402827678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881793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439627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88838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09510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28621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13764434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14788368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74181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906881"/>
      </p:ext>
    </p:extLst>
  </p:cSld>
  <p:clrMapOvr>
    <a:masterClrMapping/>
  </p:clrMapOvr>
  <p:hf hdr="0"/>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4051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8038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528491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85930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552819974"/>
      </p:ext>
    </p:extLst>
  </p:cSld>
  <p:clrMapOvr>
    <a:masterClrMapping/>
  </p:clrMapOvr>
  <p:hf hdr="0"/>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32487189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2292581140"/>
      </p:ext>
    </p:extLst>
  </p:cSld>
  <p:clrMapOvr>
    <a:masterClrMapping/>
  </p:clrMapOvr>
  <p:hf hdr="0"/>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670504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7362356"/>
      </p:ext>
    </p:extLst>
  </p:cSld>
  <p:clrMapOvr>
    <a:masterClrMapping/>
  </p:clrMapOvr>
  <p:hf hdr="0"/>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7998224"/>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0613502"/>
      </p:ext>
    </p:extLst>
  </p:cSld>
  <p:clrMapOvr>
    <a:masterClrMapping/>
  </p:clrMapOvr>
  <p:hf hdr="0"/>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098"/>
      </p:ext>
    </p:extLst>
  </p:cSld>
  <p:clrMapOvr>
    <a:masterClrMapping/>
  </p:clrMapOvr>
  <p:hf hdr="0"/>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225634"/>
      </p:ext>
    </p:extLst>
  </p:cSld>
  <p:clrMapOvr>
    <a:masterClrMapping/>
  </p:clrMapOvr>
  <p:hf hdr="0"/>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983567"/>
      </p:ext>
    </p:extLst>
  </p:cSld>
  <p:clrMapOvr>
    <a:masterClrMapping/>
  </p:clrMapOvr>
  <p:hf hdr="0"/>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3775406"/>
      </p:ext>
    </p:extLst>
  </p:cSld>
  <p:clrMapOvr>
    <a:overrideClrMapping bg1="lt1" tx1="dk1" bg2="lt2" tx2="dk2" accent1="accent1" accent2="accent2" accent3="accent3" accent4="accent4" accent5="accent5" accent6="accent6" hlink="hlink" folHlink="folHlink"/>
  </p:clrMapOvr>
  <p:hf hdr="0"/>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126842236"/>
      </p:ext>
    </p:extLst>
  </p:cSld>
  <p:clrMapOvr>
    <a:overrideClrMapping bg1="dk1" tx1="lt1" bg2="dk2" tx2="lt2" accent1="accent1" accent2="accent2" accent3="accent3" accent4="accent4" accent5="accent5" accent6="accent6" hlink="hlink" folHlink="folHlink"/>
  </p:clrMapOvr>
  <p:hf hdr="0"/>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8366353"/>
      </p:ext>
    </p:extLst>
  </p:cSld>
  <p:clrMapOvr>
    <a:overrideClrMapping bg1="lt1" tx1="dk1" bg2="lt2" tx2="dk2" accent1="accent1" accent2="accent2" accent3="accent3" accent4="accent4" accent5="accent5" accent6="accent6" hlink="hlink" folHlink="folHlink"/>
  </p:clrMapOvr>
  <p:hf hdr="0"/>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5286"/>
      </p:ext>
    </p:extLst>
  </p:cSld>
  <p:clrMapOvr>
    <a:overrideClrMapping bg1="lt1" tx1="dk1" bg2="lt2" tx2="dk2" accent1="accent1" accent2="accent2" accent3="accent3" accent4="accent4" accent5="accent5" accent6="accent6" hlink="hlink" folHlink="folHlink"/>
  </p:clrMapOvr>
  <p:hf hdr="0"/>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48536309"/>
      </p:ext>
    </p:extLst>
  </p:cSld>
  <p:clrMapOvr>
    <a:overrideClrMapping bg1="lt1" tx1="dk1" bg2="lt2" tx2="dk2" accent1="accent1" accent2="accent2" accent3="accent3" accent4="accent4" accent5="accent5" accent6="accent6" hlink="hlink" folHlink="folHlink"/>
  </p:clrMapOvr>
  <p:hf hdr="0"/>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78991492"/>
      </p:ext>
    </p:extLst>
  </p:cSld>
  <p:clrMapOvr>
    <a:masterClrMapping/>
  </p:clrMapOvr>
  <p:timing>
    <p:tnLst>
      <p:par>
        <p:cTn id="1" dur="indefinite" restart="never" nodeType="tmRoot"/>
      </p:par>
    </p:tnLst>
  </p:timing>
  <p:hf hdr="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496677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4221806"/>
      </p:ext>
    </p:extLst>
  </p:cSld>
  <p:clrMapOvr>
    <a:masterClrMapping/>
  </p:clrMapOvr>
  <p:hf hdr="0"/>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257837376"/>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74667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236640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71060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91384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129978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37912689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22759692"/>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484090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54303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6796588"/>
      </p:ext>
    </p:extLst>
  </p:cSld>
  <p:clrMapOvr>
    <a:masterClrMapping/>
  </p:clrMapOvr>
  <p:hf hdr="0"/>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72119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24634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4525080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1996160"/>
      </p:ext>
    </p:extLst>
  </p:cSld>
  <p:clrMapOvr>
    <a:masterClrMapping/>
  </p:clrMapOvr>
  <p:hf hdr="0"/>
</p:sldLayout>
</file>

<file path=ppt/slideLayouts/slideLayout48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5237532"/>
      </p:ext>
    </p:extLst>
  </p:cSld>
  <p:clrMapOvr>
    <a:masterClrMapping/>
  </p:clrMapOvr>
  <p:hf hdr="0"/>
</p:sldLayout>
</file>

<file path=ppt/slideLayouts/slideLayout485.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4074681"/>
      </p:ext>
    </p:extLst>
  </p:cSld>
  <p:clrMapOvr>
    <a:masterClrMapping/>
  </p:clrMapOvr>
  <p:hf hdr="0"/>
</p:sldLayout>
</file>

<file path=ppt/slideLayouts/slideLayout48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006587"/>
      </p:ext>
    </p:extLst>
  </p:cSld>
  <p:clrMapOvr>
    <a:masterClrMapping/>
  </p:clrMapOvr>
  <p:hf hdr="0"/>
</p:sldLayout>
</file>

<file path=ppt/slideLayouts/slideLayout487.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973158"/>
      </p:ext>
    </p:extLst>
  </p:cSld>
  <p:clrMapOvr>
    <a:masterClrMapping/>
  </p:clrMapOvr>
  <p:hf hdr="0"/>
</p:sldLayout>
</file>

<file path=ppt/slideLayouts/slideLayout488.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8305499"/>
      </p:ext>
    </p:extLst>
  </p:cSld>
  <p:clrMapOvr>
    <a:masterClrMapping/>
  </p:clrMapOvr>
  <p:hf hdr="0"/>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747234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9796914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88803970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15342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42742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23672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15593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97381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425353721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0426006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865804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160663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8/8/2017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305156940"/>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37398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773376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286979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893411908"/>
      </p:ext>
    </p:extLst>
  </p:cSld>
  <p:clrMapOvr>
    <a:masterClrMapping/>
  </p:clrMapOvr>
  <p:hf hdr="0"/>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65089654"/>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453048943"/>
      </p:ext>
    </p:extLst>
  </p:cSld>
  <p:clrMapOvr>
    <a:masterClrMapping/>
  </p:clrMapOvr>
  <p:hf hdr="0"/>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9670366"/>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9354080"/>
      </p:ext>
    </p:extLst>
  </p:cSld>
  <p:clrMapOvr>
    <a:masterClrMapping/>
  </p:clrMapOvr>
  <p:hf hdr="0"/>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820352"/>
      </p:ext>
    </p:extLst>
  </p:cSld>
  <p:clrMapOvr>
    <a:masterClrMapping/>
  </p:clrMapOvr>
  <p:hf hdr="0"/>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7368647"/>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693157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595358"/>
      </p:ext>
    </p:extLst>
  </p:cSld>
  <p:clrMapOvr>
    <a:masterClrMapping/>
  </p:clrMapOvr>
  <p:hf hdr="0"/>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630667"/>
      </p:ext>
    </p:extLst>
  </p:cSld>
  <p:clrMapOvr>
    <a:masterClrMapping/>
  </p:clrMapOvr>
  <p:hf hdr="0"/>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4598897"/>
      </p:ext>
    </p:extLst>
  </p:cSld>
  <p:clrMapOvr>
    <a:overrideClrMapping bg1="lt1" tx1="dk1" bg2="lt2" tx2="dk2" accent1="accent1" accent2="accent2" accent3="accent3" accent4="accent4" accent5="accent5" accent6="accent6" hlink="hlink" folHlink="folHlink"/>
  </p:clrMapOvr>
  <p:hf hdr="0"/>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2887347465"/>
      </p:ext>
    </p:extLst>
  </p:cSld>
  <p:clrMapOvr>
    <a:overrideClrMapping bg1="dk1" tx1="lt1" bg2="dk2" tx2="lt2" accent1="accent1" accent2="accent2" accent3="accent3" accent4="accent4" accent5="accent5" accent6="accent6" hlink="hlink" folHlink="folHlink"/>
  </p:clrMapOvr>
  <p:hf hdr="0"/>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9143505"/>
      </p:ext>
    </p:extLst>
  </p:cSld>
  <p:clrMapOvr>
    <a:overrideClrMapping bg1="lt1" tx1="dk1" bg2="lt2" tx2="dk2" accent1="accent1" accent2="accent2" accent3="accent3" accent4="accent4" accent5="accent5" accent6="accent6" hlink="hlink" folHlink="folHlink"/>
  </p:clrMapOvr>
  <p:hf hdr="0"/>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146789"/>
      </p:ext>
    </p:extLst>
  </p:cSld>
  <p:clrMapOvr>
    <a:overrideClrMapping bg1="lt1" tx1="dk1" bg2="lt2" tx2="dk2" accent1="accent1" accent2="accent2" accent3="accent3" accent4="accent4" accent5="accent5" accent6="accent6" hlink="hlink" folHlink="folHlink"/>
  </p:clrMapOvr>
  <p:hf hdr="0"/>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8857374"/>
      </p:ext>
    </p:extLst>
  </p:cSld>
  <p:clrMapOvr>
    <a:overrideClrMapping bg1="lt1" tx1="dk1" bg2="lt2" tx2="dk2" accent1="accent1" accent2="accent2" accent3="accent3" accent4="accent4" accent5="accent5" accent6="accent6" hlink="hlink" folHlink="folHlink"/>
  </p:clrMapOvr>
  <p:hf hdr="0"/>
</p:sldLayout>
</file>

<file path=ppt/slideLayouts/slideLayout5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40749926"/>
      </p:ext>
    </p:extLst>
  </p:cSld>
  <p:clrMapOvr>
    <a:masterClrMapping/>
  </p:clrMapOvr>
  <p:timing>
    <p:tnLst>
      <p:par>
        <p:cTn id="1" dur="indefinite" restart="never" nodeType="tmRoot"/>
      </p:par>
    </p:tnLst>
  </p:timing>
  <p:hf hdr="0"/>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45718983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40317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14251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4753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6635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533052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27488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438070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2394040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84613327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81658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976279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46492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3756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21196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92490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8194587"/>
      </p:ext>
    </p:extLst>
  </p:cSld>
  <p:clrMapOvr>
    <a:masterClrMapping/>
  </p:clrMapOvr>
  <p:hf hdr="0"/>
</p:sldLayout>
</file>

<file path=ppt/slideLayouts/slideLayout533.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3654640"/>
      </p:ext>
    </p:extLst>
  </p:cSld>
  <p:clrMapOvr>
    <a:masterClrMapping/>
  </p:clrMapOvr>
  <p:hf hdr="0"/>
</p:sldLayout>
</file>

<file path=ppt/slideLayouts/slideLayout534.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0187647"/>
      </p:ext>
    </p:extLst>
  </p:cSld>
  <p:clrMapOvr>
    <a:masterClrMapping/>
  </p:clrMapOvr>
  <p:hf hdr="0"/>
</p:sldLayout>
</file>

<file path=ppt/slideLayouts/slideLayout535.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450551"/>
      </p:ext>
    </p:extLst>
  </p:cSld>
  <p:clrMapOvr>
    <a:masterClrMapping/>
  </p:clrMapOvr>
  <p:hf hdr="0"/>
</p:sldLayout>
</file>

<file path=ppt/slideLayouts/slideLayout536.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849047"/>
      </p:ext>
    </p:extLst>
  </p:cSld>
  <p:clrMapOvr>
    <a:masterClrMapping/>
  </p:clrMapOvr>
  <p:hf hdr="0"/>
</p:sldLayout>
</file>

<file path=ppt/slideLayouts/slideLayout537.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6857183"/>
      </p:ext>
    </p:extLst>
  </p:cSld>
  <p:clrMapOvr>
    <a:masterClrMapping/>
  </p:clrMapOvr>
  <p:hf hdr="0"/>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07893282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413509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480740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90067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149676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30349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97626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771629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909785316"/>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01635093"/>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37659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686094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06762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98550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24034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75643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619286201"/>
      </p:ext>
    </p:extLst>
  </p:cSld>
  <p:clrMapOvr>
    <a:masterClrMapping/>
  </p:clrMapOvr>
  <p:hf hdr="0"/>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6424514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1644989762"/>
      </p:ext>
    </p:extLst>
  </p:cSld>
  <p:clrMapOvr>
    <a:masterClrMapping/>
  </p:clrMapOvr>
  <p:hf hdr="0"/>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7063449"/>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6674855"/>
      </p:ext>
    </p:extLst>
  </p:cSld>
  <p:clrMapOvr>
    <a:masterClrMapping/>
  </p:clrMapOvr>
  <p:hf hdr="0"/>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7232844"/>
      </p:ext>
    </p:extLst>
  </p:cSld>
  <p:clrMapOvr>
    <a:masterClrMapping/>
  </p:clrMapOvr>
  <p:hf hdr="0"/>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466870"/>
      </p:ext>
    </p:extLst>
  </p:cSld>
  <p:clrMapOvr>
    <a:masterClrMapping/>
  </p:clrMapOvr>
  <p:hf hdr="0"/>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3790426"/>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88448433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0561323"/>
      </p:ext>
    </p:extLst>
  </p:cSld>
  <p:clrMapOvr>
    <a:masterClrMapping/>
  </p:clrMapOvr>
  <p:hf hdr="0"/>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11855"/>
      </p:ext>
    </p:extLst>
  </p:cSld>
  <p:clrMapOvr>
    <a:overrideClrMapping bg1="lt1" tx1="dk1" bg2="lt2" tx2="dk2" accent1="accent1" accent2="accent2" accent3="accent3" accent4="accent4" accent5="accent5" accent6="accent6" hlink="hlink" folHlink="folHlink"/>
  </p:clrMapOvr>
  <p:hf hdr="0"/>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3829604455"/>
      </p:ext>
    </p:extLst>
  </p:cSld>
  <p:clrMapOvr>
    <a:overrideClrMapping bg1="dk1" tx1="lt1" bg2="dk2" tx2="lt2" accent1="accent1" accent2="accent2" accent3="accent3" accent4="accent4" accent5="accent5" accent6="accent6" hlink="hlink" folHlink="folHlink"/>
  </p:clrMapOvr>
  <p:hf hdr="0"/>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8152456"/>
      </p:ext>
    </p:extLst>
  </p:cSld>
  <p:clrMapOvr>
    <a:overrideClrMapping bg1="lt1" tx1="dk1" bg2="lt2" tx2="dk2" accent1="accent1" accent2="accent2" accent3="accent3" accent4="accent4" accent5="accent5" accent6="accent6" hlink="hlink" folHlink="folHlink"/>
  </p:clrMapOvr>
  <p:hf hdr="0"/>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2356962"/>
      </p:ext>
    </p:extLst>
  </p:cSld>
  <p:clrMapOvr>
    <a:overrideClrMapping bg1="lt1" tx1="dk1" bg2="lt2" tx2="dk2" accent1="accent1" accent2="accent2" accent3="accent3" accent4="accent4" accent5="accent5" accent6="accent6" hlink="hlink" folHlink="folHlink"/>
  </p:clrMapOvr>
  <p:hf hdr="0"/>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76163538"/>
      </p:ext>
    </p:extLst>
  </p:cSld>
  <p:clrMapOvr>
    <a:overrideClrMapping bg1="lt1" tx1="dk1" bg2="lt2" tx2="dk2" accent1="accent1" accent2="accent2" accent3="accent3" accent4="accent4" accent5="accent5" accent6="accent6" hlink="hlink" folHlink="folHlink"/>
  </p:clrMapOvr>
  <p:hf hdr="0"/>
</p:sldLayout>
</file>

<file path=ppt/slideLayouts/slideLayout56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023908796"/>
      </p:ext>
    </p:extLst>
  </p:cSld>
  <p:clrMapOvr>
    <a:masterClrMapping/>
  </p:clrMapOvr>
  <p:timing>
    <p:tnLst>
      <p:par>
        <p:cTn id="1" dur="indefinite" restart="never" nodeType="tmRoot"/>
      </p:par>
    </p:tnLst>
  </p:timing>
  <p:hf hdr="0"/>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00049925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1943278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84808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07398977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451902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208800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67981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07474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9395024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90659160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72640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82514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90601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179802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25136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5173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4924953"/>
      </p:ext>
    </p:extLst>
  </p:cSld>
  <p:clrMapOvr>
    <a:masterClrMapping/>
  </p:clrMapOvr>
  <p:hf hdr="0"/>
</p:sldLayout>
</file>

<file path=ppt/slideLayouts/slideLayout582.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909629"/>
      </p:ext>
    </p:extLst>
  </p:cSld>
  <p:clrMapOvr>
    <a:masterClrMapping/>
  </p:clrMapOvr>
  <p:hf hdr="0"/>
</p:sldLayout>
</file>

<file path=ppt/slideLayouts/slideLayout583.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822790"/>
      </p:ext>
    </p:extLst>
  </p:cSld>
  <p:clrMapOvr>
    <a:masterClrMapping/>
  </p:clrMapOvr>
  <p:hf hdr="0"/>
</p:sldLayout>
</file>

<file path=ppt/slideLayouts/slideLayout584.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140606"/>
      </p:ext>
    </p:extLst>
  </p:cSld>
  <p:clrMapOvr>
    <a:masterClrMapping/>
  </p:clrMapOvr>
  <p:hf hdr="0"/>
</p:sldLayout>
</file>

<file path=ppt/slideLayouts/slideLayout585.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1639979"/>
      </p:ext>
    </p:extLst>
  </p:cSld>
  <p:clrMapOvr>
    <a:masterClrMapping/>
  </p:clrMapOvr>
  <p:hf hdr="0"/>
</p:sldLayout>
</file>

<file path=ppt/slideLayouts/slideLayout586.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4522889"/>
      </p:ext>
    </p:extLst>
  </p:cSld>
  <p:clrMapOvr>
    <a:masterClrMapping/>
  </p:clrMapOvr>
  <p:hf hdr="0"/>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7005239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4956599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25843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579756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083692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49503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2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706171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2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30564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44889410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01778945"/>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07198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060455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82476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51043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8/8/2017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775796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893119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556258835"/>
      </p:ext>
    </p:extLst>
  </p:cSld>
  <p:clrMapOvr>
    <a:masterClrMapping/>
  </p:clrMapOvr>
  <p:hf hdr="0"/>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97457572"/>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ue">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3191402050"/>
      </p:ext>
    </p:extLst>
  </p:cSld>
  <p:clrMapOvr>
    <a:masterClrMapping/>
  </p:clrMapOvr>
  <p:hf hdr="0"/>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7239552"/>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7927127"/>
      </p:ext>
    </p:extLst>
  </p:cSld>
  <p:clrMapOvr>
    <a:masterClrMapping/>
  </p:clrMapOvr>
  <p:hf hdr="0"/>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Teal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4050744"/>
      </p:ext>
    </p:extLst>
  </p:cSld>
  <p:clrMapOvr>
    <a:masterClrMapping/>
  </p:clrMapOvr>
  <p:hf hdr="0"/>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Blue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934408"/>
      </p:ext>
    </p:extLst>
  </p:cSld>
  <p:clrMapOvr>
    <a:masterClrMapping/>
  </p:clrMapOvr>
  <p:hf hdr="0"/>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Yellow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428988"/>
      </p:ext>
    </p:extLst>
  </p:cSld>
  <p:clrMapOvr>
    <a:masterClrMapping/>
  </p:clrMapOvr>
  <p:hf hdr="0"/>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9078117"/>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26625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p:cSld name="Blue Block Righ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6679230"/>
      </p:ext>
    </p:extLst>
  </p:cSld>
  <p:clrMapOvr>
    <a:overrideClrMapping bg1="lt1" tx1="dk1" bg2="lt2" tx2="dk2" accent1="accent1" accent2="accent2" accent3="accent3" accent4="accent4" accent5="accent5" accent6="accent6" hlink="hlink" folHlink="folHlink"/>
  </p:clrMapOvr>
  <p:hf hdr="0"/>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p:cSld name="Picture Teal Block Right">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4058709779"/>
      </p:ext>
    </p:extLst>
  </p:cSld>
  <p:clrMapOvr>
    <a:overrideClrMapping bg1="dk1" tx1="lt1" bg2="dk2" tx2="lt2" accent1="accent1" accent2="accent2" accent3="accent3" accent4="accent4" accent5="accent5" accent6="accent6" hlink="hlink" folHlink="folHlink"/>
  </p:clrMapOvr>
  <p:hf hdr="0"/>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p:cSld name="Plum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71841"/>
      </p:ext>
    </p:extLst>
  </p:cSld>
  <p:clrMapOvr>
    <a:overrideClrMapping bg1="lt1" tx1="dk1" bg2="lt2" tx2="dk2" accent1="accent1" accent2="accent2" accent3="accent3" accent4="accent4" accent5="accent5" accent6="accent6" hlink="hlink" folHlink="folHlink"/>
  </p:clrMapOvr>
  <p:hf hdr="0"/>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preserve="1">
  <p:cSld name="Green Block Left">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7179840"/>
      </p:ext>
    </p:extLst>
  </p:cSld>
  <p:clrMapOvr>
    <a:overrideClrMapping bg1="lt1" tx1="dk1" bg2="lt2" tx2="dk2" accent1="accent1" accent2="accent2" accent3="accent3" accent4="accent4" accent5="accent5" accent6="accent6" hlink="hlink" folHlink="folHlink"/>
  </p:clrMapOvr>
  <p:hf hdr="0"/>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p:cSld name="Picture Yello Block Left">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28333305"/>
      </p:ext>
    </p:extLst>
  </p:cSld>
  <p:clrMapOvr>
    <a:overrideClrMapping bg1="lt1" tx1="dk1" bg2="lt2" tx2="dk2" accent1="accent1" accent2="accent2" accent3="accent3" accent4="accent4" accent5="accent5" accent6="accent6" hlink="hlink" folHlink="folHlink"/>
  </p:clrMapOvr>
  <p:hf hdr="0"/>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type="blank">
  <p:cSld name="1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44646721"/>
      </p:ext>
    </p:extLst>
  </p:cSld>
  <p:clrMapOvr>
    <a:masterClrMapping/>
  </p:clrMapOvr>
  <p:timing>
    <p:tnLst>
      <p:par>
        <p:cTn id="1" dur="indefinite" restart="never" nodeType="tmRoot"/>
      </p:par>
    </p:tnLst>
  </p:timing>
  <p:hf hdr="0"/>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504350637"/>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94557052"/>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165492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601334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11338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65752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62626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9582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359137692"/>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68420172"/>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75426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539919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p:cSld name="1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17908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p:cSld name="1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781958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p:cSld name="1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53832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28650" y="6537600"/>
            <a:ext cx="2057400" cy="183876"/>
          </a:xfrm>
          <a:prstGeom prst="rect">
            <a:avLst/>
          </a:prstGeom>
        </p:spPr>
        <p:txBody>
          <a:bodyPr/>
          <a:lstStyle>
            <a:lvl1pPr>
              <a:defRPr>
                <a:solidFill>
                  <a:schemeClr val="bg1">
                    <a:lumMod val="85000"/>
                  </a:schemeClr>
                </a:solidFill>
              </a:defRPr>
            </a:lvl1pPr>
          </a:lstStyle>
          <a:p>
            <a:fld id="{49B24EC9-D412-49F8-B26B-B7E454A540B6}" type="datetimeFigureOut">
              <a:rPr lang="en-US" smtClean="0"/>
              <a:pPr/>
              <a:t>8/8/2017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a:xfrm>
            <a:off x="6457950" y="6537600"/>
            <a:ext cx="1620774" cy="183876"/>
          </a:xfrm>
          <a:prstGeom prst="rect">
            <a:avLst/>
          </a:prstGeo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653833453"/>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p:cSld name="5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3598813"/>
      </p:ext>
    </p:extLst>
  </p:cSld>
  <p:clrMapOvr>
    <a:masterClrMapping/>
  </p:clrMapOvr>
  <p:hf hdr="0"/>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p:cSld name="6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2462940"/>
      </p:ext>
    </p:extLst>
  </p:cSld>
  <p:clrMapOvr>
    <a:masterClrMapping/>
  </p:clrMapOvr>
  <p:hf hdr="0"/>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p:cSld name="7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8274807"/>
      </p:ext>
    </p:extLst>
  </p:cSld>
  <p:clrMapOvr>
    <a:masterClrMapping/>
  </p:clrMapOvr>
  <p:hf hdr="0"/>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p:cSld name="8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3198829"/>
      </p:ext>
    </p:extLst>
  </p:cSld>
  <p:clrMapOvr>
    <a:masterClrMapping/>
  </p:clrMapOvr>
  <p:hf hdr="0"/>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p:cSld name="9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04060"/>
      </p:ext>
    </p:extLst>
  </p:cSld>
  <p:clrMapOvr>
    <a:masterClrMapping/>
  </p:clrMapOvr>
  <p:hf hdr="0"/>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p:cSld name="10_Blank">
    <p:bg>
      <p:bgPr>
        <a:solidFill>
          <a:schemeClr val="bg1"/>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2375920"/>
      </p:ext>
    </p:extLst>
  </p:cSld>
  <p:clrMapOvr>
    <a:masterClrMapping/>
  </p:clrMapOvr>
  <p:hf hdr="0"/>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43057334"/>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430241099"/>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79016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401443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709512533"/>
      </p:ext>
    </p:extLst>
  </p:cSld>
  <p:clrMapOvr>
    <a:masterClrMapping/>
  </p:clrMapOvr>
  <p:hf hdr="0"/>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78246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preserve="1" userDrawn="1">
  <p:cSld name="2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14884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23022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27641036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887494427"/>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758457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9389304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7536952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3_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67338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21111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2224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Divider Blu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smtClean="0"/>
              <a:t>Click to edit Master title style</a:t>
            </a:r>
            <a:endParaRPr lang="en-US"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678671" y="6166136"/>
            <a:ext cx="1044179" cy="514613"/>
          </a:xfrm>
          <a:prstGeom prst="rect">
            <a:avLst/>
          </a:prstGeom>
        </p:spPr>
      </p:pic>
    </p:spTree>
    <p:extLst>
      <p:ext uri="{BB962C8B-B14F-4D97-AF65-F5344CB8AC3E}">
        <p14:creationId xmlns:p14="http://schemas.microsoft.com/office/powerpoint/2010/main" val="99523830"/>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p:cNvSpPr/>
          <p:nvPr/>
        </p:nvSpPr>
        <p:spPr>
          <a:xfrm>
            <a:off x="0" y="0"/>
            <a:ext cx="9144000" cy="1606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7" name="Text Placeholder 2"/>
          <p:cNvSpPr>
            <a:spLocks noGrp="1"/>
          </p:cNvSpPr>
          <p:nvPr>
            <p:ph idx="10"/>
          </p:nvPr>
        </p:nvSpPr>
        <p:spPr>
          <a:xfrm>
            <a:off x="439443" y="1723804"/>
            <a:ext cx="4048760"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idx="1"/>
          </p:nvPr>
        </p:nvSpPr>
        <p:spPr>
          <a:xfrm>
            <a:off x="4625266" y="1719071"/>
            <a:ext cx="4163626"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8422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Yellow Content">
    <p:spTree>
      <p:nvGrpSpPr>
        <p:cNvPr id="1" name=""/>
        <p:cNvGrpSpPr/>
        <p:nvPr/>
      </p:nvGrpSpPr>
      <p:grpSpPr>
        <a:xfrm>
          <a:off x="0" y="0"/>
          <a:ext cx="0" cy="0"/>
          <a:chOff x="0" y="0"/>
          <a:chExt cx="0" cy="0"/>
        </a:xfrm>
      </p:grpSpPr>
      <p:sp>
        <p:nvSpPr>
          <p:cNvPr id="2" name="Rectangle 1"/>
          <p:cNvSpPr/>
          <p:nvPr/>
        </p:nvSpPr>
        <p:spPr>
          <a:xfrm>
            <a:off x="0" y="0"/>
            <a:ext cx="9144000" cy="1624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Text Placeholder 2"/>
          <p:cNvSpPr>
            <a:spLocks noGrp="1"/>
          </p:cNvSpPr>
          <p:nvPr>
            <p:ph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3278887"/>
      </p:ext>
    </p:extLst>
  </p:cSld>
  <p:clrMapOvr>
    <a:masterClrMapping/>
  </p:clrMapOvr>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l Content">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355847"/>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828800"/>
            <a:ext cx="8382000" cy="406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786924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8/8/2017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ue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8"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132075"/>
      </p:ext>
    </p:extLst>
  </p:cSld>
  <p:clrMapOvr>
    <a:masterClrMapping/>
  </p:clrMapOvr>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Yellow Narrow Bar">
    <p:spTree>
      <p:nvGrpSpPr>
        <p:cNvPr id="1" name=""/>
        <p:cNvGrpSpPr/>
        <p:nvPr/>
      </p:nvGrpSpPr>
      <p:grpSpPr>
        <a:xfrm>
          <a:off x="0" y="0"/>
          <a:ext cx="0" cy="0"/>
          <a:chOff x="0" y="0"/>
          <a:chExt cx="0" cy="0"/>
        </a:xfrm>
      </p:grpSpPr>
      <p:sp>
        <p:nvSpPr>
          <p:cNvPr id="2" name="Rectangle 1"/>
          <p:cNvSpPr/>
          <p:nvPr/>
        </p:nvSpPr>
        <p:spPr>
          <a:xfrm>
            <a:off x="0" y="0"/>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Rectangle 2"/>
          <p:cNvSpPr/>
          <p:nvPr/>
        </p:nvSpPr>
        <p:spPr>
          <a:xfrm>
            <a:off x="0" y="0"/>
            <a:ext cx="91440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Title 5"/>
          <p:cNvSpPr>
            <a:spLocks noGrp="1"/>
          </p:cNvSpPr>
          <p:nvPr>
            <p:ph type="title"/>
          </p:nvPr>
        </p:nvSpPr>
        <p:spPr>
          <a:xfrm>
            <a:off x="381000" y="168677"/>
            <a:ext cx="8381260" cy="594804"/>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5" name="Content Placeholder 4"/>
          <p:cNvSpPr>
            <a:spLocks noGrp="1"/>
          </p:cNvSpPr>
          <p:nvPr>
            <p:ph sz="quarter" idx="10"/>
          </p:nvPr>
        </p:nvSpPr>
        <p:spPr>
          <a:xfrm>
            <a:off x="381000" y="1127125"/>
            <a:ext cx="8382000" cy="476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358072"/>
      </p:ext>
    </p:extLst>
  </p:cSld>
  <p:clrMapOvr>
    <a:masterClrMapping/>
  </p:clrMapOvr>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2675538"/>
      </p:ext>
    </p:extLst>
  </p:cSld>
  <p:clrMapOvr>
    <a:masterClrMapping/>
  </p:clrMapOvr>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0014458"/>
      </p:ext>
    </p:extLst>
  </p:cSld>
  <p:clrMapOvr>
    <a:overrideClrMapping bg1="lt1" tx1="dk1" bg2="lt2" tx2="dk2" accent1="accent1" accent2="accent2" accent3="accent3" accent4="accent4" accent5="accent5" accent6="accent6" hlink="hlink" folHlink="folHlink"/>
  </p:clrMapOvr>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icture Teal Block Right">
    <p:spTree>
      <p:nvGrpSpPr>
        <p:cNvPr id="1" name=""/>
        <p:cNvGrpSpPr/>
        <p:nvPr/>
      </p:nvGrpSpPr>
      <p:grpSpPr>
        <a:xfrm>
          <a:off x="0" y="0"/>
          <a:ext cx="0" cy="0"/>
          <a:chOff x="0" y="0"/>
          <a:chExt cx="0" cy="0"/>
        </a:xfrm>
      </p:grpSpPr>
      <p:sp>
        <p:nvSpPr>
          <p:cNvPr id="8" name="Rectangle 7"/>
          <p:cNvSpPr/>
          <p:nvPr/>
        </p:nvSpPr>
        <p:spPr>
          <a:xfrm>
            <a:off x="6818050" y="0"/>
            <a:ext cx="23259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06781" y="6175883"/>
            <a:ext cx="1044179" cy="514613"/>
          </a:xfrm>
          <a:prstGeom prst="rect">
            <a:avLst/>
          </a:prstGeom>
        </p:spPr>
      </p:pic>
    </p:spTree>
    <p:extLst>
      <p:ext uri="{BB962C8B-B14F-4D97-AF65-F5344CB8AC3E}">
        <p14:creationId xmlns:p14="http://schemas.microsoft.com/office/powerpoint/2010/main" val="715762693"/>
      </p:ext>
    </p:extLst>
  </p:cSld>
  <p:clrMapOvr>
    <a:overrideClrMapping bg1="dk1" tx1="lt1" bg2="dk2" tx2="lt2" accent1="accent1" accent2="accent2" accent3="accent3" accent4="accent4" accent5="accent5" accent6="accent6" hlink="hlink" folHlink="folHlink"/>
  </p:clrMapOvr>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lum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rgbClr val="6D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0" name="Text Placeholder 2"/>
          <p:cNvSpPr>
            <a:spLocks noGrp="1"/>
          </p:cNvSpPr>
          <p:nvPr>
            <p:ph idx="1"/>
          </p:nvPr>
        </p:nvSpPr>
        <p:spPr>
          <a:xfrm>
            <a:off x="2199639" y="1036320"/>
            <a:ext cx="6589253" cy="5090159"/>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828297"/>
      </p:ext>
    </p:extLst>
  </p:cSld>
  <p:clrMapOvr>
    <a:overrideClrMapping bg1="lt1" tx1="dk1" bg2="lt2" tx2="dk2" accent1="accent1" accent2="accent2" accent3="accent3" accent4="accent4" accent5="accent5" accent6="accent6" hlink="hlink" folHlink="folHlink"/>
  </p:clrMapOvr>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Green Block Left">
    <p:spTree>
      <p:nvGrpSpPr>
        <p:cNvPr id="1" name=""/>
        <p:cNvGrpSpPr/>
        <p:nvPr/>
      </p:nvGrpSpPr>
      <p:grpSpPr>
        <a:xfrm>
          <a:off x="0" y="0"/>
          <a:ext cx="0" cy="0"/>
          <a:chOff x="0" y="0"/>
          <a:chExt cx="0" cy="0"/>
        </a:xfrm>
      </p:grpSpPr>
      <p:sp>
        <p:nvSpPr>
          <p:cNvPr id="8" name="Rectangle 7"/>
          <p:cNvSpPr/>
          <p:nvPr/>
        </p:nvSpPr>
        <p:spPr>
          <a:xfrm>
            <a:off x="0" y="0"/>
            <a:ext cx="211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
        <p:nvSpPr>
          <p:cNvPr id="11" name="Content Placeholder 4"/>
          <p:cNvSpPr>
            <a:spLocks noGrp="1"/>
          </p:cNvSpPr>
          <p:nvPr>
            <p:ph sz="quarter" idx="10"/>
          </p:nvPr>
        </p:nvSpPr>
        <p:spPr>
          <a:xfrm>
            <a:off x="2170796" y="363984"/>
            <a:ext cx="6592203" cy="5714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327128"/>
      </p:ext>
    </p:extLst>
  </p:cSld>
  <p:clrMapOvr>
    <a:overrideClrMapping bg1="lt1" tx1="dk1" bg2="lt2" tx2="dk2" accent1="accent1" accent2="accent2" accent3="accent3" accent4="accent4" accent5="accent5" accent6="accent6" hlink="hlink" folHlink="folHlink"/>
  </p:clrMapOvr>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icture Yello Block Left">
    <p:spTree>
      <p:nvGrpSpPr>
        <p:cNvPr id="1" name=""/>
        <p:cNvGrpSpPr/>
        <p:nvPr/>
      </p:nvGrpSpPr>
      <p:grpSpPr>
        <a:xfrm>
          <a:off x="0" y="0"/>
          <a:ext cx="0" cy="0"/>
          <a:chOff x="0" y="0"/>
          <a:chExt cx="0" cy="0"/>
        </a:xfrm>
      </p:grpSpPr>
      <p:sp>
        <p:nvSpPr>
          <p:cNvPr id="9" name="Rectangle 8"/>
          <p:cNvSpPr/>
          <p:nvPr/>
        </p:nvSpPr>
        <p:spPr>
          <a:xfrm>
            <a:off x="0" y="0"/>
            <a:ext cx="21128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03789940"/>
      </p:ext>
    </p:extLst>
  </p:cSld>
  <p:clrMapOvr>
    <a:overrideClrMapping bg1="lt1" tx1="dk1" bg2="lt2" tx2="dk2" accent1="accent1" accent2="accent2" accent3="accent3" accent4="accent4" accent5="accent5" accent6="accent6" hlink="hlink" folHlink="folHlink"/>
  </p:clrMapOvr>
  <p:hf hdr="0"/>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27474405"/>
      </p:ext>
    </p:extLst>
  </p:cSld>
  <p:clrMapOvr>
    <a:masterClrMapping/>
  </p:clrMapOvr>
  <p:timing>
    <p:tnLst>
      <p:par>
        <p:cTn id="1" dur="indefinite" restart="never" nodeType="tmRoot"/>
      </p:par>
    </p:tnLst>
  </p:timing>
  <p:hf hd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306789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8/8/2017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00935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70335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510410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27734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83574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325041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pic>
        <p:nvPicPr>
          <p:cNvPr id="6" name="Picture 5"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381030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0955357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atin typeface="Gill Sans MT" pitchFamily="34" charset="0"/>
              </a:defRPr>
            </a:lvl1pPr>
            <a:lvl2pPr>
              <a:defRPr sz="2200" spc="0">
                <a:latin typeface="Gill Sans MT" pitchFamily="34" charset="0"/>
              </a:defRPr>
            </a:lvl2pPr>
            <a:lvl3pPr>
              <a:defRPr sz="2000" spc="0">
                <a:latin typeface="Gill Sans MT" pitchFamily="34" charset="0"/>
              </a:defRPr>
            </a:lvl3pPr>
            <a:lvl4pPr>
              <a:defRPr sz="1800" spc="0">
                <a:latin typeface="Gill Sans MT" pitchFamily="34" charset="0"/>
              </a:defRPr>
            </a:lvl4pPr>
            <a:lvl5pPr>
              <a:defRPr sz="1600" spc="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2" name="Picture 11"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74000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smtClean="0"/>
              <a:t>Click to edit Master title style</a:t>
            </a:r>
            <a:endParaRPr lang="en-US" dirty="0"/>
          </a:p>
        </p:txBody>
      </p:sp>
      <p:pic>
        <p:nvPicPr>
          <p:cNvPr id="7" name="Picture 6"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53524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ue Block Right">
    <p:spTree>
      <p:nvGrpSpPr>
        <p:cNvPr id="1" name=""/>
        <p:cNvGrpSpPr/>
        <p:nvPr/>
      </p:nvGrpSpPr>
      <p:grpSpPr>
        <a:xfrm>
          <a:off x="0" y="0"/>
          <a:ext cx="0" cy="0"/>
          <a:chOff x="0" y="0"/>
          <a:chExt cx="0" cy="0"/>
        </a:xfrm>
      </p:grpSpPr>
      <p:sp>
        <p:nvSpPr>
          <p:cNvPr id="2" name="Rectangle 1"/>
          <p:cNvSpPr/>
          <p:nvPr/>
        </p:nvSpPr>
        <p:spPr>
          <a:xfrm>
            <a:off x="6818050" y="0"/>
            <a:ext cx="23259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F0000">
                    <a:lumMod val="50000"/>
                  </a:srgbClr>
                </a:solidFill>
              </a:rPr>
              <a:pPr/>
              <a:t>‹#›</a:t>
            </a:fld>
            <a:endParaRPr lang="en-US" dirty="0" smtClean="0">
              <a:solidFill>
                <a:srgbClr val="FF0000">
                  <a:lumMod val="50000"/>
                </a:srgbClr>
              </a:solidFill>
            </a:endParaRPr>
          </a:p>
        </p:txBody>
      </p:sp>
      <p:sp>
        <p:nvSpPr>
          <p:cNvPr id="10" name="Text Placeholder 2"/>
          <p:cNvSpPr>
            <a:spLocks noGrp="1"/>
          </p:cNvSpPr>
          <p:nvPr>
            <p:ph type="body" idx="10"/>
          </p:nvPr>
        </p:nvSpPr>
        <p:spPr>
          <a:xfrm>
            <a:off x="380998" y="457200"/>
            <a:ext cx="6244013" cy="639762"/>
          </a:xfrm>
        </p:spPr>
        <p:txBody>
          <a:bodyPr anchor="ctr" anchorCtr="0">
            <a:normAutofit/>
          </a:bodyPr>
          <a:lstStyle>
            <a:lvl1pPr marL="0" indent="0" algn="l">
              <a:buNone/>
              <a:defRPr sz="32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val="0"/>
              </a:ext>
            </a:extLst>
          </a:blip>
          <a:srcRect r="62998"/>
          <a:stretch/>
        </p:blipFill>
        <p:spPr>
          <a:xfrm>
            <a:off x="7981025" y="6152677"/>
            <a:ext cx="1044179" cy="514613"/>
          </a:xfrm>
          <a:prstGeom prst="rect">
            <a:avLst/>
          </a:prstGeom>
        </p:spPr>
      </p:pic>
      <p:sp>
        <p:nvSpPr>
          <p:cNvPr id="14" name="Text Placeholder 2"/>
          <p:cNvSpPr>
            <a:spLocks noGrp="1"/>
          </p:cNvSpPr>
          <p:nvPr>
            <p:ph idx="1"/>
          </p:nvPr>
        </p:nvSpPr>
        <p:spPr>
          <a:xfrm>
            <a:off x="380999" y="1319279"/>
            <a:ext cx="6244012"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7402524"/>
      </p:ext>
    </p:extLst>
  </p:cSld>
  <p:clrMapOvr>
    <a:overrideClrMapping bg1="lt1" tx1="dk1" bg2="lt2" tx2="dk2" accent1="accent1" accent2="accent2" accent3="accent3" accent4="accent4" accent5="accent5" accent6="accent6" hlink="hlink" folHlink="folHlink"/>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Content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Gill Sans MT" pitchFamily="34" charset="0"/>
                <a:cs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637846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Blank with Caption Lef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smtClean="0"/>
              <a:t>Click to edit Master title style</a:t>
            </a:r>
            <a:endParaRPr lang="en-US" dirty="0"/>
          </a:p>
        </p:txBody>
      </p:sp>
      <p:pic>
        <p:nvPicPr>
          <p:cNvPr id="10" name="Picture 9"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8" name="Picture 7"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9042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Picture with Caption Left">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smtClean="0"/>
              <a:t>Click to edit Master title style</a:t>
            </a:r>
            <a:endParaRPr lang="en-US" dirty="0"/>
          </a:p>
        </p:txBody>
      </p:sp>
      <p:pic>
        <p:nvPicPr>
          <p:cNvPr id="11" name="Picture 10" descr="co_cde_shield_rgb.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pic>
        <p:nvPicPr>
          <p:cNvPr id="9" name="Picture 8"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311383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1605728"/>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563266"/>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0547056"/>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3622834"/>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3" name="Content Placeholder 2"/>
          <p:cNvSpPr>
            <a:spLocks noGrp="1"/>
          </p:cNvSpPr>
          <p:nvPr>
            <p:ph sz="quarter" idx="10"/>
          </p:nvPr>
        </p:nvSpPr>
        <p:spPr>
          <a:xfrm>
            <a:off x="381000" y="373063"/>
            <a:ext cx="8355013" cy="5414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0504945"/>
      </p:ext>
    </p:extLst>
  </p:cSld>
  <p:clrMapOvr>
    <a:masterClrMapping/>
  </p:clrMapOvr>
  <p:hf hdr="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atin typeface="Gill Sans MT" pitchFamily="34" charset="0"/>
              </a:defRPr>
            </a:lvl1pPr>
            <a:lvl2pPr marL="548640" indent="-182880">
              <a:buFont typeface="Wingdings" charset="2"/>
              <a:buChar char="§"/>
              <a:defRPr spc="0">
                <a:latin typeface="Gill Sans MT" pitchFamily="34" charset="0"/>
              </a:defRPr>
            </a:lvl2pPr>
            <a:lvl3pPr marL="822960" indent="-182880">
              <a:buFont typeface="Wingdings" charset="2"/>
              <a:buChar char="§"/>
              <a:defRPr spc="0">
                <a:latin typeface="Gill Sans MT" pitchFamily="34" charset="0"/>
              </a:defRPr>
            </a:lvl3pPr>
            <a:lvl4pPr marL="1097280" indent="-182880">
              <a:buFont typeface="Wingdings" charset="2"/>
              <a:buChar char="§"/>
              <a:defRPr spc="0">
                <a:latin typeface="Gill Sans MT" pitchFamily="34" charset="0"/>
              </a:defRPr>
            </a:lvl4pPr>
            <a:lvl5pPr marL="1280160" indent="-182880">
              <a:buFont typeface="Wingdings" charset="2"/>
              <a:buChar char="§"/>
              <a:defRPr spc="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Gill Sans MT" pitchFamily="34" charset="0"/>
                <a:cs typeface="Gill Sans MT" pitchFamily="34" charset="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95614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2"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67609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17.xml"/><Relationship Id="rId18" Type="http://schemas.openxmlformats.org/officeDocument/2006/relationships/slideLayout" Target="../slideLayouts/slideLayout422.xml"/><Relationship Id="rId26" Type="http://schemas.openxmlformats.org/officeDocument/2006/relationships/slideLayout" Target="../slideLayouts/slideLayout430.xml"/><Relationship Id="rId39" Type="http://schemas.openxmlformats.org/officeDocument/2006/relationships/slideLayout" Target="../slideLayouts/slideLayout443.xml"/><Relationship Id="rId3" Type="http://schemas.openxmlformats.org/officeDocument/2006/relationships/slideLayout" Target="../slideLayouts/slideLayout407.xml"/><Relationship Id="rId21" Type="http://schemas.openxmlformats.org/officeDocument/2006/relationships/slideLayout" Target="../slideLayouts/slideLayout425.xml"/><Relationship Id="rId34" Type="http://schemas.openxmlformats.org/officeDocument/2006/relationships/slideLayout" Target="../slideLayouts/slideLayout438.xml"/><Relationship Id="rId42" Type="http://schemas.openxmlformats.org/officeDocument/2006/relationships/slideLayout" Target="../slideLayouts/slideLayout446.xml"/><Relationship Id="rId47" Type="http://schemas.openxmlformats.org/officeDocument/2006/relationships/slideLayout" Target="../slideLayouts/slideLayout451.xml"/><Relationship Id="rId50" Type="http://schemas.openxmlformats.org/officeDocument/2006/relationships/theme" Target="../theme/theme10.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17" Type="http://schemas.openxmlformats.org/officeDocument/2006/relationships/slideLayout" Target="../slideLayouts/slideLayout421.xml"/><Relationship Id="rId25" Type="http://schemas.openxmlformats.org/officeDocument/2006/relationships/slideLayout" Target="../slideLayouts/slideLayout429.xml"/><Relationship Id="rId33" Type="http://schemas.openxmlformats.org/officeDocument/2006/relationships/slideLayout" Target="../slideLayouts/slideLayout437.xml"/><Relationship Id="rId38" Type="http://schemas.openxmlformats.org/officeDocument/2006/relationships/slideLayout" Target="../slideLayouts/slideLayout442.xml"/><Relationship Id="rId46" Type="http://schemas.openxmlformats.org/officeDocument/2006/relationships/slideLayout" Target="../slideLayouts/slideLayout450.xml"/><Relationship Id="rId2" Type="http://schemas.openxmlformats.org/officeDocument/2006/relationships/slideLayout" Target="../slideLayouts/slideLayout406.xml"/><Relationship Id="rId16" Type="http://schemas.openxmlformats.org/officeDocument/2006/relationships/slideLayout" Target="../slideLayouts/slideLayout420.xml"/><Relationship Id="rId20" Type="http://schemas.openxmlformats.org/officeDocument/2006/relationships/slideLayout" Target="../slideLayouts/slideLayout424.xml"/><Relationship Id="rId29" Type="http://schemas.openxmlformats.org/officeDocument/2006/relationships/slideLayout" Target="../slideLayouts/slideLayout433.xml"/><Relationship Id="rId41" Type="http://schemas.openxmlformats.org/officeDocument/2006/relationships/slideLayout" Target="../slideLayouts/slideLayout445.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24" Type="http://schemas.openxmlformats.org/officeDocument/2006/relationships/slideLayout" Target="../slideLayouts/slideLayout428.xml"/><Relationship Id="rId32" Type="http://schemas.openxmlformats.org/officeDocument/2006/relationships/slideLayout" Target="../slideLayouts/slideLayout436.xml"/><Relationship Id="rId37" Type="http://schemas.openxmlformats.org/officeDocument/2006/relationships/slideLayout" Target="../slideLayouts/slideLayout441.xml"/><Relationship Id="rId40" Type="http://schemas.openxmlformats.org/officeDocument/2006/relationships/slideLayout" Target="../slideLayouts/slideLayout444.xml"/><Relationship Id="rId45" Type="http://schemas.openxmlformats.org/officeDocument/2006/relationships/slideLayout" Target="../slideLayouts/slideLayout449.xml"/><Relationship Id="rId5" Type="http://schemas.openxmlformats.org/officeDocument/2006/relationships/slideLayout" Target="../slideLayouts/slideLayout409.xml"/><Relationship Id="rId15" Type="http://schemas.openxmlformats.org/officeDocument/2006/relationships/slideLayout" Target="../slideLayouts/slideLayout419.xml"/><Relationship Id="rId23" Type="http://schemas.openxmlformats.org/officeDocument/2006/relationships/slideLayout" Target="../slideLayouts/slideLayout427.xml"/><Relationship Id="rId28" Type="http://schemas.openxmlformats.org/officeDocument/2006/relationships/slideLayout" Target="../slideLayouts/slideLayout432.xml"/><Relationship Id="rId36" Type="http://schemas.openxmlformats.org/officeDocument/2006/relationships/slideLayout" Target="../slideLayouts/slideLayout440.xml"/><Relationship Id="rId49" Type="http://schemas.openxmlformats.org/officeDocument/2006/relationships/slideLayout" Target="../slideLayouts/slideLayout453.xml"/><Relationship Id="rId10" Type="http://schemas.openxmlformats.org/officeDocument/2006/relationships/slideLayout" Target="../slideLayouts/slideLayout414.xml"/><Relationship Id="rId19" Type="http://schemas.openxmlformats.org/officeDocument/2006/relationships/slideLayout" Target="../slideLayouts/slideLayout423.xml"/><Relationship Id="rId31" Type="http://schemas.openxmlformats.org/officeDocument/2006/relationships/slideLayout" Target="../slideLayouts/slideLayout435.xml"/><Relationship Id="rId44" Type="http://schemas.openxmlformats.org/officeDocument/2006/relationships/slideLayout" Target="../slideLayouts/slideLayout448.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 Id="rId22" Type="http://schemas.openxmlformats.org/officeDocument/2006/relationships/slideLayout" Target="../slideLayouts/slideLayout426.xml"/><Relationship Id="rId27" Type="http://schemas.openxmlformats.org/officeDocument/2006/relationships/slideLayout" Target="../slideLayouts/slideLayout431.xml"/><Relationship Id="rId30" Type="http://schemas.openxmlformats.org/officeDocument/2006/relationships/slideLayout" Target="../slideLayouts/slideLayout434.xml"/><Relationship Id="rId35" Type="http://schemas.openxmlformats.org/officeDocument/2006/relationships/slideLayout" Target="../slideLayouts/slideLayout439.xml"/><Relationship Id="rId43" Type="http://schemas.openxmlformats.org/officeDocument/2006/relationships/slideLayout" Target="../slideLayouts/slideLayout447.xml"/><Relationship Id="rId48" Type="http://schemas.openxmlformats.org/officeDocument/2006/relationships/slideLayout" Target="../slideLayouts/slideLayout452.xml"/><Relationship Id="rId8" Type="http://schemas.openxmlformats.org/officeDocument/2006/relationships/slideLayout" Target="../slideLayouts/slideLayout412.xml"/><Relationship Id="rId51" Type="http://schemas.openxmlformats.org/officeDocument/2006/relationships/image" Target="../media/image7.emf"/></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466.xml"/><Relationship Id="rId18" Type="http://schemas.openxmlformats.org/officeDocument/2006/relationships/slideLayout" Target="../slideLayouts/slideLayout471.xml"/><Relationship Id="rId26" Type="http://schemas.openxmlformats.org/officeDocument/2006/relationships/slideLayout" Target="../slideLayouts/slideLayout479.xml"/><Relationship Id="rId39" Type="http://schemas.openxmlformats.org/officeDocument/2006/relationships/slideLayout" Target="../slideLayouts/slideLayout492.xml"/><Relationship Id="rId3" Type="http://schemas.openxmlformats.org/officeDocument/2006/relationships/slideLayout" Target="../slideLayouts/slideLayout456.xml"/><Relationship Id="rId21" Type="http://schemas.openxmlformats.org/officeDocument/2006/relationships/slideLayout" Target="../slideLayouts/slideLayout474.xml"/><Relationship Id="rId34" Type="http://schemas.openxmlformats.org/officeDocument/2006/relationships/slideLayout" Target="../slideLayouts/slideLayout487.xml"/><Relationship Id="rId42" Type="http://schemas.openxmlformats.org/officeDocument/2006/relationships/slideLayout" Target="../slideLayouts/slideLayout495.xml"/><Relationship Id="rId47" Type="http://schemas.openxmlformats.org/officeDocument/2006/relationships/slideLayout" Target="../slideLayouts/slideLayout500.xml"/><Relationship Id="rId50" Type="http://schemas.openxmlformats.org/officeDocument/2006/relationships/theme" Target="../theme/theme11.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17" Type="http://schemas.openxmlformats.org/officeDocument/2006/relationships/slideLayout" Target="../slideLayouts/slideLayout470.xml"/><Relationship Id="rId25" Type="http://schemas.openxmlformats.org/officeDocument/2006/relationships/slideLayout" Target="../slideLayouts/slideLayout478.xml"/><Relationship Id="rId33" Type="http://schemas.openxmlformats.org/officeDocument/2006/relationships/slideLayout" Target="../slideLayouts/slideLayout486.xml"/><Relationship Id="rId38" Type="http://schemas.openxmlformats.org/officeDocument/2006/relationships/slideLayout" Target="../slideLayouts/slideLayout491.xml"/><Relationship Id="rId46" Type="http://schemas.openxmlformats.org/officeDocument/2006/relationships/slideLayout" Target="../slideLayouts/slideLayout499.xml"/><Relationship Id="rId2" Type="http://schemas.openxmlformats.org/officeDocument/2006/relationships/slideLayout" Target="../slideLayouts/slideLayout455.xml"/><Relationship Id="rId16" Type="http://schemas.openxmlformats.org/officeDocument/2006/relationships/slideLayout" Target="../slideLayouts/slideLayout469.xml"/><Relationship Id="rId20" Type="http://schemas.openxmlformats.org/officeDocument/2006/relationships/slideLayout" Target="../slideLayouts/slideLayout473.xml"/><Relationship Id="rId29" Type="http://schemas.openxmlformats.org/officeDocument/2006/relationships/slideLayout" Target="../slideLayouts/slideLayout482.xml"/><Relationship Id="rId41" Type="http://schemas.openxmlformats.org/officeDocument/2006/relationships/slideLayout" Target="../slideLayouts/slideLayout494.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24" Type="http://schemas.openxmlformats.org/officeDocument/2006/relationships/slideLayout" Target="../slideLayouts/slideLayout477.xml"/><Relationship Id="rId32" Type="http://schemas.openxmlformats.org/officeDocument/2006/relationships/slideLayout" Target="../slideLayouts/slideLayout485.xml"/><Relationship Id="rId37" Type="http://schemas.openxmlformats.org/officeDocument/2006/relationships/slideLayout" Target="../slideLayouts/slideLayout490.xml"/><Relationship Id="rId40" Type="http://schemas.openxmlformats.org/officeDocument/2006/relationships/slideLayout" Target="../slideLayouts/slideLayout493.xml"/><Relationship Id="rId45" Type="http://schemas.openxmlformats.org/officeDocument/2006/relationships/slideLayout" Target="../slideLayouts/slideLayout498.xml"/><Relationship Id="rId5" Type="http://schemas.openxmlformats.org/officeDocument/2006/relationships/slideLayout" Target="../slideLayouts/slideLayout458.xml"/><Relationship Id="rId15" Type="http://schemas.openxmlformats.org/officeDocument/2006/relationships/slideLayout" Target="../slideLayouts/slideLayout468.xml"/><Relationship Id="rId23" Type="http://schemas.openxmlformats.org/officeDocument/2006/relationships/slideLayout" Target="../slideLayouts/slideLayout476.xml"/><Relationship Id="rId28" Type="http://schemas.openxmlformats.org/officeDocument/2006/relationships/slideLayout" Target="../slideLayouts/slideLayout481.xml"/><Relationship Id="rId36" Type="http://schemas.openxmlformats.org/officeDocument/2006/relationships/slideLayout" Target="../slideLayouts/slideLayout489.xml"/><Relationship Id="rId49" Type="http://schemas.openxmlformats.org/officeDocument/2006/relationships/slideLayout" Target="../slideLayouts/slideLayout502.xml"/><Relationship Id="rId10" Type="http://schemas.openxmlformats.org/officeDocument/2006/relationships/slideLayout" Target="../slideLayouts/slideLayout463.xml"/><Relationship Id="rId19" Type="http://schemas.openxmlformats.org/officeDocument/2006/relationships/slideLayout" Target="../slideLayouts/slideLayout472.xml"/><Relationship Id="rId31" Type="http://schemas.openxmlformats.org/officeDocument/2006/relationships/slideLayout" Target="../slideLayouts/slideLayout484.xml"/><Relationship Id="rId44" Type="http://schemas.openxmlformats.org/officeDocument/2006/relationships/slideLayout" Target="../slideLayouts/slideLayout497.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slideLayout" Target="../slideLayouts/slideLayout467.xml"/><Relationship Id="rId22" Type="http://schemas.openxmlformats.org/officeDocument/2006/relationships/slideLayout" Target="../slideLayouts/slideLayout475.xml"/><Relationship Id="rId27" Type="http://schemas.openxmlformats.org/officeDocument/2006/relationships/slideLayout" Target="../slideLayouts/slideLayout480.xml"/><Relationship Id="rId30" Type="http://schemas.openxmlformats.org/officeDocument/2006/relationships/slideLayout" Target="../slideLayouts/slideLayout483.xml"/><Relationship Id="rId35" Type="http://schemas.openxmlformats.org/officeDocument/2006/relationships/slideLayout" Target="../slideLayouts/slideLayout488.xml"/><Relationship Id="rId43" Type="http://schemas.openxmlformats.org/officeDocument/2006/relationships/slideLayout" Target="../slideLayouts/slideLayout496.xml"/><Relationship Id="rId48" Type="http://schemas.openxmlformats.org/officeDocument/2006/relationships/slideLayout" Target="../slideLayouts/slideLayout501.xml"/><Relationship Id="rId8" Type="http://schemas.openxmlformats.org/officeDocument/2006/relationships/slideLayout" Target="../slideLayouts/slideLayout461.xml"/><Relationship Id="rId51" Type="http://schemas.openxmlformats.org/officeDocument/2006/relationships/image" Target="../media/image7.emf"/></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515.xml"/><Relationship Id="rId18" Type="http://schemas.openxmlformats.org/officeDocument/2006/relationships/slideLayout" Target="../slideLayouts/slideLayout520.xml"/><Relationship Id="rId26" Type="http://schemas.openxmlformats.org/officeDocument/2006/relationships/slideLayout" Target="../slideLayouts/slideLayout528.xml"/><Relationship Id="rId39" Type="http://schemas.openxmlformats.org/officeDocument/2006/relationships/slideLayout" Target="../slideLayouts/slideLayout541.xml"/><Relationship Id="rId3" Type="http://schemas.openxmlformats.org/officeDocument/2006/relationships/slideLayout" Target="../slideLayouts/slideLayout505.xml"/><Relationship Id="rId21" Type="http://schemas.openxmlformats.org/officeDocument/2006/relationships/slideLayout" Target="../slideLayouts/slideLayout523.xml"/><Relationship Id="rId34" Type="http://schemas.openxmlformats.org/officeDocument/2006/relationships/slideLayout" Target="../slideLayouts/slideLayout536.xml"/><Relationship Id="rId42" Type="http://schemas.openxmlformats.org/officeDocument/2006/relationships/slideLayout" Target="../slideLayouts/slideLayout544.xml"/><Relationship Id="rId47" Type="http://schemas.openxmlformats.org/officeDocument/2006/relationships/slideLayout" Target="../slideLayouts/slideLayout549.xml"/><Relationship Id="rId50" Type="http://schemas.openxmlformats.org/officeDocument/2006/relationships/theme" Target="../theme/theme12.xml"/><Relationship Id="rId7" Type="http://schemas.openxmlformats.org/officeDocument/2006/relationships/slideLayout" Target="../slideLayouts/slideLayout509.xml"/><Relationship Id="rId12" Type="http://schemas.openxmlformats.org/officeDocument/2006/relationships/slideLayout" Target="../slideLayouts/slideLayout514.xml"/><Relationship Id="rId17" Type="http://schemas.openxmlformats.org/officeDocument/2006/relationships/slideLayout" Target="../slideLayouts/slideLayout519.xml"/><Relationship Id="rId25" Type="http://schemas.openxmlformats.org/officeDocument/2006/relationships/slideLayout" Target="../slideLayouts/slideLayout527.xml"/><Relationship Id="rId33" Type="http://schemas.openxmlformats.org/officeDocument/2006/relationships/slideLayout" Target="../slideLayouts/slideLayout535.xml"/><Relationship Id="rId38" Type="http://schemas.openxmlformats.org/officeDocument/2006/relationships/slideLayout" Target="../slideLayouts/slideLayout540.xml"/><Relationship Id="rId46" Type="http://schemas.openxmlformats.org/officeDocument/2006/relationships/slideLayout" Target="../slideLayouts/slideLayout548.xml"/><Relationship Id="rId2" Type="http://schemas.openxmlformats.org/officeDocument/2006/relationships/slideLayout" Target="../slideLayouts/slideLayout504.xml"/><Relationship Id="rId16" Type="http://schemas.openxmlformats.org/officeDocument/2006/relationships/slideLayout" Target="../slideLayouts/slideLayout518.xml"/><Relationship Id="rId20" Type="http://schemas.openxmlformats.org/officeDocument/2006/relationships/slideLayout" Target="../slideLayouts/slideLayout522.xml"/><Relationship Id="rId29" Type="http://schemas.openxmlformats.org/officeDocument/2006/relationships/slideLayout" Target="../slideLayouts/slideLayout531.xml"/><Relationship Id="rId41" Type="http://schemas.openxmlformats.org/officeDocument/2006/relationships/slideLayout" Target="../slideLayouts/slideLayout543.xml"/><Relationship Id="rId1" Type="http://schemas.openxmlformats.org/officeDocument/2006/relationships/slideLayout" Target="../slideLayouts/slideLayout503.xml"/><Relationship Id="rId6" Type="http://schemas.openxmlformats.org/officeDocument/2006/relationships/slideLayout" Target="../slideLayouts/slideLayout508.xml"/><Relationship Id="rId11" Type="http://schemas.openxmlformats.org/officeDocument/2006/relationships/slideLayout" Target="../slideLayouts/slideLayout513.xml"/><Relationship Id="rId24" Type="http://schemas.openxmlformats.org/officeDocument/2006/relationships/slideLayout" Target="../slideLayouts/slideLayout526.xml"/><Relationship Id="rId32" Type="http://schemas.openxmlformats.org/officeDocument/2006/relationships/slideLayout" Target="../slideLayouts/slideLayout534.xml"/><Relationship Id="rId37" Type="http://schemas.openxmlformats.org/officeDocument/2006/relationships/slideLayout" Target="../slideLayouts/slideLayout539.xml"/><Relationship Id="rId40" Type="http://schemas.openxmlformats.org/officeDocument/2006/relationships/slideLayout" Target="../slideLayouts/slideLayout542.xml"/><Relationship Id="rId45" Type="http://schemas.openxmlformats.org/officeDocument/2006/relationships/slideLayout" Target="../slideLayouts/slideLayout547.xml"/><Relationship Id="rId5" Type="http://schemas.openxmlformats.org/officeDocument/2006/relationships/slideLayout" Target="../slideLayouts/slideLayout507.xml"/><Relationship Id="rId15" Type="http://schemas.openxmlformats.org/officeDocument/2006/relationships/slideLayout" Target="../slideLayouts/slideLayout517.xml"/><Relationship Id="rId23" Type="http://schemas.openxmlformats.org/officeDocument/2006/relationships/slideLayout" Target="../slideLayouts/slideLayout525.xml"/><Relationship Id="rId28" Type="http://schemas.openxmlformats.org/officeDocument/2006/relationships/slideLayout" Target="../slideLayouts/slideLayout530.xml"/><Relationship Id="rId36" Type="http://schemas.openxmlformats.org/officeDocument/2006/relationships/slideLayout" Target="../slideLayouts/slideLayout538.xml"/><Relationship Id="rId49" Type="http://schemas.openxmlformats.org/officeDocument/2006/relationships/slideLayout" Target="../slideLayouts/slideLayout551.xml"/><Relationship Id="rId10" Type="http://schemas.openxmlformats.org/officeDocument/2006/relationships/slideLayout" Target="../slideLayouts/slideLayout512.xml"/><Relationship Id="rId19" Type="http://schemas.openxmlformats.org/officeDocument/2006/relationships/slideLayout" Target="../slideLayouts/slideLayout521.xml"/><Relationship Id="rId31" Type="http://schemas.openxmlformats.org/officeDocument/2006/relationships/slideLayout" Target="../slideLayouts/slideLayout533.xml"/><Relationship Id="rId44" Type="http://schemas.openxmlformats.org/officeDocument/2006/relationships/slideLayout" Target="../slideLayouts/slideLayout546.xml"/><Relationship Id="rId4" Type="http://schemas.openxmlformats.org/officeDocument/2006/relationships/slideLayout" Target="../slideLayouts/slideLayout506.xml"/><Relationship Id="rId9" Type="http://schemas.openxmlformats.org/officeDocument/2006/relationships/slideLayout" Target="../slideLayouts/slideLayout511.xml"/><Relationship Id="rId14" Type="http://schemas.openxmlformats.org/officeDocument/2006/relationships/slideLayout" Target="../slideLayouts/slideLayout516.xml"/><Relationship Id="rId22" Type="http://schemas.openxmlformats.org/officeDocument/2006/relationships/slideLayout" Target="../slideLayouts/slideLayout524.xml"/><Relationship Id="rId27" Type="http://schemas.openxmlformats.org/officeDocument/2006/relationships/slideLayout" Target="../slideLayouts/slideLayout529.xml"/><Relationship Id="rId30" Type="http://schemas.openxmlformats.org/officeDocument/2006/relationships/slideLayout" Target="../slideLayouts/slideLayout532.xml"/><Relationship Id="rId35" Type="http://schemas.openxmlformats.org/officeDocument/2006/relationships/slideLayout" Target="../slideLayouts/slideLayout537.xml"/><Relationship Id="rId43" Type="http://schemas.openxmlformats.org/officeDocument/2006/relationships/slideLayout" Target="../slideLayouts/slideLayout545.xml"/><Relationship Id="rId48" Type="http://schemas.openxmlformats.org/officeDocument/2006/relationships/slideLayout" Target="../slideLayouts/slideLayout550.xml"/><Relationship Id="rId8" Type="http://schemas.openxmlformats.org/officeDocument/2006/relationships/slideLayout" Target="../slideLayouts/slideLayout510.xml"/><Relationship Id="rId51" Type="http://schemas.openxmlformats.org/officeDocument/2006/relationships/image" Target="../media/image7.emf"/></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564.xml"/><Relationship Id="rId18" Type="http://schemas.openxmlformats.org/officeDocument/2006/relationships/slideLayout" Target="../slideLayouts/slideLayout569.xml"/><Relationship Id="rId26" Type="http://schemas.openxmlformats.org/officeDocument/2006/relationships/slideLayout" Target="../slideLayouts/slideLayout577.xml"/><Relationship Id="rId39" Type="http://schemas.openxmlformats.org/officeDocument/2006/relationships/slideLayout" Target="../slideLayouts/slideLayout590.xml"/><Relationship Id="rId3" Type="http://schemas.openxmlformats.org/officeDocument/2006/relationships/slideLayout" Target="../slideLayouts/slideLayout554.xml"/><Relationship Id="rId21" Type="http://schemas.openxmlformats.org/officeDocument/2006/relationships/slideLayout" Target="../slideLayouts/slideLayout572.xml"/><Relationship Id="rId34" Type="http://schemas.openxmlformats.org/officeDocument/2006/relationships/slideLayout" Target="../slideLayouts/slideLayout585.xml"/><Relationship Id="rId42" Type="http://schemas.openxmlformats.org/officeDocument/2006/relationships/slideLayout" Target="../slideLayouts/slideLayout593.xml"/><Relationship Id="rId47" Type="http://schemas.openxmlformats.org/officeDocument/2006/relationships/slideLayout" Target="../slideLayouts/slideLayout598.xml"/><Relationship Id="rId50" Type="http://schemas.openxmlformats.org/officeDocument/2006/relationships/theme" Target="../theme/theme13.xml"/><Relationship Id="rId7" Type="http://schemas.openxmlformats.org/officeDocument/2006/relationships/slideLayout" Target="../slideLayouts/slideLayout558.xml"/><Relationship Id="rId12" Type="http://schemas.openxmlformats.org/officeDocument/2006/relationships/slideLayout" Target="../slideLayouts/slideLayout563.xml"/><Relationship Id="rId17" Type="http://schemas.openxmlformats.org/officeDocument/2006/relationships/slideLayout" Target="../slideLayouts/slideLayout568.xml"/><Relationship Id="rId25" Type="http://schemas.openxmlformats.org/officeDocument/2006/relationships/slideLayout" Target="../slideLayouts/slideLayout576.xml"/><Relationship Id="rId33" Type="http://schemas.openxmlformats.org/officeDocument/2006/relationships/slideLayout" Target="../slideLayouts/slideLayout584.xml"/><Relationship Id="rId38" Type="http://schemas.openxmlformats.org/officeDocument/2006/relationships/slideLayout" Target="../slideLayouts/slideLayout589.xml"/><Relationship Id="rId46" Type="http://schemas.openxmlformats.org/officeDocument/2006/relationships/slideLayout" Target="../slideLayouts/slideLayout597.xml"/><Relationship Id="rId2" Type="http://schemas.openxmlformats.org/officeDocument/2006/relationships/slideLayout" Target="../slideLayouts/slideLayout553.xml"/><Relationship Id="rId16" Type="http://schemas.openxmlformats.org/officeDocument/2006/relationships/slideLayout" Target="../slideLayouts/slideLayout567.xml"/><Relationship Id="rId20" Type="http://schemas.openxmlformats.org/officeDocument/2006/relationships/slideLayout" Target="../slideLayouts/slideLayout571.xml"/><Relationship Id="rId29" Type="http://schemas.openxmlformats.org/officeDocument/2006/relationships/slideLayout" Target="../slideLayouts/slideLayout580.xml"/><Relationship Id="rId41" Type="http://schemas.openxmlformats.org/officeDocument/2006/relationships/slideLayout" Target="../slideLayouts/slideLayout592.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24" Type="http://schemas.openxmlformats.org/officeDocument/2006/relationships/slideLayout" Target="../slideLayouts/slideLayout575.xml"/><Relationship Id="rId32" Type="http://schemas.openxmlformats.org/officeDocument/2006/relationships/slideLayout" Target="../slideLayouts/slideLayout583.xml"/><Relationship Id="rId37" Type="http://schemas.openxmlformats.org/officeDocument/2006/relationships/slideLayout" Target="../slideLayouts/slideLayout588.xml"/><Relationship Id="rId40" Type="http://schemas.openxmlformats.org/officeDocument/2006/relationships/slideLayout" Target="../slideLayouts/slideLayout591.xml"/><Relationship Id="rId45" Type="http://schemas.openxmlformats.org/officeDocument/2006/relationships/slideLayout" Target="../slideLayouts/slideLayout596.xml"/><Relationship Id="rId5" Type="http://schemas.openxmlformats.org/officeDocument/2006/relationships/slideLayout" Target="../slideLayouts/slideLayout556.xml"/><Relationship Id="rId15" Type="http://schemas.openxmlformats.org/officeDocument/2006/relationships/slideLayout" Target="../slideLayouts/slideLayout566.xml"/><Relationship Id="rId23" Type="http://schemas.openxmlformats.org/officeDocument/2006/relationships/slideLayout" Target="../slideLayouts/slideLayout574.xml"/><Relationship Id="rId28" Type="http://schemas.openxmlformats.org/officeDocument/2006/relationships/slideLayout" Target="../slideLayouts/slideLayout579.xml"/><Relationship Id="rId36" Type="http://schemas.openxmlformats.org/officeDocument/2006/relationships/slideLayout" Target="../slideLayouts/slideLayout587.xml"/><Relationship Id="rId49" Type="http://schemas.openxmlformats.org/officeDocument/2006/relationships/slideLayout" Target="../slideLayouts/slideLayout600.xml"/><Relationship Id="rId10" Type="http://schemas.openxmlformats.org/officeDocument/2006/relationships/slideLayout" Target="../slideLayouts/slideLayout561.xml"/><Relationship Id="rId19" Type="http://schemas.openxmlformats.org/officeDocument/2006/relationships/slideLayout" Target="../slideLayouts/slideLayout570.xml"/><Relationship Id="rId31" Type="http://schemas.openxmlformats.org/officeDocument/2006/relationships/slideLayout" Target="../slideLayouts/slideLayout582.xml"/><Relationship Id="rId44" Type="http://schemas.openxmlformats.org/officeDocument/2006/relationships/slideLayout" Target="../slideLayouts/slideLayout595.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slideLayout" Target="../slideLayouts/slideLayout565.xml"/><Relationship Id="rId22" Type="http://schemas.openxmlformats.org/officeDocument/2006/relationships/slideLayout" Target="../slideLayouts/slideLayout573.xml"/><Relationship Id="rId27" Type="http://schemas.openxmlformats.org/officeDocument/2006/relationships/slideLayout" Target="../slideLayouts/slideLayout578.xml"/><Relationship Id="rId30" Type="http://schemas.openxmlformats.org/officeDocument/2006/relationships/slideLayout" Target="../slideLayouts/slideLayout581.xml"/><Relationship Id="rId35" Type="http://schemas.openxmlformats.org/officeDocument/2006/relationships/slideLayout" Target="../slideLayouts/slideLayout586.xml"/><Relationship Id="rId43" Type="http://schemas.openxmlformats.org/officeDocument/2006/relationships/slideLayout" Target="../slideLayouts/slideLayout594.xml"/><Relationship Id="rId48" Type="http://schemas.openxmlformats.org/officeDocument/2006/relationships/slideLayout" Target="../slideLayouts/slideLayout599.xml"/><Relationship Id="rId8" Type="http://schemas.openxmlformats.org/officeDocument/2006/relationships/slideLayout" Target="../slideLayouts/slideLayout559.xml"/><Relationship Id="rId51" Type="http://schemas.openxmlformats.org/officeDocument/2006/relationships/image" Target="../media/image7.emf"/></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613.xml"/><Relationship Id="rId18" Type="http://schemas.openxmlformats.org/officeDocument/2006/relationships/slideLayout" Target="../slideLayouts/slideLayout618.xml"/><Relationship Id="rId26" Type="http://schemas.openxmlformats.org/officeDocument/2006/relationships/slideLayout" Target="../slideLayouts/slideLayout626.xml"/><Relationship Id="rId39" Type="http://schemas.openxmlformats.org/officeDocument/2006/relationships/slideLayout" Target="../slideLayouts/slideLayout639.xml"/><Relationship Id="rId3" Type="http://schemas.openxmlformats.org/officeDocument/2006/relationships/slideLayout" Target="../slideLayouts/slideLayout603.xml"/><Relationship Id="rId21" Type="http://schemas.openxmlformats.org/officeDocument/2006/relationships/slideLayout" Target="../slideLayouts/slideLayout621.xml"/><Relationship Id="rId34" Type="http://schemas.openxmlformats.org/officeDocument/2006/relationships/slideLayout" Target="../slideLayouts/slideLayout634.xml"/><Relationship Id="rId42" Type="http://schemas.openxmlformats.org/officeDocument/2006/relationships/slideLayout" Target="../slideLayouts/slideLayout642.xml"/><Relationship Id="rId47" Type="http://schemas.openxmlformats.org/officeDocument/2006/relationships/slideLayout" Target="../slideLayouts/slideLayout647.xml"/><Relationship Id="rId50" Type="http://schemas.openxmlformats.org/officeDocument/2006/relationships/theme" Target="../theme/theme14.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17" Type="http://schemas.openxmlformats.org/officeDocument/2006/relationships/slideLayout" Target="../slideLayouts/slideLayout617.xml"/><Relationship Id="rId25" Type="http://schemas.openxmlformats.org/officeDocument/2006/relationships/slideLayout" Target="../slideLayouts/slideLayout625.xml"/><Relationship Id="rId33" Type="http://schemas.openxmlformats.org/officeDocument/2006/relationships/slideLayout" Target="../slideLayouts/slideLayout633.xml"/><Relationship Id="rId38" Type="http://schemas.openxmlformats.org/officeDocument/2006/relationships/slideLayout" Target="../slideLayouts/slideLayout638.xml"/><Relationship Id="rId46" Type="http://schemas.openxmlformats.org/officeDocument/2006/relationships/slideLayout" Target="../slideLayouts/slideLayout646.xml"/><Relationship Id="rId2" Type="http://schemas.openxmlformats.org/officeDocument/2006/relationships/slideLayout" Target="../slideLayouts/slideLayout602.xml"/><Relationship Id="rId16" Type="http://schemas.openxmlformats.org/officeDocument/2006/relationships/slideLayout" Target="../slideLayouts/slideLayout616.xml"/><Relationship Id="rId20" Type="http://schemas.openxmlformats.org/officeDocument/2006/relationships/slideLayout" Target="../slideLayouts/slideLayout620.xml"/><Relationship Id="rId29" Type="http://schemas.openxmlformats.org/officeDocument/2006/relationships/slideLayout" Target="../slideLayouts/slideLayout629.xml"/><Relationship Id="rId41" Type="http://schemas.openxmlformats.org/officeDocument/2006/relationships/slideLayout" Target="../slideLayouts/slideLayout641.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24" Type="http://schemas.openxmlformats.org/officeDocument/2006/relationships/slideLayout" Target="../slideLayouts/slideLayout624.xml"/><Relationship Id="rId32" Type="http://schemas.openxmlformats.org/officeDocument/2006/relationships/slideLayout" Target="../slideLayouts/slideLayout632.xml"/><Relationship Id="rId37" Type="http://schemas.openxmlformats.org/officeDocument/2006/relationships/slideLayout" Target="../slideLayouts/slideLayout637.xml"/><Relationship Id="rId40" Type="http://schemas.openxmlformats.org/officeDocument/2006/relationships/slideLayout" Target="../slideLayouts/slideLayout640.xml"/><Relationship Id="rId45" Type="http://schemas.openxmlformats.org/officeDocument/2006/relationships/slideLayout" Target="../slideLayouts/slideLayout645.xml"/><Relationship Id="rId5" Type="http://schemas.openxmlformats.org/officeDocument/2006/relationships/slideLayout" Target="../slideLayouts/slideLayout605.xml"/><Relationship Id="rId15" Type="http://schemas.openxmlformats.org/officeDocument/2006/relationships/slideLayout" Target="../slideLayouts/slideLayout615.xml"/><Relationship Id="rId23" Type="http://schemas.openxmlformats.org/officeDocument/2006/relationships/slideLayout" Target="../slideLayouts/slideLayout623.xml"/><Relationship Id="rId28" Type="http://schemas.openxmlformats.org/officeDocument/2006/relationships/slideLayout" Target="../slideLayouts/slideLayout628.xml"/><Relationship Id="rId36" Type="http://schemas.openxmlformats.org/officeDocument/2006/relationships/slideLayout" Target="../slideLayouts/slideLayout636.xml"/><Relationship Id="rId49" Type="http://schemas.openxmlformats.org/officeDocument/2006/relationships/slideLayout" Target="../slideLayouts/slideLayout649.xml"/><Relationship Id="rId10" Type="http://schemas.openxmlformats.org/officeDocument/2006/relationships/slideLayout" Target="../slideLayouts/slideLayout610.xml"/><Relationship Id="rId19" Type="http://schemas.openxmlformats.org/officeDocument/2006/relationships/slideLayout" Target="../slideLayouts/slideLayout619.xml"/><Relationship Id="rId31" Type="http://schemas.openxmlformats.org/officeDocument/2006/relationships/slideLayout" Target="../slideLayouts/slideLayout631.xml"/><Relationship Id="rId44" Type="http://schemas.openxmlformats.org/officeDocument/2006/relationships/slideLayout" Target="../slideLayouts/slideLayout644.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slideLayout" Target="../slideLayouts/slideLayout614.xml"/><Relationship Id="rId22" Type="http://schemas.openxmlformats.org/officeDocument/2006/relationships/slideLayout" Target="../slideLayouts/slideLayout622.xml"/><Relationship Id="rId27" Type="http://schemas.openxmlformats.org/officeDocument/2006/relationships/slideLayout" Target="../slideLayouts/slideLayout627.xml"/><Relationship Id="rId30" Type="http://schemas.openxmlformats.org/officeDocument/2006/relationships/slideLayout" Target="../slideLayouts/slideLayout630.xml"/><Relationship Id="rId35" Type="http://schemas.openxmlformats.org/officeDocument/2006/relationships/slideLayout" Target="../slideLayouts/slideLayout635.xml"/><Relationship Id="rId43" Type="http://schemas.openxmlformats.org/officeDocument/2006/relationships/slideLayout" Target="../slideLayouts/slideLayout643.xml"/><Relationship Id="rId48" Type="http://schemas.openxmlformats.org/officeDocument/2006/relationships/slideLayout" Target="../slideLayouts/slideLayout648.xml"/><Relationship Id="rId8" Type="http://schemas.openxmlformats.org/officeDocument/2006/relationships/slideLayout" Target="../slideLayouts/slideLayout608.xml"/><Relationship Id="rId51" Type="http://schemas.openxmlformats.org/officeDocument/2006/relationships/image" Target="../media/image7.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image" Target="../media/image7.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image" Target="../media/image7.emf"/><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theme" Target="../theme/theme3.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8"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image" Target="../media/image7.emf"/><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theme" Target="../theme/theme4.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8" Type="http://schemas.openxmlformats.org/officeDocument/2006/relationships/slideLayout" Target="../slideLayouts/slideLayout11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9" Type="http://schemas.openxmlformats.org/officeDocument/2006/relationships/slideLayout" Target="../slideLayouts/slideLayout198.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34" Type="http://schemas.openxmlformats.org/officeDocument/2006/relationships/slideLayout" Target="../slideLayouts/slideLayout193.xml"/><Relationship Id="rId42" Type="http://schemas.openxmlformats.org/officeDocument/2006/relationships/slideLayout" Target="../slideLayouts/slideLayout201.xml"/><Relationship Id="rId47" Type="http://schemas.openxmlformats.org/officeDocument/2006/relationships/slideLayout" Target="../slideLayouts/slideLayout206.xml"/><Relationship Id="rId50" Type="http://schemas.openxmlformats.org/officeDocument/2006/relationships/theme" Target="../theme/theme5.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33" Type="http://schemas.openxmlformats.org/officeDocument/2006/relationships/slideLayout" Target="../slideLayouts/slideLayout192.xml"/><Relationship Id="rId38" Type="http://schemas.openxmlformats.org/officeDocument/2006/relationships/slideLayout" Target="../slideLayouts/slideLayout197.xml"/><Relationship Id="rId46" Type="http://schemas.openxmlformats.org/officeDocument/2006/relationships/slideLayout" Target="../slideLayouts/slideLayout205.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41" Type="http://schemas.openxmlformats.org/officeDocument/2006/relationships/slideLayout" Target="../slideLayouts/slideLayout200.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32" Type="http://schemas.openxmlformats.org/officeDocument/2006/relationships/slideLayout" Target="../slideLayouts/slideLayout191.xml"/><Relationship Id="rId37" Type="http://schemas.openxmlformats.org/officeDocument/2006/relationships/slideLayout" Target="../slideLayouts/slideLayout196.xml"/><Relationship Id="rId40" Type="http://schemas.openxmlformats.org/officeDocument/2006/relationships/slideLayout" Target="../slideLayouts/slideLayout199.xml"/><Relationship Id="rId45" Type="http://schemas.openxmlformats.org/officeDocument/2006/relationships/slideLayout" Target="../slideLayouts/slideLayout204.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36" Type="http://schemas.openxmlformats.org/officeDocument/2006/relationships/slideLayout" Target="../slideLayouts/slideLayout195.xml"/><Relationship Id="rId49" Type="http://schemas.openxmlformats.org/officeDocument/2006/relationships/slideLayout" Target="../slideLayouts/slideLayout208.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slideLayout" Target="../slideLayouts/slideLayout190.xml"/><Relationship Id="rId44" Type="http://schemas.openxmlformats.org/officeDocument/2006/relationships/slideLayout" Target="../slideLayouts/slideLayout203.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slideLayout" Target="../slideLayouts/slideLayout189.xml"/><Relationship Id="rId35" Type="http://schemas.openxmlformats.org/officeDocument/2006/relationships/slideLayout" Target="../slideLayouts/slideLayout194.xml"/><Relationship Id="rId43" Type="http://schemas.openxmlformats.org/officeDocument/2006/relationships/slideLayout" Target="../slideLayouts/slideLayout202.xml"/><Relationship Id="rId48" Type="http://schemas.openxmlformats.org/officeDocument/2006/relationships/slideLayout" Target="../slideLayouts/slideLayout207.xml"/><Relationship Id="rId8" Type="http://schemas.openxmlformats.org/officeDocument/2006/relationships/slideLayout" Target="../slideLayouts/slideLayout167.xml"/><Relationship Id="rId51"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slideLayout" Target="../slideLayouts/slideLayout247.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42" Type="http://schemas.openxmlformats.org/officeDocument/2006/relationships/slideLayout" Target="../slideLayouts/slideLayout250.xml"/><Relationship Id="rId47" Type="http://schemas.openxmlformats.org/officeDocument/2006/relationships/slideLayout" Target="../slideLayouts/slideLayout255.xml"/><Relationship Id="rId50" Type="http://schemas.openxmlformats.org/officeDocument/2006/relationships/theme" Target="../theme/theme6.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slideLayout" Target="../slideLayouts/slideLayout246.xml"/><Relationship Id="rId46" Type="http://schemas.openxmlformats.org/officeDocument/2006/relationships/slideLayout" Target="../slideLayouts/slideLayout254.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41" Type="http://schemas.openxmlformats.org/officeDocument/2006/relationships/slideLayout" Target="../slideLayouts/slideLayout249.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slideLayout" Target="../slideLayouts/slideLayout245.xml"/><Relationship Id="rId40" Type="http://schemas.openxmlformats.org/officeDocument/2006/relationships/slideLayout" Target="../slideLayouts/slideLayout248.xml"/><Relationship Id="rId45" Type="http://schemas.openxmlformats.org/officeDocument/2006/relationships/slideLayout" Target="../slideLayouts/slideLayout253.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slideLayout" Target="../slideLayouts/slideLayout244.xml"/><Relationship Id="rId49" Type="http://schemas.openxmlformats.org/officeDocument/2006/relationships/slideLayout" Target="../slideLayouts/slideLayout257.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4" Type="http://schemas.openxmlformats.org/officeDocument/2006/relationships/slideLayout" Target="../slideLayouts/slideLayout252.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slideLayout" Target="../slideLayouts/slideLayout243.xml"/><Relationship Id="rId43" Type="http://schemas.openxmlformats.org/officeDocument/2006/relationships/slideLayout" Target="../slideLayouts/slideLayout251.xml"/><Relationship Id="rId48" Type="http://schemas.openxmlformats.org/officeDocument/2006/relationships/slideLayout" Target="../slideLayouts/slideLayout256.xml"/><Relationship Id="rId8" Type="http://schemas.openxmlformats.org/officeDocument/2006/relationships/slideLayout" Target="../slideLayouts/slideLayout216.xml"/><Relationship Id="rId51" Type="http://schemas.openxmlformats.org/officeDocument/2006/relationships/image" Target="../media/image7.emf"/></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70.xml"/><Relationship Id="rId18" Type="http://schemas.openxmlformats.org/officeDocument/2006/relationships/slideLayout" Target="../slideLayouts/slideLayout275.xml"/><Relationship Id="rId26" Type="http://schemas.openxmlformats.org/officeDocument/2006/relationships/slideLayout" Target="../slideLayouts/slideLayout283.xml"/><Relationship Id="rId39" Type="http://schemas.openxmlformats.org/officeDocument/2006/relationships/slideLayout" Target="../slideLayouts/slideLayout296.xml"/><Relationship Id="rId3" Type="http://schemas.openxmlformats.org/officeDocument/2006/relationships/slideLayout" Target="../slideLayouts/slideLayout260.xml"/><Relationship Id="rId21" Type="http://schemas.openxmlformats.org/officeDocument/2006/relationships/slideLayout" Target="../slideLayouts/slideLayout278.xml"/><Relationship Id="rId34" Type="http://schemas.openxmlformats.org/officeDocument/2006/relationships/slideLayout" Target="../slideLayouts/slideLayout291.xml"/><Relationship Id="rId42" Type="http://schemas.openxmlformats.org/officeDocument/2006/relationships/slideLayout" Target="../slideLayouts/slideLayout299.xml"/><Relationship Id="rId47" Type="http://schemas.openxmlformats.org/officeDocument/2006/relationships/slideLayout" Target="../slideLayouts/slideLayout304.xml"/><Relationship Id="rId50" Type="http://schemas.openxmlformats.org/officeDocument/2006/relationships/theme" Target="../theme/theme7.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5" Type="http://schemas.openxmlformats.org/officeDocument/2006/relationships/slideLayout" Target="../slideLayouts/slideLayout282.xml"/><Relationship Id="rId33" Type="http://schemas.openxmlformats.org/officeDocument/2006/relationships/slideLayout" Target="../slideLayouts/slideLayout290.xml"/><Relationship Id="rId38" Type="http://schemas.openxmlformats.org/officeDocument/2006/relationships/slideLayout" Target="../slideLayouts/slideLayout295.xml"/><Relationship Id="rId46" Type="http://schemas.openxmlformats.org/officeDocument/2006/relationships/slideLayout" Target="../slideLayouts/slideLayout303.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20" Type="http://schemas.openxmlformats.org/officeDocument/2006/relationships/slideLayout" Target="../slideLayouts/slideLayout277.xml"/><Relationship Id="rId29" Type="http://schemas.openxmlformats.org/officeDocument/2006/relationships/slideLayout" Target="../slideLayouts/slideLayout286.xml"/><Relationship Id="rId41" Type="http://schemas.openxmlformats.org/officeDocument/2006/relationships/slideLayout" Target="../slideLayouts/slideLayout298.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24" Type="http://schemas.openxmlformats.org/officeDocument/2006/relationships/slideLayout" Target="../slideLayouts/slideLayout281.xml"/><Relationship Id="rId32" Type="http://schemas.openxmlformats.org/officeDocument/2006/relationships/slideLayout" Target="../slideLayouts/slideLayout289.xml"/><Relationship Id="rId37" Type="http://schemas.openxmlformats.org/officeDocument/2006/relationships/slideLayout" Target="../slideLayouts/slideLayout294.xml"/><Relationship Id="rId40" Type="http://schemas.openxmlformats.org/officeDocument/2006/relationships/slideLayout" Target="../slideLayouts/slideLayout297.xml"/><Relationship Id="rId45" Type="http://schemas.openxmlformats.org/officeDocument/2006/relationships/slideLayout" Target="../slideLayouts/slideLayout302.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23" Type="http://schemas.openxmlformats.org/officeDocument/2006/relationships/slideLayout" Target="../slideLayouts/slideLayout280.xml"/><Relationship Id="rId28" Type="http://schemas.openxmlformats.org/officeDocument/2006/relationships/slideLayout" Target="../slideLayouts/slideLayout285.xml"/><Relationship Id="rId36" Type="http://schemas.openxmlformats.org/officeDocument/2006/relationships/slideLayout" Target="../slideLayouts/slideLayout293.xml"/><Relationship Id="rId49" Type="http://schemas.openxmlformats.org/officeDocument/2006/relationships/slideLayout" Target="../slideLayouts/slideLayout306.xml"/><Relationship Id="rId10" Type="http://schemas.openxmlformats.org/officeDocument/2006/relationships/slideLayout" Target="../slideLayouts/slideLayout267.xml"/><Relationship Id="rId19" Type="http://schemas.openxmlformats.org/officeDocument/2006/relationships/slideLayout" Target="../slideLayouts/slideLayout276.xml"/><Relationship Id="rId31" Type="http://schemas.openxmlformats.org/officeDocument/2006/relationships/slideLayout" Target="../slideLayouts/slideLayout288.xml"/><Relationship Id="rId44" Type="http://schemas.openxmlformats.org/officeDocument/2006/relationships/slideLayout" Target="../slideLayouts/slideLayout301.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 Id="rId22" Type="http://schemas.openxmlformats.org/officeDocument/2006/relationships/slideLayout" Target="../slideLayouts/slideLayout279.xml"/><Relationship Id="rId27" Type="http://schemas.openxmlformats.org/officeDocument/2006/relationships/slideLayout" Target="../slideLayouts/slideLayout284.xml"/><Relationship Id="rId30" Type="http://schemas.openxmlformats.org/officeDocument/2006/relationships/slideLayout" Target="../slideLayouts/slideLayout287.xml"/><Relationship Id="rId35" Type="http://schemas.openxmlformats.org/officeDocument/2006/relationships/slideLayout" Target="../slideLayouts/slideLayout292.xml"/><Relationship Id="rId43" Type="http://schemas.openxmlformats.org/officeDocument/2006/relationships/slideLayout" Target="../slideLayouts/slideLayout300.xml"/><Relationship Id="rId48" Type="http://schemas.openxmlformats.org/officeDocument/2006/relationships/slideLayout" Target="../slideLayouts/slideLayout305.xml"/><Relationship Id="rId8" Type="http://schemas.openxmlformats.org/officeDocument/2006/relationships/slideLayout" Target="../slideLayouts/slideLayout265.xml"/><Relationship Id="rId51" Type="http://schemas.openxmlformats.org/officeDocument/2006/relationships/image" Target="../media/image7.emf"/></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19.xml"/><Relationship Id="rId18" Type="http://schemas.openxmlformats.org/officeDocument/2006/relationships/slideLayout" Target="../slideLayouts/slideLayout324.xml"/><Relationship Id="rId26" Type="http://schemas.openxmlformats.org/officeDocument/2006/relationships/slideLayout" Target="../slideLayouts/slideLayout332.xml"/><Relationship Id="rId39" Type="http://schemas.openxmlformats.org/officeDocument/2006/relationships/slideLayout" Target="../slideLayouts/slideLayout345.xml"/><Relationship Id="rId3" Type="http://schemas.openxmlformats.org/officeDocument/2006/relationships/slideLayout" Target="../slideLayouts/slideLayout309.xml"/><Relationship Id="rId21" Type="http://schemas.openxmlformats.org/officeDocument/2006/relationships/slideLayout" Target="../slideLayouts/slideLayout327.xml"/><Relationship Id="rId34" Type="http://schemas.openxmlformats.org/officeDocument/2006/relationships/slideLayout" Target="../slideLayouts/slideLayout340.xml"/><Relationship Id="rId42" Type="http://schemas.openxmlformats.org/officeDocument/2006/relationships/slideLayout" Target="../slideLayouts/slideLayout348.xml"/><Relationship Id="rId47" Type="http://schemas.openxmlformats.org/officeDocument/2006/relationships/slideLayout" Target="../slideLayouts/slideLayout353.xml"/><Relationship Id="rId50" Type="http://schemas.openxmlformats.org/officeDocument/2006/relationships/theme" Target="../theme/theme8.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17" Type="http://schemas.openxmlformats.org/officeDocument/2006/relationships/slideLayout" Target="../slideLayouts/slideLayout323.xml"/><Relationship Id="rId25" Type="http://schemas.openxmlformats.org/officeDocument/2006/relationships/slideLayout" Target="../slideLayouts/slideLayout331.xml"/><Relationship Id="rId33" Type="http://schemas.openxmlformats.org/officeDocument/2006/relationships/slideLayout" Target="../slideLayouts/slideLayout339.xml"/><Relationship Id="rId38" Type="http://schemas.openxmlformats.org/officeDocument/2006/relationships/slideLayout" Target="../slideLayouts/slideLayout344.xml"/><Relationship Id="rId46" Type="http://schemas.openxmlformats.org/officeDocument/2006/relationships/slideLayout" Target="../slideLayouts/slideLayout352.xml"/><Relationship Id="rId2" Type="http://schemas.openxmlformats.org/officeDocument/2006/relationships/slideLayout" Target="../slideLayouts/slideLayout308.xml"/><Relationship Id="rId16" Type="http://schemas.openxmlformats.org/officeDocument/2006/relationships/slideLayout" Target="../slideLayouts/slideLayout322.xml"/><Relationship Id="rId20" Type="http://schemas.openxmlformats.org/officeDocument/2006/relationships/slideLayout" Target="../slideLayouts/slideLayout326.xml"/><Relationship Id="rId29" Type="http://schemas.openxmlformats.org/officeDocument/2006/relationships/slideLayout" Target="../slideLayouts/slideLayout335.xml"/><Relationship Id="rId41" Type="http://schemas.openxmlformats.org/officeDocument/2006/relationships/slideLayout" Target="../slideLayouts/slideLayout347.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24" Type="http://schemas.openxmlformats.org/officeDocument/2006/relationships/slideLayout" Target="../slideLayouts/slideLayout330.xml"/><Relationship Id="rId32" Type="http://schemas.openxmlformats.org/officeDocument/2006/relationships/slideLayout" Target="../slideLayouts/slideLayout338.xml"/><Relationship Id="rId37" Type="http://schemas.openxmlformats.org/officeDocument/2006/relationships/slideLayout" Target="../slideLayouts/slideLayout343.xml"/><Relationship Id="rId40" Type="http://schemas.openxmlformats.org/officeDocument/2006/relationships/slideLayout" Target="../slideLayouts/slideLayout346.xml"/><Relationship Id="rId45" Type="http://schemas.openxmlformats.org/officeDocument/2006/relationships/slideLayout" Target="../slideLayouts/slideLayout351.xml"/><Relationship Id="rId5" Type="http://schemas.openxmlformats.org/officeDocument/2006/relationships/slideLayout" Target="../slideLayouts/slideLayout311.xml"/><Relationship Id="rId15" Type="http://schemas.openxmlformats.org/officeDocument/2006/relationships/slideLayout" Target="../slideLayouts/slideLayout321.xml"/><Relationship Id="rId23" Type="http://schemas.openxmlformats.org/officeDocument/2006/relationships/slideLayout" Target="../slideLayouts/slideLayout329.xml"/><Relationship Id="rId28" Type="http://schemas.openxmlformats.org/officeDocument/2006/relationships/slideLayout" Target="../slideLayouts/slideLayout334.xml"/><Relationship Id="rId36" Type="http://schemas.openxmlformats.org/officeDocument/2006/relationships/slideLayout" Target="../slideLayouts/slideLayout342.xml"/><Relationship Id="rId49" Type="http://schemas.openxmlformats.org/officeDocument/2006/relationships/slideLayout" Target="../slideLayouts/slideLayout355.xml"/><Relationship Id="rId10" Type="http://schemas.openxmlformats.org/officeDocument/2006/relationships/slideLayout" Target="../slideLayouts/slideLayout316.xml"/><Relationship Id="rId19" Type="http://schemas.openxmlformats.org/officeDocument/2006/relationships/slideLayout" Target="../slideLayouts/slideLayout325.xml"/><Relationship Id="rId31" Type="http://schemas.openxmlformats.org/officeDocument/2006/relationships/slideLayout" Target="../slideLayouts/slideLayout337.xml"/><Relationship Id="rId44" Type="http://schemas.openxmlformats.org/officeDocument/2006/relationships/slideLayout" Target="../slideLayouts/slideLayout350.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 Id="rId22" Type="http://schemas.openxmlformats.org/officeDocument/2006/relationships/slideLayout" Target="../slideLayouts/slideLayout328.xml"/><Relationship Id="rId27" Type="http://schemas.openxmlformats.org/officeDocument/2006/relationships/slideLayout" Target="../slideLayouts/slideLayout333.xml"/><Relationship Id="rId30" Type="http://schemas.openxmlformats.org/officeDocument/2006/relationships/slideLayout" Target="../slideLayouts/slideLayout336.xml"/><Relationship Id="rId35" Type="http://schemas.openxmlformats.org/officeDocument/2006/relationships/slideLayout" Target="../slideLayouts/slideLayout341.xml"/><Relationship Id="rId43" Type="http://schemas.openxmlformats.org/officeDocument/2006/relationships/slideLayout" Target="../slideLayouts/slideLayout349.xml"/><Relationship Id="rId48" Type="http://schemas.openxmlformats.org/officeDocument/2006/relationships/slideLayout" Target="../slideLayouts/slideLayout354.xml"/><Relationship Id="rId8" Type="http://schemas.openxmlformats.org/officeDocument/2006/relationships/slideLayout" Target="../slideLayouts/slideLayout314.xml"/><Relationship Id="rId51" Type="http://schemas.openxmlformats.org/officeDocument/2006/relationships/image" Target="../media/image7.emf"/></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68.xml"/><Relationship Id="rId18" Type="http://schemas.openxmlformats.org/officeDocument/2006/relationships/slideLayout" Target="../slideLayouts/slideLayout373.xml"/><Relationship Id="rId26" Type="http://schemas.openxmlformats.org/officeDocument/2006/relationships/slideLayout" Target="../slideLayouts/slideLayout381.xml"/><Relationship Id="rId39" Type="http://schemas.openxmlformats.org/officeDocument/2006/relationships/slideLayout" Target="../slideLayouts/slideLayout394.xml"/><Relationship Id="rId3" Type="http://schemas.openxmlformats.org/officeDocument/2006/relationships/slideLayout" Target="../slideLayouts/slideLayout358.xml"/><Relationship Id="rId21" Type="http://schemas.openxmlformats.org/officeDocument/2006/relationships/slideLayout" Target="../slideLayouts/slideLayout376.xml"/><Relationship Id="rId34" Type="http://schemas.openxmlformats.org/officeDocument/2006/relationships/slideLayout" Target="../slideLayouts/slideLayout389.xml"/><Relationship Id="rId42" Type="http://schemas.openxmlformats.org/officeDocument/2006/relationships/slideLayout" Target="../slideLayouts/slideLayout397.xml"/><Relationship Id="rId47" Type="http://schemas.openxmlformats.org/officeDocument/2006/relationships/slideLayout" Target="../slideLayouts/slideLayout402.xml"/><Relationship Id="rId50" Type="http://schemas.openxmlformats.org/officeDocument/2006/relationships/theme" Target="../theme/theme9.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5" Type="http://schemas.openxmlformats.org/officeDocument/2006/relationships/slideLayout" Target="../slideLayouts/slideLayout380.xml"/><Relationship Id="rId33" Type="http://schemas.openxmlformats.org/officeDocument/2006/relationships/slideLayout" Target="../slideLayouts/slideLayout388.xml"/><Relationship Id="rId38" Type="http://schemas.openxmlformats.org/officeDocument/2006/relationships/slideLayout" Target="../slideLayouts/slideLayout393.xml"/><Relationship Id="rId46" Type="http://schemas.openxmlformats.org/officeDocument/2006/relationships/slideLayout" Target="../slideLayouts/slideLayout401.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20" Type="http://schemas.openxmlformats.org/officeDocument/2006/relationships/slideLayout" Target="../slideLayouts/slideLayout375.xml"/><Relationship Id="rId29" Type="http://schemas.openxmlformats.org/officeDocument/2006/relationships/slideLayout" Target="../slideLayouts/slideLayout384.xml"/><Relationship Id="rId41" Type="http://schemas.openxmlformats.org/officeDocument/2006/relationships/slideLayout" Target="../slideLayouts/slideLayout396.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24" Type="http://schemas.openxmlformats.org/officeDocument/2006/relationships/slideLayout" Target="../slideLayouts/slideLayout379.xml"/><Relationship Id="rId32" Type="http://schemas.openxmlformats.org/officeDocument/2006/relationships/slideLayout" Target="../slideLayouts/slideLayout387.xml"/><Relationship Id="rId37" Type="http://schemas.openxmlformats.org/officeDocument/2006/relationships/slideLayout" Target="../slideLayouts/slideLayout392.xml"/><Relationship Id="rId40" Type="http://schemas.openxmlformats.org/officeDocument/2006/relationships/slideLayout" Target="../slideLayouts/slideLayout395.xml"/><Relationship Id="rId45" Type="http://schemas.openxmlformats.org/officeDocument/2006/relationships/slideLayout" Target="../slideLayouts/slideLayout400.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23" Type="http://schemas.openxmlformats.org/officeDocument/2006/relationships/slideLayout" Target="../slideLayouts/slideLayout378.xml"/><Relationship Id="rId28" Type="http://schemas.openxmlformats.org/officeDocument/2006/relationships/slideLayout" Target="../slideLayouts/slideLayout383.xml"/><Relationship Id="rId36" Type="http://schemas.openxmlformats.org/officeDocument/2006/relationships/slideLayout" Target="../slideLayouts/slideLayout391.xml"/><Relationship Id="rId49" Type="http://schemas.openxmlformats.org/officeDocument/2006/relationships/slideLayout" Target="../slideLayouts/slideLayout404.xml"/><Relationship Id="rId10" Type="http://schemas.openxmlformats.org/officeDocument/2006/relationships/slideLayout" Target="../slideLayouts/slideLayout365.xml"/><Relationship Id="rId19" Type="http://schemas.openxmlformats.org/officeDocument/2006/relationships/slideLayout" Target="../slideLayouts/slideLayout374.xml"/><Relationship Id="rId31" Type="http://schemas.openxmlformats.org/officeDocument/2006/relationships/slideLayout" Target="../slideLayouts/slideLayout386.xml"/><Relationship Id="rId44" Type="http://schemas.openxmlformats.org/officeDocument/2006/relationships/slideLayout" Target="../slideLayouts/slideLayout399.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 Id="rId22" Type="http://schemas.openxmlformats.org/officeDocument/2006/relationships/slideLayout" Target="../slideLayouts/slideLayout377.xml"/><Relationship Id="rId27" Type="http://schemas.openxmlformats.org/officeDocument/2006/relationships/slideLayout" Target="../slideLayouts/slideLayout382.xml"/><Relationship Id="rId30" Type="http://schemas.openxmlformats.org/officeDocument/2006/relationships/slideLayout" Target="../slideLayouts/slideLayout385.xml"/><Relationship Id="rId35" Type="http://schemas.openxmlformats.org/officeDocument/2006/relationships/slideLayout" Target="../slideLayouts/slideLayout390.xml"/><Relationship Id="rId43" Type="http://schemas.openxmlformats.org/officeDocument/2006/relationships/slideLayout" Target="../slideLayouts/slideLayout398.xml"/><Relationship Id="rId48" Type="http://schemas.openxmlformats.org/officeDocument/2006/relationships/slideLayout" Target="../slideLayouts/slideLayout403.xml"/><Relationship Id="rId8" Type="http://schemas.openxmlformats.org/officeDocument/2006/relationships/slideLayout" Target="../slideLayouts/slideLayout363.xml"/><Relationship Id="rId51"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8/8/2017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6" r:id="rId9"/>
    <p:sldLayoutId id="2147483684" r:id="rId10"/>
    <p:sldLayoutId id="2147483685" r:id="rId11"/>
    <p:sldLayoutId id="2147484287" r:id="rId12"/>
    <p:sldLayoutId id="2147484338" r:id="rId13"/>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68994650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 id="2147484111" r:id="rId24"/>
    <p:sldLayoutId id="2147484112" r:id="rId25"/>
    <p:sldLayoutId id="2147484113" r:id="rId26"/>
    <p:sldLayoutId id="2147484114" r:id="rId27"/>
    <p:sldLayoutId id="2147484115" r:id="rId28"/>
    <p:sldLayoutId id="2147484116" r:id="rId29"/>
    <p:sldLayoutId id="2147484117" r:id="rId30"/>
    <p:sldLayoutId id="2147484118" r:id="rId31"/>
    <p:sldLayoutId id="2147484119" r:id="rId32"/>
    <p:sldLayoutId id="2147484120" r:id="rId33"/>
    <p:sldLayoutId id="2147484121" r:id="rId34"/>
    <p:sldLayoutId id="2147484122" r:id="rId35"/>
    <p:sldLayoutId id="2147484123" r:id="rId36"/>
    <p:sldLayoutId id="2147484124" r:id="rId37"/>
    <p:sldLayoutId id="2147484125" r:id="rId38"/>
    <p:sldLayoutId id="2147484126" r:id="rId39"/>
    <p:sldLayoutId id="2147484127" r:id="rId40"/>
    <p:sldLayoutId id="2147484128" r:id="rId41"/>
    <p:sldLayoutId id="2147484129" r:id="rId42"/>
    <p:sldLayoutId id="2147484130" r:id="rId43"/>
    <p:sldLayoutId id="2147484131" r:id="rId44"/>
    <p:sldLayoutId id="2147484132" r:id="rId45"/>
    <p:sldLayoutId id="2147484133" r:id="rId46"/>
    <p:sldLayoutId id="2147484134" r:id="rId47"/>
    <p:sldLayoutId id="2147484135" r:id="rId48"/>
    <p:sldLayoutId id="214748413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20185697"/>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 id="2147484173" r:id="rId36"/>
    <p:sldLayoutId id="2147484174" r:id="rId37"/>
    <p:sldLayoutId id="2147484175" r:id="rId38"/>
    <p:sldLayoutId id="2147484176" r:id="rId39"/>
    <p:sldLayoutId id="2147484177" r:id="rId40"/>
    <p:sldLayoutId id="2147484178" r:id="rId41"/>
    <p:sldLayoutId id="2147484179" r:id="rId42"/>
    <p:sldLayoutId id="2147484180" r:id="rId43"/>
    <p:sldLayoutId id="2147484181" r:id="rId44"/>
    <p:sldLayoutId id="2147484182" r:id="rId45"/>
    <p:sldLayoutId id="2147484183" r:id="rId46"/>
    <p:sldLayoutId id="2147484184" r:id="rId47"/>
    <p:sldLayoutId id="2147484185" r:id="rId48"/>
    <p:sldLayoutId id="214748418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46287544"/>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 id="2147484255" r:id="rId18"/>
    <p:sldLayoutId id="2147484256" r:id="rId19"/>
    <p:sldLayoutId id="2147484257" r:id="rId20"/>
    <p:sldLayoutId id="2147484258" r:id="rId21"/>
    <p:sldLayoutId id="2147484259" r:id="rId22"/>
    <p:sldLayoutId id="2147484260" r:id="rId23"/>
    <p:sldLayoutId id="2147484261" r:id="rId24"/>
    <p:sldLayoutId id="2147484262" r:id="rId25"/>
    <p:sldLayoutId id="2147484263" r:id="rId26"/>
    <p:sldLayoutId id="2147484264" r:id="rId27"/>
    <p:sldLayoutId id="2147484265" r:id="rId28"/>
    <p:sldLayoutId id="2147484266" r:id="rId29"/>
    <p:sldLayoutId id="2147484267" r:id="rId30"/>
    <p:sldLayoutId id="2147484268" r:id="rId31"/>
    <p:sldLayoutId id="2147484269" r:id="rId32"/>
    <p:sldLayoutId id="2147484270" r:id="rId33"/>
    <p:sldLayoutId id="2147484271" r:id="rId34"/>
    <p:sldLayoutId id="2147484272" r:id="rId35"/>
    <p:sldLayoutId id="2147484273" r:id="rId36"/>
    <p:sldLayoutId id="2147484274" r:id="rId37"/>
    <p:sldLayoutId id="2147484275" r:id="rId38"/>
    <p:sldLayoutId id="2147484276" r:id="rId39"/>
    <p:sldLayoutId id="2147484277" r:id="rId40"/>
    <p:sldLayoutId id="2147484278" r:id="rId41"/>
    <p:sldLayoutId id="2147484279" r:id="rId42"/>
    <p:sldLayoutId id="2147484280" r:id="rId43"/>
    <p:sldLayoutId id="2147484281" r:id="rId44"/>
    <p:sldLayoutId id="2147484282" r:id="rId45"/>
    <p:sldLayoutId id="2147484283" r:id="rId46"/>
    <p:sldLayoutId id="2147484284" r:id="rId47"/>
    <p:sldLayoutId id="2147484285" r:id="rId48"/>
    <p:sldLayoutId id="214748428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51256311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08" r:id="rId20"/>
    <p:sldLayoutId id="2147484309" r:id="rId21"/>
    <p:sldLayoutId id="2147484310" r:id="rId22"/>
    <p:sldLayoutId id="2147484311" r:id="rId23"/>
    <p:sldLayoutId id="2147484312" r:id="rId24"/>
    <p:sldLayoutId id="2147484313" r:id="rId25"/>
    <p:sldLayoutId id="2147484314" r:id="rId26"/>
    <p:sldLayoutId id="2147484315" r:id="rId27"/>
    <p:sldLayoutId id="2147484316" r:id="rId28"/>
    <p:sldLayoutId id="2147484317" r:id="rId29"/>
    <p:sldLayoutId id="2147484318" r:id="rId30"/>
    <p:sldLayoutId id="2147484319" r:id="rId31"/>
    <p:sldLayoutId id="2147484320" r:id="rId32"/>
    <p:sldLayoutId id="2147484321" r:id="rId33"/>
    <p:sldLayoutId id="2147484322" r:id="rId34"/>
    <p:sldLayoutId id="2147484323" r:id="rId35"/>
    <p:sldLayoutId id="2147484324" r:id="rId36"/>
    <p:sldLayoutId id="2147484325" r:id="rId37"/>
    <p:sldLayoutId id="2147484326" r:id="rId38"/>
    <p:sldLayoutId id="2147484327" r:id="rId39"/>
    <p:sldLayoutId id="2147484328" r:id="rId40"/>
    <p:sldLayoutId id="2147484329" r:id="rId41"/>
    <p:sldLayoutId id="2147484330" r:id="rId42"/>
    <p:sldLayoutId id="2147484331" r:id="rId43"/>
    <p:sldLayoutId id="2147484332" r:id="rId44"/>
    <p:sldLayoutId id="2147484333" r:id="rId45"/>
    <p:sldLayoutId id="2147484334" r:id="rId46"/>
    <p:sldLayoutId id="2147484335" r:id="rId47"/>
    <p:sldLayoutId id="2147484336" r:id="rId48"/>
    <p:sldLayoutId id="2147484337"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9084640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 id="2147484369" r:id="rId30"/>
    <p:sldLayoutId id="2147484370" r:id="rId31"/>
    <p:sldLayoutId id="2147484371" r:id="rId32"/>
    <p:sldLayoutId id="2147484372" r:id="rId33"/>
    <p:sldLayoutId id="2147484373" r:id="rId34"/>
    <p:sldLayoutId id="2147484374" r:id="rId35"/>
    <p:sldLayoutId id="2147484375" r:id="rId36"/>
    <p:sldLayoutId id="2147484376" r:id="rId37"/>
    <p:sldLayoutId id="2147484377" r:id="rId38"/>
    <p:sldLayoutId id="2147484378" r:id="rId39"/>
    <p:sldLayoutId id="2147484379" r:id="rId40"/>
    <p:sldLayoutId id="2147484380" r:id="rId41"/>
    <p:sldLayoutId id="2147484381" r:id="rId42"/>
    <p:sldLayoutId id="2147484382" r:id="rId43"/>
    <p:sldLayoutId id="2147484383" r:id="rId44"/>
    <p:sldLayoutId id="2147484384" r:id="rId45"/>
    <p:sldLayoutId id="2147484385" r:id="rId46"/>
    <p:sldLayoutId id="2147484386" r:id="rId47"/>
    <p:sldLayoutId id="2147484387" r:id="rId48"/>
    <p:sldLayoutId id="2147484388"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670926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836" r:id="rId50"/>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503377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2883876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 id="2147483830" r:id="rId43"/>
    <p:sldLayoutId id="2147483831" r:id="rId44"/>
    <p:sldLayoutId id="2147483832" r:id="rId45"/>
    <p:sldLayoutId id="2147483833" r:id="rId46"/>
    <p:sldLayoutId id="2147483834" r:id="rId47"/>
    <p:sldLayoutId id="2147483835" r:id="rId48"/>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2468534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 id="2147483883" r:id="rId46"/>
    <p:sldLayoutId id="2147483884" r:id="rId47"/>
    <p:sldLayoutId id="2147483885" r:id="rId48"/>
    <p:sldLayoutId id="214748388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8256726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8" r:id="rId41"/>
    <p:sldLayoutId id="2147483929" r:id="rId42"/>
    <p:sldLayoutId id="2147483930" r:id="rId43"/>
    <p:sldLayoutId id="2147483931" r:id="rId44"/>
    <p:sldLayoutId id="2147483932" r:id="rId45"/>
    <p:sldLayoutId id="2147483933" r:id="rId46"/>
    <p:sldLayoutId id="2147483934" r:id="rId47"/>
    <p:sldLayoutId id="2147483935" r:id="rId48"/>
    <p:sldLayoutId id="214748393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0652258"/>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 id="2147483963" r:id="rId26"/>
    <p:sldLayoutId id="2147483964" r:id="rId27"/>
    <p:sldLayoutId id="2147483965" r:id="rId28"/>
    <p:sldLayoutId id="2147483966" r:id="rId29"/>
    <p:sldLayoutId id="2147483967" r:id="rId30"/>
    <p:sldLayoutId id="2147483968" r:id="rId31"/>
    <p:sldLayoutId id="2147483969" r:id="rId32"/>
    <p:sldLayoutId id="2147483970" r:id="rId33"/>
    <p:sldLayoutId id="2147483971" r:id="rId34"/>
    <p:sldLayoutId id="2147483972" r:id="rId35"/>
    <p:sldLayoutId id="2147483973" r:id="rId36"/>
    <p:sldLayoutId id="2147483974" r:id="rId37"/>
    <p:sldLayoutId id="2147483975" r:id="rId38"/>
    <p:sldLayoutId id="2147483976" r:id="rId39"/>
    <p:sldLayoutId id="2147483977" r:id="rId40"/>
    <p:sldLayoutId id="2147483978" r:id="rId41"/>
    <p:sldLayoutId id="2147483979" r:id="rId42"/>
    <p:sldLayoutId id="2147483980" r:id="rId43"/>
    <p:sldLayoutId id="2147483981" r:id="rId44"/>
    <p:sldLayoutId id="2147483982" r:id="rId45"/>
    <p:sldLayoutId id="2147483983" r:id="rId46"/>
    <p:sldLayoutId id="2147483984" r:id="rId47"/>
    <p:sldLayoutId id="2147483985" r:id="rId48"/>
    <p:sldLayoutId id="214748398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0312105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 id="2147484020" r:id="rId33"/>
    <p:sldLayoutId id="2147484021" r:id="rId34"/>
    <p:sldLayoutId id="2147484022" r:id="rId35"/>
    <p:sldLayoutId id="2147484023" r:id="rId36"/>
    <p:sldLayoutId id="2147484024" r:id="rId37"/>
    <p:sldLayoutId id="2147484025" r:id="rId38"/>
    <p:sldLayoutId id="2147484026" r:id="rId39"/>
    <p:sldLayoutId id="2147484027" r:id="rId40"/>
    <p:sldLayoutId id="2147484028" r:id="rId41"/>
    <p:sldLayoutId id="2147484029" r:id="rId42"/>
    <p:sldLayoutId id="2147484030" r:id="rId43"/>
    <p:sldLayoutId id="2147484031" r:id="rId44"/>
    <p:sldLayoutId id="2147484032" r:id="rId45"/>
    <p:sldLayoutId id="2147484033" r:id="rId46"/>
    <p:sldLayoutId id="2147484034" r:id="rId47"/>
    <p:sldLayoutId id="2147484035" r:id="rId48"/>
    <p:sldLayoutId id="214748403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615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pPr defTabSz="914400"/>
            <a:fld id="{757A2F4E-5D54-B04B-91BD-7E78EE1FE9FD}" type="slidenum">
              <a:rPr lang="en-US" smtClean="0"/>
              <a:pPr defTabSz="914400"/>
              <a:t>‹#›</a:t>
            </a:fld>
            <a:endParaRPr lang="en-US" dirty="0" smtClean="0"/>
          </a:p>
        </p:txBody>
      </p:sp>
      <p:pic>
        <p:nvPicPr>
          <p:cNvPr id="6" name="Picture 5" descr="co_cde_shield_rgb.eps"/>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07795363"/>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0" r:id="rId23"/>
    <p:sldLayoutId id="2147484061" r:id="rId24"/>
    <p:sldLayoutId id="2147484062" r:id="rId25"/>
    <p:sldLayoutId id="2147484063" r:id="rId26"/>
    <p:sldLayoutId id="2147484064" r:id="rId27"/>
    <p:sldLayoutId id="2147484065" r:id="rId28"/>
    <p:sldLayoutId id="2147484066" r:id="rId29"/>
    <p:sldLayoutId id="2147484067" r:id="rId30"/>
    <p:sldLayoutId id="2147484068" r:id="rId31"/>
    <p:sldLayoutId id="2147484069" r:id="rId32"/>
    <p:sldLayoutId id="2147484070" r:id="rId33"/>
    <p:sldLayoutId id="2147484071" r:id="rId34"/>
    <p:sldLayoutId id="2147484072" r:id="rId35"/>
    <p:sldLayoutId id="2147484073" r:id="rId36"/>
    <p:sldLayoutId id="2147484074" r:id="rId37"/>
    <p:sldLayoutId id="2147484075" r:id="rId38"/>
    <p:sldLayoutId id="2147484076" r:id="rId39"/>
    <p:sldLayoutId id="2147484077" r:id="rId40"/>
    <p:sldLayoutId id="2147484078" r:id="rId41"/>
    <p:sldLayoutId id="2147484079" r:id="rId42"/>
    <p:sldLayoutId id="2147484080" r:id="rId43"/>
    <p:sldLayoutId id="2147484081" r:id="rId44"/>
    <p:sldLayoutId id="2147484082" r:id="rId45"/>
    <p:sldLayoutId id="2147484083" r:id="rId46"/>
    <p:sldLayoutId id="2147484084" r:id="rId47"/>
    <p:sldLayoutId id="2147484085" r:id="rId48"/>
    <p:sldLayoutId id="2147484086" r:id="rId49"/>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800" b="1" kern="1200" spc="150" baseline="0">
          <a:solidFill>
            <a:schemeClr val="tx1"/>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6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4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22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20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6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6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7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6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70.xml"/><Relationship Id="rId5" Type="http://schemas.openxmlformats.org/officeDocument/2006/relationships/image" Target="../media/image30.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70.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19.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19.xml"/><Relationship Id="rId5" Type="http://schemas.openxmlformats.org/officeDocument/2006/relationships/image" Target="../media/image3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19.xml"/><Relationship Id="rId5" Type="http://schemas.openxmlformats.org/officeDocument/2006/relationships/image" Target="../media/image34.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6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6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17.xml"/><Relationship Id="rId6" Type="http://schemas.openxmlformats.org/officeDocument/2006/relationships/image" Target="../media/image22.png"/><Relationship Id="rId5" Type="http://schemas.openxmlformats.org/officeDocument/2006/relationships/image" Target="../media/image37.pn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17.xml"/><Relationship Id="rId5" Type="http://schemas.openxmlformats.org/officeDocument/2006/relationships/image" Target="../media/image39.png"/><Relationship Id="rId4" Type="http://schemas.microsoft.com/office/2007/relationships/hdphoto" Target="../media/hdphoto4.wdp"/></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4.xml"/></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58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0.xml"/><Relationship Id="rId5" Type="http://schemas.openxmlformats.org/officeDocument/2006/relationships/image" Target="../media/image49.png"/><Relationship Id="rId4" Type="http://schemas.openxmlformats.org/officeDocument/2006/relationships/hyperlink" Target="http://www.cde.state.co.us/datapipeline/snap_sped-disciplin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ohleyer_a@cde.state.co.us" TargetMode="External"/><Relationship Id="rId4" Type="http://schemas.openxmlformats.org/officeDocument/2006/relationships/hyperlink" Target="mailto:heitman_l@cde.state.co.us" TargetMode="External"/></Relationships>
</file>

<file path=ppt/slides/_rels/slide57.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3.wmf"/><Relationship Id="rId5" Type="http://schemas.openxmlformats.org/officeDocument/2006/relationships/notesSlide" Target="../notesSlides/notesSlide51.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670" y="3811614"/>
            <a:ext cx="7886700" cy="2080800"/>
          </a:xfrm>
        </p:spPr>
        <p:txBody>
          <a:bodyPr>
            <a:normAutofit/>
          </a:bodyPr>
          <a:lstStyle/>
          <a:p>
            <a:r>
              <a:rPr lang="en-US" sz="2800" dirty="0" smtClean="0"/>
              <a:t>SPECIAL EDUCATION DISCIPLINE REPORT TRAINING</a:t>
            </a:r>
          </a:p>
          <a:p>
            <a:r>
              <a:rPr lang="en-US" sz="2800" dirty="0"/>
              <a:t>2016-2017</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108" y="5100525"/>
            <a:ext cx="1915508" cy="1371600"/>
          </a:xfrm>
          <a:prstGeom prst="rect">
            <a:avLst/>
          </a:prstGeom>
        </p:spPr>
      </p:pic>
    </p:spTree>
    <p:custDataLst>
      <p:tags r:id="rId1"/>
    </p:custDataLst>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000" dirty="0" smtClean="0">
                <a:solidFill>
                  <a:schemeClr val="bg2">
                    <a:lumMod val="25000"/>
                  </a:schemeClr>
                </a:solidFill>
              </a:rPr>
              <a:t>REPORTS AVAILABLE TO RESOLVE SNAPSHOT ERRORS</a:t>
            </a:r>
            <a:endParaRPr lang="en-US" sz="4000" dirty="0">
              <a:solidFill>
                <a:schemeClr val="bg2">
                  <a:lumMod val="25000"/>
                </a:schemeClr>
              </a:solidFill>
            </a:endParaRPr>
          </a:p>
        </p:txBody>
      </p:sp>
    </p:spTree>
    <p:extLst>
      <p:ext uri="{BB962C8B-B14F-4D97-AF65-F5344CB8AC3E}">
        <p14:creationId xmlns:p14="http://schemas.microsoft.com/office/powerpoint/2010/main" val="309092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Reports to Help Identify Snapshot Errors and Warnings</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5" name="Content Placeholder 4"/>
          <p:cNvSpPr>
            <a:spLocks noGrp="1"/>
          </p:cNvSpPr>
          <p:nvPr>
            <p:ph idx="1"/>
          </p:nvPr>
        </p:nvSpPr>
        <p:spPr>
          <a:xfrm>
            <a:off x="380999" y="1719070"/>
            <a:ext cx="8407893" cy="4911599"/>
          </a:xfrm>
        </p:spPr>
        <p:txBody>
          <a:bodyPr/>
          <a:lstStyle/>
          <a:p>
            <a:r>
              <a:rPr lang="en-US" b="0" dirty="0"/>
              <a:t>District Activity Report</a:t>
            </a:r>
          </a:p>
          <a:p>
            <a:r>
              <a:rPr lang="en-US" b="0" dirty="0" smtClean="0"/>
              <a:t>SPED Error Detail </a:t>
            </a:r>
            <a:r>
              <a:rPr lang="en-US" b="0" dirty="0"/>
              <a:t>Report (Warnings will stay on the Error Report</a:t>
            </a:r>
            <a:r>
              <a:rPr lang="en-US" b="0" dirty="0" smtClean="0"/>
              <a:t>) </a:t>
            </a:r>
          </a:p>
          <a:p>
            <a:r>
              <a:rPr lang="en-US" b="0" dirty="0" smtClean="0"/>
              <a:t>SPED Incident and School Enrollment Date Comparison Report (SD017) </a:t>
            </a:r>
          </a:p>
          <a:p>
            <a:r>
              <a:rPr lang="en-US" b="0" dirty="0" smtClean="0"/>
              <a:t>SPED Snapshot Records Excluded Due to Profile Errors </a:t>
            </a:r>
          </a:p>
          <a:p>
            <a:endParaRPr lang="en-US" sz="3200" b="0" dirty="0" smtClean="0"/>
          </a:p>
          <a:p>
            <a:endParaRPr lang="en-US" sz="3200" b="0" dirty="0" smtClean="0"/>
          </a:p>
        </p:txBody>
      </p:sp>
    </p:spTree>
    <p:extLst>
      <p:ext uri="{BB962C8B-B14F-4D97-AF65-F5344CB8AC3E}">
        <p14:creationId xmlns:p14="http://schemas.microsoft.com/office/powerpoint/2010/main" val="1694288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74" y="1750727"/>
            <a:ext cx="7368551" cy="4990391"/>
          </a:xfrm>
          <a:prstGeom prst="rect">
            <a:avLst/>
          </a:prstGeom>
        </p:spPr>
      </p:pic>
      <p:sp>
        <p:nvSpPr>
          <p:cNvPr id="2" name="Title 1"/>
          <p:cNvSpPr>
            <a:spLocks noGrp="1"/>
          </p:cNvSpPr>
          <p:nvPr>
            <p:ph type="title"/>
          </p:nvPr>
        </p:nvSpPr>
        <p:spPr/>
        <p:txBody>
          <a:bodyPr/>
          <a:lstStyle/>
          <a:p>
            <a:pPr algn="l"/>
            <a:r>
              <a:rPr lang="en-US" dirty="0" smtClean="0"/>
              <a:t>Cognos Reports Available to help resolve Errors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12</a:t>
            </a:fld>
            <a:endParaRPr lang="en-US" dirty="0" smtClean="0"/>
          </a:p>
        </p:txBody>
      </p:sp>
      <p:sp>
        <p:nvSpPr>
          <p:cNvPr id="7" name="Rectangle 6"/>
          <p:cNvSpPr/>
          <p:nvPr/>
        </p:nvSpPr>
        <p:spPr>
          <a:xfrm>
            <a:off x="420475" y="1750727"/>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420474" y="6216366"/>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420474" y="4896315"/>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420474" y="5691615"/>
            <a:ext cx="7658249" cy="2161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00723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smtClean="0"/>
              <a:t>District Activity Report</a:t>
            </a:r>
            <a:endParaRPr lang="en-US" dirty="0"/>
          </a:p>
        </p:txBody>
      </p:sp>
      <p:graphicFrame>
        <p:nvGraphicFramePr>
          <p:cNvPr id="4" name="Content Placeholder 3"/>
          <p:cNvGraphicFramePr>
            <a:graphicFrameLocks noGrp="1"/>
          </p:cNvGraphicFramePr>
          <p:nvPr>
            <p:ph sz="quarter" idx="10"/>
            <p:extLst/>
          </p:nvPr>
        </p:nvGraphicFramePr>
        <p:xfrm>
          <a:off x="381000" y="1127125"/>
          <a:ext cx="8382819" cy="4297680"/>
        </p:xfrm>
        <a:graphic>
          <a:graphicData uri="http://schemas.openxmlformats.org/drawingml/2006/table">
            <a:tbl>
              <a:tblPr firstRow="1" bandRow="1">
                <a:tableStyleId>{5C22544A-7EE6-4342-B048-85BDC9FD1C3A}</a:tableStyleId>
              </a:tblPr>
              <a:tblGrid>
                <a:gridCol w="727233"/>
                <a:gridCol w="2250487"/>
                <a:gridCol w="668267"/>
                <a:gridCol w="805851"/>
                <a:gridCol w="904125"/>
                <a:gridCol w="845162"/>
                <a:gridCol w="835333"/>
                <a:gridCol w="569992"/>
                <a:gridCol w="776369"/>
              </a:tblGrid>
              <a:tr h="370840">
                <a:tc>
                  <a:txBody>
                    <a:bodyPr/>
                    <a:lstStyle/>
                    <a:p>
                      <a:r>
                        <a:rPr lang="en-US" sz="1200" dirty="0" smtClean="0"/>
                        <a:t>District</a:t>
                      </a:r>
                      <a:endParaRPr lang="en-US" sz="1200" dirty="0"/>
                    </a:p>
                  </a:txBody>
                  <a:tcPr marL="87464" marR="87464"/>
                </a:tc>
                <a:tc>
                  <a:txBody>
                    <a:bodyPr/>
                    <a:lstStyle/>
                    <a:p>
                      <a:r>
                        <a:rPr lang="en-US" sz="1200" dirty="0" smtClean="0"/>
                        <a:t>File</a:t>
                      </a:r>
                      <a:endParaRPr lang="en-US" sz="1200" dirty="0"/>
                    </a:p>
                  </a:txBody>
                  <a:tcPr marL="87464" marR="87464"/>
                </a:tc>
                <a:tc>
                  <a:txBody>
                    <a:bodyPr/>
                    <a:lstStyle/>
                    <a:p>
                      <a:r>
                        <a:rPr lang="en-US" sz="1200" dirty="0" err="1" smtClean="0"/>
                        <a:t>BatchID</a:t>
                      </a:r>
                      <a:endParaRPr lang="en-US" sz="1200" dirty="0"/>
                    </a:p>
                  </a:txBody>
                  <a:tcPr marL="87464" marR="87464"/>
                </a:tc>
                <a:tc>
                  <a:txBody>
                    <a:bodyPr/>
                    <a:lstStyle/>
                    <a:p>
                      <a:r>
                        <a:rPr lang="en-US" sz="1200" dirty="0" smtClean="0"/>
                        <a:t>Submitter</a:t>
                      </a:r>
                      <a:endParaRPr lang="en-US" sz="1200" dirty="0"/>
                    </a:p>
                  </a:txBody>
                  <a:tcPr marL="87464" marR="87464"/>
                </a:tc>
                <a:tc>
                  <a:txBody>
                    <a:bodyPr/>
                    <a:lstStyle/>
                    <a:p>
                      <a:r>
                        <a:rPr lang="en-US" sz="1200" dirty="0" smtClean="0"/>
                        <a:t>Date</a:t>
                      </a:r>
                      <a:r>
                        <a:rPr lang="en-US" sz="1200" baseline="0" dirty="0" smtClean="0"/>
                        <a:t> Processed</a:t>
                      </a:r>
                      <a:endParaRPr lang="en-US" sz="1200" dirty="0"/>
                    </a:p>
                  </a:txBody>
                  <a:tcPr marL="87464" marR="87464"/>
                </a:tc>
                <a:tc>
                  <a:txBody>
                    <a:bodyPr/>
                    <a:lstStyle/>
                    <a:p>
                      <a:r>
                        <a:rPr lang="en-US" sz="1200" dirty="0" smtClean="0"/>
                        <a:t>Processed Indicator</a:t>
                      </a:r>
                      <a:endParaRPr lang="en-US" sz="1200" dirty="0"/>
                    </a:p>
                  </a:txBody>
                  <a:tcPr marL="87464" marR="87464"/>
                </a:tc>
                <a:tc>
                  <a:txBody>
                    <a:bodyPr/>
                    <a:lstStyle/>
                    <a:p>
                      <a:r>
                        <a:rPr lang="en-US" sz="1200" dirty="0" smtClean="0"/>
                        <a:t># of Records</a:t>
                      </a:r>
                      <a:endParaRPr lang="en-US" sz="1200" dirty="0"/>
                    </a:p>
                  </a:txBody>
                  <a:tcPr marL="87464" marR="87464"/>
                </a:tc>
                <a:tc>
                  <a:txBody>
                    <a:bodyPr/>
                    <a:lstStyle/>
                    <a:p>
                      <a:r>
                        <a:rPr lang="en-US" sz="1200" dirty="0" smtClean="0"/>
                        <a:t># of Errors</a:t>
                      </a:r>
                      <a:endParaRPr lang="en-US" sz="1200" dirty="0"/>
                    </a:p>
                  </a:txBody>
                  <a:tcPr marL="87464" marR="87464"/>
                </a:tc>
                <a:tc>
                  <a:txBody>
                    <a:bodyPr/>
                    <a:lstStyle/>
                    <a:p>
                      <a:r>
                        <a:rPr lang="en-US" sz="1200" dirty="0" smtClean="0"/>
                        <a:t># of Warnings</a:t>
                      </a:r>
                      <a:endParaRPr lang="en-US" sz="1200" dirty="0"/>
                    </a:p>
                  </a:txBody>
                  <a:tcPr marL="87464" marR="87464"/>
                </a:tc>
              </a:tr>
              <a:tr h="370840">
                <a:tc>
                  <a:txBody>
                    <a:bodyPr/>
                    <a:lstStyle/>
                    <a:p>
                      <a:r>
                        <a:rPr lang="en-US" sz="1200" dirty="0" smtClean="0"/>
                        <a:t>1234</a:t>
                      </a:r>
                      <a:endParaRPr lang="en-US" sz="1200" dirty="0"/>
                    </a:p>
                  </a:txBody>
                  <a:tcPr marL="87464" marR="87464"/>
                </a:tc>
                <a:tc>
                  <a:txBody>
                    <a:bodyPr/>
                    <a:lstStyle/>
                    <a:p>
                      <a:r>
                        <a:rPr lang="en-US" sz="1200" dirty="0" smtClean="0"/>
                        <a:t>Discipline Action</a:t>
                      </a:r>
                      <a:endParaRPr lang="en-US" sz="1200" dirty="0"/>
                    </a:p>
                  </a:txBody>
                  <a:tcPr marL="87464" marR="87464"/>
                </a:tc>
                <a:tc>
                  <a:txBody>
                    <a:bodyPr/>
                    <a:lstStyle/>
                    <a:p>
                      <a:r>
                        <a:rPr lang="en-US" sz="1200" dirty="0" smtClean="0"/>
                        <a:t>#####</a:t>
                      </a:r>
                      <a:endParaRPr lang="en-US" sz="1200" dirty="0"/>
                    </a:p>
                  </a:txBody>
                  <a:tcPr marL="87464" marR="87464"/>
                </a:tc>
                <a:tc>
                  <a:txBody>
                    <a:bodyPr/>
                    <a:lstStyle/>
                    <a:p>
                      <a:r>
                        <a:rPr lang="en-US" sz="1200" dirty="0" smtClean="0"/>
                        <a:t>Who </a:t>
                      </a:r>
                      <a:endParaRPr lang="en-US" sz="1200" dirty="0"/>
                    </a:p>
                  </a:txBody>
                  <a:tcPr marL="87464" marR="87464"/>
                </a:tc>
                <a:tc>
                  <a:txBody>
                    <a:bodyPr/>
                    <a:lstStyle/>
                    <a:p>
                      <a:r>
                        <a:rPr lang="en-US" sz="1200" dirty="0" smtClean="0"/>
                        <a:t>Day &amp; Time</a:t>
                      </a:r>
                      <a:endParaRPr lang="en-US" sz="1200" dirty="0"/>
                    </a:p>
                  </a:txBody>
                  <a:tcPr marL="87464" marR="87464"/>
                </a:tc>
                <a:tc>
                  <a:txBody>
                    <a:bodyPr/>
                    <a:lstStyle/>
                    <a:p>
                      <a:r>
                        <a:rPr lang="en-US" sz="1200" dirty="0" smtClean="0"/>
                        <a:t>Y or N</a:t>
                      </a:r>
                      <a:endParaRPr lang="en-US" sz="1200" dirty="0"/>
                    </a:p>
                  </a:txBody>
                  <a:tcPr marL="87464" marR="87464"/>
                </a:tc>
                <a:tc>
                  <a:txBody>
                    <a:bodyPr/>
                    <a:lstStyle/>
                    <a:p>
                      <a:r>
                        <a:rPr lang="en-US" sz="1200" dirty="0" smtClean="0"/>
                        <a:t>#</a:t>
                      </a:r>
                      <a:endParaRPr lang="en-US" sz="1200" dirty="0"/>
                    </a:p>
                  </a:txBody>
                  <a:tcPr marL="87464" marR="87464"/>
                </a:tc>
                <a:tc>
                  <a:txBody>
                    <a:bodyPr/>
                    <a:lstStyle/>
                    <a:p>
                      <a:r>
                        <a:rPr lang="en-US" sz="1200" dirty="0" smtClean="0"/>
                        <a:t>#</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r h="370840">
                <a:tc>
                  <a:txBody>
                    <a:bodyPr/>
                    <a:lstStyle/>
                    <a:p>
                      <a:r>
                        <a:rPr lang="en-US" sz="1200" dirty="0" smtClean="0"/>
                        <a:t>1234</a:t>
                      </a:r>
                      <a:endParaRPr lang="en-US" sz="1200" dirty="0"/>
                    </a:p>
                  </a:txBody>
                  <a:tcPr marL="87464" marR="87464"/>
                </a:tc>
                <a:tc>
                  <a:txBody>
                    <a:bodyPr/>
                    <a:lstStyle/>
                    <a:p>
                      <a:r>
                        <a:rPr lang="en-US" sz="1200" dirty="0" smtClean="0"/>
                        <a:t>Student Demographic</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r h="370840">
                <a:tc>
                  <a:txBody>
                    <a:bodyPr/>
                    <a:lstStyle/>
                    <a:p>
                      <a:r>
                        <a:rPr lang="en-US" sz="1200" dirty="0" smtClean="0"/>
                        <a:t>1234 </a:t>
                      </a:r>
                      <a:endParaRPr lang="en-US" sz="1200" dirty="0"/>
                    </a:p>
                  </a:txBody>
                  <a:tcPr marL="87464" marR="87464"/>
                </a:tc>
                <a:tc>
                  <a:txBody>
                    <a:bodyPr/>
                    <a:lstStyle/>
                    <a:p>
                      <a:r>
                        <a:rPr lang="en-US" sz="1200" dirty="0" smtClean="0"/>
                        <a:t>Student School</a:t>
                      </a:r>
                      <a:r>
                        <a:rPr lang="en-US" sz="1200" baseline="0" dirty="0" smtClean="0"/>
                        <a:t> Association</a:t>
                      </a:r>
                      <a:endParaRPr lang="en-US" sz="1200" dirty="0"/>
                    </a:p>
                  </a:txBody>
                  <a:tcPr marL="87464" marR="87464"/>
                </a:tc>
                <a:tc>
                  <a:txBody>
                    <a:bodyPr/>
                    <a:lstStyle/>
                    <a:p>
                      <a:r>
                        <a:rPr lang="en-US" sz="1200" dirty="0" smtClean="0"/>
                        <a:t>#####</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r h="370840">
                <a:tc>
                  <a:txBody>
                    <a:bodyPr/>
                    <a:lstStyle/>
                    <a:p>
                      <a:r>
                        <a:rPr lang="en-US" sz="1200" dirty="0" smtClean="0"/>
                        <a:t>4321</a:t>
                      </a:r>
                      <a:endParaRPr lang="en-US" sz="1200" dirty="0"/>
                    </a:p>
                  </a:txBody>
                  <a:tcPr marL="87464" marR="87464"/>
                </a:tc>
                <a:tc>
                  <a:txBody>
                    <a:bodyPr/>
                    <a:lstStyle/>
                    <a:p>
                      <a:r>
                        <a:rPr lang="en-US" sz="1200" dirty="0" smtClean="0"/>
                        <a:t>Discipline Action</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4321</a:t>
                      </a:r>
                    </a:p>
                    <a:p>
                      <a:endParaRPr lang="en-US" sz="1200" dirty="0"/>
                    </a:p>
                  </a:txBody>
                  <a:tcPr marL="87464" marR="87464"/>
                </a:tc>
                <a:tc>
                  <a:txBody>
                    <a:bodyPr/>
                    <a:lstStyle/>
                    <a:p>
                      <a:r>
                        <a:rPr lang="en-US" sz="1200" dirty="0" smtClean="0"/>
                        <a:t>Student Demographic</a:t>
                      </a:r>
                      <a:endParaRPr lang="en-US" sz="1200" dirty="0"/>
                    </a:p>
                  </a:txBody>
                  <a:tcPr marL="87464" marR="87464"/>
                </a:tc>
                <a:tc>
                  <a:txBody>
                    <a:bodyPr/>
                    <a:lstStyle/>
                    <a:p>
                      <a:r>
                        <a:rPr lang="en-US" sz="1200" dirty="0" smtClean="0"/>
                        <a:t>#####</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Who </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4321</a:t>
                      </a:r>
                    </a:p>
                    <a:p>
                      <a:endParaRPr lang="en-US" sz="1200" dirty="0"/>
                    </a:p>
                  </a:txBody>
                  <a:tcPr marL="87464" marR="87464"/>
                </a:tc>
                <a:tc>
                  <a:txBody>
                    <a:bodyPr/>
                    <a:lstStyle/>
                    <a:p>
                      <a:r>
                        <a:rPr lang="en-US" sz="1200" dirty="0" smtClean="0"/>
                        <a:t>Student School</a:t>
                      </a:r>
                      <a:r>
                        <a:rPr lang="en-US" sz="1200" baseline="0" dirty="0" smtClean="0"/>
                        <a:t> Association</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r>
                        <a:rPr lang="en-US" sz="1200" dirty="0" smtClean="0"/>
                        <a:t>Who </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Day &amp; Time</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 or N</a:t>
                      </a:r>
                    </a:p>
                    <a:p>
                      <a:endParaRPr lang="en-US" sz="1200" dirty="0"/>
                    </a:p>
                  </a:txBody>
                  <a:tcPr marL="87464" marR="87464"/>
                </a:tc>
                <a:tc>
                  <a:txBody>
                    <a:bodyPr/>
                    <a:lstStyle/>
                    <a:p>
                      <a:r>
                        <a:rPr lang="en-US" sz="1200" dirty="0" smtClean="0"/>
                        <a:t>#</a:t>
                      </a:r>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p>
                    <a:p>
                      <a:endParaRPr lang="en-US" sz="1200" dirty="0"/>
                    </a:p>
                  </a:txBody>
                  <a:tcPr marL="87464" marR="87464"/>
                </a:tc>
              </a:tr>
            </a:tbl>
          </a:graphicData>
        </a:graphic>
      </p:graphicFrame>
      <p:sp>
        <p:nvSpPr>
          <p:cNvPr id="5" name="TextBox 4"/>
          <p:cNvSpPr txBox="1"/>
          <p:nvPr/>
        </p:nvSpPr>
        <p:spPr>
          <a:xfrm>
            <a:off x="1150704" y="3616503"/>
            <a:ext cx="7859731" cy="2377440"/>
          </a:xfrm>
          <a:prstGeom prst="rect">
            <a:avLst/>
          </a:prstGeom>
          <a:solidFill>
            <a:schemeClr val="accent4">
              <a:lumMod val="20000"/>
              <a:lumOff val="80000"/>
            </a:schemeClr>
          </a:solidFill>
        </p:spPr>
        <p:txBody>
          <a:bodyPr wrap="square" rtlCol="0">
            <a:spAutoFit/>
          </a:bodyPr>
          <a:lstStyle/>
          <a:p>
            <a:r>
              <a:rPr lang="en-US" dirty="0" smtClean="0"/>
              <a:t>Look for</a:t>
            </a:r>
          </a:p>
          <a:p>
            <a:pPr marL="285750" indent="-285750">
              <a:buFont typeface="Arial" panose="020B0604020202020204" pitchFamily="34" charset="0"/>
              <a:buChar char="•"/>
            </a:pPr>
            <a:r>
              <a:rPr lang="en-US" dirty="0" smtClean="0"/>
              <a:t>Submitted By - Not Loaded</a:t>
            </a:r>
          </a:p>
          <a:p>
            <a:pPr marL="285750" indent="-285750">
              <a:buFont typeface="Arial" panose="020B0604020202020204" pitchFamily="34" charset="0"/>
              <a:buChar char="•"/>
            </a:pPr>
            <a:r>
              <a:rPr lang="en-US" dirty="0" smtClean="0"/>
              <a:t>Date Processed – how does that coincide with when Snapshot was created?</a:t>
            </a:r>
          </a:p>
          <a:p>
            <a:pPr marL="285750" indent="-285750">
              <a:buFont typeface="Arial" panose="020B0604020202020204" pitchFamily="34" charset="0"/>
              <a:buChar char="•"/>
            </a:pPr>
            <a:r>
              <a:rPr lang="en-US" dirty="0" smtClean="0"/>
              <a:t>Processed Indicator N</a:t>
            </a:r>
          </a:p>
          <a:p>
            <a:pPr marL="285750" indent="-285750">
              <a:buFont typeface="Arial" panose="020B0604020202020204" pitchFamily="34" charset="0"/>
              <a:buChar char="•"/>
            </a:pPr>
            <a:r>
              <a:rPr lang="en-US" dirty="0" smtClean="0"/>
              <a:t>Processed Indicator Y but Number of Records 0</a:t>
            </a:r>
          </a:p>
          <a:p>
            <a:pPr marL="285750" indent="-285750">
              <a:buFont typeface="Arial" panose="020B0604020202020204" pitchFamily="34" charset="0"/>
              <a:buChar char="•"/>
            </a:pPr>
            <a:r>
              <a:rPr lang="en-US" dirty="0" smtClean="0"/>
              <a:t>Number of Errors – if Discipline Errors check Excluded Report.  If student errors check with Submitter</a:t>
            </a:r>
            <a:endParaRPr lang="en-US" dirty="0"/>
          </a:p>
        </p:txBody>
      </p:sp>
    </p:spTree>
    <p:extLst>
      <p:ext uri="{BB962C8B-B14F-4D97-AF65-F5344CB8AC3E}">
        <p14:creationId xmlns:p14="http://schemas.microsoft.com/office/powerpoint/2010/main" val="2767534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4" name="Content Placeholder 3"/>
          <p:cNvSpPr>
            <a:spLocks noGrp="1"/>
          </p:cNvSpPr>
          <p:nvPr>
            <p:ph sz="quarter" idx="10"/>
          </p:nvPr>
        </p:nvSpPr>
        <p:spPr>
          <a:xfrm>
            <a:off x="381000" y="373063"/>
            <a:ext cx="8355013" cy="6067066"/>
          </a:xfrm>
        </p:spPr>
        <p:txBody>
          <a:bodyPr>
            <a:normAutofit/>
          </a:bodyPr>
          <a:lstStyle/>
          <a:p>
            <a:pPr marL="45720" indent="0" algn="ctr">
              <a:buNone/>
            </a:pPr>
            <a:r>
              <a:rPr lang="en-US" sz="4000" dirty="0" smtClean="0">
                <a:solidFill>
                  <a:schemeClr val="bg1"/>
                </a:solidFill>
                <a:latin typeface="Palatino Linotype" panose="02040502050505030304" pitchFamily="18" charset="0"/>
              </a:rPr>
              <a:t>August 15, 2017</a:t>
            </a:r>
          </a:p>
          <a:p>
            <a:pPr marL="45720" indent="0" algn="ctr">
              <a:buNone/>
            </a:pPr>
            <a:r>
              <a:rPr lang="en-US" sz="6000" cap="small" spc="3500" dirty="0" smtClean="0">
                <a:solidFill>
                  <a:schemeClr val="bg1"/>
                </a:solidFill>
                <a:latin typeface="Palatino Linotype" panose="02040502050505030304" pitchFamily="18" charset="0"/>
              </a:rPr>
              <a:t>Error Free</a:t>
            </a:r>
            <a:endParaRPr lang="en-US" sz="6000" cap="small" spc="3500" dirty="0">
              <a:solidFill>
                <a:schemeClr val="bg1"/>
              </a:solidFill>
              <a:latin typeface="Palatino Linotype" panose="02040502050505030304" pitchFamily="18" charset="0"/>
            </a:endParaRPr>
          </a:p>
          <a:p>
            <a:pPr marL="45720" indent="0">
              <a:buNone/>
            </a:pPr>
            <a:endParaRPr lang="en-US" dirty="0" smtClean="0">
              <a:solidFill>
                <a:schemeClr val="bg1"/>
              </a:solidFill>
            </a:endParaRPr>
          </a:p>
          <a:p>
            <a:pPr marL="45720" indent="0">
              <a:buNone/>
            </a:pPr>
            <a:r>
              <a:rPr lang="en-US" dirty="0" smtClean="0">
                <a:solidFill>
                  <a:schemeClr val="bg1"/>
                </a:solidFill>
              </a:rPr>
              <a:t>Date by which all Interchange and Snapshot Errors are Resolved and Warnings have been Reviewed.</a:t>
            </a:r>
          </a:p>
          <a:p>
            <a:pPr marL="45720" indent="0">
              <a:buNone/>
            </a:pPr>
            <a:r>
              <a:rPr lang="en-US" dirty="0" smtClean="0">
                <a:solidFill>
                  <a:schemeClr val="bg1"/>
                </a:solidFill>
              </a:rPr>
              <a:t>For Administrative Units – All data records needed for the Special Education Discipline snapshot should be uploaded and passed interchange (level 1) and Snapshot (level 2) edit validations.</a:t>
            </a:r>
          </a:p>
          <a:p>
            <a:endParaRPr lang="en-US" dirty="0"/>
          </a:p>
        </p:txBody>
      </p:sp>
      <p:cxnSp>
        <p:nvCxnSpPr>
          <p:cNvPr id="6" name="Straight Connector 5"/>
          <p:cNvCxnSpPr/>
          <p:nvPr/>
        </p:nvCxnSpPr>
        <p:spPr>
          <a:xfrm>
            <a:off x="6803923" y="698090"/>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81000" y="703006"/>
            <a:ext cx="193209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2116" y="2354826"/>
            <a:ext cx="827389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011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WARNINGS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15</a:t>
            </a:fld>
            <a:endParaRPr lang="en-US" dirty="0" smtClean="0"/>
          </a:p>
        </p:txBody>
      </p:sp>
      <p:sp>
        <p:nvSpPr>
          <p:cNvPr id="4" name="Content Placeholder 3"/>
          <p:cNvSpPr>
            <a:spLocks noGrp="1"/>
          </p:cNvSpPr>
          <p:nvPr>
            <p:ph sz="quarter" idx="10"/>
          </p:nvPr>
        </p:nvSpPr>
        <p:spPr>
          <a:solidFill>
            <a:schemeClr val="bg1"/>
          </a:solidFill>
        </p:spPr>
        <p:txBody>
          <a:bodyPr/>
          <a:lstStyle/>
          <a:p>
            <a:pPr marL="45720" indent="0">
              <a:buNone/>
            </a:pPr>
            <a:r>
              <a:rPr lang="en-US" sz="2400" dirty="0" smtClean="0">
                <a:solidFill>
                  <a:srgbClr val="0000FF"/>
                </a:solidFill>
              </a:rPr>
              <a:t>DA025</a:t>
            </a:r>
            <a:r>
              <a:rPr lang="en-US" sz="2400" dirty="0" smtClean="0"/>
              <a:t> - Under </a:t>
            </a:r>
            <a:r>
              <a:rPr lang="en-US" sz="2400" dirty="0"/>
              <a:t>Colorado statute, a student may not be suspended for more than 25 school days for any disciplinary incident (CRS 22-33-105). </a:t>
            </a:r>
            <a:endParaRPr lang="en-US" sz="2400" dirty="0" smtClean="0"/>
          </a:p>
          <a:p>
            <a:pPr marL="45720" indent="0">
              <a:buNone/>
            </a:pPr>
            <a:endParaRPr lang="en-US" sz="2400" dirty="0" smtClean="0">
              <a:solidFill>
                <a:srgbClr val="0000FF"/>
              </a:solidFill>
            </a:endParaRPr>
          </a:p>
          <a:p>
            <a:pPr marL="45720" indent="0">
              <a:buNone/>
            </a:pPr>
            <a:r>
              <a:rPr lang="en-US" sz="2400" dirty="0" smtClean="0">
                <a:solidFill>
                  <a:srgbClr val="0000FF"/>
                </a:solidFill>
              </a:rPr>
              <a:t>SD021</a:t>
            </a:r>
            <a:r>
              <a:rPr lang="en-US" sz="2400" dirty="0" smtClean="0"/>
              <a:t> - </a:t>
            </a:r>
            <a:r>
              <a:rPr lang="en-US" sz="2400" dirty="0"/>
              <a:t>Student's age is outside of the expected range for the reported grade</a:t>
            </a:r>
            <a:r>
              <a:rPr lang="en-US" sz="2400" dirty="0" smtClean="0"/>
              <a:t>.</a:t>
            </a:r>
          </a:p>
          <a:p>
            <a:pPr marL="45720" indent="0">
              <a:buNone/>
            </a:pPr>
            <a:r>
              <a:rPr lang="en-US" sz="2400" dirty="0" smtClean="0">
                <a:solidFill>
                  <a:srgbClr val="0000FF"/>
                </a:solidFill>
              </a:rPr>
              <a:t>SD022</a:t>
            </a:r>
            <a:r>
              <a:rPr lang="en-US" sz="2400" dirty="0" smtClean="0"/>
              <a:t> - </a:t>
            </a:r>
            <a:r>
              <a:rPr lang="en-US" sz="2400" dirty="0"/>
              <a:t>The following record(s) have a duplicate record (discipline, action length, and incident date combination matches)</a:t>
            </a:r>
            <a:endParaRPr lang="en-US" sz="2400" dirty="0" smtClean="0"/>
          </a:p>
          <a:p>
            <a:pPr marL="45720" indent="0">
              <a:buNone/>
            </a:pPr>
            <a:endParaRPr lang="en-US" sz="2400" dirty="0"/>
          </a:p>
          <a:p>
            <a:pPr marL="45720" indent="0">
              <a:buNone/>
            </a:pPr>
            <a:r>
              <a:rPr lang="en-US" sz="2400" dirty="0" smtClean="0"/>
              <a:t>Please </a:t>
            </a:r>
            <a:r>
              <a:rPr lang="en-US" sz="2400" dirty="0"/>
              <a:t>review the data submitted to ensure that it is </a:t>
            </a:r>
            <a:r>
              <a:rPr lang="en-US" sz="2400" dirty="0" smtClean="0"/>
              <a:t>valid.</a:t>
            </a:r>
            <a:endParaRPr lang="en-US" sz="2400" dirty="0"/>
          </a:p>
        </p:txBody>
      </p:sp>
      <p:sp>
        <p:nvSpPr>
          <p:cNvPr id="5" name="Rectangle 4"/>
          <p:cNvSpPr/>
          <p:nvPr/>
        </p:nvSpPr>
        <p:spPr>
          <a:xfrm>
            <a:off x="380999" y="1117359"/>
            <a:ext cx="8002713" cy="1184051"/>
          </a:xfrm>
          <a:prstGeom prst="rect">
            <a:avLst/>
          </a:prstGeom>
          <a:no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425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144"/>
          <a:stretch/>
        </p:blipFill>
        <p:spPr>
          <a:xfrm>
            <a:off x="1979479" y="1286626"/>
            <a:ext cx="5251977" cy="3749040"/>
          </a:xfrm>
          <a:prstGeom prst="rect">
            <a:avLst/>
          </a:prstGeom>
        </p:spPr>
      </p:pic>
    </p:spTree>
    <p:extLst>
      <p:ext uri="{BB962C8B-B14F-4D97-AF65-F5344CB8AC3E}">
        <p14:creationId xmlns:p14="http://schemas.microsoft.com/office/powerpoint/2010/main" val="123040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latin typeface="Palatino Linotype" panose="02040502050505030304" pitchFamily="18" charset="0"/>
              </a:rPr>
              <a:t>Review Week Reports</a:t>
            </a:r>
            <a:endParaRPr lang="en-US" sz="5400"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6" name="Content Placeholder 5"/>
          <p:cNvSpPr>
            <a:spLocks noGrp="1"/>
          </p:cNvSpPr>
          <p:nvPr>
            <p:ph idx="1"/>
          </p:nvPr>
        </p:nvSpPr>
        <p:spPr>
          <a:xfrm>
            <a:off x="216310" y="1719071"/>
            <a:ext cx="8572582" cy="4407408"/>
          </a:xfrm>
        </p:spPr>
        <p:txBody>
          <a:bodyPr/>
          <a:lstStyle/>
          <a:p>
            <a:r>
              <a:rPr lang="en-US" dirty="0" smtClean="0"/>
              <a:t>Report review week is August 16-23.</a:t>
            </a:r>
          </a:p>
          <a:p>
            <a:pPr lvl="1"/>
            <a:r>
              <a:rPr lang="en-US" sz="2800" dirty="0" smtClean="0">
                <a:solidFill>
                  <a:srgbClr val="FF0000"/>
                </a:solidFill>
              </a:rPr>
              <a:t>All changes identified during the report review must be made by August 23, 2017</a:t>
            </a:r>
          </a:p>
          <a:p>
            <a:r>
              <a:rPr lang="en-US" dirty="0" smtClean="0"/>
              <a:t>By August 23</a:t>
            </a:r>
            <a:r>
              <a:rPr lang="en-US" baseline="30000" dirty="0" smtClean="0"/>
              <a:t>rd</a:t>
            </a:r>
            <a:r>
              <a:rPr lang="en-US" dirty="0" smtClean="0"/>
              <a:t> the director must be ready to sign the AU’s </a:t>
            </a:r>
            <a:r>
              <a:rPr lang="en-US" u="sng" dirty="0" smtClean="0">
                <a:solidFill>
                  <a:schemeClr val="accent1"/>
                </a:solidFill>
              </a:rPr>
              <a:t>SPED Data Summary Report</a:t>
            </a:r>
            <a:r>
              <a:rPr lang="en-US" dirty="0" smtClean="0"/>
              <a:t> and the </a:t>
            </a:r>
            <a:r>
              <a:rPr lang="en-US" u="sng" dirty="0" smtClean="0">
                <a:solidFill>
                  <a:schemeClr val="accent1"/>
                </a:solidFill>
              </a:rPr>
              <a:t>Year to Year Comparison Report</a:t>
            </a:r>
            <a:r>
              <a:rPr lang="en-US" dirty="0" smtClean="0"/>
              <a:t>, assuring the CDE that the data is valid and reliable. </a:t>
            </a:r>
          </a:p>
        </p:txBody>
      </p:sp>
    </p:spTree>
    <p:extLst>
      <p:ext uri="{BB962C8B-B14F-4D97-AF65-F5344CB8AC3E}">
        <p14:creationId xmlns:p14="http://schemas.microsoft.com/office/powerpoint/2010/main" val="4095492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SNAPSHOT REPORTS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164187652"/>
              </p:ext>
            </p:extLst>
          </p:nvPr>
        </p:nvGraphicFramePr>
        <p:xfrm>
          <a:off x="381000" y="1127125"/>
          <a:ext cx="8382000" cy="476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305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253" y="1103185"/>
            <a:ext cx="8223149" cy="5569172"/>
          </a:xfrm>
        </p:spPr>
      </p:pic>
      <p:sp>
        <p:nvSpPr>
          <p:cNvPr id="3" name="Title 2"/>
          <p:cNvSpPr>
            <a:spLocks noGrp="1"/>
          </p:cNvSpPr>
          <p:nvPr>
            <p:ph type="title"/>
          </p:nvPr>
        </p:nvSpPr>
        <p:spPr/>
        <p:txBody>
          <a:bodyPr/>
          <a:lstStyle/>
          <a:p>
            <a:r>
              <a:rPr lang="en-US" dirty="0" smtClean="0"/>
              <a:t>COGNOS Reports</a:t>
            </a:r>
            <a:endParaRPr lang="en-US" dirty="0"/>
          </a:p>
        </p:txBody>
      </p:sp>
      <p:sp>
        <p:nvSpPr>
          <p:cNvPr id="6" name="Rectangle 5"/>
          <p:cNvSpPr/>
          <p:nvPr/>
        </p:nvSpPr>
        <p:spPr>
          <a:xfrm>
            <a:off x="306249" y="1705832"/>
            <a:ext cx="7658249" cy="21616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306246" y="4050711"/>
            <a:ext cx="7658249" cy="21616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306247" y="2015717"/>
            <a:ext cx="7772477" cy="19696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306245" y="4340524"/>
            <a:ext cx="7658249" cy="23864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a:off x="306244" y="5194148"/>
            <a:ext cx="7658249" cy="23864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318253" y="5809127"/>
            <a:ext cx="7658249" cy="23864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22498" b="65599"/>
          <a:stretch/>
        </p:blipFill>
        <p:spPr>
          <a:xfrm>
            <a:off x="4963603" y="1740931"/>
            <a:ext cx="979983" cy="157687"/>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22498" b="65599"/>
          <a:stretch/>
        </p:blipFill>
        <p:spPr>
          <a:xfrm>
            <a:off x="4719049" y="4079950"/>
            <a:ext cx="979983" cy="157687"/>
          </a:xfrm>
          <a:prstGeom prst="rect">
            <a:avLst/>
          </a:prstGeom>
        </p:spPr>
      </p:pic>
      <p:sp>
        <p:nvSpPr>
          <p:cNvPr id="14" name="Rectangle 13"/>
          <p:cNvSpPr/>
          <p:nvPr/>
        </p:nvSpPr>
        <p:spPr>
          <a:xfrm>
            <a:off x="306243" y="3753819"/>
            <a:ext cx="7772481" cy="2007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4830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What Kind of Reports </a:t>
            </a:r>
            <a:r>
              <a:rPr lang="en-US" sz="3200" dirty="0" smtClean="0"/>
              <a:t>Are </a:t>
            </a:r>
            <a:r>
              <a:rPr lang="en-US" sz="3200" dirty="0"/>
              <a:t>A</a:t>
            </a:r>
            <a:r>
              <a:rPr lang="en-US" sz="3200" dirty="0" smtClean="0"/>
              <a:t>vailable</a:t>
            </a:r>
            <a:r>
              <a:rPr lang="en-US" sz="3200" dirty="0" smtClean="0"/>
              <a:t>?</a:t>
            </a:r>
          </a:p>
          <a:p>
            <a:r>
              <a:rPr lang="en-US" sz="3200" dirty="0" smtClean="0"/>
              <a:t>Where Can I Find Reports?</a:t>
            </a:r>
          </a:p>
          <a:p>
            <a:r>
              <a:rPr lang="en-US" sz="3200" dirty="0" smtClean="0"/>
              <a:t>What Reports Require The Special Education Director’s Signature?</a:t>
            </a:r>
          </a:p>
          <a:p>
            <a:r>
              <a:rPr lang="en-US" sz="3200" dirty="0" smtClean="0"/>
              <a:t>What Reports Assist in Validating Signed Reports?</a:t>
            </a:r>
          </a:p>
          <a:p>
            <a:r>
              <a:rPr lang="en-US" sz="3200" dirty="0" smtClean="0"/>
              <a:t>Where and When Do I Send Reports? </a:t>
            </a:r>
            <a:endParaRPr lang="en-US" sz="3200" dirty="0"/>
          </a:p>
        </p:txBody>
      </p:sp>
      <p:sp>
        <p:nvSpPr>
          <p:cNvPr id="3" name="Title 2"/>
          <p:cNvSpPr>
            <a:spLocks noGrp="1"/>
          </p:cNvSpPr>
          <p:nvPr>
            <p:ph type="title"/>
          </p:nvPr>
        </p:nvSpPr>
        <p:spPr/>
        <p:txBody>
          <a:bodyPr>
            <a:normAutofit fontScale="90000"/>
          </a:bodyPr>
          <a:lstStyle/>
          <a:p>
            <a:r>
              <a:rPr lang="en-US" dirty="0" smtClean="0"/>
              <a:t>All About Reports (with a little bit of Finalizing Thrown in for good measure)</a:t>
            </a:r>
            <a:endParaRPr lang="en-US" dirty="0"/>
          </a:p>
        </p:txBody>
      </p:sp>
    </p:spTree>
    <p:extLst>
      <p:ext uri="{BB962C8B-B14F-4D97-AF65-F5344CB8AC3E}">
        <p14:creationId xmlns:p14="http://schemas.microsoft.com/office/powerpoint/2010/main" val="209380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37907" y="4656948"/>
            <a:ext cx="5509736" cy="10009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pPr algn="l"/>
            <a:r>
              <a:rPr lang="en-US" dirty="0" smtClean="0"/>
              <a:t>SNAPSHOT RECORDS REPORT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20</a:t>
            </a:fld>
            <a:endParaRPr lang="en-US" dirty="0" smtClean="0"/>
          </a:p>
        </p:txBody>
      </p:sp>
      <p:sp>
        <p:nvSpPr>
          <p:cNvPr id="4" name="Content Placeholder 3"/>
          <p:cNvSpPr>
            <a:spLocks noGrp="1"/>
          </p:cNvSpPr>
          <p:nvPr>
            <p:ph sz="quarter" idx="10"/>
          </p:nvPr>
        </p:nvSpPr>
        <p:spPr>
          <a:xfrm>
            <a:off x="380260" y="1106576"/>
            <a:ext cx="8382000" cy="4767263"/>
          </a:xfrm>
        </p:spPr>
        <p:txBody>
          <a:bodyPr/>
          <a:lstStyle/>
          <a:p>
            <a:r>
              <a:rPr lang="en-US" dirty="0"/>
              <a:t>These are </a:t>
            </a:r>
            <a:r>
              <a:rPr lang="en-US" u="sng" dirty="0"/>
              <a:t>all</a:t>
            </a:r>
            <a:r>
              <a:rPr lang="en-US" dirty="0"/>
              <a:t> the records recorded in your SPED Discipline Snapshot</a:t>
            </a:r>
          </a:p>
          <a:p>
            <a:r>
              <a:rPr lang="en-US" dirty="0"/>
              <a:t>You can use this as a reference when questions arise from other reports. </a:t>
            </a:r>
          </a:p>
          <a:p>
            <a:r>
              <a:rPr lang="en-US" dirty="0" smtClean="0"/>
              <a:t>It’s a good idea to download the report in Excel choosing the 2007 Format</a:t>
            </a:r>
          </a:p>
          <a:p>
            <a:r>
              <a:rPr lang="en-US" dirty="0" smtClean="0"/>
              <a:t>Count how many rows of data records there are.  </a:t>
            </a:r>
          </a:p>
          <a:p>
            <a:pPr marL="365760" lvl="1" indent="0">
              <a:buNone/>
            </a:pPr>
            <a:endParaRPr lang="en-US" dirty="0" smtClean="0"/>
          </a:p>
          <a:p>
            <a:pPr marL="365760" lvl="1" indent="0">
              <a:buNone/>
            </a:pP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8171" y="5292187"/>
            <a:ext cx="1175628" cy="731520"/>
          </a:xfrm>
          <a:prstGeom prst="rect">
            <a:avLst/>
          </a:prstGeom>
        </p:spPr>
      </p:pic>
    </p:spTree>
    <p:extLst>
      <p:ext uri="{BB962C8B-B14F-4D97-AF65-F5344CB8AC3E}">
        <p14:creationId xmlns:p14="http://schemas.microsoft.com/office/powerpoint/2010/main" val="16822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Students Reported Inconsistently by More Than 1 Administrative Unit</a:t>
            </a:r>
            <a:endParaRPr lang="en-US" sz="2400" dirty="0"/>
          </a:p>
        </p:txBody>
      </p:sp>
      <p:sp>
        <p:nvSpPr>
          <p:cNvPr id="3" name="Footer Placeholder 2"/>
          <p:cNvSpPr>
            <a:spLocks noGrp="1"/>
          </p:cNvSpPr>
          <p:nvPr>
            <p:ph type="ftr" sz="quarter" idx="3"/>
          </p:nvPr>
        </p:nvSpPr>
        <p:spPr/>
        <p:txBody>
          <a:bodyPr/>
          <a:lstStyle/>
          <a:p>
            <a:fld id="{757A2F4E-5D54-B04B-91BD-7E78EE1FE9FD}" type="slidenum">
              <a:rPr lang="en-US" smtClean="0"/>
              <a:pPr/>
              <a:t>21</a:t>
            </a:fld>
            <a:endParaRPr lang="en-US" dirty="0" smtClean="0"/>
          </a:p>
        </p:txBody>
      </p:sp>
      <p:sp>
        <p:nvSpPr>
          <p:cNvPr id="4" name="Content Placeholder 3"/>
          <p:cNvSpPr>
            <a:spLocks noGrp="1"/>
          </p:cNvSpPr>
          <p:nvPr>
            <p:ph sz="quarter" idx="10"/>
          </p:nvPr>
        </p:nvSpPr>
        <p:spPr>
          <a:xfrm>
            <a:off x="103597" y="1024384"/>
            <a:ext cx="8382000" cy="4767263"/>
          </a:xfrm>
        </p:spPr>
        <p:txBody>
          <a:bodyPr/>
          <a:lstStyle/>
          <a:p>
            <a:r>
              <a:rPr lang="en-US" sz="2000" dirty="0" smtClean="0"/>
              <a:t>This report is for your information to ensure you have reported demographic and primary disability accurately. </a:t>
            </a:r>
          </a:p>
          <a:p>
            <a:r>
              <a:rPr lang="en-US" sz="2000" dirty="0" smtClean="0"/>
              <a:t>The report will provide data that is inconsistent between you and other Administrative Units</a:t>
            </a:r>
          </a:p>
          <a:p>
            <a:r>
              <a:rPr lang="en-US" sz="2000" dirty="0" smtClean="0"/>
              <a:t>The </a:t>
            </a:r>
            <a:r>
              <a:rPr lang="en-US" sz="2000" dirty="0"/>
              <a:t>Errors appearing here may be legitimate entries.</a:t>
            </a:r>
          </a:p>
          <a:p>
            <a:pPr lvl="1"/>
            <a:r>
              <a:rPr lang="en-US" sz="2000" dirty="0"/>
              <a:t>For example a student’s disability identification may have changed at a mid-year staffing</a:t>
            </a:r>
          </a:p>
          <a:p>
            <a:pPr lvl="1"/>
            <a:r>
              <a:rPr lang="en-US" sz="2000" dirty="0"/>
              <a:t>A student’s parents may choose to report race differently when they move to a new district (A student is identified “Hispanic,” then “2 or More Races”)</a:t>
            </a:r>
          </a:p>
          <a:p>
            <a:r>
              <a:rPr lang="en-US" sz="2000" dirty="0"/>
              <a:t>Investigate things that don’t make sense</a:t>
            </a:r>
          </a:p>
          <a:p>
            <a:endParaRPr lang="en-US" dirty="0" smtClean="0">
              <a:solidFill>
                <a:srgbClr val="0000FF"/>
              </a:solidFill>
            </a:endParaRPr>
          </a:p>
        </p:txBody>
      </p:sp>
      <p:pic>
        <p:nvPicPr>
          <p:cNvPr id="5" name="Picture 4" descr="C:\Users\ohleyer_a\Pictures\Discipline Screenshots\Inconsist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46" y="5300792"/>
            <a:ext cx="7700928" cy="8672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0344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REPORTS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4" name="Content Placeholder 3"/>
          <p:cNvSpPr>
            <a:spLocks noGrp="1"/>
          </p:cNvSpPr>
          <p:nvPr>
            <p:ph idx="10"/>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txBody>
          <a:bodyPr/>
          <a:lstStyle/>
          <a:p>
            <a:pPr marL="45720" indent="0" algn="ctr">
              <a:buNone/>
              <a:tabLst>
                <a:tab pos="3832225" algn="l"/>
              </a:tabLst>
            </a:pPr>
            <a:r>
              <a:rPr lang="en-US" dirty="0" smtClean="0"/>
              <a:t>DISTRICT </a:t>
            </a:r>
          </a:p>
          <a:p>
            <a:endParaRPr lang="en-US" dirty="0"/>
          </a:p>
          <a:p>
            <a:pPr>
              <a:buFont typeface="Wingdings" panose="05000000000000000000" pitchFamily="2" charset="2"/>
              <a:buChar char="v"/>
            </a:pPr>
            <a:r>
              <a:rPr lang="en-US" dirty="0" smtClean="0"/>
              <a:t>Superintendent Sign-Off Form</a:t>
            </a:r>
          </a:p>
          <a:p>
            <a:pPr marL="45720" indent="0">
              <a:buNone/>
            </a:pPr>
            <a:endParaRPr lang="en-US" dirty="0"/>
          </a:p>
          <a:p>
            <a:pPr marL="45720" indent="0">
              <a:buNone/>
            </a:pPr>
            <a:r>
              <a:rPr lang="en-US" dirty="0" smtClean="0"/>
              <a:t>(requested by Special Education Directors for data assurance purposes)</a:t>
            </a:r>
            <a:endParaRPr lang="en-US" dirty="0"/>
          </a:p>
        </p:txBody>
      </p:sp>
      <p:sp>
        <p:nvSpPr>
          <p:cNvPr id="5" name="Content Placeholder 4"/>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txBody>
          <a:bodyPr/>
          <a:lstStyle/>
          <a:p>
            <a:pPr marL="45720" indent="0" algn="ctr">
              <a:buNone/>
            </a:pPr>
            <a:r>
              <a:rPr lang="en-US" dirty="0" smtClean="0"/>
              <a:t>ADMINISTRATIVE UNIT</a:t>
            </a:r>
          </a:p>
          <a:p>
            <a:pPr>
              <a:buFont typeface="Wingdings" panose="05000000000000000000" pitchFamily="2" charset="2"/>
              <a:buChar char="v"/>
            </a:pPr>
            <a:r>
              <a:rPr lang="en-US" dirty="0" smtClean="0"/>
              <a:t>Data Summary Report (14 Pages)</a:t>
            </a:r>
          </a:p>
          <a:p>
            <a:pPr>
              <a:buFont typeface="Wingdings" panose="05000000000000000000" pitchFamily="2" charset="2"/>
              <a:buChar char="v"/>
            </a:pPr>
            <a:r>
              <a:rPr lang="en-US" dirty="0" smtClean="0"/>
              <a:t>Year to Year Report (13 Pages)</a:t>
            </a:r>
          </a:p>
          <a:p>
            <a:pPr>
              <a:buFont typeface="Wingdings" panose="05000000000000000000" pitchFamily="2" charset="2"/>
              <a:buChar char="v"/>
            </a:pPr>
            <a:r>
              <a:rPr lang="en-US" dirty="0" smtClean="0"/>
              <a:t>Year to Year Flag Explanation Document (WORD)</a:t>
            </a:r>
          </a:p>
          <a:p>
            <a:endParaRPr lang="en-US" dirty="0"/>
          </a:p>
          <a:p>
            <a:endParaRPr lang="en-US" dirty="0"/>
          </a:p>
        </p:txBody>
      </p:sp>
    </p:spTree>
    <p:extLst>
      <p:ext uri="{BB962C8B-B14F-4D97-AF65-F5344CB8AC3E}">
        <p14:creationId xmlns:p14="http://schemas.microsoft.com/office/powerpoint/2010/main" val="2743583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Superintendent Sign-Off Form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23</a:t>
            </a:fld>
            <a:endParaRPr lang="en-US" dirty="0" smtClean="0"/>
          </a:p>
        </p:txBody>
      </p:sp>
      <p:sp>
        <p:nvSpPr>
          <p:cNvPr id="2" name="Content Placeholder 1"/>
          <p:cNvSpPr>
            <a:spLocks noGrp="1"/>
          </p:cNvSpPr>
          <p:nvPr>
            <p:ph sz="quarter" idx="10"/>
          </p:nvPr>
        </p:nvSpPr>
        <p:spPr>
          <a:xfrm>
            <a:off x="237162" y="1034658"/>
            <a:ext cx="8382000" cy="4767263"/>
          </a:xfrm>
        </p:spPr>
        <p:txBody>
          <a:bodyPr/>
          <a:lstStyle/>
          <a:p>
            <a:pPr marL="45720" indent="0">
              <a:buNone/>
            </a:pPr>
            <a:r>
              <a:rPr lang="en-US" sz="1400" dirty="0" smtClean="0"/>
              <a:t>Report Contains the following data:</a:t>
            </a:r>
          </a:p>
          <a:p>
            <a:pPr marL="388620" indent="-342900">
              <a:buAutoNum type="arabicPeriod"/>
            </a:pPr>
            <a:r>
              <a:rPr lang="en-US" sz="1400" dirty="0" smtClean="0"/>
              <a:t>Unilateral Removals to an Interim Alternative Educational Setting by School Personnel</a:t>
            </a:r>
          </a:p>
          <a:p>
            <a:pPr marL="574675" lvl="1" indent="-209550"/>
            <a:r>
              <a:rPr lang="en-US" sz="1400" dirty="0"/>
              <a:t>(B) Drugs (C) Weapons (D)Serious Bodily Injury</a:t>
            </a:r>
          </a:p>
          <a:p>
            <a:pPr marL="388620" indent="-342900">
              <a:buAutoNum type="arabicPeriod"/>
            </a:pPr>
            <a:r>
              <a:rPr lang="en-US" sz="1400" dirty="0" smtClean="0"/>
              <a:t>Removals to an Interim Alternative Educational Setting Based on a Hearing Officer Determination Regarding Likely Injury</a:t>
            </a:r>
          </a:p>
          <a:p>
            <a:pPr marL="388620" indent="-342900">
              <a:buAutoNum type="arabicPeriod"/>
            </a:pPr>
            <a:r>
              <a:rPr lang="en-US" sz="1400" dirty="0" smtClean="0"/>
              <a:t>Out-of-School Suspensions or Expulsions</a:t>
            </a:r>
          </a:p>
          <a:p>
            <a:pPr marL="574675" lvl="1" indent="-209550"/>
            <a:r>
              <a:rPr lang="en-US" sz="1400" dirty="0" smtClean="0"/>
              <a:t>(A) Number of Children with Out-of-School Suspensions/Expulsions Totaling 10 Days or Less</a:t>
            </a:r>
          </a:p>
          <a:p>
            <a:pPr marL="574675" lvl="1" indent="-209550"/>
            <a:r>
              <a:rPr lang="en-US" sz="1400" dirty="0" smtClean="0"/>
              <a:t>(B) Number of Children with Out-of-School Suspensions/Expulsions Totaling Greater than 10 Days</a:t>
            </a:r>
          </a:p>
          <a:p>
            <a:pPr marL="388620" indent="-342900">
              <a:buAutoNum type="arabicPeriod"/>
            </a:pPr>
            <a:r>
              <a:rPr lang="en-US" sz="1400" dirty="0" smtClean="0"/>
              <a:t>In-School Suspensions</a:t>
            </a:r>
          </a:p>
          <a:p>
            <a:pPr marL="574675" lvl="1" indent="-209550"/>
            <a:r>
              <a:rPr lang="en-US" sz="1400" dirty="0"/>
              <a:t>(A) Number of Children with </a:t>
            </a:r>
            <a:r>
              <a:rPr lang="en-US" sz="1400" dirty="0" smtClean="0"/>
              <a:t>In-School Suspensions </a:t>
            </a:r>
            <a:r>
              <a:rPr lang="en-US" sz="1400" dirty="0"/>
              <a:t>Totaling 10 Days or Less</a:t>
            </a:r>
          </a:p>
          <a:p>
            <a:pPr marL="574675" lvl="1" indent="-209550"/>
            <a:r>
              <a:rPr lang="en-US" sz="1400" dirty="0"/>
              <a:t>(B) Number of Children with </a:t>
            </a:r>
            <a:r>
              <a:rPr lang="en-US" sz="1400" dirty="0" smtClean="0"/>
              <a:t>In-School Suspensions </a:t>
            </a:r>
            <a:r>
              <a:rPr lang="en-US" sz="1400" dirty="0"/>
              <a:t>Totaling Greater than 10 Days</a:t>
            </a:r>
          </a:p>
          <a:p>
            <a:pPr marL="388620" indent="-342900">
              <a:buAutoNum type="arabicPeriod"/>
            </a:pPr>
            <a:r>
              <a:rPr lang="en-US" sz="1400" dirty="0" smtClean="0"/>
              <a:t>Disciplinary Removals</a:t>
            </a:r>
          </a:p>
          <a:p>
            <a:pPr marL="574675" lvl="1" indent="-209550"/>
            <a:r>
              <a:rPr lang="en-US" sz="1400" dirty="0"/>
              <a:t>(A) Total Disciplinary Removals</a:t>
            </a:r>
          </a:p>
          <a:p>
            <a:pPr marL="574675" lvl="1" indent="-209550"/>
            <a:r>
              <a:rPr lang="en-US" sz="1400" dirty="0"/>
              <a:t>(B) Number of Children with Disciplinary Removals Totaling 1 Day or Less</a:t>
            </a:r>
          </a:p>
          <a:p>
            <a:pPr marL="574675" lvl="1" indent="-209550"/>
            <a:r>
              <a:rPr lang="en-US" sz="1400" dirty="0"/>
              <a:t>(C) Number of Children with Disciplinary Removals Totaling 2-10 Days</a:t>
            </a:r>
          </a:p>
          <a:p>
            <a:pPr marL="574675" lvl="1" indent="-209550"/>
            <a:r>
              <a:rPr lang="en-US" sz="1400" dirty="0"/>
              <a:t>(D) Number of Children with Disciplinary Removals Totaling Greater than 10 Days</a:t>
            </a:r>
          </a:p>
          <a:p>
            <a:pPr marL="388620" indent="-342900">
              <a:buAutoNum type="arabicPeriod"/>
            </a:pPr>
            <a:r>
              <a:rPr lang="en-US" sz="1400" dirty="0" smtClean="0"/>
              <a:t>Children Subject to Expulsion</a:t>
            </a:r>
          </a:p>
          <a:p>
            <a:pPr marL="574675" lvl="1" indent="-209550"/>
            <a:r>
              <a:rPr lang="en-US" sz="1400" dirty="0"/>
              <a:t>(A) </a:t>
            </a:r>
            <a:r>
              <a:rPr lang="en-US" sz="1400" dirty="0" smtClean="0"/>
              <a:t>Received Educational Services During Expulsion</a:t>
            </a:r>
            <a:endParaRPr lang="en-US" sz="1400" dirty="0"/>
          </a:p>
          <a:p>
            <a:pPr marL="574675" lvl="1" indent="-209550"/>
            <a:r>
              <a:rPr lang="en-US" sz="1400" dirty="0"/>
              <a:t>(B) </a:t>
            </a:r>
            <a:r>
              <a:rPr lang="en-US" sz="1400" dirty="0" smtClean="0"/>
              <a:t>Did Not Receive Education Services During Expulsion</a:t>
            </a:r>
            <a:endParaRPr lang="en-US" sz="1400" dirty="0"/>
          </a:p>
          <a:p>
            <a:pPr marL="388620" indent="-342900">
              <a:buAutoNum type="arabicPeriod"/>
            </a:pPr>
            <a:endParaRPr lang="en-US" sz="1800" dirty="0" smtClean="0"/>
          </a:p>
          <a:p>
            <a:pPr lvl="1"/>
            <a:endParaRPr lang="en-US" sz="1600" dirty="0" smtClean="0"/>
          </a:p>
          <a:p>
            <a:pPr lvl="1"/>
            <a:endParaRPr lang="en-US" sz="1600" dirty="0"/>
          </a:p>
          <a:p>
            <a:pPr marL="388620" indent="-342900">
              <a:buAutoNum type="arabicPeriod"/>
            </a:pPr>
            <a:endParaRPr lang="en-US" sz="1800" dirty="0" smtClean="0"/>
          </a:p>
          <a:p>
            <a:pPr marL="388620" indent="-342900">
              <a:buAutoNum type="arabicPeriod"/>
            </a:pPr>
            <a:endParaRPr lang="en-US" sz="1800" dirty="0" smtClean="0"/>
          </a:p>
          <a:p>
            <a:pPr marL="365760" lvl="1" indent="0">
              <a:buNone/>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862" y="4591033"/>
            <a:ext cx="734768" cy="457200"/>
          </a:xfrm>
          <a:prstGeom prst="rect">
            <a:avLst/>
          </a:prstGeom>
        </p:spPr>
      </p:pic>
    </p:spTree>
    <p:extLst>
      <p:ext uri="{BB962C8B-B14F-4D97-AF65-F5344CB8AC3E}">
        <p14:creationId xmlns:p14="http://schemas.microsoft.com/office/powerpoint/2010/main" val="23943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Superintendent Sign-Off Form</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pic>
        <p:nvPicPr>
          <p:cNvPr id="6" name="Content Placeholder 5"/>
          <p:cNvPicPr>
            <a:picLocks noGrp="1" noChangeAspect="1"/>
          </p:cNvPicPr>
          <p:nvPr>
            <p:ph sz="quarter" idx="10"/>
          </p:nvPr>
        </p:nvPicPr>
        <p:blipFill rotWithShape="1">
          <a:blip r:embed="rId3"/>
          <a:srcRect l="4311" t="39072" r="8277" b="26662"/>
          <a:stretch/>
        </p:blipFill>
        <p:spPr>
          <a:xfrm>
            <a:off x="626718" y="1202075"/>
            <a:ext cx="8164041" cy="2560320"/>
          </a:xfrm>
          <a:prstGeom prst="rect">
            <a:avLst/>
          </a:prstGeom>
        </p:spPr>
      </p:pic>
      <p:sp>
        <p:nvSpPr>
          <p:cNvPr id="7" name="TextBox 6"/>
          <p:cNvSpPr txBox="1"/>
          <p:nvPr/>
        </p:nvSpPr>
        <p:spPr>
          <a:xfrm>
            <a:off x="1037591" y="3883631"/>
            <a:ext cx="6924782"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txBody>
          <a:bodyPr wrap="square" rtlCol="0">
            <a:spAutoFit/>
          </a:bodyPr>
          <a:lstStyle/>
          <a:p>
            <a:r>
              <a:rPr lang="en-US" dirty="0" smtClean="0"/>
              <a:t>This report is DUE to Kristi Gleason by </a:t>
            </a:r>
            <a:r>
              <a:rPr lang="en-US" b="1" dirty="0" smtClean="0"/>
              <a:t>August 23</a:t>
            </a:r>
            <a:r>
              <a:rPr lang="en-US" dirty="0" smtClean="0"/>
              <a:t>. Districts with Exempt status may send the report in prior to the 23</a:t>
            </a:r>
            <a:r>
              <a:rPr lang="en-US" baseline="30000" dirty="0" smtClean="0"/>
              <a:t>rd</a:t>
            </a:r>
            <a:r>
              <a:rPr lang="en-US" dirty="0" smtClean="0"/>
              <a:t>. </a:t>
            </a:r>
          </a:p>
          <a:p>
            <a:endParaRPr lang="en-US" dirty="0"/>
          </a:p>
          <a:p>
            <a:r>
              <a:rPr lang="en-US" dirty="0" smtClean="0"/>
              <a:t>To reduce paperwork, the superintendent should email or fax the full report directly to Kristi Gleason (it does not have to be collected by the AU and uploaded to the DMS).  </a:t>
            </a:r>
            <a:endParaRPr lang="en-US" dirty="0"/>
          </a:p>
          <a:p>
            <a:endParaRPr lang="en-US" dirty="0" smtClean="0"/>
          </a:p>
          <a:p>
            <a:r>
              <a:rPr lang="en-US" dirty="0" smtClean="0"/>
              <a:t>Fax # for this report </a:t>
            </a:r>
            <a:r>
              <a:rPr lang="en-US" b="1" dirty="0" smtClean="0"/>
              <a:t>303-866-6888</a:t>
            </a:r>
            <a:r>
              <a:rPr lang="en-US" dirty="0" smtClean="0"/>
              <a:t> – “Attention: Kristi Gleason”</a:t>
            </a:r>
            <a:endParaRPr lang="en-US" dirty="0"/>
          </a:p>
        </p:txBody>
      </p:sp>
    </p:spTree>
    <p:extLst>
      <p:ext uri="{BB962C8B-B14F-4D97-AF65-F5344CB8AC3E}">
        <p14:creationId xmlns:p14="http://schemas.microsoft.com/office/powerpoint/2010/main" val="2008778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6" name="Title 1"/>
          <p:cNvSpPr>
            <a:spLocks noGrp="1"/>
          </p:cNvSpPr>
          <p:nvPr>
            <p:ph type="title"/>
          </p:nvPr>
        </p:nvSpPr>
        <p:spPr bwMode="auto">
          <a:xfrm>
            <a:off x="381000" y="198531"/>
            <a:ext cx="8381260" cy="105439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2 Special Education Discipline </a:t>
            </a:r>
            <a:br>
              <a:rPr lang="en-US" sz="2800" dirty="0" smtClean="0">
                <a:latin typeface="Palatino Linotype" panose="02040502050505030304" pitchFamily="18" charset="0"/>
              </a:rPr>
            </a:br>
            <a:r>
              <a:rPr lang="en-US" sz="2800" dirty="0" smtClean="0">
                <a:latin typeface="Palatino Linotype" panose="02040502050505030304" pitchFamily="18" charset="0"/>
              </a:rPr>
              <a:t>Director Signed Reports + Flag Explanations</a:t>
            </a:r>
          </a:p>
        </p:txBody>
      </p:sp>
      <p:sp>
        <p:nvSpPr>
          <p:cNvPr id="5" name="Footer Placeholder 2"/>
          <p:cNvSpPr>
            <a:spLocks noGrp="1"/>
          </p:cNvSpPr>
          <p:nvPr>
            <p:ph type="ftr" sz="quarter" idx="3"/>
          </p:nvPr>
        </p:nvSpPr>
        <p:spPr>
          <a:xfrm>
            <a:off x="380999" y="6356350"/>
            <a:ext cx="3352800" cy="274320"/>
          </a:xfrm>
          <a:prstGeom prst="rect">
            <a:avLst/>
          </a:prstGeom>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2961588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5" name="Title 1"/>
          <p:cNvSpPr>
            <a:spLocks noGrp="1"/>
          </p:cNvSpPr>
          <p:nvPr>
            <p:ph type="title"/>
          </p:nvPr>
        </p:nvSpPr>
        <p:spPr bwMode="auto">
          <a:xfrm>
            <a:off x="-35851" y="1116962"/>
            <a:ext cx="2112884" cy="288510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Palatino Linotype" panose="02040502050505030304" pitchFamily="18" charset="0"/>
              </a:rPr>
              <a:t>SPED Data Summary Report</a:t>
            </a:r>
          </a:p>
        </p:txBody>
      </p:sp>
      <p:sp>
        <p:nvSpPr>
          <p:cNvPr id="4" name="Content Placeholder 3"/>
          <p:cNvSpPr>
            <a:spLocks noGrp="1"/>
          </p:cNvSpPr>
          <p:nvPr>
            <p:ph sz="quarter" idx="10"/>
          </p:nvPr>
        </p:nvSpPr>
        <p:spPr>
          <a:xfrm>
            <a:off x="2077033" y="440379"/>
            <a:ext cx="6955207" cy="5915971"/>
          </a:xfrm>
        </p:spPr>
        <p:txBody>
          <a:bodyPr>
            <a:normAutofit lnSpcReduction="10000"/>
          </a:bodyPr>
          <a:lstStyle/>
          <a:p>
            <a:pPr marL="45720" indent="0">
              <a:buNone/>
            </a:pPr>
            <a:r>
              <a:rPr lang="en-US" dirty="0" smtClean="0"/>
              <a:t>The report has 5 Sections</a:t>
            </a:r>
          </a:p>
          <a:p>
            <a:pPr lvl="1"/>
            <a:r>
              <a:rPr lang="en-US" dirty="0" smtClean="0"/>
              <a:t>Section A: Disciplinary Removal Type </a:t>
            </a:r>
            <a:r>
              <a:rPr lang="en-US" b="1" dirty="0" smtClean="0"/>
              <a:t>by Disability </a:t>
            </a:r>
            <a:r>
              <a:rPr lang="en-US" dirty="0" smtClean="0"/>
              <a:t>(pp. 1-3)</a:t>
            </a:r>
          </a:p>
          <a:p>
            <a:pPr lvl="1"/>
            <a:r>
              <a:rPr lang="en-US" dirty="0" smtClean="0"/>
              <a:t>Section B: Disciplinary Removal Type </a:t>
            </a:r>
            <a:r>
              <a:rPr lang="en-US" b="1" dirty="0" smtClean="0"/>
              <a:t>by Race/Ethnicity</a:t>
            </a:r>
            <a:r>
              <a:rPr lang="en-US" dirty="0" smtClean="0"/>
              <a:t> (pp. 4-6)</a:t>
            </a:r>
          </a:p>
          <a:p>
            <a:pPr lvl="1"/>
            <a:r>
              <a:rPr lang="en-US" dirty="0" smtClean="0"/>
              <a:t>Section C: Disciplinary Removal Type </a:t>
            </a:r>
            <a:r>
              <a:rPr lang="en-US" b="1" dirty="0" smtClean="0"/>
              <a:t>by Gender </a:t>
            </a:r>
            <a:r>
              <a:rPr lang="en-US" dirty="0" smtClean="0"/>
              <a:t>(pp. 7-9)</a:t>
            </a:r>
          </a:p>
          <a:p>
            <a:pPr lvl="1"/>
            <a:r>
              <a:rPr lang="en-US" dirty="0" smtClean="0"/>
              <a:t>Section D: Disciplinary </a:t>
            </a:r>
            <a:r>
              <a:rPr lang="en-US" dirty="0"/>
              <a:t>Removal Type </a:t>
            </a:r>
            <a:r>
              <a:rPr lang="en-US" b="1" dirty="0"/>
              <a:t>by </a:t>
            </a:r>
            <a:r>
              <a:rPr lang="en-US" b="1" dirty="0" smtClean="0"/>
              <a:t>English Language Learner Status</a:t>
            </a:r>
            <a:r>
              <a:rPr lang="en-US" dirty="0" smtClean="0"/>
              <a:t>(pp. 10-12)</a:t>
            </a:r>
          </a:p>
          <a:p>
            <a:pPr lvl="1"/>
            <a:r>
              <a:rPr lang="en-US" dirty="0" smtClean="0"/>
              <a:t>Section E: Children subject to expulsion who did and did not receive educational services by Disability Status (p. 13)</a:t>
            </a:r>
            <a:endParaRPr lang="en-US" dirty="0"/>
          </a:p>
        </p:txBody>
      </p:sp>
      <p:pic>
        <p:nvPicPr>
          <p:cNvPr id="6" name="Picture 5" descr="C:\Users\ohleyer_a\Pictures\Discipline Screenshots\Data Summary Page 4.PNG"/>
          <p:cNvPicPr>
            <a:picLocks noChangeAspect="1"/>
          </p:cNvPicPr>
          <p:nvPr/>
        </p:nvPicPr>
        <p:blipFill rotWithShape="1">
          <a:blip r:embed="rId3">
            <a:extLst>
              <a:ext uri="{28A0092B-C50C-407E-A947-70E740481C1C}">
                <a14:useLocalDpi xmlns:a14="http://schemas.microsoft.com/office/drawing/2010/main" val="0"/>
              </a:ext>
            </a:extLst>
          </a:blip>
          <a:srcRect b="63344"/>
          <a:stretch/>
        </p:blipFill>
        <p:spPr bwMode="auto">
          <a:xfrm>
            <a:off x="632610" y="5926438"/>
            <a:ext cx="7047240" cy="7985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23665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endParaRPr lang="en-US" dirty="0">
              <a:solidFill>
                <a:prstClr val="white"/>
              </a:solidFill>
            </a:endParaRP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3400" dirty="0" smtClean="0">
                <a:latin typeface="Palatino Linotype" panose="02040502050505030304" pitchFamily="18" charset="0"/>
              </a:rPr>
              <a:t>SPED Data Summary Report</a:t>
            </a:r>
          </a:p>
        </p:txBody>
      </p:sp>
      <p:sp>
        <p:nvSpPr>
          <p:cNvPr id="5" name="Footer Placeholder 2"/>
          <p:cNvSpPr>
            <a:spLocks noGrp="1"/>
          </p:cNvSpPr>
          <p:nvPr>
            <p:ph type="ftr" sz="quarter" idx="3"/>
          </p:nvPr>
        </p:nvSpPr>
        <p:spPr/>
        <p:txBody>
          <a:bodyPr/>
          <a:lstStyle/>
          <a:p>
            <a:fld id="{757A2F4E-5D54-B04B-91BD-7E78EE1FE9FD}" type="slidenum">
              <a:rPr lang="en-US" smtClean="0"/>
              <a:pPr/>
              <a:t>27</a:t>
            </a:fld>
            <a:endParaRPr lang="en-US" dirty="0" smtClean="0"/>
          </a:p>
        </p:txBody>
      </p:sp>
      <p:sp>
        <p:nvSpPr>
          <p:cNvPr id="3" name="Content Placeholder 2"/>
          <p:cNvSpPr>
            <a:spLocks noGrp="1"/>
          </p:cNvSpPr>
          <p:nvPr>
            <p:ph sz="quarter" idx="10"/>
          </p:nvPr>
        </p:nvSpPr>
        <p:spPr>
          <a:xfrm>
            <a:off x="380998" y="1111045"/>
            <a:ext cx="8762631" cy="5746955"/>
          </a:xfrm>
          <a:prstGeom prst="rect">
            <a:avLst/>
          </a:prstGeom>
          <a:solidFill>
            <a:schemeClr val="bg1"/>
          </a:solidFill>
        </p:spPr>
        <p:txBody>
          <a:bodyPr/>
          <a:lstStyle/>
          <a:p>
            <a:pPr marL="0" eaLnBrk="1" hangingPunct="1">
              <a:spcBef>
                <a:spcPts val="600"/>
              </a:spcBef>
              <a:spcAft>
                <a:spcPts val="600"/>
              </a:spcAft>
              <a:buFontTx/>
              <a:buNone/>
              <a:defRPr/>
            </a:pPr>
            <a:r>
              <a:rPr lang="en-US" sz="2400" b="0" spc="250" dirty="0" smtClean="0">
                <a:solidFill>
                  <a:schemeClr val="tx1"/>
                </a:solidFill>
              </a:rPr>
              <a:t>Sections A-D contain counts of discipline events and counts of children with disabilities by: </a:t>
            </a:r>
          </a:p>
          <a:p>
            <a:pPr marL="114300" indent="-457200" eaLnBrk="1" hangingPunct="1">
              <a:spcBef>
                <a:spcPts val="600"/>
              </a:spcBef>
              <a:buFontTx/>
              <a:buAutoNum type="arabicParenBoth"/>
              <a:defRPr/>
            </a:pPr>
            <a:r>
              <a:rPr lang="en-US" sz="2400" spc="250" dirty="0" smtClean="0">
                <a:solidFill>
                  <a:schemeClr val="tx1"/>
                </a:solidFill>
              </a:rPr>
              <a:t>Unilateral removal </a:t>
            </a:r>
            <a:r>
              <a:rPr lang="en-US" sz="2400" b="0" spc="250" dirty="0" smtClean="0">
                <a:solidFill>
                  <a:schemeClr val="tx1"/>
                </a:solidFill>
              </a:rPr>
              <a:t>by school personnel following a drug or weapon offense or serious bodily injury</a:t>
            </a:r>
          </a:p>
          <a:p>
            <a:pPr marL="114300" indent="-457200" eaLnBrk="1" hangingPunct="1">
              <a:spcBef>
                <a:spcPts val="600"/>
              </a:spcBef>
              <a:buFontTx/>
              <a:buAutoNum type="arabicParenBoth"/>
              <a:defRPr/>
            </a:pPr>
            <a:r>
              <a:rPr lang="en-US" sz="2400" spc="250" dirty="0"/>
              <a:t>R</a:t>
            </a:r>
            <a:r>
              <a:rPr lang="en-US" sz="2400" spc="250" dirty="0" smtClean="0">
                <a:solidFill>
                  <a:schemeClr val="tx1"/>
                </a:solidFill>
              </a:rPr>
              <a:t>emoval based on a hearing officer determination</a:t>
            </a:r>
            <a:r>
              <a:rPr lang="en-US" sz="2400" b="0" spc="250" dirty="0" smtClean="0">
                <a:solidFill>
                  <a:schemeClr val="tx1"/>
                </a:solidFill>
              </a:rPr>
              <a:t> regarding likely injury</a:t>
            </a:r>
          </a:p>
          <a:p>
            <a:pPr marL="114300" indent="-457200" eaLnBrk="1" hangingPunct="1">
              <a:spcBef>
                <a:spcPts val="600"/>
              </a:spcBef>
              <a:buFontTx/>
              <a:buAutoNum type="arabicParenBoth"/>
              <a:defRPr/>
            </a:pPr>
            <a:r>
              <a:rPr lang="en-US" sz="2400" spc="250" dirty="0" smtClean="0"/>
              <a:t>S</a:t>
            </a:r>
            <a:r>
              <a:rPr lang="en-US" sz="2400" spc="250" dirty="0" smtClean="0">
                <a:solidFill>
                  <a:schemeClr val="tx1"/>
                </a:solidFill>
              </a:rPr>
              <a:t>uspension</a:t>
            </a:r>
            <a:r>
              <a:rPr lang="en-US" sz="2400" b="0" spc="250" dirty="0" smtClean="0">
                <a:solidFill>
                  <a:schemeClr val="tx1"/>
                </a:solidFill>
              </a:rPr>
              <a:t> (both In-School and Out-of-School totaling less than 10 school days and totaling more than 10 school days</a:t>
            </a:r>
          </a:p>
          <a:p>
            <a:pPr marL="114300" indent="-457200" eaLnBrk="1" hangingPunct="1">
              <a:spcBef>
                <a:spcPts val="600"/>
              </a:spcBef>
              <a:spcAft>
                <a:spcPts val="600"/>
              </a:spcAft>
              <a:buFontTx/>
              <a:buAutoNum type="arabicParenBoth"/>
              <a:defRPr/>
            </a:pPr>
            <a:r>
              <a:rPr lang="en-US" sz="2400" spc="250" dirty="0"/>
              <a:t>E</a:t>
            </a:r>
            <a:r>
              <a:rPr lang="en-US" sz="2400" spc="250" dirty="0" smtClean="0">
                <a:solidFill>
                  <a:schemeClr val="tx1"/>
                </a:solidFill>
              </a:rPr>
              <a:t>xpulsion</a:t>
            </a:r>
            <a:r>
              <a:rPr lang="en-US" sz="2400" b="0" spc="250" dirty="0" smtClean="0">
                <a:solidFill>
                  <a:schemeClr val="tx1"/>
                </a:solidFill>
              </a:rPr>
              <a:t> with and without educational services.</a:t>
            </a:r>
          </a:p>
          <a:p>
            <a:pPr marL="0" indent="0" eaLnBrk="1" hangingPunct="1">
              <a:spcBef>
                <a:spcPts val="600"/>
              </a:spcBef>
              <a:buNone/>
              <a:defRPr/>
            </a:pPr>
            <a:r>
              <a:rPr lang="en-US" sz="2400" spc="250" dirty="0" smtClean="0">
                <a:solidFill>
                  <a:schemeClr val="accent1"/>
                </a:solidFill>
              </a:rPr>
              <a:t>TIP:  The TOTALS for these areas should be the </a:t>
            </a:r>
            <a:br>
              <a:rPr lang="en-US" sz="2400" spc="250" dirty="0" smtClean="0">
                <a:solidFill>
                  <a:schemeClr val="accent1"/>
                </a:solidFill>
              </a:rPr>
            </a:br>
            <a:r>
              <a:rPr lang="en-US" sz="2400" spc="250" dirty="0" smtClean="0">
                <a:solidFill>
                  <a:schemeClr val="accent1"/>
                </a:solidFill>
              </a:rPr>
              <a:t>same across Sections A-D   </a:t>
            </a:r>
          </a:p>
        </p:txBody>
      </p:sp>
    </p:spTree>
    <p:extLst>
      <p:ext uri="{BB962C8B-B14F-4D97-AF65-F5344CB8AC3E}">
        <p14:creationId xmlns:p14="http://schemas.microsoft.com/office/powerpoint/2010/main" val="403768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4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solidFill>
                <a:prstClr val="white"/>
              </a:solidFill>
            </a:endParaRPr>
          </a:p>
        </p:txBody>
      </p:sp>
      <p:sp>
        <p:nvSpPr>
          <p:cNvPr id="3" name="Footer Placeholder 2"/>
          <p:cNvSpPr>
            <a:spLocks noGrp="1"/>
          </p:cNvSpPr>
          <p:nvPr>
            <p:ph type="ftr" sz="quarter" idx="3"/>
          </p:nvPr>
        </p:nvSpPr>
        <p:spPr/>
        <p:txBody>
          <a:bodyPr/>
          <a:lstStyle/>
          <a:p>
            <a:fld id="{757A2F4E-5D54-B04B-91BD-7E78EE1FE9FD}" type="slidenum">
              <a:rPr lang="en-US" smtClean="0"/>
              <a:pPr/>
              <a:t>28</a:t>
            </a:fld>
            <a:endParaRPr lang="en-US" dirty="0" smtClean="0"/>
          </a:p>
        </p:txBody>
      </p:sp>
      <p:sp>
        <p:nvSpPr>
          <p:cNvPr id="4" name="Content Placeholder 3"/>
          <p:cNvSpPr>
            <a:spLocks noGrp="1"/>
          </p:cNvSpPr>
          <p:nvPr>
            <p:ph sz="quarter" idx="10"/>
          </p:nvPr>
        </p:nvSpPr>
        <p:spPr>
          <a:xfrm>
            <a:off x="381000" y="1127125"/>
            <a:ext cx="8382000" cy="5390053"/>
          </a:xfrm>
        </p:spPr>
        <p:txBody>
          <a:bodyPr>
            <a:normAutofit fontScale="92500" lnSpcReduction="10000"/>
          </a:bodyPr>
          <a:lstStyle/>
          <a:p>
            <a:pPr marL="45720" indent="0">
              <a:buNone/>
            </a:pPr>
            <a:r>
              <a:rPr lang="en-US" dirty="0" smtClean="0"/>
              <a:t>The final section, “Section </a:t>
            </a:r>
            <a:r>
              <a:rPr lang="en-US" dirty="0"/>
              <a:t>E: Children subject to expulsion who did and did not receive educational services by </a:t>
            </a:r>
            <a:r>
              <a:rPr lang="en-US" dirty="0" smtClean="0"/>
              <a:t>disability status” is on page 13. </a:t>
            </a:r>
            <a:endParaRPr lang="en-US" dirty="0"/>
          </a:p>
          <a:p>
            <a:pPr marL="45720" indent="0">
              <a:buNone/>
            </a:pPr>
            <a:r>
              <a:rPr lang="en-US" b="0" dirty="0" smtClean="0">
                <a:solidFill>
                  <a:schemeClr val="accent1"/>
                </a:solidFill>
              </a:rPr>
              <a:t>Note: Children </a:t>
            </a:r>
            <a:r>
              <a:rPr lang="en-US" b="0" dirty="0">
                <a:solidFill>
                  <a:schemeClr val="accent1"/>
                </a:solidFill>
              </a:rPr>
              <a:t>with disabilities must receive educational services during an expulsion of more than 10 school days. The only children with disabilities </a:t>
            </a:r>
            <a:r>
              <a:rPr lang="en-US" b="0" dirty="0" smtClean="0">
                <a:solidFill>
                  <a:schemeClr val="accent1"/>
                </a:solidFill>
              </a:rPr>
              <a:t>who should </a:t>
            </a:r>
            <a:r>
              <a:rPr lang="en-US" b="0" dirty="0">
                <a:solidFill>
                  <a:schemeClr val="accent1"/>
                </a:solidFill>
              </a:rPr>
              <a:t>be reported </a:t>
            </a:r>
            <a:r>
              <a:rPr lang="en-US" b="0" dirty="0" smtClean="0">
                <a:solidFill>
                  <a:schemeClr val="accent1"/>
                </a:solidFill>
              </a:rPr>
              <a:t>as </a:t>
            </a:r>
            <a:r>
              <a:rPr lang="en-US" b="0" u="sng" dirty="0" smtClean="0">
                <a:solidFill>
                  <a:schemeClr val="accent1"/>
                </a:solidFill>
              </a:rPr>
              <a:t>not receiving services</a:t>
            </a:r>
            <a:r>
              <a:rPr lang="en-US" b="0" dirty="0" smtClean="0">
                <a:solidFill>
                  <a:schemeClr val="accent1"/>
                </a:solidFill>
              </a:rPr>
              <a:t> </a:t>
            </a:r>
            <a:r>
              <a:rPr lang="en-US" b="0" dirty="0">
                <a:solidFill>
                  <a:schemeClr val="accent1"/>
                </a:solidFill>
              </a:rPr>
              <a:t>are those </a:t>
            </a:r>
            <a:r>
              <a:rPr lang="en-US" dirty="0">
                <a:solidFill>
                  <a:schemeClr val="accent1"/>
                </a:solidFill>
              </a:rPr>
              <a:t>who were removed for less than 10 school days </a:t>
            </a:r>
            <a:r>
              <a:rPr lang="en-US" b="0" dirty="0">
                <a:solidFill>
                  <a:schemeClr val="accent1"/>
                </a:solidFill>
              </a:rPr>
              <a:t>after an expulsion</a:t>
            </a:r>
            <a:r>
              <a:rPr lang="en-US" b="0" dirty="0" smtClean="0">
                <a:solidFill>
                  <a:schemeClr val="accent1"/>
                </a:solidFill>
              </a:rPr>
              <a:t>.</a:t>
            </a:r>
          </a:p>
          <a:p>
            <a:pPr marL="45720" indent="0">
              <a:buNone/>
            </a:pPr>
            <a:r>
              <a:rPr lang="en-US" b="0" dirty="0" smtClean="0">
                <a:solidFill>
                  <a:schemeClr val="accent1"/>
                </a:solidFill>
              </a:rPr>
              <a:t> </a:t>
            </a:r>
            <a:endParaRPr lang="en-US" b="0" dirty="0">
              <a:solidFill>
                <a:schemeClr val="accent1"/>
              </a:solidFill>
            </a:endParaRPr>
          </a:p>
          <a:p>
            <a:pPr marL="45720" indent="0">
              <a:buNone/>
            </a:pPr>
            <a:r>
              <a:rPr lang="en-US" b="0" dirty="0" smtClean="0">
                <a:solidFill>
                  <a:schemeClr val="accent1">
                    <a:lumMod val="75000"/>
                  </a:schemeClr>
                </a:solidFill>
              </a:rPr>
              <a:t>This is very rare, only 13 out of the 155 students expelled did not receive services last year (Section E-6(B)). </a:t>
            </a:r>
            <a:endParaRPr lang="en-US" b="0" dirty="0">
              <a:solidFill>
                <a:schemeClr val="accent1">
                  <a:lumMod val="75000"/>
                </a:schemeClr>
              </a:solidFill>
            </a:endParaRPr>
          </a:p>
        </p:txBody>
      </p:sp>
      <p:sp>
        <p:nvSpPr>
          <p:cNvPr id="5" name="Title 1"/>
          <p:cNvSpPr txBox="1">
            <a:spLocks/>
          </p:cNvSpPr>
          <p:nvPr/>
        </p:nvSpPr>
        <p:spPr bwMode="auto">
          <a:xfrm>
            <a:off x="533400" y="173593"/>
            <a:ext cx="8381260" cy="594804"/>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3400" dirty="0" smtClean="0">
                <a:solidFill>
                  <a:prstClr val="white"/>
                </a:solidFill>
                <a:latin typeface="Palatino Linotype" panose="02040502050505030304" pitchFamily="18" charset="0"/>
              </a:rPr>
              <a:t>SPED Data Summary Report</a:t>
            </a:r>
          </a:p>
        </p:txBody>
      </p:sp>
    </p:spTree>
    <p:extLst>
      <p:ext uri="{BB962C8B-B14F-4D97-AF65-F5344CB8AC3E}">
        <p14:creationId xmlns:p14="http://schemas.microsoft.com/office/powerpoint/2010/main" val="2620894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defTabSz="914400">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9" name="TextBox 18"/>
          <p:cNvSpPr txBox="1">
            <a:spLocks/>
          </p:cNvSpPr>
          <p:nvPr/>
        </p:nvSpPr>
        <p:spPr>
          <a:xfrm>
            <a:off x="3196614" y="4589182"/>
            <a:ext cx="5947386" cy="2268818"/>
          </a:xfrm>
          <a:prstGeom prst="rect">
            <a:avLst/>
          </a:prstGeom>
          <a:ln/>
        </p:spPr>
        <p:style>
          <a:lnRef idx="3">
            <a:schemeClr val="lt1"/>
          </a:lnRef>
          <a:fillRef idx="1">
            <a:schemeClr val="accent2"/>
          </a:fillRef>
          <a:effectRef idx="1">
            <a:schemeClr val="accent2"/>
          </a:effectRef>
          <a:fontRef idx="minor">
            <a:schemeClr val="lt1"/>
          </a:fontRef>
        </p:style>
        <p:txBody>
          <a:bodyPr lIns="86486" tIns="43243" rIns="86486" bIns="43243" anchor="ctr">
            <a:noAutofit/>
          </a:bodyPr>
          <a:lstStyle/>
          <a:p>
            <a:pPr algn="ctr" defTabSz="914400">
              <a:defRPr/>
            </a:pPr>
            <a:r>
              <a:rPr lang="en-US" dirty="0">
                <a:solidFill>
                  <a:prstClr val="white"/>
                </a:solidFill>
              </a:rPr>
              <a:t>If a child reported in column 1A was unilaterally removed to an Interim Alternative Educational Setting more than once then this child should be counted more than once in columns 1B,1C,1D.  If, in the course of a single incident, a child committed more than one type of offense, then report the child in each of the appropriate columns.   </a:t>
            </a:r>
          </a:p>
        </p:txBody>
      </p:sp>
      <p:sp>
        <p:nvSpPr>
          <p:cNvPr id="13" name="Footer Placeholder 2"/>
          <p:cNvSpPr>
            <a:spLocks noGrp="1"/>
          </p:cNvSpPr>
          <p:nvPr>
            <p:ph type="ftr" sz="quarter" idx="3"/>
          </p:nvPr>
        </p:nvSpPr>
        <p:spPr/>
        <p:txBody>
          <a:bodyPr/>
          <a:lstStyle/>
          <a:p>
            <a:fld id="{757A2F4E-5D54-B04B-91BD-7E78EE1FE9FD}" type="slidenum">
              <a:rPr lang="en-US" smtClean="0"/>
              <a:pPr/>
              <a:t>29</a:t>
            </a:fld>
            <a:endParaRPr lang="en-US" dirty="0" smtClean="0"/>
          </a:p>
        </p:txBody>
      </p:sp>
    </p:spTree>
    <p:extLst>
      <p:ext uri="{BB962C8B-B14F-4D97-AF65-F5344CB8AC3E}">
        <p14:creationId xmlns:p14="http://schemas.microsoft.com/office/powerpoint/2010/main" val="2279894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2376487"/>
            <a:ext cx="2171700" cy="2105025"/>
          </a:xfrm>
          <a:prstGeom prst="rect">
            <a:avLst/>
          </a:prstGeom>
        </p:spPr>
      </p:pic>
    </p:spTree>
    <p:extLst>
      <p:ext uri="{BB962C8B-B14F-4D97-AF65-F5344CB8AC3E}">
        <p14:creationId xmlns:p14="http://schemas.microsoft.com/office/powerpoint/2010/main" val="2633067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1" y="1807801"/>
            <a:ext cx="1512361" cy="4620269"/>
          </a:xfrm>
          <a:prstGeom prst="rect">
            <a:avLst/>
          </a:prstGeom>
        </p:spPr>
        <p:style>
          <a:lnRef idx="2">
            <a:schemeClr val="accent3"/>
          </a:lnRef>
          <a:fillRef idx="1">
            <a:schemeClr val="lt1"/>
          </a:fillRef>
          <a:effectRef idx="0">
            <a:schemeClr val="accent3"/>
          </a:effectRef>
          <a:fontRef idx="minor">
            <a:schemeClr val="dk1"/>
          </a:fontRef>
        </p:style>
        <p:txBody>
          <a:bodyPr wrap="square" lIns="86486" tIns="43243" rIns="86486" bIns="43243">
            <a:noAutofit/>
          </a:bodyPr>
          <a:lstStyle/>
          <a:p>
            <a:pPr>
              <a:defRPr/>
            </a:pPr>
            <a:r>
              <a:rPr lang="en-US" b="1" dirty="0" smtClean="0">
                <a:solidFill>
                  <a:srgbClr val="5C6670"/>
                </a:solidFill>
              </a:rPr>
              <a:t>1A</a:t>
            </a:r>
            <a:r>
              <a:rPr lang="en-US" dirty="0" smtClean="0">
                <a:solidFill>
                  <a:srgbClr val="5C6670"/>
                </a:solidFill>
              </a:rPr>
              <a:t>. Report </a:t>
            </a:r>
            <a:r>
              <a:rPr lang="en-US" dirty="0">
                <a:solidFill>
                  <a:srgbClr val="5C6670"/>
                </a:solidFill>
              </a:rPr>
              <a:t>the </a:t>
            </a:r>
            <a:r>
              <a:rPr lang="en-US" b="1" dirty="0">
                <a:solidFill>
                  <a:srgbClr val="FF0000"/>
                </a:solidFill>
              </a:rPr>
              <a:t>number of children </a:t>
            </a:r>
            <a:r>
              <a:rPr lang="en-US" dirty="0">
                <a:solidFill>
                  <a:srgbClr val="5C6670"/>
                </a:solidFill>
              </a:rPr>
              <a:t>ages 3-21 who were unilaterally removed for drugs, weapons, serious bodily injury.  </a:t>
            </a:r>
            <a:r>
              <a:rPr lang="en-US" dirty="0" smtClean="0">
                <a:solidFill>
                  <a:srgbClr val="5C6670"/>
                </a:solidFill>
              </a:rPr>
              <a:t>The child should only be counted once here. </a:t>
            </a:r>
            <a:endParaRPr lang="en-US" dirty="0">
              <a:solidFill>
                <a:srgbClr val="5C6670"/>
              </a:solidFill>
            </a:endParaRPr>
          </a:p>
        </p:txBody>
      </p:sp>
      <p:sp>
        <p:nvSpPr>
          <p:cNvPr id="14" name="TextBox 13"/>
          <p:cNvSpPr txBox="1"/>
          <p:nvPr/>
        </p:nvSpPr>
        <p:spPr>
          <a:xfrm>
            <a:off x="1551030" y="1807802"/>
            <a:ext cx="1582719" cy="4620268"/>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1B.</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Drug</a:t>
            </a:r>
            <a:r>
              <a:rPr lang="en-US" sz="2000" dirty="0">
                <a:solidFill>
                  <a:srgbClr val="5C6670"/>
                </a:solidFill>
              </a:rPr>
              <a:t> offenses.</a:t>
            </a:r>
          </a:p>
          <a:p>
            <a:pPr>
              <a:defRPr/>
            </a:pPr>
            <a:endParaRPr lang="en-US" sz="2000" dirty="0">
              <a:solidFill>
                <a:srgbClr val="5C6670"/>
              </a:solidFill>
            </a:endParaRPr>
          </a:p>
          <a:p>
            <a:pPr>
              <a:defRPr/>
            </a:pPr>
            <a:endParaRPr lang="en-US" sz="2000" dirty="0">
              <a:solidFill>
                <a:srgbClr val="5C6670"/>
              </a:solidFill>
            </a:endParaRPr>
          </a:p>
        </p:txBody>
      </p:sp>
      <p:sp>
        <p:nvSpPr>
          <p:cNvPr id="15" name="TextBox 14"/>
          <p:cNvSpPr txBox="1"/>
          <p:nvPr/>
        </p:nvSpPr>
        <p:spPr>
          <a:xfrm>
            <a:off x="3148553" y="1798392"/>
            <a:ext cx="1827473" cy="4629677"/>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b="1" dirty="0" smtClean="0">
                <a:solidFill>
                  <a:srgbClr val="5C6670"/>
                </a:solidFill>
              </a:rPr>
              <a:t>1C. </a:t>
            </a:r>
            <a:r>
              <a:rPr lang="en-US" dirty="0" smtClean="0">
                <a:solidFill>
                  <a:srgbClr val="5C6670"/>
                </a:solidFill>
              </a:rPr>
              <a:t>Report </a:t>
            </a:r>
            <a:r>
              <a:rPr lang="en-US" dirty="0">
                <a:solidFill>
                  <a:srgbClr val="5C6670"/>
                </a:solidFill>
              </a:rPr>
              <a:t>the </a:t>
            </a:r>
            <a:r>
              <a:rPr lang="en-US" dirty="0">
                <a:solidFill>
                  <a:srgbClr val="FF0000"/>
                </a:solidFill>
              </a:rPr>
              <a:t>total number of </a:t>
            </a:r>
            <a:r>
              <a:rPr lang="en-US" u="sng" dirty="0">
                <a:solidFill>
                  <a:srgbClr val="FF0000"/>
                </a:solidFill>
              </a:rPr>
              <a:t>times</a:t>
            </a:r>
            <a:r>
              <a:rPr lang="en-US" dirty="0">
                <a:solidFill>
                  <a:srgbClr val="FF0000"/>
                </a:solidFill>
              </a:rPr>
              <a:t> </a:t>
            </a:r>
            <a:r>
              <a:rPr lang="en-US" dirty="0">
                <a:solidFill>
                  <a:srgbClr val="5C6670"/>
                </a:solidFill>
              </a:rPr>
              <a:t>the children reported in column 1A were unilaterally removed for </a:t>
            </a:r>
            <a:r>
              <a:rPr lang="en-US" b="1" dirty="0">
                <a:solidFill>
                  <a:srgbClr val="FF0000"/>
                </a:solidFill>
              </a:rPr>
              <a:t>Weapon </a:t>
            </a:r>
            <a:r>
              <a:rPr lang="en-US" dirty="0">
                <a:solidFill>
                  <a:srgbClr val="5C6670"/>
                </a:solidFill>
              </a:rPr>
              <a:t>offenses.</a:t>
            </a:r>
          </a:p>
          <a:p>
            <a:pPr>
              <a:defRPr/>
            </a:pPr>
            <a:endParaRPr lang="en-US" dirty="0">
              <a:solidFill>
                <a:srgbClr val="5C6670"/>
              </a:solidFill>
            </a:endParaRPr>
          </a:p>
          <a:p>
            <a:pPr>
              <a:defRPr/>
            </a:pPr>
            <a:endParaRPr lang="en-US" dirty="0">
              <a:solidFill>
                <a:srgbClr val="5C6670"/>
              </a:solidFill>
            </a:endParaRPr>
          </a:p>
        </p:txBody>
      </p:sp>
      <p:sp>
        <p:nvSpPr>
          <p:cNvPr id="16" name="TextBox 15"/>
          <p:cNvSpPr txBox="1"/>
          <p:nvPr/>
        </p:nvSpPr>
        <p:spPr>
          <a:xfrm>
            <a:off x="5005633" y="1798392"/>
            <a:ext cx="3916327" cy="4254538"/>
          </a:xfrm>
          <a:prstGeom prst="rect">
            <a:avLst/>
          </a:prstGeom>
        </p:spPr>
        <p:style>
          <a:lnRef idx="2">
            <a:schemeClr val="accent3"/>
          </a:lnRef>
          <a:fillRef idx="1">
            <a:schemeClr val="lt1"/>
          </a:fillRef>
          <a:effectRef idx="0">
            <a:schemeClr val="accent3"/>
          </a:effectRef>
          <a:fontRef idx="minor">
            <a:schemeClr val="dk1"/>
          </a:fontRef>
        </p:style>
        <p:txBody>
          <a:bodyPr lIns="86486" tIns="43243" rIns="86486" bIns="43243"/>
          <a:lstStyle/>
          <a:p>
            <a:pPr>
              <a:defRPr/>
            </a:pPr>
            <a:r>
              <a:rPr lang="en-US" sz="2000" b="1" dirty="0" smtClean="0">
                <a:solidFill>
                  <a:srgbClr val="5C6670"/>
                </a:solidFill>
              </a:rPr>
              <a:t>1D.</a:t>
            </a:r>
            <a:r>
              <a:rPr lang="en-US" sz="2000" dirty="0" smtClean="0">
                <a:solidFill>
                  <a:srgbClr val="5C6670"/>
                </a:solidFill>
              </a:rPr>
              <a:t> Report </a:t>
            </a:r>
            <a:r>
              <a:rPr lang="en-US" sz="2000" dirty="0">
                <a:solidFill>
                  <a:srgbClr val="5C6670"/>
                </a:solidFill>
              </a:rPr>
              <a:t>the </a:t>
            </a:r>
            <a:r>
              <a:rPr lang="en-US" sz="2000" dirty="0">
                <a:solidFill>
                  <a:srgbClr val="FF0000"/>
                </a:solidFill>
              </a:rPr>
              <a:t>total number of </a:t>
            </a:r>
            <a:r>
              <a:rPr lang="en-US" sz="2000" u="sng" dirty="0">
                <a:solidFill>
                  <a:srgbClr val="FF0000"/>
                </a:solidFill>
              </a:rPr>
              <a:t>times</a:t>
            </a:r>
            <a:r>
              <a:rPr lang="en-US" sz="2000" dirty="0">
                <a:solidFill>
                  <a:srgbClr val="FF0000"/>
                </a:solidFill>
              </a:rPr>
              <a:t> </a:t>
            </a:r>
            <a:r>
              <a:rPr lang="en-US" sz="2000" dirty="0">
                <a:solidFill>
                  <a:srgbClr val="5C6670"/>
                </a:solidFill>
              </a:rPr>
              <a:t>the children reported in column 1A were unilaterally removed for </a:t>
            </a:r>
            <a:r>
              <a:rPr lang="en-US" sz="2000" b="1" dirty="0">
                <a:solidFill>
                  <a:srgbClr val="FF0000"/>
                </a:solidFill>
              </a:rPr>
              <a:t>Serious Bodily Injury </a:t>
            </a:r>
            <a:r>
              <a:rPr lang="en-US" sz="2000" dirty="0">
                <a:solidFill>
                  <a:srgbClr val="5C6670"/>
                </a:solidFill>
              </a:rPr>
              <a:t>offenses.</a:t>
            </a:r>
          </a:p>
        </p:txBody>
      </p:sp>
      <p:sp>
        <p:nvSpPr>
          <p:cNvPr id="17" name="TextBox 16"/>
          <p:cNvSpPr txBox="1"/>
          <p:nvPr/>
        </p:nvSpPr>
        <p:spPr>
          <a:xfrm>
            <a:off x="477176" y="81018"/>
            <a:ext cx="6613579" cy="36432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3" name="Footer Placeholder 2"/>
          <p:cNvSpPr>
            <a:spLocks noGrp="1"/>
          </p:cNvSpPr>
          <p:nvPr>
            <p:ph type="ftr" sz="quarter" idx="3"/>
          </p:nvPr>
        </p:nvSpPr>
        <p:spPr/>
        <p:txBody>
          <a:bodyPr/>
          <a:lstStyle/>
          <a:p>
            <a:fld id="{757A2F4E-5D54-B04B-91BD-7E78EE1FE9FD}" type="slidenum">
              <a:rPr lang="en-US" smtClean="0"/>
              <a:pPr/>
              <a:t>30</a:t>
            </a:fld>
            <a:endParaRPr lang="en-US" dirty="0" smtClean="0"/>
          </a:p>
        </p:txBody>
      </p:sp>
      <p:pic>
        <p:nvPicPr>
          <p:cNvPr id="11" name="Content Placeholder 10"/>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3471" y="445347"/>
            <a:ext cx="8969549" cy="1411452"/>
          </a:xfrm>
          <a:prstGeom prst="rect">
            <a:avLst/>
          </a:prstGeom>
        </p:spPr>
      </p:pic>
    </p:spTree>
    <p:extLst>
      <p:ext uri="{BB962C8B-B14F-4D97-AF65-F5344CB8AC3E}">
        <p14:creationId xmlns:p14="http://schemas.microsoft.com/office/powerpoint/2010/main" val="3957395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20" name="TextBox 19"/>
          <p:cNvSpPr txBox="1"/>
          <p:nvPr/>
        </p:nvSpPr>
        <p:spPr>
          <a:xfrm>
            <a:off x="3148553" y="1809409"/>
            <a:ext cx="5377222" cy="2357237"/>
          </a:xfrm>
          <a:prstGeom prst="rect">
            <a:avLst/>
          </a:prstGeom>
        </p:spPr>
        <p:style>
          <a:lnRef idx="2">
            <a:schemeClr val="accent5"/>
          </a:lnRef>
          <a:fillRef idx="1">
            <a:schemeClr val="lt1"/>
          </a:fillRef>
          <a:effectRef idx="0">
            <a:schemeClr val="accent5"/>
          </a:effectRef>
          <a:fontRef idx="minor">
            <a:schemeClr val="dk1"/>
          </a:fontRef>
        </p:style>
        <p:txBody>
          <a:bodyPr lIns="86486" tIns="43243" rIns="86486" bIns="43243">
            <a:noAutofit/>
          </a:bodyPr>
          <a:lstStyle/>
          <a:p>
            <a:pPr>
              <a:defRPr/>
            </a:pPr>
            <a:r>
              <a:rPr lang="en-US" sz="2000" dirty="0">
                <a:solidFill>
                  <a:srgbClr val="5C6670"/>
                </a:solidFill>
              </a:rPr>
              <a:t>Report the </a:t>
            </a:r>
            <a:r>
              <a:rPr lang="en-US" sz="2000" dirty="0">
                <a:solidFill>
                  <a:srgbClr val="FF0000"/>
                </a:solidFill>
              </a:rPr>
              <a:t>number of </a:t>
            </a:r>
            <a:r>
              <a:rPr lang="en-US" sz="2000" b="1" dirty="0">
                <a:solidFill>
                  <a:srgbClr val="FF0000"/>
                </a:solidFill>
              </a:rPr>
              <a:t>children</a:t>
            </a:r>
            <a:r>
              <a:rPr lang="en-US" sz="2000" dirty="0">
                <a:solidFill>
                  <a:srgbClr val="FF0000"/>
                </a:solidFill>
              </a:rPr>
              <a:t> </a:t>
            </a:r>
            <a:r>
              <a:rPr lang="en-US" sz="2000" dirty="0">
                <a:solidFill>
                  <a:srgbClr val="5C6670"/>
                </a:solidFill>
              </a:rPr>
              <a:t>ages 3-21, who were removed to an IAES based on a </a:t>
            </a:r>
            <a:r>
              <a:rPr lang="en-US" sz="2000" b="1" dirty="0">
                <a:solidFill>
                  <a:srgbClr val="FF0000"/>
                </a:solidFill>
              </a:rPr>
              <a:t>Hearing Officer Determination </a:t>
            </a:r>
            <a:r>
              <a:rPr lang="en-US" sz="2000" dirty="0">
                <a:solidFill>
                  <a:srgbClr val="5C6670"/>
                </a:solidFill>
              </a:rPr>
              <a:t>of likely injury to themselves or others.  Children removed by a hearing officer more than once should be counted only once in column 2.  </a:t>
            </a:r>
          </a:p>
          <a:p>
            <a:pPr>
              <a:defRPr/>
            </a:pPr>
            <a:endParaRPr lang="en-US" sz="2000" dirty="0">
              <a:solidFill>
                <a:srgbClr val="5C667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865" y="211399"/>
            <a:ext cx="5124910" cy="1578393"/>
          </a:xfrm>
          <a:prstGeom prst="rect">
            <a:avLst/>
          </a:prstGeom>
        </p:spPr>
      </p:pic>
      <p:sp>
        <p:nvSpPr>
          <p:cNvPr id="13" name="Footer Placeholder 2"/>
          <p:cNvSpPr>
            <a:spLocks noGrp="1"/>
          </p:cNvSpPr>
          <p:nvPr>
            <p:ph type="ftr" sz="quarter" idx="3"/>
          </p:nvPr>
        </p:nvSpPr>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2988353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
            <a:ext cx="8921960" cy="6184722"/>
          </a:xfrm>
          <a:prstGeom prst="rect">
            <a:avLst/>
          </a:prstGeom>
        </p:spPr>
      </p:pic>
      <p:sp>
        <p:nvSpPr>
          <p:cNvPr id="17" name="TextBox 16"/>
          <p:cNvSpPr txBox="1"/>
          <p:nvPr/>
        </p:nvSpPr>
        <p:spPr>
          <a:xfrm>
            <a:off x="477177" y="81018"/>
            <a:ext cx="2105025" cy="1195326"/>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spAutoFit/>
          </a:bodyPr>
          <a:lstStyle/>
          <a:p>
            <a:pPr>
              <a:defRPr/>
            </a:pPr>
            <a:r>
              <a:rPr lang="en-US" b="1" dirty="0">
                <a:solidFill>
                  <a:srgbClr val="5C6670"/>
                </a:solidFill>
              </a:rPr>
              <a:t>Section A:  Disciplinary Removal by Disability</a:t>
            </a:r>
            <a:r>
              <a:rPr lang="en-US" b="1" dirty="0" smtClean="0">
                <a:solidFill>
                  <a:srgbClr val="5C6670"/>
                </a:solidFill>
              </a:rPr>
              <a:t>.</a:t>
            </a:r>
            <a:endParaRPr lang="en-US" b="1" dirty="0">
              <a:solidFill>
                <a:srgbClr val="5C6670"/>
              </a:solidFill>
            </a:endParaRPr>
          </a:p>
        </p:txBody>
      </p:sp>
      <p:sp>
        <p:nvSpPr>
          <p:cNvPr id="11" name="TextBox 10"/>
          <p:cNvSpPr txBox="1"/>
          <p:nvPr/>
        </p:nvSpPr>
        <p:spPr>
          <a:xfrm>
            <a:off x="1635393" y="2241681"/>
            <a:ext cx="6426165" cy="4034570"/>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a:defRPr/>
            </a:pPr>
            <a:r>
              <a:rPr lang="en-US" sz="2000" dirty="0" smtClean="0">
                <a:solidFill>
                  <a:prstClr val="white"/>
                </a:solidFill>
              </a:rPr>
              <a:t>This page, with columns 1A</a:t>
            </a:r>
            <a:r>
              <a:rPr lang="en-US" sz="2000" dirty="0">
                <a:solidFill>
                  <a:prstClr val="white"/>
                </a:solidFill>
              </a:rPr>
              <a:t>, </a:t>
            </a:r>
            <a:r>
              <a:rPr lang="en-US" sz="2000" dirty="0" smtClean="0">
                <a:solidFill>
                  <a:prstClr val="white"/>
                </a:solidFill>
              </a:rPr>
              <a:t>1B</a:t>
            </a:r>
            <a:r>
              <a:rPr lang="en-US" sz="2000" dirty="0">
                <a:solidFill>
                  <a:prstClr val="white"/>
                </a:solidFill>
              </a:rPr>
              <a:t>, </a:t>
            </a:r>
            <a:r>
              <a:rPr lang="en-US" sz="2000" dirty="0" smtClean="0">
                <a:solidFill>
                  <a:prstClr val="white"/>
                </a:solidFill>
              </a:rPr>
              <a:t>1C</a:t>
            </a:r>
            <a:r>
              <a:rPr lang="en-US" sz="2000" dirty="0">
                <a:solidFill>
                  <a:prstClr val="white"/>
                </a:solidFill>
              </a:rPr>
              <a:t>, </a:t>
            </a:r>
            <a:r>
              <a:rPr lang="en-US" sz="2000" dirty="0" smtClean="0">
                <a:solidFill>
                  <a:prstClr val="white"/>
                </a:solidFill>
              </a:rPr>
              <a:t>1D </a:t>
            </a:r>
            <a:r>
              <a:rPr lang="en-US" sz="2000" dirty="0">
                <a:solidFill>
                  <a:prstClr val="white"/>
                </a:solidFill>
              </a:rPr>
              <a:t>&amp; </a:t>
            </a:r>
            <a:r>
              <a:rPr lang="en-US" sz="2000" dirty="0" smtClean="0">
                <a:solidFill>
                  <a:prstClr val="white"/>
                </a:solidFill>
              </a:rPr>
              <a:t>2 </a:t>
            </a:r>
            <a:r>
              <a:rPr lang="en-US" sz="2000" dirty="0">
                <a:solidFill>
                  <a:prstClr val="white"/>
                </a:solidFill>
              </a:rPr>
              <a:t>will repeat </a:t>
            </a:r>
            <a:r>
              <a:rPr lang="en-US" sz="2000" dirty="0" smtClean="0">
                <a:solidFill>
                  <a:prstClr val="white"/>
                </a:solidFill>
              </a:rPr>
              <a:t>for: </a:t>
            </a:r>
          </a:p>
          <a:p>
            <a:pPr>
              <a:defRPr/>
            </a:pPr>
            <a:endParaRPr lang="en-US" sz="2000" dirty="0" smtClean="0">
              <a:solidFill>
                <a:prstClr val="white"/>
              </a:solidFill>
            </a:endParaRPr>
          </a:p>
          <a:p>
            <a:pPr marL="285750" indent="-285750">
              <a:buFont typeface="Arial" panose="020B0604020202020204" pitchFamily="34" charset="0"/>
              <a:buChar char="•"/>
              <a:defRPr/>
            </a:pPr>
            <a:r>
              <a:rPr lang="en-US" sz="2000" dirty="0" smtClean="0">
                <a:solidFill>
                  <a:prstClr val="white"/>
                </a:solidFill>
              </a:rPr>
              <a:t>Section A: Disability</a:t>
            </a:r>
          </a:p>
          <a:p>
            <a:pPr marL="285750" indent="-28575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a:buFont typeface="Arial" panose="020B0604020202020204" pitchFamily="34" charset="0"/>
              <a:buChar char="•"/>
              <a:defRPr/>
            </a:pPr>
            <a:r>
              <a:rPr lang="en-US" sz="2000" dirty="0" smtClean="0">
                <a:solidFill>
                  <a:prstClr val="white"/>
                </a:solidFill>
              </a:rPr>
              <a:t>Section C: Gender and  </a:t>
            </a:r>
          </a:p>
          <a:p>
            <a:pPr marL="285750" indent="-28575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a:defRPr/>
            </a:pPr>
            <a:endParaRPr lang="en-US" sz="2000" dirty="0">
              <a:solidFill>
                <a:prstClr val="white"/>
              </a:solidFill>
            </a:endParaRPr>
          </a:p>
          <a:p>
            <a:pPr>
              <a:defRPr/>
            </a:pPr>
            <a:r>
              <a:rPr lang="en-US" sz="2000" dirty="0" smtClean="0">
                <a:solidFill>
                  <a:prstClr val="white"/>
                </a:solidFill>
              </a:rPr>
              <a:t>The report will use the Federal Race/</a:t>
            </a:r>
          </a:p>
          <a:p>
            <a:pPr>
              <a:defRPr/>
            </a:pPr>
            <a:r>
              <a:rPr lang="en-US" sz="2000" dirty="0" smtClean="0">
                <a:solidFill>
                  <a:prstClr val="white"/>
                </a:solidFill>
              </a:rPr>
              <a:t>Ethnicity Reporting Category for the Race/Ethnic codes.  The totals should match across all 4 pages. </a:t>
            </a:r>
            <a:endParaRPr lang="en-US" sz="2000" dirty="0">
              <a:solidFill>
                <a:prstClr val="white"/>
              </a:solidFill>
            </a:endParaRPr>
          </a:p>
        </p:txBody>
      </p:sp>
      <p:sp>
        <p:nvSpPr>
          <p:cNvPr id="13" name="Footer Placeholder 2"/>
          <p:cNvSpPr>
            <a:spLocks noGrp="1"/>
          </p:cNvSpPr>
          <p:nvPr>
            <p:ph type="ftr" sz="quarter" idx="3"/>
          </p:nvPr>
        </p:nvSpPr>
        <p:spPr/>
        <p:txBody>
          <a:bodyPr/>
          <a:lstStyle/>
          <a:p>
            <a:fld id="{757A2F4E-5D54-B04B-91BD-7E78EE1FE9FD}" type="slidenum">
              <a:rPr lang="en-US" smtClean="0"/>
              <a:pPr/>
              <a:t>32</a:t>
            </a:fld>
            <a:endParaRPr lang="en-US" dirty="0" smtClean="0"/>
          </a:p>
        </p:txBody>
      </p:sp>
    </p:spTree>
    <p:extLst>
      <p:ext uri="{BB962C8B-B14F-4D97-AF65-F5344CB8AC3E}">
        <p14:creationId xmlns:p14="http://schemas.microsoft.com/office/powerpoint/2010/main" val="1269646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8" name="TextBox 17"/>
          <p:cNvSpPr txBox="1"/>
          <p:nvPr/>
        </p:nvSpPr>
        <p:spPr>
          <a:xfrm>
            <a:off x="2368148" y="2806406"/>
            <a:ext cx="5835192" cy="1333795"/>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defTabSz="914400">
              <a:defRPr/>
            </a:pPr>
            <a:r>
              <a:rPr lang="en-US" sz="2000" dirty="0">
                <a:solidFill>
                  <a:prstClr val="white"/>
                </a:solidFill>
              </a:rPr>
              <a:t>A child who is subject to both an In-School Suspension and an Out-of-School Suspension for the same offense should be reported in both </a:t>
            </a:r>
            <a:r>
              <a:rPr lang="en-US" sz="2000" dirty="0" smtClean="0">
                <a:solidFill>
                  <a:prstClr val="white"/>
                </a:solidFill>
              </a:rPr>
              <a:t>subsections </a:t>
            </a:r>
            <a:r>
              <a:rPr lang="en-US" sz="2000" dirty="0">
                <a:solidFill>
                  <a:prstClr val="white"/>
                </a:solidFill>
              </a:rPr>
              <a:t>3 and 4.</a:t>
            </a:r>
          </a:p>
        </p:txBody>
      </p:sp>
      <p:sp>
        <p:nvSpPr>
          <p:cNvPr id="12" name="Footer Placeholder 2"/>
          <p:cNvSpPr>
            <a:spLocks noGrp="1"/>
          </p:cNvSpPr>
          <p:nvPr>
            <p:ph type="ftr" sz="quarter" idx="3"/>
          </p:nvPr>
        </p:nvSpPr>
        <p:spPr/>
        <p:txBody>
          <a:bodyPr/>
          <a:lstStyle/>
          <a:p>
            <a:fld id="{757A2F4E-5D54-B04B-91BD-7E78EE1FE9FD}" type="slidenum">
              <a:rPr lang="en-US" smtClean="0"/>
              <a:pPr/>
              <a:t>33</a:t>
            </a:fld>
            <a:endParaRPr lang="en-US" dirty="0" smtClean="0"/>
          </a:p>
        </p:txBody>
      </p:sp>
    </p:spTree>
    <p:extLst>
      <p:ext uri="{BB962C8B-B14F-4D97-AF65-F5344CB8AC3E}">
        <p14:creationId xmlns:p14="http://schemas.microsoft.com/office/powerpoint/2010/main" val="3157076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7" name="TextBox 6"/>
          <p:cNvSpPr txBox="1"/>
          <p:nvPr/>
        </p:nvSpPr>
        <p:spPr>
          <a:xfrm>
            <a:off x="1001483" y="1814691"/>
            <a:ext cx="2750071"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a:t>
            </a:r>
            <a:r>
              <a:rPr lang="en-US" sz="2000" b="1" dirty="0">
                <a:solidFill>
                  <a:srgbClr val="FF0000"/>
                </a:solidFill>
              </a:rPr>
              <a:t>children</a:t>
            </a:r>
            <a:r>
              <a:rPr lang="en-US" sz="2000" dirty="0">
                <a:solidFill>
                  <a:srgbClr val="FF0000"/>
                </a:solidFill>
              </a:rPr>
              <a:t> </a:t>
            </a:r>
            <a:r>
              <a:rPr lang="en-US" sz="2000" dirty="0">
                <a:solidFill>
                  <a:srgbClr val="5C6670"/>
                </a:solidFill>
              </a:rPr>
              <a:t>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3A.</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484" y="-33983"/>
            <a:ext cx="5531177" cy="1912011"/>
          </a:xfrm>
          <a:prstGeom prst="rect">
            <a:avLst/>
          </a:prstGeom>
        </p:spPr>
      </p:pic>
      <p:sp>
        <p:nvSpPr>
          <p:cNvPr id="8" name="TextBox 7"/>
          <p:cNvSpPr txBox="1"/>
          <p:nvPr/>
        </p:nvSpPr>
        <p:spPr>
          <a:xfrm>
            <a:off x="3767071" y="1814691"/>
            <a:ext cx="2717639" cy="4632627"/>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a:t>
            </a:r>
            <a:r>
              <a:rPr lang="en-US" sz="2000" b="1" dirty="0">
                <a:solidFill>
                  <a:srgbClr val="FF0000"/>
                </a:solidFill>
              </a:rPr>
              <a:t>children</a:t>
            </a:r>
            <a:r>
              <a:rPr lang="en-US" sz="2000" dirty="0">
                <a:solidFill>
                  <a:srgbClr val="5C6670"/>
                </a:solidFill>
              </a:rPr>
              <a:t> ages 3-21 with </a:t>
            </a:r>
            <a:r>
              <a:rPr lang="en-US" sz="2000" dirty="0">
                <a:solidFill>
                  <a:srgbClr val="FF0000"/>
                </a:solidFill>
              </a:rPr>
              <a:t>Out-of-School Suspensions or Expulsions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3B.</a:t>
            </a:r>
          </a:p>
        </p:txBody>
      </p:sp>
      <p:sp>
        <p:nvSpPr>
          <p:cNvPr id="12" name="Footer Placeholder 2"/>
          <p:cNvSpPr>
            <a:spLocks noGrp="1"/>
          </p:cNvSpPr>
          <p:nvPr>
            <p:ph type="ftr" sz="quarter" idx="3"/>
          </p:nvPr>
        </p:nvSpPr>
        <p:spPr/>
        <p:txBody>
          <a:bodyPr/>
          <a:lstStyle/>
          <a:p>
            <a:fld id="{757A2F4E-5D54-B04B-91BD-7E78EE1FE9FD}" type="slidenum">
              <a:rPr lang="en-US" smtClean="0"/>
              <a:pPr/>
              <a:t>34</a:t>
            </a:fld>
            <a:endParaRPr lang="en-US" dirty="0" smtClean="0"/>
          </a:p>
        </p:txBody>
      </p:sp>
    </p:spTree>
    <p:extLst>
      <p:ext uri="{BB962C8B-B14F-4D97-AF65-F5344CB8AC3E}">
        <p14:creationId xmlns:p14="http://schemas.microsoft.com/office/powerpoint/2010/main" val="2472364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 y="-9823"/>
            <a:ext cx="9158569" cy="59200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023" y="83242"/>
            <a:ext cx="5915881" cy="1752011"/>
          </a:xfrm>
          <a:prstGeom prst="rect">
            <a:avLst/>
          </a:prstGeom>
        </p:spPr>
      </p:pic>
      <p:sp>
        <p:nvSpPr>
          <p:cNvPr id="9" name="TextBox 8"/>
          <p:cNvSpPr txBox="1"/>
          <p:nvPr/>
        </p:nvSpPr>
        <p:spPr>
          <a:xfrm>
            <a:off x="2690023" y="1800379"/>
            <a:ext cx="268956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a:t>
            </a:r>
            <a:r>
              <a:rPr lang="en-US" sz="2000" b="1" dirty="0">
                <a:solidFill>
                  <a:srgbClr val="FF0000"/>
                </a:solidFill>
              </a:rPr>
              <a:t>children</a:t>
            </a:r>
            <a:r>
              <a:rPr lang="en-US" sz="2000" dirty="0">
                <a:solidFill>
                  <a:srgbClr val="FF0000"/>
                </a:solidFill>
              </a:rPr>
              <a:t>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10 days or less </a:t>
            </a:r>
            <a:r>
              <a:rPr lang="en-US" sz="2000" dirty="0">
                <a:solidFill>
                  <a:srgbClr val="5C6670"/>
                </a:solidFill>
              </a:rPr>
              <a:t>during the school year for any offense or combination of offenses.  No child should be reported more than once in column 4A</a:t>
            </a:r>
            <a:r>
              <a:rPr lang="en-US" sz="2000" dirty="0" smtClean="0">
                <a:solidFill>
                  <a:srgbClr val="5C6670"/>
                </a:solidFill>
              </a:rPr>
              <a:t>.</a:t>
            </a:r>
            <a:endParaRPr lang="en-US" sz="2000" dirty="0">
              <a:solidFill>
                <a:srgbClr val="5C6670"/>
              </a:solidFill>
            </a:endParaRPr>
          </a:p>
          <a:p>
            <a:pPr>
              <a:defRPr/>
            </a:pPr>
            <a:endParaRPr lang="en-US" sz="2000" dirty="0">
              <a:solidFill>
                <a:srgbClr val="5C6670"/>
              </a:solidFill>
            </a:endParaRPr>
          </a:p>
        </p:txBody>
      </p:sp>
      <p:sp>
        <p:nvSpPr>
          <p:cNvPr id="10" name="TextBox 9"/>
          <p:cNvSpPr txBox="1"/>
          <p:nvPr/>
        </p:nvSpPr>
        <p:spPr>
          <a:xfrm>
            <a:off x="5379592" y="1800378"/>
            <a:ext cx="3241829" cy="4646939"/>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2000" dirty="0">
                <a:solidFill>
                  <a:srgbClr val="5C6670"/>
                </a:solidFill>
              </a:rPr>
              <a:t>Report the </a:t>
            </a:r>
            <a:r>
              <a:rPr lang="en-US" sz="2000" dirty="0">
                <a:solidFill>
                  <a:srgbClr val="FF0000"/>
                </a:solidFill>
              </a:rPr>
              <a:t>number of </a:t>
            </a:r>
            <a:r>
              <a:rPr lang="en-US" sz="2000" b="1" dirty="0">
                <a:solidFill>
                  <a:srgbClr val="FF0000"/>
                </a:solidFill>
              </a:rPr>
              <a:t>children</a:t>
            </a:r>
            <a:r>
              <a:rPr lang="en-US" sz="2000" dirty="0">
                <a:solidFill>
                  <a:srgbClr val="FF0000"/>
                </a:solidFill>
              </a:rPr>
              <a:t> </a:t>
            </a:r>
            <a:r>
              <a:rPr lang="en-US" sz="2000" dirty="0">
                <a:solidFill>
                  <a:srgbClr val="5C6670"/>
                </a:solidFill>
              </a:rPr>
              <a:t>ages 3-21 with </a:t>
            </a:r>
            <a:r>
              <a:rPr lang="en-US" sz="2000" dirty="0">
                <a:solidFill>
                  <a:srgbClr val="FF0000"/>
                </a:solidFill>
              </a:rPr>
              <a:t>In-School Suspensions </a:t>
            </a:r>
            <a:r>
              <a:rPr lang="en-US" sz="2000" dirty="0">
                <a:solidFill>
                  <a:srgbClr val="5C6670"/>
                </a:solidFill>
              </a:rPr>
              <a:t>summing to </a:t>
            </a:r>
            <a:r>
              <a:rPr lang="en-US" sz="2000" dirty="0">
                <a:solidFill>
                  <a:srgbClr val="FF0000"/>
                </a:solidFill>
              </a:rPr>
              <a:t>more than 10 days </a:t>
            </a:r>
            <a:r>
              <a:rPr lang="en-US" sz="2000" dirty="0">
                <a:solidFill>
                  <a:srgbClr val="5C6670"/>
                </a:solidFill>
              </a:rPr>
              <a:t>during the school year for any offense or combination of offenses.  No child should be reported more than once in column 4A.</a:t>
            </a:r>
          </a:p>
        </p:txBody>
      </p:sp>
      <p:sp>
        <p:nvSpPr>
          <p:cNvPr id="12" name="Footer Placeholder 2"/>
          <p:cNvSpPr>
            <a:spLocks noGrp="1"/>
          </p:cNvSpPr>
          <p:nvPr>
            <p:ph type="ftr" sz="quarter" idx="3"/>
          </p:nvPr>
        </p:nvSpPr>
        <p:spPr/>
        <p:txBody>
          <a:bodyPr/>
          <a:lstStyle/>
          <a:p>
            <a:fld id="{757A2F4E-5D54-B04B-91BD-7E78EE1FE9FD}" type="slidenum">
              <a:rPr lang="en-US" smtClean="0"/>
              <a:pPr/>
              <a:t>35</a:t>
            </a:fld>
            <a:endParaRPr lang="en-US" dirty="0" smtClean="0"/>
          </a:p>
        </p:txBody>
      </p:sp>
    </p:spTree>
    <p:extLst>
      <p:ext uri="{BB962C8B-B14F-4D97-AF65-F5344CB8AC3E}">
        <p14:creationId xmlns:p14="http://schemas.microsoft.com/office/powerpoint/2010/main" val="4152916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9823"/>
            <a:ext cx="9158569" cy="5920085"/>
          </a:xfrm>
          <a:prstGeom prst="rect">
            <a:avLst/>
          </a:prstGeom>
        </p:spPr>
      </p:pic>
      <p:sp>
        <p:nvSpPr>
          <p:cNvPr id="19" name="TextBox 18"/>
          <p:cNvSpPr txBox="1"/>
          <p:nvPr/>
        </p:nvSpPr>
        <p:spPr>
          <a:xfrm>
            <a:off x="1798502" y="2408070"/>
            <a:ext cx="5085760" cy="2685548"/>
          </a:xfrm>
          <a:prstGeom prst="rect">
            <a:avLst/>
          </a:prstGeom>
          <a:ln/>
        </p:spPr>
        <p:style>
          <a:lnRef idx="3">
            <a:schemeClr val="lt1"/>
          </a:lnRef>
          <a:fillRef idx="1">
            <a:schemeClr val="accent1"/>
          </a:fillRef>
          <a:effectRef idx="1">
            <a:schemeClr val="accent1"/>
          </a:effectRef>
          <a:fontRef idx="minor">
            <a:schemeClr val="lt1"/>
          </a:fontRef>
        </p:style>
        <p:txBody>
          <a:bodyPr lIns="45720" tIns="43247" rIns="45720" bIns="45720" anchor="ctr"/>
          <a:lstStyle/>
          <a:p>
            <a:pPr defTabSz="914400">
              <a:defRPr/>
            </a:pPr>
            <a:r>
              <a:rPr lang="en-US" sz="2000" dirty="0" smtClean="0">
                <a:solidFill>
                  <a:prstClr val="white"/>
                </a:solidFill>
              </a:rPr>
              <a:t>This page with columns 3A/B and 4A/B will also </a:t>
            </a:r>
            <a:r>
              <a:rPr lang="en-US" sz="2000" dirty="0">
                <a:solidFill>
                  <a:prstClr val="white"/>
                </a:solidFill>
              </a:rPr>
              <a:t>repeat </a:t>
            </a:r>
            <a:r>
              <a:rPr lang="en-US" sz="2000" dirty="0" smtClean="0">
                <a:solidFill>
                  <a:prstClr val="white"/>
                </a:solidFill>
              </a:rPr>
              <a:t>for: </a:t>
            </a:r>
          </a:p>
          <a:p>
            <a:pPr defTabSz="914400">
              <a:defRPr/>
            </a:pPr>
            <a:endParaRPr lang="en-US" sz="2000" dirty="0" smtClean="0">
              <a:solidFill>
                <a:prstClr val="white"/>
              </a:solidFill>
            </a:endParaRPr>
          </a:p>
          <a:p>
            <a:pPr marL="285750" indent="-285750" defTabSz="914400">
              <a:buFont typeface="Arial" panose="020B0604020202020204" pitchFamily="34" charset="0"/>
              <a:buChar char="•"/>
              <a:defRPr/>
            </a:pPr>
            <a:r>
              <a:rPr lang="en-US" sz="2000" dirty="0" smtClean="0">
                <a:solidFill>
                  <a:prstClr val="white"/>
                </a:solidFill>
              </a:rPr>
              <a:t>Section A: Disability</a:t>
            </a:r>
          </a:p>
          <a:p>
            <a:pPr marL="285750" indent="-285750" defTabSz="914400">
              <a:buFont typeface="Arial" panose="020B0604020202020204" pitchFamily="34" charset="0"/>
              <a:buChar char="•"/>
              <a:defRPr/>
            </a:pPr>
            <a:r>
              <a:rPr lang="en-US" sz="2000" dirty="0" smtClean="0">
                <a:solidFill>
                  <a:prstClr val="white"/>
                </a:solidFill>
              </a:rPr>
              <a:t>Section B: Race</a:t>
            </a:r>
            <a:r>
              <a:rPr lang="en-US" sz="2000" dirty="0">
                <a:solidFill>
                  <a:prstClr val="white"/>
                </a:solidFill>
              </a:rPr>
              <a:t>/ </a:t>
            </a:r>
            <a:r>
              <a:rPr lang="en-US" sz="2000" dirty="0" smtClean="0">
                <a:solidFill>
                  <a:prstClr val="white"/>
                </a:solidFill>
              </a:rPr>
              <a:t>Ethnicity</a:t>
            </a:r>
          </a:p>
          <a:p>
            <a:pPr marL="285750" indent="-285750" defTabSz="914400">
              <a:buFont typeface="Arial" panose="020B0604020202020204" pitchFamily="34" charset="0"/>
              <a:buChar char="•"/>
              <a:defRPr/>
            </a:pPr>
            <a:r>
              <a:rPr lang="en-US" sz="2000" dirty="0" smtClean="0">
                <a:solidFill>
                  <a:prstClr val="white"/>
                </a:solidFill>
              </a:rPr>
              <a:t>Section C: Gender and  </a:t>
            </a:r>
          </a:p>
          <a:p>
            <a:pPr marL="285750" indent="-285750" defTabSz="914400">
              <a:buFont typeface="Arial" panose="020B0604020202020204" pitchFamily="34" charset="0"/>
              <a:buChar char="•"/>
              <a:defRPr/>
            </a:pPr>
            <a:r>
              <a:rPr lang="en-US" sz="2000" dirty="0" smtClean="0">
                <a:solidFill>
                  <a:prstClr val="white"/>
                </a:solidFill>
              </a:rPr>
              <a:t>Section D: ELL </a:t>
            </a:r>
            <a:r>
              <a:rPr lang="en-US" sz="2000" dirty="0">
                <a:solidFill>
                  <a:prstClr val="white"/>
                </a:solidFill>
              </a:rPr>
              <a:t>Status. </a:t>
            </a:r>
            <a:endParaRPr lang="en-US" sz="2000" dirty="0" smtClean="0">
              <a:solidFill>
                <a:prstClr val="white"/>
              </a:solidFill>
            </a:endParaRPr>
          </a:p>
          <a:p>
            <a:pPr defTabSz="914400">
              <a:defRPr/>
            </a:pPr>
            <a:endParaRPr lang="en-US" sz="2000" dirty="0">
              <a:solidFill>
                <a:prstClr val="white"/>
              </a:solidFill>
            </a:endParaRPr>
          </a:p>
        </p:txBody>
      </p:sp>
      <p:sp>
        <p:nvSpPr>
          <p:cNvPr id="12" name="Footer Placeholder 2"/>
          <p:cNvSpPr>
            <a:spLocks noGrp="1"/>
          </p:cNvSpPr>
          <p:nvPr>
            <p:ph type="ftr" sz="quarter" idx="3"/>
          </p:nvPr>
        </p:nvSpPr>
        <p:spPr/>
        <p:txBody>
          <a:bodyPr/>
          <a:lstStyle/>
          <a:p>
            <a:fld id="{757A2F4E-5D54-B04B-91BD-7E78EE1FE9FD}" type="slidenum">
              <a:rPr lang="en-US" smtClean="0"/>
              <a:pPr/>
              <a:t>36</a:t>
            </a:fld>
            <a:endParaRPr lang="en-US" dirty="0" smtClean="0"/>
          </a:p>
        </p:txBody>
      </p:sp>
    </p:spTree>
    <p:extLst>
      <p:ext uri="{BB962C8B-B14F-4D97-AF65-F5344CB8AC3E}">
        <p14:creationId xmlns:p14="http://schemas.microsoft.com/office/powerpoint/2010/main" val="1245284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b="10315"/>
          <a:stretch/>
        </p:blipFill>
        <p:spPr>
          <a:xfrm>
            <a:off x="0" y="7377"/>
            <a:ext cx="9144000" cy="5638049"/>
          </a:xfrm>
          <a:prstGeom prst="rect">
            <a:avLst/>
          </a:prstGeom>
        </p:spPr>
      </p:pic>
      <p:sp>
        <p:nvSpPr>
          <p:cNvPr id="10" name="TextBox 9"/>
          <p:cNvSpPr txBox="1"/>
          <p:nvPr/>
        </p:nvSpPr>
        <p:spPr>
          <a:xfrm>
            <a:off x="2141835" y="2532030"/>
            <a:ext cx="6847167" cy="2997690"/>
          </a:xfrm>
          <a:prstGeom prst="rect">
            <a:avLst/>
          </a:prstGeom>
        </p:spPr>
        <p:style>
          <a:lnRef idx="3">
            <a:schemeClr val="lt1"/>
          </a:lnRef>
          <a:fillRef idx="1">
            <a:schemeClr val="accent2"/>
          </a:fillRef>
          <a:effectRef idx="1">
            <a:schemeClr val="accent2"/>
          </a:effectRef>
          <a:fontRef idx="minor">
            <a:schemeClr val="lt1"/>
          </a:fontRef>
        </p:style>
        <p:txBody>
          <a:bodyPr lIns="86486" tIns="43243" rIns="86486" bIns="43243" anchor="ctr"/>
          <a:lstStyle/>
          <a:p>
            <a:pPr>
              <a:defRPr/>
            </a:pPr>
            <a:r>
              <a:rPr lang="en-US" sz="2000" dirty="0">
                <a:solidFill>
                  <a:prstClr val="white"/>
                </a:solidFill>
              </a:rPr>
              <a:t>All children reported in columns 5B through 5D should have one or more disciplinary removals reported in column 5A.  The sum of 5B, 5C, and 5D is the total number of children with one or more disciplinary removals during the school year.  Each child reported in columns 1A, 2,3 or4 should be reported only ONCE in column 5B, 5C, or 5D, based on the cumulative number of days the child was removed during the school year</a:t>
            </a:r>
            <a:r>
              <a:rPr lang="en-US" sz="2000" dirty="0" smtClean="0">
                <a:solidFill>
                  <a:prstClr val="white"/>
                </a:solidFill>
              </a:rPr>
              <a:t>.</a:t>
            </a:r>
            <a:endParaRPr lang="en-US" sz="2000" dirty="0">
              <a:solidFill>
                <a:prstClr val="white"/>
              </a:solidFill>
            </a:endParaRPr>
          </a:p>
        </p:txBody>
      </p:sp>
      <p:sp>
        <p:nvSpPr>
          <p:cNvPr id="4"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37</a:t>
            </a:fld>
            <a:endParaRPr lang="en-US" dirty="0" smtClean="0"/>
          </a:p>
        </p:txBody>
      </p:sp>
    </p:spTree>
    <p:extLst>
      <p:ext uri="{BB962C8B-B14F-4D97-AF65-F5344CB8AC3E}">
        <p14:creationId xmlns:p14="http://schemas.microsoft.com/office/powerpoint/2010/main" val="2097065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7377"/>
            <a:ext cx="9144000" cy="6286500"/>
          </a:xfrm>
          <a:prstGeom prst="rect">
            <a:avLst/>
          </a:prstGeom>
        </p:spPr>
      </p:pic>
      <p:sp>
        <p:nvSpPr>
          <p:cNvPr id="6" name="TextBox 5"/>
          <p:cNvSpPr txBox="1"/>
          <p:nvPr/>
        </p:nvSpPr>
        <p:spPr>
          <a:xfrm>
            <a:off x="78657" y="1683974"/>
            <a:ext cx="1865751" cy="50303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defTabSz="914400">
              <a:defRPr/>
            </a:pPr>
            <a:r>
              <a:rPr lang="en-US" dirty="0">
                <a:solidFill>
                  <a:srgbClr val="5C6670"/>
                </a:solidFill>
              </a:rPr>
              <a:t>Report the </a:t>
            </a:r>
            <a:r>
              <a:rPr lang="en-US" dirty="0">
                <a:solidFill>
                  <a:srgbClr val="FF0000"/>
                </a:solidFill>
              </a:rPr>
              <a:t>number of </a:t>
            </a:r>
            <a:r>
              <a:rPr lang="en-US" u="sng" dirty="0">
                <a:solidFill>
                  <a:srgbClr val="FF0000"/>
                </a:solidFill>
              </a:rPr>
              <a:t>times</a:t>
            </a:r>
            <a:r>
              <a:rPr lang="en-US" dirty="0">
                <a:solidFill>
                  <a:srgbClr val="FF0000"/>
                </a:solidFill>
              </a:rPr>
              <a:t> </a:t>
            </a:r>
            <a:r>
              <a:rPr lang="en-US" dirty="0">
                <a:solidFill>
                  <a:srgbClr val="5C6670"/>
                </a:solidFill>
              </a:rPr>
              <a:t>any child with a disability was subject to any of the following disciplinary actions during the school year</a:t>
            </a:r>
            <a:r>
              <a:rPr lang="en-US" dirty="0">
                <a:solidFill>
                  <a:srgbClr val="FF0000"/>
                </a:solidFill>
              </a:rPr>
              <a:t>: In-School </a:t>
            </a:r>
            <a:r>
              <a:rPr lang="en-US" dirty="0" smtClean="0">
                <a:solidFill>
                  <a:srgbClr val="FF0000"/>
                </a:solidFill>
              </a:rPr>
              <a:t>or  </a:t>
            </a:r>
            <a:r>
              <a:rPr lang="en-US" dirty="0">
                <a:solidFill>
                  <a:srgbClr val="FF0000"/>
                </a:solidFill>
              </a:rPr>
              <a:t>Out-of-School Suspensions, Expulsion, Removals by School Personnel to an IAES or by a Hearing Officer.</a:t>
            </a:r>
          </a:p>
          <a:p>
            <a:pPr defTabSz="914400">
              <a:defRPr/>
            </a:pPr>
            <a:endParaRPr lang="en-US" dirty="0">
              <a:solidFill>
                <a:srgbClr val="FF0000"/>
              </a:solidFill>
            </a:endParaRPr>
          </a:p>
        </p:txBody>
      </p:sp>
      <p:sp>
        <p:nvSpPr>
          <p:cNvPr id="7" name="TextBox 6"/>
          <p:cNvSpPr txBox="1"/>
          <p:nvPr/>
        </p:nvSpPr>
        <p:spPr>
          <a:xfrm>
            <a:off x="1944409" y="1690652"/>
            <a:ext cx="2232696" cy="2025942"/>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defTabSz="914400">
              <a:defRPr/>
            </a:pPr>
            <a:r>
              <a:rPr lang="en-US" dirty="0">
                <a:solidFill>
                  <a:srgbClr val="5C6670"/>
                </a:solidFill>
              </a:rPr>
              <a:t>Report any </a:t>
            </a:r>
            <a:r>
              <a:rPr lang="en-US" b="1"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a:t>
            </a:r>
            <a:r>
              <a:rPr lang="en-US" dirty="0">
                <a:solidFill>
                  <a:srgbClr val="FF0000"/>
                </a:solidFill>
              </a:rPr>
              <a:t>1 day</a:t>
            </a:r>
            <a:r>
              <a:rPr lang="en-US" dirty="0">
                <a:solidFill>
                  <a:srgbClr val="5C6670"/>
                </a:solidFill>
              </a:rPr>
              <a:t>.</a:t>
            </a:r>
          </a:p>
          <a:p>
            <a:pPr defTabSz="914400">
              <a:defRPr/>
            </a:pPr>
            <a:endParaRPr lang="en-US" dirty="0">
              <a:solidFill>
                <a:srgbClr val="5C6670"/>
              </a:solidFill>
            </a:endParaRPr>
          </a:p>
          <a:p>
            <a:pPr defTabSz="914400">
              <a:defRPr/>
            </a:pPr>
            <a:endParaRPr lang="en-US" dirty="0">
              <a:solidFill>
                <a:srgbClr val="5C6670"/>
              </a:solidFill>
            </a:endParaRPr>
          </a:p>
        </p:txBody>
      </p:sp>
      <p:sp>
        <p:nvSpPr>
          <p:cNvPr id="8" name="TextBox 7"/>
          <p:cNvSpPr txBox="1"/>
          <p:nvPr/>
        </p:nvSpPr>
        <p:spPr>
          <a:xfrm>
            <a:off x="4214926" y="1689094"/>
            <a:ext cx="2303861" cy="3657600"/>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defTabSz="914400">
              <a:defRPr/>
            </a:pPr>
            <a:r>
              <a:rPr lang="en-US" dirty="0">
                <a:solidFill>
                  <a:srgbClr val="5C6670"/>
                </a:solidFill>
              </a:rPr>
              <a:t>Report any </a:t>
            </a:r>
            <a:r>
              <a:rPr lang="en-US" b="1" dirty="0">
                <a:solidFill>
                  <a:srgbClr val="FF0000"/>
                </a:solidFill>
              </a:rPr>
              <a:t>child</a:t>
            </a:r>
            <a:r>
              <a:rPr lang="en-US" dirty="0">
                <a:solidFill>
                  <a:srgbClr val="5C6670"/>
                </a:solidFill>
              </a:rPr>
              <a:t> whose </a:t>
            </a:r>
            <a:r>
              <a:rPr lang="en-US" dirty="0">
                <a:solidFill>
                  <a:srgbClr val="FF0000"/>
                </a:solidFill>
              </a:rPr>
              <a:t>cumulative </a:t>
            </a:r>
            <a:r>
              <a:rPr lang="en-US" dirty="0">
                <a:solidFill>
                  <a:srgbClr val="5C6670"/>
                </a:solidFill>
              </a:rPr>
              <a:t>length of removal during the school year totaled between </a:t>
            </a:r>
            <a:r>
              <a:rPr lang="en-US" dirty="0">
                <a:solidFill>
                  <a:srgbClr val="FF0000"/>
                </a:solidFill>
              </a:rPr>
              <a:t>2 and 10 days</a:t>
            </a:r>
            <a:r>
              <a:rPr lang="en-US" dirty="0" smtClean="0">
                <a:solidFill>
                  <a:srgbClr val="FF0000"/>
                </a:solidFill>
              </a:rPr>
              <a:t>.</a:t>
            </a:r>
          </a:p>
          <a:p>
            <a:pPr defTabSz="914400">
              <a:defRPr/>
            </a:pPr>
            <a:endParaRPr lang="en-US" dirty="0">
              <a:solidFill>
                <a:srgbClr val="FF0000"/>
              </a:solidFill>
            </a:endParaRPr>
          </a:p>
          <a:p>
            <a:pPr defTabSz="914400">
              <a:defRPr/>
            </a:pPr>
            <a:r>
              <a:rPr lang="en-US" dirty="0" smtClean="0">
                <a:solidFill>
                  <a:srgbClr val="FF0000"/>
                </a:solidFill>
              </a:rPr>
              <a:t>NOTE: This </a:t>
            </a:r>
            <a:r>
              <a:rPr lang="en-US" dirty="0">
                <a:solidFill>
                  <a:srgbClr val="FF0000"/>
                </a:solidFill>
              </a:rPr>
              <a:t>Includes </a:t>
            </a:r>
            <a:r>
              <a:rPr lang="en-US" b="1" u="sng" dirty="0">
                <a:solidFill>
                  <a:srgbClr val="FF0000"/>
                </a:solidFill>
              </a:rPr>
              <a:t>1.5</a:t>
            </a:r>
            <a:r>
              <a:rPr lang="en-US" dirty="0">
                <a:solidFill>
                  <a:srgbClr val="FF0000"/>
                </a:solidFill>
              </a:rPr>
              <a:t> cumulative length of removal during the school </a:t>
            </a:r>
            <a:r>
              <a:rPr lang="en-US" dirty="0" smtClean="0">
                <a:solidFill>
                  <a:srgbClr val="FF0000"/>
                </a:solidFill>
              </a:rPr>
              <a:t>year.  </a:t>
            </a:r>
            <a:endParaRPr lang="en-US" dirty="0">
              <a:solidFill>
                <a:srgbClr val="FF0000"/>
              </a:solidFill>
            </a:endParaRPr>
          </a:p>
          <a:p>
            <a:pPr defTabSz="914400">
              <a:defRPr/>
            </a:pPr>
            <a:endParaRPr lang="en-US" dirty="0">
              <a:solidFill>
                <a:srgbClr val="FF0000"/>
              </a:solidFill>
            </a:endParaRPr>
          </a:p>
        </p:txBody>
      </p:sp>
      <p:sp>
        <p:nvSpPr>
          <p:cNvPr id="9" name="TextBox 8"/>
          <p:cNvSpPr txBox="1"/>
          <p:nvPr/>
        </p:nvSpPr>
        <p:spPr>
          <a:xfrm>
            <a:off x="6556607" y="1689095"/>
            <a:ext cx="2234967" cy="2027499"/>
          </a:xfrm>
          <a:prstGeom prst="rect">
            <a:avLst/>
          </a:prstGeom>
        </p:spPr>
        <p:style>
          <a:lnRef idx="2">
            <a:schemeClr val="accent1"/>
          </a:lnRef>
          <a:fillRef idx="1">
            <a:schemeClr val="lt1"/>
          </a:fillRef>
          <a:effectRef idx="0">
            <a:schemeClr val="accent1"/>
          </a:effectRef>
          <a:fontRef idx="minor">
            <a:schemeClr val="dk1"/>
          </a:fontRef>
        </p:style>
        <p:txBody>
          <a:bodyPr lIns="86486" tIns="43243" rIns="86486" bIns="43243"/>
          <a:lstStyle/>
          <a:p>
            <a:pPr defTabSz="914400">
              <a:defRPr/>
            </a:pPr>
            <a:r>
              <a:rPr lang="en-US" dirty="0">
                <a:solidFill>
                  <a:srgbClr val="5C6670"/>
                </a:solidFill>
              </a:rPr>
              <a:t>Report any </a:t>
            </a:r>
            <a:r>
              <a:rPr lang="en-US" b="1" dirty="0">
                <a:solidFill>
                  <a:srgbClr val="FF0000"/>
                </a:solidFill>
              </a:rPr>
              <a:t>child</a:t>
            </a:r>
            <a:r>
              <a:rPr lang="en-US" dirty="0">
                <a:solidFill>
                  <a:srgbClr val="FF0000"/>
                </a:solidFill>
              </a:rPr>
              <a:t> </a:t>
            </a:r>
            <a:r>
              <a:rPr lang="en-US" dirty="0">
                <a:solidFill>
                  <a:srgbClr val="5C6670"/>
                </a:solidFill>
              </a:rPr>
              <a:t>whose cumulative length of removal during the school year totaled more than 10 days.</a:t>
            </a:r>
          </a:p>
          <a:p>
            <a:pPr defTabSz="914400">
              <a:defRPr/>
            </a:pPr>
            <a:endParaRPr lang="en-US" dirty="0">
              <a:solidFill>
                <a:srgbClr val="5C6670"/>
              </a:solidFill>
            </a:endParaRPr>
          </a:p>
          <a:p>
            <a:pPr defTabSz="914400">
              <a:defRPr/>
            </a:pPr>
            <a:endParaRPr lang="en-US" dirty="0">
              <a:solidFill>
                <a:srgbClr val="5C6670"/>
              </a:solidFill>
            </a:endParaRPr>
          </a:p>
          <a:p>
            <a:pPr defTabSz="914400">
              <a:defRPr/>
            </a:pPr>
            <a:r>
              <a:rPr lang="en-US" dirty="0">
                <a:solidFill>
                  <a:srgbClr val="5C6670"/>
                </a:solidFill>
              </a:rPr>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913875"/>
            <a:ext cx="8601861" cy="77009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3065" y="5772561"/>
            <a:ext cx="1175628" cy="731520"/>
          </a:xfrm>
          <a:prstGeom prst="rect">
            <a:avLst/>
          </a:prstGeom>
        </p:spPr>
      </p:pic>
      <p:cxnSp>
        <p:nvCxnSpPr>
          <p:cNvPr id="11" name="Straight Arrow Connector 10"/>
          <p:cNvCxnSpPr/>
          <p:nvPr/>
        </p:nvCxnSpPr>
        <p:spPr>
          <a:xfrm flipH="1">
            <a:off x="1571946" y="5657793"/>
            <a:ext cx="12431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60756" y="5657793"/>
            <a:ext cx="5730817" cy="10972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txBody>
          <a:bodyPr wrap="square" rtlCol="0">
            <a:spAutoFit/>
          </a:bodyPr>
          <a:lstStyle/>
          <a:p>
            <a:r>
              <a:rPr lang="en-US" dirty="0"/>
              <a:t>Remember our little owl back on the Snapshot Records report? Does this number match the record number?</a:t>
            </a:r>
          </a:p>
        </p:txBody>
      </p:sp>
    </p:spTree>
    <p:extLst>
      <p:ext uri="{BB962C8B-B14F-4D97-AF65-F5344CB8AC3E}">
        <p14:creationId xmlns:p14="http://schemas.microsoft.com/office/powerpoint/2010/main" val="30505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4" name="TextBox 3"/>
          <p:cNvSpPr txBox="1"/>
          <p:nvPr/>
        </p:nvSpPr>
        <p:spPr>
          <a:xfrm>
            <a:off x="0" y="0"/>
            <a:ext cx="3850644" cy="641328"/>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b="1" dirty="0">
                <a:solidFill>
                  <a:srgbClr val="5C6670"/>
                </a:solidFill>
                <a:latin typeface="Verdana" pitchFamily="34" charset="0"/>
              </a:rPr>
              <a:t>Section E: Children Subject to Expulsion With and Without Educational Services by Disability Status. </a:t>
            </a:r>
            <a:endParaRPr lang="en-US" sz="1000" b="1" dirty="0">
              <a:solidFill>
                <a:srgbClr val="5C6670"/>
              </a:solidFill>
              <a:latin typeface="Verdana" pitchFamily="34" charset="0"/>
            </a:endParaRPr>
          </a:p>
        </p:txBody>
      </p:sp>
      <p:sp>
        <p:nvSpPr>
          <p:cNvPr id="8" name="TextBox 7"/>
          <p:cNvSpPr txBox="1"/>
          <p:nvPr/>
        </p:nvSpPr>
        <p:spPr>
          <a:xfrm>
            <a:off x="0" y="3854587"/>
            <a:ext cx="9144000" cy="2580321"/>
          </a:xfrm>
          <a:prstGeom prst="rect">
            <a:avLst/>
          </a:prstGeom>
        </p:spPr>
        <p:style>
          <a:lnRef idx="3">
            <a:schemeClr val="lt1"/>
          </a:lnRef>
          <a:fillRef idx="1">
            <a:schemeClr val="accent3"/>
          </a:fillRef>
          <a:effectRef idx="1">
            <a:schemeClr val="accent3"/>
          </a:effectRef>
          <a:fontRef idx="minor">
            <a:schemeClr val="lt1"/>
          </a:fontRef>
        </p:style>
        <p:txBody>
          <a:bodyPr wrap="square" lIns="86486" tIns="43243" rIns="86486" bIns="43243">
            <a:spAutoFit/>
          </a:bodyPr>
          <a:lstStyle/>
          <a:p>
            <a:pPr>
              <a:defRPr/>
            </a:pPr>
            <a:r>
              <a:rPr lang="en-US" dirty="0">
                <a:solidFill>
                  <a:prstClr val="white"/>
                </a:solidFill>
              </a:rPr>
              <a:t>Children with disabilities must receive educational services during any suspension or expulsion of more than 10 school days.  The only children with disabilities who should be reported in column </a:t>
            </a:r>
            <a:r>
              <a:rPr lang="en-US" u="sng" dirty="0">
                <a:solidFill>
                  <a:prstClr val="white"/>
                </a:solidFill>
              </a:rPr>
              <a:t>6B</a:t>
            </a:r>
            <a:r>
              <a:rPr lang="en-US" dirty="0">
                <a:solidFill>
                  <a:prstClr val="white"/>
                </a:solidFill>
              </a:rPr>
              <a:t> are those who were </a:t>
            </a:r>
            <a:r>
              <a:rPr lang="en-US" b="1" dirty="0" smtClean="0">
                <a:solidFill>
                  <a:prstClr val="white"/>
                </a:solidFill>
              </a:rPr>
              <a:t>expelled </a:t>
            </a:r>
            <a:r>
              <a:rPr lang="en-US" b="1" dirty="0">
                <a:solidFill>
                  <a:prstClr val="white"/>
                </a:solidFill>
              </a:rPr>
              <a:t>for less than 10 school </a:t>
            </a:r>
            <a:r>
              <a:rPr lang="en-US" b="1" dirty="0" smtClean="0">
                <a:solidFill>
                  <a:prstClr val="white"/>
                </a:solidFill>
              </a:rPr>
              <a:t>days </a:t>
            </a:r>
            <a:r>
              <a:rPr lang="en-US" dirty="0" smtClean="0">
                <a:solidFill>
                  <a:prstClr val="white"/>
                </a:solidFill>
              </a:rPr>
              <a:t>(e.g</a:t>
            </a:r>
            <a:r>
              <a:rPr lang="en-US" dirty="0">
                <a:solidFill>
                  <a:prstClr val="white"/>
                </a:solidFill>
              </a:rPr>
              <a:t>., children with disabilities expelled under the </a:t>
            </a:r>
            <a:r>
              <a:rPr lang="en-US" dirty="0" smtClean="0">
                <a:solidFill>
                  <a:prstClr val="white"/>
                </a:solidFill>
              </a:rPr>
              <a:t>Gun-Free </a:t>
            </a:r>
            <a:r>
              <a:rPr lang="en-US" dirty="0">
                <a:solidFill>
                  <a:prstClr val="white"/>
                </a:solidFill>
              </a:rPr>
              <a:t>Schools Act whose expulsions were modified to less than 10 school </a:t>
            </a:r>
            <a:r>
              <a:rPr lang="en-US" dirty="0" smtClean="0">
                <a:solidFill>
                  <a:prstClr val="white"/>
                </a:solidFill>
              </a:rPr>
              <a:t>days or who were expelled at the end of a term, like 8 days before school was out for the summer).  </a:t>
            </a:r>
            <a:endParaRPr lang="en-US" dirty="0">
              <a:solidFill>
                <a:prstClr val="white"/>
              </a:solidFill>
            </a:endParaRPr>
          </a:p>
          <a:p>
            <a:pPr>
              <a:defRPr/>
            </a:pPr>
            <a:endParaRPr lang="en-US" dirty="0" smtClean="0">
              <a:solidFill>
                <a:prstClr val="white"/>
              </a:solidFill>
            </a:endParaRPr>
          </a:p>
          <a:p>
            <a:pPr>
              <a:defRPr/>
            </a:pPr>
            <a:r>
              <a:rPr lang="en-US" dirty="0" smtClean="0">
                <a:solidFill>
                  <a:prstClr val="white"/>
                </a:solidFill>
              </a:rPr>
              <a:t>If the student was expelled for more than 10 days and did not receive services, they must be reported in column 6B and this removal is non-compliant. </a:t>
            </a:r>
            <a:endParaRPr lang="en-US" dirty="0">
              <a:solidFill>
                <a:prstClr val="white"/>
              </a:solidFill>
            </a:endParaRPr>
          </a:p>
        </p:txBody>
      </p:sp>
      <p:sp>
        <p:nvSpPr>
          <p:cNvPr id="14" name="TextBox 13"/>
          <p:cNvSpPr txBox="1"/>
          <p:nvPr/>
        </p:nvSpPr>
        <p:spPr>
          <a:xfrm>
            <a:off x="3818021" y="-2224"/>
            <a:ext cx="5325979" cy="857250"/>
          </a:xfrm>
          <a:prstGeom prst="rect">
            <a:avLst/>
          </a:prstGeom>
          <a:ln/>
        </p:spPr>
        <p:style>
          <a:lnRef idx="2">
            <a:schemeClr val="accent1"/>
          </a:lnRef>
          <a:fillRef idx="1">
            <a:schemeClr val="lt1"/>
          </a:fillRef>
          <a:effectRef idx="0">
            <a:schemeClr val="accent1"/>
          </a:effectRef>
          <a:fontRef idx="minor">
            <a:schemeClr val="dk1"/>
          </a:fontRef>
        </p:style>
        <p:txBody>
          <a:bodyPr lIns="172986" tIns="43247" rIns="345972" bIns="172986"/>
          <a:lstStyle/>
          <a:p>
            <a:pPr>
              <a:defRPr/>
            </a:pPr>
            <a:r>
              <a:rPr lang="en-US" sz="1400" dirty="0">
                <a:solidFill>
                  <a:srgbClr val="5C6670"/>
                </a:solidFill>
              </a:rPr>
              <a:t>Section 6: </a:t>
            </a:r>
            <a:r>
              <a:rPr lang="en-US" sz="1400" dirty="0" smtClean="0">
                <a:solidFill>
                  <a:srgbClr val="5C6670"/>
                </a:solidFill>
              </a:rPr>
              <a:t>Children </a:t>
            </a:r>
            <a:r>
              <a:rPr lang="en-US" sz="1400" dirty="0">
                <a:solidFill>
                  <a:srgbClr val="5C6670"/>
                </a:solidFill>
              </a:rPr>
              <a:t>Subject to Expulsions:  </a:t>
            </a:r>
            <a:endParaRPr lang="en-US" sz="1400" dirty="0" smtClean="0">
              <a:solidFill>
                <a:srgbClr val="5C6670"/>
              </a:solidFill>
            </a:endParaRPr>
          </a:p>
          <a:p>
            <a:pPr>
              <a:defRPr/>
            </a:pPr>
            <a:r>
              <a:rPr lang="en-US" sz="1400" dirty="0" smtClean="0">
                <a:solidFill>
                  <a:srgbClr val="5C6670"/>
                </a:solidFill>
              </a:rPr>
              <a:t>6A</a:t>
            </a:r>
            <a:r>
              <a:rPr lang="en-US" sz="1400" dirty="0">
                <a:solidFill>
                  <a:srgbClr val="5C6670"/>
                </a:solidFill>
              </a:rPr>
              <a:t>: Received Education Services During </a:t>
            </a:r>
            <a:r>
              <a:rPr lang="en-US" sz="1400" dirty="0" smtClean="0">
                <a:solidFill>
                  <a:srgbClr val="5C6670"/>
                </a:solidFill>
              </a:rPr>
              <a:t>Expulsion</a:t>
            </a:r>
          </a:p>
          <a:p>
            <a:pPr>
              <a:defRPr/>
            </a:pPr>
            <a:r>
              <a:rPr lang="en-US" sz="1400" dirty="0" smtClean="0">
                <a:solidFill>
                  <a:srgbClr val="5C6670"/>
                </a:solidFill>
              </a:rPr>
              <a:t>6B</a:t>
            </a:r>
            <a:r>
              <a:rPr lang="en-US" sz="1400" dirty="0">
                <a:solidFill>
                  <a:srgbClr val="5C6670"/>
                </a:solidFill>
              </a:rPr>
              <a:t>: Did </a:t>
            </a:r>
            <a:r>
              <a:rPr lang="en-US" sz="1400" b="1" u="sng" dirty="0">
                <a:solidFill>
                  <a:srgbClr val="5C6670"/>
                </a:solidFill>
              </a:rPr>
              <a:t>NOT</a:t>
            </a:r>
            <a:r>
              <a:rPr lang="en-US" sz="1400" dirty="0">
                <a:solidFill>
                  <a:srgbClr val="5C6670"/>
                </a:solidFill>
              </a:rPr>
              <a:t> receive Educational Services During Expulsion</a:t>
            </a:r>
            <a:r>
              <a:rPr lang="en-US" sz="1400" dirty="0" smtClean="0">
                <a:solidFill>
                  <a:srgbClr val="5C6670"/>
                </a:solidFill>
              </a:rPr>
              <a:t>.</a:t>
            </a:r>
            <a:endParaRPr lang="en-US" sz="1400" b="1" u="sng" dirty="0">
              <a:solidFill>
                <a:srgbClr val="5C6670"/>
              </a:solidFill>
            </a:endParaRPr>
          </a:p>
        </p:txBody>
      </p:sp>
      <p:sp>
        <p:nvSpPr>
          <p:cNvPr id="7"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3672306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174022" y="348983"/>
            <a:ext cx="5521569" cy="5037137"/>
          </a:xfrm>
        </p:spPr>
        <p:txBody>
          <a:bodyPr>
            <a:noAutofit/>
          </a:bodyPr>
          <a:lstStyle/>
          <a:p>
            <a:r>
              <a:rPr lang="en-US" dirty="0" smtClean="0"/>
              <a:t>Throughout </a:t>
            </a:r>
            <a:r>
              <a:rPr lang="en-US" dirty="0"/>
              <a:t>the year schools are tracking discipline events for students with disabilities. </a:t>
            </a:r>
          </a:p>
          <a:p>
            <a:r>
              <a:rPr lang="en-US" dirty="0"/>
              <a:t>Beginning in April, district respondents begin uploading the “Discipline Action” file containing the </a:t>
            </a:r>
            <a:r>
              <a:rPr lang="en-US" dirty="0" smtClean="0"/>
              <a:t>discipline events of students with disabilities from the </a:t>
            </a:r>
            <a:r>
              <a:rPr lang="en-US" dirty="0"/>
              <a:t>current reporting period to the data pipeline. </a:t>
            </a:r>
          </a:p>
          <a:p>
            <a:r>
              <a:rPr lang="en-US" dirty="0"/>
              <a:t>By July 12</a:t>
            </a:r>
            <a:r>
              <a:rPr lang="en-US" baseline="30000" dirty="0"/>
              <a:t>th</a:t>
            </a:r>
            <a:r>
              <a:rPr lang="en-US" dirty="0"/>
              <a:t> the districts have worked through any related interchange errors. Ensuring all data that is to be reported has been reported.</a:t>
            </a:r>
          </a:p>
          <a:p>
            <a:endParaRPr lang="en-US" dirty="0"/>
          </a:p>
        </p:txBody>
      </p:sp>
      <p:sp>
        <p:nvSpPr>
          <p:cNvPr id="5" name="Freeform 5"/>
          <p:cNvSpPr>
            <a:spLocks/>
          </p:cNvSpPr>
          <p:nvPr/>
        </p:nvSpPr>
        <p:spPr bwMode="auto">
          <a:xfrm>
            <a:off x="446096" y="1809354"/>
            <a:ext cx="2495550" cy="30019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ln>
            <a:headEnd/>
            <a:tailEnd/>
          </a:ln>
        </p:spPr>
        <p:style>
          <a:lnRef idx="3">
            <a:schemeClr val="lt1"/>
          </a:lnRef>
          <a:fillRef idx="1">
            <a:schemeClr val="accent2"/>
          </a:fillRef>
          <a:effectRef idx="1">
            <a:schemeClr val="accent2"/>
          </a:effectRef>
          <a:fontRef idx="minor">
            <a:schemeClr val="lt1"/>
          </a:fontRef>
        </p:style>
        <p:txBody>
          <a:bodyPr bIns="540000" anchor="ctr"/>
          <a:lstStyle/>
          <a:p>
            <a:pPr algn="ctr" eaLnBrk="1" hangingPunct="1">
              <a:defRPr/>
            </a:pPr>
            <a:r>
              <a:rPr lang="en-US" sz="2800" dirty="0" smtClean="0">
                <a:solidFill>
                  <a:schemeClr val="bg1"/>
                </a:solidFill>
                <a:cs typeface="Arial" charset="0"/>
              </a:rPr>
              <a:t>Discipline Action File Uploaded Interchange Errors Resolved</a:t>
            </a:r>
          </a:p>
          <a:p>
            <a:pPr marL="339725" indent="-339725" algn="ctr" eaLnBrk="1" hangingPunct="1">
              <a:buFont typeface="Arial" panose="020B0604020202020204" pitchFamily="34" charset="0"/>
              <a:buChar char="•"/>
              <a:defRPr/>
            </a:pPr>
            <a:r>
              <a:rPr lang="en-US" sz="2400" dirty="0" smtClean="0">
                <a:solidFill>
                  <a:schemeClr val="bg1"/>
                </a:solidFill>
                <a:cs typeface="Arial" charset="0"/>
              </a:rPr>
              <a:t>07/12/2017</a:t>
            </a:r>
            <a:endParaRPr lang="en-GB" sz="2400" dirty="0">
              <a:solidFill>
                <a:schemeClr val="bg1"/>
              </a:solidFill>
              <a:cs typeface="Arial" charset="0"/>
            </a:endParaRPr>
          </a:p>
        </p:txBody>
      </p:sp>
    </p:spTree>
    <p:extLst>
      <p:ext uri="{BB962C8B-B14F-4D97-AF65-F5344CB8AC3E}">
        <p14:creationId xmlns:p14="http://schemas.microsoft.com/office/powerpoint/2010/main" val="2442529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0" y="939989"/>
            <a:ext cx="9144000" cy="2829635"/>
          </a:xfrm>
          <a:prstGeom prst="rect">
            <a:avLst/>
          </a:prstGeom>
        </p:spPr>
      </p:pic>
      <p:sp>
        <p:nvSpPr>
          <p:cNvPr id="11" name="TextBox 10"/>
          <p:cNvSpPr txBox="1"/>
          <p:nvPr/>
        </p:nvSpPr>
        <p:spPr>
          <a:xfrm>
            <a:off x="5486400" y="2208811"/>
            <a:ext cx="3276600" cy="2475612"/>
          </a:xfrm>
          <a:prstGeom prst="rect">
            <a:avLst/>
          </a:prstGeom>
          <a:ln/>
        </p:spPr>
        <p:style>
          <a:lnRef idx="3">
            <a:schemeClr val="lt1"/>
          </a:lnRef>
          <a:fillRef idx="1">
            <a:schemeClr val="accent2"/>
          </a:fillRef>
          <a:effectRef idx="1">
            <a:schemeClr val="accent2"/>
          </a:effectRef>
          <a:fontRef idx="minor">
            <a:schemeClr val="lt1"/>
          </a:fontRef>
        </p:style>
        <p:txBody>
          <a:bodyPr lIns="172986" tIns="43247" rIns="345972" bIns="172986"/>
          <a:lstStyle/>
          <a:p>
            <a:pPr>
              <a:defRPr/>
            </a:pPr>
            <a:r>
              <a:rPr lang="en-US" sz="1600" dirty="0">
                <a:solidFill>
                  <a:prstClr val="white"/>
                </a:solidFill>
                <a:latin typeface="Museo Slab 500"/>
              </a:rPr>
              <a:t>Incidences of Expulsions where the student did NOT receive services reported in the Discipline collection will be cross referenced with students </a:t>
            </a:r>
            <a:r>
              <a:rPr lang="en-US" sz="1600" dirty="0" smtClean="0">
                <a:solidFill>
                  <a:prstClr val="white"/>
                </a:solidFill>
                <a:latin typeface="Museo Slab 500"/>
              </a:rPr>
              <a:t>reported </a:t>
            </a:r>
            <a:r>
              <a:rPr lang="en-US" sz="1600" dirty="0">
                <a:solidFill>
                  <a:prstClr val="white"/>
                </a:solidFill>
                <a:latin typeface="Museo Slab 500"/>
              </a:rPr>
              <a:t>with a Basis of EOY Student Collection. Exit Code 50 – Expulsions in the SPED.</a:t>
            </a:r>
          </a:p>
        </p:txBody>
      </p:sp>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2719" y="2085717"/>
            <a:ext cx="3576468" cy="671444"/>
          </a:xfrm>
          <a:prstGeom prst="rect">
            <a:avLst/>
          </a:prstGeom>
        </p:spPr>
      </p:pic>
      <p:sp>
        <p:nvSpPr>
          <p:cNvPr id="7" name="TextBox 6"/>
          <p:cNvSpPr txBox="1"/>
          <p:nvPr/>
        </p:nvSpPr>
        <p:spPr>
          <a:xfrm>
            <a:off x="572718" y="2757161"/>
            <a:ext cx="1680789" cy="2272544"/>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sp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a:t>
            </a:r>
            <a:r>
              <a:rPr lang="en-US" sz="1200" b="1" dirty="0">
                <a:solidFill>
                  <a:srgbClr val="FF0000"/>
                </a:solidFill>
                <a:latin typeface="Verdana" pitchFamily="34" charset="0"/>
              </a:rPr>
              <a:t>children</a:t>
            </a:r>
            <a:r>
              <a:rPr lang="en-US" sz="1200" dirty="0">
                <a:solidFill>
                  <a:srgbClr val="FF0000"/>
                </a:solidFill>
                <a:latin typeface="Verdana" pitchFamily="34" charset="0"/>
              </a:rPr>
              <a:t>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who </a:t>
            </a:r>
            <a:r>
              <a:rPr lang="en-US" sz="1200" dirty="0">
                <a:solidFill>
                  <a:srgbClr val="FF0000"/>
                </a:solidFill>
                <a:latin typeface="Verdana" pitchFamily="34" charset="0"/>
              </a:rPr>
              <a:t>received educational services</a:t>
            </a:r>
            <a:r>
              <a:rPr lang="en-US" sz="1200" dirty="0">
                <a:solidFill>
                  <a:srgbClr val="5C6670"/>
                </a:solidFill>
                <a:latin typeface="Verdana" pitchFamily="34" charset="0"/>
              </a:rPr>
              <a:t> during the expulsion.</a:t>
            </a:r>
          </a:p>
          <a:p>
            <a:pPr>
              <a:defRPr/>
            </a:pPr>
            <a:endParaRPr lang="en-US" sz="1000" b="1" u="sng" dirty="0">
              <a:solidFill>
                <a:srgbClr val="5C6670"/>
              </a:solidFill>
              <a:latin typeface="Verdana" pitchFamily="34" charset="0"/>
            </a:endParaRPr>
          </a:p>
        </p:txBody>
      </p:sp>
      <p:sp>
        <p:nvSpPr>
          <p:cNvPr id="6" name="TextBox 5"/>
          <p:cNvSpPr txBox="1">
            <a:spLocks noChangeAspect="1"/>
          </p:cNvSpPr>
          <p:nvPr/>
        </p:nvSpPr>
        <p:spPr>
          <a:xfrm>
            <a:off x="2276270" y="2750433"/>
            <a:ext cx="1872917" cy="2279272"/>
          </a:xfrm>
          <a:prstGeom prst="rect">
            <a:avLst/>
          </a:prstGeom>
        </p:spPr>
        <p:style>
          <a:lnRef idx="2">
            <a:schemeClr val="accent1"/>
          </a:lnRef>
          <a:fillRef idx="1">
            <a:schemeClr val="lt1"/>
          </a:fillRef>
          <a:effectRef idx="0">
            <a:schemeClr val="accent1"/>
          </a:effectRef>
          <a:fontRef idx="minor">
            <a:schemeClr val="dk1"/>
          </a:fontRef>
        </p:style>
        <p:txBody>
          <a:bodyPr wrap="square" lIns="86486" tIns="43243" rIns="86486" bIns="43243">
            <a:noAutofit/>
          </a:bodyPr>
          <a:lstStyle/>
          <a:p>
            <a:pPr>
              <a:defRPr/>
            </a:pPr>
            <a:r>
              <a:rPr lang="en-US" sz="1200" dirty="0">
                <a:solidFill>
                  <a:srgbClr val="5C6670"/>
                </a:solidFill>
                <a:latin typeface="Verdana" pitchFamily="34" charset="0"/>
              </a:rPr>
              <a:t>Report the </a:t>
            </a:r>
            <a:r>
              <a:rPr lang="en-US" sz="1200" dirty="0">
                <a:solidFill>
                  <a:srgbClr val="FF0000"/>
                </a:solidFill>
                <a:latin typeface="Verdana" pitchFamily="34" charset="0"/>
              </a:rPr>
              <a:t>number of </a:t>
            </a:r>
            <a:r>
              <a:rPr lang="en-US" sz="1200" b="1" dirty="0">
                <a:solidFill>
                  <a:srgbClr val="FF0000"/>
                </a:solidFill>
                <a:latin typeface="Verdana" pitchFamily="34" charset="0"/>
              </a:rPr>
              <a:t>children</a:t>
            </a:r>
            <a:r>
              <a:rPr lang="en-US" sz="1200" dirty="0">
                <a:solidFill>
                  <a:srgbClr val="FF0000"/>
                </a:solidFill>
                <a:latin typeface="Verdana" pitchFamily="34" charset="0"/>
              </a:rPr>
              <a:t> </a:t>
            </a:r>
            <a:r>
              <a:rPr lang="en-US" sz="1200" dirty="0">
                <a:solidFill>
                  <a:srgbClr val="5C6670"/>
                </a:solidFill>
                <a:latin typeface="Verdana" pitchFamily="34" charset="0"/>
              </a:rPr>
              <a:t>with disabilities ages 3-21 who were </a:t>
            </a:r>
            <a:r>
              <a:rPr lang="en-US" sz="1200" dirty="0">
                <a:solidFill>
                  <a:srgbClr val="FF0000"/>
                </a:solidFill>
                <a:latin typeface="Verdana" pitchFamily="34" charset="0"/>
              </a:rPr>
              <a:t>subject to expulsion </a:t>
            </a:r>
            <a:r>
              <a:rPr lang="en-US" sz="1200" dirty="0">
                <a:solidFill>
                  <a:srgbClr val="5C6670"/>
                </a:solidFill>
                <a:latin typeface="Verdana" pitchFamily="34" charset="0"/>
              </a:rPr>
              <a:t>during the school year and </a:t>
            </a:r>
            <a:r>
              <a:rPr lang="en-US" sz="1200" dirty="0">
                <a:solidFill>
                  <a:srgbClr val="FF0000"/>
                </a:solidFill>
                <a:latin typeface="Verdana" pitchFamily="34" charset="0"/>
              </a:rPr>
              <a:t>did </a:t>
            </a:r>
            <a:r>
              <a:rPr lang="en-US" sz="1200" b="1" u="sng" dirty="0">
                <a:solidFill>
                  <a:srgbClr val="FF0000"/>
                </a:solidFill>
                <a:latin typeface="Verdana" pitchFamily="34" charset="0"/>
              </a:rPr>
              <a:t>NOT </a:t>
            </a:r>
            <a:r>
              <a:rPr lang="en-US" sz="1200" dirty="0">
                <a:solidFill>
                  <a:srgbClr val="FF0000"/>
                </a:solidFill>
                <a:latin typeface="Verdana" pitchFamily="34" charset="0"/>
              </a:rPr>
              <a:t>receive educational services </a:t>
            </a:r>
            <a:r>
              <a:rPr lang="en-US" sz="1200" dirty="0">
                <a:solidFill>
                  <a:srgbClr val="5C6670"/>
                </a:solidFill>
                <a:latin typeface="Verdana" pitchFamily="34" charset="0"/>
              </a:rPr>
              <a:t>during the expulsion.</a:t>
            </a:r>
          </a:p>
          <a:p>
            <a:pPr>
              <a:defRPr/>
            </a:pPr>
            <a:endParaRPr lang="en-US" sz="1200" b="1" u="sng" dirty="0">
              <a:solidFill>
                <a:srgbClr val="5C6670"/>
              </a:solidFill>
              <a:latin typeface="Verdana" pitchFamily="34" charset="0"/>
            </a:endParaRPr>
          </a:p>
        </p:txBody>
      </p:sp>
      <p:sp>
        <p:nvSpPr>
          <p:cNvPr id="8" name="Footer Placeholder 2"/>
          <p:cNvSpPr>
            <a:spLocks noGrp="1"/>
          </p:cNvSpPr>
          <p:nvPr>
            <p:ph type="ftr" sz="quarter" idx="3"/>
          </p:nvPr>
        </p:nvSpPr>
        <p:spPr>
          <a:xfrm>
            <a:off x="380999" y="6356350"/>
            <a:ext cx="3352800" cy="274320"/>
          </a:xfrm>
        </p:spPr>
        <p:txBody>
          <a:bodyPr/>
          <a:lstStyle/>
          <a:p>
            <a:fld id="{757A2F4E-5D54-B04B-91BD-7E78EE1FE9FD}" type="slidenum">
              <a:rPr lang="en-US" smtClean="0"/>
              <a:pPr/>
              <a:t>40</a:t>
            </a:fld>
            <a:endParaRPr lang="en-US" dirty="0" smtClean="0"/>
          </a:p>
        </p:txBody>
      </p:sp>
    </p:spTree>
    <p:extLst>
      <p:ext uri="{BB962C8B-B14F-4D97-AF65-F5344CB8AC3E}">
        <p14:creationId xmlns:p14="http://schemas.microsoft.com/office/powerpoint/2010/main" val="1497181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leason_k\Pictures\data summar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67924"/>
            <a:ext cx="8952571" cy="2950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3513" y="5136517"/>
            <a:ext cx="5224463" cy="1696372"/>
          </a:xfrm>
          <a:prstGeom prst="rect">
            <a:avLst/>
          </a:prstGeom>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400" dirty="0">
                <a:solidFill>
                  <a:prstClr val="white"/>
                </a:solidFill>
                <a:latin typeface="Museo Slab 500"/>
              </a:rPr>
              <a:t>By authorizing this report, you are confirming in writing that the data reported is both valid and reliable. </a:t>
            </a:r>
          </a:p>
        </p:txBody>
      </p:sp>
      <p:sp>
        <p:nvSpPr>
          <p:cNvPr id="6" name="5-Point Star 5"/>
          <p:cNvSpPr/>
          <p:nvPr/>
        </p:nvSpPr>
        <p:spPr>
          <a:xfrm rot="20194278">
            <a:off x="229526" y="4201704"/>
            <a:ext cx="642794" cy="600075"/>
          </a:xfrm>
          <a:prstGeom prst="star5">
            <a:avLst/>
          </a:prstGeom>
        </p:spPr>
        <p:style>
          <a:lnRef idx="3">
            <a:schemeClr val="lt1"/>
          </a:lnRef>
          <a:fillRef idx="1">
            <a:schemeClr val="accent2"/>
          </a:fillRef>
          <a:effectRef idx="1">
            <a:schemeClr val="accent2"/>
          </a:effectRef>
          <a:fontRef idx="minor">
            <a:schemeClr val="lt1"/>
          </a:fontRef>
        </p:style>
        <p:txBody>
          <a:bodyPr lIns="86493" tIns="43247" rIns="86493" bIns="43247" anchor="ctr"/>
          <a:lstStyle/>
          <a:p>
            <a:pPr algn="ctr">
              <a:defRPr/>
            </a:pPr>
            <a:endParaRPr lang="en-US" dirty="0">
              <a:solidFill>
                <a:prstClr val="white"/>
              </a:solidFill>
            </a:endParaRPr>
          </a:p>
        </p:txBody>
      </p:sp>
      <p:sp>
        <p:nvSpPr>
          <p:cNvPr id="8" name="Footer Placeholder 2"/>
          <p:cNvSpPr>
            <a:spLocks noGrp="1"/>
          </p:cNvSpPr>
          <p:nvPr>
            <p:ph type="ftr" sz="quarter" idx="3"/>
          </p:nvPr>
        </p:nvSpPr>
        <p:spPr/>
        <p:txBody>
          <a:bodyPr/>
          <a:lstStyle/>
          <a:p>
            <a:fld id="{757A2F4E-5D54-B04B-91BD-7E78EE1FE9FD}" type="slidenum">
              <a:rPr lang="en-US" smtClean="0"/>
              <a:pPr/>
              <a:t>41</a:t>
            </a:fld>
            <a:endParaRPr lang="en-US" dirty="0" smtClean="0"/>
          </a:p>
        </p:txBody>
      </p:sp>
      <p:sp>
        <p:nvSpPr>
          <p:cNvPr id="2" name="Rectangular Callout 1"/>
          <p:cNvSpPr/>
          <p:nvPr/>
        </p:nvSpPr>
        <p:spPr>
          <a:xfrm>
            <a:off x="380998" y="415637"/>
            <a:ext cx="8305801" cy="1694414"/>
          </a:xfrm>
          <a:prstGeom prst="wedgeRectCallout">
            <a:avLst>
              <a:gd name="adj1" fmla="val -45201"/>
              <a:gd name="adj2" fmla="val 15329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1160" t="-665" r="12135" b="665"/>
          <a:stretch/>
        </p:blipFill>
        <p:spPr>
          <a:xfrm>
            <a:off x="446809" y="481274"/>
            <a:ext cx="7928264" cy="1563140"/>
          </a:xfrm>
          <a:prstGeom prst="rect">
            <a:avLst/>
          </a:prstGeom>
        </p:spPr>
      </p:pic>
    </p:spTree>
    <p:extLst>
      <p:ext uri="{BB962C8B-B14F-4D97-AF65-F5344CB8AC3E}">
        <p14:creationId xmlns:p14="http://schemas.microsoft.com/office/powerpoint/2010/main" val="3052757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42</a:t>
            </a:fld>
            <a:endParaRPr lang="en-US" dirty="0" smtClean="0"/>
          </a:p>
        </p:txBody>
      </p:sp>
      <p:sp>
        <p:nvSpPr>
          <p:cNvPr id="5" name="Title 1"/>
          <p:cNvSpPr>
            <a:spLocks noGrp="1"/>
          </p:cNvSpPr>
          <p:nvPr>
            <p:ph type="title"/>
          </p:nvPr>
        </p:nvSpPr>
        <p:spPr bwMode="auto">
          <a:xfrm rot="16200000">
            <a:off x="-1484671" y="1809132"/>
            <a:ext cx="5024290" cy="205494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dirty="0" smtClean="0">
                <a:latin typeface="Palatino Linotype" panose="02040502050505030304" pitchFamily="18" charset="0"/>
              </a:rPr>
              <a:t>Year to Year Comparison Report</a:t>
            </a:r>
          </a:p>
        </p:txBody>
      </p:sp>
      <p:sp>
        <p:nvSpPr>
          <p:cNvPr id="4" name="Content Placeholder 3"/>
          <p:cNvSpPr>
            <a:spLocks noGrp="1"/>
          </p:cNvSpPr>
          <p:nvPr>
            <p:ph sz="quarter" idx="10"/>
          </p:nvPr>
        </p:nvSpPr>
        <p:spPr>
          <a:xfrm>
            <a:off x="2131039" y="1622216"/>
            <a:ext cx="6592203" cy="5360776"/>
          </a:xfrm>
        </p:spPr>
        <p:txBody>
          <a:bodyPr/>
          <a:lstStyle/>
          <a:p>
            <a:pPr marL="45720" indent="0">
              <a:buNone/>
            </a:pPr>
            <a:r>
              <a:rPr lang="en-US" sz="3200" dirty="0" smtClean="0"/>
              <a:t>The report totals 13 pages</a:t>
            </a:r>
          </a:p>
          <a:p>
            <a:pPr lvl="1"/>
            <a:r>
              <a:rPr lang="en-US" sz="2800" dirty="0" smtClean="0"/>
              <a:t>A section for “Disability: All” </a:t>
            </a:r>
            <a:br>
              <a:rPr lang="en-US" sz="2800" dirty="0" smtClean="0"/>
            </a:br>
            <a:r>
              <a:rPr lang="en-US" sz="2800" dirty="0" smtClean="0"/>
              <a:t>(1 page) </a:t>
            </a:r>
          </a:p>
          <a:p>
            <a:pPr lvl="1"/>
            <a:r>
              <a:rPr lang="en-US" sz="2800" dirty="0" smtClean="0"/>
              <a:t>A section for Racial/Ethnic groups (6 pages)</a:t>
            </a:r>
          </a:p>
          <a:p>
            <a:pPr lvl="1"/>
            <a:r>
              <a:rPr lang="en-US" sz="2800" dirty="0" smtClean="0"/>
              <a:t>A section for Gender groups </a:t>
            </a:r>
            <a:br>
              <a:rPr lang="en-US" sz="2800" dirty="0" smtClean="0"/>
            </a:br>
            <a:r>
              <a:rPr lang="en-US" sz="2800" dirty="0" smtClean="0"/>
              <a:t>(2 pages)</a:t>
            </a:r>
          </a:p>
          <a:p>
            <a:pPr lvl="1"/>
            <a:r>
              <a:rPr lang="en-US" sz="2800" dirty="0" smtClean="0"/>
              <a:t>A section for ELL Status groups (2 pages)</a:t>
            </a:r>
          </a:p>
          <a:p>
            <a:pPr lvl="1"/>
            <a:r>
              <a:rPr lang="en-US" sz="2800" dirty="0" smtClean="0"/>
              <a:t>The signature page</a:t>
            </a:r>
            <a:endParaRPr lang="en-US" sz="2800" dirty="0"/>
          </a:p>
        </p:txBody>
      </p:sp>
    </p:spTree>
    <p:extLst>
      <p:ext uri="{BB962C8B-B14F-4D97-AF65-F5344CB8AC3E}">
        <p14:creationId xmlns:p14="http://schemas.microsoft.com/office/powerpoint/2010/main" val="4065467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3"/>
          </p:nvPr>
        </p:nvSpPr>
        <p:spPr/>
        <p:txBody>
          <a:bodyPr/>
          <a:lstStyle/>
          <a:p>
            <a:fld id="{757A2F4E-5D54-B04B-91BD-7E78EE1FE9FD}" type="slidenum">
              <a:rPr lang="en-US" smtClean="0"/>
              <a:pPr/>
              <a:t>43</a:t>
            </a:fld>
            <a:endParaRPr lang="en-US" dirty="0" smtClean="0"/>
          </a:p>
        </p:txBody>
      </p:sp>
      <p:pic>
        <p:nvPicPr>
          <p:cNvPr id="7" name="Content Placeholder 6"/>
          <p:cNvPicPr>
            <a:picLocks noGrp="1" noChangeAspect="1"/>
          </p:cNvPicPr>
          <p:nvPr>
            <p:ph sz="quarter" idx="10"/>
          </p:nvPr>
        </p:nvPicPr>
        <p:blipFill>
          <a:blip r:embed="rId3" cstate="email">
            <a:extLst>
              <a:ext uri="{28A0092B-C50C-407E-A947-70E740481C1C}">
                <a14:useLocalDpi xmlns:a14="http://schemas.microsoft.com/office/drawing/2010/main" val="0"/>
              </a:ext>
            </a:extLst>
          </a:blip>
          <a:stretch>
            <a:fillRect/>
          </a:stretch>
        </p:blipFill>
        <p:spPr>
          <a:xfrm>
            <a:off x="76200" y="383457"/>
            <a:ext cx="9044035" cy="5289755"/>
          </a:xfr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2089" y="1595145"/>
            <a:ext cx="1120237" cy="289585"/>
          </a:xfrm>
          <a:prstGeom prst="rect">
            <a:avLst/>
          </a:prstGeom>
          <a:ln>
            <a:noFill/>
          </a:ln>
          <a:effectLst>
            <a:outerShdw blurRad="292100" dist="139700" dir="2700000" algn="tl" rotWithShape="0">
              <a:srgbClr val="333333">
                <a:alpha val="65000"/>
              </a:srgbClr>
            </a:outerShdw>
          </a:effectLst>
        </p:spPr>
      </p:pic>
      <p:grpSp>
        <p:nvGrpSpPr>
          <p:cNvPr id="8" name="Group 7"/>
          <p:cNvGrpSpPr>
            <a:grpSpLocks noChangeAspect="1"/>
          </p:cNvGrpSpPr>
          <p:nvPr/>
        </p:nvGrpSpPr>
        <p:grpSpPr>
          <a:xfrm>
            <a:off x="7383891" y="383457"/>
            <a:ext cx="1208431" cy="839470"/>
            <a:chOff x="4126230" y="4379119"/>
            <a:chExt cx="2720340" cy="1889760"/>
          </a:xfrm>
        </p:grpSpPr>
        <p:pic>
          <p:nvPicPr>
            <p:cNvPr id="9" name="Picture 8"/>
            <p:cNvPicPr/>
            <p:nvPr/>
          </p:nvPicPr>
          <p:blipFill rotWithShape="1">
            <a:blip r:embed="rId5" cstate="email">
              <a:extLst>
                <a:ext uri="{28A0092B-C50C-407E-A947-70E740481C1C}">
                  <a14:useLocalDpi xmlns:a14="http://schemas.microsoft.com/office/drawing/2010/main" val="0"/>
                </a:ext>
              </a:extLst>
            </a:blip>
            <a:srcRect r="-20"/>
            <a:stretch/>
          </p:blipFill>
          <p:spPr bwMode="auto">
            <a:xfrm>
              <a:off x="4126230" y="4379119"/>
              <a:ext cx="2720340" cy="1889760"/>
            </a:xfrm>
            <a:prstGeom prst="rect">
              <a:avLst/>
            </a:prstGeom>
            <a:noFill/>
            <a:ln>
              <a:noFill/>
            </a:ln>
            <a:extLst>
              <a:ext uri="{53640926-AAD7-44D8-BBD7-CCE9431645EC}">
                <a14:shadowObscured xmlns:a14="http://schemas.microsoft.com/office/drawing/2010/main"/>
              </a:ext>
            </a:extLst>
          </p:spPr>
        </p:pic>
        <p:sp>
          <p:nvSpPr>
            <p:cNvPr id="12" name="Flowchart: Merge 11"/>
            <p:cNvSpPr/>
            <p:nvPr/>
          </p:nvSpPr>
          <p:spPr>
            <a:xfrm rot="9573431">
              <a:off x="6391106" y="5362851"/>
              <a:ext cx="454616" cy="734055"/>
            </a:xfrm>
            <a:prstGeom prst="flowChartMer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3" name="Rounded Rectangular Callout 12"/>
          <p:cNvSpPr/>
          <p:nvPr/>
        </p:nvSpPr>
        <p:spPr>
          <a:xfrm>
            <a:off x="520290" y="4198342"/>
            <a:ext cx="6427017" cy="2608597"/>
          </a:xfrm>
          <a:prstGeom prst="wedgeRoundRectCallout">
            <a:avLst>
              <a:gd name="adj1" fmla="val 68217"/>
              <a:gd name="adj2" fmla="val -572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You will only see flags - “A” – if both the number of the </a:t>
            </a:r>
            <a:r>
              <a:rPr lang="en-US" sz="2400" b="1" dirty="0" smtClean="0">
                <a:solidFill>
                  <a:prstClr val="white"/>
                </a:solidFill>
              </a:rPr>
              <a:t>change is over 20 students </a:t>
            </a:r>
            <a:r>
              <a:rPr lang="en-US" sz="2400" b="1" u="sng" dirty="0" smtClean="0">
                <a:solidFill>
                  <a:prstClr val="white"/>
                </a:solidFill>
              </a:rPr>
              <a:t>AND</a:t>
            </a:r>
            <a:r>
              <a:rPr lang="en-US" sz="2400" dirty="0" smtClean="0">
                <a:solidFill>
                  <a:prstClr val="white"/>
                </a:solidFill>
              </a:rPr>
              <a:t> the </a:t>
            </a:r>
            <a:r>
              <a:rPr lang="en-US" sz="2400" b="1" dirty="0" smtClean="0">
                <a:solidFill>
                  <a:prstClr val="white"/>
                </a:solidFill>
              </a:rPr>
              <a:t>Percent of the Change is over 20%</a:t>
            </a:r>
          </a:p>
          <a:p>
            <a:pPr algn="ctr"/>
            <a:r>
              <a:rPr lang="en-US" sz="2400" dirty="0" smtClean="0">
                <a:solidFill>
                  <a:prstClr val="white"/>
                </a:solidFill>
              </a:rPr>
              <a:t>These are the only data points that require explanation on the </a:t>
            </a:r>
            <a:r>
              <a:rPr lang="en-US" sz="2400" dirty="0" smtClean="0">
                <a:solidFill>
                  <a:srgbClr val="5C6670"/>
                </a:solidFill>
              </a:rPr>
              <a:t>Flag Explanations sheet</a:t>
            </a:r>
            <a:endParaRPr lang="en-US" sz="2400" dirty="0">
              <a:solidFill>
                <a:srgbClr val="5C6670"/>
              </a:solidFill>
            </a:endParaRPr>
          </a:p>
        </p:txBody>
      </p:sp>
      <p:pic>
        <p:nvPicPr>
          <p:cNvPr id="15" name="Picture 1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111124" y="1974976"/>
            <a:ext cx="1242168" cy="281964"/>
          </a:xfrm>
          <a:prstGeom prst="rect">
            <a:avLst/>
          </a:prstGeom>
          <a:ln>
            <a:noFill/>
          </a:ln>
          <a:effectLst>
            <a:outerShdw blurRad="292100" dist="139700" dir="2700000" algn="tl" rotWithShape="0">
              <a:srgbClr val="333333">
                <a:alpha val="65000"/>
              </a:srgbClr>
            </a:outerShdw>
          </a:effectLst>
        </p:spPr>
      </p:pic>
      <p:sp>
        <p:nvSpPr>
          <p:cNvPr id="16" name="Rounded Rectangular Callout 15"/>
          <p:cNvSpPr/>
          <p:nvPr/>
        </p:nvSpPr>
        <p:spPr>
          <a:xfrm>
            <a:off x="3733798" y="2741412"/>
            <a:ext cx="2949678" cy="905785"/>
          </a:xfrm>
          <a:prstGeom prst="wedgeRoundRectCallout">
            <a:avLst>
              <a:gd name="adj1" fmla="val -117515"/>
              <a:gd name="adj2" fmla="val -1469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This page will repeat for all Racial, Gender and ELL Categories</a:t>
            </a:r>
            <a:endParaRPr lang="en-US" dirty="0">
              <a:solidFill>
                <a:prstClr val="white"/>
              </a:solidFill>
            </a:endParaRP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01639" y="1190022"/>
            <a:ext cx="861135" cy="259102"/>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1377" y="3694170"/>
            <a:ext cx="734768" cy="457200"/>
          </a:xfrm>
          <a:prstGeom prst="rect">
            <a:avLst/>
          </a:prstGeom>
        </p:spPr>
      </p:pic>
      <p:cxnSp>
        <p:nvCxnSpPr>
          <p:cNvPr id="3" name="Straight Arrow Connector 2"/>
          <p:cNvCxnSpPr/>
          <p:nvPr/>
        </p:nvCxnSpPr>
        <p:spPr>
          <a:xfrm flipH="1">
            <a:off x="2010337" y="3946256"/>
            <a:ext cx="563978" cy="2286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49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33" y="2149038"/>
            <a:ext cx="9030007" cy="374462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08398" y="5549304"/>
            <a:ext cx="5224463" cy="1097280"/>
          </a:xfrm>
          <a:prstGeom prst="rect">
            <a:avLst/>
          </a:prstGeom>
          <a:ln/>
        </p:spPr>
        <p:style>
          <a:lnRef idx="3">
            <a:schemeClr val="lt1"/>
          </a:lnRef>
          <a:fillRef idx="1">
            <a:schemeClr val="accent1"/>
          </a:fillRef>
          <a:effectRef idx="1">
            <a:schemeClr val="accent1"/>
          </a:effectRef>
          <a:fontRef idx="minor">
            <a:schemeClr val="lt1"/>
          </a:fontRef>
        </p:style>
        <p:txBody>
          <a:bodyPr lIns="172986" tIns="43247" rIns="345972" bIns="172986"/>
          <a:lstStyle/>
          <a:p>
            <a:pPr>
              <a:defRPr/>
            </a:pPr>
            <a:r>
              <a:rPr lang="en-US" sz="2000" dirty="0">
                <a:solidFill>
                  <a:prstClr val="white"/>
                </a:solidFill>
                <a:latin typeface="Museo Slab 500"/>
              </a:rPr>
              <a:t>By authorizing this report, you are confirming in writing that the data reported is both valid and reliable</a:t>
            </a:r>
            <a:r>
              <a:rPr lang="en-US" sz="2400" dirty="0">
                <a:solidFill>
                  <a:prstClr val="white"/>
                </a:solidFill>
                <a:latin typeface="Museo Slab 500"/>
              </a:rPr>
              <a:t>. </a:t>
            </a:r>
          </a:p>
        </p:txBody>
      </p:sp>
      <p:sp>
        <p:nvSpPr>
          <p:cNvPr id="6" name="5-Point Star 5"/>
          <p:cNvSpPr/>
          <p:nvPr/>
        </p:nvSpPr>
        <p:spPr>
          <a:xfrm rot="20194278">
            <a:off x="387522" y="4462854"/>
            <a:ext cx="642794" cy="600075"/>
          </a:xfrm>
          <a:prstGeom prst="star5">
            <a:avLst/>
          </a:prstGeom>
        </p:spPr>
        <p:style>
          <a:lnRef idx="3">
            <a:schemeClr val="lt1"/>
          </a:lnRef>
          <a:fillRef idx="1">
            <a:schemeClr val="accent2"/>
          </a:fillRef>
          <a:effectRef idx="1">
            <a:schemeClr val="accent2"/>
          </a:effectRef>
          <a:fontRef idx="minor">
            <a:schemeClr val="lt1"/>
          </a:fontRef>
        </p:style>
        <p:txBody>
          <a:bodyPr lIns="86493" tIns="43247" rIns="86493" bIns="43247" anchor="ctr"/>
          <a:lstStyle/>
          <a:p>
            <a:pPr algn="ctr">
              <a:defRPr/>
            </a:pPr>
            <a:endParaRPr lang="en-US" dirty="0">
              <a:solidFill>
                <a:prstClr val="white"/>
              </a:solidFill>
            </a:endParaRPr>
          </a:p>
        </p:txBody>
      </p:sp>
      <p:sp>
        <p:nvSpPr>
          <p:cNvPr id="8" name="Footer Placeholder 2"/>
          <p:cNvSpPr>
            <a:spLocks noGrp="1"/>
          </p:cNvSpPr>
          <p:nvPr>
            <p:ph type="ftr" sz="quarter" idx="3"/>
          </p:nvPr>
        </p:nvSpPr>
        <p:spPr/>
        <p:txBody>
          <a:bodyPr/>
          <a:lstStyle/>
          <a:p>
            <a:fld id="{757A2F4E-5D54-B04B-91BD-7E78EE1FE9FD}" type="slidenum">
              <a:rPr lang="en-US" smtClean="0"/>
              <a:pPr/>
              <a:t>44</a:t>
            </a:fld>
            <a:endParaRPr lang="en-US" dirty="0" smtClean="0"/>
          </a:p>
        </p:txBody>
      </p:sp>
      <p:sp>
        <p:nvSpPr>
          <p:cNvPr id="2" name="Oval Callout 1"/>
          <p:cNvSpPr/>
          <p:nvPr/>
        </p:nvSpPr>
        <p:spPr>
          <a:xfrm>
            <a:off x="380998" y="74815"/>
            <a:ext cx="8305801" cy="2035236"/>
          </a:xfrm>
          <a:prstGeom prst="wedgeEllipseCallout">
            <a:avLst>
              <a:gd name="adj1" fmla="val -23836"/>
              <a:gd name="adj2" fmla="val 1228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prstClr val="black"/>
              </a:solidFill>
            </a:endParaRPr>
          </a:p>
        </p:txBody>
      </p:sp>
      <p:sp>
        <p:nvSpPr>
          <p:cNvPr id="7" name="TextBox 6"/>
          <p:cNvSpPr txBox="1"/>
          <p:nvPr/>
        </p:nvSpPr>
        <p:spPr>
          <a:xfrm>
            <a:off x="708918" y="647272"/>
            <a:ext cx="7623424" cy="923330"/>
          </a:xfrm>
          <a:prstGeom prst="rect">
            <a:avLst/>
          </a:prstGeom>
          <a:noFill/>
        </p:spPr>
        <p:txBody>
          <a:bodyPr wrap="square" rtlCol="0">
            <a:spAutoFit/>
          </a:bodyPr>
          <a:lstStyle/>
          <a:p>
            <a:r>
              <a:rPr lang="en-US" dirty="0" smtClean="0"/>
              <a:t>CERTIFICATION: I certify that the students reported are: (1) an accurate account of all students; (2) that these data are valid and reliable; and (3) that I explained each significant year-to-year difference to the best of my knowledge. </a:t>
            </a:r>
            <a:endParaRPr lang="en-US" dirty="0"/>
          </a:p>
        </p:txBody>
      </p:sp>
    </p:spTree>
    <p:extLst>
      <p:ext uri="{BB962C8B-B14F-4D97-AF65-F5344CB8AC3E}">
        <p14:creationId xmlns:p14="http://schemas.microsoft.com/office/powerpoint/2010/main" val="3973773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bwMode="auto">
          <a:xfrm>
            <a:off x="380999" y="1719071"/>
            <a:ext cx="3492565" cy="4407408"/>
          </a:xfrm>
          <a:prstGeom prst="rect">
            <a:avLst/>
          </a:prstGeom>
          <a:ln>
            <a:miter lim="800000"/>
            <a:headEnd/>
            <a:tailEnd/>
          </a:ln>
        </p:spPr>
        <p:txBody>
          <a:bodyPr lIns="91416" tIns="45708" rIns="91416" bIns="45708">
            <a:normAutofit/>
          </a:bodyPr>
          <a:lstStyle/>
          <a:p>
            <a:pPr marL="342870" indent="-342870" eaLnBrk="1" hangingPunct="1">
              <a:spcBef>
                <a:spcPts val="0"/>
              </a:spcBef>
              <a:buNone/>
              <a:defRPr/>
            </a:pPr>
            <a:r>
              <a:rPr lang="en-US" sz="2000" b="1" dirty="0" smtClean="0">
                <a:solidFill>
                  <a:schemeClr val="tx1"/>
                </a:solidFill>
                <a:latin typeface="+mj-lt"/>
              </a:rPr>
              <a:t>	Please remember to provide explanations for the A flags from the Year to Year Report no later than August 23, 2017 </a:t>
            </a:r>
          </a:p>
        </p:txBody>
      </p:sp>
      <p:sp>
        <p:nvSpPr>
          <p:cNvPr id="80898"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r>
              <a:rPr lang="en-US" dirty="0">
                <a:latin typeface="Palatino Linotype" panose="02040502050505030304" pitchFamily="18" charset="0"/>
              </a:rPr>
              <a:t>Year to Year </a:t>
            </a:r>
            <a:r>
              <a:rPr lang="en-US" dirty="0" smtClean="0">
                <a:latin typeface="Palatino Linotype" panose="02040502050505030304" pitchFamily="18" charset="0"/>
              </a:rPr>
              <a:t>Report Flag </a:t>
            </a:r>
            <a:r>
              <a:rPr lang="en-US" dirty="0">
                <a:latin typeface="Palatino Linotype" panose="02040502050505030304" pitchFamily="18" charset="0"/>
              </a:rPr>
              <a:t>Explanations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3564" y="1668336"/>
            <a:ext cx="5113463" cy="3886537"/>
          </a:xfrm>
          <a:prstGeom prst="rect">
            <a:avLst/>
          </a:prstGeom>
        </p:spPr>
      </p:pic>
      <p:sp>
        <p:nvSpPr>
          <p:cNvPr id="3" name="TextBox 2"/>
          <p:cNvSpPr txBox="1"/>
          <p:nvPr/>
        </p:nvSpPr>
        <p:spPr>
          <a:xfrm>
            <a:off x="3991898" y="4535680"/>
            <a:ext cx="4837299" cy="1328023"/>
          </a:xfrm>
          <a:prstGeom prst="wedgeRoundRectCallout">
            <a:avLst>
              <a:gd name="adj1" fmla="val -29898"/>
              <a:gd name="adj2" fmla="val -157632"/>
              <a:gd name="adj3" fmla="val 16667"/>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defTabSz="914400"/>
            <a:r>
              <a:rPr lang="en-US" sz="2400" dirty="0" smtClean="0">
                <a:solidFill>
                  <a:prstClr val="white"/>
                </a:solidFill>
              </a:rPr>
              <a:t>Remember, you can include multiple flag categories when the same explanation applies</a:t>
            </a:r>
            <a:endParaRPr lang="en-US" sz="2400" dirty="0">
              <a:solidFill>
                <a:prstClr val="white"/>
              </a:solidFill>
            </a:endParaRPr>
          </a:p>
        </p:txBody>
      </p:sp>
      <p:sp>
        <p:nvSpPr>
          <p:cNvPr id="4" name="TextBox 3"/>
          <p:cNvSpPr txBox="1"/>
          <p:nvPr/>
        </p:nvSpPr>
        <p:spPr>
          <a:xfrm>
            <a:off x="325647" y="4299438"/>
            <a:ext cx="3340257" cy="1827041"/>
          </a:xfrm>
          <a:prstGeom prst="rect">
            <a:avLst/>
          </a:prstGeom>
          <a:solidFill>
            <a:schemeClr val="accent1">
              <a:lumMod val="20000"/>
              <a:lumOff val="80000"/>
            </a:schemeClr>
          </a:solidFill>
          <a:ln>
            <a:solidFill>
              <a:schemeClr val="accent1"/>
            </a:solidFill>
          </a:ln>
        </p:spPr>
        <p:txBody>
          <a:bodyPr wrap="square" rtlCol="0">
            <a:noAutofit/>
          </a:bodyPr>
          <a:lstStyle/>
          <a:p>
            <a:r>
              <a:rPr lang="en-US" dirty="0" smtClean="0"/>
              <a:t>The Word Document may be found here </a:t>
            </a:r>
            <a:r>
              <a:rPr lang="en-US" dirty="0"/>
              <a:t>under Additional Links </a:t>
            </a:r>
            <a:r>
              <a:rPr lang="en-US" dirty="0">
                <a:hlinkClick r:id="rId4"/>
              </a:rPr>
              <a:t>http://</a:t>
            </a:r>
            <a:r>
              <a:rPr lang="en-US" dirty="0" smtClean="0">
                <a:hlinkClick r:id="rId4"/>
              </a:rPr>
              <a:t>www.cde.state.co.us/datapipeline/snap_sped-discipline</a:t>
            </a:r>
            <a:r>
              <a:rPr lang="en-US" dirty="0" smtClean="0"/>
              <a:t> </a:t>
            </a:r>
            <a:endParaRPr lang="en-US" dirty="0"/>
          </a:p>
        </p:txBody>
      </p:sp>
      <p:sp>
        <p:nvSpPr>
          <p:cNvPr id="5" name="TextBox 4"/>
          <p:cNvSpPr txBox="1"/>
          <p:nvPr/>
        </p:nvSpPr>
        <p:spPr>
          <a:xfrm>
            <a:off x="4181302" y="5976851"/>
            <a:ext cx="3973483" cy="369332"/>
          </a:xfrm>
          <a:prstGeom prst="rect">
            <a:avLst/>
          </a:prstGeom>
          <a:noFill/>
        </p:spPr>
        <p:txBody>
          <a:bodyPr wrap="square" rtlCol="0">
            <a:spAutoFit/>
          </a:bodyPr>
          <a:lstStyle/>
          <a:p>
            <a:r>
              <a:rPr lang="en-US" dirty="0" smtClean="0"/>
              <a:t>Please remember to upload as </a:t>
            </a:r>
            <a:endParaRPr lang="en-US" dirty="0"/>
          </a:p>
        </p:txBody>
      </p:sp>
      <p:pic>
        <p:nvPicPr>
          <p:cNvPr id="8" name="Picture 7"/>
          <p:cNvPicPr/>
          <p:nvPr/>
        </p:nvPicPr>
        <p:blipFill>
          <a:blip r:embed="rId5" cstate="email">
            <a:extLst>
              <a:ext uri="{28A0092B-C50C-407E-A947-70E740481C1C}">
                <a14:useLocalDpi xmlns:a14="http://schemas.microsoft.com/office/drawing/2010/main" val="0"/>
              </a:ext>
            </a:extLst>
          </a:blip>
          <a:stretch>
            <a:fillRect/>
          </a:stretch>
        </p:blipFill>
        <p:spPr>
          <a:xfrm>
            <a:off x="7466207" y="5943083"/>
            <a:ext cx="539750" cy="530225"/>
          </a:xfrm>
          <a:prstGeom prst="rect">
            <a:avLst/>
          </a:prstGeom>
        </p:spPr>
      </p:pic>
    </p:spTree>
    <p:extLst>
      <p:ext uri="{BB962C8B-B14F-4D97-AF65-F5344CB8AC3E}">
        <p14:creationId xmlns:p14="http://schemas.microsoft.com/office/powerpoint/2010/main" val="2823546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solidFill>
                  <a:prstClr val="black">
                    <a:tint val="75000"/>
                  </a:prstClr>
                </a:solidFill>
              </a:rPr>
              <a:pPr/>
              <a:t>46</a:t>
            </a:fld>
            <a:endParaRPr lang="en-US" dirty="0" smtClean="0">
              <a:solidFill>
                <a:prstClr val="black">
                  <a:tint val="75000"/>
                </a:prstClr>
              </a:solidFill>
            </a:endParaRPr>
          </a:p>
        </p:txBody>
      </p:sp>
      <p:sp>
        <p:nvSpPr>
          <p:cNvPr id="2" name="Content Placeholder 1"/>
          <p:cNvSpPr>
            <a:spLocks noGrp="1"/>
          </p:cNvSpPr>
          <p:nvPr>
            <p:ph idx="4294967295"/>
          </p:nvPr>
        </p:nvSpPr>
        <p:spPr>
          <a:xfrm>
            <a:off x="523982" y="3092879"/>
            <a:ext cx="7886700" cy="2377440"/>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rgbClr val="00B050"/>
            </a:solidFill>
          </a:ln>
        </p:spPr>
        <p:txBody>
          <a:bodyPr>
            <a:normAutofit/>
          </a:bodyPr>
          <a:lstStyle/>
          <a:p>
            <a:r>
              <a:rPr lang="en-US" dirty="0" smtClean="0"/>
              <a:t>SPED </a:t>
            </a:r>
            <a:r>
              <a:rPr lang="en-US" dirty="0"/>
              <a:t>End-of-Year and Discipline Expulsion Comparison Report</a:t>
            </a:r>
          </a:p>
          <a:p>
            <a:r>
              <a:rPr lang="en-US" dirty="0"/>
              <a:t>SPED Discipline: School Discipline and Attendance (SDA) &amp; Special Education Discipline Data Comparison </a:t>
            </a:r>
            <a:r>
              <a:rPr lang="en-US" dirty="0" smtClean="0"/>
              <a:t>Report</a:t>
            </a: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58375">
            <a:off x="1262717" y="577521"/>
            <a:ext cx="6294972" cy="1744501"/>
          </a:xfrm>
          <a:prstGeom prst="rect">
            <a:avLst/>
          </a:prstGeom>
        </p:spPr>
      </p:pic>
    </p:spTree>
    <p:extLst>
      <p:ext uri="{BB962C8B-B14F-4D97-AF65-F5344CB8AC3E}">
        <p14:creationId xmlns:p14="http://schemas.microsoft.com/office/powerpoint/2010/main" val="2021333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a:t>Special Education EOY/Discipline Expulsion</a:t>
            </a:r>
            <a:endParaRPr lang="en-US" sz="2800" dirty="0">
              <a:latin typeface="Palatino Linotype" panose="02040502050505030304" pitchFamily="18" charset="0"/>
            </a:endParaRPr>
          </a:p>
        </p:txBody>
      </p:sp>
      <p:pic>
        <p:nvPicPr>
          <p:cNvPr id="3" name="Content Placeholder 2"/>
          <p:cNvPicPr>
            <a:picLocks noGrp="1" noChangeAspect="1"/>
          </p:cNvPicPr>
          <p:nvPr>
            <p:ph sz="quarter" idx="10"/>
          </p:nvPr>
        </p:nvPicPr>
        <p:blipFill rotWithShape="1">
          <a:blip r:embed="rId3">
            <a:extLst>
              <a:ext uri="{28A0092B-C50C-407E-A947-70E740481C1C}">
                <a14:useLocalDpi xmlns:a14="http://schemas.microsoft.com/office/drawing/2010/main" val="0"/>
              </a:ext>
            </a:extLst>
          </a:blip>
          <a:stretch/>
        </p:blipFill>
        <p:spPr>
          <a:xfrm>
            <a:off x="772215" y="991902"/>
            <a:ext cx="7757832" cy="3490262"/>
          </a:xfrm>
          <a:prstGeom prst="rect">
            <a:avLst/>
          </a:prstGeom>
          <a:ln>
            <a:noFill/>
          </a:ln>
          <a:effectLst>
            <a:outerShdw blurRad="292100" dist="139700" dir="2700000" algn="tl" rotWithShape="0">
              <a:srgbClr val="333333">
                <a:alpha val="65000"/>
              </a:srgbClr>
            </a:outerShdw>
          </a:effectLst>
        </p:spPr>
      </p:pic>
      <p:sp>
        <p:nvSpPr>
          <p:cNvPr id="9" name="TextBox 8"/>
          <p:cNvSpPr txBox="1">
            <a:spLocks/>
          </p:cNvSpPr>
          <p:nvPr/>
        </p:nvSpPr>
        <p:spPr>
          <a:xfrm>
            <a:off x="316624" y="4066842"/>
            <a:ext cx="8642738" cy="2499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noAutofit/>
          </a:bodyPr>
          <a:lstStyle/>
          <a:p>
            <a:pPr marL="285750" indent="-285750">
              <a:buFont typeface="Arial" panose="020B0604020202020204" pitchFamily="34" charset="0"/>
              <a:buChar char="•"/>
            </a:pPr>
            <a:r>
              <a:rPr lang="en-US" sz="2000" dirty="0" smtClean="0"/>
              <a:t>If you reported an Expulsion Without </a:t>
            </a:r>
            <a:r>
              <a:rPr lang="en-US" sz="2000" dirty="0"/>
              <a:t>S</a:t>
            </a:r>
            <a:r>
              <a:rPr lang="en-US" sz="2000" dirty="0" smtClean="0"/>
              <a:t>ervices in the Discipline collection (6b) we would expect to see the student with an Exit 50 in the End-of-Year and visa versa. </a:t>
            </a:r>
          </a:p>
          <a:p>
            <a:pPr marL="285750" indent="-285750">
              <a:buFont typeface="Arial" panose="020B0604020202020204" pitchFamily="34" charset="0"/>
              <a:buChar char="•"/>
            </a:pPr>
            <a:r>
              <a:rPr lang="en-US" sz="2000" dirty="0" smtClean="0"/>
              <a:t>If you reported an Expulsion with services the student would not have an Exit 50 in the End-of-Year collection. </a:t>
            </a:r>
          </a:p>
          <a:p>
            <a:endParaRPr lang="en-US" sz="2000" dirty="0"/>
          </a:p>
          <a:p>
            <a:r>
              <a:rPr lang="en-US" sz="2000" dirty="0" smtClean="0"/>
              <a:t>Data between the two collections is not an Apple to Apple comparison. </a:t>
            </a:r>
            <a:r>
              <a:rPr lang="en-US" sz="2000" dirty="0"/>
              <a:t>Please review the report to ensure data is reported accurately. </a:t>
            </a:r>
            <a:r>
              <a:rPr lang="en-US" sz="2000" dirty="0" smtClean="0"/>
              <a:t> </a:t>
            </a:r>
            <a:endParaRPr lang="en-US" sz="2000" dirty="0"/>
          </a:p>
        </p:txBody>
      </p:sp>
    </p:spTree>
    <p:extLst>
      <p:ext uri="{BB962C8B-B14F-4D97-AF65-F5344CB8AC3E}">
        <p14:creationId xmlns:p14="http://schemas.microsoft.com/office/powerpoint/2010/main" val="2577821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Special Education EOY/Discipline Expulsion</a:t>
            </a:r>
          </a:p>
        </p:txBody>
      </p:sp>
      <p:sp>
        <p:nvSpPr>
          <p:cNvPr id="4" name="Footer Placeholder 3"/>
          <p:cNvSpPr>
            <a:spLocks noGrp="1"/>
          </p:cNvSpPr>
          <p:nvPr>
            <p:ph type="ftr" sz="quarter" idx="3"/>
          </p:nvPr>
        </p:nvSpPr>
        <p:spPr/>
        <p:txBody>
          <a:bodyPr/>
          <a:lstStyle/>
          <a:p>
            <a:fld id="{757A2F4E-5D54-B04B-91BD-7E78EE1FE9FD}" type="slidenum">
              <a:rPr lang="en-US" smtClean="0"/>
              <a:pPr/>
              <a:t>48</a:t>
            </a:fld>
            <a:endParaRPr lang="en-US" dirty="0" smtClean="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571738856"/>
              </p:ext>
            </p:extLst>
          </p:nvPr>
        </p:nvGraphicFramePr>
        <p:xfrm>
          <a:off x="381000" y="1127125"/>
          <a:ext cx="8382000" cy="3840480"/>
        </p:xfrm>
        <a:graphic>
          <a:graphicData uri="http://schemas.openxmlformats.org/drawingml/2006/table">
            <a:tbl>
              <a:tblPr firstRow="1" bandRow="1">
                <a:tableStyleId>{5C22544A-7EE6-4342-B048-85BDC9FD1C3A}</a:tableStyleId>
              </a:tblPr>
              <a:tblGrid>
                <a:gridCol w="1499171"/>
                <a:gridCol w="1448656"/>
                <a:gridCol w="1232899"/>
                <a:gridCol w="4201274"/>
              </a:tblGrid>
              <a:tr h="370840">
                <a:tc>
                  <a:txBody>
                    <a:bodyPr/>
                    <a:lstStyle/>
                    <a:p>
                      <a:r>
                        <a:rPr lang="en-US" dirty="0" smtClean="0"/>
                        <a:t>Type of </a:t>
                      </a:r>
                    </a:p>
                    <a:p>
                      <a:r>
                        <a:rPr lang="en-US" dirty="0" smtClean="0"/>
                        <a:t>Suspension/</a:t>
                      </a:r>
                    </a:p>
                    <a:p>
                      <a:r>
                        <a:rPr lang="en-US" dirty="0" smtClean="0"/>
                        <a:t>Expulsion</a:t>
                      </a:r>
                      <a:endParaRPr lang="en-US" dirty="0"/>
                    </a:p>
                  </a:txBody>
                  <a:tcPr/>
                </a:tc>
                <a:tc>
                  <a:txBody>
                    <a:bodyPr/>
                    <a:lstStyle/>
                    <a:p>
                      <a:r>
                        <a:rPr lang="en-US" dirty="0" smtClean="0"/>
                        <a:t>Action</a:t>
                      </a:r>
                      <a:r>
                        <a:rPr lang="en-US" baseline="0" dirty="0" smtClean="0"/>
                        <a:t> Date</a:t>
                      </a:r>
                      <a:endParaRPr lang="en-US" dirty="0"/>
                    </a:p>
                  </a:txBody>
                  <a:tcPr/>
                </a:tc>
                <a:tc>
                  <a:txBody>
                    <a:bodyPr/>
                    <a:lstStyle/>
                    <a:p>
                      <a:r>
                        <a:rPr lang="en-US" dirty="0" smtClean="0"/>
                        <a:t>Days Removed</a:t>
                      </a:r>
                      <a:endParaRPr lang="en-US" dirty="0"/>
                    </a:p>
                  </a:txBody>
                  <a:tcPr/>
                </a:tc>
                <a:tc>
                  <a:txBody>
                    <a:bodyPr/>
                    <a:lstStyle/>
                    <a:p>
                      <a:endParaRPr lang="en-US"/>
                    </a:p>
                  </a:txBody>
                  <a:tcPr/>
                </a:tc>
              </a:tr>
              <a:tr h="370840">
                <a:tc>
                  <a:txBody>
                    <a:bodyPr/>
                    <a:lstStyle/>
                    <a:p>
                      <a:r>
                        <a:rPr lang="en-US" dirty="0" smtClean="0"/>
                        <a:t>04</a:t>
                      </a:r>
                      <a:endParaRPr lang="en-US" dirty="0"/>
                    </a:p>
                  </a:txBody>
                  <a:tcPr/>
                </a:tc>
                <a:tc>
                  <a:txBody>
                    <a:bodyPr/>
                    <a:lstStyle/>
                    <a:p>
                      <a:r>
                        <a:rPr lang="en-US" dirty="0" smtClean="0"/>
                        <a:t>04282017</a:t>
                      </a:r>
                      <a:endParaRPr lang="en-US" dirty="0"/>
                    </a:p>
                  </a:txBody>
                  <a:tcPr/>
                </a:tc>
                <a:tc>
                  <a:txBody>
                    <a:bodyPr/>
                    <a:lstStyle/>
                    <a:p>
                      <a:r>
                        <a:rPr lang="en-US" dirty="0" smtClean="0"/>
                        <a:t>198</a:t>
                      </a:r>
                      <a:endParaRPr lang="en-US" dirty="0"/>
                    </a:p>
                  </a:txBody>
                  <a:tcPr/>
                </a:tc>
                <a:tc rowSpan="2">
                  <a:txBody>
                    <a:bodyPr/>
                    <a:lstStyle/>
                    <a:p>
                      <a:r>
                        <a:rPr lang="en-US" dirty="0" smtClean="0"/>
                        <a:t>Too many days removed for an</a:t>
                      </a:r>
                      <a:r>
                        <a:rPr lang="en-US" baseline="0" dirty="0" smtClean="0"/>
                        <a:t> end of year removal. Days removed are from the current reporting period. If expulsion spans two collections only report the number of school days removed in the current reporting period</a:t>
                      </a:r>
                      <a:endParaRPr lang="en-US" dirty="0"/>
                    </a:p>
                  </a:txBody>
                  <a:tcPr/>
                </a:tc>
              </a:tr>
              <a:tr h="370840">
                <a:tc>
                  <a:txBody>
                    <a:bodyPr/>
                    <a:lstStyle/>
                    <a:p>
                      <a:r>
                        <a:rPr lang="en-US" dirty="0" smtClean="0"/>
                        <a:t>04</a:t>
                      </a:r>
                      <a:endParaRPr lang="en-US" dirty="0"/>
                    </a:p>
                  </a:txBody>
                  <a:tcPr/>
                </a:tc>
                <a:tc>
                  <a:txBody>
                    <a:bodyPr/>
                    <a:lstStyle/>
                    <a:p>
                      <a:r>
                        <a:rPr lang="en-US" dirty="0" smtClean="0"/>
                        <a:t>04202017</a:t>
                      </a:r>
                      <a:endParaRPr lang="en-US" dirty="0"/>
                    </a:p>
                  </a:txBody>
                  <a:tcPr/>
                </a:tc>
                <a:tc>
                  <a:txBody>
                    <a:bodyPr/>
                    <a:lstStyle/>
                    <a:p>
                      <a:r>
                        <a:rPr lang="en-US" dirty="0" smtClean="0"/>
                        <a:t>175</a:t>
                      </a:r>
                      <a:endParaRPr lang="en-US" dirty="0"/>
                    </a:p>
                  </a:txBody>
                  <a:tcPr/>
                </a:tc>
                <a:tc vMerge="1">
                  <a:txBody>
                    <a:bodyPr/>
                    <a:lstStyle/>
                    <a:p>
                      <a:endParaRPr lang="en-US" dirty="0"/>
                    </a:p>
                  </a:txBody>
                  <a:tcPr/>
                </a:tc>
              </a:tr>
              <a:tr h="370840">
                <a:tc>
                  <a:txBody>
                    <a:bodyPr/>
                    <a:lstStyle/>
                    <a:p>
                      <a:r>
                        <a:rPr lang="en-US" dirty="0" smtClean="0"/>
                        <a:t>04</a:t>
                      </a:r>
                      <a:endParaRPr lang="en-US" dirty="0"/>
                    </a:p>
                  </a:txBody>
                  <a:tcPr/>
                </a:tc>
                <a:tc>
                  <a:txBody>
                    <a:bodyPr/>
                    <a:lstStyle/>
                    <a:p>
                      <a:r>
                        <a:rPr lang="en-US" dirty="0" smtClean="0"/>
                        <a:t>09162016</a:t>
                      </a:r>
                      <a:endParaRPr lang="en-US" dirty="0"/>
                    </a:p>
                  </a:txBody>
                  <a:tcPr/>
                </a:tc>
                <a:tc>
                  <a:txBody>
                    <a:bodyPr/>
                    <a:lstStyle/>
                    <a:p>
                      <a:r>
                        <a:rPr lang="en-US" dirty="0" smtClean="0"/>
                        <a:t>7</a:t>
                      </a:r>
                      <a:endParaRPr lang="en-US" dirty="0"/>
                    </a:p>
                  </a:txBody>
                  <a:tcPr/>
                </a:tc>
                <a:tc>
                  <a:txBody>
                    <a:bodyPr/>
                    <a:lstStyle/>
                    <a:p>
                      <a:r>
                        <a:rPr lang="en-US" dirty="0" smtClean="0"/>
                        <a:t>The length of removal</a:t>
                      </a:r>
                      <a:r>
                        <a:rPr lang="en-US" baseline="0" dirty="0" smtClean="0"/>
                        <a:t> at the beginning of the year is most likely to short to be an expulsion. </a:t>
                      </a:r>
                      <a:endParaRPr lang="en-US" dirty="0"/>
                    </a:p>
                  </a:txBody>
                  <a:tcPr/>
                </a:tc>
              </a:tr>
            </a:tbl>
          </a:graphicData>
        </a:graphic>
      </p:graphicFrame>
    </p:spTree>
    <p:extLst>
      <p:ext uri="{BB962C8B-B14F-4D97-AF65-F5344CB8AC3E}">
        <p14:creationId xmlns:p14="http://schemas.microsoft.com/office/powerpoint/2010/main" val="3328511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SDA &amp; Discipline Data Comparison</a:t>
            </a:r>
            <a:endParaRPr lang="en-US" sz="3200" dirty="0"/>
          </a:p>
        </p:txBody>
      </p:sp>
      <p:pic>
        <p:nvPicPr>
          <p:cNvPr id="11" name="Content Placeholder 10"/>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76911" y="1148352"/>
            <a:ext cx="7590178" cy="4724809"/>
          </a:xfrm>
          <a:prstGeom prst="rect">
            <a:avLst/>
          </a:prstGeom>
          <a:ln>
            <a:noFill/>
          </a:ln>
          <a:effectLst>
            <a:outerShdw blurRad="292100" dist="139700" dir="2700000" algn="tl" rotWithShape="0">
              <a:srgbClr val="333333">
                <a:alpha val="65000"/>
              </a:srgbClr>
            </a:outerShdw>
          </a:effectLst>
        </p:spPr>
      </p:pic>
      <p:sp>
        <p:nvSpPr>
          <p:cNvPr id="12" name="5-Point Star 11"/>
          <p:cNvSpPr/>
          <p:nvPr/>
        </p:nvSpPr>
        <p:spPr>
          <a:xfrm rot="20194278">
            <a:off x="4668576" y="5325983"/>
            <a:ext cx="642794" cy="600075"/>
          </a:xfrm>
          <a:prstGeom prst="star5">
            <a:avLst/>
          </a:prstGeom>
        </p:spPr>
        <p:style>
          <a:lnRef idx="3">
            <a:schemeClr val="lt1"/>
          </a:lnRef>
          <a:fillRef idx="1">
            <a:schemeClr val="accent2"/>
          </a:fillRef>
          <a:effectRef idx="1">
            <a:schemeClr val="accent2"/>
          </a:effectRef>
          <a:fontRef idx="minor">
            <a:schemeClr val="lt1"/>
          </a:fontRef>
        </p:style>
        <p:txBody>
          <a:bodyPr lIns="86493" tIns="43247" rIns="86493" bIns="43247" anchor="ctr"/>
          <a:lstStyle/>
          <a:p>
            <a:pPr algn="ctr">
              <a:defRPr/>
            </a:pPr>
            <a:endParaRPr lang="en-US" dirty="0">
              <a:solidFill>
                <a:prstClr val="white"/>
              </a:solidFill>
            </a:endParaRPr>
          </a:p>
        </p:txBody>
      </p:sp>
    </p:spTree>
    <p:extLst>
      <p:ext uri="{BB962C8B-B14F-4D97-AF65-F5344CB8AC3E}">
        <p14:creationId xmlns:p14="http://schemas.microsoft.com/office/powerpoint/2010/main" val="338133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52117" y="348983"/>
            <a:ext cx="4866098" cy="5037137"/>
          </a:xfrm>
        </p:spPr>
        <p:txBody>
          <a:bodyPr>
            <a:noAutofit/>
          </a:bodyPr>
          <a:lstStyle/>
          <a:p>
            <a:endParaRPr lang="en-US" sz="3200" dirty="0"/>
          </a:p>
          <a:p>
            <a:r>
              <a:rPr lang="en-US" sz="3200" dirty="0" smtClean="0"/>
              <a:t>Administrative </a:t>
            </a:r>
            <a:r>
              <a:rPr lang="en-US" sz="3200" dirty="0"/>
              <a:t>Units create Snapshots triggering Snapshot level errors ensuring the data is valid and reliable. </a:t>
            </a:r>
          </a:p>
          <a:p>
            <a:r>
              <a:rPr lang="en-US" sz="3200" dirty="0"/>
              <a:t>By August 15</a:t>
            </a:r>
            <a:r>
              <a:rPr lang="en-US" sz="3200" baseline="30000" dirty="0"/>
              <a:t>th</a:t>
            </a:r>
            <a:r>
              <a:rPr lang="en-US" sz="3200" dirty="0"/>
              <a:t>, a Complete Special Education Discipline Snapshot has been created. </a:t>
            </a:r>
          </a:p>
          <a:p>
            <a:endParaRPr lang="en-US" sz="3200" dirty="0"/>
          </a:p>
        </p:txBody>
      </p:sp>
      <p:sp>
        <p:nvSpPr>
          <p:cNvPr id="6" name="Freeform 7"/>
          <p:cNvSpPr>
            <a:spLocks/>
          </p:cNvSpPr>
          <p:nvPr/>
        </p:nvSpPr>
        <p:spPr bwMode="auto">
          <a:xfrm>
            <a:off x="187736" y="1619776"/>
            <a:ext cx="3001962"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4"/>
          </a:solidFill>
          <a:ln w="28575">
            <a:solidFill>
              <a:schemeClr val="bg1">
                <a:lumMod val="65000"/>
              </a:schemeClr>
            </a:solidFill>
            <a:prstDash val="solid"/>
            <a:round/>
            <a:headEnd/>
            <a:tailEnd/>
          </a:ln>
        </p:spPr>
        <p:txBody>
          <a:bodyPr lIns="468000" anchor="ctr"/>
          <a:lstStyle/>
          <a:p>
            <a:pPr algn="ctr" eaLnBrk="1" hangingPunct="1">
              <a:defRPr/>
            </a:pPr>
            <a:endParaRPr lang="en-GB" sz="3600" dirty="0">
              <a:cs typeface="Arial" charset="0"/>
            </a:endParaRPr>
          </a:p>
        </p:txBody>
      </p:sp>
      <p:sp>
        <p:nvSpPr>
          <p:cNvPr id="7" name="TextBox 6"/>
          <p:cNvSpPr txBox="1"/>
          <p:nvPr/>
        </p:nvSpPr>
        <p:spPr>
          <a:xfrm>
            <a:off x="801009" y="1619776"/>
            <a:ext cx="2256146" cy="2000548"/>
          </a:xfrm>
          <a:prstGeom prst="rect">
            <a:avLst/>
          </a:prstGeom>
          <a:noFill/>
        </p:spPr>
        <p:txBody>
          <a:bodyPr wrap="square" rtlCol="0">
            <a:spAutoFit/>
          </a:bodyPr>
          <a:lstStyle/>
          <a:p>
            <a:pPr algn="ctr"/>
            <a:r>
              <a:rPr lang="en-US" sz="3200" dirty="0" smtClean="0">
                <a:solidFill>
                  <a:schemeClr val="bg1"/>
                </a:solidFill>
              </a:rPr>
              <a:t>Snapshot Errors Resolved</a:t>
            </a:r>
          </a:p>
          <a:p>
            <a:pPr marL="287338" indent="-287338" algn="ctr">
              <a:buFont typeface="Arial" panose="020B0604020202020204" pitchFamily="34" charset="0"/>
              <a:buChar char="•"/>
            </a:pPr>
            <a:r>
              <a:rPr lang="en-US" sz="2800" dirty="0" smtClean="0">
                <a:solidFill>
                  <a:schemeClr val="bg1"/>
                </a:solidFill>
              </a:rPr>
              <a:t>08/15/2017</a:t>
            </a:r>
            <a:endParaRPr lang="en-US" sz="2800" dirty="0">
              <a:solidFill>
                <a:schemeClr val="bg1"/>
              </a:solidFill>
            </a:endParaRPr>
          </a:p>
        </p:txBody>
      </p:sp>
    </p:spTree>
    <p:extLst>
      <p:ext uri="{BB962C8B-B14F-4D97-AF65-F5344CB8AC3E}">
        <p14:creationId xmlns:p14="http://schemas.microsoft.com/office/powerpoint/2010/main" val="1745495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50</a:t>
            </a:fld>
            <a:endParaRPr lang="en-US" dirty="0" smtClean="0"/>
          </a:p>
        </p:txBody>
      </p:sp>
      <p:sp>
        <p:nvSpPr>
          <p:cNvPr id="5" name="Title 1"/>
          <p:cNvSpPr>
            <a:spLocks noGrp="1"/>
          </p:cNvSpPr>
          <p:nvPr>
            <p:ph type="title"/>
          </p:nvPr>
        </p:nvSpPr>
        <p:spPr bwMode="auto">
          <a:xfrm rot="16200000">
            <a:off x="-1226975" y="2066827"/>
            <a:ext cx="5024290" cy="1539555"/>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800" dirty="0" smtClean="0">
                <a:solidFill>
                  <a:schemeClr val="bg1"/>
                </a:solidFill>
                <a:latin typeface="Palatino Linotype" panose="02040502050505030304" pitchFamily="18" charset="0"/>
              </a:rPr>
              <a:t>Detail  Reports</a:t>
            </a:r>
          </a:p>
        </p:txBody>
      </p:sp>
      <p:sp>
        <p:nvSpPr>
          <p:cNvPr id="4" name="Content Placeholder 3"/>
          <p:cNvSpPr>
            <a:spLocks noGrp="1"/>
          </p:cNvSpPr>
          <p:nvPr>
            <p:ph sz="quarter" idx="10"/>
          </p:nvPr>
        </p:nvSpPr>
        <p:spPr>
          <a:xfrm>
            <a:off x="2181070" y="324459"/>
            <a:ext cx="6592203" cy="5360776"/>
          </a:xfrm>
        </p:spPr>
        <p:txBody>
          <a:bodyPr>
            <a:normAutofit lnSpcReduction="10000"/>
          </a:bodyPr>
          <a:lstStyle/>
          <a:p>
            <a:pPr marL="502920" indent="-457200"/>
            <a:r>
              <a:rPr lang="en-US" dirty="0" smtClean="0"/>
              <a:t>Unilateral Removals to an Interim Alternative Education Setting (IAES) </a:t>
            </a:r>
          </a:p>
          <a:p>
            <a:pPr marL="45720" indent="0">
              <a:lnSpc>
                <a:spcPct val="100000"/>
              </a:lnSpc>
              <a:buNone/>
            </a:pPr>
            <a:r>
              <a:rPr lang="en-US" sz="2800" dirty="0" smtClean="0"/>
              <a:t>	</a:t>
            </a:r>
            <a:r>
              <a:rPr lang="en-US" dirty="0">
                <a:solidFill>
                  <a:srgbClr val="0000FF"/>
                </a:solidFill>
              </a:rPr>
              <a:t>1(A), 1(B), 1(C),1(D), 2</a:t>
            </a:r>
          </a:p>
          <a:p>
            <a:pPr marL="502920" indent="-457200"/>
            <a:r>
              <a:rPr lang="en-US" dirty="0" smtClean="0"/>
              <a:t>Out-of-School Suspensions or Expulsions and In-School Suspensions</a:t>
            </a:r>
          </a:p>
          <a:p>
            <a:pPr marL="45720" indent="0">
              <a:lnSpc>
                <a:spcPct val="100000"/>
              </a:lnSpc>
              <a:buNone/>
            </a:pPr>
            <a:r>
              <a:rPr lang="en-US" dirty="0">
                <a:solidFill>
                  <a:srgbClr val="0000FF"/>
                </a:solidFill>
              </a:rPr>
              <a:t>	3(A), 3(B), 4(A), 4(B)</a:t>
            </a:r>
          </a:p>
          <a:p>
            <a:pPr marL="502920" indent="-457200"/>
            <a:r>
              <a:rPr lang="en-US" sz="2800" dirty="0" smtClean="0"/>
              <a:t>Disciplinary Removals</a:t>
            </a:r>
          </a:p>
          <a:p>
            <a:pPr marL="45720" indent="0">
              <a:lnSpc>
                <a:spcPct val="100000"/>
              </a:lnSpc>
              <a:buNone/>
            </a:pPr>
            <a:r>
              <a:rPr lang="en-US" dirty="0" smtClean="0"/>
              <a:t>	</a:t>
            </a:r>
            <a:r>
              <a:rPr lang="en-US" dirty="0">
                <a:solidFill>
                  <a:srgbClr val="0000FF"/>
                </a:solidFill>
              </a:rPr>
              <a:t>5(A), 5(B), 5(C),5(D)</a:t>
            </a:r>
          </a:p>
          <a:p>
            <a:pPr marL="502920" indent="-457200"/>
            <a:r>
              <a:rPr lang="en-US" sz="2800" dirty="0" smtClean="0"/>
              <a:t>Children Subject to Expulsion</a:t>
            </a:r>
          </a:p>
          <a:p>
            <a:pPr marL="45720" indent="0">
              <a:buNone/>
            </a:pPr>
            <a:r>
              <a:rPr lang="en-US" dirty="0" smtClean="0"/>
              <a:t>	</a:t>
            </a:r>
            <a:r>
              <a:rPr lang="en-US" dirty="0" smtClean="0">
                <a:solidFill>
                  <a:srgbClr val="0000FF"/>
                </a:solidFill>
              </a:rPr>
              <a:t>6(A), 6(B)</a:t>
            </a:r>
          </a:p>
          <a:p>
            <a:pPr marL="502920" indent="-457200"/>
            <a:r>
              <a:rPr lang="en-US" dirty="0" smtClean="0"/>
              <a:t>SPED Excel Detail Report</a:t>
            </a:r>
            <a:endParaRPr lang="en-US" sz="2800" dirty="0" smtClean="0"/>
          </a:p>
          <a:p>
            <a:pPr marL="502920" indent="-457200"/>
            <a:endParaRPr lang="en-US" sz="2800" dirty="0"/>
          </a:p>
        </p:txBody>
      </p:sp>
    </p:spTree>
    <p:extLst>
      <p:ext uri="{BB962C8B-B14F-4D97-AF65-F5344CB8AC3E}">
        <p14:creationId xmlns:p14="http://schemas.microsoft.com/office/powerpoint/2010/main" val="2850463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Detail Reports</a:t>
            </a:r>
            <a:endParaRPr lang="en-US" dirty="0"/>
          </a:p>
        </p:txBody>
      </p:sp>
      <p:sp>
        <p:nvSpPr>
          <p:cNvPr id="2" name="Content Placeholder 1"/>
          <p:cNvSpPr>
            <a:spLocks noGrp="1"/>
          </p:cNvSpPr>
          <p:nvPr>
            <p:ph sz="quarter" idx="10"/>
          </p:nvPr>
        </p:nvSpPr>
        <p:spPr/>
        <p:txBody>
          <a:bodyPr/>
          <a:lstStyle/>
          <a:p>
            <a:r>
              <a:rPr lang="en-US" sz="2400" dirty="0" smtClean="0"/>
              <a:t>Detail Reports were created to assist Districts and Administrative Units validate the Data Summary and Year to Year Comparison Reports</a:t>
            </a:r>
          </a:p>
          <a:p>
            <a:r>
              <a:rPr lang="en-US" sz="2400" dirty="0"/>
              <a:t>E.G. column 5c – you may have 5 children that are reported with removals from 2-10 days in the Data Summary and Year to Year report but 7 records because a student has more than 1 detail record.  </a:t>
            </a:r>
            <a:endParaRPr lang="en-US" sz="2400" dirty="0" smtClean="0"/>
          </a:p>
          <a:p>
            <a:r>
              <a:rPr lang="en-US" sz="2400" dirty="0" smtClean="0"/>
              <a:t>The </a:t>
            </a:r>
            <a:r>
              <a:rPr lang="en-US" sz="2400" dirty="0"/>
              <a:t>length of removals for the student meets the criteria and all records are included in the detail report.  The student is only reported once in the authorized reports.   </a:t>
            </a:r>
          </a:p>
          <a:p>
            <a:endParaRPr lang="en-US" sz="2400" dirty="0"/>
          </a:p>
        </p:txBody>
      </p:sp>
    </p:spTree>
    <p:extLst>
      <p:ext uri="{BB962C8B-B14F-4D97-AF65-F5344CB8AC3E}">
        <p14:creationId xmlns:p14="http://schemas.microsoft.com/office/powerpoint/2010/main" val="41561637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anose="02040502050505030304" pitchFamily="18" charset="0"/>
              </a:rPr>
              <a:t>SPED Detail – Indicator 4</a:t>
            </a:r>
            <a:endParaRPr lang="en-US" dirty="0">
              <a:latin typeface="Palatino Linotype" panose="02040502050505030304" pitchFamily="18" charset="0"/>
            </a:endParaRPr>
          </a:p>
        </p:txBody>
      </p:sp>
      <p:sp>
        <p:nvSpPr>
          <p:cNvPr id="3" name="Footer Placeholder 2"/>
          <p:cNvSpPr>
            <a:spLocks noGrp="1"/>
          </p:cNvSpPr>
          <p:nvPr>
            <p:ph type="ftr" sz="quarter" idx="3"/>
          </p:nvPr>
        </p:nvSpPr>
        <p:spPr/>
        <p:txBody>
          <a:bodyPr/>
          <a:lstStyle/>
          <a:p>
            <a:fld id="{757A2F4E-5D54-B04B-91BD-7E78EE1FE9FD}" type="slidenum">
              <a:rPr lang="en-US" smtClean="0"/>
              <a:pPr/>
              <a:t>52</a:t>
            </a:fld>
            <a:endParaRPr lang="en-US" dirty="0" smtClean="0"/>
          </a:p>
        </p:txBody>
      </p:sp>
      <p:sp>
        <p:nvSpPr>
          <p:cNvPr id="4" name="Content Placeholder 3"/>
          <p:cNvSpPr>
            <a:spLocks noGrp="1"/>
          </p:cNvSpPr>
          <p:nvPr>
            <p:ph sz="quarter" idx="10"/>
          </p:nvPr>
        </p:nvSpPr>
        <p:spPr>
          <a:xfrm>
            <a:off x="0" y="1487610"/>
            <a:ext cx="8382000" cy="4767263"/>
          </a:xfrm>
        </p:spPr>
        <p:txBody>
          <a:bodyPr>
            <a:normAutofit fontScale="92500" lnSpcReduction="10000"/>
          </a:bodyPr>
          <a:lstStyle/>
          <a:p>
            <a:r>
              <a:rPr lang="en-US" sz="3200" dirty="0" smtClean="0"/>
              <a:t>SPED Detail – Indicator 4</a:t>
            </a:r>
          </a:p>
          <a:p>
            <a:pPr lvl="1"/>
            <a:r>
              <a:rPr lang="en-US" sz="2800" dirty="0" smtClean="0"/>
              <a:t>This report is a listing of all student records that appear in the count for Indicator 4.</a:t>
            </a:r>
          </a:p>
          <a:p>
            <a:pPr lvl="1"/>
            <a:r>
              <a:rPr lang="en-US" sz="2800" dirty="0" smtClean="0"/>
              <a:t>We do not collect this report as a signed report, it is for your information. </a:t>
            </a:r>
          </a:p>
          <a:p>
            <a:pPr lvl="1"/>
            <a:r>
              <a:rPr lang="en-US" sz="2800" dirty="0" smtClean="0"/>
              <a:t>Refer to the </a:t>
            </a:r>
            <a:r>
              <a:rPr lang="en-US" sz="2800" b="1" dirty="0">
                <a:solidFill>
                  <a:schemeClr val="accent1"/>
                </a:solidFill>
              </a:rPr>
              <a:t>SPED Data Summary Report</a:t>
            </a:r>
            <a:r>
              <a:rPr lang="en-US" sz="2800" b="1" dirty="0" smtClean="0"/>
              <a:t> </a:t>
            </a:r>
            <a:r>
              <a:rPr lang="en-US" sz="2800" dirty="0" smtClean="0"/>
              <a:t>pay special attention to </a:t>
            </a:r>
            <a:r>
              <a:rPr lang="en-US" sz="2800" b="1" dirty="0" smtClean="0"/>
              <a:t>Column 3B </a:t>
            </a:r>
          </a:p>
          <a:p>
            <a:pPr lvl="2"/>
            <a:r>
              <a:rPr lang="en-US" sz="2400" dirty="0" smtClean="0"/>
              <a:t>the </a:t>
            </a:r>
            <a:r>
              <a:rPr lang="en-US" sz="2400" b="1" dirty="0" smtClean="0"/>
              <a:t>total</a:t>
            </a:r>
            <a:r>
              <a:rPr lang="en-US" sz="2400" dirty="0" smtClean="0"/>
              <a:t> for this column is used to determine your Indicator </a:t>
            </a:r>
            <a:r>
              <a:rPr lang="en-US" sz="2400" b="1" dirty="0" smtClean="0"/>
              <a:t>4A</a:t>
            </a:r>
            <a:r>
              <a:rPr lang="en-US" sz="2400" dirty="0" smtClean="0"/>
              <a:t> compliance</a:t>
            </a:r>
          </a:p>
          <a:p>
            <a:pPr lvl="2"/>
            <a:r>
              <a:rPr lang="en-US" sz="2400" dirty="0" smtClean="0"/>
              <a:t>The data in this column in </a:t>
            </a:r>
            <a:r>
              <a:rPr lang="en-US" sz="2400" b="1" dirty="0" smtClean="0"/>
              <a:t>Section B:</a:t>
            </a:r>
            <a:r>
              <a:rPr lang="en-US" sz="2400" dirty="0" smtClean="0"/>
              <a:t> </a:t>
            </a:r>
            <a:r>
              <a:rPr lang="en-US" sz="2400" b="1" dirty="0" smtClean="0"/>
              <a:t>Race/Ethnicity</a:t>
            </a:r>
            <a:r>
              <a:rPr lang="en-US" sz="2400" dirty="0" smtClean="0"/>
              <a:t> is used to determine Indicator </a:t>
            </a:r>
            <a:r>
              <a:rPr lang="en-US" sz="2400" b="1" dirty="0" smtClean="0"/>
              <a:t>4B</a:t>
            </a:r>
            <a:r>
              <a:rPr lang="en-US" sz="2400" dirty="0" smtClean="0"/>
              <a:t> compliance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211" y="763481"/>
            <a:ext cx="3570789" cy="1234347"/>
          </a:xfrm>
          <a:prstGeom prst="rect">
            <a:avLst/>
          </a:prstGeom>
          <a:ln w="28575">
            <a:solidFill>
              <a:schemeClr val="accent5"/>
            </a:solidFill>
          </a:ln>
        </p:spPr>
      </p:pic>
      <p:sp>
        <p:nvSpPr>
          <p:cNvPr id="6" name="Curved Left Arrow 5"/>
          <p:cNvSpPr/>
          <p:nvPr/>
        </p:nvSpPr>
        <p:spPr>
          <a:xfrm rot="1337385" flipV="1">
            <a:off x="8016241" y="1815504"/>
            <a:ext cx="731520" cy="2815490"/>
          </a:xfrm>
          <a:prstGeom prst="curvedLef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5C6670"/>
              </a:solidFill>
            </a:endParaRPr>
          </a:p>
        </p:txBody>
      </p:sp>
    </p:spTree>
    <p:extLst>
      <p:ext uri="{BB962C8B-B14F-4D97-AF65-F5344CB8AC3E}">
        <p14:creationId xmlns:p14="http://schemas.microsoft.com/office/powerpoint/2010/main" val="1310046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prstGeom prst="rect">
            <a:avLst/>
          </a:prstGeom>
        </p:spPr>
        <p:txBody>
          <a:bodyPr>
            <a:noAutofit/>
          </a:bodyPr>
          <a:lstStyle/>
          <a:p>
            <a:r>
              <a:rPr lang="en-US" dirty="0" smtClean="0">
                <a:solidFill>
                  <a:srgbClr val="0070C0"/>
                </a:solidFill>
              </a:rPr>
              <a:t>Tuesday,  August 15, 2017</a:t>
            </a:r>
          </a:p>
          <a:p>
            <a:pPr lvl="1"/>
            <a:r>
              <a:rPr lang="en-US" sz="2400" dirty="0" smtClean="0">
                <a:solidFill>
                  <a:srgbClr val="0070C0"/>
                </a:solidFill>
              </a:rPr>
              <a:t>Date by which you must have generated your complete Special Education Discipline Snapshot dataset by passing all interchange and snapshot validations in preparation for report review.  </a:t>
            </a:r>
            <a:endParaRPr lang="en-US" sz="2400" dirty="0" smtClean="0">
              <a:solidFill>
                <a:srgbClr val="FF0000"/>
              </a:solidFill>
            </a:endParaRPr>
          </a:p>
          <a:p>
            <a:r>
              <a:rPr lang="en-US" dirty="0" smtClean="0">
                <a:solidFill>
                  <a:srgbClr val="0070C0"/>
                </a:solidFill>
              </a:rPr>
              <a:t>Wednesday, August 16-August 23, 2017 </a:t>
            </a:r>
          </a:p>
          <a:p>
            <a:pPr lvl="1"/>
            <a:r>
              <a:rPr lang="en-US" sz="2400" dirty="0" smtClean="0">
                <a:solidFill>
                  <a:srgbClr val="0070C0"/>
                </a:solidFill>
              </a:rPr>
              <a:t>Report review week. </a:t>
            </a:r>
          </a:p>
          <a:p>
            <a:pPr lvl="2"/>
            <a:r>
              <a:rPr lang="en-US" sz="2000" dirty="0" smtClean="0">
                <a:solidFill>
                  <a:srgbClr val="0070C0"/>
                </a:solidFill>
              </a:rPr>
              <a:t>Review reports in detail and make any data corrections deemed necessary to ensure you are reporting valid and reliable data</a:t>
            </a:r>
          </a:p>
          <a:p>
            <a:pPr lvl="2"/>
            <a:r>
              <a:rPr lang="en-US" sz="2000" dirty="0" smtClean="0">
                <a:solidFill>
                  <a:srgbClr val="FF0000"/>
                </a:solidFill>
              </a:rPr>
              <a:t>All changes must be made by end of day August 23, 2017</a:t>
            </a:r>
            <a:endParaRPr lang="en-US" sz="2000" dirty="0">
              <a:solidFill>
                <a:srgbClr val="FF0000"/>
              </a:solidFill>
            </a:endParaRPr>
          </a:p>
          <a:p>
            <a:r>
              <a:rPr lang="en-US" dirty="0">
                <a:solidFill>
                  <a:srgbClr val="0070C0"/>
                </a:solidFill>
              </a:rPr>
              <a:t>Thursday, August </a:t>
            </a:r>
            <a:r>
              <a:rPr lang="en-US" dirty="0" smtClean="0">
                <a:solidFill>
                  <a:srgbClr val="0070C0"/>
                </a:solidFill>
              </a:rPr>
              <a:t>23, 2017 </a:t>
            </a:r>
            <a:endParaRPr lang="en-US" dirty="0">
              <a:solidFill>
                <a:srgbClr val="0070C0"/>
              </a:solidFill>
            </a:endParaRPr>
          </a:p>
          <a:p>
            <a:pPr lvl="1"/>
            <a:r>
              <a:rPr lang="en-US" sz="2400" dirty="0" smtClean="0">
                <a:solidFill>
                  <a:srgbClr val="0070C0"/>
                </a:solidFill>
              </a:rPr>
              <a:t>Final report approval, upload signature reports to DMS</a:t>
            </a:r>
            <a:endParaRPr lang="en-US" sz="2400" dirty="0">
              <a:solidFill>
                <a:srgbClr val="0070C0"/>
              </a:solidFill>
            </a:endParaRPr>
          </a:p>
          <a:p>
            <a:pPr lvl="1"/>
            <a:endParaRPr lang="en-US" sz="2400" dirty="0" smtClean="0">
              <a:solidFill>
                <a:srgbClr val="0070C0"/>
              </a:solidFill>
            </a:endParaRPr>
          </a:p>
          <a:p>
            <a:pPr lvl="1"/>
            <a:endParaRPr lang="en-US" sz="2400" dirty="0">
              <a:solidFill>
                <a:srgbClr val="0070C0"/>
              </a:solidFill>
            </a:endParaRPr>
          </a:p>
          <a:p>
            <a:pPr lvl="1"/>
            <a:endParaRPr lang="en-US" sz="2400" dirty="0">
              <a:solidFill>
                <a:srgbClr val="0070C0"/>
              </a:solidFill>
            </a:endParaRPr>
          </a:p>
          <a:p>
            <a:pPr lvl="1"/>
            <a:endParaRPr lang="en-US" dirty="0"/>
          </a:p>
          <a:p>
            <a:pPr lvl="1"/>
            <a:endParaRPr lang="en-US" dirty="0" smtClean="0"/>
          </a:p>
          <a:p>
            <a:pPr marL="640080" lvl="2" indent="0">
              <a:buNone/>
            </a:pPr>
            <a:endParaRPr lang="en-US" sz="2800" dirty="0"/>
          </a:p>
        </p:txBody>
      </p:sp>
      <p:sp>
        <p:nvSpPr>
          <p:cNvPr id="4" name="Footer Placeholder 3"/>
          <p:cNvSpPr>
            <a:spLocks noGrp="1"/>
          </p:cNvSpPr>
          <p:nvPr>
            <p:ph type="ftr" sz="quarter" idx="11"/>
          </p:nvPr>
        </p:nvSpPr>
        <p:spPr/>
        <p:txBody>
          <a:bodyPr/>
          <a:lstStyle/>
          <a:p>
            <a:fld id="{757A2F4E-5D54-B04B-91BD-7E78EE1FE9FD}" type="slidenum">
              <a:rPr lang="en-US" smtClean="0"/>
              <a:pPr/>
              <a:t>53</a:t>
            </a:fld>
            <a:endParaRPr lang="en-US" dirty="0" smtClean="0"/>
          </a:p>
        </p:txBody>
      </p:sp>
      <p:sp>
        <p:nvSpPr>
          <p:cNvPr id="3" name="Title 2"/>
          <p:cNvSpPr>
            <a:spLocks noGrp="1"/>
          </p:cNvSpPr>
          <p:nvPr>
            <p:ph type="title"/>
          </p:nvPr>
        </p:nvSpPr>
        <p:spPr/>
        <p:txBody>
          <a:bodyPr>
            <a:normAutofit fontScale="90000"/>
          </a:bodyPr>
          <a:lstStyle/>
          <a:p>
            <a:r>
              <a:rPr lang="en-US" sz="3200" dirty="0" smtClean="0">
                <a:latin typeface="Palatino Linotype" panose="02040502050505030304" pitchFamily="18" charset="0"/>
              </a:rPr>
              <a:t>SPECIAL EDUCATION DISCIPLINE REPORT RELATED DEADLINES</a:t>
            </a:r>
            <a:r>
              <a:rPr lang="en-US" dirty="0" smtClean="0"/>
              <a:t>	</a:t>
            </a:r>
            <a:endParaRPr lang="en-US" dirty="0"/>
          </a:p>
        </p:txBody>
      </p:sp>
    </p:spTree>
    <p:extLst>
      <p:ext uri="{BB962C8B-B14F-4D97-AF65-F5344CB8AC3E}">
        <p14:creationId xmlns:p14="http://schemas.microsoft.com/office/powerpoint/2010/main" val="31938681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prstGeom prst="rect">
            <a:avLst/>
          </a:prstGeom>
        </p:spPr>
        <p:txBody>
          <a:bodyPr>
            <a:normAutofit/>
          </a:bodyPr>
          <a:lstStyle/>
          <a:p>
            <a:r>
              <a:rPr lang="en-US" sz="2800" dirty="0" smtClean="0"/>
              <a:t>Final report review AND approval.</a:t>
            </a:r>
          </a:p>
          <a:p>
            <a:pPr lvl="1"/>
            <a:r>
              <a:rPr lang="en-US" sz="2400" dirty="0" smtClean="0"/>
              <a:t>Date by which the Administrative Unit must approve their completed Special Education Discipline Data Collection Snapshot and;</a:t>
            </a:r>
          </a:p>
          <a:p>
            <a:pPr lvl="1"/>
            <a:r>
              <a:rPr lang="en-US" sz="2400" dirty="0" smtClean="0"/>
              <a:t>electronically SUBMIT the data to CDE via the Data Pipeline, </a:t>
            </a:r>
          </a:p>
          <a:p>
            <a:pPr lvl="1"/>
            <a:r>
              <a:rPr lang="en-US" sz="2400" dirty="0" smtClean="0"/>
              <a:t>verifying that it’s valid and reliable by uploading the signed Data Summary Report (all 14 pages) and the Year to Year Report (all 13 pages) along with explanations for Flags to the </a:t>
            </a:r>
            <a:r>
              <a:rPr lang="en-US" sz="2400" b="1" dirty="0" smtClean="0"/>
              <a:t>Data Management System. </a:t>
            </a:r>
          </a:p>
          <a:p>
            <a:pPr marL="274320" lvl="1" indent="-228600">
              <a:buClr>
                <a:schemeClr val="accent1"/>
              </a:buClr>
            </a:pPr>
            <a:r>
              <a:rPr lang="en-US" sz="3200" b="1" dirty="0" smtClean="0">
                <a:solidFill>
                  <a:schemeClr val="tx1"/>
                </a:solidFill>
              </a:rPr>
              <a:t>Districts send in Superintendent Sign-Off Form</a:t>
            </a:r>
            <a:endParaRPr lang="en-US" sz="3200" b="1" dirty="0">
              <a:solidFill>
                <a:schemeClr val="tx1"/>
              </a:solidFill>
            </a:endParaRPr>
          </a:p>
          <a:p>
            <a:pPr lvl="1"/>
            <a:endParaRPr lang="en-US" sz="2400" b="1" dirty="0" smtClean="0"/>
          </a:p>
          <a:p>
            <a:pPr lvl="1"/>
            <a:endParaRPr lang="en-US" sz="2400" dirty="0"/>
          </a:p>
        </p:txBody>
      </p:sp>
      <p:sp>
        <p:nvSpPr>
          <p:cNvPr id="4" name="Footer Placeholder 3"/>
          <p:cNvSpPr>
            <a:spLocks noGrp="1"/>
          </p:cNvSpPr>
          <p:nvPr>
            <p:ph type="ftr" sz="quarter" idx="11"/>
          </p:nvPr>
        </p:nvSpPr>
        <p:spPr/>
        <p:txBody>
          <a:bodyPr/>
          <a:lstStyle/>
          <a:p>
            <a:fld id="{757A2F4E-5D54-B04B-91BD-7E78EE1FE9FD}" type="slidenum">
              <a:rPr lang="en-US" smtClean="0"/>
              <a:pPr/>
              <a:t>54</a:t>
            </a:fld>
            <a:endParaRPr lang="en-US" dirty="0" smtClean="0"/>
          </a:p>
        </p:txBody>
      </p:sp>
      <p:sp>
        <p:nvSpPr>
          <p:cNvPr id="3" name="Title 2"/>
          <p:cNvSpPr>
            <a:spLocks noGrp="1"/>
          </p:cNvSpPr>
          <p:nvPr>
            <p:ph type="title"/>
          </p:nvPr>
        </p:nvSpPr>
        <p:spPr/>
        <p:txBody>
          <a:bodyPr>
            <a:noAutofit/>
          </a:bodyPr>
          <a:lstStyle/>
          <a:p>
            <a:r>
              <a:rPr lang="en-US" sz="3600" dirty="0" smtClean="0">
                <a:latin typeface="Palatino Linotype" panose="02040502050505030304" pitchFamily="18" charset="0"/>
              </a:rPr>
              <a:t>August 23, 2017 Deadline</a:t>
            </a:r>
            <a:r>
              <a:rPr lang="en-US" sz="3600" dirty="0" smtClean="0"/>
              <a:t>	</a:t>
            </a:r>
            <a:endParaRPr lang="en-US" sz="3600" dirty="0"/>
          </a:p>
        </p:txBody>
      </p:sp>
    </p:spTree>
    <p:extLst>
      <p:ext uri="{BB962C8B-B14F-4D97-AF65-F5344CB8AC3E}">
        <p14:creationId xmlns:p14="http://schemas.microsoft.com/office/powerpoint/2010/main" val="16727656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to Remember </a:t>
            </a:r>
            <a:endParaRPr lang="en-US" dirty="0"/>
          </a:p>
        </p:txBody>
      </p:sp>
      <p:sp>
        <p:nvSpPr>
          <p:cNvPr id="6" name="Chevron 5"/>
          <p:cNvSpPr/>
          <p:nvPr/>
        </p:nvSpPr>
        <p:spPr>
          <a:xfrm>
            <a:off x="99169" y="894922"/>
            <a:ext cx="2635900" cy="391617"/>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Monday, April 3</a:t>
            </a:r>
            <a:r>
              <a:rPr lang="en-US" sz="1400" b="1" baseline="30000" dirty="0" smtClean="0">
                <a:solidFill>
                  <a:schemeClr val="tx1"/>
                </a:solidFill>
                <a:latin typeface="Trebuchet MS" panose="020B0603020202020204" pitchFamily="34" charset="0"/>
              </a:rPr>
              <a:t>rd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6" name="Rounded Rectangle 25"/>
          <p:cNvSpPr/>
          <p:nvPr/>
        </p:nvSpPr>
        <p:spPr>
          <a:xfrm>
            <a:off x="2809875" y="894922"/>
            <a:ext cx="5884675" cy="3991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Discipline Interchange  officially open</a:t>
            </a:r>
            <a:endParaRPr lang="en-US" sz="1500" dirty="0">
              <a:latin typeface="Trebuchet MS" panose="020B0603020202020204" pitchFamily="34" charset="0"/>
            </a:endParaRPr>
          </a:p>
        </p:txBody>
      </p:sp>
      <p:sp>
        <p:nvSpPr>
          <p:cNvPr id="20" name="Chevron 19"/>
          <p:cNvSpPr/>
          <p:nvPr/>
        </p:nvSpPr>
        <p:spPr>
          <a:xfrm>
            <a:off x="99169" y="1371045"/>
            <a:ext cx="2635900" cy="59091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Monday, May 8</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5" name="Rounded Rectangle 24"/>
          <p:cNvSpPr/>
          <p:nvPr/>
        </p:nvSpPr>
        <p:spPr>
          <a:xfrm>
            <a:off x="2809875" y="1380229"/>
            <a:ext cx="5870830" cy="5909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Trebuchet MS" panose="020B0603020202020204" pitchFamily="34" charset="0"/>
              </a:rPr>
              <a:t>Date by which the interchanges files must be uploaded: DISCIPLINE/IEP/STUDENT</a:t>
            </a:r>
          </a:p>
        </p:txBody>
      </p:sp>
      <p:sp>
        <p:nvSpPr>
          <p:cNvPr id="31" name="Chevron 30"/>
          <p:cNvSpPr/>
          <p:nvPr/>
        </p:nvSpPr>
        <p:spPr>
          <a:xfrm>
            <a:off x="99169" y="2040404"/>
            <a:ext cx="2573050" cy="491235"/>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Thursday, June 8</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2" name="Rounded Rectangle 31"/>
          <p:cNvSpPr/>
          <p:nvPr/>
        </p:nvSpPr>
        <p:spPr>
          <a:xfrm>
            <a:off x="2802952" y="2036629"/>
            <a:ext cx="5884675" cy="4987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Date by which the Admin Unit must generate a snapshot.  </a:t>
            </a:r>
            <a:endParaRPr lang="en-US" sz="1500" dirty="0">
              <a:latin typeface="Trebuchet MS" panose="020B0603020202020204" pitchFamily="34" charset="0"/>
            </a:endParaRPr>
          </a:p>
        </p:txBody>
      </p:sp>
      <p:sp>
        <p:nvSpPr>
          <p:cNvPr id="33" name="Chevron 32"/>
          <p:cNvSpPr/>
          <p:nvPr/>
        </p:nvSpPr>
        <p:spPr>
          <a:xfrm>
            <a:off x="99169" y="2628741"/>
            <a:ext cx="2635900" cy="475363"/>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Thursday, June 22</a:t>
            </a:r>
            <a:r>
              <a:rPr lang="en-US" sz="1400" b="1" baseline="30000" dirty="0" smtClean="0">
                <a:solidFill>
                  <a:schemeClr val="tx1"/>
                </a:solidFill>
                <a:latin typeface="Trebuchet MS" panose="020B0603020202020204" pitchFamily="34" charset="0"/>
              </a:rPr>
              <a:t>nd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4" name="Rounded Rectangle 33"/>
          <p:cNvSpPr/>
          <p:nvPr/>
        </p:nvSpPr>
        <p:spPr>
          <a:xfrm>
            <a:off x="2802952" y="2653406"/>
            <a:ext cx="5884675" cy="4753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Date by which 90% of total record count must be included in Discipline Action file</a:t>
            </a:r>
            <a:endParaRPr lang="en-US" sz="1500" dirty="0">
              <a:latin typeface="Trebuchet MS" panose="020B0603020202020204" pitchFamily="34" charset="0"/>
            </a:endParaRPr>
          </a:p>
        </p:txBody>
      </p:sp>
      <p:sp>
        <p:nvSpPr>
          <p:cNvPr id="35" name="Chevron 34"/>
          <p:cNvSpPr/>
          <p:nvPr/>
        </p:nvSpPr>
        <p:spPr>
          <a:xfrm>
            <a:off x="99169" y="3227158"/>
            <a:ext cx="2635900" cy="446082"/>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Wednesday, July 12</a:t>
            </a:r>
            <a:r>
              <a:rPr lang="en-US" sz="1400" b="1" baseline="30000" dirty="0" smtClean="0">
                <a:solidFill>
                  <a:schemeClr val="tx1"/>
                </a:solidFill>
                <a:latin typeface="Trebuchet MS" panose="020B0603020202020204" pitchFamily="34" charset="0"/>
              </a:rPr>
              <a:t>th</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36" name="Rounded Rectangle 35"/>
          <p:cNvSpPr/>
          <p:nvPr/>
        </p:nvSpPr>
        <p:spPr>
          <a:xfrm>
            <a:off x="2796030" y="3235422"/>
            <a:ext cx="5884675" cy="44608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bg1"/>
                </a:solidFill>
                <a:latin typeface="Trebuchet MS" panose="020B0603020202020204" pitchFamily="34" charset="0"/>
              </a:rPr>
              <a:t>Date by which all Discipline Action Interchange errors must be resolved   </a:t>
            </a:r>
            <a:r>
              <a:rPr lang="en-US" dirty="0" smtClean="0">
                <a:solidFill>
                  <a:schemeClr val="bg1"/>
                </a:solidFill>
                <a:latin typeface="Trebuchet MS" panose="020B0603020202020204" pitchFamily="34" charset="0"/>
              </a:rPr>
              <a:t>ALL DISTRICTS MET THE DEADLINE! </a:t>
            </a:r>
            <a:endParaRPr lang="en-US" dirty="0">
              <a:solidFill>
                <a:schemeClr val="bg1"/>
              </a:solidFill>
              <a:latin typeface="Trebuchet MS" panose="020B0603020202020204" pitchFamily="34" charset="0"/>
            </a:endParaRPr>
          </a:p>
        </p:txBody>
      </p:sp>
      <p:sp>
        <p:nvSpPr>
          <p:cNvPr id="37" name="Chevron 36"/>
          <p:cNvSpPr/>
          <p:nvPr/>
        </p:nvSpPr>
        <p:spPr>
          <a:xfrm>
            <a:off x="67744" y="3824677"/>
            <a:ext cx="2635900" cy="662397"/>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rebuchet MS" panose="020B0603020202020204" pitchFamily="34" charset="0"/>
              </a:rPr>
              <a:t>Tuesday, August 15</a:t>
            </a:r>
            <a:r>
              <a:rPr lang="en-US" b="1" baseline="30000" dirty="0" smtClean="0">
                <a:solidFill>
                  <a:schemeClr val="tx1"/>
                </a:solidFill>
                <a:latin typeface="Trebuchet MS" panose="020B0603020202020204" pitchFamily="34" charset="0"/>
              </a:rPr>
              <a:t>th</a:t>
            </a:r>
            <a:r>
              <a:rPr lang="en-US" b="1" dirty="0" smtClean="0">
                <a:solidFill>
                  <a:schemeClr val="tx1"/>
                </a:solidFill>
                <a:latin typeface="Trebuchet MS" panose="020B0603020202020204" pitchFamily="34" charset="0"/>
              </a:rPr>
              <a:t> </a:t>
            </a:r>
            <a:endParaRPr lang="en-US" b="1" dirty="0">
              <a:solidFill>
                <a:schemeClr val="tx1"/>
              </a:solidFill>
              <a:latin typeface="Trebuchet MS" panose="020B0603020202020204" pitchFamily="34" charset="0"/>
            </a:endParaRPr>
          </a:p>
        </p:txBody>
      </p:sp>
      <p:sp>
        <p:nvSpPr>
          <p:cNvPr id="38" name="Rounded Rectangle 37"/>
          <p:cNvSpPr/>
          <p:nvPr/>
        </p:nvSpPr>
        <p:spPr>
          <a:xfrm>
            <a:off x="2796029" y="3750710"/>
            <a:ext cx="5884675" cy="8295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rebuchet MS" panose="020B0603020202020204" pitchFamily="34" charset="0"/>
              </a:rPr>
              <a:t>Date by which you must have generated a Complete Snapshot.  All data records are included, Interchange &amp; Snapshot Errors resolved</a:t>
            </a:r>
          </a:p>
        </p:txBody>
      </p:sp>
      <p:sp>
        <p:nvSpPr>
          <p:cNvPr id="41" name="Chevron 40"/>
          <p:cNvSpPr/>
          <p:nvPr/>
        </p:nvSpPr>
        <p:spPr>
          <a:xfrm>
            <a:off x="67744" y="4580254"/>
            <a:ext cx="2635900" cy="65627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Trebuchet MS" panose="020B0603020202020204" pitchFamily="34" charset="0"/>
              </a:rPr>
              <a:t>Wednesday, August 16</a:t>
            </a:r>
            <a:r>
              <a:rPr lang="en-US" sz="1200" b="1" baseline="30000" dirty="0" smtClean="0">
                <a:solidFill>
                  <a:schemeClr val="tx1"/>
                </a:solidFill>
                <a:latin typeface="Trebuchet MS" panose="020B0603020202020204" pitchFamily="34" charset="0"/>
              </a:rPr>
              <a:t>th</a:t>
            </a:r>
            <a:r>
              <a:rPr lang="en-US" sz="1200" b="1" dirty="0" smtClean="0">
                <a:solidFill>
                  <a:schemeClr val="tx1"/>
                </a:solidFill>
                <a:latin typeface="Trebuchet MS" panose="020B0603020202020204" pitchFamily="34" charset="0"/>
              </a:rPr>
              <a:t> – Wednesday, August 23</a:t>
            </a:r>
            <a:r>
              <a:rPr lang="en-US" sz="1200" b="1" baseline="30000" dirty="0" smtClean="0">
                <a:solidFill>
                  <a:schemeClr val="tx1"/>
                </a:solidFill>
                <a:latin typeface="Trebuchet MS" panose="020B0603020202020204" pitchFamily="34" charset="0"/>
              </a:rPr>
              <a:t>rd</a:t>
            </a:r>
            <a:r>
              <a:rPr lang="en-US" sz="1200" b="1" dirty="0" smtClean="0">
                <a:solidFill>
                  <a:schemeClr val="tx1"/>
                </a:solidFill>
                <a:latin typeface="Trebuchet MS" panose="020B0603020202020204" pitchFamily="34" charset="0"/>
              </a:rPr>
              <a:t> </a:t>
            </a:r>
            <a:endParaRPr lang="en-US" sz="1200" b="1" dirty="0">
              <a:solidFill>
                <a:schemeClr val="tx1"/>
              </a:solidFill>
              <a:latin typeface="Trebuchet MS" panose="020B0603020202020204" pitchFamily="34" charset="0"/>
            </a:endParaRPr>
          </a:p>
        </p:txBody>
      </p:sp>
      <p:sp>
        <p:nvSpPr>
          <p:cNvPr id="42" name="Rounded Rectangle 41"/>
          <p:cNvSpPr/>
          <p:nvPr/>
        </p:nvSpPr>
        <p:spPr>
          <a:xfrm>
            <a:off x="2738180" y="4637020"/>
            <a:ext cx="5884675" cy="6622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Report Review Week. Districts need to be available to make any changes Admin Units deem necessary.</a:t>
            </a:r>
            <a:endParaRPr lang="en-US" sz="1500" dirty="0">
              <a:latin typeface="Trebuchet MS" panose="020B0603020202020204" pitchFamily="34" charset="0"/>
            </a:endParaRPr>
          </a:p>
        </p:txBody>
      </p:sp>
      <p:sp>
        <p:nvSpPr>
          <p:cNvPr id="21" name="Chevron 20"/>
          <p:cNvSpPr/>
          <p:nvPr/>
        </p:nvSpPr>
        <p:spPr>
          <a:xfrm>
            <a:off x="67744" y="5322147"/>
            <a:ext cx="2635900" cy="656271"/>
          </a:xfrm>
          <a:prstGeom prst="chevr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rebuchet MS" panose="020B0603020202020204" pitchFamily="34" charset="0"/>
              </a:rPr>
              <a:t>Wednesday, August 23</a:t>
            </a:r>
            <a:r>
              <a:rPr lang="en-US" sz="1400" b="1" baseline="30000" dirty="0" smtClean="0">
                <a:solidFill>
                  <a:schemeClr val="tx1"/>
                </a:solidFill>
                <a:latin typeface="Trebuchet MS" panose="020B0603020202020204" pitchFamily="34" charset="0"/>
              </a:rPr>
              <a:t>rd</a:t>
            </a:r>
            <a:r>
              <a:rPr lang="en-US" sz="1400" b="1" dirty="0" smtClean="0">
                <a:solidFill>
                  <a:schemeClr val="tx1"/>
                </a:solidFill>
                <a:latin typeface="Trebuchet MS" panose="020B0603020202020204" pitchFamily="34" charset="0"/>
              </a:rPr>
              <a:t> </a:t>
            </a:r>
            <a:endParaRPr lang="en-US" sz="1400" b="1" dirty="0">
              <a:solidFill>
                <a:schemeClr val="tx1"/>
              </a:solidFill>
              <a:latin typeface="Trebuchet MS" panose="020B0603020202020204" pitchFamily="34" charset="0"/>
            </a:endParaRPr>
          </a:p>
        </p:txBody>
      </p:sp>
      <p:sp>
        <p:nvSpPr>
          <p:cNvPr id="22" name="Rounded Rectangle 21"/>
          <p:cNvSpPr/>
          <p:nvPr/>
        </p:nvSpPr>
        <p:spPr>
          <a:xfrm>
            <a:off x="2738179" y="5345036"/>
            <a:ext cx="5884675" cy="66228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latin typeface="Trebuchet MS" panose="020B0603020202020204" pitchFamily="34" charset="0"/>
              </a:rPr>
              <a:t>Final Data Approval and Report Submission</a:t>
            </a:r>
            <a:endParaRPr lang="en-US" sz="1500" dirty="0">
              <a:latin typeface="Trebuchet MS" panose="020B0603020202020204" pitchFamily="34" charset="0"/>
            </a:endParaRPr>
          </a:p>
        </p:txBody>
      </p:sp>
      <p:sp>
        <p:nvSpPr>
          <p:cNvPr id="23" name="7-Point Star 22"/>
          <p:cNvSpPr/>
          <p:nvPr/>
        </p:nvSpPr>
        <p:spPr>
          <a:xfrm>
            <a:off x="-34404" y="3599207"/>
            <a:ext cx="559264" cy="45094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ooter Placeholder 3"/>
          <p:cNvSpPr>
            <a:spLocks noGrp="1"/>
          </p:cNvSpPr>
          <p:nvPr>
            <p:ph type="ftr" sz="quarter" idx="11"/>
          </p:nvPr>
        </p:nvSpPr>
        <p:spPr>
          <a:xfrm>
            <a:off x="628650" y="6508799"/>
            <a:ext cx="5486400" cy="219793"/>
          </a:xfrm>
          <a:prstGeom prst="rect">
            <a:avLst/>
          </a:prstGeom>
        </p:spPr>
        <p:txBody>
          <a:bodyPr/>
          <a:lstStyle/>
          <a:p>
            <a:r>
              <a:rPr lang="en-US" dirty="0" smtClean="0"/>
              <a:t>Kristi Gleason – </a:t>
            </a:r>
            <a:r>
              <a:rPr lang="en-US" dirty="0" smtClean="0">
                <a:hlinkClick r:id="rId3"/>
              </a:rPr>
              <a:t>gleason_k@cde.state.co.us</a:t>
            </a:r>
            <a:r>
              <a:rPr lang="en-US" dirty="0" smtClean="0"/>
              <a:t> – 303-866-4620</a:t>
            </a:r>
          </a:p>
        </p:txBody>
      </p:sp>
    </p:spTree>
    <p:extLst>
      <p:ext uri="{BB962C8B-B14F-4D97-AF65-F5344CB8AC3E}">
        <p14:creationId xmlns:p14="http://schemas.microsoft.com/office/powerpoint/2010/main" val="2966950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Assistance Needed?</a:t>
            </a:r>
            <a:endParaRPr lang="en-US" dirty="0"/>
          </a:p>
        </p:txBody>
      </p:sp>
      <p:sp>
        <p:nvSpPr>
          <p:cNvPr id="4" name="Content Placeholder 3"/>
          <p:cNvSpPr>
            <a:spLocks noGrp="1"/>
          </p:cNvSpPr>
          <p:nvPr>
            <p:ph idx="1"/>
          </p:nvPr>
        </p:nvSpPr>
        <p:spPr>
          <a:xfrm>
            <a:off x="295275" y="872835"/>
            <a:ext cx="8582718" cy="5878532"/>
          </a:xfrm>
          <a:prstGeom prst="rect">
            <a:avLst/>
          </a:prstGeom>
          <a:solidFill>
            <a:schemeClr val="bg1"/>
          </a:solidFill>
        </p:spPr>
        <p:txBody>
          <a:bodyPr wrap="square">
            <a:spAutoFit/>
          </a:bodyPr>
          <a:lstStyle/>
          <a:p>
            <a:pPr marL="0" lvl="0" indent="0">
              <a:buNone/>
            </a:pPr>
            <a:r>
              <a:rPr lang="en-US" sz="2000" dirty="0" smtClean="0"/>
              <a:t>If you have </a:t>
            </a:r>
            <a:r>
              <a:rPr lang="en-US" sz="2000" dirty="0" smtClean="0">
                <a:solidFill>
                  <a:srgbClr val="00B0F0"/>
                </a:solidFill>
              </a:rPr>
              <a:t>ANY</a:t>
            </a:r>
            <a:r>
              <a:rPr lang="en-US" sz="2000" dirty="0" smtClean="0"/>
              <a:t> questions about the Special Education Discipline Data Collection please feel free to contact us. No question or concern should remain unanswered of unresolved. </a:t>
            </a:r>
            <a:endParaRPr lang="en-US" sz="2000" dirty="0"/>
          </a:p>
          <a:p>
            <a:pPr marL="0" lvl="0" indent="0">
              <a:buNone/>
            </a:pPr>
            <a:r>
              <a:rPr lang="en-US" sz="2000" dirty="0" smtClean="0"/>
              <a:t>We are just a phone call or email away!</a:t>
            </a:r>
          </a:p>
          <a:p>
            <a:pPr marL="0" indent="0">
              <a:buNone/>
            </a:pPr>
            <a:r>
              <a:rPr lang="en-US" sz="2000" dirty="0" smtClean="0"/>
              <a:t>Kristi </a:t>
            </a:r>
            <a:r>
              <a:rPr lang="en-US" sz="2000" dirty="0"/>
              <a:t>Gleason 303-866-4620 </a:t>
            </a:r>
            <a:r>
              <a:rPr lang="en-US" sz="2000" u="sng" dirty="0">
                <a:hlinkClick r:id="rId3"/>
              </a:rPr>
              <a:t>gleason_k@cde.state.co.us</a:t>
            </a:r>
            <a:r>
              <a:rPr lang="en-US" sz="2000" dirty="0"/>
              <a:t> </a:t>
            </a:r>
            <a:r>
              <a:rPr lang="en-US" sz="2000" b="1" i="1" dirty="0" smtClean="0"/>
              <a:t>Collection Lead</a:t>
            </a:r>
            <a:endParaRPr lang="en-US" sz="2000" dirty="0"/>
          </a:p>
          <a:p>
            <a:pPr marL="0" indent="0">
              <a:buNone/>
            </a:pPr>
            <a:r>
              <a:rPr lang="en-US" sz="2000" dirty="0"/>
              <a:t>Lindsey Heitman 303-866-5759 </a:t>
            </a:r>
            <a:r>
              <a:rPr lang="en-US" sz="2000" u="sng" dirty="0">
                <a:hlinkClick r:id="rId4"/>
              </a:rPr>
              <a:t>heitman_l@cde.state.co.us</a:t>
            </a:r>
            <a:r>
              <a:rPr lang="en-US" sz="2000" dirty="0"/>
              <a:t> </a:t>
            </a:r>
            <a:endParaRPr lang="en-US" sz="2000" dirty="0" smtClean="0"/>
          </a:p>
          <a:p>
            <a:pPr marL="0" indent="0">
              <a:buNone/>
            </a:pPr>
            <a:r>
              <a:rPr lang="en-US" sz="2000" dirty="0" smtClean="0"/>
              <a:t>Alyssa Ohleyer 303-866-6308 </a:t>
            </a:r>
            <a:r>
              <a:rPr lang="en-US" sz="2000" dirty="0" smtClean="0">
                <a:hlinkClick r:id="rId5"/>
              </a:rPr>
              <a:t>ohleyer_a@cde.state.co.us</a:t>
            </a:r>
            <a:r>
              <a:rPr lang="en-US" sz="2000" dirty="0" smtClean="0"/>
              <a:t> Exceptional Student Services Unit - Data Management System</a:t>
            </a:r>
            <a:endParaRPr lang="en-US" sz="2000" dirty="0"/>
          </a:p>
          <a:p>
            <a:pPr lvl="0"/>
            <a:endParaRPr lang="en-US" sz="2000" dirty="0"/>
          </a:p>
          <a:p>
            <a:pPr marL="45720" indent="0">
              <a:spcBef>
                <a:spcPts val="0"/>
              </a:spcBef>
              <a:buNone/>
            </a:pPr>
            <a:r>
              <a:rPr lang="en-US" sz="2000" dirty="0"/>
              <a:t>Email protocol – please include:</a:t>
            </a:r>
          </a:p>
          <a:p>
            <a:pPr>
              <a:spcBef>
                <a:spcPts val="0"/>
              </a:spcBef>
            </a:pPr>
            <a:r>
              <a:rPr lang="en-US" sz="2000" dirty="0"/>
              <a:t>District # and Administrative Unit #</a:t>
            </a:r>
          </a:p>
          <a:p>
            <a:pPr>
              <a:spcBef>
                <a:spcPts val="0"/>
              </a:spcBef>
            </a:pPr>
            <a:r>
              <a:rPr lang="en-US" sz="2000" dirty="0"/>
              <a:t>Phone number where you may be reached </a:t>
            </a:r>
          </a:p>
          <a:p>
            <a:pPr>
              <a:spcBef>
                <a:spcPts val="0"/>
              </a:spcBef>
            </a:pPr>
            <a:r>
              <a:rPr lang="en-US" sz="2000" dirty="0"/>
              <a:t>Subject of the email</a:t>
            </a:r>
          </a:p>
          <a:p>
            <a:pPr>
              <a:spcBef>
                <a:spcPts val="0"/>
              </a:spcBef>
            </a:pPr>
            <a:endParaRPr lang="en-US" sz="2000" dirty="0"/>
          </a:p>
          <a:p>
            <a:pPr marL="45720" indent="0">
              <a:spcBef>
                <a:spcPts val="0"/>
              </a:spcBef>
              <a:buNone/>
            </a:pPr>
            <a:r>
              <a:rPr lang="en-US" sz="2000" i="1" dirty="0"/>
              <a:t>NOTE:</a:t>
            </a:r>
            <a:r>
              <a:rPr lang="en-US" sz="2000" dirty="0"/>
              <a:t>  Never send files or reports via email – contact us to determine best technical assistance avenue.</a:t>
            </a:r>
          </a:p>
          <a:p>
            <a:pPr lvl="0">
              <a:lnSpc>
                <a:spcPct val="100000"/>
              </a:lnSpc>
              <a:spcBef>
                <a:spcPts val="0"/>
              </a:spcBef>
            </a:pPr>
            <a:endParaRPr lang="en-US" sz="2000" b="1" u="sng" dirty="0"/>
          </a:p>
          <a:p>
            <a:pPr lvl="0" algn="ctr"/>
            <a:r>
              <a:rPr lang="en-US" sz="2000" b="1" u="sng" dirty="0" smtClean="0"/>
              <a:t>Thank you</a:t>
            </a:r>
            <a:endParaRPr lang="en-US" sz="2000" b="1" u="sng" dirty="0"/>
          </a:p>
        </p:txBody>
      </p:sp>
    </p:spTree>
    <p:custDataLst>
      <p:tags r:id="rId1"/>
    </p:custDataLst>
    <p:extLst>
      <p:ext uri="{BB962C8B-B14F-4D97-AF65-F5344CB8AC3E}">
        <p14:creationId xmlns:p14="http://schemas.microsoft.com/office/powerpoint/2010/main" val="3034148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joining us today!</a:t>
            </a:r>
            <a:endParaRPr lang="en-US" dirty="0"/>
          </a:p>
        </p:txBody>
      </p:sp>
    </p:spTree>
    <p:custDataLst>
      <p:tags r:id="rId2"/>
    </p:custDataLst>
    <p:controls>
      <mc:AlternateContent xmlns:mc="http://schemas.openxmlformats.org/markup-compatibility/2006">
        <mc:Choice xmlns:v="urn:schemas-microsoft-com:vml" Requires="v">
          <p:control spid="1047" name="ShockwaveFlash1" r:id="rId3" imgW="1828800" imgH="1828800"/>
        </mc:Choice>
        <mc:Fallback>
          <p:control name="ShockwaveFlash1" r:id="rId3" imgW="1828800" imgH="1828800">
            <p:pic>
              <p:nvPicPr>
                <p:cNvPr id="3" name="ShockwaveFlash1"/>
                <p:cNvPicPr>
                  <a:picLocks/>
                </p:cNvPicPr>
                <p:nvPr/>
              </p:nvPicPr>
              <p:blipFill>
                <a:blip r:embed="rId6"/>
                <a:stretch>
                  <a:fillRect/>
                </a:stretch>
              </p:blipFill>
              <p:spPr>
                <a:xfrm>
                  <a:off x="1371600" y="1552575"/>
                  <a:ext cx="6400800" cy="3752850"/>
                </a:xfrm>
                <a:prstGeom prst="rect">
                  <a:avLst/>
                </a:prstGeom>
              </p:spPr>
            </p:pic>
          </p:control>
        </mc:Fallback>
      </mc:AlternateContent>
    </p:controls>
    <p:extLst>
      <p:ext uri="{BB962C8B-B14F-4D97-AF65-F5344CB8AC3E}">
        <p14:creationId xmlns:p14="http://schemas.microsoft.com/office/powerpoint/2010/main" val="111515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52117" y="348983"/>
            <a:ext cx="4866098" cy="5037137"/>
          </a:xfrm>
        </p:spPr>
        <p:txBody>
          <a:bodyPr>
            <a:normAutofit/>
          </a:bodyPr>
          <a:lstStyle/>
          <a:p>
            <a:endParaRPr lang="en-US" sz="3200" dirty="0" smtClean="0"/>
          </a:p>
          <a:p>
            <a:endParaRPr lang="en-US" sz="3200" dirty="0"/>
          </a:p>
          <a:p>
            <a:endParaRPr lang="en-US" sz="3200" dirty="0" smtClean="0"/>
          </a:p>
          <a:p>
            <a:r>
              <a:rPr lang="en-US" sz="3200" dirty="0"/>
              <a:t>Once Interchange </a:t>
            </a:r>
            <a:r>
              <a:rPr lang="en-US" sz="3200" b="1" dirty="0"/>
              <a:t>and</a:t>
            </a:r>
            <a:r>
              <a:rPr lang="en-US" sz="3200" dirty="0"/>
              <a:t> Snapshot errors have been resolved it’s time to dive into reviewing reports. </a:t>
            </a:r>
          </a:p>
          <a:p>
            <a:endParaRPr lang="en-US" sz="3200" dirty="0"/>
          </a:p>
        </p:txBody>
      </p:sp>
      <p:sp>
        <p:nvSpPr>
          <p:cNvPr id="4" name="Freeform 6"/>
          <p:cNvSpPr>
            <a:spLocks/>
          </p:cNvSpPr>
          <p:nvPr/>
        </p:nvSpPr>
        <p:spPr bwMode="auto">
          <a:xfrm>
            <a:off x="379815" y="1618982"/>
            <a:ext cx="3001963" cy="2497138"/>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0070C0"/>
          </a:solidFill>
          <a:ln w="28575">
            <a:solidFill>
              <a:schemeClr val="bg1">
                <a:lumMod val="65000"/>
              </a:schemeClr>
            </a:solidFill>
            <a:prstDash val="solid"/>
            <a:round/>
            <a:headEnd/>
            <a:tailEnd/>
          </a:ln>
        </p:spPr>
        <p:txBody>
          <a:bodyPr rIns="468000" anchor="b" anchorCtr="1"/>
          <a:lstStyle/>
          <a:p>
            <a:pPr eaLnBrk="1" hangingPunct="1">
              <a:defRPr/>
            </a:pPr>
            <a:r>
              <a:rPr lang="en-US" sz="2800" dirty="0" smtClean="0">
                <a:solidFill>
                  <a:schemeClr val="bg1"/>
                </a:solidFill>
                <a:cs typeface="Arial" charset="0"/>
              </a:rPr>
              <a:t>Report Review</a:t>
            </a:r>
          </a:p>
          <a:p>
            <a:pPr marL="339725" indent="-339725" eaLnBrk="1" hangingPunct="1">
              <a:buFont typeface="Arial" panose="020B0604020202020204" pitchFamily="34" charset="0"/>
              <a:buChar char="•"/>
              <a:defRPr/>
            </a:pPr>
            <a:r>
              <a:rPr lang="en-US" sz="2400" dirty="0" smtClean="0">
                <a:solidFill>
                  <a:schemeClr val="bg1"/>
                </a:solidFill>
                <a:cs typeface="Arial" charset="0"/>
              </a:rPr>
              <a:t>08/16/2017-08/23/2017</a:t>
            </a:r>
          </a:p>
          <a:p>
            <a:pPr eaLnBrk="1" hangingPunct="1">
              <a:defRPr/>
            </a:pPr>
            <a:endParaRPr lang="en-GB" sz="2800" dirty="0">
              <a:solidFill>
                <a:schemeClr val="bg1"/>
              </a:solidFill>
              <a:cs typeface="Arial" charset="0"/>
            </a:endParaRPr>
          </a:p>
        </p:txBody>
      </p:sp>
    </p:spTree>
    <p:extLst>
      <p:ext uri="{BB962C8B-B14F-4D97-AF65-F5344CB8AC3E}">
        <p14:creationId xmlns:p14="http://schemas.microsoft.com/office/powerpoint/2010/main" val="370679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52117" y="348983"/>
            <a:ext cx="4866098" cy="5037137"/>
          </a:xfrm>
        </p:spPr>
        <p:txBody>
          <a:bodyPr>
            <a:normAutofit/>
          </a:bodyPr>
          <a:lstStyle/>
          <a:p>
            <a:endParaRPr lang="en-US" dirty="0" smtClean="0"/>
          </a:p>
          <a:p>
            <a:endParaRPr lang="en-US" dirty="0"/>
          </a:p>
          <a:p>
            <a:endParaRPr lang="en-US" dirty="0" smtClean="0"/>
          </a:p>
          <a:p>
            <a:r>
              <a:rPr lang="en-US" dirty="0" smtClean="0"/>
              <a:t>What Reports Require Signatures?</a:t>
            </a:r>
          </a:p>
          <a:p>
            <a:r>
              <a:rPr lang="en-US" dirty="0" smtClean="0"/>
              <a:t>When are they due?</a:t>
            </a:r>
            <a:endParaRPr lang="en-US" dirty="0"/>
          </a:p>
        </p:txBody>
      </p:sp>
      <p:sp>
        <p:nvSpPr>
          <p:cNvPr id="5" name="Freeform 8"/>
          <p:cNvSpPr>
            <a:spLocks/>
          </p:cNvSpPr>
          <p:nvPr/>
        </p:nvSpPr>
        <p:spPr bwMode="auto">
          <a:xfrm>
            <a:off x="483456" y="1037155"/>
            <a:ext cx="2497138"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92D050"/>
          </a:solidFill>
          <a:ln w="28575">
            <a:solidFill>
              <a:schemeClr val="bg1">
                <a:lumMod val="65000"/>
              </a:schemeClr>
            </a:solidFill>
            <a:prstDash val="solid"/>
            <a:round/>
            <a:headEnd/>
            <a:tailEnd/>
          </a:ln>
        </p:spPr>
        <p:txBody>
          <a:bodyPr tIns="468000" anchor="ctr" anchorCtr="1"/>
          <a:lstStyle/>
          <a:p>
            <a:pPr eaLnBrk="1" hangingPunct="1">
              <a:defRPr/>
            </a:pPr>
            <a:endParaRPr lang="en-GB" sz="3200" dirty="0">
              <a:cs typeface="Arial" charset="0"/>
            </a:endParaRPr>
          </a:p>
        </p:txBody>
      </p:sp>
      <p:sp>
        <p:nvSpPr>
          <p:cNvPr id="6" name="TextBox 5"/>
          <p:cNvSpPr txBox="1"/>
          <p:nvPr/>
        </p:nvSpPr>
        <p:spPr>
          <a:xfrm>
            <a:off x="1059067" y="1821673"/>
            <a:ext cx="1704681" cy="1938992"/>
          </a:xfrm>
          <a:prstGeom prst="rect">
            <a:avLst/>
          </a:prstGeom>
          <a:noFill/>
        </p:spPr>
        <p:txBody>
          <a:bodyPr wrap="square" rtlCol="0">
            <a:spAutoFit/>
          </a:bodyPr>
          <a:lstStyle/>
          <a:p>
            <a:r>
              <a:rPr lang="en-US" sz="2400" dirty="0" smtClean="0">
                <a:solidFill>
                  <a:schemeClr val="bg1"/>
                </a:solidFill>
              </a:rPr>
              <a:t>Reports Signed &amp; Uploaded to the DMS</a:t>
            </a:r>
          </a:p>
          <a:p>
            <a:r>
              <a:rPr lang="en-US" sz="2400" dirty="0" smtClean="0">
                <a:solidFill>
                  <a:schemeClr val="bg1"/>
                </a:solidFill>
              </a:rPr>
              <a:t>08/23/2017</a:t>
            </a:r>
            <a:endParaRPr lang="en-US" sz="2400" dirty="0">
              <a:solidFill>
                <a:schemeClr val="bg1"/>
              </a:solidFill>
            </a:endParaRPr>
          </a:p>
        </p:txBody>
      </p:sp>
    </p:spTree>
    <p:extLst>
      <p:ext uri="{BB962C8B-B14F-4D97-AF65-F5344CB8AC3E}">
        <p14:creationId xmlns:p14="http://schemas.microsoft.com/office/powerpoint/2010/main" val="1609705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2124075" y="908050"/>
            <a:ext cx="2495550" cy="3001963"/>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2"/>
          </a:solidFill>
          <a:ln w="28575">
            <a:solidFill>
              <a:schemeClr val="bg1">
                <a:lumMod val="65000"/>
              </a:schemeClr>
            </a:solidFill>
            <a:prstDash val="solid"/>
            <a:round/>
            <a:headEnd/>
            <a:tailEnd/>
          </a:ln>
        </p:spPr>
        <p:txBody>
          <a:bodyPr bIns="540000" anchor="ctr"/>
          <a:lstStyle/>
          <a:p>
            <a:pPr algn="ctr" eaLnBrk="1" hangingPunct="1">
              <a:defRPr/>
            </a:pPr>
            <a:r>
              <a:rPr lang="en-US" sz="2800" dirty="0" smtClean="0">
                <a:solidFill>
                  <a:schemeClr val="bg1"/>
                </a:solidFill>
                <a:cs typeface="Arial" charset="0"/>
              </a:rPr>
              <a:t>Discipline Action File Uploaded Interchange Errors Resolved</a:t>
            </a:r>
          </a:p>
          <a:p>
            <a:pPr marL="339725" indent="-339725" algn="ctr" eaLnBrk="1" hangingPunct="1">
              <a:buFont typeface="Arial" panose="020B0604020202020204" pitchFamily="34" charset="0"/>
              <a:buChar char="•"/>
              <a:defRPr/>
            </a:pPr>
            <a:r>
              <a:rPr lang="en-US" sz="2400" dirty="0" smtClean="0">
                <a:solidFill>
                  <a:schemeClr val="bg1"/>
                </a:solidFill>
                <a:cs typeface="Arial" charset="0"/>
              </a:rPr>
              <a:t>07/12/2017</a:t>
            </a:r>
            <a:endParaRPr lang="en-GB" sz="2400" dirty="0">
              <a:solidFill>
                <a:schemeClr val="bg1"/>
              </a:solidFill>
              <a:cs typeface="Arial" charset="0"/>
            </a:endParaRPr>
          </a:p>
        </p:txBody>
      </p:sp>
      <p:sp>
        <p:nvSpPr>
          <p:cNvPr id="8" name="Freeform 6"/>
          <p:cNvSpPr>
            <a:spLocks/>
          </p:cNvSpPr>
          <p:nvPr/>
        </p:nvSpPr>
        <p:spPr bwMode="auto">
          <a:xfrm>
            <a:off x="2124075" y="3413125"/>
            <a:ext cx="3001963" cy="2497138"/>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0070C0"/>
          </a:solidFill>
          <a:ln w="28575">
            <a:solidFill>
              <a:schemeClr val="bg1">
                <a:lumMod val="65000"/>
              </a:schemeClr>
            </a:solidFill>
            <a:prstDash val="solid"/>
            <a:round/>
            <a:headEnd/>
            <a:tailEnd/>
          </a:ln>
        </p:spPr>
        <p:txBody>
          <a:bodyPr rIns="468000" anchor="ctr" anchorCtr="1"/>
          <a:lstStyle/>
          <a:p>
            <a:pPr eaLnBrk="1" hangingPunct="1">
              <a:defRPr/>
            </a:pPr>
            <a:r>
              <a:rPr lang="en-US" sz="2800" dirty="0" smtClean="0">
                <a:solidFill>
                  <a:schemeClr val="bg1"/>
                </a:solidFill>
                <a:cs typeface="Arial" charset="0"/>
              </a:rPr>
              <a:t>Report Review</a:t>
            </a:r>
          </a:p>
          <a:p>
            <a:pPr marL="339725" indent="-339725" eaLnBrk="1" hangingPunct="1">
              <a:buFont typeface="Arial" panose="020B0604020202020204" pitchFamily="34" charset="0"/>
              <a:buChar char="•"/>
              <a:defRPr/>
            </a:pPr>
            <a:r>
              <a:rPr lang="en-US" sz="2400" dirty="0" smtClean="0">
                <a:solidFill>
                  <a:schemeClr val="bg1"/>
                </a:solidFill>
                <a:cs typeface="Arial" charset="0"/>
              </a:rPr>
              <a:t>08/16/2017-08/23/2017</a:t>
            </a:r>
          </a:p>
          <a:p>
            <a:pPr eaLnBrk="1" hangingPunct="1">
              <a:defRPr/>
            </a:pPr>
            <a:endParaRPr lang="en-GB" sz="2800" dirty="0">
              <a:solidFill>
                <a:schemeClr val="bg1"/>
              </a:solidFill>
              <a:cs typeface="Arial" charset="0"/>
            </a:endParaRPr>
          </a:p>
        </p:txBody>
      </p:sp>
      <p:sp>
        <p:nvSpPr>
          <p:cNvPr id="9" name="Freeform 7"/>
          <p:cNvSpPr>
            <a:spLocks/>
          </p:cNvSpPr>
          <p:nvPr/>
        </p:nvSpPr>
        <p:spPr bwMode="auto">
          <a:xfrm>
            <a:off x="4122738" y="908050"/>
            <a:ext cx="3001962"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4"/>
          </a:solidFill>
          <a:ln w="28575">
            <a:solidFill>
              <a:schemeClr val="bg1">
                <a:lumMod val="65000"/>
              </a:schemeClr>
            </a:solidFill>
            <a:prstDash val="solid"/>
            <a:round/>
            <a:headEnd/>
            <a:tailEnd/>
          </a:ln>
        </p:spPr>
        <p:txBody>
          <a:bodyPr lIns="468000" anchor="ctr"/>
          <a:lstStyle/>
          <a:p>
            <a:pPr algn="ctr" eaLnBrk="1" hangingPunct="1">
              <a:defRPr/>
            </a:pPr>
            <a:endParaRPr lang="en-GB" sz="2800" dirty="0">
              <a:cs typeface="Arial" charset="0"/>
            </a:endParaRPr>
          </a:p>
        </p:txBody>
      </p:sp>
      <p:sp>
        <p:nvSpPr>
          <p:cNvPr id="10" name="Freeform 8"/>
          <p:cNvSpPr>
            <a:spLocks/>
          </p:cNvSpPr>
          <p:nvPr/>
        </p:nvSpPr>
        <p:spPr bwMode="auto">
          <a:xfrm>
            <a:off x="5435600" y="3533775"/>
            <a:ext cx="2497138"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92D050"/>
          </a:solidFill>
          <a:ln w="28575">
            <a:solidFill>
              <a:schemeClr val="bg1">
                <a:lumMod val="65000"/>
              </a:schemeClr>
            </a:solidFill>
            <a:prstDash val="solid"/>
            <a:round/>
            <a:headEnd/>
            <a:tailEnd/>
          </a:ln>
        </p:spPr>
        <p:txBody>
          <a:bodyPr tIns="468000" anchor="ctr" anchorCtr="1"/>
          <a:lstStyle/>
          <a:p>
            <a:pPr eaLnBrk="1" hangingPunct="1">
              <a:defRPr/>
            </a:pPr>
            <a:endParaRPr lang="en-GB" sz="3200" dirty="0">
              <a:cs typeface="Arial" charset="0"/>
            </a:endParaRPr>
          </a:p>
        </p:txBody>
      </p:sp>
      <p:sp>
        <p:nvSpPr>
          <p:cNvPr id="2" name="TextBox 1"/>
          <p:cNvSpPr txBox="1"/>
          <p:nvPr/>
        </p:nvSpPr>
        <p:spPr>
          <a:xfrm>
            <a:off x="6052308" y="4225826"/>
            <a:ext cx="1704681" cy="1938992"/>
          </a:xfrm>
          <a:prstGeom prst="rect">
            <a:avLst/>
          </a:prstGeom>
          <a:noFill/>
        </p:spPr>
        <p:txBody>
          <a:bodyPr wrap="square" rtlCol="0">
            <a:spAutoFit/>
          </a:bodyPr>
          <a:lstStyle/>
          <a:p>
            <a:r>
              <a:rPr lang="en-US" sz="2400" dirty="0" smtClean="0">
                <a:solidFill>
                  <a:schemeClr val="bg1"/>
                </a:solidFill>
              </a:rPr>
              <a:t>Reports Signed &amp; Uploaded to the DMS</a:t>
            </a:r>
          </a:p>
          <a:p>
            <a:r>
              <a:rPr lang="en-US" sz="2400" dirty="0" smtClean="0">
                <a:solidFill>
                  <a:schemeClr val="bg1"/>
                </a:solidFill>
              </a:rPr>
              <a:t>08/23/2017</a:t>
            </a:r>
            <a:endParaRPr lang="en-US" sz="2400" dirty="0">
              <a:solidFill>
                <a:schemeClr val="bg1"/>
              </a:solidFill>
            </a:endParaRPr>
          </a:p>
        </p:txBody>
      </p:sp>
      <p:sp>
        <p:nvSpPr>
          <p:cNvPr id="11" name="TextBox 10"/>
          <p:cNvSpPr txBox="1"/>
          <p:nvPr/>
        </p:nvSpPr>
        <p:spPr>
          <a:xfrm>
            <a:off x="4771378" y="1037203"/>
            <a:ext cx="2256146" cy="1754326"/>
          </a:xfrm>
          <a:prstGeom prst="rect">
            <a:avLst/>
          </a:prstGeom>
          <a:noFill/>
        </p:spPr>
        <p:txBody>
          <a:bodyPr wrap="square" rtlCol="0">
            <a:spAutoFit/>
          </a:bodyPr>
          <a:lstStyle/>
          <a:p>
            <a:pPr algn="ctr"/>
            <a:r>
              <a:rPr lang="en-US" sz="2800" dirty="0" smtClean="0">
                <a:solidFill>
                  <a:schemeClr val="bg1"/>
                </a:solidFill>
              </a:rPr>
              <a:t>Snapshot Errors Resolved</a:t>
            </a:r>
          </a:p>
          <a:p>
            <a:pPr marL="287338" indent="-287338" algn="ctr">
              <a:buFont typeface="Arial" panose="020B0604020202020204" pitchFamily="34" charset="0"/>
              <a:buChar char="•"/>
            </a:pPr>
            <a:r>
              <a:rPr lang="en-US" sz="2400" dirty="0" smtClean="0">
                <a:solidFill>
                  <a:schemeClr val="bg1"/>
                </a:solidFill>
              </a:rPr>
              <a:t>08/15/2017</a:t>
            </a:r>
            <a:endParaRPr lang="en-US" sz="2400" dirty="0">
              <a:solidFill>
                <a:schemeClr val="bg1"/>
              </a:solidFill>
            </a:endParaRPr>
          </a:p>
        </p:txBody>
      </p:sp>
    </p:spTree>
    <p:extLst>
      <p:ext uri="{BB962C8B-B14F-4D97-AF65-F5344CB8AC3E}">
        <p14:creationId xmlns:p14="http://schemas.microsoft.com/office/powerpoint/2010/main" val="4059601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650599870"/>
              </p:ext>
            </p:extLst>
          </p:nvPr>
        </p:nvGraphicFramePr>
        <p:xfrm>
          <a:off x="459658" y="1224977"/>
          <a:ext cx="8355013" cy="5414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76082" y="245807"/>
            <a:ext cx="8325465" cy="707886"/>
          </a:xfrm>
          <a:prstGeom prst="rect">
            <a:avLst/>
          </a:prstGeom>
          <a:noFill/>
        </p:spPr>
        <p:txBody>
          <a:bodyPr wrap="square" rtlCol="0">
            <a:spAutoFit/>
          </a:bodyPr>
          <a:lstStyle/>
          <a:p>
            <a:pPr defTabSz="914400"/>
            <a:r>
              <a:rPr lang="en-US" sz="4000" dirty="0" smtClean="0">
                <a:solidFill>
                  <a:srgbClr val="5C6670"/>
                </a:solidFill>
                <a:latin typeface="Palatino Linotype" panose="02040502050505030304" pitchFamily="18" charset="0"/>
              </a:rPr>
              <a:t>SPED Discipline Reports</a:t>
            </a:r>
            <a:endParaRPr lang="en-US" sz="4000" dirty="0">
              <a:solidFill>
                <a:srgbClr val="5C6670"/>
              </a:solidFill>
              <a:latin typeface="Palatino Linotype" panose="02040502050505030304" pitchFamily="18" charset="0"/>
            </a:endParaRPr>
          </a:p>
        </p:txBody>
      </p:sp>
    </p:spTree>
    <p:extLst>
      <p:ext uri="{BB962C8B-B14F-4D97-AF65-F5344CB8AC3E}">
        <p14:creationId xmlns:p14="http://schemas.microsoft.com/office/powerpoint/2010/main" val="26212638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8.jpeg"/></Relationships>
</file>

<file path=ppt/theme/_rels/theme14.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11.xml><?xml version="1.0" encoding="utf-8"?>
<a:theme xmlns:a="http://schemas.openxmlformats.org/drawingml/2006/main" name="9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12.xml><?xml version="1.0" encoding="utf-8"?>
<a:theme xmlns:a="http://schemas.openxmlformats.org/drawingml/2006/main" name="11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13.xml><?xml version="1.0" encoding="utf-8"?>
<a:theme xmlns:a="http://schemas.openxmlformats.org/drawingml/2006/main" name="12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14.xml><?xml version="1.0" encoding="utf-8"?>
<a:theme xmlns:a="http://schemas.openxmlformats.org/drawingml/2006/main" name="10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3.xml><?xml version="1.0" encoding="utf-8"?>
<a:theme xmlns:a="http://schemas.openxmlformats.org/drawingml/2006/main" name="1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4.xml><?xml version="1.0" encoding="utf-8"?>
<a:theme xmlns:a="http://schemas.openxmlformats.org/drawingml/2006/main" name="2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5.xml><?xml version="1.0" encoding="utf-8"?>
<a:theme xmlns:a="http://schemas.openxmlformats.org/drawingml/2006/main" name="3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6.xml><?xml version="1.0" encoding="utf-8"?>
<a:theme xmlns:a="http://schemas.openxmlformats.org/drawingml/2006/main" name="4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7.xml><?xml version="1.0" encoding="utf-8"?>
<a:theme xmlns:a="http://schemas.openxmlformats.org/drawingml/2006/main" name="5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8.xml><?xml version="1.0" encoding="utf-8"?>
<a:theme xmlns:a="http://schemas.openxmlformats.org/drawingml/2006/main" name="6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ppt/theme/theme9.xml><?xml version="1.0" encoding="utf-8"?>
<a:theme xmlns:a="http://schemas.openxmlformats.org/drawingml/2006/main" name="7_Alyssas flat cde">
  <a:themeElements>
    <a:clrScheme name="CDE Brand Template Green First">
      <a:dk1>
        <a:srgbClr val="5C6670"/>
      </a:dk1>
      <a:lt1>
        <a:sysClr val="window" lastClr="FFFFFF"/>
      </a:lt1>
      <a:dk2>
        <a:srgbClr val="8FC6E8"/>
      </a:dk2>
      <a:lt2>
        <a:srgbClr val="D3CCBC"/>
      </a:lt2>
      <a:accent1>
        <a:srgbClr val="8DC63F"/>
      </a:accent1>
      <a:accent2>
        <a:srgbClr val="FFC846"/>
      </a:accent2>
      <a:accent3>
        <a:srgbClr val="EF7521"/>
      </a:accent3>
      <a:accent4>
        <a:srgbClr val="46797A"/>
      </a:accent4>
      <a:accent5>
        <a:srgbClr val="488BC9"/>
      </a:accent5>
      <a:accent6>
        <a:srgbClr val="FF0000"/>
      </a:accent6>
      <a:hlink>
        <a:srgbClr val="101E8E"/>
      </a:hlink>
      <a:folHlink>
        <a:srgbClr val="18375D"/>
      </a:folHlink>
    </a:clrScheme>
    <a:fontScheme name="CDE Brand">
      <a:majorFont>
        <a:latin typeface="Museo Slab 500"/>
        <a:ea typeface=""/>
        <a:cs typeface=""/>
      </a:majorFont>
      <a:minorFont>
        <a:latin typeface="Trebuchet MS"/>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CDE Flat" id="{F1B9CB3A-6A02-4902-AAD6-8EE1B335348C}" vid="{0736B82A-B285-4DA1-A807-49CBC41D5C17}"/>
    </a:ext>
  </a:extLst>
</a:theme>
</file>

<file path=docProps/app.xml><?xml version="1.0" encoding="utf-8"?>
<Properties xmlns="http://schemas.openxmlformats.org/officeDocument/2006/extended-properties" xmlns:vt="http://schemas.openxmlformats.org/officeDocument/2006/docPropsVTypes">
  <Template>Office Theme</Template>
  <TotalTime>2791</TotalTime>
  <Words>5142</Words>
  <Application>Microsoft Office PowerPoint</Application>
  <PresentationFormat>On-screen Show (4:3)</PresentationFormat>
  <Paragraphs>628</Paragraphs>
  <Slides>57</Slides>
  <Notes>51</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57</vt:i4>
      </vt:variant>
    </vt:vector>
  </HeadingPairs>
  <TitlesOfParts>
    <vt:vector size="79" baseType="lpstr">
      <vt:lpstr>Arial</vt:lpstr>
      <vt:lpstr>Calibri</vt:lpstr>
      <vt:lpstr>Gill Sans MT</vt:lpstr>
      <vt:lpstr>Museo Slab 500</vt:lpstr>
      <vt:lpstr>Palatino Linotype</vt:lpstr>
      <vt:lpstr>Trebuchet MS</vt:lpstr>
      <vt:lpstr>Verdana</vt:lpstr>
      <vt:lpstr>Wingdings</vt:lpstr>
      <vt:lpstr>Office Theme</vt:lpstr>
      <vt:lpstr>Alyssas flat cde</vt:lpstr>
      <vt:lpstr>1_Alyssas flat cde</vt:lpstr>
      <vt:lpstr>2_Alyssas flat cde</vt:lpstr>
      <vt:lpstr>3_Alyssas flat cde</vt:lpstr>
      <vt:lpstr>4_Alyssas flat cde</vt:lpstr>
      <vt:lpstr>5_Alyssas flat cde</vt:lpstr>
      <vt:lpstr>6_Alyssas flat cde</vt:lpstr>
      <vt:lpstr>7_Alyssas flat cde</vt:lpstr>
      <vt:lpstr>8_Alyssas flat cde</vt:lpstr>
      <vt:lpstr>9_Alyssas flat cde</vt:lpstr>
      <vt:lpstr>11_Alyssas flat cde</vt:lpstr>
      <vt:lpstr>12_Alyssas flat cde</vt:lpstr>
      <vt:lpstr>10_Alyssas flat cde</vt:lpstr>
      <vt:lpstr>PowerPoint Presentation</vt:lpstr>
      <vt:lpstr>All About Reports (with a little bit of Finalizing Thrown in for good measure)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REPORTS AVAILABLE TO RESOLVE SNAPSHOT ERRORS</vt:lpstr>
      <vt:lpstr>Reports to Help Identify Snapshot Errors and Warnings</vt:lpstr>
      <vt:lpstr>Cognos Reports Available to help resolve Errors</vt:lpstr>
      <vt:lpstr>District Activity Report</vt:lpstr>
      <vt:lpstr>PowerPoint Presentation</vt:lpstr>
      <vt:lpstr>WARNINGS</vt:lpstr>
      <vt:lpstr>PowerPoint Presentation</vt:lpstr>
      <vt:lpstr>Review Week Reports</vt:lpstr>
      <vt:lpstr>SNAPSHOT REPORTS</vt:lpstr>
      <vt:lpstr>COGNOS Reports</vt:lpstr>
      <vt:lpstr>SNAPSHOT RECORDS REPORT</vt:lpstr>
      <vt:lpstr>Students Reported Inconsistently by More Than 1 Administrative Unit</vt:lpstr>
      <vt:lpstr>SIGNATURE REPORTS</vt:lpstr>
      <vt:lpstr>Superintendent Sign-Off Form</vt:lpstr>
      <vt:lpstr>Superintendent Sign-Off Form</vt:lpstr>
      <vt:lpstr>2 Special Education Discipline  Director Signed Reports + Flag Explanations</vt:lpstr>
      <vt:lpstr>SPED Data Summary Report</vt:lpstr>
      <vt:lpstr>SPED Data Summary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to Year Comparison Report</vt:lpstr>
      <vt:lpstr>PowerPoint Presentation</vt:lpstr>
      <vt:lpstr>PowerPoint Presentation</vt:lpstr>
      <vt:lpstr>Year to Year Report Flag Explanations</vt:lpstr>
      <vt:lpstr>PowerPoint Presentation</vt:lpstr>
      <vt:lpstr>Special Education EOY/Discipline Expulsion</vt:lpstr>
      <vt:lpstr>Special Education EOY/Discipline Expulsion</vt:lpstr>
      <vt:lpstr>SDA &amp; Discipline Data Comparison</vt:lpstr>
      <vt:lpstr>Detail  Reports</vt:lpstr>
      <vt:lpstr>Detail Reports</vt:lpstr>
      <vt:lpstr>SPED Detail – Indicator 4</vt:lpstr>
      <vt:lpstr>SPECIAL EDUCATION DISCIPLINE REPORT RELATED DEADLINES </vt:lpstr>
      <vt:lpstr>August 23, 2017 Deadline </vt:lpstr>
      <vt:lpstr>Important Dates to Remember </vt:lpstr>
      <vt:lpstr>Assistance Needed?</vt:lpstr>
      <vt:lpstr>Thank you for joining us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Gleason, Kristi</cp:lastModifiedBy>
  <cp:revision>208</cp:revision>
  <dcterms:created xsi:type="dcterms:W3CDTF">2016-08-31T23:11:11Z</dcterms:created>
  <dcterms:modified xsi:type="dcterms:W3CDTF">2017-08-08T15:20:32Z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0B7E8EA7-1FBB-44FF-96A2-AA227CCEF78A</vt:lpwstr>
  </property>
  <property fmtid="{D5CDD505-2E9C-101B-9397-08002B2CF9AE}" pid="3" name="ArticulatePath">
    <vt:lpwstr>2016-17 Special Education Discipline Reports</vt:lpwstr>
  </property>
</Properties>
</file>