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AD24-7BBB-4F5B-B324-CA4281696FE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11E5F-671E-427C-B847-072B5CA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8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11E5F-671E-427C-B847-072B5CAEEC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>
                <a:solidFill>
                  <a:prstClr val="black"/>
                </a:solidFill>
              </a:rPr>
              <a:pPr/>
              <a:t>11/9/2016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1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36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27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35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0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59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61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9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8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054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7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>
                <a:solidFill>
                  <a:srgbClr val="EF7521">
                    <a:lumMod val="50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EF7521">
                  <a:lumMod val="5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86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Important Dates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Managing the Collection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Student Data Link Schedule/Deadlines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23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73050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Statewide Standard Course Code Submission	</a:t>
            </a:r>
          </a:p>
          <a:p>
            <a:pPr marL="593090" lvl="1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Open year round</a:t>
            </a:r>
          </a:p>
          <a:p>
            <a:pPr marL="593090" lvl="1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Must be completed prior to uploading TSDL interchange files</a:t>
            </a:r>
          </a:p>
          <a:p>
            <a:pPr marL="273050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Interchange:</a:t>
            </a:r>
          </a:p>
          <a:p>
            <a:pPr marL="546100" lvl="1" indent="-182563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Open Monday, November 14, 2016</a:t>
            </a:r>
          </a:p>
          <a:p>
            <a:pPr marL="546100" lvl="1" indent="-182563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Remains open throughout the year</a:t>
            </a:r>
            <a:endParaRPr lang="en-US" altLang="en-US" sz="1200" dirty="0" smtClean="0">
              <a:solidFill>
                <a:srgbClr val="000000"/>
              </a:solidFill>
            </a:endParaRPr>
          </a:p>
          <a:p>
            <a:pPr marL="273050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Snapshot:</a:t>
            </a:r>
          </a:p>
          <a:p>
            <a:pPr marL="546100" lvl="1" indent="-182563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Open Wednesday, February 1, 2017</a:t>
            </a:r>
          </a:p>
          <a:p>
            <a:pPr marL="546100" lvl="1" indent="-182563">
              <a:buFont typeface="Wingdings" pitchFamily="2" charset="2"/>
              <a:buChar char="§"/>
            </a:pPr>
            <a:r>
              <a:rPr lang="en-US" altLang="en-US" i="1" dirty="0" smtClean="0">
                <a:solidFill>
                  <a:srgbClr val="000000"/>
                </a:solidFill>
              </a:rPr>
              <a:t>GOAL: </a:t>
            </a:r>
            <a:r>
              <a:rPr lang="en-US" altLang="en-US" dirty="0" smtClean="0">
                <a:solidFill>
                  <a:srgbClr val="000000"/>
                </a:solidFill>
              </a:rPr>
              <a:t>“Submit to CDE” by Friday, June 30, 2017</a:t>
            </a:r>
          </a:p>
          <a:p>
            <a:pPr marL="546100" lvl="1" indent="-182563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REQUIRED DEADLINE: Finalize by Friday, August 25, 2017</a:t>
            </a:r>
          </a:p>
          <a:p>
            <a:pPr marL="546100" lvl="1" indent="-182563">
              <a:buFont typeface="Wingdings" pitchFamily="2" charset="2"/>
              <a:buChar char="§"/>
            </a:pPr>
            <a:endParaRPr lang="en-US" alt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FF5A399-3D0E-474A-868C-0C54B47BB7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1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March 10, 2017 – have 1 TSDL file submitted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March 24, 2017 – have both TSDL files submitted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April 7, 2017 – have 1 TSDL file error free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May 19, 2017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– have both TSDL files error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May 26, 2017 – create TSDL snapshot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June 16, 2017 – snapshot error free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Friday, June 30, 2017- finalize snapshot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ACTUAL DEADLINE: Approvals must be completed on or before </a:t>
            </a:r>
            <a:r>
              <a:rPr lang="en-US" u="sng" dirty="0">
                <a:solidFill>
                  <a:srgbClr val="000000"/>
                </a:solidFill>
              </a:rPr>
              <a:t>August </a:t>
            </a:r>
            <a:r>
              <a:rPr lang="en-US" u="sng" dirty="0" smtClean="0">
                <a:solidFill>
                  <a:srgbClr val="000000"/>
                </a:solidFill>
              </a:rPr>
              <a:t>25, 2017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dirty="0" smtClean="0"/>
              <a:t>Managing the Collection – </a:t>
            </a:r>
            <a:r>
              <a:rPr lang="en-US" sz="2800" dirty="0" smtClean="0"/>
              <a:t>suggested dates to ensure success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276DFFE-7CFF-49F2-B4D0-40DEAA4C2F0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2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124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CDE THEME</vt:lpstr>
      <vt:lpstr>Teacher Student Data Link Schedule/Deadlines</vt:lpstr>
      <vt:lpstr>Important Dates</vt:lpstr>
      <vt:lpstr>Managing the Collection – suggested dates to ensure success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Student Data Link Schedule/Deadlines</dc:title>
  <dc:creator>Severson, Annette</dc:creator>
  <cp:lastModifiedBy>Severson, Annette</cp:lastModifiedBy>
  <cp:revision>8</cp:revision>
  <dcterms:created xsi:type="dcterms:W3CDTF">2015-11-10T16:16:19Z</dcterms:created>
  <dcterms:modified xsi:type="dcterms:W3CDTF">2016-11-09T16:49:55Z</dcterms:modified>
</cp:coreProperties>
</file>