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handoutMasterIdLst>
    <p:handoutMasterId r:id="rId87"/>
  </p:handoutMasterIdLst>
  <p:sldIdLst>
    <p:sldId id="261" r:id="rId2"/>
    <p:sldId id="344" r:id="rId3"/>
    <p:sldId id="347" r:id="rId4"/>
    <p:sldId id="368" r:id="rId5"/>
    <p:sldId id="369" r:id="rId6"/>
    <p:sldId id="370" r:id="rId7"/>
    <p:sldId id="360" r:id="rId8"/>
    <p:sldId id="355" r:id="rId9"/>
    <p:sldId id="371" r:id="rId10"/>
    <p:sldId id="373" r:id="rId11"/>
    <p:sldId id="364" r:id="rId12"/>
    <p:sldId id="421" r:id="rId13"/>
    <p:sldId id="374" r:id="rId14"/>
    <p:sldId id="375" r:id="rId15"/>
    <p:sldId id="376" r:id="rId16"/>
    <p:sldId id="377" r:id="rId17"/>
    <p:sldId id="378" r:id="rId18"/>
    <p:sldId id="380" r:id="rId19"/>
    <p:sldId id="379" r:id="rId20"/>
    <p:sldId id="402" r:id="rId21"/>
    <p:sldId id="417" r:id="rId22"/>
    <p:sldId id="418" r:id="rId23"/>
    <p:sldId id="419" r:id="rId24"/>
    <p:sldId id="413" r:id="rId25"/>
    <p:sldId id="420" r:id="rId26"/>
    <p:sldId id="422" r:id="rId27"/>
    <p:sldId id="296" r:id="rId28"/>
    <p:sldId id="270" r:id="rId29"/>
    <p:sldId id="271" r:id="rId30"/>
    <p:sldId id="440" r:id="rId31"/>
    <p:sldId id="299" r:id="rId32"/>
    <p:sldId id="265" r:id="rId33"/>
    <p:sldId id="275" r:id="rId34"/>
    <p:sldId id="298" r:id="rId35"/>
    <p:sldId id="301" r:id="rId36"/>
    <p:sldId id="303" r:id="rId37"/>
    <p:sldId id="345" r:id="rId38"/>
    <p:sldId id="346" r:id="rId39"/>
    <p:sldId id="266" r:id="rId40"/>
    <p:sldId id="287" r:id="rId41"/>
    <p:sldId id="290" r:id="rId42"/>
    <p:sldId id="291" r:id="rId43"/>
    <p:sldId id="292" r:id="rId44"/>
    <p:sldId id="293" r:id="rId45"/>
    <p:sldId id="348" r:id="rId46"/>
    <p:sldId id="340" r:id="rId47"/>
    <p:sldId id="445" r:id="rId48"/>
    <p:sldId id="341" r:id="rId49"/>
    <p:sldId id="342" r:id="rId50"/>
    <p:sldId id="349" r:id="rId51"/>
    <p:sldId id="401" r:id="rId52"/>
    <p:sldId id="328" r:id="rId53"/>
    <p:sldId id="329" r:id="rId54"/>
    <p:sldId id="330" r:id="rId55"/>
    <p:sldId id="441" r:id="rId56"/>
    <p:sldId id="331" r:id="rId57"/>
    <p:sldId id="332" r:id="rId58"/>
    <p:sldId id="333" r:id="rId59"/>
    <p:sldId id="334" r:id="rId60"/>
    <p:sldId id="335" r:id="rId61"/>
    <p:sldId id="336" r:id="rId62"/>
    <p:sldId id="337" r:id="rId63"/>
    <p:sldId id="338" r:id="rId64"/>
    <p:sldId id="444" r:id="rId65"/>
    <p:sldId id="443" r:id="rId66"/>
    <p:sldId id="442" r:id="rId67"/>
    <p:sldId id="437" r:id="rId68"/>
    <p:sldId id="447" r:id="rId69"/>
    <p:sldId id="448" r:id="rId70"/>
    <p:sldId id="423" r:id="rId71"/>
    <p:sldId id="424" r:id="rId72"/>
    <p:sldId id="425" r:id="rId73"/>
    <p:sldId id="426" r:id="rId74"/>
    <p:sldId id="427" r:id="rId75"/>
    <p:sldId id="428" r:id="rId76"/>
    <p:sldId id="429" r:id="rId77"/>
    <p:sldId id="430" r:id="rId78"/>
    <p:sldId id="431" r:id="rId79"/>
    <p:sldId id="432" r:id="rId80"/>
    <p:sldId id="433" r:id="rId81"/>
    <p:sldId id="434" r:id="rId82"/>
    <p:sldId id="435" r:id="rId83"/>
    <p:sldId id="436" r:id="rId84"/>
    <p:sldId id="354" r:id="rId85"/>
  </p:sldIdLst>
  <p:sldSz cx="9144000" cy="6858000" type="screen4x3"/>
  <p:notesSz cx="7010400" cy="92964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80" autoAdjust="0"/>
  </p:normalViewPr>
  <p:slideViewPr>
    <p:cSldViewPr snapToGrid="0" snapToObjects="1">
      <p:cViewPr varScale="1">
        <p:scale>
          <a:sx n="87" d="100"/>
          <a:sy n="87" d="100"/>
        </p:scale>
        <p:origin x="-14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3F6F4-9FD6-4CCD-AF76-1705BB6F16C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135DFE1-ECE2-4704-9D88-15EEE691CE70}">
      <dgm:prSet phldrT="[Text]"/>
      <dgm:spPr/>
      <dgm:t>
        <a:bodyPr/>
        <a:lstStyle/>
        <a:p>
          <a:r>
            <a:rPr lang="en-US" dirty="0" smtClean="0"/>
            <a:t>Discipline by Action</a:t>
          </a:r>
          <a:endParaRPr lang="en-US" dirty="0"/>
        </a:p>
      </dgm:t>
    </dgm:pt>
    <dgm:pt modelId="{5FBA5773-1474-4D42-A2F6-73CA1DCD5DDE}" type="parTrans" cxnId="{84329CE7-6C43-45D8-A40B-730FC1F89EAC}">
      <dgm:prSet/>
      <dgm:spPr/>
      <dgm:t>
        <a:bodyPr/>
        <a:lstStyle/>
        <a:p>
          <a:endParaRPr lang="en-US"/>
        </a:p>
      </dgm:t>
    </dgm:pt>
    <dgm:pt modelId="{F2250A82-1C46-43EF-8699-BD56703C3349}" type="sibTrans" cxnId="{84329CE7-6C43-45D8-A40B-730FC1F89EAC}">
      <dgm:prSet/>
      <dgm:spPr/>
      <dgm:t>
        <a:bodyPr/>
        <a:lstStyle/>
        <a:p>
          <a:endParaRPr lang="en-US"/>
        </a:p>
      </dgm:t>
    </dgm:pt>
    <dgm:pt modelId="{14BB89B7-3685-410A-B6CA-A0594F0AD028}">
      <dgm:prSet phldrT="[Text]"/>
      <dgm:spPr/>
      <dgm:t>
        <a:bodyPr/>
        <a:lstStyle/>
        <a:p>
          <a:r>
            <a:rPr lang="en-US" dirty="0" smtClean="0"/>
            <a:t>Discipline by Student Demographic</a:t>
          </a:r>
          <a:endParaRPr lang="en-US" dirty="0"/>
        </a:p>
      </dgm:t>
    </dgm:pt>
    <dgm:pt modelId="{B116ECFF-5A83-4443-92BC-BC891439B510}" type="parTrans" cxnId="{F6816561-D5BB-4D51-9827-27930ABDB778}">
      <dgm:prSet/>
      <dgm:spPr/>
      <dgm:t>
        <a:bodyPr/>
        <a:lstStyle/>
        <a:p>
          <a:endParaRPr lang="en-US"/>
        </a:p>
      </dgm:t>
    </dgm:pt>
    <dgm:pt modelId="{8E9D2E25-FA32-4371-82D5-12A57041AE03}" type="sibTrans" cxnId="{F6816561-D5BB-4D51-9827-27930ABDB778}">
      <dgm:prSet/>
      <dgm:spPr/>
      <dgm:t>
        <a:bodyPr/>
        <a:lstStyle/>
        <a:p>
          <a:endParaRPr lang="en-US"/>
        </a:p>
      </dgm:t>
    </dgm:pt>
    <dgm:pt modelId="{9F8E49B9-9DD2-4718-9907-597B31C338C8}">
      <dgm:prSet phldrT="[Text]"/>
      <dgm:spPr/>
      <dgm:t>
        <a:bodyPr/>
        <a:lstStyle/>
        <a:p>
          <a:r>
            <a:rPr lang="en-US" dirty="0" smtClean="0"/>
            <a:t>Firearm (GFSA) Discipline</a:t>
          </a:r>
          <a:endParaRPr lang="en-US" dirty="0"/>
        </a:p>
      </dgm:t>
    </dgm:pt>
    <dgm:pt modelId="{43DF0CED-0561-4907-BA7E-0596CAA796B3}" type="parTrans" cxnId="{79B632FA-DA72-438E-A73D-1B7237157371}">
      <dgm:prSet/>
      <dgm:spPr/>
      <dgm:t>
        <a:bodyPr/>
        <a:lstStyle/>
        <a:p>
          <a:endParaRPr lang="en-US"/>
        </a:p>
      </dgm:t>
    </dgm:pt>
    <dgm:pt modelId="{541B0DBC-98F0-4FDC-B81C-B732D3C432B8}" type="sibTrans" cxnId="{79B632FA-DA72-438E-A73D-1B7237157371}">
      <dgm:prSet/>
      <dgm:spPr/>
      <dgm:t>
        <a:bodyPr/>
        <a:lstStyle/>
        <a:p>
          <a:endParaRPr lang="en-US"/>
        </a:p>
      </dgm:t>
    </dgm:pt>
    <dgm:pt modelId="{12814F0A-FC23-451B-B189-71157D6B1B00}">
      <dgm:prSet phldrT="[Text]"/>
      <dgm:spPr/>
      <dgm:t>
        <a:bodyPr/>
        <a:lstStyle/>
        <a:p>
          <a:r>
            <a:rPr lang="en-US" dirty="0" smtClean="0"/>
            <a:t>Attendance Data</a:t>
          </a:r>
          <a:endParaRPr lang="en-US" dirty="0"/>
        </a:p>
      </dgm:t>
    </dgm:pt>
    <dgm:pt modelId="{F2F87639-5753-4924-B87F-72869C4FDE09}" type="parTrans" cxnId="{19D61B89-07E3-4FF5-AC61-D51E69162D31}">
      <dgm:prSet/>
      <dgm:spPr/>
      <dgm:t>
        <a:bodyPr/>
        <a:lstStyle/>
        <a:p>
          <a:endParaRPr lang="en-US"/>
        </a:p>
      </dgm:t>
    </dgm:pt>
    <dgm:pt modelId="{C359CC86-D60D-4F62-998B-9452752EE836}" type="sibTrans" cxnId="{19D61B89-07E3-4FF5-AC61-D51E69162D31}">
      <dgm:prSet/>
      <dgm:spPr/>
      <dgm:t>
        <a:bodyPr/>
        <a:lstStyle/>
        <a:p>
          <a:endParaRPr lang="en-US"/>
        </a:p>
      </dgm:t>
    </dgm:pt>
    <dgm:pt modelId="{4B886244-84B6-43B3-8A35-E952AD47779D}" type="pres">
      <dgm:prSet presAssocID="{F643F6F4-9FD6-4CCD-AF76-1705BB6F16CF}" presName="Name0" presStyleCnt="0">
        <dgm:presLayoutVars>
          <dgm:dir/>
          <dgm:resizeHandles val="exact"/>
        </dgm:presLayoutVars>
      </dgm:prSet>
      <dgm:spPr/>
      <dgm:t>
        <a:bodyPr/>
        <a:lstStyle/>
        <a:p>
          <a:endParaRPr lang="en-US"/>
        </a:p>
      </dgm:t>
    </dgm:pt>
    <dgm:pt modelId="{52C40AF3-8F5F-4075-809F-437E1B6A1A31}" type="pres">
      <dgm:prSet presAssocID="{D135DFE1-ECE2-4704-9D88-15EEE691CE70}" presName="compNode" presStyleCnt="0"/>
      <dgm:spPr/>
    </dgm:pt>
    <dgm:pt modelId="{A4CC6575-CE10-4B4D-971E-5814C494D40E}" type="pres">
      <dgm:prSet presAssocID="{D135DFE1-ECE2-4704-9D88-15EEE691CE70}" presName="pictRect" presStyleLbl="node1" presStyleIdx="0" presStyleCnt="4" custScaleX="129882" custScaleY="126450" custLinFactNeighborX="1757" custLinFactNeighborY="-49"/>
      <dgm:spPr>
        <a:blipFill rotWithShape="1">
          <a:blip xmlns:r="http://schemas.openxmlformats.org/officeDocument/2006/relationships" r:embed="rId1"/>
          <a:stretch>
            <a:fillRect/>
          </a:stretch>
        </a:blipFill>
      </dgm:spPr>
      <dgm:t>
        <a:bodyPr/>
        <a:lstStyle/>
        <a:p>
          <a:endParaRPr lang="en-US"/>
        </a:p>
      </dgm:t>
    </dgm:pt>
    <dgm:pt modelId="{E2FC2878-FFEA-40A6-8F80-D73B0AA4C904}" type="pres">
      <dgm:prSet presAssocID="{D135DFE1-ECE2-4704-9D88-15EEE691CE70}" presName="textRect" presStyleLbl="revTx" presStyleIdx="0" presStyleCnt="4" custLinFactNeighborX="33851" custLinFactNeighborY="-6165">
        <dgm:presLayoutVars>
          <dgm:bulletEnabled val="1"/>
        </dgm:presLayoutVars>
      </dgm:prSet>
      <dgm:spPr/>
      <dgm:t>
        <a:bodyPr/>
        <a:lstStyle/>
        <a:p>
          <a:endParaRPr lang="en-US"/>
        </a:p>
      </dgm:t>
    </dgm:pt>
    <dgm:pt modelId="{2E5DE5C2-AA5A-401B-AB15-10626653370D}" type="pres">
      <dgm:prSet presAssocID="{F2250A82-1C46-43EF-8699-BD56703C3349}" presName="sibTrans" presStyleLbl="sibTrans2D1" presStyleIdx="0" presStyleCnt="0"/>
      <dgm:spPr/>
      <dgm:t>
        <a:bodyPr/>
        <a:lstStyle/>
        <a:p>
          <a:endParaRPr lang="en-US"/>
        </a:p>
      </dgm:t>
    </dgm:pt>
    <dgm:pt modelId="{4160847E-8C14-4255-A98C-53B2FBA09F54}" type="pres">
      <dgm:prSet presAssocID="{14BB89B7-3685-410A-B6CA-A0594F0AD028}" presName="compNode" presStyleCnt="0"/>
      <dgm:spPr/>
    </dgm:pt>
    <dgm:pt modelId="{5C327087-E6FE-4EEE-836A-36693F1DAED9}" type="pres">
      <dgm:prSet presAssocID="{14BB89B7-3685-410A-B6CA-A0594F0AD028}" presName="pictRect" presStyleLbl="node1" presStyleIdx="1" presStyleCnt="4" custScaleY="115940" custLinFactNeighborX="75376" custLinFactNeighborY="-2676"/>
      <dgm:spPr>
        <a:solidFill>
          <a:schemeClr val="accent1">
            <a:hueOff val="0"/>
            <a:satOff val="0"/>
            <a:lumOff val="0"/>
            <a:alpha val="11000"/>
          </a:schemeClr>
        </a:solidFill>
      </dgm:spPr>
    </dgm:pt>
    <dgm:pt modelId="{69CF9D59-540A-4512-BFD7-0BC1915F005D}" type="pres">
      <dgm:prSet presAssocID="{14BB89B7-3685-410A-B6CA-A0594F0AD028}" presName="textRect" presStyleLbl="revTx" presStyleIdx="1" presStyleCnt="4" custScaleX="149601" custLinFactX="14165" custLinFactNeighborX="100000" custLinFactNeighborY="-3296">
        <dgm:presLayoutVars>
          <dgm:bulletEnabled val="1"/>
        </dgm:presLayoutVars>
      </dgm:prSet>
      <dgm:spPr/>
      <dgm:t>
        <a:bodyPr/>
        <a:lstStyle/>
        <a:p>
          <a:endParaRPr lang="en-US"/>
        </a:p>
      </dgm:t>
    </dgm:pt>
    <dgm:pt modelId="{8FB744FF-374B-47FC-9762-D3BE30D4EEDC}" type="pres">
      <dgm:prSet presAssocID="{8E9D2E25-FA32-4371-82D5-12A57041AE03}" presName="sibTrans" presStyleLbl="sibTrans2D1" presStyleIdx="0" presStyleCnt="0"/>
      <dgm:spPr/>
      <dgm:t>
        <a:bodyPr/>
        <a:lstStyle/>
        <a:p>
          <a:endParaRPr lang="en-US"/>
        </a:p>
      </dgm:t>
    </dgm:pt>
    <dgm:pt modelId="{56AB5BB0-92C1-4A9D-9579-4B6750C45DED}" type="pres">
      <dgm:prSet presAssocID="{9F8E49B9-9DD2-4718-9907-597B31C338C8}" presName="compNode" presStyleCnt="0"/>
      <dgm:spPr/>
    </dgm:pt>
    <dgm:pt modelId="{3DFD817D-6803-4C21-97D8-5C2D4F62BFCF}" type="pres">
      <dgm:prSet presAssocID="{9F8E49B9-9DD2-4718-9907-597B31C338C8}" presName="pictRect" presStyleLbl="node1" presStyleIdx="2" presStyleCnt="4" custLinFactY="92085" custLinFactNeighborX="-73106" custLinFactNeighborY="100000"/>
      <dgm:spPr>
        <a:blipFill rotWithShape="1">
          <a:blip xmlns:r="http://schemas.openxmlformats.org/officeDocument/2006/relationships" r:embed="rId2"/>
          <a:stretch>
            <a:fillRect/>
          </a:stretch>
        </a:blipFill>
      </dgm:spPr>
    </dgm:pt>
    <dgm:pt modelId="{1179E58B-E838-4515-B9CB-57E60066245D}" type="pres">
      <dgm:prSet presAssocID="{9F8E49B9-9DD2-4718-9907-597B31C338C8}" presName="textRect" presStyleLbl="revTx" presStyleIdx="2" presStyleCnt="4" custScaleY="104487" custLinFactX="-100000" custLinFactY="100000" custLinFactNeighborX="-157551" custLinFactNeighborY="180193">
        <dgm:presLayoutVars>
          <dgm:bulletEnabled val="1"/>
        </dgm:presLayoutVars>
      </dgm:prSet>
      <dgm:spPr/>
      <dgm:t>
        <a:bodyPr/>
        <a:lstStyle/>
        <a:p>
          <a:endParaRPr lang="en-US"/>
        </a:p>
      </dgm:t>
    </dgm:pt>
    <dgm:pt modelId="{08788457-392E-411B-A770-25944977B0EF}" type="pres">
      <dgm:prSet presAssocID="{541B0DBC-98F0-4FDC-B81C-B732D3C432B8}" presName="sibTrans" presStyleLbl="sibTrans2D1" presStyleIdx="0" presStyleCnt="0"/>
      <dgm:spPr/>
      <dgm:t>
        <a:bodyPr/>
        <a:lstStyle/>
        <a:p>
          <a:endParaRPr lang="en-US"/>
        </a:p>
      </dgm:t>
    </dgm:pt>
    <dgm:pt modelId="{F103BB04-97EC-4748-9B88-60BCE6CE3197}" type="pres">
      <dgm:prSet presAssocID="{12814F0A-FC23-451B-B189-71157D6B1B00}" presName="compNode" presStyleCnt="0"/>
      <dgm:spPr/>
    </dgm:pt>
    <dgm:pt modelId="{846D5F2B-20A6-40EF-909C-5681F981F4C1}" type="pres">
      <dgm:prSet presAssocID="{12814F0A-FC23-451B-B189-71157D6B1B00}" presName="pictRect" presStyleLbl="node1" presStyleIdx="3" presStyleCnt="4" custScaleX="63202" custScaleY="80441" custLinFactX="-77268" custLinFactNeighborX="-100000" custLinFactNeighborY="14786"/>
      <dgm:spPr>
        <a:blipFill rotWithShape="1">
          <a:blip xmlns:r="http://schemas.openxmlformats.org/officeDocument/2006/relationships" r:embed="rId3"/>
          <a:stretch>
            <a:fillRect/>
          </a:stretch>
        </a:blipFill>
      </dgm:spPr>
    </dgm:pt>
    <dgm:pt modelId="{9187B6EA-E90D-4653-A57C-D979DCF7A9F4}" type="pres">
      <dgm:prSet presAssocID="{12814F0A-FC23-451B-B189-71157D6B1B00}" presName="textRect" presStyleLbl="revTx" presStyleIdx="3" presStyleCnt="4" custLinFactX="31316" custLinFactNeighborX="100000" custLinFactNeighborY="-19853">
        <dgm:presLayoutVars>
          <dgm:bulletEnabled val="1"/>
        </dgm:presLayoutVars>
      </dgm:prSet>
      <dgm:spPr/>
      <dgm:t>
        <a:bodyPr/>
        <a:lstStyle/>
        <a:p>
          <a:endParaRPr lang="en-US"/>
        </a:p>
      </dgm:t>
    </dgm:pt>
  </dgm:ptLst>
  <dgm:cxnLst>
    <dgm:cxn modelId="{94A41085-CEC3-4623-BB1D-9D93B1B26798}" type="presOf" srcId="{541B0DBC-98F0-4FDC-B81C-B732D3C432B8}" destId="{08788457-392E-411B-A770-25944977B0EF}" srcOrd="0" destOrd="0" presId="urn:microsoft.com/office/officeart/2005/8/layout/pList1"/>
    <dgm:cxn modelId="{5AD2F31E-FF09-4303-94DC-74790D9B143F}" type="presOf" srcId="{12814F0A-FC23-451B-B189-71157D6B1B00}" destId="{9187B6EA-E90D-4653-A57C-D979DCF7A9F4}" srcOrd="0" destOrd="0" presId="urn:microsoft.com/office/officeart/2005/8/layout/pList1"/>
    <dgm:cxn modelId="{19D61B89-07E3-4FF5-AC61-D51E69162D31}" srcId="{F643F6F4-9FD6-4CCD-AF76-1705BB6F16CF}" destId="{12814F0A-FC23-451B-B189-71157D6B1B00}" srcOrd="3" destOrd="0" parTransId="{F2F87639-5753-4924-B87F-72869C4FDE09}" sibTransId="{C359CC86-D60D-4F62-998B-9452752EE836}"/>
    <dgm:cxn modelId="{A0FA788E-5399-40A0-8CC1-4426C2FF0DDD}" type="presOf" srcId="{9F8E49B9-9DD2-4718-9907-597B31C338C8}" destId="{1179E58B-E838-4515-B9CB-57E60066245D}" srcOrd="0" destOrd="0" presId="urn:microsoft.com/office/officeart/2005/8/layout/pList1"/>
    <dgm:cxn modelId="{84329CE7-6C43-45D8-A40B-730FC1F89EAC}" srcId="{F643F6F4-9FD6-4CCD-AF76-1705BB6F16CF}" destId="{D135DFE1-ECE2-4704-9D88-15EEE691CE70}" srcOrd="0" destOrd="0" parTransId="{5FBA5773-1474-4D42-A2F6-73CA1DCD5DDE}" sibTransId="{F2250A82-1C46-43EF-8699-BD56703C3349}"/>
    <dgm:cxn modelId="{81901C0B-AE39-49F1-BAF5-73E1E526E1BA}" type="presOf" srcId="{D135DFE1-ECE2-4704-9D88-15EEE691CE70}" destId="{E2FC2878-FFEA-40A6-8F80-D73B0AA4C904}" srcOrd="0" destOrd="0" presId="urn:microsoft.com/office/officeart/2005/8/layout/pList1"/>
    <dgm:cxn modelId="{A6D5D337-C448-44DC-966A-AE9934AADDB6}" type="presOf" srcId="{F643F6F4-9FD6-4CCD-AF76-1705BB6F16CF}" destId="{4B886244-84B6-43B3-8A35-E952AD47779D}" srcOrd="0" destOrd="0" presId="urn:microsoft.com/office/officeart/2005/8/layout/pList1"/>
    <dgm:cxn modelId="{F35153AD-0C0E-46BE-B2EC-C3D582F145F0}" type="presOf" srcId="{8E9D2E25-FA32-4371-82D5-12A57041AE03}" destId="{8FB744FF-374B-47FC-9762-D3BE30D4EEDC}" srcOrd="0" destOrd="0" presId="urn:microsoft.com/office/officeart/2005/8/layout/pList1"/>
    <dgm:cxn modelId="{84E04F54-0358-4609-8F22-54063B597E4D}" type="presOf" srcId="{14BB89B7-3685-410A-B6CA-A0594F0AD028}" destId="{69CF9D59-540A-4512-BFD7-0BC1915F005D}" srcOrd="0" destOrd="0" presId="urn:microsoft.com/office/officeart/2005/8/layout/pList1"/>
    <dgm:cxn modelId="{1544061C-8E05-41D0-9839-A3CDC73FE752}" type="presOf" srcId="{F2250A82-1C46-43EF-8699-BD56703C3349}" destId="{2E5DE5C2-AA5A-401B-AB15-10626653370D}" srcOrd="0" destOrd="0" presId="urn:microsoft.com/office/officeart/2005/8/layout/pList1"/>
    <dgm:cxn modelId="{F6816561-D5BB-4D51-9827-27930ABDB778}" srcId="{F643F6F4-9FD6-4CCD-AF76-1705BB6F16CF}" destId="{14BB89B7-3685-410A-B6CA-A0594F0AD028}" srcOrd="1" destOrd="0" parTransId="{B116ECFF-5A83-4443-92BC-BC891439B510}" sibTransId="{8E9D2E25-FA32-4371-82D5-12A57041AE03}"/>
    <dgm:cxn modelId="{79B632FA-DA72-438E-A73D-1B7237157371}" srcId="{F643F6F4-9FD6-4CCD-AF76-1705BB6F16CF}" destId="{9F8E49B9-9DD2-4718-9907-597B31C338C8}" srcOrd="2" destOrd="0" parTransId="{43DF0CED-0561-4907-BA7E-0596CAA796B3}" sibTransId="{541B0DBC-98F0-4FDC-B81C-B732D3C432B8}"/>
    <dgm:cxn modelId="{95E1E440-F059-4134-80D1-24B79957C974}" type="presParOf" srcId="{4B886244-84B6-43B3-8A35-E952AD47779D}" destId="{52C40AF3-8F5F-4075-809F-437E1B6A1A31}" srcOrd="0" destOrd="0" presId="urn:microsoft.com/office/officeart/2005/8/layout/pList1"/>
    <dgm:cxn modelId="{54F15A78-4E13-4807-A051-85339B350B8A}" type="presParOf" srcId="{52C40AF3-8F5F-4075-809F-437E1B6A1A31}" destId="{A4CC6575-CE10-4B4D-971E-5814C494D40E}" srcOrd="0" destOrd="0" presId="urn:microsoft.com/office/officeart/2005/8/layout/pList1"/>
    <dgm:cxn modelId="{A001E791-32EB-4294-9D71-A80D371AA316}" type="presParOf" srcId="{52C40AF3-8F5F-4075-809F-437E1B6A1A31}" destId="{E2FC2878-FFEA-40A6-8F80-D73B0AA4C904}" srcOrd="1" destOrd="0" presId="urn:microsoft.com/office/officeart/2005/8/layout/pList1"/>
    <dgm:cxn modelId="{2CB6FBB4-D22D-49CE-B5A0-C96E932F9232}" type="presParOf" srcId="{4B886244-84B6-43B3-8A35-E952AD47779D}" destId="{2E5DE5C2-AA5A-401B-AB15-10626653370D}" srcOrd="1" destOrd="0" presId="urn:microsoft.com/office/officeart/2005/8/layout/pList1"/>
    <dgm:cxn modelId="{E452D61F-D127-405D-B10C-830E1277C54A}" type="presParOf" srcId="{4B886244-84B6-43B3-8A35-E952AD47779D}" destId="{4160847E-8C14-4255-A98C-53B2FBA09F54}" srcOrd="2" destOrd="0" presId="urn:microsoft.com/office/officeart/2005/8/layout/pList1"/>
    <dgm:cxn modelId="{151D7CC1-8C32-4C31-ACB6-A9B4AA019628}" type="presParOf" srcId="{4160847E-8C14-4255-A98C-53B2FBA09F54}" destId="{5C327087-E6FE-4EEE-836A-36693F1DAED9}" srcOrd="0" destOrd="0" presId="urn:microsoft.com/office/officeart/2005/8/layout/pList1"/>
    <dgm:cxn modelId="{5FE10B4B-B1D5-44A3-96E8-D5F3EDEFF126}" type="presParOf" srcId="{4160847E-8C14-4255-A98C-53B2FBA09F54}" destId="{69CF9D59-540A-4512-BFD7-0BC1915F005D}" srcOrd="1" destOrd="0" presId="urn:microsoft.com/office/officeart/2005/8/layout/pList1"/>
    <dgm:cxn modelId="{61099069-D9AC-4D09-BFDE-2C7ACCBE3243}" type="presParOf" srcId="{4B886244-84B6-43B3-8A35-E952AD47779D}" destId="{8FB744FF-374B-47FC-9762-D3BE30D4EEDC}" srcOrd="3" destOrd="0" presId="urn:microsoft.com/office/officeart/2005/8/layout/pList1"/>
    <dgm:cxn modelId="{A3E50DB5-93E2-4347-818E-CAE9E3E5C6B9}" type="presParOf" srcId="{4B886244-84B6-43B3-8A35-E952AD47779D}" destId="{56AB5BB0-92C1-4A9D-9579-4B6750C45DED}" srcOrd="4" destOrd="0" presId="urn:microsoft.com/office/officeart/2005/8/layout/pList1"/>
    <dgm:cxn modelId="{411BEEE3-E4E5-4190-864B-478A7BEEC26E}" type="presParOf" srcId="{56AB5BB0-92C1-4A9D-9579-4B6750C45DED}" destId="{3DFD817D-6803-4C21-97D8-5C2D4F62BFCF}" srcOrd="0" destOrd="0" presId="urn:microsoft.com/office/officeart/2005/8/layout/pList1"/>
    <dgm:cxn modelId="{347E59B8-60CE-4400-9DE8-335293E65503}" type="presParOf" srcId="{56AB5BB0-92C1-4A9D-9579-4B6750C45DED}" destId="{1179E58B-E838-4515-B9CB-57E60066245D}" srcOrd="1" destOrd="0" presId="urn:microsoft.com/office/officeart/2005/8/layout/pList1"/>
    <dgm:cxn modelId="{4518CCF7-5AEE-4AC6-864A-A9C3C20F4281}" type="presParOf" srcId="{4B886244-84B6-43B3-8A35-E952AD47779D}" destId="{08788457-392E-411B-A770-25944977B0EF}" srcOrd="5" destOrd="0" presId="urn:microsoft.com/office/officeart/2005/8/layout/pList1"/>
    <dgm:cxn modelId="{D873753F-00B8-477F-A109-C0E1CB14DA56}" type="presParOf" srcId="{4B886244-84B6-43B3-8A35-E952AD47779D}" destId="{F103BB04-97EC-4748-9B88-60BCE6CE3197}" srcOrd="6" destOrd="0" presId="urn:microsoft.com/office/officeart/2005/8/layout/pList1"/>
    <dgm:cxn modelId="{5AFB565D-D47B-4848-9180-7530CCAA27D5}" type="presParOf" srcId="{F103BB04-97EC-4748-9B88-60BCE6CE3197}" destId="{846D5F2B-20A6-40EF-909C-5681F981F4C1}" srcOrd="0" destOrd="0" presId="urn:microsoft.com/office/officeart/2005/8/layout/pList1"/>
    <dgm:cxn modelId="{D365D58A-B4AF-4DB7-ADDE-6668A7DC1189}" type="presParOf" srcId="{F103BB04-97EC-4748-9B88-60BCE6CE3197}" destId="{9187B6EA-E90D-4653-A57C-D979DCF7A9F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25A97493-361F-480A-A1AE-028E05B4092F}">
      <dgm:prSet phldrT="[Text]"/>
      <dgm:spPr>
        <a:solidFill>
          <a:schemeClr val="accent4"/>
        </a:solidFill>
      </dgm:spPr>
      <dgm:t>
        <a:bodyPr/>
        <a:lstStyle/>
        <a:p>
          <a:r>
            <a:rPr lang="en-US" dirty="0" smtClean="0">
              <a:solidFill>
                <a:schemeClr val="bg1"/>
              </a:solidFill>
            </a:rPr>
            <a:t>Discipline by Action File</a:t>
          </a:r>
          <a:endParaRPr lang="en-US" dirty="0">
            <a:solidFill>
              <a:schemeClr val="bg1"/>
            </a:solidFill>
          </a:endParaRPr>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a:solidFill>
          <a:schemeClr val="accent4">
            <a:lumMod val="20000"/>
            <a:lumOff val="80000"/>
            <a:alpha val="90000"/>
          </a:schemeClr>
        </a:solidFill>
      </dgm:spPr>
      <dgm:t>
        <a:bodyPr/>
        <a:lstStyle/>
        <a:p>
          <a:r>
            <a:rPr lang="en-US" dirty="0" smtClean="0"/>
            <a:t>1 Incident of tobacco violation</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a:solidFill>
          <a:schemeClr val="accent4">
            <a:lumMod val="20000"/>
            <a:lumOff val="80000"/>
            <a:alpha val="90000"/>
          </a:schemeClr>
        </a:solidFill>
      </dgm:spPr>
      <dgm:t>
        <a:bodyPr/>
        <a:lstStyle/>
        <a:p>
          <a:r>
            <a:rPr lang="en-US" dirty="0" smtClean="0"/>
            <a:t>1 In-School Suspension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997A5440-A295-46BA-87AB-7DD4140B092A}">
      <dgm:prSet phldrT="[Text]"/>
      <dgm:spPr>
        <a:solidFill>
          <a:schemeClr val="accent2"/>
        </a:solidFill>
      </dgm:spPr>
      <dgm:t>
        <a:bodyPr/>
        <a:lstStyle/>
        <a:p>
          <a:r>
            <a:rPr lang="en-US" dirty="0" smtClean="0">
              <a:solidFill>
                <a:schemeClr val="tx1"/>
              </a:solidFill>
            </a:rPr>
            <a:t>Discipline by Student Demographic File</a:t>
          </a:r>
          <a:endParaRPr lang="en-US" dirty="0">
            <a:solidFill>
              <a:schemeClr val="tx1"/>
            </a:solidFill>
          </a:endParaRPr>
        </a:p>
      </dgm:t>
    </dgm:pt>
    <dgm:pt modelId="{9F919274-D216-4BAC-BA71-8CB168482247}" type="parTrans" cxnId="{D54F2597-A90C-4B08-89B3-DF0C1DDDF09E}">
      <dgm:prSet/>
      <dgm:spPr/>
      <dgm:t>
        <a:bodyPr/>
        <a:lstStyle/>
        <a:p>
          <a:endParaRPr lang="en-US"/>
        </a:p>
      </dgm:t>
    </dgm:pt>
    <dgm:pt modelId="{FE2C4A9D-47AA-46C6-930B-8F3122B25769}" type="sibTrans" cxnId="{D54F2597-A90C-4B08-89B3-DF0C1DDDF09E}">
      <dgm:prSet/>
      <dgm:spPr/>
      <dgm:t>
        <a:bodyPr/>
        <a:lstStyle/>
        <a:p>
          <a:endParaRPr lang="en-US"/>
        </a:p>
      </dgm:t>
    </dgm:pt>
    <dgm:pt modelId="{D241A9C2-C5CD-4972-863C-6D171A697530}">
      <dgm:prSet phldrT="[Text]"/>
      <dgm:spPr>
        <a:solidFill>
          <a:schemeClr val="accent2">
            <a:lumMod val="40000"/>
            <a:lumOff val="60000"/>
            <a:alpha val="90000"/>
          </a:schemeClr>
        </a:solidFill>
      </dgm:spPr>
      <dgm:t>
        <a:bodyPr/>
        <a:lstStyle/>
        <a:p>
          <a:r>
            <a:rPr lang="en-US" dirty="0" smtClean="0">
              <a:solidFill>
                <a:schemeClr val="bg1"/>
              </a:solidFill>
            </a:rPr>
            <a:t>1 White, Male, 7</a:t>
          </a:r>
          <a:r>
            <a:rPr lang="en-US" baseline="30000" dirty="0" smtClean="0">
              <a:solidFill>
                <a:schemeClr val="bg1"/>
              </a:solidFill>
            </a:rPr>
            <a:t>th</a:t>
          </a:r>
          <a:r>
            <a:rPr lang="en-US" dirty="0" smtClean="0">
              <a:solidFill>
                <a:schemeClr val="bg1"/>
              </a:solidFill>
            </a:rPr>
            <a:t> grader, Non IDEA, Non 504, Non ELL Student with In School Suspension and Referred to Law Enforcement</a:t>
          </a:r>
          <a:endParaRPr lang="en-US" dirty="0">
            <a:solidFill>
              <a:schemeClr val="bg1"/>
            </a:solidFill>
          </a:endParaRPr>
        </a:p>
      </dgm:t>
    </dgm:pt>
    <dgm:pt modelId="{CD77AB23-92C2-42AE-AC87-B625B485116A}" type="parTrans" cxnId="{85AC49E5-096D-4258-AF9E-89AEA7009677}">
      <dgm:prSet/>
      <dgm:spPr/>
      <dgm:t>
        <a:bodyPr/>
        <a:lstStyle/>
        <a:p>
          <a:endParaRPr lang="en-US"/>
        </a:p>
      </dgm:t>
    </dgm:pt>
    <dgm:pt modelId="{16FA7AC1-BB28-4781-A287-703539D95D57}" type="sibTrans" cxnId="{85AC49E5-096D-4258-AF9E-89AEA7009677}">
      <dgm:prSet/>
      <dgm:spPr/>
      <dgm:t>
        <a:bodyPr/>
        <a:lstStyle/>
        <a:p>
          <a:endParaRPr lang="en-US"/>
        </a:p>
      </dgm:t>
    </dgm:pt>
    <dgm:pt modelId="{F5349FCA-7E61-43FB-A993-C08D5B9782CB}">
      <dgm:prSet phldrT="[Text]"/>
      <dgm:spPr>
        <a:solidFill>
          <a:schemeClr val="accent2">
            <a:lumMod val="40000"/>
            <a:lumOff val="60000"/>
            <a:alpha val="90000"/>
          </a:schemeClr>
        </a:solidFill>
      </dgm:spPr>
      <dgm:t>
        <a:bodyPr/>
        <a:lstStyle/>
        <a:p>
          <a:r>
            <a:rPr lang="en-US" dirty="0" smtClean="0">
              <a:solidFill>
                <a:schemeClr val="bg1"/>
              </a:solidFill>
            </a:rPr>
            <a:t>1 Asian, Female, 7</a:t>
          </a:r>
          <a:r>
            <a:rPr lang="en-US" baseline="30000" dirty="0" smtClean="0">
              <a:solidFill>
                <a:schemeClr val="bg1"/>
              </a:solidFill>
            </a:rPr>
            <a:t>th</a:t>
          </a:r>
          <a:r>
            <a:rPr lang="en-US" dirty="0" smtClean="0">
              <a:solidFill>
                <a:schemeClr val="bg1"/>
              </a:solidFill>
            </a:rPr>
            <a:t> grader, Non IDEA, Non 504, Non ELL Student  with In School Suspension and Referred to Law Enforcement</a:t>
          </a:r>
          <a:endParaRPr lang="en-US" dirty="0">
            <a:solidFill>
              <a:schemeClr val="bg1"/>
            </a:solidFill>
          </a:endParaRPr>
        </a:p>
      </dgm:t>
    </dgm:pt>
    <dgm:pt modelId="{1DEF0166-F0DB-4429-99C4-07F7F3FBEB04}" type="parTrans" cxnId="{63431D9F-1A8B-46A3-81FA-843DD864F1D0}">
      <dgm:prSet/>
      <dgm:spPr/>
      <dgm:t>
        <a:bodyPr/>
        <a:lstStyle/>
        <a:p>
          <a:endParaRPr lang="en-US"/>
        </a:p>
      </dgm:t>
    </dgm:pt>
    <dgm:pt modelId="{B66DB269-D4AD-4FAA-93FD-3CE718108039}" type="sibTrans" cxnId="{63431D9F-1A8B-46A3-81FA-843DD864F1D0}">
      <dgm:prSet/>
      <dgm:spPr/>
      <dgm:t>
        <a:bodyPr/>
        <a:lstStyle/>
        <a:p>
          <a:endParaRPr lang="en-US"/>
        </a:p>
      </dgm:t>
    </dgm:pt>
    <dgm:pt modelId="{1B8557D5-4C2E-4D08-B2C1-16313B9BA171}">
      <dgm:prSet phldrT="[Text]"/>
      <dgm:spPr>
        <a:solidFill>
          <a:schemeClr val="accent2">
            <a:lumMod val="40000"/>
            <a:lumOff val="60000"/>
            <a:alpha val="90000"/>
          </a:schemeClr>
        </a:solidFill>
      </dgm:spPr>
      <dgm:t>
        <a:bodyPr/>
        <a:lstStyle/>
        <a:p>
          <a:r>
            <a:rPr lang="en-US" dirty="0" smtClean="0">
              <a:solidFill>
                <a:schemeClr val="bg1"/>
              </a:solidFill>
            </a:rPr>
            <a:t>1 White, Male, 8</a:t>
          </a:r>
          <a:r>
            <a:rPr lang="en-US" baseline="30000" dirty="0" smtClean="0">
              <a:solidFill>
                <a:schemeClr val="bg1"/>
              </a:solidFill>
            </a:rPr>
            <a:t>th</a:t>
          </a:r>
          <a:r>
            <a:rPr lang="en-US" dirty="0" smtClean="0">
              <a:solidFill>
                <a:schemeClr val="bg1"/>
              </a:solidFill>
            </a:rPr>
            <a:t> grader, Non IDEA, Non 504, Non ELL Student   with In School Suspension and Referred to Law Enforcement</a:t>
          </a:r>
          <a:endParaRPr lang="en-US" dirty="0">
            <a:solidFill>
              <a:schemeClr val="bg1"/>
            </a:solidFill>
          </a:endParaRPr>
        </a:p>
      </dgm:t>
    </dgm:pt>
    <dgm:pt modelId="{4BD6C81C-778F-4182-BBC1-3F60BA262E82}" type="parTrans" cxnId="{AD1F92CF-F845-412A-81A0-0632FA93A25E}">
      <dgm:prSet/>
      <dgm:spPr/>
      <dgm:t>
        <a:bodyPr/>
        <a:lstStyle/>
        <a:p>
          <a:endParaRPr lang="en-US"/>
        </a:p>
      </dgm:t>
    </dgm:pt>
    <dgm:pt modelId="{1A187358-9880-4BA1-A793-C5BCD13251CA}" type="sibTrans" cxnId="{AD1F92CF-F845-412A-81A0-0632FA93A25E}">
      <dgm:prSet/>
      <dgm:spPr/>
      <dgm:t>
        <a:bodyPr/>
        <a:lstStyle/>
        <a:p>
          <a:endParaRPr lang="en-US"/>
        </a:p>
      </dgm:t>
    </dgm:pt>
    <dgm:pt modelId="{535C5137-9029-4006-9437-B3400281750F}">
      <dgm:prSet phldrT="[Text]"/>
      <dgm:spPr>
        <a:solidFill>
          <a:schemeClr val="accent4">
            <a:lumMod val="20000"/>
            <a:lumOff val="80000"/>
            <a:alpha val="90000"/>
          </a:schemeClr>
        </a:solidFill>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2" custLinFactNeighborX="-12093" custLinFactNeighborY="-52426">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2" custLinFactNeighborX="-1930" custLinFactNeighborY="1525">
        <dgm:presLayoutVars>
          <dgm:bulletEnabled val="1"/>
        </dgm:presLayoutVars>
      </dgm:prSet>
      <dgm:spPr/>
      <dgm:t>
        <a:bodyPr/>
        <a:lstStyle/>
        <a:p>
          <a:endParaRPr lang="en-US"/>
        </a:p>
      </dgm:t>
    </dgm:pt>
    <dgm:pt modelId="{61C45410-B2EE-42F1-897C-893B41CE5459}" type="pres">
      <dgm:prSet presAssocID="{5AB61651-9EB3-4829-99D8-E2A3785ABA52}" presName="space" presStyleCnt="0"/>
      <dgm:spPr/>
      <dgm:t>
        <a:bodyPr/>
        <a:lstStyle/>
        <a:p>
          <a:endParaRPr lang="en-US"/>
        </a:p>
      </dgm:t>
    </dgm:pt>
    <dgm:pt modelId="{0D897A15-0B55-41F3-BE4B-15DAFD374C29}" type="pres">
      <dgm:prSet presAssocID="{997A5440-A295-46BA-87AB-7DD4140B092A}" presName="composite" presStyleCnt="0"/>
      <dgm:spPr/>
      <dgm:t>
        <a:bodyPr/>
        <a:lstStyle/>
        <a:p>
          <a:endParaRPr lang="en-US"/>
        </a:p>
      </dgm:t>
    </dgm:pt>
    <dgm:pt modelId="{F15EA514-58DF-473E-AE3F-88D8BAA61192}" type="pres">
      <dgm:prSet presAssocID="{997A5440-A295-46BA-87AB-7DD4140B092A}" presName="parTx" presStyleLbl="alignNode1" presStyleIdx="1" presStyleCnt="2">
        <dgm:presLayoutVars>
          <dgm:chMax val="0"/>
          <dgm:chPref val="0"/>
          <dgm:bulletEnabled val="1"/>
        </dgm:presLayoutVars>
      </dgm:prSet>
      <dgm:spPr/>
      <dgm:t>
        <a:bodyPr/>
        <a:lstStyle/>
        <a:p>
          <a:endParaRPr lang="en-US"/>
        </a:p>
      </dgm:t>
    </dgm:pt>
    <dgm:pt modelId="{3E5A09A4-3562-430E-8E81-97D4B50370AC}" type="pres">
      <dgm:prSet presAssocID="{997A5440-A295-46BA-87AB-7DD4140B092A}" presName="desTx" presStyleLbl="alignAccFollowNode1" presStyleIdx="1" presStyleCnt="2" custLinFactNeighborX="1" custLinFactNeighborY="2177">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D8F9B18F-6F23-44D4-9452-C7C927762644}" type="presOf" srcId="{1B8557D5-4C2E-4D08-B2C1-16313B9BA171}" destId="{3E5A09A4-3562-430E-8E81-97D4B50370AC}" srcOrd="0" destOrd="2" presId="urn:microsoft.com/office/officeart/2005/8/layout/hList1"/>
    <dgm:cxn modelId="{FDA4CC92-16FC-49A6-AEF0-E7D5D398E9D4}" type="presOf" srcId="{05716BD7-8C3F-4A94-8323-1BA327EA9229}" destId="{AAC95CC1-A9A3-42AE-AD55-74585324C971}" srcOrd="0" destOrd="0" presId="urn:microsoft.com/office/officeart/2005/8/layout/hList1"/>
    <dgm:cxn modelId="{30C5B12A-A57D-4737-AA09-D6D2200CB09B}" type="presOf" srcId="{13B0E53D-5861-41BE-AFCB-8064D1002293}" destId="{4106C2F8-59A2-4D82-8DD2-1C42B7B2AAE2}" srcOrd="0" destOrd="0" presId="urn:microsoft.com/office/officeart/2005/8/layout/hList1"/>
    <dgm:cxn modelId="{63431D9F-1A8B-46A3-81FA-843DD864F1D0}" srcId="{997A5440-A295-46BA-87AB-7DD4140B092A}" destId="{F5349FCA-7E61-43FB-A993-C08D5B9782CB}" srcOrd="1" destOrd="0" parTransId="{1DEF0166-F0DB-4429-99C4-07F7F3FBEB04}" sibTransId="{B66DB269-D4AD-4FAA-93FD-3CE718108039}"/>
    <dgm:cxn modelId="{85AC49E5-096D-4258-AF9E-89AEA7009677}" srcId="{997A5440-A295-46BA-87AB-7DD4140B092A}" destId="{D241A9C2-C5CD-4972-863C-6D171A697530}" srcOrd="0" destOrd="0" parTransId="{CD77AB23-92C2-42AE-AC87-B625B485116A}" sibTransId="{16FA7AC1-BB28-4781-A287-703539D95D57}"/>
    <dgm:cxn modelId="{C3D6A6F0-0FD6-45C4-A545-93ED628CCAA4}" type="presOf" srcId="{D241A9C2-C5CD-4972-863C-6D171A697530}" destId="{3E5A09A4-3562-430E-8E81-97D4B50370AC}" srcOrd="0" destOrd="0" presId="urn:microsoft.com/office/officeart/2005/8/layout/hList1"/>
    <dgm:cxn modelId="{D54F2597-A90C-4B08-89B3-DF0C1DDDF09E}" srcId="{13B0E53D-5861-41BE-AFCB-8064D1002293}" destId="{997A5440-A295-46BA-87AB-7DD4140B092A}" srcOrd="1" destOrd="0" parTransId="{9F919274-D216-4BAC-BA71-8CB168482247}" sibTransId="{FE2C4A9D-47AA-46C6-930B-8F3122B25769}"/>
    <dgm:cxn modelId="{3191A24D-E6D6-46D6-897A-E953B81EA63A}" type="presOf" srcId="{A440E156-86C2-4BA1-9FA9-A94B033B70A0}" destId="{AAC95CC1-A9A3-42AE-AD55-74585324C971}" srcOrd="0" destOrd="1" presId="urn:microsoft.com/office/officeart/2005/8/layout/hList1"/>
    <dgm:cxn modelId="{AD1F92CF-F845-412A-81A0-0632FA93A25E}" srcId="{997A5440-A295-46BA-87AB-7DD4140B092A}" destId="{1B8557D5-4C2E-4D08-B2C1-16313B9BA171}" srcOrd="2" destOrd="0" parTransId="{4BD6C81C-778F-4182-BBC1-3F60BA262E82}" sibTransId="{1A187358-9880-4BA1-A793-C5BCD13251CA}"/>
    <dgm:cxn modelId="{DE3E6C0D-7E4C-4396-A02E-B600DCDFCD7F}" type="presOf" srcId="{997A5440-A295-46BA-87AB-7DD4140B092A}" destId="{F15EA514-58DF-473E-AE3F-88D8BAA61192}" srcOrd="0" destOrd="0" presId="urn:microsoft.com/office/officeart/2005/8/layout/hList1"/>
    <dgm:cxn modelId="{3CDAE188-51B9-452B-8205-0859AC2F6795}" type="presOf" srcId="{F5349FCA-7E61-43FB-A993-C08D5B9782CB}" destId="{3E5A09A4-3562-430E-8E81-97D4B50370AC}" srcOrd="0" destOrd="1" presId="urn:microsoft.com/office/officeart/2005/8/layout/hList1"/>
    <dgm:cxn modelId="{6A48C786-13C0-4680-AEAB-C5797A4A7973}" srcId="{25A97493-361F-480A-A1AE-028E05B4092F}" destId="{05716BD7-8C3F-4A94-8323-1BA327EA9229}" srcOrd="0" destOrd="0" parTransId="{2A9F4557-B5F8-4E8E-88D5-BA31E7C5BFE4}" sibTransId="{C757F293-AAC8-4F93-B40E-C863CE67F8BE}"/>
    <dgm:cxn modelId="{6B40B70D-FC23-4DDD-8C7E-AE81EFAE1B5F}" type="presOf" srcId="{535C5137-9029-4006-9437-B3400281750F}" destId="{AAC95CC1-A9A3-42AE-AD55-74585324C971}" srcOrd="0" destOrd="2" presId="urn:microsoft.com/office/officeart/2005/8/layout/hList1"/>
    <dgm:cxn modelId="{D387AD9B-E544-42E2-9D85-93051539217E}" srcId="{13B0E53D-5861-41BE-AFCB-8064D1002293}" destId="{25A97493-361F-480A-A1AE-028E05B4092F}" srcOrd="0" destOrd="0" parTransId="{D3DA4D20-6914-44A0-8DE1-65DFDD787ECB}" sibTransId="{5AB61651-9EB3-4829-99D8-E2A3785ABA52}"/>
    <dgm:cxn modelId="{2EEBA30A-0569-4CBC-B6F5-0044383E4892}" srcId="{05716BD7-8C3F-4A94-8323-1BA327EA9229}" destId="{535C5137-9029-4006-9437-B3400281750F}" srcOrd="1" destOrd="0" parTransId="{DB715A3A-C1B0-40D6-9873-EEC097349351}" sibTransId="{32EA26DB-BF63-4208-B2CC-0268164794F5}"/>
    <dgm:cxn modelId="{8C33FB29-640C-4969-8D8A-EFA5DF35BCAE}" type="presOf" srcId="{25A97493-361F-480A-A1AE-028E05B4092F}" destId="{4A73B697-1CCD-4284-8688-A9CC668A025E}" srcOrd="0" destOrd="0" presId="urn:microsoft.com/office/officeart/2005/8/layout/hList1"/>
    <dgm:cxn modelId="{EFD9CCB0-6F38-4CC4-9414-C68F178FA91B}" type="presParOf" srcId="{4106C2F8-59A2-4D82-8DD2-1C42B7B2AAE2}" destId="{60D85027-6F7E-4239-B1D1-8A362B5CCCD5}" srcOrd="0" destOrd="0" presId="urn:microsoft.com/office/officeart/2005/8/layout/hList1"/>
    <dgm:cxn modelId="{297D510D-574E-4103-A6B9-7F844367349D}" type="presParOf" srcId="{60D85027-6F7E-4239-B1D1-8A362B5CCCD5}" destId="{4A73B697-1CCD-4284-8688-A9CC668A025E}" srcOrd="0" destOrd="0" presId="urn:microsoft.com/office/officeart/2005/8/layout/hList1"/>
    <dgm:cxn modelId="{2D897220-1FE9-4F26-9DD1-4D699598DBD4}" type="presParOf" srcId="{60D85027-6F7E-4239-B1D1-8A362B5CCCD5}" destId="{AAC95CC1-A9A3-42AE-AD55-74585324C971}" srcOrd="1" destOrd="0" presId="urn:microsoft.com/office/officeart/2005/8/layout/hList1"/>
    <dgm:cxn modelId="{C244FA1A-6DF9-40D2-93FF-EC0E2BCA27B3}" type="presParOf" srcId="{4106C2F8-59A2-4D82-8DD2-1C42B7B2AAE2}" destId="{61C45410-B2EE-42F1-897C-893B41CE5459}" srcOrd="1" destOrd="0" presId="urn:microsoft.com/office/officeart/2005/8/layout/hList1"/>
    <dgm:cxn modelId="{702D26F7-8EAF-45DB-9C5E-16F51EEF7A36}" type="presParOf" srcId="{4106C2F8-59A2-4D82-8DD2-1C42B7B2AAE2}" destId="{0D897A15-0B55-41F3-BE4B-15DAFD374C29}" srcOrd="2" destOrd="0" presId="urn:microsoft.com/office/officeart/2005/8/layout/hList1"/>
    <dgm:cxn modelId="{A684928D-3FEF-460E-88A6-40D3F8057D26}" type="presParOf" srcId="{0D897A15-0B55-41F3-BE4B-15DAFD374C29}" destId="{F15EA514-58DF-473E-AE3F-88D8BAA61192}" srcOrd="0" destOrd="0" presId="urn:microsoft.com/office/officeart/2005/8/layout/hList1"/>
    <dgm:cxn modelId="{E79B6EEA-B852-42F0-86AC-793C117D8DA2}" type="presParOf" srcId="{0D897A15-0B55-41F3-BE4B-15DAFD374C29}" destId="{3E5A09A4-3562-430E-8E81-97D4B50370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6F30C-0762-4E0E-85F0-F7DF141E9E07}" type="doc">
      <dgm:prSet loTypeId="urn:microsoft.com/office/officeart/2005/8/layout/hierarchy2" loCatId="hierarchy" qsTypeId="urn:microsoft.com/office/officeart/2005/8/quickstyle/3d4" qsCatId="3D" csTypeId="urn:microsoft.com/office/officeart/2005/8/colors/accent2_5" csCatId="accent2" phldr="1"/>
      <dgm:spPr/>
      <dgm:t>
        <a:bodyPr/>
        <a:lstStyle/>
        <a:p>
          <a:endParaRPr lang="en-US"/>
        </a:p>
      </dgm:t>
    </dgm:pt>
    <dgm:pt modelId="{C0D6BF84-6C47-40CC-B685-46466BCC551C}">
      <dgm:prSet phldrT="[Text]" custT="1"/>
      <dgm:spPr>
        <a:solidFill>
          <a:srgbClr val="92D050">
            <a:alpha val="80000"/>
          </a:srgbClr>
        </a:solidFill>
      </dgm:spPr>
      <dgm:t>
        <a:bodyPr/>
        <a:lstStyle/>
        <a:p>
          <a:r>
            <a:rPr lang="en-US" sz="2000" dirty="0" smtClean="0">
              <a:solidFill>
                <a:schemeClr val="tx1"/>
              </a:solidFill>
            </a:rPr>
            <a:t>2 students fight and are suspended </a:t>
          </a:r>
        </a:p>
        <a:p>
          <a:r>
            <a:rPr lang="en-US" sz="1800" dirty="0" smtClean="0">
              <a:solidFill>
                <a:schemeClr val="tx1"/>
              </a:solidFill>
            </a:rPr>
            <a:t>(1 </a:t>
          </a:r>
          <a:r>
            <a:rPr lang="en-US" sz="1800" b="1" dirty="0" smtClean="0">
              <a:solidFill>
                <a:schemeClr val="tx1"/>
              </a:solidFill>
            </a:rPr>
            <a:t>out of school </a:t>
          </a:r>
          <a:r>
            <a:rPr lang="en-US" sz="1800" dirty="0" smtClean="0">
              <a:solidFill>
                <a:schemeClr val="tx1"/>
              </a:solidFill>
            </a:rPr>
            <a:t>and the other in school)</a:t>
          </a:r>
          <a:endParaRPr lang="en-US" sz="1900" dirty="0">
            <a:solidFill>
              <a:schemeClr val="tx1"/>
            </a:solidFill>
          </a:endParaRPr>
        </a:p>
      </dgm:t>
    </dgm:pt>
    <dgm:pt modelId="{15203CF0-5DCF-4F71-9D72-7EDED61C3A7A}" type="parTrans" cxnId="{23508B03-501A-409A-801C-71E9CA235936}">
      <dgm:prSet/>
      <dgm:spPr/>
      <dgm:t>
        <a:bodyPr/>
        <a:lstStyle/>
        <a:p>
          <a:endParaRPr lang="en-US"/>
        </a:p>
      </dgm:t>
    </dgm:pt>
    <dgm:pt modelId="{630CC58B-FFCD-4D3F-B584-0392A634BA6B}" type="sibTrans" cxnId="{23508B03-501A-409A-801C-71E9CA235936}">
      <dgm:prSet/>
      <dgm:spPr/>
      <dgm:t>
        <a:bodyPr/>
        <a:lstStyle/>
        <a:p>
          <a:endParaRPr lang="en-US"/>
        </a:p>
      </dgm:t>
    </dgm:pt>
    <dgm:pt modelId="{221B6100-8D20-4971-8BC2-75D67988F0CD}">
      <dgm:prSet phldrT="[Text]"/>
      <dgm:spPr>
        <a:solidFill>
          <a:schemeClr val="accent4"/>
        </a:solidFill>
      </dgm:spPr>
      <dgm:t>
        <a:bodyPr/>
        <a:lstStyle/>
        <a:p>
          <a:r>
            <a:rPr lang="en-US" dirty="0" smtClean="0">
              <a:solidFill>
                <a:schemeClr val="bg1"/>
              </a:solidFill>
            </a:rPr>
            <a:t>Discipline by Action File</a:t>
          </a:r>
          <a:endParaRPr lang="en-US" dirty="0">
            <a:solidFill>
              <a:schemeClr val="bg1"/>
            </a:solidFill>
          </a:endParaRPr>
        </a:p>
      </dgm:t>
    </dgm:pt>
    <dgm:pt modelId="{6B57C720-21DD-4818-A8FD-0FD0F38E2432}" type="parTrans" cxnId="{ADFD7652-E8DB-4839-B233-6A94C3BD48B8}">
      <dgm:prSet/>
      <dgm:spPr/>
      <dgm:t>
        <a:bodyPr/>
        <a:lstStyle/>
        <a:p>
          <a:endParaRPr lang="en-US"/>
        </a:p>
      </dgm:t>
    </dgm:pt>
    <dgm:pt modelId="{319B8E48-C336-494D-A7A2-FEA3609E69CD}" type="sibTrans" cxnId="{ADFD7652-E8DB-4839-B233-6A94C3BD48B8}">
      <dgm:prSet/>
      <dgm:spPr/>
      <dgm:t>
        <a:bodyPr/>
        <a:lstStyle/>
        <a:p>
          <a:endParaRPr lang="en-US"/>
        </a:p>
      </dgm:t>
    </dgm:pt>
    <dgm:pt modelId="{FF3B3BDD-0D20-4B8F-BBDC-3B01478F9B0F}">
      <dgm:prSet phldrT="[Text]"/>
      <dgm:spPr>
        <a:solidFill>
          <a:schemeClr val="accent4"/>
        </a:solidFill>
      </dgm:spPr>
      <dgm:t>
        <a:bodyPr/>
        <a:lstStyle/>
        <a:p>
          <a:r>
            <a:rPr lang="en-US" dirty="0" smtClean="0">
              <a:solidFill>
                <a:schemeClr val="bg1"/>
              </a:solidFill>
            </a:rPr>
            <a:t>1 Incident of 3</a:t>
          </a:r>
          <a:r>
            <a:rPr lang="en-US" baseline="30000" dirty="0" smtClean="0">
              <a:solidFill>
                <a:schemeClr val="bg1"/>
              </a:solidFill>
            </a:rPr>
            <a:t>rd</a:t>
          </a:r>
          <a:r>
            <a:rPr lang="en-US" dirty="0" smtClean="0">
              <a:solidFill>
                <a:schemeClr val="bg1"/>
              </a:solidFill>
            </a:rPr>
            <a:t> Degree Assault, </a:t>
          </a:r>
          <a:r>
            <a:rPr lang="en-US" b="1" dirty="0" smtClean="0">
              <a:solidFill>
                <a:schemeClr val="bg1"/>
              </a:solidFill>
            </a:rPr>
            <a:t>Out of School </a:t>
          </a:r>
          <a:r>
            <a:rPr lang="en-US" dirty="0" smtClean="0">
              <a:solidFill>
                <a:schemeClr val="bg1"/>
              </a:solidFill>
            </a:rPr>
            <a:t>Suspension</a:t>
          </a:r>
          <a:endParaRPr lang="en-US" dirty="0">
            <a:solidFill>
              <a:schemeClr val="bg1"/>
            </a:solidFill>
          </a:endParaRPr>
        </a:p>
      </dgm:t>
    </dgm:pt>
    <dgm:pt modelId="{59195691-6A7D-4D62-BA22-F6287584C992}" type="parTrans" cxnId="{DF3AECD8-F527-4959-B870-04ACDA268431}">
      <dgm:prSet/>
      <dgm:spPr/>
      <dgm:t>
        <a:bodyPr/>
        <a:lstStyle/>
        <a:p>
          <a:endParaRPr lang="en-US"/>
        </a:p>
      </dgm:t>
    </dgm:pt>
    <dgm:pt modelId="{18A68F17-717F-4EAD-9402-676870454DFB}" type="sibTrans" cxnId="{DF3AECD8-F527-4959-B870-04ACDA268431}">
      <dgm:prSet/>
      <dgm:spPr/>
      <dgm:t>
        <a:bodyPr/>
        <a:lstStyle/>
        <a:p>
          <a:endParaRPr lang="en-US"/>
        </a:p>
      </dgm:t>
    </dgm:pt>
    <dgm:pt modelId="{2D06E72B-2FA2-447D-BFFA-387C06A58E91}">
      <dgm:prSet phldrT="[Text]"/>
      <dgm:spPr/>
      <dgm:t>
        <a:bodyPr/>
        <a:lstStyle/>
        <a:p>
          <a:r>
            <a:rPr lang="en-US" dirty="0" smtClean="0">
              <a:solidFill>
                <a:schemeClr val="tx1"/>
              </a:solidFill>
            </a:rPr>
            <a:t>Discipline by Student Demographic File</a:t>
          </a:r>
          <a:endParaRPr lang="en-US" dirty="0">
            <a:solidFill>
              <a:schemeClr val="tx1"/>
            </a:solidFill>
          </a:endParaRPr>
        </a:p>
      </dgm:t>
    </dgm:pt>
    <dgm:pt modelId="{4F1BB181-BD4D-4899-8F85-8DA0B4F347C4}" type="parTrans" cxnId="{86C932BC-074B-4ECB-9372-CCC4B797F59C}">
      <dgm:prSet/>
      <dgm:spPr/>
      <dgm:t>
        <a:bodyPr/>
        <a:lstStyle/>
        <a:p>
          <a:endParaRPr lang="en-US"/>
        </a:p>
      </dgm:t>
    </dgm:pt>
    <dgm:pt modelId="{427F90A4-A12E-4E8F-9EFA-0DC4E635C083}" type="sibTrans" cxnId="{86C932BC-074B-4ECB-9372-CCC4B797F59C}">
      <dgm:prSet/>
      <dgm:spPr/>
      <dgm:t>
        <a:bodyPr/>
        <a:lstStyle/>
        <a:p>
          <a:endParaRPr lang="en-US"/>
        </a:p>
      </dgm:t>
    </dgm:pt>
    <dgm:pt modelId="{E28FBCCF-FF41-44EA-BB2D-E17037BC97A7}">
      <dgm:prSet phldrT="[Text]"/>
      <dgm:spPr/>
      <dgm:t>
        <a:bodyPr/>
        <a:lstStyle/>
        <a:p>
          <a:r>
            <a:rPr lang="en-US" dirty="0" smtClean="0">
              <a:solidFill>
                <a:schemeClr val="accent2">
                  <a:lumMod val="40000"/>
                  <a:lumOff val="60000"/>
                </a:schemeClr>
              </a:solidFill>
            </a:rPr>
            <a:t>1 White, Male, 10</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Only 1 Out-of-School Suspended</a:t>
          </a:r>
          <a:endParaRPr lang="en-US" dirty="0">
            <a:solidFill>
              <a:schemeClr val="accent2">
                <a:lumMod val="40000"/>
                <a:lumOff val="60000"/>
              </a:schemeClr>
            </a:solidFill>
          </a:endParaRPr>
        </a:p>
      </dgm:t>
    </dgm:pt>
    <dgm:pt modelId="{0376CE72-A8AC-4FAA-900A-058B4EE2B50B}" type="parTrans" cxnId="{166F79C8-23D7-4A08-AFC3-2D66D6E75E3E}">
      <dgm:prSet/>
      <dgm:spPr/>
      <dgm:t>
        <a:bodyPr/>
        <a:lstStyle/>
        <a:p>
          <a:endParaRPr lang="en-US"/>
        </a:p>
      </dgm:t>
    </dgm:pt>
    <dgm:pt modelId="{C5AFACC3-6885-4DF7-9643-E63D5BCF3A28}" type="sibTrans" cxnId="{166F79C8-23D7-4A08-AFC3-2D66D6E75E3E}">
      <dgm:prSet/>
      <dgm:spPr/>
      <dgm:t>
        <a:bodyPr/>
        <a:lstStyle/>
        <a:p>
          <a:endParaRPr lang="en-US"/>
        </a:p>
      </dgm:t>
    </dgm:pt>
    <dgm:pt modelId="{5DF7B689-A282-4D15-90DA-EFDD6FE0DD30}">
      <dgm:prSet/>
      <dgm:spPr/>
      <dgm:t>
        <a:bodyPr/>
        <a:lstStyle/>
        <a:p>
          <a:r>
            <a:rPr lang="en-US" dirty="0" smtClean="0">
              <a:solidFill>
                <a:schemeClr val="accent2">
                  <a:lumMod val="40000"/>
                  <a:lumOff val="60000"/>
                </a:schemeClr>
              </a:solidFill>
            </a:rPr>
            <a:t>1 White, Male, 9</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1 In-School Suspended</a:t>
          </a:r>
          <a:endParaRPr lang="en-US" dirty="0">
            <a:solidFill>
              <a:schemeClr val="accent2">
                <a:lumMod val="40000"/>
                <a:lumOff val="60000"/>
              </a:schemeClr>
            </a:solidFill>
          </a:endParaRPr>
        </a:p>
      </dgm:t>
    </dgm:pt>
    <dgm:pt modelId="{9EFDADFD-05F9-4B15-B8FA-7CA6B8F29255}" type="parTrans" cxnId="{B6690589-559A-4CC5-B171-CD00804941AD}">
      <dgm:prSet/>
      <dgm:spPr/>
      <dgm:t>
        <a:bodyPr/>
        <a:lstStyle/>
        <a:p>
          <a:endParaRPr lang="en-US"/>
        </a:p>
      </dgm:t>
    </dgm:pt>
    <dgm:pt modelId="{793786D3-CA40-419B-8563-2DE3A444EE6E}" type="sibTrans" cxnId="{B6690589-559A-4CC5-B171-CD00804941AD}">
      <dgm:prSet/>
      <dgm:spPr/>
      <dgm:t>
        <a:bodyPr/>
        <a:lstStyle/>
        <a:p>
          <a:endParaRPr lang="en-US"/>
        </a:p>
      </dgm:t>
    </dgm:pt>
    <dgm:pt modelId="{DF54190A-7272-4BAE-91D9-FCEB73D4A5D6}" type="pres">
      <dgm:prSet presAssocID="{C3D6F30C-0762-4E0E-85F0-F7DF141E9E07}" presName="diagram" presStyleCnt="0">
        <dgm:presLayoutVars>
          <dgm:chPref val="1"/>
          <dgm:dir/>
          <dgm:animOne val="branch"/>
          <dgm:animLvl val="lvl"/>
          <dgm:resizeHandles val="exact"/>
        </dgm:presLayoutVars>
      </dgm:prSet>
      <dgm:spPr/>
      <dgm:t>
        <a:bodyPr/>
        <a:lstStyle/>
        <a:p>
          <a:endParaRPr lang="en-US"/>
        </a:p>
      </dgm:t>
    </dgm:pt>
    <dgm:pt modelId="{5D2C8E16-D26A-4BF7-99FB-13B5FDF9FE48}" type="pres">
      <dgm:prSet presAssocID="{C0D6BF84-6C47-40CC-B685-46466BCC551C}" presName="root1" presStyleCnt="0"/>
      <dgm:spPr/>
      <dgm:t>
        <a:bodyPr/>
        <a:lstStyle/>
        <a:p>
          <a:endParaRPr lang="en-US"/>
        </a:p>
      </dgm:t>
    </dgm:pt>
    <dgm:pt modelId="{475518C4-21CD-4795-B83E-D94E75F09BF9}" type="pres">
      <dgm:prSet presAssocID="{C0D6BF84-6C47-40CC-B685-46466BCC551C}" presName="LevelOneTextNode" presStyleLbl="node0" presStyleIdx="0" presStyleCnt="1" custScaleX="102318" custScaleY="132306" custLinFactNeighborX="9170" custLinFactNeighborY="44933">
        <dgm:presLayoutVars>
          <dgm:chPref val="3"/>
        </dgm:presLayoutVars>
      </dgm:prSet>
      <dgm:spPr/>
      <dgm:t>
        <a:bodyPr/>
        <a:lstStyle/>
        <a:p>
          <a:endParaRPr lang="en-US"/>
        </a:p>
      </dgm:t>
    </dgm:pt>
    <dgm:pt modelId="{B106D44E-53D2-432B-BB54-04417C3901AD}" type="pres">
      <dgm:prSet presAssocID="{C0D6BF84-6C47-40CC-B685-46466BCC551C}" presName="level2hierChild" presStyleCnt="0"/>
      <dgm:spPr/>
      <dgm:t>
        <a:bodyPr/>
        <a:lstStyle/>
        <a:p>
          <a:endParaRPr lang="en-US"/>
        </a:p>
      </dgm:t>
    </dgm:pt>
    <dgm:pt modelId="{182A1281-9912-47BE-92E3-11334762076E}" type="pres">
      <dgm:prSet presAssocID="{6B57C720-21DD-4818-A8FD-0FD0F38E2432}" presName="conn2-1" presStyleLbl="parChTrans1D2" presStyleIdx="0" presStyleCnt="2"/>
      <dgm:spPr/>
      <dgm:t>
        <a:bodyPr/>
        <a:lstStyle/>
        <a:p>
          <a:endParaRPr lang="en-US"/>
        </a:p>
      </dgm:t>
    </dgm:pt>
    <dgm:pt modelId="{87BB0C6D-F9F3-40E1-B139-5FC7FE81194E}" type="pres">
      <dgm:prSet presAssocID="{6B57C720-21DD-4818-A8FD-0FD0F38E2432}" presName="connTx" presStyleLbl="parChTrans1D2" presStyleIdx="0" presStyleCnt="2"/>
      <dgm:spPr/>
      <dgm:t>
        <a:bodyPr/>
        <a:lstStyle/>
        <a:p>
          <a:endParaRPr lang="en-US"/>
        </a:p>
      </dgm:t>
    </dgm:pt>
    <dgm:pt modelId="{29677A24-4393-4752-BBAB-10FAD4D2D118}" type="pres">
      <dgm:prSet presAssocID="{221B6100-8D20-4971-8BC2-75D67988F0CD}" presName="root2" presStyleCnt="0"/>
      <dgm:spPr/>
      <dgm:t>
        <a:bodyPr/>
        <a:lstStyle/>
        <a:p>
          <a:endParaRPr lang="en-US"/>
        </a:p>
      </dgm:t>
    </dgm:pt>
    <dgm:pt modelId="{CB04FCA3-88C4-4925-B149-0C9688949B77}" type="pres">
      <dgm:prSet presAssocID="{221B6100-8D20-4971-8BC2-75D67988F0CD}" presName="LevelTwoTextNode" presStyleLbl="node2" presStyleIdx="0" presStyleCnt="2" custLinFactNeighborX="-13975" custLinFactNeighborY="5352">
        <dgm:presLayoutVars>
          <dgm:chPref val="3"/>
        </dgm:presLayoutVars>
      </dgm:prSet>
      <dgm:spPr/>
      <dgm:t>
        <a:bodyPr/>
        <a:lstStyle/>
        <a:p>
          <a:endParaRPr lang="en-US"/>
        </a:p>
      </dgm:t>
    </dgm:pt>
    <dgm:pt modelId="{A519C549-1EAE-4958-B224-89533435DBBE}" type="pres">
      <dgm:prSet presAssocID="{221B6100-8D20-4971-8BC2-75D67988F0CD}" presName="level3hierChild" presStyleCnt="0"/>
      <dgm:spPr/>
      <dgm:t>
        <a:bodyPr/>
        <a:lstStyle/>
        <a:p>
          <a:endParaRPr lang="en-US"/>
        </a:p>
      </dgm:t>
    </dgm:pt>
    <dgm:pt modelId="{8DE0C0EF-C9B2-4085-B77F-C01AA620C262}" type="pres">
      <dgm:prSet presAssocID="{59195691-6A7D-4D62-BA22-F6287584C992}" presName="conn2-1" presStyleLbl="parChTrans1D3" presStyleIdx="0" presStyleCnt="3"/>
      <dgm:spPr/>
      <dgm:t>
        <a:bodyPr/>
        <a:lstStyle/>
        <a:p>
          <a:endParaRPr lang="en-US"/>
        </a:p>
      </dgm:t>
    </dgm:pt>
    <dgm:pt modelId="{126D782F-C698-42F2-A30C-C7B8C30815D0}" type="pres">
      <dgm:prSet presAssocID="{59195691-6A7D-4D62-BA22-F6287584C992}" presName="connTx" presStyleLbl="parChTrans1D3" presStyleIdx="0" presStyleCnt="3"/>
      <dgm:spPr/>
      <dgm:t>
        <a:bodyPr/>
        <a:lstStyle/>
        <a:p>
          <a:endParaRPr lang="en-US"/>
        </a:p>
      </dgm:t>
    </dgm:pt>
    <dgm:pt modelId="{EF2D8453-7A83-426A-880B-CA6A2D2F6EAA}" type="pres">
      <dgm:prSet presAssocID="{FF3B3BDD-0D20-4B8F-BBDC-3B01478F9B0F}" presName="root2" presStyleCnt="0"/>
      <dgm:spPr/>
      <dgm:t>
        <a:bodyPr/>
        <a:lstStyle/>
        <a:p>
          <a:endParaRPr lang="en-US"/>
        </a:p>
      </dgm:t>
    </dgm:pt>
    <dgm:pt modelId="{1A4B19B3-7ECC-4DC9-9E02-724E55ED7CD3}" type="pres">
      <dgm:prSet presAssocID="{FF3B3BDD-0D20-4B8F-BBDC-3B01478F9B0F}" presName="LevelTwoTextNode" presStyleLbl="node3" presStyleIdx="0" presStyleCnt="3" custLinFactNeighborX="-24122" custLinFactNeighborY="-42555">
        <dgm:presLayoutVars>
          <dgm:chPref val="3"/>
        </dgm:presLayoutVars>
      </dgm:prSet>
      <dgm:spPr/>
      <dgm:t>
        <a:bodyPr/>
        <a:lstStyle/>
        <a:p>
          <a:endParaRPr lang="en-US"/>
        </a:p>
      </dgm:t>
    </dgm:pt>
    <dgm:pt modelId="{E8C0ED04-94FA-4A16-B830-9A1160402FD8}" type="pres">
      <dgm:prSet presAssocID="{FF3B3BDD-0D20-4B8F-BBDC-3B01478F9B0F}" presName="level3hierChild" presStyleCnt="0"/>
      <dgm:spPr/>
      <dgm:t>
        <a:bodyPr/>
        <a:lstStyle/>
        <a:p>
          <a:endParaRPr lang="en-US"/>
        </a:p>
      </dgm:t>
    </dgm:pt>
    <dgm:pt modelId="{37171CAF-FD05-42D9-A405-1B9DC86F9F0B}" type="pres">
      <dgm:prSet presAssocID="{4F1BB181-BD4D-4899-8F85-8DA0B4F347C4}" presName="conn2-1" presStyleLbl="parChTrans1D2" presStyleIdx="1" presStyleCnt="2"/>
      <dgm:spPr/>
      <dgm:t>
        <a:bodyPr/>
        <a:lstStyle/>
        <a:p>
          <a:endParaRPr lang="en-US"/>
        </a:p>
      </dgm:t>
    </dgm:pt>
    <dgm:pt modelId="{783BA29F-80CC-43B7-B771-605FF5BCF92E}" type="pres">
      <dgm:prSet presAssocID="{4F1BB181-BD4D-4899-8F85-8DA0B4F347C4}" presName="connTx" presStyleLbl="parChTrans1D2" presStyleIdx="1" presStyleCnt="2"/>
      <dgm:spPr/>
      <dgm:t>
        <a:bodyPr/>
        <a:lstStyle/>
        <a:p>
          <a:endParaRPr lang="en-US"/>
        </a:p>
      </dgm:t>
    </dgm:pt>
    <dgm:pt modelId="{52D9601F-7371-4BE0-91C6-510A3ADD5BB1}" type="pres">
      <dgm:prSet presAssocID="{2D06E72B-2FA2-447D-BFFA-387C06A58E91}" presName="root2" presStyleCnt="0"/>
      <dgm:spPr/>
      <dgm:t>
        <a:bodyPr/>
        <a:lstStyle/>
        <a:p>
          <a:endParaRPr lang="en-US"/>
        </a:p>
      </dgm:t>
    </dgm:pt>
    <dgm:pt modelId="{F362294A-8C7D-49C3-B7FE-944D129C5E0A}" type="pres">
      <dgm:prSet presAssocID="{2D06E72B-2FA2-447D-BFFA-387C06A58E91}" presName="LevelTwoTextNode" presStyleLbl="node2" presStyleIdx="1" presStyleCnt="2">
        <dgm:presLayoutVars>
          <dgm:chPref val="3"/>
        </dgm:presLayoutVars>
      </dgm:prSet>
      <dgm:spPr/>
      <dgm:t>
        <a:bodyPr/>
        <a:lstStyle/>
        <a:p>
          <a:endParaRPr lang="en-US"/>
        </a:p>
      </dgm:t>
    </dgm:pt>
    <dgm:pt modelId="{2727DA81-173A-49F9-870A-1921DAA46CBC}" type="pres">
      <dgm:prSet presAssocID="{2D06E72B-2FA2-447D-BFFA-387C06A58E91}" presName="level3hierChild" presStyleCnt="0"/>
      <dgm:spPr/>
      <dgm:t>
        <a:bodyPr/>
        <a:lstStyle/>
        <a:p>
          <a:endParaRPr lang="en-US"/>
        </a:p>
      </dgm:t>
    </dgm:pt>
    <dgm:pt modelId="{4953139F-B6E8-432E-8214-A78BF219C1CD}" type="pres">
      <dgm:prSet presAssocID="{0376CE72-A8AC-4FAA-900A-058B4EE2B50B}" presName="conn2-1" presStyleLbl="parChTrans1D3" presStyleIdx="1" presStyleCnt="3"/>
      <dgm:spPr/>
      <dgm:t>
        <a:bodyPr/>
        <a:lstStyle/>
        <a:p>
          <a:endParaRPr lang="en-US"/>
        </a:p>
      </dgm:t>
    </dgm:pt>
    <dgm:pt modelId="{8D86B0C5-8A33-4F99-BA5E-00276AE89804}" type="pres">
      <dgm:prSet presAssocID="{0376CE72-A8AC-4FAA-900A-058B4EE2B50B}" presName="connTx" presStyleLbl="parChTrans1D3" presStyleIdx="1" presStyleCnt="3"/>
      <dgm:spPr/>
      <dgm:t>
        <a:bodyPr/>
        <a:lstStyle/>
        <a:p>
          <a:endParaRPr lang="en-US"/>
        </a:p>
      </dgm:t>
    </dgm:pt>
    <dgm:pt modelId="{CD1CB0C1-E5AA-4FDE-B725-324C44349FA0}" type="pres">
      <dgm:prSet presAssocID="{E28FBCCF-FF41-44EA-BB2D-E17037BC97A7}" presName="root2" presStyleCnt="0"/>
      <dgm:spPr/>
      <dgm:t>
        <a:bodyPr/>
        <a:lstStyle/>
        <a:p>
          <a:endParaRPr lang="en-US"/>
        </a:p>
      </dgm:t>
    </dgm:pt>
    <dgm:pt modelId="{4DEEEE10-F814-4565-8C7F-6085DC2900C0}" type="pres">
      <dgm:prSet presAssocID="{E28FBCCF-FF41-44EA-BB2D-E17037BC97A7}" presName="LevelTwoTextNode" presStyleLbl="node3" presStyleIdx="1" presStyleCnt="3" custLinFactNeighborX="-21859" custLinFactNeighborY="-11425">
        <dgm:presLayoutVars>
          <dgm:chPref val="3"/>
        </dgm:presLayoutVars>
      </dgm:prSet>
      <dgm:spPr/>
      <dgm:t>
        <a:bodyPr/>
        <a:lstStyle/>
        <a:p>
          <a:endParaRPr lang="en-US"/>
        </a:p>
      </dgm:t>
    </dgm:pt>
    <dgm:pt modelId="{8FC857DA-35F4-40C8-BEF9-B5AEC26FB8E7}" type="pres">
      <dgm:prSet presAssocID="{E28FBCCF-FF41-44EA-BB2D-E17037BC97A7}" presName="level3hierChild" presStyleCnt="0"/>
      <dgm:spPr/>
      <dgm:t>
        <a:bodyPr/>
        <a:lstStyle/>
        <a:p>
          <a:endParaRPr lang="en-US"/>
        </a:p>
      </dgm:t>
    </dgm:pt>
    <dgm:pt modelId="{9A8E6289-CAA5-4FF7-A9B5-F5C205A98016}" type="pres">
      <dgm:prSet presAssocID="{9EFDADFD-05F9-4B15-B8FA-7CA6B8F29255}" presName="conn2-1" presStyleLbl="parChTrans1D3" presStyleIdx="2" presStyleCnt="3"/>
      <dgm:spPr/>
      <dgm:t>
        <a:bodyPr/>
        <a:lstStyle/>
        <a:p>
          <a:endParaRPr lang="en-US"/>
        </a:p>
      </dgm:t>
    </dgm:pt>
    <dgm:pt modelId="{D127DB9E-6AA0-4766-9E22-0A149FFE630B}" type="pres">
      <dgm:prSet presAssocID="{9EFDADFD-05F9-4B15-B8FA-7CA6B8F29255}" presName="connTx" presStyleLbl="parChTrans1D3" presStyleIdx="2" presStyleCnt="3"/>
      <dgm:spPr/>
      <dgm:t>
        <a:bodyPr/>
        <a:lstStyle/>
        <a:p>
          <a:endParaRPr lang="en-US"/>
        </a:p>
      </dgm:t>
    </dgm:pt>
    <dgm:pt modelId="{7409F61B-77C1-4960-8E30-D8E1A125F429}" type="pres">
      <dgm:prSet presAssocID="{5DF7B689-A282-4D15-90DA-EFDD6FE0DD30}" presName="root2" presStyleCnt="0"/>
      <dgm:spPr/>
      <dgm:t>
        <a:bodyPr/>
        <a:lstStyle/>
        <a:p>
          <a:endParaRPr lang="en-US"/>
        </a:p>
      </dgm:t>
    </dgm:pt>
    <dgm:pt modelId="{D41540CF-2A1C-4464-B64D-4781BD51F219}" type="pres">
      <dgm:prSet presAssocID="{5DF7B689-A282-4D15-90DA-EFDD6FE0DD30}" presName="LevelTwoTextNode" presStyleLbl="node3" presStyleIdx="2" presStyleCnt="3" custLinFactNeighborX="-17060" custLinFactNeighborY="-1364">
        <dgm:presLayoutVars>
          <dgm:chPref val="3"/>
        </dgm:presLayoutVars>
      </dgm:prSet>
      <dgm:spPr/>
      <dgm:t>
        <a:bodyPr/>
        <a:lstStyle/>
        <a:p>
          <a:endParaRPr lang="en-US"/>
        </a:p>
      </dgm:t>
    </dgm:pt>
    <dgm:pt modelId="{42FA564E-4478-4CE9-B8ED-6F6B91D488D3}" type="pres">
      <dgm:prSet presAssocID="{5DF7B689-A282-4D15-90DA-EFDD6FE0DD30}" presName="level3hierChild" presStyleCnt="0"/>
      <dgm:spPr/>
      <dgm:t>
        <a:bodyPr/>
        <a:lstStyle/>
        <a:p>
          <a:endParaRPr lang="en-US"/>
        </a:p>
      </dgm:t>
    </dgm:pt>
  </dgm:ptLst>
  <dgm:cxnLst>
    <dgm:cxn modelId="{DF3AECD8-F527-4959-B870-04ACDA268431}" srcId="{221B6100-8D20-4971-8BC2-75D67988F0CD}" destId="{FF3B3BDD-0D20-4B8F-BBDC-3B01478F9B0F}" srcOrd="0" destOrd="0" parTransId="{59195691-6A7D-4D62-BA22-F6287584C992}" sibTransId="{18A68F17-717F-4EAD-9402-676870454DFB}"/>
    <dgm:cxn modelId="{4107E4D7-91D8-4D88-B110-65BD87C609E9}" type="presOf" srcId="{5DF7B689-A282-4D15-90DA-EFDD6FE0DD30}" destId="{D41540CF-2A1C-4464-B64D-4781BD51F219}" srcOrd="0" destOrd="0" presId="urn:microsoft.com/office/officeart/2005/8/layout/hierarchy2"/>
    <dgm:cxn modelId="{B16BB54A-A40E-43E1-9E05-36AB9AE64C12}" type="presOf" srcId="{0376CE72-A8AC-4FAA-900A-058B4EE2B50B}" destId="{8D86B0C5-8A33-4F99-BA5E-00276AE89804}" srcOrd="1" destOrd="0" presId="urn:microsoft.com/office/officeart/2005/8/layout/hierarchy2"/>
    <dgm:cxn modelId="{86C932BC-074B-4ECB-9372-CCC4B797F59C}" srcId="{C0D6BF84-6C47-40CC-B685-46466BCC551C}" destId="{2D06E72B-2FA2-447D-BFFA-387C06A58E91}" srcOrd="1" destOrd="0" parTransId="{4F1BB181-BD4D-4899-8F85-8DA0B4F347C4}" sibTransId="{427F90A4-A12E-4E8F-9EFA-0DC4E635C083}"/>
    <dgm:cxn modelId="{3DDA91E7-0444-4336-A386-D85942F8F592}" type="presOf" srcId="{2D06E72B-2FA2-447D-BFFA-387C06A58E91}" destId="{F362294A-8C7D-49C3-B7FE-944D129C5E0A}" srcOrd="0" destOrd="0" presId="urn:microsoft.com/office/officeart/2005/8/layout/hierarchy2"/>
    <dgm:cxn modelId="{B14FA54D-8B6F-4B77-B1FF-B3FEB228624C}" type="presOf" srcId="{0376CE72-A8AC-4FAA-900A-058B4EE2B50B}" destId="{4953139F-B6E8-432E-8214-A78BF219C1CD}" srcOrd="0" destOrd="0" presId="urn:microsoft.com/office/officeart/2005/8/layout/hierarchy2"/>
    <dgm:cxn modelId="{145FFF6F-2860-4610-A3AE-67D1D27EE28A}" type="presOf" srcId="{6B57C720-21DD-4818-A8FD-0FD0F38E2432}" destId="{182A1281-9912-47BE-92E3-11334762076E}" srcOrd="0" destOrd="0" presId="urn:microsoft.com/office/officeart/2005/8/layout/hierarchy2"/>
    <dgm:cxn modelId="{97DBDA48-E7AF-4997-8FB7-000A956D9CF7}" type="presOf" srcId="{59195691-6A7D-4D62-BA22-F6287584C992}" destId="{126D782F-C698-42F2-A30C-C7B8C30815D0}" srcOrd="1" destOrd="0" presId="urn:microsoft.com/office/officeart/2005/8/layout/hierarchy2"/>
    <dgm:cxn modelId="{F09AC5DC-4890-480C-A3FA-64B10F6A93C6}" type="presOf" srcId="{221B6100-8D20-4971-8BC2-75D67988F0CD}" destId="{CB04FCA3-88C4-4925-B149-0C9688949B77}" srcOrd="0" destOrd="0" presId="urn:microsoft.com/office/officeart/2005/8/layout/hierarchy2"/>
    <dgm:cxn modelId="{508BD69C-19EC-4F6F-8751-4F15F25FB682}" type="presOf" srcId="{C0D6BF84-6C47-40CC-B685-46466BCC551C}" destId="{475518C4-21CD-4795-B83E-D94E75F09BF9}" srcOrd="0" destOrd="0" presId="urn:microsoft.com/office/officeart/2005/8/layout/hierarchy2"/>
    <dgm:cxn modelId="{507EDB5D-B81B-4F11-9D54-9BC08FC93BD4}" type="presOf" srcId="{9EFDADFD-05F9-4B15-B8FA-7CA6B8F29255}" destId="{9A8E6289-CAA5-4FF7-A9B5-F5C205A98016}" srcOrd="0" destOrd="0" presId="urn:microsoft.com/office/officeart/2005/8/layout/hierarchy2"/>
    <dgm:cxn modelId="{F552A3EA-80A7-47C9-8A76-27B9D61E8089}" type="presOf" srcId="{C3D6F30C-0762-4E0E-85F0-F7DF141E9E07}" destId="{DF54190A-7272-4BAE-91D9-FCEB73D4A5D6}" srcOrd="0" destOrd="0" presId="urn:microsoft.com/office/officeart/2005/8/layout/hierarchy2"/>
    <dgm:cxn modelId="{13234EAA-27F5-41A8-9370-2F276161A46A}" type="presOf" srcId="{4F1BB181-BD4D-4899-8F85-8DA0B4F347C4}" destId="{783BA29F-80CC-43B7-B771-605FF5BCF92E}" srcOrd="1" destOrd="0" presId="urn:microsoft.com/office/officeart/2005/8/layout/hierarchy2"/>
    <dgm:cxn modelId="{C1446497-27B7-4AC6-A210-69BAEFEE6F8B}" type="presOf" srcId="{6B57C720-21DD-4818-A8FD-0FD0F38E2432}" destId="{87BB0C6D-F9F3-40E1-B139-5FC7FE81194E}" srcOrd="1" destOrd="0" presId="urn:microsoft.com/office/officeart/2005/8/layout/hierarchy2"/>
    <dgm:cxn modelId="{B6690589-559A-4CC5-B171-CD00804941AD}" srcId="{2D06E72B-2FA2-447D-BFFA-387C06A58E91}" destId="{5DF7B689-A282-4D15-90DA-EFDD6FE0DD30}" srcOrd="1" destOrd="0" parTransId="{9EFDADFD-05F9-4B15-B8FA-7CA6B8F29255}" sibTransId="{793786D3-CA40-419B-8563-2DE3A444EE6E}"/>
    <dgm:cxn modelId="{ACE378E8-1119-4C96-B948-38665F506ADD}" type="presOf" srcId="{9EFDADFD-05F9-4B15-B8FA-7CA6B8F29255}" destId="{D127DB9E-6AA0-4766-9E22-0A149FFE630B}" srcOrd="1" destOrd="0" presId="urn:microsoft.com/office/officeart/2005/8/layout/hierarchy2"/>
    <dgm:cxn modelId="{3CC37F35-8241-4FFB-9B06-74DA3E71B803}" type="presOf" srcId="{59195691-6A7D-4D62-BA22-F6287584C992}" destId="{8DE0C0EF-C9B2-4085-B77F-C01AA620C262}" srcOrd="0" destOrd="0" presId="urn:microsoft.com/office/officeart/2005/8/layout/hierarchy2"/>
    <dgm:cxn modelId="{1AA35906-5CA2-4382-9153-B569F8A76724}" type="presOf" srcId="{E28FBCCF-FF41-44EA-BB2D-E17037BC97A7}" destId="{4DEEEE10-F814-4565-8C7F-6085DC2900C0}" srcOrd="0" destOrd="0" presId="urn:microsoft.com/office/officeart/2005/8/layout/hierarchy2"/>
    <dgm:cxn modelId="{23508B03-501A-409A-801C-71E9CA235936}" srcId="{C3D6F30C-0762-4E0E-85F0-F7DF141E9E07}" destId="{C0D6BF84-6C47-40CC-B685-46466BCC551C}" srcOrd="0" destOrd="0" parTransId="{15203CF0-5DCF-4F71-9D72-7EDED61C3A7A}" sibTransId="{630CC58B-FFCD-4D3F-B584-0392A634BA6B}"/>
    <dgm:cxn modelId="{ADFD7652-E8DB-4839-B233-6A94C3BD48B8}" srcId="{C0D6BF84-6C47-40CC-B685-46466BCC551C}" destId="{221B6100-8D20-4971-8BC2-75D67988F0CD}" srcOrd="0" destOrd="0" parTransId="{6B57C720-21DD-4818-A8FD-0FD0F38E2432}" sibTransId="{319B8E48-C336-494D-A7A2-FEA3609E69CD}"/>
    <dgm:cxn modelId="{282F8D18-5390-4662-B73D-AD4BF042B263}" type="presOf" srcId="{FF3B3BDD-0D20-4B8F-BBDC-3B01478F9B0F}" destId="{1A4B19B3-7ECC-4DC9-9E02-724E55ED7CD3}" srcOrd="0" destOrd="0" presId="urn:microsoft.com/office/officeart/2005/8/layout/hierarchy2"/>
    <dgm:cxn modelId="{65BF1ADD-97CD-4B3E-954B-7F2DB217D629}" type="presOf" srcId="{4F1BB181-BD4D-4899-8F85-8DA0B4F347C4}" destId="{37171CAF-FD05-42D9-A405-1B9DC86F9F0B}" srcOrd="0" destOrd="0" presId="urn:microsoft.com/office/officeart/2005/8/layout/hierarchy2"/>
    <dgm:cxn modelId="{166F79C8-23D7-4A08-AFC3-2D66D6E75E3E}" srcId="{2D06E72B-2FA2-447D-BFFA-387C06A58E91}" destId="{E28FBCCF-FF41-44EA-BB2D-E17037BC97A7}" srcOrd="0" destOrd="0" parTransId="{0376CE72-A8AC-4FAA-900A-058B4EE2B50B}" sibTransId="{C5AFACC3-6885-4DF7-9643-E63D5BCF3A28}"/>
    <dgm:cxn modelId="{C31B3978-4A93-467F-B692-1392E4A60F26}" type="presParOf" srcId="{DF54190A-7272-4BAE-91D9-FCEB73D4A5D6}" destId="{5D2C8E16-D26A-4BF7-99FB-13B5FDF9FE48}" srcOrd="0" destOrd="0" presId="urn:microsoft.com/office/officeart/2005/8/layout/hierarchy2"/>
    <dgm:cxn modelId="{22932A6D-8D88-48A4-B294-DF0BDBCEE65B}" type="presParOf" srcId="{5D2C8E16-D26A-4BF7-99FB-13B5FDF9FE48}" destId="{475518C4-21CD-4795-B83E-D94E75F09BF9}" srcOrd="0" destOrd="0" presId="urn:microsoft.com/office/officeart/2005/8/layout/hierarchy2"/>
    <dgm:cxn modelId="{4832AFE2-B43B-4323-AEB6-C6289CE10750}" type="presParOf" srcId="{5D2C8E16-D26A-4BF7-99FB-13B5FDF9FE48}" destId="{B106D44E-53D2-432B-BB54-04417C3901AD}" srcOrd="1" destOrd="0" presId="urn:microsoft.com/office/officeart/2005/8/layout/hierarchy2"/>
    <dgm:cxn modelId="{64FE5541-3C52-4E9E-8CF3-4697CF66E89E}" type="presParOf" srcId="{B106D44E-53D2-432B-BB54-04417C3901AD}" destId="{182A1281-9912-47BE-92E3-11334762076E}" srcOrd="0" destOrd="0" presId="urn:microsoft.com/office/officeart/2005/8/layout/hierarchy2"/>
    <dgm:cxn modelId="{4BB866C1-998E-4B75-A04D-BDEF6DD89E4C}" type="presParOf" srcId="{182A1281-9912-47BE-92E3-11334762076E}" destId="{87BB0C6D-F9F3-40E1-B139-5FC7FE81194E}" srcOrd="0" destOrd="0" presId="urn:microsoft.com/office/officeart/2005/8/layout/hierarchy2"/>
    <dgm:cxn modelId="{67B64F28-3F00-4CD0-B55B-0535182B5C17}" type="presParOf" srcId="{B106D44E-53D2-432B-BB54-04417C3901AD}" destId="{29677A24-4393-4752-BBAB-10FAD4D2D118}" srcOrd="1" destOrd="0" presId="urn:microsoft.com/office/officeart/2005/8/layout/hierarchy2"/>
    <dgm:cxn modelId="{703CD8DF-E04D-48CF-A198-B3255391BB91}" type="presParOf" srcId="{29677A24-4393-4752-BBAB-10FAD4D2D118}" destId="{CB04FCA3-88C4-4925-B149-0C9688949B77}" srcOrd="0" destOrd="0" presId="urn:microsoft.com/office/officeart/2005/8/layout/hierarchy2"/>
    <dgm:cxn modelId="{194B0C8D-45B2-4B89-986B-D1643CF7E4EE}" type="presParOf" srcId="{29677A24-4393-4752-BBAB-10FAD4D2D118}" destId="{A519C549-1EAE-4958-B224-89533435DBBE}" srcOrd="1" destOrd="0" presId="urn:microsoft.com/office/officeart/2005/8/layout/hierarchy2"/>
    <dgm:cxn modelId="{46F96CFF-C77E-4AA0-A8C9-85369D1E897D}" type="presParOf" srcId="{A519C549-1EAE-4958-B224-89533435DBBE}" destId="{8DE0C0EF-C9B2-4085-B77F-C01AA620C262}" srcOrd="0" destOrd="0" presId="urn:microsoft.com/office/officeart/2005/8/layout/hierarchy2"/>
    <dgm:cxn modelId="{8BA98869-257D-4406-BC7C-333D3F949D2D}" type="presParOf" srcId="{8DE0C0EF-C9B2-4085-B77F-C01AA620C262}" destId="{126D782F-C698-42F2-A30C-C7B8C30815D0}" srcOrd="0" destOrd="0" presId="urn:microsoft.com/office/officeart/2005/8/layout/hierarchy2"/>
    <dgm:cxn modelId="{CE59D6D4-07DD-47BA-987F-43D3D1B41C40}" type="presParOf" srcId="{A519C549-1EAE-4958-B224-89533435DBBE}" destId="{EF2D8453-7A83-426A-880B-CA6A2D2F6EAA}" srcOrd="1" destOrd="0" presId="urn:microsoft.com/office/officeart/2005/8/layout/hierarchy2"/>
    <dgm:cxn modelId="{5D3D5C62-BAFD-452A-AD55-208D3BDFC9E6}" type="presParOf" srcId="{EF2D8453-7A83-426A-880B-CA6A2D2F6EAA}" destId="{1A4B19B3-7ECC-4DC9-9E02-724E55ED7CD3}" srcOrd="0" destOrd="0" presId="urn:microsoft.com/office/officeart/2005/8/layout/hierarchy2"/>
    <dgm:cxn modelId="{AD0A7418-851C-40F1-887D-CEF021C4446E}" type="presParOf" srcId="{EF2D8453-7A83-426A-880B-CA6A2D2F6EAA}" destId="{E8C0ED04-94FA-4A16-B830-9A1160402FD8}" srcOrd="1" destOrd="0" presId="urn:microsoft.com/office/officeart/2005/8/layout/hierarchy2"/>
    <dgm:cxn modelId="{83F78D9F-0490-4192-A090-B319AB51DD2C}" type="presParOf" srcId="{B106D44E-53D2-432B-BB54-04417C3901AD}" destId="{37171CAF-FD05-42D9-A405-1B9DC86F9F0B}" srcOrd="2" destOrd="0" presId="urn:microsoft.com/office/officeart/2005/8/layout/hierarchy2"/>
    <dgm:cxn modelId="{630BEE84-B3EB-41D7-9435-0199894C1D17}" type="presParOf" srcId="{37171CAF-FD05-42D9-A405-1B9DC86F9F0B}" destId="{783BA29F-80CC-43B7-B771-605FF5BCF92E}" srcOrd="0" destOrd="0" presId="urn:microsoft.com/office/officeart/2005/8/layout/hierarchy2"/>
    <dgm:cxn modelId="{7955B58A-64F7-4906-8284-4E7A6CED4EFE}" type="presParOf" srcId="{B106D44E-53D2-432B-BB54-04417C3901AD}" destId="{52D9601F-7371-4BE0-91C6-510A3ADD5BB1}" srcOrd="3" destOrd="0" presId="urn:microsoft.com/office/officeart/2005/8/layout/hierarchy2"/>
    <dgm:cxn modelId="{C2E52FB7-BEBA-4773-A1B6-4A55ADF13A89}" type="presParOf" srcId="{52D9601F-7371-4BE0-91C6-510A3ADD5BB1}" destId="{F362294A-8C7D-49C3-B7FE-944D129C5E0A}" srcOrd="0" destOrd="0" presId="urn:microsoft.com/office/officeart/2005/8/layout/hierarchy2"/>
    <dgm:cxn modelId="{8E87908F-5888-425C-BF30-006BF2F24DCF}" type="presParOf" srcId="{52D9601F-7371-4BE0-91C6-510A3ADD5BB1}" destId="{2727DA81-173A-49F9-870A-1921DAA46CBC}" srcOrd="1" destOrd="0" presId="urn:microsoft.com/office/officeart/2005/8/layout/hierarchy2"/>
    <dgm:cxn modelId="{D5BE2791-79D6-465D-ADAB-E3C1A90EC44C}" type="presParOf" srcId="{2727DA81-173A-49F9-870A-1921DAA46CBC}" destId="{4953139F-B6E8-432E-8214-A78BF219C1CD}" srcOrd="0" destOrd="0" presId="urn:microsoft.com/office/officeart/2005/8/layout/hierarchy2"/>
    <dgm:cxn modelId="{F9A33C19-5A86-463E-B7FC-EE6FB29348B1}" type="presParOf" srcId="{4953139F-B6E8-432E-8214-A78BF219C1CD}" destId="{8D86B0C5-8A33-4F99-BA5E-00276AE89804}" srcOrd="0" destOrd="0" presId="urn:microsoft.com/office/officeart/2005/8/layout/hierarchy2"/>
    <dgm:cxn modelId="{9502A043-B195-470E-BBD0-AFF5EDDFF2B4}" type="presParOf" srcId="{2727DA81-173A-49F9-870A-1921DAA46CBC}" destId="{CD1CB0C1-E5AA-4FDE-B725-324C44349FA0}" srcOrd="1" destOrd="0" presId="urn:microsoft.com/office/officeart/2005/8/layout/hierarchy2"/>
    <dgm:cxn modelId="{3AB8275E-F055-4A8A-95AA-F21C2AFBB5C4}" type="presParOf" srcId="{CD1CB0C1-E5AA-4FDE-B725-324C44349FA0}" destId="{4DEEEE10-F814-4565-8C7F-6085DC2900C0}" srcOrd="0" destOrd="0" presId="urn:microsoft.com/office/officeart/2005/8/layout/hierarchy2"/>
    <dgm:cxn modelId="{AC6336DB-F07F-4A62-B5F5-1EA04D157AA7}" type="presParOf" srcId="{CD1CB0C1-E5AA-4FDE-B725-324C44349FA0}" destId="{8FC857DA-35F4-40C8-BEF9-B5AEC26FB8E7}" srcOrd="1" destOrd="0" presId="urn:microsoft.com/office/officeart/2005/8/layout/hierarchy2"/>
    <dgm:cxn modelId="{FF1E60DA-31B3-47CC-BB04-2E3D95C33B98}" type="presParOf" srcId="{2727DA81-173A-49F9-870A-1921DAA46CBC}" destId="{9A8E6289-CAA5-4FF7-A9B5-F5C205A98016}" srcOrd="2" destOrd="0" presId="urn:microsoft.com/office/officeart/2005/8/layout/hierarchy2"/>
    <dgm:cxn modelId="{423F8BD4-4630-49D6-8645-3C1BAD53341A}" type="presParOf" srcId="{9A8E6289-CAA5-4FF7-A9B5-F5C205A98016}" destId="{D127DB9E-6AA0-4766-9E22-0A149FFE630B}" srcOrd="0" destOrd="0" presId="urn:microsoft.com/office/officeart/2005/8/layout/hierarchy2"/>
    <dgm:cxn modelId="{2B9B9C61-00E7-4EF4-92E3-65E1AD46D27C}" type="presParOf" srcId="{2727DA81-173A-49F9-870A-1921DAA46CBC}" destId="{7409F61B-77C1-4960-8E30-D8E1A125F429}" srcOrd="3" destOrd="0" presId="urn:microsoft.com/office/officeart/2005/8/layout/hierarchy2"/>
    <dgm:cxn modelId="{ACC1F52E-C5A2-42A9-BA36-D5F95AF749AD}" type="presParOf" srcId="{7409F61B-77C1-4960-8E30-D8E1A125F429}" destId="{D41540CF-2A1C-4464-B64D-4781BD51F219}" srcOrd="0" destOrd="0" presId="urn:microsoft.com/office/officeart/2005/8/layout/hierarchy2"/>
    <dgm:cxn modelId="{71F4D86B-0516-4B56-9A7C-A4453E7DB97C}" type="presParOf" srcId="{7409F61B-77C1-4960-8E30-D8E1A125F429}" destId="{42FA564E-4478-4CE9-B8ED-6F6B91D48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25A97493-361F-480A-A1AE-028E05B4092F}">
      <dgm:prSet phldrT="[Text]"/>
      <dgm:spPr>
        <a:solidFill>
          <a:schemeClr val="accent4"/>
        </a:solidFill>
      </dgm:spPr>
      <dgm:t>
        <a:bodyPr/>
        <a:lstStyle/>
        <a:p>
          <a:r>
            <a:rPr lang="en-US" dirty="0" smtClean="0">
              <a:solidFill>
                <a:schemeClr val="bg1"/>
              </a:solidFill>
            </a:rPr>
            <a:t>Discipline by Action File</a:t>
          </a:r>
          <a:endParaRPr lang="en-US" dirty="0">
            <a:solidFill>
              <a:schemeClr val="bg1"/>
            </a:solidFill>
          </a:endParaRPr>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a:solidFill>
          <a:schemeClr val="accent4">
            <a:lumMod val="20000"/>
            <a:lumOff val="80000"/>
            <a:alpha val="90000"/>
          </a:schemeClr>
        </a:solidFill>
      </dgm:spPr>
      <dgm:t>
        <a:bodyPr/>
        <a:lstStyle/>
        <a:p>
          <a:r>
            <a:rPr lang="en-US" dirty="0" smtClean="0"/>
            <a:t>1 Incident of tobacco violation</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a:solidFill>
          <a:schemeClr val="accent4">
            <a:lumMod val="20000"/>
            <a:lumOff val="80000"/>
            <a:alpha val="90000"/>
          </a:schemeClr>
        </a:solidFill>
      </dgm:spPr>
      <dgm:t>
        <a:bodyPr/>
        <a:lstStyle/>
        <a:p>
          <a:r>
            <a:rPr lang="en-US" dirty="0" smtClean="0"/>
            <a:t>1 In-School Suspension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997A5440-A295-46BA-87AB-7DD4140B092A}">
      <dgm:prSet phldrT="[Text]"/>
      <dgm:spPr>
        <a:solidFill>
          <a:schemeClr val="accent2"/>
        </a:solidFill>
      </dgm:spPr>
      <dgm:t>
        <a:bodyPr/>
        <a:lstStyle/>
        <a:p>
          <a:r>
            <a:rPr lang="en-US" dirty="0" smtClean="0">
              <a:solidFill>
                <a:schemeClr val="tx1"/>
              </a:solidFill>
            </a:rPr>
            <a:t>Discipline by Student Demographic File</a:t>
          </a:r>
          <a:endParaRPr lang="en-US" dirty="0">
            <a:solidFill>
              <a:schemeClr val="tx1"/>
            </a:solidFill>
          </a:endParaRPr>
        </a:p>
      </dgm:t>
    </dgm:pt>
    <dgm:pt modelId="{9F919274-D216-4BAC-BA71-8CB168482247}" type="parTrans" cxnId="{D54F2597-A90C-4B08-89B3-DF0C1DDDF09E}">
      <dgm:prSet/>
      <dgm:spPr/>
      <dgm:t>
        <a:bodyPr/>
        <a:lstStyle/>
        <a:p>
          <a:endParaRPr lang="en-US"/>
        </a:p>
      </dgm:t>
    </dgm:pt>
    <dgm:pt modelId="{FE2C4A9D-47AA-46C6-930B-8F3122B25769}" type="sibTrans" cxnId="{D54F2597-A90C-4B08-89B3-DF0C1DDDF09E}">
      <dgm:prSet/>
      <dgm:spPr/>
      <dgm:t>
        <a:bodyPr/>
        <a:lstStyle/>
        <a:p>
          <a:endParaRPr lang="en-US"/>
        </a:p>
      </dgm:t>
    </dgm:pt>
    <dgm:pt modelId="{D241A9C2-C5CD-4972-863C-6D171A697530}">
      <dgm:prSet phldrT="[Text]"/>
      <dgm:spPr>
        <a:solidFill>
          <a:schemeClr val="accent2">
            <a:lumMod val="40000"/>
            <a:lumOff val="60000"/>
            <a:alpha val="90000"/>
          </a:schemeClr>
        </a:solidFill>
      </dgm:spPr>
      <dgm:t>
        <a:bodyPr/>
        <a:lstStyle/>
        <a:p>
          <a:r>
            <a:rPr lang="en-US" dirty="0" smtClean="0"/>
            <a:t>1 White, Male, 7</a:t>
          </a:r>
          <a:r>
            <a:rPr lang="en-US" baseline="30000" dirty="0" smtClean="0"/>
            <a:t>th</a:t>
          </a:r>
          <a:r>
            <a:rPr lang="en-US" dirty="0" smtClean="0"/>
            <a:t> grader, Non IDEA, Non 504, Non ELL Student with In School Suspension and Referred to Law Enforcement</a:t>
          </a:r>
          <a:endParaRPr lang="en-US" dirty="0"/>
        </a:p>
      </dgm:t>
    </dgm:pt>
    <dgm:pt modelId="{CD77AB23-92C2-42AE-AC87-B625B485116A}" type="parTrans" cxnId="{85AC49E5-096D-4258-AF9E-89AEA7009677}">
      <dgm:prSet/>
      <dgm:spPr/>
      <dgm:t>
        <a:bodyPr/>
        <a:lstStyle/>
        <a:p>
          <a:endParaRPr lang="en-US"/>
        </a:p>
      </dgm:t>
    </dgm:pt>
    <dgm:pt modelId="{16FA7AC1-BB28-4781-A287-703539D95D57}" type="sibTrans" cxnId="{85AC49E5-096D-4258-AF9E-89AEA7009677}">
      <dgm:prSet/>
      <dgm:spPr/>
      <dgm:t>
        <a:bodyPr/>
        <a:lstStyle/>
        <a:p>
          <a:endParaRPr lang="en-US"/>
        </a:p>
      </dgm:t>
    </dgm:pt>
    <dgm:pt modelId="{F5349FCA-7E61-43FB-A993-C08D5B9782CB}">
      <dgm:prSet phldrT="[Text]"/>
      <dgm:spPr>
        <a:solidFill>
          <a:schemeClr val="accent2">
            <a:lumMod val="40000"/>
            <a:lumOff val="60000"/>
            <a:alpha val="90000"/>
          </a:schemeClr>
        </a:solidFill>
      </dgm:spPr>
      <dgm:t>
        <a:bodyPr/>
        <a:lstStyle/>
        <a:p>
          <a:r>
            <a:rPr lang="en-US" dirty="0" smtClean="0"/>
            <a:t>1 Asian, Female, 7</a:t>
          </a:r>
          <a:r>
            <a:rPr lang="en-US" baseline="30000" dirty="0" smtClean="0"/>
            <a:t>th</a:t>
          </a:r>
          <a:r>
            <a:rPr lang="en-US" dirty="0" smtClean="0"/>
            <a:t> grader, Non IDEA, Non 504, Non ELL Student  with In School Suspension and Referred to Law Enforcement</a:t>
          </a:r>
          <a:endParaRPr lang="en-US" dirty="0"/>
        </a:p>
      </dgm:t>
    </dgm:pt>
    <dgm:pt modelId="{1DEF0166-F0DB-4429-99C4-07F7F3FBEB04}" type="parTrans" cxnId="{63431D9F-1A8B-46A3-81FA-843DD864F1D0}">
      <dgm:prSet/>
      <dgm:spPr/>
      <dgm:t>
        <a:bodyPr/>
        <a:lstStyle/>
        <a:p>
          <a:endParaRPr lang="en-US"/>
        </a:p>
      </dgm:t>
    </dgm:pt>
    <dgm:pt modelId="{B66DB269-D4AD-4FAA-93FD-3CE718108039}" type="sibTrans" cxnId="{63431D9F-1A8B-46A3-81FA-843DD864F1D0}">
      <dgm:prSet/>
      <dgm:spPr/>
      <dgm:t>
        <a:bodyPr/>
        <a:lstStyle/>
        <a:p>
          <a:endParaRPr lang="en-US"/>
        </a:p>
      </dgm:t>
    </dgm:pt>
    <dgm:pt modelId="{1B8557D5-4C2E-4D08-B2C1-16313B9BA171}">
      <dgm:prSet phldrT="[Text]"/>
      <dgm:spPr>
        <a:solidFill>
          <a:schemeClr val="accent2">
            <a:lumMod val="40000"/>
            <a:lumOff val="60000"/>
            <a:alpha val="90000"/>
          </a:schemeClr>
        </a:solidFill>
      </dgm:spPr>
      <dgm:t>
        <a:bodyPr/>
        <a:lstStyle/>
        <a:p>
          <a:r>
            <a:rPr lang="en-US" dirty="0" smtClean="0"/>
            <a:t>1 White, Male, 8</a:t>
          </a:r>
          <a:r>
            <a:rPr lang="en-US" baseline="30000" dirty="0" smtClean="0"/>
            <a:t>th</a:t>
          </a:r>
          <a:r>
            <a:rPr lang="en-US" dirty="0" smtClean="0"/>
            <a:t> grader, Non IDEA, Non 504, Non ELL Student   with In School Suspension and Referred to Law Enforcement</a:t>
          </a:r>
          <a:endParaRPr lang="en-US" dirty="0"/>
        </a:p>
      </dgm:t>
    </dgm:pt>
    <dgm:pt modelId="{4BD6C81C-778F-4182-BBC1-3F60BA262E82}" type="parTrans" cxnId="{AD1F92CF-F845-412A-81A0-0632FA93A25E}">
      <dgm:prSet/>
      <dgm:spPr/>
      <dgm:t>
        <a:bodyPr/>
        <a:lstStyle/>
        <a:p>
          <a:endParaRPr lang="en-US"/>
        </a:p>
      </dgm:t>
    </dgm:pt>
    <dgm:pt modelId="{1A187358-9880-4BA1-A793-C5BCD13251CA}" type="sibTrans" cxnId="{AD1F92CF-F845-412A-81A0-0632FA93A25E}">
      <dgm:prSet/>
      <dgm:spPr/>
      <dgm:t>
        <a:bodyPr/>
        <a:lstStyle/>
        <a:p>
          <a:endParaRPr lang="en-US"/>
        </a:p>
      </dgm:t>
    </dgm:pt>
    <dgm:pt modelId="{535C5137-9029-4006-9437-B3400281750F}">
      <dgm:prSet phldrT="[Text]"/>
      <dgm:spPr>
        <a:solidFill>
          <a:schemeClr val="accent4">
            <a:lumMod val="20000"/>
            <a:lumOff val="80000"/>
            <a:alpha val="90000"/>
          </a:schemeClr>
        </a:solidFill>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2" custLinFactNeighborX="-12093" custLinFactNeighborY="-52426">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2" custLinFactNeighborX="-1930" custLinFactNeighborY="1525">
        <dgm:presLayoutVars>
          <dgm:bulletEnabled val="1"/>
        </dgm:presLayoutVars>
      </dgm:prSet>
      <dgm:spPr/>
      <dgm:t>
        <a:bodyPr/>
        <a:lstStyle/>
        <a:p>
          <a:endParaRPr lang="en-US"/>
        </a:p>
      </dgm:t>
    </dgm:pt>
    <dgm:pt modelId="{61C45410-B2EE-42F1-897C-893B41CE5459}" type="pres">
      <dgm:prSet presAssocID="{5AB61651-9EB3-4829-99D8-E2A3785ABA52}" presName="space" presStyleCnt="0"/>
      <dgm:spPr/>
      <dgm:t>
        <a:bodyPr/>
        <a:lstStyle/>
        <a:p>
          <a:endParaRPr lang="en-US"/>
        </a:p>
      </dgm:t>
    </dgm:pt>
    <dgm:pt modelId="{0D897A15-0B55-41F3-BE4B-15DAFD374C29}" type="pres">
      <dgm:prSet presAssocID="{997A5440-A295-46BA-87AB-7DD4140B092A}" presName="composite" presStyleCnt="0"/>
      <dgm:spPr/>
      <dgm:t>
        <a:bodyPr/>
        <a:lstStyle/>
        <a:p>
          <a:endParaRPr lang="en-US"/>
        </a:p>
      </dgm:t>
    </dgm:pt>
    <dgm:pt modelId="{F15EA514-58DF-473E-AE3F-88D8BAA61192}" type="pres">
      <dgm:prSet presAssocID="{997A5440-A295-46BA-87AB-7DD4140B092A}" presName="parTx" presStyleLbl="alignNode1" presStyleIdx="1" presStyleCnt="2">
        <dgm:presLayoutVars>
          <dgm:chMax val="0"/>
          <dgm:chPref val="0"/>
          <dgm:bulletEnabled val="1"/>
        </dgm:presLayoutVars>
      </dgm:prSet>
      <dgm:spPr/>
      <dgm:t>
        <a:bodyPr/>
        <a:lstStyle/>
        <a:p>
          <a:endParaRPr lang="en-US"/>
        </a:p>
      </dgm:t>
    </dgm:pt>
    <dgm:pt modelId="{3E5A09A4-3562-430E-8E81-97D4B50370AC}" type="pres">
      <dgm:prSet presAssocID="{997A5440-A295-46BA-87AB-7DD4140B092A}" presName="desTx" presStyleLbl="alignAccFollowNode1" presStyleIdx="1" presStyleCnt="2" custLinFactNeighborX="1" custLinFactNeighborY="2177">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CC6CFD1D-AB8B-472F-8618-28587A3011ED}" type="presOf" srcId="{A440E156-86C2-4BA1-9FA9-A94B033B70A0}" destId="{AAC95CC1-A9A3-42AE-AD55-74585324C971}" srcOrd="0" destOrd="1" presId="urn:microsoft.com/office/officeart/2005/8/layout/hList1"/>
    <dgm:cxn modelId="{A4A03CC0-9A58-48B2-B643-15552D69B260}" type="presOf" srcId="{997A5440-A295-46BA-87AB-7DD4140B092A}" destId="{F15EA514-58DF-473E-AE3F-88D8BAA61192}" srcOrd="0" destOrd="0" presId="urn:microsoft.com/office/officeart/2005/8/layout/hList1"/>
    <dgm:cxn modelId="{63431D9F-1A8B-46A3-81FA-843DD864F1D0}" srcId="{997A5440-A295-46BA-87AB-7DD4140B092A}" destId="{F5349FCA-7E61-43FB-A993-C08D5B9782CB}" srcOrd="1" destOrd="0" parTransId="{1DEF0166-F0DB-4429-99C4-07F7F3FBEB04}" sibTransId="{B66DB269-D4AD-4FAA-93FD-3CE718108039}"/>
    <dgm:cxn modelId="{85AC49E5-096D-4258-AF9E-89AEA7009677}" srcId="{997A5440-A295-46BA-87AB-7DD4140B092A}" destId="{D241A9C2-C5CD-4972-863C-6D171A697530}" srcOrd="0" destOrd="0" parTransId="{CD77AB23-92C2-42AE-AC87-B625B485116A}" sibTransId="{16FA7AC1-BB28-4781-A287-703539D95D57}"/>
    <dgm:cxn modelId="{20842ACF-5341-4F3D-9A8A-BBED99D0978E}" type="presOf" srcId="{F5349FCA-7E61-43FB-A993-C08D5B9782CB}" destId="{3E5A09A4-3562-430E-8E81-97D4B50370AC}" srcOrd="0" destOrd="1" presId="urn:microsoft.com/office/officeart/2005/8/layout/hList1"/>
    <dgm:cxn modelId="{CD726672-5A6F-494D-B9B7-53C7B6EDC574}" type="presOf" srcId="{05716BD7-8C3F-4A94-8323-1BA327EA9229}" destId="{AAC95CC1-A9A3-42AE-AD55-74585324C971}" srcOrd="0" destOrd="0" presId="urn:microsoft.com/office/officeart/2005/8/layout/hList1"/>
    <dgm:cxn modelId="{D54F2597-A90C-4B08-89B3-DF0C1DDDF09E}" srcId="{13B0E53D-5861-41BE-AFCB-8064D1002293}" destId="{997A5440-A295-46BA-87AB-7DD4140B092A}" srcOrd="1" destOrd="0" parTransId="{9F919274-D216-4BAC-BA71-8CB168482247}" sibTransId="{FE2C4A9D-47AA-46C6-930B-8F3122B25769}"/>
    <dgm:cxn modelId="{741EDF20-5954-4995-892A-71C43A5A52AF}" type="presOf" srcId="{25A97493-361F-480A-A1AE-028E05B4092F}" destId="{4A73B697-1CCD-4284-8688-A9CC668A025E}" srcOrd="0" destOrd="0" presId="urn:microsoft.com/office/officeart/2005/8/layout/hList1"/>
    <dgm:cxn modelId="{8A03206A-FE2C-4025-99AE-22DB3A5BC13A}" type="presOf" srcId="{13B0E53D-5861-41BE-AFCB-8064D1002293}" destId="{4106C2F8-59A2-4D82-8DD2-1C42B7B2AAE2}" srcOrd="0" destOrd="0" presId="urn:microsoft.com/office/officeart/2005/8/layout/hList1"/>
    <dgm:cxn modelId="{FFDDF780-8FD1-4C52-B629-8E5703C2572E}" type="presOf" srcId="{D241A9C2-C5CD-4972-863C-6D171A697530}" destId="{3E5A09A4-3562-430E-8E81-97D4B50370AC}" srcOrd="0" destOrd="0" presId="urn:microsoft.com/office/officeart/2005/8/layout/hList1"/>
    <dgm:cxn modelId="{27AD26C3-619B-46F0-B0EE-890B018790BC}" type="presOf" srcId="{1B8557D5-4C2E-4D08-B2C1-16313B9BA171}" destId="{3E5A09A4-3562-430E-8E81-97D4B50370AC}" srcOrd="0" destOrd="2" presId="urn:microsoft.com/office/officeart/2005/8/layout/hList1"/>
    <dgm:cxn modelId="{AD1F92CF-F845-412A-81A0-0632FA93A25E}" srcId="{997A5440-A295-46BA-87AB-7DD4140B092A}" destId="{1B8557D5-4C2E-4D08-B2C1-16313B9BA171}" srcOrd="2" destOrd="0" parTransId="{4BD6C81C-778F-4182-BBC1-3F60BA262E82}" sibTransId="{1A187358-9880-4BA1-A793-C5BCD13251CA}"/>
    <dgm:cxn modelId="{52664BD8-FC50-4A31-9DF2-291544DD3069}" type="presOf" srcId="{535C5137-9029-4006-9437-B3400281750F}" destId="{AAC95CC1-A9A3-42AE-AD55-74585324C971}" srcOrd="0" destOrd="2" presId="urn:microsoft.com/office/officeart/2005/8/layout/hList1"/>
    <dgm:cxn modelId="{6A48C786-13C0-4680-AEAB-C5797A4A7973}" srcId="{25A97493-361F-480A-A1AE-028E05B4092F}" destId="{05716BD7-8C3F-4A94-8323-1BA327EA9229}" srcOrd="0" destOrd="0" parTransId="{2A9F4557-B5F8-4E8E-88D5-BA31E7C5BFE4}" sibTransId="{C757F293-AAC8-4F93-B40E-C863CE67F8BE}"/>
    <dgm:cxn modelId="{D387AD9B-E544-42E2-9D85-93051539217E}" srcId="{13B0E53D-5861-41BE-AFCB-8064D1002293}" destId="{25A97493-361F-480A-A1AE-028E05B4092F}" srcOrd="0" destOrd="0" parTransId="{D3DA4D20-6914-44A0-8DE1-65DFDD787ECB}" sibTransId="{5AB61651-9EB3-4829-99D8-E2A3785ABA52}"/>
    <dgm:cxn modelId="{2EEBA30A-0569-4CBC-B6F5-0044383E4892}" srcId="{05716BD7-8C3F-4A94-8323-1BA327EA9229}" destId="{535C5137-9029-4006-9437-B3400281750F}" srcOrd="1" destOrd="0" parTransId="{DB715A3A-C1B0-40D6-9873-EEC097349351}" sibTransId="{32EA26DB-BF63-4208-B2CC-0268164794F5}"/>
    <dgm:cxn modelId="{B2A00A04-5C89-46C3-BC33-3261931FFFFE}" type="presParOf" srcId="{4106C2F8-59A2-4D82-8DD2-1C42B7B2AAE2}" destId="{60D85027-6F7E-4239-B1D1-8A362B5CCCD5}" srcOrd="0" destOrd="0" presId="urn:microsoft.com/office/officeart/2005/8/layout/hList1"/>
    <dgm:cxn modelId="{542BDCDC-CEA4-448B-BBCE-FC57BB49CE0D}" type="presParOf" srcId="{60D85027-6F7E-4239-B1D1-8A362B5CCCD5}" destId="{4A73B697-1CCD-4284-8688-A9CC668A025E}" srcOrd="0" destOrd="0" presId="urn:microsoft.com/office/officeart/2005/8/layout/hList1"/>
    <dgm:cxn modelId="{9BBE0F42-FB2B-47ED-80E7-42E3397F6E04}" type="presParOf" srcId="{60D85027-6F7E-4239-B1D1-8A362B5CCCD5}" destId="{AAC95CC1-A9A3-42AE-AD55-74585324C971}" srcOrd="1" destOrd="0" presId="urn:microsoft.com/office/officeart/2005/8/layout/hList1"/>
    <dgm:cxn modelId="{58E47D84-3821-4C34-9CC5-3D99E7167C08}" type="presParOf" srcId="{4106C2F8-59A2-4D82-8DD2-1C42B7B2AAE2}" destId="{61C45410-B2EE-42F1-897C-893B41CE5459}" srcOrd="1" destOrd="0" presId="urn:microsoft.com/office/officeart/2005/8/layout/hList1"/>
    <dgm:cxn modelId="{8EE2982D-408B-4688-ABA0-16A1E0414595}" type="presParOf" srcId="{4106C2F8-59A2-4D82-8DD2-1C42B7B2AAE2}" destId="{0D897A15-0B55-41F3-BE4B-15DAFD374C29}" srcOrd="2" destOrd="0" presId="urn:microsoft.com/office/officeart/2005/8/layout/hList1"/>
    <dgm:cxn modelId="{F20B0C65-06AC-43E9-B954-1EBF376105FC}" type="presParOf" srcId="{0D897A15-0B55-41F3-BE4B-15DAFD374C29}" destId="{F15EA514-58DF-473E-AE3F-88D8BAA61192}" srcOrd="0" destOrd="0" presId="urn:microsoft.com/office/officeart/2005/8/layout/hList1"/>
    <dgm:cxn modelId="{EF7CC28A-7872-4EBE-8F70-05054F9791BF}" type="presParOf" srcId="{0D897A15-0B55-41F3-BE4B-15DAFD374C29}" destId="{3E5A09A4-3562-430E-8E81-97D4B50370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6F30C-0762-4E0E-85F0-F7DF141E9E07}" type="doc">
      <dgm:prSet loTypeId="urn:microsoft.com/office/officeart/2005/8/layout/hierarchy2" loCatId="hierarchy" qsTypeId="urn:microsoft.com/office/officeart/2005/8/quickstyle/3d4" qsCatId="3D" csTypeId="urn:microsoft.com/office/officeart/2005/8/colors/accent2_5" csCatId="accent2" phldr="1"/>
      <dgm:spPr/>
      <dgm:t>
        <a:bodyPr/>
        <a:lstStyle/>
        <a:p>
          <a:endParaRPr lang="en-US"/>
        </a:p>
      </dgm:t>
    </dgm:pt>
    <dgm:pt modelId="{C0D6BF84-6C47-40CC-B685-46466BCC551C}">
      <dgm:prSet phldrT="[Text]" custT="1"/>
      <dgm:spPr>
        <a:solidFill>
          <a:schemeClr val="accent3">
            <a:alpha val="80000"/>
          </a:schemeClr>
        </a:solidFill>
      </dgm:spPr>
      <dgm:t>
        <a:bodyPr/>
        <a:lstStyle/>
        <a:p>
          <a:r>
            <a:rPr lang="en-US" sz="2000" dirty="0" smtClean="0">
              <a:solidFill>
                <a:schemeClr val="bg1"/>
              </a:solidFill>
            </a:rPr>
            <a:t>2 students fight and suspended </a:t>
          </a:r>
        </a:p>
        <a:p>
          <a:r>
            <a:rPr lang="en-US" sz="1800" dirty="0" smtClean="0">
              <a:solidFill>
                <a:schemeClr val="bg1"/>
              </a:solidFill>
            </a:rPr>
            <a:t>(1 out of school and the other in school)</a:t>
          </a:r>
          <a:endParaRPr lang="en-US" sz="1900" dirty="0">
            <a:solidFill>
              <a:schemeClr val="bg1"/>
            </a:solidFill>
          </a:endParaRPr>
        </a:p>
      </dgm:t>
    </dgm:pt>
    <dgm:pt modelId="{15203CF0-5DCF-4F71-9D72-7EDED61C3A7A}" type="parTrans" cxnId="{23508B03-501A-409A-801C-71E9CA235936}">
      <dgm:prSet/>
      <dgm:spPr/>
      <dgm:t>
        <a:bodyPr/>
        <a:lstStyle/>
        <a:p>
          <a:endParaRPr lang="en-US"/>
        </a:p>
      </dgm:t>
    </dgm:pt>
    <dgm:pt modelId="{630CC58B-FFCD-4D3F-B584-0392A634BA6B}" type="sibTrans" cxnId="{23508B03-501A-409A-801C-71E9CA235936}">
      <dgm:prSet/>
      <dgm:spPr/>
      <dgm:t>
        <a:bodyPr/>
        <a:lstStyle/>
        <a:p>
          <a:endParaRPr lang="en-US"/>
        </a:p>
      </dgm:t>
    </dgm:pt>
    <dgm:pt modelId="{221B6100-8D20-4971-8BC2-75D67988F0CD}">
      <dgm:prSet phldrT="[Text]"/>
      <dgm:spPr>
        <a:solidFill>
          <a:schemeClr val="accent4">
            <a:alpha val="70000"/>
          </a:schemeClr>
        </a:solidFill>
      </dgm:spPr>
      <dgm:t>
        <a:bodyPr/>
        <a:lstStyle/>
        <a:p>
          <a:r>
            <a:rPr lang="en-US" dirty="0" smtClean="0">
              <a:solidFill>
                <a:schemeClr val="bg1"/>
              </a:solidFill>
            </a:rPr>
            <a:t>Discipline by Action File</a:t>
          </a:r>
          <a:endParaRPr lang="en-US" dirty="0">
            <a:solidFill>
              <a:schemeClr val="bg1"/>
            </a:solidFill>
          </a:endParaRPr>
        </a:p>
      </dgm:t>
    </dgm:pt>
    <dgm:pt modelId="{6B57C720-21DD-4818-A8FD-0FD0F38E2432}" type="parTrans" cxnId="{ADFD7652-E8DB-4839-B233-6A94C3BD48B8}">
      <dgm:prSet/>
      <dgm:spPr/>
      <dgm:t>
        <a:bodyPr/>
        <a:lstStyle/>
        <a:p>
          <a:endParaRPr lang="en-US"/>
        </a:p>
      </dgm:t>
    </dgm:pt>
    <dgm:pt modelId="{319B8E48-C336-494D-A7A2-FEA3609E69CD}" type="sibTrans" cxnId="{ADFD7652-E8DB-4839-B233-6A94C3BD48B8}">
      <dgm:prSet/>
      <dgm:spPr/>
      <dgm:t>
        <a:bodyPr/>
        <a:lstStyle/>
        <a:p>
          <a:endParaRPr lang="en-US"/>
        </a:p>
      </dgm:t>
    </dgm:pt>
    <dgm:pt modelId="{FF3B3BDD-0D20-4B8F-BBDC-3B01478F9B0F}">
      <dgm:prSet phldrT="[Text]"/>
      <dgm:spPr>
        <a:solidFill>
          <a:schemeClr val="accent4">
            <a:alpha val="50000"/>
          </a:schemeClr>
        </a:solidFill>
      </dgm:spPr>
      <dgm:t>
        <a:bodyPr/>
        <a:lstStyle/>
        <a:p>
          <a:r>
            <a:rPr lang="en-US" dirty="0" smtClean="0">
              <a:solidFill>
                <a:schemeClr val="bg1"/>
              </a:solidFill>
            </a:rPr>
            <a:t>1 Incident of 3</a:t>
          </a:r>
          <a:r>
            <a:rPr lang="en-US" baseline="30000" dirty="0" smtClean="0">
              <a:solidFill>
                <a:schemeClr val="bg1"/>
              </a:solidFill>
            </a:rPr>
            <a:t>rd</a:t>
          </a:r>
          <a:r>
            <a:rPr lang="en-US" dirty="0" smtClean="0">
              <a:solidFill>
                <a:schemeClr val="bg1"/>
              </a:solidFill>
            </a:rPr>
            <a:t> Degree Assault, Out of School Suspension</a:t>
          </a:r>
          <a:endParaRPr lang="en-US" dirty="0">
            <a:solidFill>
              <a:schemeClr val="bg1"/>
            </a:solidFill>
          </a:endParaRPr>
        </a:p>
      </dgm:t>
    </dgm:pt>
    <dgm:pt modelId="{59195691-6A7D-4D62-BA22-F6287584C992}" type="parTrans" cxnId="{DF3AECD8-F527-4959-B870-04ACDA268431}">
      <dgm:prSet/>
      <dgm:spPr/>
      <dgm:t>
        <a:bodyPr/>
        <a:lstStyle/>
        <a:p>
          <a:endParaRPr lang="en-US"/>
        </a:p>
      </dgm:t>
    </dgm:pt>
    <dgm:pt modelId="{18A68F17-717F-4EAD-9402-676870454DFB}" type="sibTrans" cxnId="{DF3AECD8-F527-4959-B870-04ACDA268431}">
      <dgm:prSet/>
      <dgm:spPr/>
      <dgm:t>
        <a:bodyPr/>
        <a:lstStyle/>
        <a:p>
          <a:endParaRPr lang="en-US"/>
        </a:p>
      </dgm:t>
    </dgm:pt>
    <dgm:pt modelId="{2D06E72B-2FA2-447D-BFFA-387C06A58E91}">
      <dgm:prSet phldrT="[Text]"/>
      <dgm:spPr/>
      <dgm:t>
        <a:bodyPr/>
        <a:lstStyle/>
        <a:p>
          <a:r>
            <a:rPr lang="en-US" dirty="0" smtClean="0">
              <a:solidFill>
                <a:schemeClr val="tx1"/>
              </a:solidFill>
            </a:rPr>
            <a:t>Discipline by Student Demographic File</a:t>
          </a:r>
          <a:endParaRPr lang="en-US" dirty="0">
            <a:solidFill>
              <a:schemeClr val="tx1"/>
            </a:solidFill>
          </a:endParaRPr>
        </a:p>
      </dgm:t>
    </dgm:pt>
    <dgm:pt modelId="{4F1BB181-BD4D-4899-8F85-8DA0B4F347C4}" type="parTrans" cxnId="{86C932BC-074B-4ECB-9372-CCC4B797F59C}">
      <dgm:prSet/>
      <dgm:spPr/>
      <dgm:t>
        <a:bodyPr/>
        <a:lstStyle/>
        <a:p>
          <a:endParaRPr lang="en-US"/>
        </a:p>
      </dgm:t>
    </dgm:pt>
    <dgm:pt modelId="{427F90A4-A12E-4E8F-9EFA-0DC4E635C083}" type="sibTrans" cxnId="{86C932BC-074B-4ECB-9372-CCC4B797F59C}">
      <dgm:prSet/>
      <dgm:spPr/>
      <dgm:t>
        <a:bodyPr/>
        <a:lstStyle/>
        <a:p>
          <a:endParaRPr lang="en-US"/>
        </a:p>
      </dgm:t>
    </dgm:pt>
    <dgm:pt modelId="{E28FBCCF-FF41-44EA-BB2D-E17037BC97A7}">
      <dgm:prSet phldrT="[Text]"/>
      <dgm:spPr/>
      <dgm:t>
        <a:bodyPr/>
        <a:lstStyle/>
        <a:p>
          <a:r>
            <a:rPr lang="en-US" dirty="0" smtClean="0">
              <a:solidFill>
                <a:schemeClr val="tx1"/>
              </a:solidFill>
            </a:rPr>
            <a:t>1 White, Male, 10</a:t>
          </a:r>
          <a:r>
            <a:rPr lang="en-US" baseline="30000" dirty="0" smtClean="0">
              <a:solidFill>
                <a:schemeClr val="tx1"/>
              </a:solidFill>
            </a:rPr>
            <a:t>th</a:t>
          </a:r>
          <a:r>
            <a:rPr lang="en-US" dirty="0" smtClean="0">
              <a:solidFill>
                <a:schemeClr val="tx1"/>
              </a:solidFill>
            </a:rPr>
            <a:t> grader,  Non IDEA, Non 504, Non ELL Student, Only 1 Out-of-School Suspended</a:t>
          </a:r>
          <a:endParaRPr lang="en-US" dirty="0">
            <a:solidFill>
              <a:schemeClr val="tx1"/>
            </a:solidFill>
          </a:endParaRPr>
        </a:p>
      </dgm:t>
    </dgm:pt>
    <dgm:pt modelId="{0376CE72-A8AC-4FAA-900A-058B4EE2B50B}" type="parTrans" cxnId="{166F79C8-23D7-4A08-AFC3-2D66D6E75E3E}">
      <dgm:prSet/>
      <dgm:spPr/>
      <dgm:t>
        <a:bodyPr/>
        <a:lstStyle/>
        <a:p>
          <a:endParaRPr lang="en-US"/>
        </a:p>
      </dgm:t>
    </dgm:pt>
    <dgm:pt modelId="{C5AFACC3-6885-4DF7-9643-E63D5BCF3A28}" type="sibTrans" cxnId="{166F79C8-23D7-4A08-AFC3-2D66D6E75E3E}">
      <dgm:prSet/>
      <dgm:spPr/>
      <dgm:t>
        <a:bodyPr/>
        <a:lstStyle/>
        <a:p>
          <a:endParaRPr lang="en-US"/>
        </a:p>
      </dgm:t>
    </dgm:pt>
    <dgm:pt modelId="{5DF7B689-A282-4D15-90DA-EFDD6FE0DD30}">
      <dgm:prSet/>
      <dgm:spPr/>
      <dgm:t>
        <a:bodyPr/>
        <a:lstStyle/>
        <a:p>
          <a:r>
            <a:rPr lang="en-US" dirty="0" smtClean="0">
              <a:solidFill>
                <a:schemeClr val="tx1"/>
              </a:solidFill>
            </a:rPr>
            <a:t>1 White, Male, 9</a:t>
          </a:r>
          <a:r>
            <a:rPr lang="en-US" baseline="30000" dirty="0" smtClean="0">
              <a:solidFill>
                <a:schemeClr val="tx1"/>
              </a:solidFill>
            </a:rPr>
            <a:t>th</a:t>
          </a:r>
          <a:r>
            <a:rPr lang="en-US" dirty="0" smtClean="0">
              <a:solidFill>
                <a:schemeClr val="tx1"/>
              </a:solidFill>
            </a:rPr>
            <a:t> grader,  Non IDEA, Non 504, Non ELL Student, 1 In-School Suspended</a:t>
          </a:r>
          <a:endParaRPr lang="en-US" dirty="0">
            <a:solidFill>
              <a:schemeClr val="tx1"/>
            </a:solidFill>
          </a:endParaRPr>
        </a:p>
      </dgm:t>
    </dgm:pt>
    <dgm:pt modelId="{9EFDADFD-05F9-4B15-B8FA-7CA6B8F29255}" type="parTrans" cxnId="{B6690589-559A-4CC5-B171-CD00804941AD}">
      <dgm:prSet/>
      <dgm:spPr/>
      <dgm:t>
        <a:bodyPr/>
        <a:lstStyle/>
        <a:p>
          <a:endParaRPr lang="en-US"/>
        </a:p>
      </dgm:t>
    </dgm:pt>
    <dgm:pt modelId="{793786D3-CA40-419B-8563-2DE3A444EE6E}" type="sibTrans" cxnId="{B6690589-559A-4CC5-B171-CD00804941AD}">
      <dgm:prSet/>
      <dgm:spPr/>
      <dgm:t>
        <a:bodyPr/>
        <a:lstStyle/>
        <a:p>
          <a:endParaRPr lang="en-US"/>
        </a:p>
      </dgm:t>
    </dgm:pt>
    <dgm:pt modelId="{DF54190A-7272-4BAE-91D9-FCEB73D4A5D6}" type="pres">
      <dgm:prSet presAssocID="{C3D6F30C-0762-4E0E-85F0-F7DF141E9E07}" presName="diagram" presStyleCnt="0">
        <dgm:presLayoutVars>
          <dgm:chPref val="1"/>
          <dgm:dir/>
          <dgm:animOne val="branch"/>
          <dgm:animLvl val="lvl"/>
          <dgm:resizeHandles val="exact"/>
        </dgm:presLayoutVars>
      </dgm:prSet>
      <dgm:spPr/>
      <dgm:t>
        <a:bodyPr/>
        <a:lstStyle/>
        <a:p>
          <a:endParaRPr lang="en-US"/>
        </a:p>
      </dgm:t>
    </dgm:pt>
    <dgm:pt modelId="{5D2C8E16-D26A-4BF7-99FB-13B5FDF9FE48}" type="pres">
      <dgm:prSet presAssocID="{C0D6BF84-6C47-40CC-B685-46466BCC551C}" presName="root1" presStyleCnt="0"/>
      <dgm:spPr/>
      <dgm:t>
        <a:bodyPr/>
        <a:lstStyle/>
        <a:p>
          <a:endParaRPr lang="en-US"/>
        </a:p>
      </dgm:t>
    </dgm:pt>
    <dgm:pt modelId="{475518C4-21CD-4795-B83E-D94E75F09BF9}" type="pres">
      <dgm:prSet presAssocID="{C0D6BF84-6C47-40CC-B685-46466BCC551C}" presName="LevelOneTextNode" presStyleLbl="node0" presStyleIdx="0" presStyleCnt="1" custScaleX="102318" custScaleY="132306" custLinFactNeighborX="8896" custLinFactNeighborY="46453">
        <dgm:presLayoutVars>
          <dgm:chPref val="3"/>
        </dgm:presLayoutVars>
      </dgm:prSet>
      <dgm:spPr/>
      <dgm:t>
        <a:bodyPr/>
        <a:lstStyle/>
        <a:p>
          <a:endParaRPr lang="en-US"/>
        </a:p>
      </dgm:t>
    </dgm:pt>
    <dgm:pt modelId="{B106D44E-53D2-432B-BB54-04417C3901AD}" type="pres">
      <dgm:prSet presAssocID="{C0D6BF84-6C47-40CC-B685-46466BCC551C}" presName="level2hierChild" presStyleCnt="0"/>
      <dgm:spPr/>
      <dgm:t>
        <a:bodyPr/>
        <a:lstStyle/>
        <a:p>
          <a:endParaRPr lang="en-US"/>
        </a:p>
      </dgm:t>
    </dgm:pt>
    <dgm:pt modelId="{182A1281-9912-47BE-92E3-11334762076E}" type="pres">
      <dgm:prSet presAssocID="{6B57C720-21DD-4818-A8FD-0FD0F38E2432}" presName="conn2-1" presStyleLbl="parChTrans1D2" presStyleIdx="0" presStyleCnt="2"/>
      <dgm:spPr/>
      <dgm:t>
        <a:bodyPr/>
        <a:lstStyle/>
        <a:p>
          <a:endParaRPr lang="en-US"/>
        </a:p>
      </dgm:t>
    </dgm:pt>
    <dgm:pt modelId="{87BB0C6D-F9F3-40E1-B139-5FC7FE81194E}" type="pres">
      <dgm:prSet presAssocID="{6B57C720-21DD-4818-A8FD-0FD0F38E2432}" presName="connTx" presStyleLbl="parChTrans1D2" presStyleIdx="0" presStyleCnt="2"/>
      <dgm:spPr/>
      <dgm:t>
        <a:bodyPr/>
        <a:lstStyle/>
        <a:p>
          <a:endParaRPr lang="en-US"/>
        </a:p>
      </dgm:t>
    </dgm:pt>
    <dgm:pt modelId="{29677A24-4393-4752-BBAB-10FAD4D2D118}" type="pres">
      <dgm:prSet presAssocID="{221B6100-8D20-4971-8BC2-75D67988F0CD}" presName="root2" presStyleCnt="0"/>
      <dgm:spPr/>
      <dgm:t>
        <a:bodyPr/>
        <a:lstStyle/>
        <a:p>
          <a:endParaRPr lang="en-US"/>
        </a:p>
      </dgm:t>
    </dgm:pt>
    <dgm:pt modelId="{CB04FCA3-88C4-4925-B149-0C9688949B77}" type="pres">
      <dgm:prSet presAssocID="{221B6100-8D20-4971-8BC2-75D67988F0CD}" presName="LevelTwoTextNode" presStyleLbl="node2" presStyleIdx="0" presStyleCnt="2" custLinFactNeighborX="-13975" custLinFactNeighborY="5352">
        <dgm:presLayoutVars>
          <dgm:chPref val="3"/>
        </dgm:presLayoutVars>
      </dgm:prSet>
      <dgm:spPr/>
      <dgm:t>
        <a:bodyPr/>
        <a:lstStyle/>
        <a:p>
          <a:endParaRPr lang="en-US"/>
        </a:p>
      </dgm:t>
    </dgm:pt>
    <dgm:pt modelId="{A519C549-1EAE-4958-B224-89533435DBBE}" type="pres">
      <dgm:prSet presAssocID="{221B6100-8D20-4971-8BC2-75D67988F0CD}" presName="level3hierChild" presStyleCnt="0"/>
      <dgm:spPr/>
      <dgm:t>
        <a:bodyPr/>
        <a:lstStyle/>
        <a:p>
          <a:endParaRPr lang="en-US"/>
        </a:p>
      </dgm:t>
    </dgm:pt>
    <dgm:pt modelId="{8DE0C0EF-C9B2-4085-B77F-C01AA620C262}" type="pres">
      <dgm:prSet presAssocID="{59195691-6A7D-4D62-BA22-F6287584C992}" presName="conn2-1" presStyleLbl="parChTrans1D3" presStyleIdx="0" presStyleCnt="3"/>
      <dgm:spPr/>
      <dgm:t>
        <a:bodyPr/>
        <a:lstStyle/>
        <a:p>
          <a:endParaRPr lang="en-US"/>
        </a:p>
      </dgm:t>
    </dgm:pt>
    <dgm:pt modelId="{126D782F-C698-42F2-A30C-C7B8C30815D0}" type="pres">
      <dgm:prSet presAssocID="{59195691-6A7D-4D62-BA22-F6287584C992}" presName="connTx" presStyleLbl="parChTrans1D3" presStyleIdx="0" presStyleCnt="3"/>
      <dgm:spPr/>
      <dgm:t>
        <a:bodyPr/>
        <a:lstStyle/>
        <a:p>
          <a:endParaRPr lang="en-US"/>
        </a:p>
      </dgm:t>
    </dgm:pt>
    <dgm:pt modelId="{EF2D8453-7A83-426A-880B-CA6A2D2F6EAA}" type="pres">
      <dgm:prSet presAssocID="{FF3B3BDD-0D20-4B8F-BBDC-3B01478F9B0F}" presName="root2" presStyleCnt="0"/>
      <dgm:spPr/>
      <dgm:t>
        <a:bodyPr/>
        <a:lstStyle/>
        <a:p>
          <a:endParaRPr lang="en-US"/>
        </a:p>
      </dgm:t>
    </dgm:pt>
    <dgm:pt modelId="{1A4B19B3-7ECC-4DC9-9E02-724E55ED7CD3}" type="pres">
      <dgm:prSet presAssocID="{FF3B3BDD-0D20-4B8F-BBDC-3B01478F9B0F}" presName="LevelTwoTextNode" presStyleLbl="node3" presStyleIdx="0" presStyleCnt="3" custLinFactNeighborX="-24122" custLinFactNeighborY="-42555">
        <dgm:presLayoutVars>
          <dgm:chPref val="3"/>
        </dgm:presLayoutVars>
      </dgm:prSet>
      <dgm:spPr/>
      <dgm:t>
        <a:bodyPr/>
        <a:lstStyle/>
        <a:p>
          <a:endParaRPr lang="en-US"/>
        </a:p>
      </dgm:t>
    </dgm:pt>
    <dgm:pt modelId="{E8C0ED04-94FA-4A16-B830-9A1160402FD8}" type="pres">
      <dgm:prSet presAssocID="{FF3B3BDD-0D20-4B8F-BBDC-3B01478F9B0F}" presName="level3hierChild" presStyleCnt="0"/>
      <dgm:spPr/>
      <dgm:t>
        <a:bodyPr/>
        <a:lstStyle/>
        <a:p>
          <a:endParaRPr lang="en-US"/>
        </a:p>
      </dgm:t>
    </dgm:pt>
    <dgm:pt modelId="{37171CAF-FD05-42D9-A405-1B9DC86F9F0B}" type="pres">
      <dgm:prSet presAssocID="{4F1BB181-BD4D-4899-8F85-8DA0B4F347C4}" presName="conn2-1" presStyleLbl="parChTrans1D2" presStyleIdx="1" presStyleCnt="2"/>
      <dgm:spPr/>
      <dgm:t>
        <a:bodyPr/>
        <a:lstStyle/>
        <a:p>
          <a:endParaRPr lang="en-US"/>
        </a:p>
      </dgm:t>
    </dgm:pt>
    <dgm:pt modelId="{783BA29F-80CC-43B7-B771-605FF5BCF92E}" type="pres">
      <dgm:prSet presAssocID="{4F1BB181-BD4D-4899-8F85-8DA0B4F347C4}" presName="connTx" presStyleLbl="parChTrans1D2" presStyleIdx="1" presStyleCnt="2"/>
      <dgm:spPr/>
      <dgm:t>
        <a:bodyPr/>
        <a:lstStyle/>
        <a:p>
          <a:endParaRPr lang="en-US"/>
        </a:p>
      </dgm:t>
    </dgm:pt>
    <dgm:pt modelId="{52D9601F-7371-4BE0-91C6-510A3ADD5BB1}" type="pres">
      <dgm:prSet presAssocID="{2D06E72B-2FA2-447D-BFFA-387C06A58E91}" presName="root2" presStyleCnt="0"/>
      <dgm:spPr/>
      <dgm:t>
        <a:bodyPr/>
        <a:lstStyle/>
        <a:p>
          <a:endParaRPr lang="en-US"/>
        </a:p>
      </dgm:t>
    </dgm:pt>
    <dgm:pt modelId="{F362294A-8C7D-49C3-B7FE-944D129C5E0A}" type="pres">
      <dgm:prSet presAssocID="{2D06E72B-2FA2-447D-BFFA-387C06A58E91}" presName="LevelTwoTextNode" presStyleLbl="node2" presStyleIdx="1" presStyleCnt="2">
        <dgm:presLayoutVars>
          <dgm:chPref val="3"/>
        </dgm:presLayoutVars>
      </dgm:prSet>
      <dgm:spPr/>
      <dgm:t>
        <a:bodyPr/>
        <a:lstStyle/>
        <a:p>
          <a:endParaRPr lang="en-US"/>
        </a:p>
      </dgm:t>
    </dgm:pt>
    <dgm:pt modelId="{2727DA81-173A-49F9-870A-1921DAA46CBC}" type="pres">
      <dgm:prSet presAssocID="{2D06E72B-2FA2-447D-BFFA-387C06A58E91}" presName="level3hierChild" presStyleCnt="0"/>
      <dgm:spPr/>
      <dgm:t>
        <a:bodyPr/>
        <a:lstStyle/>
        <a:p>
          <a:endParaRPr lang="en-US"/>
        </a:p>
      </dgm:t>
    </dgm:pt>
    <dgm:pt modelId="{4953139F-B6E8-432E-8214-A78BF219C1CD}" type="pres">
      <dgm:prSet presAssocID="{0376CE72-A8AC-4FAA-900A-058B4EE2B50B}" presName="conn2-1" presStyleLbl="parChTrans1D3" presStyleIdx="1" presStyleCnt="3"/>
      <dgm:spPr/>
      <dgm:t>
        <a:bodyPr/>
        <a:lstStyle/>
        <a:p>
          <a:endParaRPr lang="en-US"/>
        </a:p>
      </dgm:t>
    </dgm:pt>
    <dgm:pt modelId="{8D86B0C5-8A33-4F99-BA5E-00276AE89804}" type="pres">
      <dgm:prSet presAssocID="{0376CE72-A8AC-4FAA-900A-058B4EE2B50B}" presName="connTx" presStyleLbl="parChTrans1D3" presStyleIdx="1" presStyleCnt="3"/>
      <dgm:spPr/>
      <dgm:t>
        <a:bodyPr/>
        <a:lstStyle/>
        <a:p>
          <a:endParaRPr lang="en-US"/>
        </a:p>
      </dgm:t>
    </dgm:pt>
    <dgm:pt modelId="{CD1CB0C1-E5AA-4FDE-B725-324C44349FA0}" type="pres">
      <dgm:prSet presAssocID="{E28FBCCF-FF41-44EA-BB2D-E17037BC97A7}" presName="root2" presStyleCnt="0"/>
      <dgm:spPr/>
      <dgm:t>
        <a:bodyPr/>
        <a:lstStyle/>
        <a:p>
          <a:endParaRPr lang="en-US"/>
        </a:p>
      </dgm:t>
    </dgm:pt>
    <dgm:pt modelId="{4DEEEE10-F814-4565-8C7F-6085DC2900C0}" type="pres">
      <dgm:prSet presAssocID="{E28FBCCF-FF41-44EA-BB2D-E17037BC97A7}" presName="LevelTwoTextNode" presStyleLbl="node3" presStyleIdx="1" presStyleCnt="3" custLinFactNeighborX="-21859" custLinFactNeighborY="-11425">
        <dgm:presLayoutVars>
          <dgm:chPref val="3"/>
        </dgm:presLayoutVars>
      </dgm:prSet>
      <dgm:spPr/>
      <dgm:t>
        <a:bodyPr/>
        <a:lstStyle/>
        <a:p>
          <a:endParaRPr lang="en-US"/>
        </a:p>
      </dgm:t>
    </dgm:pt>
    <dgm:pt modelId="{8FC857DA-35F4-40C8-BEF9-B5AEC26FB8E7}" type="pres">
      <dgm:prSet presAssocID="{E28FBCCF-FF41-44EA-BB2D-E17037BC97A7}" presName="level3hierChild" presStyleCnt="0"/>
      <dgm:spPr/>
      <dgm:t>
        <a:bodyPr/>
        <a:lstStyle/>
        <a:p>
          <a:endParaRPr lang="en-US"/>
        </a:p>
      </dgm:t>
    </dgm:pt>
    <dgm:pt modelId="{9A8E6289-CAA5-4FF7-A9B5-F5C205A98016}" type="pres">
      <dgm:prSet presAssocID="{9EFDADFD-05F9-4B15-B8FA-7CA6B8F29255}" presName="conn2-1" presStyleLbl="parChTrans1D3" presStyleIdx="2" presStyleCnt="3"/>
      <dgm:spPr/>
      <dgm:t>
        <a:bodyPr/>
        <a:lstStyle/>
        <a:p>
          <a:endParaRPr lang="en-US"/>
        </a:p>
      </dgm:t>
    </dgm:pt>
    <dgm:pt modelId="{D127DB9E-6AA0-4766-9E22-0A149FFE630B}" type="pres">
      <dgm:prSet presAssocID="{9EFDADFD-05F9-4B15-B8FA-7CA6B8F29255}" presName="connTx" presStyleLbl="parChTrans1D3" presStyleIdx="2" presStyleCnt="3"/>
      <dgm:spPr/>
      <dgm:t>
        <a:bodyPr/>
        <a:lstStyle/>
        <a:p>
          <a:endParaRPr lang="en-US"/>
        </a:p>
      </dgm:t>
    </dgm:pt>
    <dgm:pt modelId="{7409F61B-77C1-4960-8E30-D8E1A125F429}" type="pres">
      <dgm:prSet presAssocID="{5DF7B689-A282-4D15-90DA-EFDD6FE0DD30}" presName="root2" presStyleCnt="0"/>
      <dgm:spPr/>
      <dgm:t>
        <a:bodyPr/>
        <a:lstStyle/>
        <a:p>
          <a:endParaRPr lang="en-US"/>
        </a:p>
      </dgm:t>
    </dgm:pt>
    <dgm:pt modelId="{D41540CF-2A1C-4464-B64D-4781BD51F219}" type="pres">
      <dgm:prSet presAssocID="{5DF7B689-A282-4D15-90DA-EFDD6FE0DD30}" presName="LevelTwoTextNode" presStyleLbl="node3" presStyleIdx="2" presStyleCnt="3" custLinFactNeighborX="-17060" custLinFactNeighborY="-1364">
        <dgm:presLayoutVars>
          <dgm:chPref val="3"/>
        </dgm:presLayoutVars>
      </dgm:prSet>
      <dgm:spPr/>
      <dgm:t>
        <a:bodyPr/>
        <a:lstStyle/>
        <a:p>
          <a:endParaRPr lang="en-US"/>
        </a:p>
      </dgm:t>
    </dgm:pt>
    <dgm:pt modelId="{42FA564E-4478-4CE9-B8ED-6F6B91D488D3}" type="pres">
      <dgm:prSet presAssocID="{5DF7B689-A282-4D15-90DA-EFDD6FE0DD30}" presName="level3hierChild" presStyleCnt="0"/>
      <dgm:spPr/>
      <dgm:t>
        <a:bodyPr/>
        <a:lstStyle/>
        <a:p>
          <a:endParaRPr lang="en-US"/>
        </a:p>
      </dgm:t>
    </dgm:pt>
  </dgm:ptLst>
  <dgm:cxnLst>
    <dgm:cxn modelId="{F3FAC1DA-5E1F-41BC-8F54-4F00E820DF51}" type="presOf" srcId="{C0D6BF84-6C47-40CC-B685-46466BCC551C}" destId="{475518C4-21CD-4795-B83E-D94E75F09BF9}" srcOrd="0" destOrd="0" presId="urn:microsoft.com/office/officeart/2005/8/layout/hierarchy2"/>
    <dgm:cxn modelId="{7B46E9B0-1336-4845-BCF4-60C787696ADF}" type="presOf" srcId="{9EFDADFD-05F9-4B15-B8FA-7CA6B8F29255}" destId="{D127DB9E-6AA0-4766-9E22-0A149FFE630B}" srcOrd="1" destOrd="0" presId="urn:microsoft.com/office/officeart/2005/8/layout/hierarchy2"/>
    <dgm:cxn modelId="{B6690589-559A-4CC5-B171-CD00804941AD}" srcId="{2D06E72B-2FA2-447D-BFFA-387C06A58E91}" destId="{5DF7B689-A282-4D15-90DA-EFDD6FE0DD30}" srcOrd="1" destOrd="0" parTransId="{9EFDADFD-05F9-4B15-B8FA-7CA6B8F29255}" sibTransId="{793786D3-CA40-419B-8563-2DE3A444EE6E}"/>
    <dgm:cxn modelId="{23508B03-501A-409A-801C-71E9CA235936}" srcId="{C3D6F30C-0762-4E0E-85F0-F7DF141E9E07}" destId="{C0D6BF84-6C47-40CC-B685-46466BCC551C}" srcOrd="0" destOrd="0" parTransId="{15203CF0-5DCF-4F71-9D72-7EDED61C3A7A}" sibTransId="{630CC58B-FFCD-4D3F-B584-0392A634BA6B}"/>
    <dgm:cxn modelId="{FE7780E7-3EBA-4224-9E6F-32053488C42A}" type="presOf" srcId="{2D06E72B-2FA2-447D-BFFA-387C06A58E91}" destId="{F362294A-8C7D-49C3-B7FE-944D129C5E0A}" srcOrd="0" destOrd="0" presId="urn:microsoft.com/office/officeart/2005/8/layout/hierarchy2"/>
    <dgm:cxn modelId="{D9055ECE-6996-4318-8C98-95CB59028C3E}" type="presOf" srcId="{0376CE72-A8AC-4FAA-900A-058B4EE2B50B}" destId="{4953139F-B6E8-432E-8214-A78BF219C1CD}" srcOrd="0" destOrd="0" presId="urn:microsoft.com/office/officeart/2005/8/layout/hierarchy2"/>
    <dgm:cxn modelId="{540DB18D-8F78-4467-8047-2D9D5AEE23C8}" type="presOf" srcId="{0376CE72-A8AC-4FAA-900A-058B4EE2B50B}" destId="{8D86B0C5-8A33-4F99-BA5E-00276AE89804}" srcOrd="1" destOrd="0" presId="urn:microsoft.com/office/officeart/2005/8/layout/hierarchy2"/>
    <dgm:cxn modelId="{D15C4F8B-62FF-4A32-A834-BA7BA073D700}" type="presOf" srcId="{59195691-6A7D-4D62-BA22-F6287584C992}" destId="{126D782F-C698-42F2-A30C-C7B8C30815D0}" srcOrd="1" destOrd="0" presId="urn:microsoft.com/office/officeart/2005/8/layout/hierarchy2"/>
    <dgm:cxn modelId="{0B9C0A85-C27D-471D-93D8-AE40A842D1D1}" type="presOf" srcId="{4F1BB181-BD4D-4899-8F85-8DA0B4F347C4}" destId="{37171CAF-FD05-42D9-A405-1B9DC86F9F0B}" srcOrd="0" destOrd="0" presId="urn:microsoft.com/office/officeart/2005/8/layout/hierarchy2"/>
    <dgm:cxn modelId="{53974A26-FB5B-4C83-828D-F2CBC8FB75E2}" type="presOf" srcId="{6B57C720-21DD-4818-A8FD-0FD0F38E2432}" destId="{182A1281-9912-47BE-92E3-11334762076E}" srcOrd="0" destOrd="0" presId="urn:microsoft.com/office/officeart/2005/8/layout/hierarchy2"/>
    <dgm:cxn modelId="{C1415412-D115-4771-B80F-F6519E18F769}" type="presOf" srcId="{6B57C720-21DD-4818-A8FD-0FD0F38E2432}" destId="{87BB0C6D-F9F3-40E1-B139-5FC7FE81194E}" srcOrd="1" destOrd="0" presId="urn:microsoft.com/office/officeart/2005/8/layout/hierarchy2"/>
    <dgm:cxn modelId="{DF3AECD8-F527-4959-B870-04ACDA268431}" srcId="{221B6100-8D20-4971-8BC2-75D67988F0CD}" destId="{FF3B3BDD-0D20-4B8F-BBDC-3B01478F9B0F}" srcOrd="0" destOrd="0" parTransId="{59195691-6A7D-4D62-BA22-F6287584C992}" sibTransId="{18A68F17-717F-4EAD-9402-676870454DFB}"/>
    <dgm:cxn modelId="{FE87280D-2185-4F9A-964F-DDCF031AE67E}" type="presOf" srcId="{59195691-6A7D-4D62-BA22-F6287584C992}" destId="{8DE0C0EF-C9B2-4085-B77F-C01AA620C262}" srcOrd="0" destOrd="0" presId="urn:microsoft.com/office/officeart/2005/8/layout/hierarchy2"/>
    <dgm:cxn modelId="{ADFD7652-E8DB-4839-B233-6A94C3BD48B8}" srcId="{C0D6BF84-6C47-40CC-B685-46466BCC551C}" destId="{221B6100-8D20-4971-8BC2-75D67988F0CD}" srcOrd="0" destOrd="0" parTransId="{6B57C720-21DD-4818-A8FD-0FD0F38E2432}" sibTransId="{319B8E48-C336-494D-A7A2-FEA3609E69CD}"/>
    <dgm:cxn modelId="{13B37F75-DCD7-4022-9A18-7ACE0B85A128}" type="presOf" srcId="{5DF7B689-A282-4D15-90DA-EFDD6FE0DD30}" destId="{D41540CF-2A1C-4464-B64D-4781BD51F219}" srcOrd="0" destOrd="0" presId="urn:microsoft.com/office/officeart/2005/8/layout/hierarchy2"/>
    <dgm:cxn modelId="{CBBA2EDD-EB19-4743-8B3B-CB6A2B02C32C}" type="presOf" srcId="{C3D6F30C-0762-4E0E-85F0-F7DF141E9E07}" destId="{DF54190A-7272-4BAE-91D9-FCEB73D4A5D6}" srcOrd="0" destOrd="0" presId="urn:microsoft.com/office/officeart/2005/8/layout/hierarchy2"/>
    <dgm:cxn modelId="{3BE20618-FA7D-4599-81CF-77B28B2029D6}" type="presOf" srcId="{9EFDADFD-05F9-4B15-B8FA-7CA6B8F29255}" destId="{9A8E6289-CAA5-4FF7-A9B5-F5C205A98016}" srcOrd="0" destOrd="0" presId="urn:microsoft.com/office/officeart/2005/8/layout/hierarchy2"/>
    <dgm:cxn modelId="{7FF20F78-7265-4E57-B622-360649C2053F}" type="presOf" srcId="{221B6100-8D20-4971-8BC2-75D67988F0CD}" destId="{CB04FCA3-88C4-4925-B149-0C9688949B77}" srcOrd="0" destOrd="0" presId="urn:microsoft.com/office/officeart/2005/8/layout/hierarchy2"/>
    <dgm:cxn modelId="{166F79C8-23D7-4A08-AFC3-2D66D6E75E3E}" srcId="{2D06E72B-2FA2-447D-BFFA-387C06A58E91}" destId="{E28FBCCF-FF41-44EA-BB2D-E17037BC97A7}" srcOrd="0" destOrd="0" parTransId="{0376CE72-A8AC-4FAA-900A-058B4EE2B50B}" sibTransId="{C5AFACC3-6885-4DF7-9643-E63D5BCF3A28}"/>
    <dgm:cxn modelId="{267DEFC8-B229-473F-AE87-71FAA90D0F48}" type="presOf" srcId="{FF3B3BDD-0D20-4B8F-BBDC-3B01478F9B0F}" destId="{1A4B19B3-7ECC-4DC9-9E02-724E55ED7CD3}" srcOrd="0" destOrd="0" presId="urn:microsoft.com/office/officeart/2005/8/layout/hierarchy2"/>
    <dgm:cxn modelId="{86C932BC-074B-4ECB-9372-CCC4B797F59C}" srcId="{C0D6BF84-6C47-40CC-B685-46466BCC551C}" destId="{2D06E72B-2FA2-447D-BFFA-387C06A58E91}" srcOrd="1" destOrd="0" parTransId="{4F1BB181-BD4D-4899-8F85-8DA0B4F347C4}" sibTransId="{427F90A4-A12E-4E8F-9EFA-0DC4E635C083}"/>
    <dgm:cxn modelId="{484ED03C-1434-47FA-BDC4-E92FCD10DDAF}" type="presOf" srcId="{4F1BB181-BD4D-4899-8F85-8DA0B4F347C4}" destId="{783BA29F-80CC-43B7-B771-605FF5BCF92E}" srcOrd="1" destOrd="0" presId="urn:microsoft.com/office/officeart/2005/8/layout/hierarchy2"/>
    <dgm:cxn modelId="{E8CE878A-A953-4B2D-841E-22881E28238B}" type="presOf" srcId="{E28FBCCF-FF41-44EA-BB2D-E17037BC97A7}" destId="{4DEEEE10-F814-4565-8C7F-6085DC2900C0}" srcOrd="0" destOrd="0" presId="urn:microsoft.com/office/officeart/2005/8/layout/hierarchy2"/>
    <dgm:cxn modelId="{B0477C16-3518-4EFD-A2B0-6709675FB23E}" type="presParOf" srcId="{DF54190A-7272-4BAE-91D9-FCEB73D4A5D6}" destId="{5D2C8E16-D26A-4BF7-99FB-13B5FDF9FE48}" srcOrd="0" destOrd="0" presId="urn:microsoft.com/office/officeart/2005/8/layout/hierarchy2"/>
    <dgm:cxn modelId="{E58AE43C-422D-4F49-85DA-2785DB55A0B8}" type="presParOf" srcId="{5D2C8E16-D26A-4BF7-99FB-13B5FDF9FE48}" destId="{475518C4-21CD-4795-B83E-D94E75F09BF9}" srcOrd="0" destOrd="0" presId="urn:microsoft.com/office/officeart/2005/8/layout/hierarchy2"/>
    <dgm:cxn modelId="{1227EDB1-AB84-4E2F-8223-85F438FFE072}" type="presParOf" srcId="{5D2C8E16-D26A-4BF7-99FB-13B5FDF9FE48}" destId="{B106D44E-53D2-432B-BB54-04417C3901AD}" srcOrd="1" destOrd="0" presId="urn:microsoft.com/office/officeart/2005/8/layout/hierarchy2"/>
    <dgm:cxn modelId="{335D0852-9D73-4C8A-8016-245157D73E6E}" type="presParOf" srcId="{B106D44E-53D2-432B-BB54-04417C3901AD}" destId="{182A1281-9912-47BE-92E3-11334762076E}" srcOrd="0" destOrd="0" presId="urn:microsoft.com/office/officeart/2005/8/layout/hierarchy2"/>
    <dgm:cxn modelId="{CC56859C-E204-466E-88F8-5624FB27CA39}" type="presParOf" srcId="{182A1281-9912-47BE-92E3-11334762076E}" destId="{87BB0C6D-F9F3-40E1-B139-5FC7FE81194E}" srcOrd="0" destOrd="0" presId="urn:microsoft.com/office/officeart/2005/8/layout/hierarchy2"/>
    <dgm:cxn modelId="{D2DFE86B-1CB3-42C1-95DC-B660524ED6B9}" type="presParOf" srcId="{B106D44E-53D2-432B-BB54-04417C3901AD}" destId="{29677A24-4393-4752-BBAB-10FAD4D2D118}" srcOrd="1" destOrd="0" presId="urn:microsoft.com/office/officeart/2005/8/layout/hierarchy2"/>
    <dgm:cxn modelId="{4D8AFC6A-A1A2-4858-A8F4-BBA962358CD4}" type="presParOf" srcId="{29677A24-4393-4752-BBAB-10FAD4D2D118}" destId="{CB04FCA3-88C4-4925-B149-0C9688949B77}" srcOrd="0" destOrd="0" presId="urn:microsoft.com/office/officeart/2005/8/layout/hierarchy2"/>
    <dgm:cxn modelId="{3AEE7C6E-39A6-47FE-A564-35107CC9FB2B}" type="presParOf" srcId="{29677A24-4393-4752-BBAB-10FAD4D2D118}" destId="{A519C549-1EAE-4958-B224-89533435DBBE}" srcOrd="1" destOrd="0" presId="urn:microsoft.com/office/officeart/2005/8/layout/hierarchy2"/>
    <dgm:cxn modelId="{9111DA86-4F37-4415-9EAB-4313B886F5B4}" type="presParOf" srcId="{A519C549-1EAE-4958-B224-89533435DBBE}" destId="{8DE0C0EF-C9B2-4085-B77F-C01AA620C262}" srcOrd="0" destOrd="0" presId="urn:microsoft.com/office/officeart/2005/8/layout/hierarchy2"/>
    <dgm:cxn modelId="{18E2C5BC-BE65-4740-8230-CF58463D13DC}" type="presParOf" srcId="{8DE0C0EF-C9B2-4085-B77F-C01AA620C262}" destId="{126D782F-C698-42F2-A30C-C7B8C30815D0}" srcOrd="0" destOrd="0" presId="urn:microsoft.com/office/officeart/2005/8/layout/hierarchy2"/>
    <dgm:cxn modelId="{AB3B459B-CFCE-4827-B0C5-263363680B78}" type="presParOf" srcId="{A519C549-1EAE-4958-B224-89533435DBBE}" destId="{EF2D8453-7A83-426A-880B-CA6A2D2F6EAA}" srcOrd="1" destOrd="0" presId="urn:microsoft.com/office/officeart/2005/8/layout/hierarchy2"/>
    <dgm:cxn modelId="{04E221E9-480C-4938-A4AB-82DB3DC8E2FC}" type="presParOf" srcId="{EF2D8453-7A83-426A-880B-CA6A2D2F6EAA}" destId="{1A4B19B3-7ECC-4DC9-9E02-724E55ED7CD3}" srcOrd="0" destOrd="0" presId="urn:microsoft.com/office/officeart/2005/8/layout/hierarchy2"/>
    <dgm:cxn modelId="{3BF238A7-B773-41AE-BA9B-8E1CBF72E5AF}" type="presParOf" srcId="{EF2D8453-7A83-426A-880B-CA6A2D2F6EAA}" destId="{E8C0ED04-94FA-4A16-B830-9A1160402FD8}" srcOrd="1" destOrd="0" presId="urn:microsoft.com/office/officeart/2005/8/layout/hierarchy2"/>
    <dgm:cxn modelId="{FBABEC0D-E38E-435A-92FF-2060E4AB1575}" type="presParOf" srcId="{B106D44E-53D2-432B-BB54-04417C3901AD}" destId="{37171CAF-FD05-42D9-A405-1B9DC86F9F0B}" srcOrd="2" destOrd="0" presId="urn:microsoft.com/office/officeart/2005/8/layout/hierarchy2"/>
    <dgm:cxn modelId="{2F10A7FE-DDD3-4993-855E-988D0E3E9366}" type="presParOf" srcId="{37171CAF-FD05-42D9-A405-1B9DC86F9F0B}" destId="{783BA29F-80CC-43B7-B771-605FF5BCF92E}" srcOrd="0" destOrd="0" presId="urn:microsoft.com/office/officeart/2005/8/layout/hierarchy2"/>
    <dgm:cxn modelId="{7FD5AB01-CACC-4DFB-8F98-B344F477D72D}" type="presParOf" srcId="{B106D44E-53D2-432B-BB54-04417C3901AD}" destId="{52D9601F-7371-4BE0-91C6-510A3ADD5BB1}" srcOrd="3" destOrd="0" presId="urn:microsoft.com/office/officeart/2005/8/layout/hierarchy2"/>
    <dgm:cxn modelId="{FCDEA32A-53B2-40C1-AFAB-9931438B49A2}" type="presParOf" srcId="{52D9601F-7371-4BE0-91C6-510A3ADD5BB1}" destId="{F362294A-8C7D-49C3-B7FE-944D129C5E0A}" srcOrd="0" destOrd="0" presId="urn:microsoft.com/office/officeart/2005/8/layout/hierarchy2"/>
    <dgm:cxn modelId="{1B0265F0-C4D9-4DBC-8B0B-361CD276E386}" type="presParOf" srcId="{52D9601F-7371-4BE0-91C6-510A3ADD5BB1}" destId="{2727DA81-173A-49F9-870A-1921DAA46CBC}" srcOrd="1" destOrd="0" presId="urn:microsoft.com/office/officeart/2005/8/layout/hierarchy2"/>
    <dgm:cxn modelId="{424F7B51-01DF-463F-A0C7-22A00E08A26D}" type="presParOf" srcId="{2727DA81-173A-49F9-870A-1921DAA46CBC}" destId="{4953139F-B6E8-432E-8214-A78BF219C1CD}" srcOrd="0" destOrd="0" presId="urn:microsoft.com/office/officeart/2005/8/layout/hierarchy2"/>
    <dgm:cxn modelId="{B9747729-3AA7-4E92-BBC2-2EB8C2ADD231}" type="presParOf" srcId="{4953139F-B6E8-432E-8214-A78BF219C1CD}" destId="{8D86B0C5-8A33-4F99-BA5E-00276AE89804}" srcOrd="0" destOrd="0" presId="urn:microsoft.com/office/officeart/2005/8/layout/hierarchy2"/>
    <dgm:cxn modelId="{CD3E42E9-C223-42B4-B4BE-4BB0A57D0724}" type="presParOf" srcId="{2727DA81-173A-49F9-870A-1921DAA46CBC}" destId="{CD1CB0C1-E5AA-4FDE-B725-324C44349FA0}" srcOrd="1" destOrd="0" presId="urn:microsoft.com/office/officeart/2005/8/layout/hierarchy2"/>
    <dgm:cxn modelId="{01C1B7C0-6C7A-41F8-8342-3D914514C9ED}" type="presParOf" srcId="{CD1CB0C1-E5AA-4FDE-B725-324C44349FA0}" destId="{4DEEEE10-F814-4565-8C7F-6085DC2900C0}" srcOrd="0" destOrd="0" presId="urn:microsoft.com/office/officeart/2005/8/layout/hierarchy2"/>
    <dgm:cxn modelId="{10281168-EDC9-415A-9959-FD3B8EC0643A}" type="presParOf" srcId="{CD1CB0C1-E5AA-4FDE-B725-324C44349FA0}" destId="{8FC857DA-35F4-40C8-BEF9-B5AEC26FB8E7}" srcOrd="1" destOrd="0" presId="urn:microsoft.com/office/officeart/2005/8/layout/hierarchy2"/>
    <dgm:cxn modelId="{29BDA0D6-2F28-4F31-AA1A-9929FC5AF3A4}" type="presParOf" srcId="{2727DA81-173A-49F9-870A-1921DAA46CBC}" destId="{9A8E6289-CAA5-4FF7-A9B5-F5C205A98016}" srcOrd="2" destOrd="0" presId="urn:microsoft.com/office/officeart/2005/8/layout/hierarchy2"/>
    <dgm:cxn modelId="{67DC43DC-6560-4193-AAC0-94E541936E2C}" type="presParOf" srcId="{9A8E6289-CAA5-4FF7-A9B5-F5C205A98016}" destId="{D127DB9E-6AA0-4766-9E22-0A149FFE630B}" srcOrd="0" destOrd="0" presId="urn:microsoft.com/office/officeart/2005/8/layout/hierarchy2"/>
    <dgm:cxn modelId="{D628D02B-6A92-4BF2-9C95-E101009386E9}" type="presParOf" srcId="{2727DA81-173A-49F9-870A-1921DAA46CBC}" destId="{7409F61B-77C1-4960-8E30-D8E1A125F429}" srcOrd="3" destOrd="0" presId="urn:microsoft.com/office/officeart/2005/8/layout/hierarchy2"/>
    <dgm:cxn modelId="{9247ADE8-D7C7-43CC-8D85-4AA8D1881A45}" type="presParOf" srcId="{7409F61B-77C1-4960-8E30-D8E1A125F429}" destId="{D41540CF-2A1C-4464-B64D-4781BD51F219}" srcOrd="0" destOrd="0" presId="urn:microsoft.com/office/officeart/2005/8/layout/hierarchy2"/>
    <dgm:cxn modelId="{C7517BB4-B7B6-4EB5-BDD6-511AE892C603}" type="presParOf" srcId="{7409F61B-77C1-4960-8E30-D8E1A125F429}" destId="{42FA564E-4478-4CE9-B8ED-6F6B91D48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864433-70E9-44DD-8925-273A01E48075}" type="doc">
      <dgm:prSet loTypeId="urn:microsoft.com/office/officeart/2005/8/layout/hierarchy1" loCatId="hierarchy" qsTypeId="urn:microsoft.com/office/officeart/2005/8/quickstyle/simple5" qsCatId="simple" csTypeId="urn:microsoft.com/office/officeart/2005/8/colors/accent3_3" csCatId="accent3" phldr="1"/>
      <dgm:spPr/>
      <dgm:t>
        <a:bodyPr/>
        <a:lstStyle/>
        <a:p>
          <a:endParaRPr lang="en-US"/>
        </a:p>
      </dgm:t>
    </dgm:pt>
    <dgm:pt modelId="{0B27AD4B-1F64-4CFA-BA43-114147436561}">
      <dgm:prSet phldrT="[Text]"/>
      <dgm:spPr/>
      <dgm:t>
        <a:bodyPr/>
        <a:lstStyle/>
        <a:p>
          <a:r>
            <a:rPr lang="en-US" dirty="0" smtClean="0"/>
            <a:t>(A) Brought or Possessed at School</a:t>
          </a:r>
          <a:endParaRPr lang="en-US" dirty="0"/>
        </a:p>
      </dgm:t>
    </dgm:pt>
    <dgm:pt modelId="{2AF130C0-9021-4F7F-919E-2E9FD60CEAFE}" type="parTrans" cxnId="{627C008B-68E5-418D-AB94-5A469A0C97EC}">
      <dgm:prSet/>
      <dgm:spPr/>
      <dgm:t>
        <a:bodyPr/>
        <a:lstStyle/>
        <a:p>
          <a:endParaRPr lang="en-US"/>
        </a:p>
      </dgm:t>
    </dgm:pt>
    <dgm:pt modelId="{419509A7-707D-40AE-ABD5-F70AB2EAAF15}" type="sibTrans" cxnId="{627C008B-68E5-418D-AB94-5A469A0C97EC}">
      <dgm:prSet/>
      <dgm:spPr/>
      <dgm:t>
        <a:bodyPr/>
        <a:lstStyle/>
        <a:p>
          <a:endParaRPr lang="en-US"/>
        </a:p>
      </dgm:t>
    </dgm:pt>
    <dgm:pt modelId="{4310FA6E-593A-4311-9E3E-618651FB0F5D}">
      <dgm:prSet phldrT="[Text]"/>
      <dgm:spPr/>
      <dgm:t>
        <a:bodyPr/>
        <a:lstStyle/>
        <a:p>
          <a:r>
            <a:rPr lang="en-US" dirty="0" smtClean="0"/>
            <a:t>(B1) Expelled</a:t>
          </a:r>
          <a:endParaRPr lang="en-US" dirty="0"/>
        </a:p>
      </dgm:t>
    </dgm:pt>
    <dgm:pt modelId="{DEBDCCDD-71A0-4D5B-974C-E1EE44A675EA}" type="parTrans" cxnId="{215C9F56-3EBC-497B-8DCE-5873C2D4CFF2}">
      <dgm:prSet/>
      <dgm:spPr/>
      <dgm:t>
        <a:bodyPr/>
        <a:lstStyle/>
        <a:p>
          <a:endParaRPr lang="en-US"/>
        </a:p>
      </dgm:t>
    </dgm:pt>
    <dgm:pt modelId="{CB8EE7D3-EB81-43B3-B20C-45147E80B6B9}" type="sibTrans" cxnId="{215C9F56-3EBC-497B-8DCE-5873C2D4CFF2}">
      <dgm:prSet/>
      <dgm:spPr/>
      <dgm:t>
        <a:bodyPr/>
        <a:lstStyle/>
        <a:p>
          <a:endParaRPr lang="en-US"/>
        </a:p>
      </dgm:t>
    </dgm:pt>
    <dgm:pt modelId="{6F070078-E3CE-42A0-8089-9DE3AD06BFBA}">
      <dgm:prSet phldrT="[Text]"/>
      <dgm:spPr/>
      <dgm:t>
        <a:bodyPr/>
        <a:lstStyle/>
        <a:p>
          <a:r>
            <a:rPr lang="en-US" dirty="0" smtClean="0"/>
            <a:t>(B2) Other Discipline Action (suspensions, etc)</a:t>
          </a:r>
          <a:endParaRPr lang="en-US" dirty="0"/>
        </a:p>
      </dgm:t>
    </dgm:pt>
    <dgm:pt modelId="{6F8D0C6C-4F8D-44FF-8933-EA93EE0A5861}" type="parTrans" cxnId="{1A2266F5-8562-4E0D-BDA3-C5A238E8B15C}">
      <dgm:prSet/>
      <dgm:spPr/>
      <dgm:t>
        <a:bodyPr/>
        <a:lstStyle/>
        <a:p>
          <a:endParaRPr lang="en-US"/>
        </a:p>
      </dgm:t>
    </dgm:pt>
    <dgm:pt modelId="{6B4CDB7B-8B24-4C2D-8719-B353D1F88673}" type="sibTrans" cxnId="{1A2266F5-8562-4E0D-BDA3-C5A238E8B15C}">
      <dgm:prSet/>
      <dgm:spPr/>
      <dgm:t>
        <a:bodyPr/>
        <a:lstStyle/>
        <a:p>
          <a:endParaRPr lang="en-US"/>
        </a:p>
      </dgm:t>
    </dgm:pt>
    <dgm:pt modelId="{7B4AED49-1E16-4DCC-BC95-9414C87CDC74}">
      <dgm:prSet phldrT="[Text]"/>
      <dgm:spPr/>
      <dgm:t>
        <a:bodyPr/>
        <a:lstStyle/>
        <a:p>
          <a:r>
            <a:rPr lang="en-US" dirty="0" smtClean="0"/>
            <a:t>(B3) Remove Other (death, incarcerated, etc)</a:t>
          </a:r>
          <a:endParaRPr lang="en-US" dirty="0"/>
        </a:p>
      </dgm:t>
    </dgm:pt>
    <dgm:pt modelId="{1AAA69F0-8F88-40AF-8394-81D4C5C8A025}" type="parTrans" cxnId="{3649A2BF-152C-475F-B448-E35DC319B816}">
      <dgm:prSet/>
      <dgm:spPr/>
      <dgm:t>
        <a:bodyPr/>
        <a:lstStyle/>
        <a:p>
          <a:endParaRPr lang="en-US"/>
        </a:p>
      </dgm:t>
    </dgm:pt>
    <dgm:pt modelId="{6A1D859F-0235-464E-AECB-6D03EE373148}" type="sibTrans" cxnId="{3649A2BF-152C-475F-B448-E35DC319B816}">
      <dgm:prSet/>
      <dgm:spPr/>
      <dgm:t>
        <a:bodyPr/>
        <a:lstStyle/>
        <a:p>
          <a:endParaRPr lang="en-US"/>
        </a:p>
      </dgm:t>
    </dgm:pt>
    <dgm:pt modelId="{FAF1364E-9808-4F33-85C9-B733410624C9}">
      <dgm:prSet phldrT="[Text]"/>
      <dgm:spPr/>
      <dgm:t>
        <a:bodyPr/>
        <a:lstStyle/>
        <a:p>
          <a:r>
            <a:rPr lang="en-US" dirty="0" smtClean="0"/>
            <a:t>(B4) No Action Taken</a:t>
          </a:r>
          <a:endParaRPr lang="en-US" dirty="0"/>
        </a:p>
      </dgm:t>
    </dgm:pt>
    <dgm:pt modelId="{12B18611-6319-4EF3-9B0A-72DD53DC18C6}" type="parTrans" cxnId="{B77B5EB1-72D7-4D2A-B800-AAEFF7CCFB0C}">
      <dgm:prSet/>
      <dgm:spPr/>
      <dgm:t>
        <a:bodyPr/>
        <a:lstStyle/>
        <a:p>
          <a:endParaRPr lang="en-US"/>
        </a:p>
      </dgm:t>
    </dgm:pt>
    <dgm:pt modelId="{4C5C9044-FCEC-434F-8F40-42DE6370A043}" type="sibTrans" cxnId="{B77B5EB1-72D7-4D2A-B800-AAEFF7CCFB0C}">
      <dgm:prSet/>
      <dgm:spPr/>
      <dgm:t>
        <a:bodyPr/>
        <a:lstStyle/>
        <a:p>
          <a:endParaRPr lang="en-US"/>
        </a:p>
      </dgm:t>
    </dgm:pt>
    <dgm:pt modelId="{7F9A61D5-C24A-45B5-BDD5-E8ABDAB187E3}">
      <dgm:prSet phldrT="[Text]"/>
      <dgm:spPr/>
      <dgm:t>
        <a:bodyPr/>
        <a:lstStyle/>
        <a:p>
          <a:r>
            <a:rPr lang="en-US" dirty="0" smtClean="0"/>
            <a:t>(C1) Less Than Mandatory One Calendar Year</a:t>
          </a:r>
          <a:endParaRPr lang="en-US" dirty="0"/>
        </a:p>
      </dgm:t>
    </dgm:pt>
    <dgm:pt modelId="{B22B06F3-3B6A-43EC-A379-0E91287E8C73}" type="parTrans" cxnId="{151EF85D-200F-416D-8C2A-64626710F855}">
      <dgm:prSet/>
      <dgm:spPr/>
      <dgm:t>
        <a:bodyPr/>
        <a:lstStyle/>
        <a:p>
          <a:endParaRPr lang="en-US"/>
        </a:p>
      </dgm:t>
    </dgm:pt>
    <dgm:pt modelId="{318AF699-00AF-41A1-9DC6-982613CAC1B8}" type="sibTrans" cxnId="{151EF85D-200F-416D-8C2A-64626710F855}">
      <dgm:prSet/>
      <dgm:spPr/>
      <dgm:t>
        <a:bodyPr/>
        <a:lstStyle/>
        <a:p>
          <a:endParaRPr lang="en-US"/>
        </a:p>
      </dgm:t>
    </dgm:pt>
    <dgm:pt modelId="{1BDEF1B5-C497-4757-8CA6-940230FD5DBA}">
      <dgm:prSet phldrT="[Text]"/>
      <dgm:spPr/>
      <dgm:t>
        <a:bodyPr/>
        <a:lstStyle/>
        <a:p>
          <a:r>
            <a:rPr lang="en-US" dirty="0" smtClean="0"/>
            <a:t>(C2) Full Mandatory One Calendar Year</a:t>
          </a:r>
          <a:endParaRPr lang="en-US" dirty="0"/>
        </a:p>
      </dgm:t>
    </dgm:pt>
    <dgm:pt modelId="{049249DB-7AC0-4ADE-919E-1F51F9F97E8E}" type="parTrans" cxnId="{0C3D688E-2C09-473A-A054-84D38BC6C7D1}">
      <dgm:prSet/>
      <dgm:spPr/>
      <dgm:t>
        <a:bodyPr/>
        <a:lstStyle/>
        <a:p>
          <a:endParaRPr lang="en-US"/>
        </a:p>
      </dgm:t>
    </dgm:pt>
    <dgm:pt modelId="{6385B6CA-1786-4B5D-BB92-BC8327DDF7B9}" type="sibTrans" cxnId="{0C3D688E-2C09-473A-A054-84D38BC6C7D1}">
      <dgm:prSet/>
      <dgm:spPr/>
      <dgm:t>
        <a:bodyPr/>
        <a:lstStyle/>
        <a:p>
          <a:endParaRPr lang="en-US"/>
        </a:p>
      </dgm:t>
    </dgm:pt>
    <dgm:pt modelId="{CA7A900D-A7E9-4EDF-B434-38E70075127B}">
      <dgm:prSet phldrT="[Text]"/>
      <dgm:spPr/>
      <dgm:t>
        <a:bodyPr/>
        <a:lstStyle/>
        <a:p>
          <a:r>
            <a:rPr lang="en-US" dirty="0" smtClean="0"/>
            <a:t>(D2) Referred to Alternative School/Program</a:t>
          </a:r>
          <a:endParaRPr lang="en-US" dirty="0"/>
        </a:p>
      </dgm:t>
    </dgm:pt>
    <dgm:pt modelId="{1157B974-79F7-4F96-A8F6-F64B6930901A}" type="parTrans" cxnId="{49FD6811-8962-4713-AA0A-63D6FCF2FB9D}">
      <dgm:prSet/>
      <dgm:spPr/>
      <dgm:t>
        <a:bodyPr/>
        <a:lstStyle/>
        <a:p>
          <a:endParaRPr lang="en-US"/>
        </a:p>
      </dgm:t>
    </dgm:pt>
    <dgm:pt modelId="{9E778A05-6369-4307-8037-816230B1B2A5}" type="sibTrans" cxnId="{49FD6811-8962-4713-AA0A-63D6FCF2FB9D}">
      <dgm:prSet/>
      <dgm:spPr/>
      <dgm:t>
        <a:bodyPr/>
        <a:lstStyle/>
        <a:p>
          <a:endParaRPr lang="en-US"/>
        </a:p>
      </dgm:t>
    </dgm:pt>
    <dgm:pt modelId="{B24D0A31-44A4-46A9-9C47-0D2710EF38E7}">
      <dgm:prSet phldrT="[Text]"/>
      <dgm:spPr/>
      <dgm:t>
        <a:bodyPr/>
        <a:lstStyle/>
        <a:p>
          <a:r>
            <a:rPr lang="en-US" dirty="0" smtClean="0"/>
            <a:t>(D1) Referred to Alternative School/Program</a:t>
          </a:r>
          <a:endParaRPr lang="en-US" dirty="0"/>
        </a:p>
      </dgm:t>
    </dgm:pt>
    <dgm:pt modelId="{0382E48B-51FA-46EE-8E88-1672F3679E57}" type="sibTrans" cxnId="{05073C54-5282-4ECA-9CEC-B04DCF2302F5}">
      <dgm:prSet/>
      <dgm:spPr/>
      <dgm:t>
        <a:bodyPr/>
        <a:lstStyle/>
        <a:p>
          <a:endParaRPr lang="en-US"/>
        </a:p>
      </dgm:t>
    </dgm:pt>
    <dgm:pt modelId="{C9952DB6-E474-4DAC-9308-D9A433DB9A2F}" type="parTrans" cxnId="{05073C54-5282-4ECA-9CEC-B04DCF2302F5}">
      <dgm:prSet/>
      <dgm:spPr/>
      <dgm:t>
        <a:bodyPr/>
        <a:lstStyle/>
        <a:p>
          <a:endParaRPr lang="en-US"/>
        </a:p>
      </dgm:t>
    </dgm:pt>
    <dgm:pt modelId="{F7D62F00-CD9A-4799-9048-C27D37599672}" type="pres">
      <dgm:prSet presAssocID="{AE864433-70E9-44DD-8925-273A01E48075}" presName="hierChild1" presStyleCnt="0">
        <dgm:presLayoutVars>
          <dgm:chPref val="1"/>
          <dgm:dir/>
          <dgm:animOne val="branch"/>
          <dgm:animLvl val="lvl"/>
          <dgm:resizeHandles/>
        </dgm:presLayoutVars>
      </dgm:prSet>
      <dgm:spPr/>
      <dgm:t>
        <a:bodyPr/>
        <a:lstStyle/>
        <a:p>
          <a:endParaRPr lang="en-US"/>
        </a:p>
      </dgm:t>
    </dgm:pt>
    <dgm:pt modelId="{1C27AE1E-3689-40DA-A004-56571E58FEB6}" type="pres">
      <dgm:prSet presAssocID="{0B27AD4B-1F64-4CFA-BA43-114147436561}" presName="hierRoot1" presStyleCnt="0"/>
      <dgm:spPr/>
      <dgm:t>
        <a:bodyPr/>
        <a:lstStyle/>
        <a:p>
          <a:endParaRPr lang="en-US"/>
        </a:p>
      </dgm:t>
    </dgm:pt>
    <dgm:pt modelId="{54756B05-EF9A-418E-9854-CD2C96C03D8D}" type="pres">
      <dgm:prSet presAssocID="{0B27AD4B-1F64-4CFA-BA43-114147436561}" presName="composite" presStyleCnt="0"/>
      <dgm:spPr/>
      <dgm:t>
        <a:bodyPr/>
        <a:lstStyle/>
        <a:p>
          <a:endParaRPr lang="en-US"/>
        </a:p>
      </dgm:t>
    </dgm:pt>
    <dgm:pt modelId="{89DEF23F-CDAD-4D35-B059-974C79688361}" type="pres">
      <dgm:prSet presAssocID="{0B27AD4B-1F64-4CFA-BA43-114147436561}" presName="background" presStyleLbl="node0" presStyleIdx="0" presStyleCnt="1"/>
      <dgm:spPr/>
      <dgm:t>
        <a:bodyPr/>
        <a:lstStyle/>
        <a:p>
          <a:endParaRPr lang="en-US"/>
        </a:p>
      </dgm:t>
    </dgm:pt>
    <dgm:pt modelId="{5E748EE4-0872-4F22-A58F-D5902FB28DB2}" type="pres">
      <dgm:prSet presAssocID="{0B27AD4B-1F64-4CFA-BA43-114147436561}" presName="text" presStyleLbl="fgAcc0" presStyleIdx="0" presStyleCnt="1">
        <dgm:presLayoutVars>
          <dgm:chPref val="3"/>
        </dgm:presLayoutVars>
      </dgm:prSet>
      <dgm:spPr/>
      <dgm:t>
        <a:bodyPr/>
        <a:lstStyle/>
        <a:p>
          <a:endParaRPr lang="en-US"/>
        </a:p>
      </dgm:t>
    </dgm:pt>
    <dgm:pt modelId="{2E203CB0-5002-4B33-9503-03B6A61329C1}" type="pres">
      <dgm:prSet presAssocID="{0B27AD4B-1F64-4CFA-BA43-114147436561}" presName="hierChild2" presStyleCnt="0"/>
      <dgm:spPr/>
      <dgm:t>
        <a:bodyPr/>
        <a:lstStyle/>
        <a:p>
          <a:endParaRPr lang="en-US"/>
        </a:p>
      </dgm:t>
    </dgm:pt>
    <dgm:pt modelId="{8E6E05F6-75EB-4D3A-B472-E60FF67EDDE5}" type="pres">
      <dgm:prSet presAssocID="{DEBDCCDD-71A0-4D5B-974C-E1EE44A675EA}" presName="Name10" presStyleLbl="parChTrans1D2" presStyleIdx="0" presStyleCnt="4"/>
      <dgm:spPr/>
      <dgm:t>
        <a:bodyPr/>
        <a:lstStyle/>
        <a:p>
          <a:endParaRPr lang="en-US"/>
        </a:p>
      </dgm:t>
    </dgm:pt>
    <dgm:pt modelId="{B730A0E4-6150-4774-ADD8-B3E71817D83D}" type="pres">
      <dgm:prSet presAssocID="{4310FA6E-593A-4311-9E3E-618651FB0F5D}" presName="hierRoot2" presStyleCnt="0"/>
      <dgm:spPr/>
      <dgm:t>
        <a:bodyPr/>
        <a:lstStyle/>
        <a:p>
          <a:endParaRPr lang="en-US"/>
        </a:p>
      </dgm:t>
    </dgm:pt>
    <dgm:pt modelId="{73319B18-4F4B-4354-92D5-41FDF0B8EDA9}" type="pres">
      <dgm:prSet presAssocID="{4310FA6E-593A-4311-9E3E-618651FB0F5D}" presName="composite2" presStyleCnt="0"/>
      <dgm:spPr/>
      <dgm:t>
        <a:bodyPr/>
        <a:lstStyle/>
        <a:p>
          <a:endParaRPr lang="en-US"/>
        </a:p>
      </dgm:t>
    </dgm:pt>
    <dgm:pt modelId="{B835351D-A767-4A1F-ABB3-749BEAB0A956}" type="pres">
      <dgm:prSet presAssocID="{4310FA6E-593A-4311-9E3E-618651FB0F5D}" presName="background2" presStyleLbl="node2" presStyleIdx="0" presStyleCnt="4"/>
      <dgm:spPr/>
      <dgm:t>
        <a:bodyPr/>
        <a:lstStyle/>
        <a:p>
          <a:endParaRPr lang="en-US"/>
        </a:p>
      </dgm:t>
    </dgm:pt>
    <dgm:pt modelId="{16DBCCF7-2027-43D9-A646-4805EB1920F0}" type="pres">
      <dgm:prSet presAssocID="{4310FA6E-593A-4311-9E3E-618651FB0F5D}" presName="text2" presStyleLbl="fgAcc2" presStyleIdx="0" presStyleCnt="4">
        <dgm:presLayoutVars>
          <dgm:chPref val="3"/>
        </dgm:presLayoutVars>
      </dgm:prSet>
      <dgm:spPr/>
      <dgm:t>
        <a:bodyPr/>
        <a:lstStyle/>
        <a:p>
          <a:endParaRPr lang="en-US"/>
        </a:p>
      </dgm:t>
    </dgm:pt>
    <dgm:pt modelId="{CE5EA74A-318D-45F4-A64F-3EC73FCFF4F8}" type="pres">
      <dgm:prSet presAssocID="{4310FA6E-593A-4311-9E3E-618651FB0F5D}" presName="hierChild3" presStyleCnt="0"/>
      <dgm:spPr/>
      <dgm:t>
        <a:bodyPr/>
        <a:lstStyle/>
        <a:p>
          <a:endParaRPr lang="en-US"/>
        </a:p>
      </dgm:t>
    </dgm:pt>
    <dgm:pt modelId="{F02CD396-2395-46E3-B8A3-60F753534B6D}" type="pres">
      <dgm:prSet presAssocID="{B22B06F3-3B6A-43EC-A379-0E91287E8C73}" presName="Name17" presStyleLbl="parChTrans1D3" presStyleIdx="0" presStyleCnt="2"/>
      <dgm:spPr/>
      <dgm:t>
        <a:bodyPr/>
        <a:lstStyle/>
        <a:p>
          <a:endParaRPr lang="en-US"/>
        </a:p>
      </dgm:t>
    </dgm:pt>
    <dgm:pt modelId="{6DA49A51-084C-4FD5-82BD-CAC29241D226}" type="pres">
      <dgm:prSet presAssocID="{7F9A61D5-C24A-45B5-BDD5-E8ABDAB187E3}" presName="hierRoot3" presStyleCnt="0"/>
      <dgm:spPr/>
      <dgm:t>
        <a:bodyPr/>
        <a:lstStyle/>
        <a:p>
          <a:endParaRPr lang="en-US"/>
        </a:p>
      </dgm:t>
    </dgm:pt>
    <dgm:pt modelId="{2844AF90-48D8-47D3-93EE-F2CF0CE9F686}" type="pres">
      <dgm:prSet presAssocID="{7F9A61D5-C24A-45B5-BDD5-E8ABDAB187E3}" presName="composite3" presStyleCnt="0"/>
      <dgm:spPr/>
      <dgm:t>
        <a:bodyPr/>
        <a:lstStyle/>
        <a:p>
          <a:endParaRPr lang="en-US"/>
        </a:p>
      </dgm:t>
    </dgm:pt>
    <dgm:pt modelId="{185F5ADC-D34D-44BF-A76B-E98EA42A17BB}" type="pres">
      <dgm:prSet presAssocID="{7F9A61D5-C24A-45B5-BDD5-E8ABDAB187E3}" presName="background3" presStyleLbl="node3" presStyleIdx="0" presStyleCnt="2"/>
      <dgm:spPr/>
      <dgm:t>
        <a:bodyPr/>
        <a:lstStyle/>
        <a:p>
          <a:endParaRPr lang="en-US"/>
        </a:p>
      </dgm:t>
    </dgm:pt>
    <dgm:pt modelId="{0C290D8D-2A5F-4B0E-B649-DBCCF0938117}" type="pres">
      <dgm:prSet presAssocID="{7F9A61D5-C24A-45B5-BDD5-E8ABDAB187E3}" presName="text3" presStyleLbl="fgAcc3" presStyleIdx="0" presStyleCnt="2">
        <dgm:presLayoutVars>
          <dgm:chPref val="3"/>
        </dgm:presLayoutVars>
      </dgm:prSet>
      <dgm:spPr/>
      <dgm:t>
        <a:bodyPr/>
        <a:lstStyle/>
        <a:p>
          <a:endParaRPr lang="en-US"/>
        </a:p>
      </dgm:t>
    </dgm:pt>
    <dgm:pt modelId="{E7CA785C-9CA6-42C8-9D9C-6C790541FBEF}" type="pres">
      <dgm:prSet presAssocID="{7F9A61D5-C24A-45B5-BDD5-E8ABDAB187E3}" presName="hierChild4" presStyleCnt="0"/>
      <dgm:spPr/>
      <dgm:t>
        <a:bodyPr/>
        <a:lstStyle/>
        <a:p>
          <a:endParaRPr lang="en-US"/>
        </a:p>
      </dgm:t>
    </dgm:pt>
    <dgm:pt modelId="{7EA872FF-D033-4760-9D4F-D3B961DA229F}" type="pres">
      <dgm:prSet presAssocID="{C9952DB6-E474-4DAC-9308-D9A433DB9A2F}" presName="Name23" presStyleLbl="parChTrans1D4" presStyleIdx="0" presStyleCnt="2"/>
      <dgm:spPr/>
      <dgm:t>
        <a:bodyPr/>
        <a:lstStyle/>
        <a:p>
          <a:endParaRPr lang="en-US"/>
        </a:p>
      </dgm:t>
    </dgm:pt>
    <dgm:pt modelId="{EC3C34A9-EB5F-4854-B68E-03F1E3B214C2}" type="pres">
      <dgm:prSet presAssocID="{B24D0A31-44A4-46A9-9C47-0D2710EF38E7}" presName="hierRoot4" presStyleCnt="0"/>
      <dgm:spPr/>
      <dgm:t>
        <a:bodyPr/>
        <a:lstStyle/>
        <a:p>
          <a:endParaRPr lang="en-US"/>
        </a:p>
      </dgm:t>
    </dgm:pt>
    <dgm:pt modelId="{99D558EE-DD63-4200-A238-07F5218DF404}" type="pres">
      <dgm:prSet presAssocID="{B24D0A31-44A4-46A9-9C47-0D2710EF38E7}" presName="composite4" presStyleCnt="0"/>
      <dgm:spPr/>
      <dgm:t>
        <a:bodyPr/>
        <a:lstStyle/>
        <a:p>
          <a:endParaRPr lang="en-US"/>
        </a:p>
      </dgm:t>
    </dgm:pt>
    <dgm:pt modelId="{4C21E2FE-984F-4073-8567-B548F97391E6}" type="pres">
      <dgm:prSet presAssocID="{B24D0A31-44A4-46A9-9C47-0D2710EF38E7}" presName="background4" presStyleLbl="node4" presStyleIdx="0" presStyleCnt="2"/>
      <dgm:spPr/>
      <dgm:t>
        <a:bodyPr/>
        <a:lstStyle/>
        <a:p>
          <a:endParaRPr lang="en-US"/>
        </a:p>
      </dgm:t>
    </dgm:pt>
    <dgm:pt modelId="{B3C13D25-F065-414D-A9E7-E0443173E64C}" type="pres">
      <dgm:prSet presAssocID="{B24D0A31-44A4-46A9-9C47-0D2710EF38E7}" presName="text4" presStyleLbl="fgAcc4" presStyleIdx="0" presStyleCnt="2">
        <dgm:presLayoutVars>
          <dgm:chPref val="3"/>
        </dgm:presLayoutVars>
      </dgm:prSet>
      <dgm:spPr/>
      <dgm:t>
        <a:bodyPr/>
        <a:lstStyle/>
        <a:p>
          <a:endParaRPr lang="en-US"/>
        </a:p>
      </dgm:t>
    </dgm:pt>
    <dgm:pt modelId="{DC73077D-B093-4B40-94C1-623C6F9157A7}" type="pres">
      <dgm:prSet presAssocID="{B24D0A31-44A4-46A9-9C47-0D2710EF38E7}" presName="hierChild5" presStyleCnt="0"/>
      <dgm:spPr/>
      <dgm:t>
        <a:bodyPr/>
        <a:lstStyle/>
        <a:p>
          <a:endParaRPr lang="en-US"/>
        </a:p>
      </dgm:t>
    </dgm:pt>
    <dgm:pt modelId="{18E19DDF-390D-4744-93BF-59496965E488}" type="pres">
      <dgm:prSet presAssocID="{049249DB-7AC0-4ADE-919E-1F51F9F97E8E}" presName="Name17" presStyleLbl="parChTrans1D3" presStyleIdx="1" presStyleCnt="2"/>
      <dgm:spPr/>
      <dgm:t>
        <a:bodyPr/>
        <a:lstStyle/>
        <a:p>
          <a:endParaRPr lang="en-US"/>
        </a:p>
      </dgm:t>
    </dgm:pt>
    <dgm:pt modelId="{7527DA42-F91B-45E2-935A-B2242C6B861E}" type="pres">
      <dgm:prSet presAssocID="{1BDEF1B5-C497-4757-8CA6-940230FD5DBA}" presName="hierRoot3" presStyleCnt="0"/>
      <dgm:spPr/>
      <dgm:t>
        <a:bodyPr/>
        <a:lstStyle/>
        <a:p>
          <a:endParaRPr lang="en-US"/>
        </a:p>
      </dgm:t>
    </dgm:pt>
    <dgm:pt modelId="{B67F2F15-8861-4706-A352-AF92A4EDC364}" type="pres">
      <dgm:prSet presAssocID="{1BDEF1B5-C497-4757-8CA6-940230FD5DBA}" presName="composite3" presStyleCnt="0"/>
      <dgm:spPr/>
      <dgm:t>
        <a:bodyPr/>
        <a:lstStyle/>
        <a:p>
          <a:endParaRPr lang="en-US"/>
        </a:p>
      </dgm:t>
    </dgm:pt>
    <dgm:pt modelId="{0B262033-8662-4F60-8F33-47D71989D11D}" type="pres">
      <dgm:prSet presAssocID="{1BDEF1B5-C497-4757-8CA6-940230FD5DBA}" presName="background3" presStyleLbl="node3" presStyleIdx="1" presStyleCnt="2"/>
      <dgm:spPr/>
      <dgm:t>
        <a:bodyPr/>
        <a:lstStyle/>
        <a:p>
          <a:endParaRPr lang="en-US"/>
        </a:p>
      </dgm:t>
    </dgm:pt>
    <dgm:pt modelId="{C54B599E-ED0D-4F1D-9B7F-1DF76A465C64}" type="pres">
      <dgm:prSet presAssocID="{1BDEF1B5-C497-4757-8CA6-940230FD5DBA}" presName="text3" presStyleLbl="fgAcc3" presStyleIdx="1" presStyleCnt="2">
        <dgm:presLayoutVars>
          <dgm:chPref val="3"/>
        </dgm:presLayoutVars>
      </dgm:prSet>
      <dgm:spPr/>
      <dgm:t>
        <a:bodyPr/>
        <a:lstStyle/>
        <a:p>
          <a:endParaRPr lang="en-US"/>
        </a:p>
      </dgm:t>
    </dgm:pt>
    <dgm:pt modelId="{F2AD6B87-6216-409F-8899-8288C7FA5FB3}" type="pres">
      <dgm:prSet presAssocID="{1BDEF1B5-C497-4757-8CA6-940230FD5DBA}" presName="hierChild4" presStyleCnt="0"/>
      <dgm:spPr/>
      <dgm:t>
        <a:bodyPr/>
        <a:lstStyle/>
        <a:p>
          <a:endParaRPr lang="en-US"/>
        </a:p>
      </dgm:t>
    </dgm:pt>
    <dgm:pt modelId="{53ADE0BE-FF71-40D8-A240-6355A9D6A3DF}" type="pres">
      <dgm:prSet presAssocID="{1157B974-79F7-4F96-A8F6-F64B6930901A}" presName="Name23" presStyleLbl="parChTrans1D4" presStyleIdx="1" presStyleCnt="2"/>
      <dgm:spPr/>
      <dgm:t>
        <a:bodyPr/>
        <a:lstStyle/>
        <a:p>
          <a:endParaRPr lang="en-US"/>
        </a:p>
      </dgm:t>
    </dgm:pt>
    <dgm:pt modelId="{4A81DFAC-547C-469A-BE27-701807070EF2}" type="pres">
      <dgm:prSet presAssocID="{CA7A900D-A7E9-4EDF-B434-38E70075127B}" presName="hierRoot4" presStyleCnt="0"/>
      <dgm:spPr/>
      <dgm:t>
        <a:bodyPr/>
        <a:lstStyle/>
        <a:p>
          <a:endParaRPr lang="en-US"/>
        </a:p>
      </dgm:t>
    </dgm:pt>
    <dgm:pt modelId="{3961036F-6F42-4123-AAFD-31C7CB41A3DC}" type="pres">
      <dgm:prSet presAssocID="{CA7A900D-A7E9-4EDF-B434-38E70075127B}" presName="composite4" presStyleCnt="0"/>
      <dgm:spPr/>
      <dgm:t>
        <a:bodyPr/>
        <a:lstStyle/>
        <a:p>
          <a:endParaRPr lang="en-US"/>
        </a:p>
      </dgm:t>
    </dgm:pt>
    <dgm:pt modelId="{F5A530B3-5E6F-49F8-A38F-FB4163EC8528}" type="pres">
      <dgm:prSet presAssocID="{CA7A900D-A7E9-4EDF-B434-38E70075127B}" presName="background4" presStyleLbl="node4" presStyleIdx="1" presStyleCnt="2"/>
      <dgm:spPr/>
      <dgm:t>
        <a:bodyPr/>
        <a:lstStyle/>
        <a:p>
          <a:endParaRPr lang="en-US"/>
        </a:p>
      </dgm:t>
    </dgm:pt>
    <dgm:pt modelId="{584C4206-B67E-4F78-950C-F281804FCE0B}" type="pres">
      <dgm:prSet presAssocID="{CA7A900D-A7E9-4EDF-B434-38E70075127B}" presName="text4" presStyleLbl="fgAcc4" presStyleIdx="1" presStyleCnt="2">
        <dgm:presLayoutVars>
          <dgm:chPref val="3"/>
        </dgm:presLayoutVars>
      </dgm:prSet>
      <dgm:spPr/>
      <dgm:t>
        <a:bodyPr/>
        <a:lstStyle/>
        <a:p>
          <a:endParaRPr lang="en-US"/>
        </a:p>
      </dgm:t>
    </dgm:pt>
    <dgm:pt modelId="{96230774-8604-4F85-84CC-B05E25E5A137}" type="pres">
      <dgm:prSet presAssocID="{CA7A900D-A7E9-4EDF-B434-38E70075127B}" presName="hierChild5" presStyleCnt="0"/>
      <dgm:spPr/>
      <dgm:t>
        <a:bodyPr/>
        <a:lstStyle/>
        <a:p>
          <a:endParaRPr lang="en-US"/>
        </a:p>
      </dgm:t>
    </dgm:pt>
    <dgm:pt modelId="{D5404F1C-1402-4728-BDC7-7009581EE6D7}" type="pres">
      <dgm:prSet presAssocID="{6F8D0C6C-4F8D-44FF-8933-EA93EE0A5861}" presName="Name10" presStyleLbl="parChTrans1D2" presStyleIdx="1" presStyleCnt="4"/>
      <dgm:spPr/>
      <dgm:t>
        <a:bodyPr/>
        <a:lstStyle/>
        <a:p>
          <a:endParaRPr lang="en-US"/>
        </a:p>
      </dgm:t>
    </dgm:pt>
    <dgm:pt modelId="{A890A87F-C22B-45A9-B28F-D0C1180EECDD}" type="pres">
      <dgm:prSet presAssocID="{6F070078-E3CE-42A0-8089-9DE3AD06BFBA}" presName="hierRoot2" presStyleCnt="0"/>
      <dgm:spPr/>
      <dgm:t>
        <a:bodyPr/>
        <a:lstStyle/>
        <a:p>
          <a:endParaRPr lang="en-US"/>
        </a:p>
      </dgm:t>
    </dgm:pt>
    <dgm:pt modelId="{EB4A4AD9-4B6E-4DDB-993B-CC49B5352F37}" type="pres">
      <dgm:prSet presAssocID="{6F070078-E3CE-42A0-8089-9DE3AD06BFBA}" presName="composite2" presStyleCnt="0"/>
      <dgm:spPr/>
      <dgm:t>
        <a:bodyPr/>
        <a:lstStyle/>
        <a:p>
          <a:endParaRPr lang="en-US"/>
        </a:p>
      </dgm:t>
    </dgm:pt>
    <dgm:pt modelId="{50F015DB-5E48-410C-85B9-BDD911F83716}" type="pres">
      <dgm:prSet presAssocID="{6F070078-E3CE-42A0-8089-9DE3AD06BFBA}" presName="background2" presStyleLbl="node2" presStyleIdx="1" presStyleCnt="4"/>
      <dgm:spPr/>
      <dgm:t>
        <a:bodyPr/>
        <a:lstStyle/>
        <a:p>
          <a:endParaRPr lang="en-US"/>
        </a:p>
      </dgm:t>
    </dgm:pt>
    <dgm:pt modelId="{4158FE2A-4BAB-44B9-B9D4-4B800758E01B}" type="pres">
      <dgm:prSet presAssocID="{6F070078-E3CE-42A0-8089-9DE3AD06BFBA}" presName="text2" presStyleLbl="fgAcc2" presStyleIdx="1" presStyleCnt="4">
        <dgm:presLayoutVars>
          <dgm:chPref val="3"/>
        </dgm:presLayoutVars>
      </dgm:prSet>
      <dgm:spPr/>
      <dgm:t>
        <a:bodyPr/>
        <a:lstStyle/>
        <a:p>
          <a:endParaRPr lang="en-US"/>
        </a:p>
      </dgm:t>
    </dgm:pt>
    <dgm:pt modelId="{E03B4F64-FAA0-4E0D-A6B9-094E76B17FDF}" type="pres">
      <dgm:prSet presAssocID="{6F070078-E3CE-42A0-8089-9DE3AD06BFBA}" presName="hierChild3" presStyleCnt="0"/>
      <dgm:spPr/>
      <dgm:t>
        <a:bodyPr/>
        <a:lstStyle/>
        <a:p>
          <a:endParaRPr lang="en-US"/>
        </a:p>
      </dgm:t>
    </dgm:pt>
    <dgm:pt modelId="{7162200B-B045-4720-8450-E6B6F091F3C1}" type="pres">
      <dgm:prSet presAssocID="{1AAA69F0-8F88-40AF-8394-81D4C5C8A025}" presName="Name10" presStyleLbl="parChTrans1D2" presStyleIdx="2" presStyleCnt="4"/>
      <dgm:spPr/>
      <dgm:t>
        <a:bodyPr/>
        <a:lstStyle/>
        <a:p>
          <a:endParaRPr lang="en-US"/>
        </a:p>
      </dgm:t>
    </dgm:pt>
    <dgm:pt modelId="{D5F29771-D2A9-4E53-B0E7-013A8920153E}" type="pres">
      <dgm:prSet presAssocID="{7B4AED49-1E16-4DCC-BC95-9414C87CDC74}" presName="hierRoot2" presStyleCnt="0"/>
      <dgm:spPr/>
      <dgm:t>
        <a:bodyPr/>
        <a:lstStyle/>
        <a:p>
          <a:endParaRPr lang="en-US"/>
        </a:p>
      </dgm:t>
    </dgm:pt>
    <dgm:pt modelId="{A25221AD-1380-40FA-8D5E-48FD1DA7105B}" type="pres">
      <dgm:prSet presAssocID="{7B4AED49-1E16-4DCC-BC95-9414C87CDC74}" presName="composite2" presStyleCnt="0"/>
      <dgm:spPr/>
      <dgm:t>
        <a:bodyPr/>
        <a:lstStyle/>
        <a:p>
          <a:endParaRPr lang="en-US"/>
        </a:p>
      </dgm:t>
    </dgm:pt>
    <dgm:pt modelId="{EFDD1990-616E-4A8C-8ED9-A16D7FBDBE02}" type="pres">
      <dgm:prSet presAssocID="{7B4AED49-1E16-4DCC-BC95-9414C87CDC74}" presName="background2" presStyleLbl="node2" presStyleIdx="2" presStyleCnt="4"/>
      <dgm:spPr/>
      <dgm:t>
        <a:bodyPr/>
        <a:lstStyle/>
        <a:p>
          <a:endParaRPr lang="en-US"/>
        </a:p>
      </dgm:t>
    </dgm:pt>
    <dgm:pt modelId="{012E321C-1B56-487B-956C-0B366D737F26}" type="pres">
      <dgm:prSet presAssocID="{7B4AED49-1E16-4DCC-BC95-9414C87CDC74}" presName="text2" presStyleLbl="fgAcc2" presStyleIdx="2" presStyleCnt="4">
        <dgm:presLayoutVars>
          <dgm:chPref val="3"/>
        </dgm:presLayoutVars>
      </dgm:prSet>
      <dgm:spPr/>
      <dgm:t>
        <a:bodyPr/>
        <a:lstStyle/>
        <a:p>
          <a:endParaRPr lang="en-US"/>
        </a:p>
      </dgm:t>
    </dgm:pt>
    <dgm:pt modelId="{DF503B33-D77C-4872-88A0-4D5CD7705FBE}" type="pres">
      <dgm:prSet presAssocID="{7B4AED49-1E16-4DCC-BC95-9414C87CDC74}" presName="hierChild3" presStyleCnt="0"/>
      <dgm:spPr/>
      <dgm:t>
        <a:bodyPr/>
        <a:lstStyle/>
        <a:p>
          <a:endParaRPr lang="en-US"/>
        </a:p>
      </dgm:t>
    </dgm:pt>
    <dgm:pt modelId="{BE276372-6BC1-447F-91A8-BE13F8EBD38B}" type="pres">
      <dgm:prSet presAssocID="{12B18611-6319-4EF3-9B0A-72DD53DC18C6}" presName="Name10" presStyleLbl="parChTrans1D2" presStyleIdx="3" presStyleCnt="4"/>
      <dgm:spPr/>
      <dgm:t>
        <a:bodyPr/>
        <a:lstStyle/>
        <a:p>
          <a:endParaRPr lang="en-US"/>
        </a:p>
      </dgm:t>
    </dgm:pt>
    <dgm:pt modelId="{DC260074-9AC1-4316-955E-D974DF62A1B0}" type="pres">
      <dgm:prSet presAssocID="{FAF1364E-9808-4F33-85C9-B733410624C9}" presName="hierRoot2" presStyleCnt="0"/>
      <dgm:spPr/>
      <dgm:t>
        <a:bodyPr/>
        <a:lstStyle/>
        <a:p>
          <a:endParaRPr lang="en-US"/>
        </a:p>
      </dgm:t>
    </dgm:pt>
    <dgm:pt modelId="{166C0AC2-D352-4736-AE56-9E8C045A4495}" type="pres">
      <dgm:prSet presAssocID="{FAF1364E-9808-4F33-85C9-B733410624C9}" presName="composite2" presStyleCnt="0"/>
      <dgm:spPr/>
      <dgm:t>
        <a:bodyPr/>
        <a:lstStyle/>
        <a:p>
          <a:endParaRPr lang="en-US"/>
        </a:p>
      </dgm:t>
    </dgm:pt>
    <dgm:pt modelId="{F1C75193-90E4-4380-9325-BA84868491C7}" type="pres">
      <dgm:prSet presAssocID="{FAF1364E-9808-4F33-85C9-B733410624C9}" presName="background2" presStyleLbl="node2" presStyleIdx="3" presStyleCnt="4"/>
      <dgm:spPr/>
      <dgm:t>
        <a:bodyPr/>
        <a:lstStyle/>
        <a:p>
          <a:endParaRPr lang="en-US"/>
        </a:p>
      </dgm:t>
    </dgm:pt>
    <dgm:pt modelId="{EFC90B4D-A064-4107-93E5-3C5B2641D03C}" type="pres">
      <dgm:prSet presAssocID="{FAF1364E-9808-4F33-85C9-B733410624C9}" presName="text2" presStyleLbl="fgAcc2" presStyleIdx="3" presStyleCnt="4">
        <dgm:presLayoutVars>
          <dgm:chPref val="3"/>
        </dgm:presLayoutVars>
      </dgm:prSet>
      <dgm:spPr/>
      <dgm:t>
        <a:bodyPr/>
        <a:lstStyle/>
        <a:p>
          <a:endParaRPr lang="en-US"/>
        </a:p>
      </dgm:t>
    </dgm:pt>
    <dgm:pt modelId="{965E6BB5-8292-4D92-80A6-6B4AE2D4189E}" type="pres">
      <dgm:prSet presAssocID="{FAF1364E-9808-4F33-85C9-B733410624C9}" presName="hierChild3" presStyleCnt="0"/>
      <dgm:spPr/>
      <dgm:t>
        <a:bodyPr/>
        <a:lstStyle/>
        <a:p>
          <a:endParaRPr lang="en-US"/>
        </a:p>
      </dgm:t>
    </dgm:pt>
  </dgm:ptLst>
  <dgm:cxnLst>
    <dgm:cxn modelId="{41C62FAF-E1F1-4515-9437-5C0830C18390}" type="presOf" srcId="{DEBDCCDD-71A0-4D5B-974C-E1EE44A675EA}" destId="{8E6E05F6-75EB-4D3A-B472-E60FF67EDDE5}" srcOrd="0" destOrd="0" presId="urn:microsoft.com/office/officeart/2005/8/layout/hierarchy1"/>
    <dgm:cxn modelId="{3649A2BF-152C-475F-B448-E35DC319B816}" srcId="{0B27AD4B-1F64-4CFA-BA43-114147436561}" destId="{7B4AED49-1E16-4DCC-BC95-9414C87CDC74}" srcOrd="2" destOrd="0" parTransId="{1AAA69F0-8F88-40AF-8394-81D4C5C8A025}" sibTransId="{6A1D859F-0235-464E-AECB-6D03EE373148}"/>
    <dgm:cxn modelId="{E1B93920-561C-486A-93D9-E4A271D101C9}" type="presOf" srcId="{1157B974-79F7-4F96-A8F6-F64B6930901A}" destId="{53ADE0BE-FF71-40D8-A240-6355A9D6A3DF}" srcOrd="0" destOrd="0" presId="urn:microsoft.com/office/officeart/2005/8/layout/hierarchy1"/>
    <dgm:cxn modelId="{D1FD4EAE-3621-4149-A0CE-50266EA92DDD}" type="presOf" srcId="{AE864433-70E9-44DD-8925-273A01E48075}" destId="{F7D62F00-CD9A-4799-9048-C27D37599672}" srcOrd="0" destOrd="0" presId="urn:microsoft.com/office/officeart/2005/8/layout/hierarchy1"/>
    <dgm:cxn modelId="{52363F9B-DA0E-4254-B479-14C283B68949}" type="presOf" srcId="{7B4AED49-1E16-4DCC-BC95-9414C87CDC74}" destId="{012E321C-1B56-487B-956C-0B366D737F26}" srcOrd="0" destOrd="0" presId="urn:microsoft.com/office/officeart/2005/8/layout/hierarchy1"/>
    <dgm:cxn modelId="{08AC5E27-10E7-47AD-B2B0-113D0E051C05}" type="presOf" srcId="{B24D0A31-44A4-46A9-9C47-0D2710EF38E7}" destId="{B3C13D25-F065-414D-A9E7-E0443173E64C}" srcOrd="0" destOrd="0" presId="urn:microsoft.com/office/officeart/2005/8/layout/hierarchy1"/>
    <dgm:cxn modelId="{4B25AD2E-90CE-408C-9A40-613B70AE319A}" type="presOf" srcId="{1AAA69F0-8F88-40AF-8394-81D4C5C8A025}" destId="{7162200B-B045-4720-8450-E6B6F091F3C1}" srcOrd="0" destOrd="0" presId="urn:microsoft.com/office/officeart/2005/8/layout/hierarchy1"/>
    <dgm:cxn modelId="{66211E2C-3370-4F1B-B7FA-D1DD21DABAAA}" type="presOf" srcId="{FAF1364E-9808-4F33-85C9-B733410624C9}" destId="{EFC90B4D-A064-4107-93E5-3C5B2641D03C}" srcOrd="0" destOrd="0" presId="urn:microsoft.com/office/officeart/2005/8/layout/hierarchy1"/>
    <dgm:cxn modelId="{DF448A2D-B951-44CD-851D-9B6F954C0FF5}" type="presOf" srcId="{6F070078-E3CE-42A0-8089-9DE3AD06BFBA}" destId="{4158FE2A-4BAB-44B9-B9D4-4B800758E01B}" srcOrd="0" destOrd="0" presId="urn:microsoft.com/office/officeart/2005/8/layout/hierarchy1"/>
    <dgm:cxn modelId="{AEA3467A-0944-47FC-BF41-EC05AC7234ED}" type="presOf" srcId="{049249DB-7AC0-4ADE-919E-1F51F9F97E8E}" destId="{18E19DDF-390D-4744-93BF-59496965E488}" srcOrd="0" destOrd="0" presId="urn:microsoft.com/office/officeart/2005/8/layout/hierarchy1"/>
    <dgm:cxn modelId="{151EF85D-200F-416D-8C2A-64626710F855}" srcId="{4310FA6E-593A-4311-9E3E-618651FB0F5D}" destId="{7F9A61D5-C24A-45B5-BDD5-E8ABDAB187E3}" srcOrd="0" destOrd="0" parTransId="{B22B06F3-3B6A-43EC-A379-0E91287E8C73}" sibTransId="{318AF699-00AF-41A1-9DC6-982613CAC1B8}"/>
    <dgm:cxn modelId="{A1E04DE6-C879-4589-837A-597A296C1418}" type="presOf" srcId="{1BDEF1B5-C497-4757-8CA6-940230FD5DBA}" destId="{C54B599E-ED0D-4F1D-9B7F-1DF76A465C64}" srcOrd="0" destOrd="0" presId="urn:microsoft.com/office/officeart/2005/8/layout/hierarchy1"/>
    <dgm:cxn modelId="{78632B7C-741F-4658-AEBA-989123397E23}" type="presOf" srcId="{12B18611-6319-4EF3-9B0A-72DD53DC18C6}" destId="{BE276372-6BC1-447F-91A8-BE13F8EBD38B}" srcOrd="0" destOrd="0" presId="urn:microsoft.com/office/officeart/2005/8/layout/hierarchy1"/>
    <dgm:cxn modelId="{215C9F56-3EBC-497B-8DCE-5873C2D4CFF2}" srcId="{0B27AD4B-1F64-4CFA-BA43-114147436561}" destId="{4310FA6E-593A-4311-9E3E-618651FB0F5D}" srcOrd="0" destOrd="0" parTransId="{DEBDCCDD-71A0-4D5B-974C-E1EE44A675EA}" sibTransId="{CB8EE7D3-EB81-43B3-B20C-45147E80B6B9}"/>
    <dgm:cxn modelId="{1A2266F5-8562-4E0D-BDA3-C5A238E8B15C}" srcId="{0B27AD4B-1F64-4CFA-BA43-114147436561}" destId="{6F070078-E3CE-42A0-8089-9DE3AD06BFBA}" srcOrd="1" destOrd="0" parTransId="{6F8D0C6C-4F8D-44FF-8933-EA93EE0A5861}" sibTransId="{6B4CDB7B-8B24-4C2D-8719-B353D1F88673}"/>
    <dgm:cxn modelId="{B77B5EB1-72D7-4D2A-B800-AAEFF7CCFB0C}" srcId="{0B27AD4B-1F64-4CFA-BA43-114147436561}" destId="{FAF1364E-9808-4F33-85C9-B733410624C9}" srcOrd="3" destOrd="0" parTransId="{12B18611-6319-4EF3-9B0A-72DD53DC18C6}" sibTransId="{4C5C9044-FCEC-434F-8F40-42DE6370A043}"/>
    <dgm:cxn modelId="{5DBD4F3A-661F-4563-A892-C9FA79DBF58B}" type="presOf" srcId="{6F8D0C6C-4F8D-44FF-8933-EA93EE0A5861}" destId="{D5404F1C-1402-4728-BDC7-7009581EE6D7}" srcOrd="0" destOrd="0" presId="urn:microsoft.com/office/officeart/2005/8/layout/hierarchy1"/>
    <dgm:cxn modelId="{0C3D688E-2C09-473A-A054-84D38BC6C7D1}" srcId="{4310FA6E-593A-4311-9E3E-618651FB0F5D}" destId="{1BDEF1B5-C497-4757-8CA6-940230FD5DBA}" srcOrd="1" destOrd="0" parTransId="{049249DB-7AC0-4ADE-919E-1F51F9F97E8E}" sibTransId="{6385B6CA-1786-4B5D-BB92-BC8327DDF7B9}"/>
    <dgm:cxn modelId="{692C779D-5996-42C6-8B56-FE5C424E3C30}" type="presOf" srcId="{C9952DB6-E474-4DAC-9308-D9A433DB9A2F}" destId="{7EA872FF-D033-4760-9D4F-D3B961DA229F}" srcOrd="0" destOrd="0" presId="urn:microsoft.com/office/officeart/2005/8/layout/hierarchy1"/>
    <dgm:cxn modelId="{05073C54-5282-4ECA-9CEC-B04DCF2302F5}" srcId="{7F9A61D5-C24A-45B5-BDD5-E8ABDAB187E3}" destId="{B24D0A31-44A4-46A9-9C47-0D2710EF38E7}" srcOrd="0" destOrd="0" parTransId="{C9952DB6-E474-4DAC-9308-D9A433DB9A2F}" sibTransId="{0382E48B-51FA-46EE-8E88-1672F3679E57}"/>
    <dgm:cxn modelId="{EFCCE535-FAB1-4B14-9E4F-48C3D01960F8}" type="presOf" srcId="{B22B06F3-3B6A-43EC-A379-0E91287E8C73}" destId="{F02CD396-2395-46E3-B8A3-60F753534B6D}" srcOrd="0" destOrd="0" presId="urn:microsoft.com/office/officeart/2005/8/layout/hierarchy1"/>
    <dgm:cxn modelId="{627C008B-68E5-418D-AB94-5A469A0C97EC}" srcId="{AE864433-70E9-44DD-8925-273A01E48075}" destId="{0B27AD4B-1F64-4CFA-BA43-114147436561}" srcOrd="0" destOrd="0" parTransId="{2AF130C0-9021-4F7F-919E-2E9FD60CEAFE}" sibTransId="{419509A7-707D-40AE-ABD5-F70AB2EAAF15}"/>
    <dgm:cxn modelId="{81EE0517-B348-4C2F-A72A-1C35E1856BAC}" type="presOf" srcId="{0B27AD4B-1F64-4CFA-BA43-114147436561}" destId="{5E748EE4-0872-4F22-A58F-D5902FB28DB2}" srcOrd="0" destOrd="0" presId="urn:microsoft.com/office/officeart/2005/8/layout/hierarchy1"/>
    <dgm:cxn modelId="{39AD0094-55E4-439D-95EF-34CF3487484E}" type="presOf" srcId="{7F9A61D5-C24A-45B5-BDD5-E8ABDAB187E3}" destId="{0C290D8D-2A5F-4B0E-B649-DBCCF0938117}" srcOrd="0" destOrd="0" presId="urn:microsoft.com/office/officeart/2005/8/layout/hierarchy1"/>
    <dgm:cxn modelId="{B217C799-48A8-4AF7-9AE4-7B52E9D10CBD}" type="presOf" srcId="{CA7A900D-A7E9-4EDF-B434-38E70075127B}" destId="{584C4206-B67E-4F78-950C-F281804FCE0B}" srcOrd="0" destOrd="0" presId="urn:microsoft.com/office/officeart/2005/8/layout/hierarchy1"/>
    <dgm:cxn modelId="{BB6B11FD-A188-45A0-8754-2861CDEE6259}" type="presOf" srcId="{4310FA6E-593A-4311-9E3E-618651FB0F5D}" destId="{16DBCCF7-2027-43D9-A646-4805EB1920F0}" srcOrd="0" destOrd="0" presId="urn:microsoft.com/office/officeart/2005/8/layout/hierarchy1"/>
    <dgm:cxn modelId="{49FD6811-8962-4713-AA0A-63D6FCF2FB9D}" srcId="{1BDEF1B5-C497-4757-8CA6-940230FD5DBA}" destId="{CA7A900D-A7E9-4EDF-B434-38E70075127B}" srcOrd="0" destOrd="0" parTransId="{1157B974-79F7-4F96-A8F6-F64B6930901A}" sibTransId="{9E778A05-6369-4307-8037-816230B1B2A5}"/>
    <dgm:cxn modelId="{9CAC96AA-5F94-469D-A321-7B5E8097015B}" type="presParOf" srcId="{F7D62F00-CD9A-4799-9048-C27D37599672}" destId="{1C27AE1E-3689-40DA-A004-56571E58FEB6}" srcOrd="0" destOrd="0" presId="urn:microsoft.com/office/officeart/2005/8/layout/hierarchy1"/>
    <dgm:cxn modelId="{B7182863-C288-4FBC-A94C-47D1DF8A4412}" type="presParOf" srcId="{1C27AE1E-3689-40DA-A004-56571E58FEB6}" destId="{54756B05-EF9A-418E-9854-CD2C96C03D8D}" srcOrd="0" destOrd="0" presId="urn:microsoft.com/office/officeart/2005/8/layout/hierarchy1"/>
    <dgm:cxn modelId="{84873D0A-25C4-47EF-83FE-B6E12E65BB6D}" type="presParOf" srcId="{54756B05-EF9A-418E-9854-CD2C96C03D8D}" destId="{89DEF23F-CDAD-4D35-B059-974C79688361}" srcOrd="0" destOrd="0" presId="urn:microsoft.com/office/officeart/2005/8/layout/hierarchy1"/>
    <dgm:cxn modelId="{A8D95E80-2819-4DD8-97BD-CE22BE219A0F}" type="presParOf" srcId="{54756B05-EF9A-418E-9854-CD2C96C03D8D}" destId="{5E748EE4-0872-4F22-A58F-D5902FB28DB2}" srcOrd="1" destOrd="0" presId="urn:microsoft.com/office/officeart/2005/8/layout/hierarchy1"/>
    <dgm:cxn modelId="{9C78AECE-C95E-4CBC-BD3A-C0DF8F9A84B7}" type="presParOf" srcId="{1C27AE1E-3689-40DA-A004-56571E58FEB6}" destId="{2E203CB0-5002-4B33-9503-03B6A61329C1}" srcOrd="1" destOrd="0" presId="urn:microsoft.com/office/officeart/2005/8/layout/hierarchy1"/>
    <dgm:cxn modelId="{790C5B9F-1906-4E50-B366-74EA68F93405}" type="presParOf" srcId="{2E203CB0-5002-4B33-9503-03B6A61329C1}" destId="{8E6E05F6-75EB-4D3A-B472-E60FF67EDDE5}" srcOrd="0" destOrd="0" presId="urn:microsoft.com/office/officeart/2005/8/layout/hierarchy1"/>
    <dgm:cxn modelId="{B479E0CD-207B-4A8A-8775-117F108FEFF8}" type="presParOf" srcId="{2E203CB0-5002-4B33-9503-03B6A61329C1}" destId="{B730A0E4-6150-4774-ADD8-B3E71817D83D}" srcOrd="1" destOrd="0" presId="urn:microsoft.com/office/officeart/2005/8/layout/hierarchy1"/>
    <dgm:cxn modelId="{41589CE3-6F42-474A-9C51-0916C1EC61EF}" type="presParOf" srcId="{B730A0E4-6150-4774-ADD8-B3E71817D83D}" destId="{73319B18-4F4B-4354-92D5-41FDF0B8EDA9}" srcOrd="0" destOrd="0" presId="urn:microsoft.com/office/officeart/2005/8/layout/hierarchy1"/>
    <dgm:cxn modelId="{23540D1F-0DF7-4A65-9716-E76E2CACC4FD}" type="presParOf" srcId="{73319B18-4F4B-4354-92D5-41FDF0B8EDA9}" destId="{B835351D-A767-4A1F-ABB3-749BEAB0A956}" srcOrd="0" destOrd="0" presId="urn:microsoft.com/office/officeart/2005/8/layout/hierarchy1"/>
    <dgm:cxn modelId="{47EE8866-8E9A-4F17-A377-65A8A22ED9EC}" type="presParOf" srcId="{73319B18-4F4B-4354-92D5-41FDF0B8EDA9}" destId="{16DBCCF7-2027-43D9-A646-4805EB1920F0}" srcOrd="1" destOrd="0" presId="urn:microsoft.com/office/officeart/2005/8/layout/hierarchy1"/>
    <dgm:cxn modelId="{35473F23-73F6-49AC-9FB5-4491C7ED88DB}" type="presParOf" srcId="{B730A0E4-6150-4774-ADD8-B3E71817D83D}" destId="{CE5EA74A-318D-45F4-A64F-3EC73FCFF4F8}" srcOrd="1" destOrd="0" presId="urn:microsoft.com/office/officeart/2005/8/layout/hierarchy1"/>
    <dgm:cxn modelId="{AA4C372D-9239-4811-93C5-2C785E768502}" type="presParOf" srcId="{CE5EA74A-318D-45F4-A64F-3EC73FCFF4F8}" destId="{F02CD396-2395-46E3-B8A3-60F753534B6D}" srcOrd="0" destOrd="0" presId="urn:microsoft.com/office/officeart/2005/8/layout/hierarchy1"/>
    <dgm:cxn modelId="{5ADAC5DA-3BE3-46CC-94E7-CF084553EF52}" type="presParOf" srcId="{CE5EA74A-318D-45F4-A64F-3EC73FCFF4F8}" destId="{6DA49A51-084C-4FD5-82BD-CAC29241D226}" srcOrd="1" destOrd="0" presId="urn:microsoft.com/office/officeart/2005/8/layout/hierarchy1"/>
    <dgm:cxn modelId="{99621F83-497A-437C-BB40-E206A0352EF2}" type="presParOf" srcId="{6DA49A51-084C-4FD5-82BD-CAC29241D226}" destId="{2844AF90-48D8-47D3-93EE-F2CF0CE9F686}" srcOrd="0" destOrd="0" presId="urn:microsoft.com/office/officeart/2005/8/layout/hierarchy1"/>
    <dgm:cxn modelId="{8C8A3B1E-3B2C-4578-A434-6770131E0422}" type="presParOf" srcId="{2844AF90-48D8-47D3-93EE-F2CF0CE9F686}" destId="{185F5ADC-D34D-44BF-A76B-E98EA42A17BB}" srcOrd="0" destOrd="0" presId="urn:microsoft.com/office/officeart/2005/8/layout/hierarchy1"/>
    <dgm:cxn modelId="{9053D27F-000D-4731-8919-1BFC05CAF081}" type="presParOf" srcId="{2844AF90-48D8-47D3-93EE-F2CF0CE9F686}" destId="{0C290D8D-2A5F-4B0E-B649-DBCCF0938117}" srcOrd="1" destOrd="0" presId="urn:microsoft.com/office/officeart/2005/8/layout/hierarchy1"/>
    <dgm:cxn modelId="{26088CAF-B90A-4186-867F-D44CBA27E237}" type="presParOf" srcId="{6DA49A51-084C-4FD5-82BD-CAC29241D226}" destId="{E7CA785C-9CA6-42C8-9D9C-6C790541FBEF}" srcOrd="1" destOrd="0" presId="urn:microsoft.com/office/officeart/2005/8/layout/hierarchy1"/>
    <dgm:cxn modelId="{8C5A4E51-8D36-4EAC-98F8-0B357340678B}" type="presParOf" srcId="{E7CA785C-9CA6-42C8-9D9C-6C790541FBEF}" destId="{7EA872FF-D033-4760-9D4F-D3B961DA229F}" srcOrd="0" destOrd="0" presId="urn:microsoft.com/office/officeart/2005/8/layout/hierarchy1"/>
    <dgm:cxn modelId="{9A3C008B-097C-4AE1-8CBB-5DA4F357BA84}" type="presParOf" srcId="{E7CA785C-9CA6-42C8-9D9C-6C790541FBEF}" destId="{EC3C34A9-EB5F-4854-B68E-03F1E3B214C2}" srcOrd="1" destOrd="0" presId="urn:microsoft.com/office/officeart/2005/8/layout/hierarchy1"/>
    <dgm:cxn modelId="{BC16EEA0-AAF5-46DA-A109-624D39496A57}" type="presParOf" srcId="{EC3C34A9-EB5F-4854-B68E-03F1E3B214C2}" destId="{99D558EE-DD63-4200-A238-07F5218DF404}" srcOrd="0" destOrd="0" presId="urn:microsoft.com/office/officeart/2005/8/layout/hierarchy1"/>
    <dgm:cxn modelId="{10BE7F83-5B94-488F-B008-4DB34ABF35B2}" type="presParOf" srcId="{99D558EE-DD63-4200-A238-07F5218DF404}" destId="{4C21E2FE-984F-4073-8567-B548F97391E6}" srcOrd="0" destOrd="0" presId="urn:microsoft.com/office/officeart/2005/8/layout/hierarchy1"/>
    <dgm:cxn modelId="{40BA77EE-1DFA-4DE8-950C-9A2ED5F620E8}" type="presParOf" srcId="{99D558EE-DD63-4200-A238-07F5218DF404}" destId="{B3C13D25-F065-414D-A9E7-E0443173E64C}" srcOrd="1" destOrd="0" presId="urn:microsoft.com/office/officeart/2005/8/layout/hierarchy1"/>
    <dgm:cxn modelId="{1EE69DB1-396A-4EBA-B827-4E4D372D0B53}" type="presParOf" srcId="{EC3C34A9-EB5F-4854-B68E-03F1E3B214C2}" destId="{DC73077D-B093-4B40-94C1-623C6F9157A7}" srcOrd="1" destOrd="0" presId="urn:microsoft.com/office/officeart/2005/8/layout/hierarchy1"/>
    <dgm:cxn modelId="{8B05DECD-854A-41B2-AEF1-F2390C737A59}" type="presParOf" srcId="{CE5EA74A-318D-45F4-A64F-3EC73FCFF4F8}" destId="{18E19DDF-390D-4744-93BF-59496965E488}" srcOrd="2" destOrd="0" presId="urn:microsoft.com/office/officeart/2005/8/layout/hierarchy1"/>
    <dgm:cxn modelId="{6D5488DA-B3FB-443E-91FD-2AD01135D112}" type="presParOf" srcId="{CE5EA74A-318D-45F4-A64F-3EC73FCFF4F8}" destId="{7527DA42-F91B-45E2-935A-B2242C6B861E}" srcOrd="3" destOrd="0" presId="urn:microsoft.com/office/officeart/2005/8/layout/hierarchy1"/>
    <dgm:cxn modelId="{C239A8DC-ABA6-4E8A-AD1F-BAF2B3A1EA23}" type="presParOf" srcId="{7527DA42-F91B-45E2-935A-B2242C6B861E}" destId="{B67F2F15-8861-4706-A352-AF92A4EDC364}" srcOrd="0" destOrd="0" presId="urn:microsoft.com/office/officeart/2005/8/layout/hierarchy1"/>
    <dgm:cxn modelId="{B172854C-E899-4BD5-A9E9-DEF674D0A14C}" type="presParOf" srcId="{B67F2F15-8861-4706-A352-AF92A4EDC364}" destId="{0B262033-8662-4F60-8F33-47D71989D11D}" srcOrd="0" destOrd="0" presId="urn:microsoft.com/office/officeart/2005/8/layout/hierarchy1"/>
    <dgm:cxn modelId="{E09D1A1C-F81B-44CC-AB53-AEFE06289440}" type="presParOf" srcId="{B67F2F15-8861-4706-A352-AF92A4EDC364}" destId="{C54B599E-ED0D-4F1D-9B7F-1DF76A465C64}" srcOrd="1" destOrd="0" presId="urn:microsoft.com/office/officeart/2005/8/layout/hierarchy1"/>
    <dgm:cxn modelId="{09F3552A-65F3-49DB-8C37-9A691A108E5F}" type="presParOf" srcId="{7527DA42-F91B-45E2-935A-B2242C6B861E}" destId="{F2AD6B87-6216-409F-8899-8288C7FA5FB3}" srcOrd="1" destOrd="0" presId="urn:microsoft.com/office/officeart/2005/8/layout/hierarchy1"/>
    <dgm:cxn modelId="{D45592FF-7DC6-4011-85B8-CFCB3F2F17C3}" type="presParOf" srcId="{F2AD6B87-6216-409F-8899-8288C7FA5FB3}" destId="{53ADE0BE-FF71-40D8-A240-6355A9D6A3DF}" srcOrd="0" destOrd="0" presId="urn:microsoft.com/office/officeart/2005/8/layout/hierarchy1"/>
    <dgm:cxn modelId="{DF03D10E-4C7F-4671-84FD-9E3BB53763D3}" type="presParOf" srcId="{F2AD6B87-6216-409F-8899-8288C7FA5FB3}" destId="{4A81DFAC-547C-469A-BE27-701807070EF2}" srcOrd="1" destOrd="0" presId="urn:microsoft.com/office/officeart/2005/8/layout/hierarchy1"/>
    <dgm:cxn modelId="{0BC7246F-756B-47DB-A289-0A02D916398E}" type="presParOf" srcId="{4A81DFAC-547C-469A-BE27-701807070EF2}" destId="{3961036F-6F42-4123-AAFD-31C7CB41A3DC}" srcOrd="0" destOrd="0" presId="urn:microsoft.com/office/officeart/2005/8/layout/hierarchy1"/>
    <dgm:cxn modelId="{FB0C722D-0458-4A7C-9EB7-389B501E67DB}" type="presParOf" srcId="{3961036F-6F42-4123-AAFD-31C7CB41A3DC}" destId="{F5A530B3-5E6F-49F8-A38F-FB4163EC8528}" srcOrd="0" destOrd="0" presId="urn:microsoft.com/office/officeart/2005/8/layout/hierarchy1"/>
    <dgm:cxn modelId="{57C65050-68E2-4E19-BFB1-019AD5BD3072}" type="presParOf" srcId="{3961036F-6F42-4123-AAFD-31C7CB41A3DC}" destId="{584C4206-B67E-4F78-950C-F281804FCE0B}" srcOrd="1" destOrd="0" presId="urn:microsoft.com/office/officeart/2005/8/layout/hierarchy1"/>
    <dgm:cxn modelId="{4D9FDC08-5AB5-4C44-9C68-C2740B8E1157}" type="presParOf" srcId="{4A81DFAC-547C-469A-BE27-701807070EF2}" destId="{96230774-8604-4F85-84CC-B05E25E5A137}" srcOrd="1" destOrd="0" presId="urn:microsoft.com/office/officeart/2005/8/layout/hierarchy1"/>
    <dgm:cxn modelId="{E13123F5-7D02-4691-8D15-AB15781683A8}" type="presParOf" srcId="{2E203CB0-5002-4B33-9503-03B6A61329C1}" destId="{D5404F1C-1402-4728-BDC7-7009581EE6D7}" srcOrd="2" destOrd="0" presId="urn:microsoft.com/office/officeart/2005/8/layout/hierarchy1"/>
    <dgm:cxn modelId="{3700B06F-866D-428D-A06A-4833E653E6C3}" type="presParOf" srcId="{2E203CB0-5002-4B33-9503-03B6A61329C1}" destId="{A890A87F-C22B-45A9-B28F-D0C1180EECDD}" srcOrd="3" destOrd="0" presId="urn:microsoft.com/office/officeart/2005/8/layout/hierarchy1"/>
    <dgm:cxn modelId="{154CD5FD-2BEE-4CB7-8309-41C9D06DE490}" type="presParOf" srcId="{A890A87F-C22B-45A9-B28F-D0C1180EECDD}" destId="{EB4A4AD9-4B6E-4DDB-993B-CC49B5352F37}" srcOrd="0" destOrd="0" presId="urn:microsoft.com/office/officeart/2005/8/layout/hierarchy1"/>
    <dgm:cxn modelId="{9C0106C2-8AE7-4C84-BA61-34860D260C25}" type="presParOf" srcId="{EB4A4AD9-4B6E-4DDB-993B-CC49B5352F37}" destId="{50F015DB-5E48-410C-85B9-BDD911F83716}" srcOrd="0" destOrd="0" presId="urn:microsoft.com/office/officeart/2005/8/layout/hierarchy1"/>
    <dgm:cxn modelId="{DB21E6A5-3426-4336-A33A-19AF0F333E07}" type="presParOf" srcId="{EB4A4AD9-4B6E-4DDB-993B-CC49B5352F37}" destId="{4158FE2A-4BAB-44B9-B9D4-4B800758E01B}" srcOrd="1" destOrd="0" presId="urn:microsoft.com/office/officeart/2005/8/layout/hierarchy1"/>
    <dgm:cxn modelId="{C4DE108D-5A7F-43D3-BFB4-49F772A90793}" type="presParOf" srcId="{A890A87F-C22B-45A9-B28F-D0C1180EECDD}" destId="{E03B4F64-FAA0-4E0D-A6B9-094E76B17FDF}" srcOrd="1" destOrd="0" presId="urn:microsoft.com/office/officeart/2005/8/layout/hierarchy1"/>
    <dgm:cxn modelId="{29D39A15-DA8C-4857-8D38-31BD3771C4A2}" type="presParOf" srcId="{2E203CB0-5002-4B33-9503-03B6A61329C1}" destId="{7162200B-B045-4720-8450-E6B6F091F3C1}" srcOrd="4" destOrd="0" presId="urn:microsoft.com/office/officeart/2005/8/layout/hierarchy1"/>
    <dgm:cxn modelId="{5ABC64E8-6BFF-488E-8107-ABB685D155EF}" type="presParOf" srcId="{2E203CB0-5002-4B33-9503-03B6A61329C1}" destId="{D5F29771-D2A9-4E53-B0E7-013A8920153E}" srcOrd="5" destOrd="0" presId="urn:microsoft.com/office/officeart/2005/8/layout/hierarchy1"/>
    <dgm:cxn modelId="{128682AC-84E3-407C-BC63-22A249926666}" type="presParOf" srcId="{D5F29771-D2A9-4E53-B0E7-013A8920153E}" destId="{A25221AD-1380-40FA-8D5E-48FD1DA7105B}" srcOrd="0" destOrd="0" presId="urn:microsoft.com/office/officeart/2005/8/layout/hierarchy1"/>
    <dgm:cxn modelId="{DD83AF68-8C84-4475-A533-9BB048D445B4}" type="presParOf" srcId="{A25221AD-1380-40FA-8D5E-48FD1DA7105B}" destId="{EFDD1990-616E-4A8C-8ED9-A16D7FBDBE02}" srcOrd="0" destOrd="0" presId="urn:microsoft.com/office/officeart/2005/8/layout/hierarchy1"/>
    <dgm:cxn modelId="{B12FBEC7-0EF2-4FB9-8093-E7C3B85A8ECB}" type="presParOf" srcId="{A25221AD-1380-40FA-8D5E-48FD1DA7105B}" destId="{012E321C-1B56-487B-956C-0B366D737F26}" srcOrd="1" destOrd="0" presId="urn:microsoft.com/office/officeart/2005/8/layout/hierarchy1"/>
    <dgm:cxn modelId="{D89CE018-1351-4198-948F-7BD294BE4D14}" type="presParOf" srcId="{D5F29771-D2A9-4E53-B0E7-013A8920153E}" destId="{DF503B33-D77C-4872-88A0-4D5CD7705FBE}" srcOrd="1" destOrd="0" presId="urn:microsoft.com/office/officeart/2005/8/layout/hierarchy1"/>
    <dgm:cxn modelId="{549376E0-B686-4732-8EA5-81CF07D0DA72}" type="presParOf" srcId="{2E203CB0-5002-4B33-9503-03B6A61329C1}" destId="{BE276372-6BC1-447F-91A8-BE13F8EBD38B}" srcOrd="6" destOrd="0" presId="urn:microsoft.com/office/officeart/2005/8/layout/hierarchy1"/>
    <dgm:cxn modelId="{64199306-A668-4B80-8277-627E0A1633F6}" type="presParOf" srcId="{2E203CB0-5002-4B33-9503-03B6A61329C1}" destId="{DC260074-9AC1-4316-955E-D974DF62A1B0}" srcOrd="7" destOrd="0" presId="urn:microsoft.com/office/officeart/2005/8/layout/hierarchy1"/>
    <dgm:cxn modelId="{650767CD-2846-461B-8629-6A40C74AF50C}" type="presParOf" srcId="{DC260074-9AC1-4316-955E-D974DF62A1B0}" destId="{166C0AC2-D352-4736-AE56-9E8C045A4495}" srcOrd="0" destOrd="0" presId="urn:microsoft.com/office/officeart/2005/8/layout/hierarchy1"/>
    <dgm:cxn modelId="{092BFB77-4CAB-4A7C-AE53-1444D6B6DBFF}" type="presParOf" srcId="{166C0AC2-D352-4736-AE56-9E8C045A4495}" destId="{F1C75193-90E4-4380-9325-BA84868491C7}" srcOrd="0" destOrd="0" presId="urn:microsoft.com/office/officeart/2005/8/layout/hierarchy1"/>
    <dgm:cxn modelId="{72AC49EB-9F87-4BA8-8424-9F56A217B2C1}" type="presParOf" srcId="{166C0AC2-D352-4736-AE56-9E8C045A4495}" destId="{EFC90B4D-A064-4107-93E5-3C5B2641D03C}" srcOrd="1" destOrd="0" presId="urn:microsoft.com/office/officeart/2005/8/layout/hierarchy1"/>
    <dgm:cxn modelId="{EB8E30E5-EE67-4412-88FC-B59126AB8266}" type="presParOf" srcId="{DC260074-9AC1-4316-955E-D974DF62A1B0}" destId="{965E6BB5-8292-4D92-80A6-6B4AE2D418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31B0D-7FA9-4620-812D-710773156E95}"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8F8E9FBD-780A-4554-ABA9-726DD0702F70}">
      <dgm:prSet phldrT="[Text]"/>
      <dgm:spPr/>
      <dgm:t>
        <a:bodyPr/>
        <a:lstStyle/>
        <a:p>
          <a:r>
            <a:rPr lang="en-US" smtClean="0"/>
            <a:t>Student Total Days Attended</a:t>
          </a:r>
          <a:endParaRPr lang="en-US" dirty="0"/>
        </a:p>
      </dgm:t>
    </dgm:pt>
    <dgm:pt modelId="{C720A705-20B1-4EE6-B9D9-3A4D91BA183A}" type="parTrans" cxnId="{A58EE8E5-5B3B-4833-8537-C63E2B40FB00}">
      <dgm:prSet/>
      <dgm:spPr/>
      <dgm:t>
        <a:bodyPr/>
        <a:lstStyle/>
        <a:p>
          <a:endParaRPr lang="en-US"/>
        </a:p>
      </dgm:t>
    </dgm:pt>
    <dgm:pt modelId="{C4C30E09-65DA-4E00-90CB-ED9264AE2B32}" type="sibTrans" cxnId="{A58EE8E5-5B3B-4833-8537-C63E2B40FB00}">
      <dgm:prSet/>
      <dgm:spPr/>
      <dgm:t>
        <a:bodyPr/>
        <a:lstStyle/>
        <a:p>
          <a:endParaRPr lang="en-US"/>
        </a:p>
      </dgm:t>
    </dgm:pt>
    <dgm:pt modelId="{6AC760A8-FFC1-4506-8459-052B850C5F72}">
      <dgm:prSet phldrT="[Text]"/>
      <dgm:spPr/>
      <dgm:t>
        <a:bodyPr/>
        <a:lstStyle/>
        <a:p>
          <a:r>
            <a:rPr lang="en-US" smtClean="0"/>
            <a:t>Student Total Days Unexcused Absent</a:t>
          </a:r>
          <a:endParaRPr lang="en-US" dirty="0"/>
        </a:p>
      </dgm:t>
    </dgm:pt>
    <dgm:pt modelId="{A10C6A98-9E1A-4E4B-B3DB-05AFD9F3D80C}" type="parTrans" cxnId="{9EA4EFBF-1E05-4C1A-AD4A-0D45B456B32D}">
      <dgm:prSet/>
      <dgm:spPr/>
      <dgm:t>
        <a:bodyPr/>
        <a:lstStyle/>
        <a:p>
          <a:endParaRPr lang="en-US"/>
        </a:p>
      </dgm:t>
    </dgm:pt>
    <dgm:pt modelId="{A36D48C4-4641-4B56-B5DF-D13B3CD248A2}" type="sibTrans" cxnId="{9EA4EFBF-1E05-4C1A-AD4A-0D45B456B32D}">
      <dgm:prSet/>
      <dgm:spPr/>
      <dgm:t>
        <a:bodyPr/>
        <a:lstStyle/>
        <a:p>
          <a:endParaRPr lang="en-US"/>
        </a:p>
      </dgm:t>
    </dgm:pt>
    <dgm:pt modelId="{28033D4D-A544-4402-88BF-3A3B441A268E}">
      <dgm:prSet phldrT="[Text]"/>
      <dgm:spPr/>
      <dgm:t>
        <a:bodyPr/>
        <a:lstStyle/>
        <a:p>
          <a:r>
            <a:rPr lang="en-US" smtClean="0"/>
            <a:t>Student Total Days Possible</a:t>
          </a:r>
          <a:endParaRPr lang="en-US" dirty="0"/>
        </a:p>
      </dgm:t>
    </dgm:pt>
    <dgm:pt modelId="{612BDA2D-837F-4AC4-B866-066A32B1D394}" type="parTrans" cxnId="{563F4F72-5E7E-4E0E-8893-8D8D36370EA0}">
      <dgm:prSet/>
      <dgm:spPr/>
      <dgm:t>
        <a:bodyPr/>
        <a:lstStyle/>
        <a:p>
          <a:endParaRPr lang="en-US"/>
        </a:p>
      </dgm:t>
    </dgm:pt>
    <dgm:pt modelId="{1F9A545F-A926-4353-87C3-FEB0F2B37CA3}" type="sibTrans" cxnId="{563F4F72-5E7E-4E0E-8893-8D8D36370EA0}">
      <dgm:prSet/>
      <dgm:spPr/>
      <dgm:t>
        <a:bodyPr/>
        <a:lstStyle/>
        <a:p>
          <a:endParaRPr lang="en-US"/>
        </a:p>
      </dgm:t>
    </dgm:pt>
    <dgm:pt modelId="{7C584A5C-2B80-47C8-B29E-6E0D701FCC32}">
      <dgm:prSet/>
      <dgm:spPr/>
      <dgm:t>
        <a:bodyPr/>
        <a:lstStyle/>
        <a:p>
          <a:r>
            <a:rPr lang="en-US" smtClean="0"/>
            <a:t>Student Total Days Excused Absent</a:t>
          </a:r>
          <a:endParaRPr lang="en-US" dirty="0"/>
        </a:p>
      </dgm:t>
    </dgm:pt>
    <dgm:pt modelId="{CF4B223A-0384-41AA-AF8A-A1A3AC762AE4}" type="parTrans" cxnId="{768BF4A8-BDB6-4E4B-BF58-1F6BD29AD9EA}">
      <dgm:prSet/>
      <dgm:spPr/>
      <dgm:t>
        <a:bodyPr/>
        <a:lstStyle/>
        <a:p>
          <a:endParaRPr lang="en-US"/>
        </a:p>
      </dgm:t>
    </dgm:pt>
    <dgm:pt modelId="{CF50BD4C-9F9A-4217-B2F4-65BAE3B35A39}" type="sibTrans" cxnId="{768BF4A8-BDB6-4E4B-BF58-1F6BD29AD9EA}">
      <dgm:prSet/>
      <dgm:spPr/>
      <dgm:t>
        <a:bodyPr/>
        <a:lstStyle/>
        <a:p>
          <a:endParaRPr lang="en-US"/>
        </a:p>
      </dgm:t>
    </dgm:pt>
    <dgm:pt modelId="{07B20111-9630-4E45-AC77-24CA540D4C7D}" type="pres">
      <dgm:prSet presAssocID="{0BF31B0D-7FA9-4620-812D-710773156E95}" presName="linearFlow" presStyleCnt="0">
        <dgm:presLayoutVars>
          <dgm:dir/>
          <dgm:resizeHandles val="exact"/>
        </dgm:presLayoutVars>
      </dgm:prSet>
      <dgm:spPr/>
    </dgm:pt>
    <dgm:pt modelId="{C3162B54-6F8E-42B5-AB98-31F0DE1BFAE7}" type="pres">
      <dgm:prSet presAssocID="{8F8E9FBD-780A-4554-ABA9-726DD0702F70}" presName="node" presStyleLbl="node1" presStyleIdx="0" presStyleCnt="4" custScaleX="225569" custScaleY="275653">
        <dgm:presLayoutVars>
          <dgm:bulletEnabled val="1"/>
        </dgm:presLayoutVars>
      </dgm:prSet>
      <dgm:spPr>
        <a:prstGeom prst="flowChartAlternateProcess">
          <a:avLst/>
        </a:prstGeom>
      </dgm:spPr>
      <dgm:t>
        <a:bodyPr/>
        <a:lstStyle/>
        <a:p>
          <a:endParaRPr lang="en-US"/>
        </a:p>
      </dgm:t>
    </dgm:pt>
    <dgm:pt modelId="{96BBF250-6C03-4F02-91E3-C4B3AFB55086}" type="pres">
      <dgm:prSet presAssocID="{C4C30E09-65DA-4E00-90CB-ED9264AE2B32}" presName="spacerL" presStyleCnt="0"/>
      <dgm:spPr/>
    </dgm:pt>
    <dgm:pt modelId="{B9F534DA-C0B4-43E5-8CDA-5673B6A0ED2E}" type="pres">
      <dgm:prSet presAssocID="{C4C30E09-65DA-4E00-90CB-ED9264AE2B32}" presName="sibTrans" presStyleLbl="sibTrans2D1" presStyleIdx="0" presStyleCnt="3"/>
      <dgm:spPr/>
      <dgm:t>
        <a:bodyPr/>
        <a:lstStyle/>
        <a:p>
          <a:endParaRPr lang="en-US"/>
        </a:p>
      </dgm:t>
    </dgm:pt>
    <dgm:pt modelId="{BB305B53-0BA6-41F0-BBB6-6E38AAF3E1C4}" type="pres">
      <dgm:prSet presAssocID="{C4C30E09-65DA-4E00-90CB-ED9264AE2B32}" presName="spacerR" presStyleCnt="0"/>
      <dgm:spPr/>
    </dgm:pt>
    <dgm:pt modelId="{5A905375-6902-4CA8-9151-F1EB9DFA2FB7}" type="pres">
      <dgm:prSet presAssocID="{7C584A5C-2B80-47C8-B29E-6E0D701FCC32}" presName="node" presStyleLbl="node1" presStyleIdx="1" presStyleCnt="4" custScaleX="225569" custScaleY="275653">
        <dgm:presLayoutVars>
          <dgm:bulletEnabled val="1"/>
        </dgm:presLayoutVars>
      </dgm:prSet>
      <dgm:spPr>
        <a:prstGeom prst="flowChartAlternateProcess">
          <a:avLst/>
        </a:prstGeom>
      </dgm:spPr>
      <dgm:t>
        <a:bodyPr/>
        <a:lstStyle/>
        <a:p>
          <a:endParaRPr lang="en-US"/>
        </a:p>
      </dgm:t>
    </dgm:pt>
    <dgm:pt modelId="{D850783F-B66E-41F6-94A7-102C98F138DE}" type="pres">
      <dgm:prSet presAssocID="{CF50BD4C-9F9A-4217-B2F4-65BAE3B35A39}" presName="spacerL" presStyleCnt="0"/>
      <dgm:spPr/>
    </dgm:pt>
    <dgm:pt modelId="{4C60337F-FE16-4B20-A94A-74CF07687B8F}" type="pres">
      <dgm:prSet presAssocID="{CF50BD4C-9F9A-4217-B2F4-65BAE3B35A39}" presName="sibTrans" presStyleLbl="sibTrans2D1" presStyleIdx="1" presStyleCnt="3"/>
      <dgm:spPr/>
      <dgm:t>
        <a:bodyPr/>
        <a:lstStyle/>
        <a:p>
          <a:endParaRPr lang="en-US"/>
        </a:p>
      </dgm:t>
    </dgm:pt>
    <dgm:pt modelId="{7E648D79-8A3E-41C8-92A8-ABC1FCACDB18}" type="pres">
      <dgm:prSet presAssocID="{CF50BD4C-9F9A-4217-B2F4-65BAE3B35A39}" presName="spacerR" presStyleCnt="0"/>
      <dgm:spPr/>
    </dgm:pt>
    <dgm:pt modelId="{D7187ABF-9504-471F-9CCA-34158D200FCB}" type="pres">
      <dgm:prSet presAssocID="{6AC760A8-FFC1-4506-8459-052B850C5F72}" presName="node" presStyleLbl="node1" presStyleIdx="2" presStyleCnt="4" custScaleX="225569" custScaleY="275653">
        <dgm:presLayoutVars>
          <dgm:bulletEnabled val="1"/>
        </dgm:presLayoutVars>
      </dgm:prSet>
      <dgm:spPr>
        <a:prstGeom prst="flowChartAlternateProcess">
          <a:avLst/>
        </a:prstGeom>
      </dgm:spPr>
      <dgm:t>
        <a:bodyPr/>
        <a:lstStyle/>
        <a:p>
          <a:endParaRPr lang="en-US"/>
        </a:p>
      </dgm:t>
    </dgm:pt>
    <dgm:pt modelId="{3EF6E85D-26A9-4F80-A45F-528311744911}" type="pres">
      <dgm:prSet presAssocID="{A36D48C4-4641-4B56-B5DF-D13B3CD248A2}" presName="spacerL" presStyleCnt="0"/>
      <dgm:spPr/>
    </dgm:pt>
    <dgm:pt modelId="{8BFD1F88-61CB-407D-B5A7-D0999D100012}" type="pres">
      <dgm:prSet presAssocID="{A36D48C4-4641-4B56-B5DF-D13B3CD248A2}" presName="sibTrans" presStyleLbl="sibTrans2D1" presStyleIdx="2" presStyleCnt="3"/>
      <dgm:spPr/>
      <dgm:t>
        <a:bodyPr/>
        <a:lstStyle/>
        <a:p>
          <a:endParaRPr lang="en-US"/>
        </a:p>
      </dgm:t>
    </dgm:pt>
    <dgm:pt modelId="{B4535DFE-A005-4155-A29F-F64AD8B518D5}" type="pres">
      <dgm:prSet presAssocID="{A36D48C4-4641-4B56-B5DF-D13B3CD248A2}" presName="spacerR" presStyleCnt="0"/>
      <dgm:spPr/>
    </dgm:pt>
    <dgm:pt modelId="{8C21F8A9-D112-4DCD-A0FA-167AF51BD18F}" type="pres">
      <dgm:prSet presAssocID="{28033D4D-A544-4402-88BF-3A3B441A268E}" presName="node" presStyleLbl="node1" presStyleIdx="3" presStyleCnt="4" custScaleX="225569" custScaleY="275653">
        <dgm:presLayoutVars>
          <dgm:bulletEnabled val="1"/>
        </dgm:presLayoutVars>
      </dgm:prSet>
      <dgm:spPr>
        <a:prstGeom prst="flowChartAlternateProcess">
          <a:avLst/>
        </a:prstGeom>
      </dgm:spPr>
      <dgm:t>
        <a:bodyPr/>
        <a:lstStyle/>
        <a:p>
          <a:endParaRPr lang="en-US"/>
        </a:p>
      </dgm:t>
    </dgm:pt>
  </dgm:ptLst>
  <dgm:cxnLst>
    <dgm:cxn modelId="{A58EE8E5-5B3B-4833-8537-C63E2B40FB00}" srcId="{0BF31B0D-7FA9-4620-812D-710773156E95}" destId="{8F8E9FBD-780A-4554-ABA9-726DD0702F70}" srcOrd="0" destOrd="0" parTransId="{C720A705-20B1-4EE6-B9D9-3A4D91BA183A}" sibTransId="{C4C30E09-65DA-4E00-90CB-ED9264AE2B32}"/>
    <dgm:cxn modelId="{AFDEF43B-A948-4F98-AC3A-83007C51638A}" type="presOf" srcId="{6AC760A8-FFC1-4506-8459-052B850C5F72}" destId="{D7187ABF-9504-471F-9CCA-34158D200FCB}" srcOrd="0" destOrd="0" presId="urn:microsoft.com/office/officeart/2005/8/layout/equation1"/>
    <dgm:cxn modelId="{A3A337D1-5108-44B9-AF7C-A5B9BEEDB214}" type="presOf" srcId="{8F8E9FBD-780A-4554-ABA9-726DD0702F70}" destId="{C3162B54-6F8E-42B5-AB98-31F0DE1BFAE7}" srcOrd="0" destOrd="0" presId="urn:microsoft.com/office/officeart/2005/8/layout/equation1"/>
    <dgm:cxn modelId="{9EA4EFBF-1E05-4C1A-AD4A-0D45B456B32D}" srcId="{0BF31B0D-7FA9-4620-812D-710773156E95}" destId="{6AC760A8-FFC1-4506-8459-052B850C5F72}" srcOrd="2" destOrd="0" parTransId="{A10C6A98-9E1A-4E4B-B3DB-05AFD9F3D80C}" sibTransId="{A36D48C4-4641-4B56-B5DF-D13B3CD248A2}"/>
    <dgm:cxn modelId="{768BF4A8-BDB6-4E4B-BF58-1F6BD29AD9EA}" srcId="{0BF31B0D-7FA9-4620-812D-710773156E95}" destId="{7C584A5C-2B80-47C8-B29E-6E0D701FCC32}" srcOrd="1" destOrd="0" parTransId="{CF4B223A-0384-41AA-AF8A-A1A3AC762AE4}" sibTransId="{CF50BD4C-9F9A-4217-B2F4-65BAE3B35A39}"/>
    <dgm:cxn modelId="{D4788252-14CC-488C-9AAE-F7656D32C57D}" type="presOf" srcId="{7C584A5C-2B80-47C8-B29E-6E0D701FCC32}" destId="{5A905375-6902-4CA8-9151-F1EB9DFA2FB7}" srcOrd="0" destOrd="0" presId="urn:microsoft.com/office/officeart/2005/8/layout/equation1"/>
    <dgm:cxn modelId="{2B8BC54F-3211-43B9-8580-1A194B5ACCEE}" type="presOf" srcId="{CF50BD4C-9F9A-4217-B2F4-65BAE3B35A39}" destId="{4C60337F-FE16-4B20-A94A-74CF07687B8F}" srcOrd="0" destOrd="0" presId="urn:microsoft.com/office/officeart/2005/8/layout/equation1"/>
    <dgm:cxn modelId="{79F335B0-278E-45E7-A16E-7E4CA6695C3A}" type="presOf" srcId="{C4C30E09-65DA-4E00-90CB-ED9264AE2B32}" destId="{B9F534DA-C0B4-43E5-8CDA-5673B6A0ED2E}" srcOrd="0" destOrd="0" presId="urn:microsoft.com/office/officeart/2005/8/layout/equation1"/>
    <dgm:cxn modelId="{29208875-2FE3-4FF6-A82B-9B65C49BA880}" type="presOf" srcId="{0BF31B0D-7FA9-4620-812D-710773156E95}" destId="{07B20111-9630-4E45-AC77-24CA540D4C7D}" srcOrd="0" destOrd="0" presId="urn:microsoft.com/office/officeart/2005/8/layout/equation1"/>
    <dgm:cxn modelId="{0FED78B0-08A7-423B-9201-1213ED1CC797}" type="presOf" srcId="{A36D48C4-4641-4B56-B5DF-D13B3CD248A2}" destId="{8BFD1F88-61CB-407D-B5A7-D0999D100012}" srcOrd="0" destOrd="0" presId="urn:microsoft.com/office/officeart/2005/8/layout/equation1"/>
    <dgm:cxn modelId="{D1046225-AB27-4482-96ED-DEEBD262BCC4}" type="presOf" srcId="{28033D4D-A544-4402-88BF-3A3B441A268E}" destId="{8C21F8A9-D112-4DCD-A0FA-167AF51BD18F}" srcOrd="0" destOrd="0" presId="urn:microsoft.com/office/officeart/2005/8/layout/equation1"/>
    <dgm:cxn modelId="{563F4F72-5E7E-4E0E-8893-8D8D36370EA0}" srcId="{0BF31B0D-7FA9-4620-812D-710773156E95}" destId="{28033D4D-A544-4402-88BF-3A3B441A268E}" srcOrd="3" destOrd="0" parTransId="{612BDA2D-837F-4AC4-B866-066A32B1D394}" sibTransId="{1F9A545F-A926-4353-87C3-FEB0F2B37CA3}"/>
    <dgm:cxn modelId="{D9B9BB21-BB0A-42BC-A276-3DEA26FF1C67}" type="presParOf" srcId="{07B20111-9630-4E45-AC77-24CA540D4C7D}" destId="{C3162B54-6F8E-42B5-AB98-31F0DE1BFAE7}" srcOrd="0" destOrd="0" presId="urn:microsoft.com/office/officeart/2005/8/layout/equation1"/>
    <dgm:cxn modelId="{6E35845A-D22D-4808-9342-727EC866401C}" type="presParOf" srcId="{07B20111-9630-4E45-AC77-24CA540D4C7D}" destId="{96BBF250-6C03-4F02-91E3-C4B3AFB55086}" srcOrd="1" destOrd="0" presId="urn:microsoft.com/office/officeart/2005/8/layout/equation1"/>
    <dgm:cxn modelId="{638199DE-4B3A-48D2-A9FF-096FFE09170B}" type="presParOf" srcId="{07B20111-9630-4E45-AC77-24CA540D4C7D}" destId="{B9F534DA-C0B4-43E5-8CDA-5673B6A0ED2E}" srcOrd="2" destOrd="0" presId="urn:microsoft.com/office/officeart/2005/8/layout/equation1"/>
    <dgm:cxn modelId="{5F790CED-E9A9-4AA4-AD7F-169AFF4D580B}" type="presParOf" srcId="{07B20111-9630-4E45-AC77-24CA540D4C7D}" destId="{BB305B53-0BA6-41F0-BBB6-6E38AAF3E1C4}" srcOrd="3" destOrd="0" presId="urn:microsoft.com/office/officeart/2005/8/layout/equation1"/>
    <dgm:cxn modelId="{0A84C9BA-BD04-4D6E-8D2F-1F972E336090}" type="presParOf" srcId="{07B20111-9630-4E45-AC77-24CA540D4C7D}" destId="{5A905375-6902-4CA8-9151-F1EB9DFA2FB7}" srcOrd="4" destOrd="0" presId="urn:microsoft.com/office/officeart/2005/8/layout/equation1"/>
    <dgm:cxn modelId="{5482E572-50E3-4F2A-A511-5B500022BA8A}" type="presParOf" srcId="{07B20111-9630-4E45-AC77-24CA540D4C7D}" destId="{D850783F-B66E-41F6-94A7-102C98F138DE}" srcOrd="5" destOrd="0" presId="urn:microsoft.com/office/officeart/2005/8/layout/equation1"/>
    <dgm:cxn modelId="{1D9C0B21-0CA4-420B-ABC5-746B1C4E0E2B}" type="presParOf" srcId="{07B20111-9630-4E45-AC77-24CA540D4C7D}" destId="{4C60337F-FE16-4B20-A94A-74CF07687B8F}" srcOrd="6" destOrd="0" presId="urn:microsoft.com/office/officeart/2005/8/layout/equation1"/>
    <dgm:cxn modelId="{1BF0FFC7-E00A-45E0-92D4-164F7FF990FC}" type="presParOf" srcId="{07B20111-9630-4E45-AC77-24CA540D4C7D}" destId="{7E648D79-8A3E-41C8-92A8-ABC1FCACDB18}" srcOrd="7" destOrd="0" presId="urn:microsoft.com/office/officeart/2005/8/layout/equation1"/>
    <dgm:cxn modelId="{743118EF-78BD-4C4A-BE7D-E385A20EAF7C}" type="presParOf" srcId="{07B20111-9630-4E45-AC77-24CA540D4C7D}" destId="{D7187ABF-9504-471F-9CCA-34158D200FCB}" srcOrd="8" destOrd="0" presId="urn:microsoft.com/office/officeart/2005/8/layout/equation1"/>
    <dgm:cxn modelId="{1AAA4CCE-09C0-4F6E-BEF1-74DFEF3C8C83}" type="presParOf" srcId="{07B20111-9630-4E45-AC77-24CA540D4C7D}" destId="{3EF6E85D-26A9-4F80-A45F-528311744911}" srcOrd="9" destOrd="0" presId="urn:microsoft.com/office/officeart/2005/8/layout/equation1"/>
    <dgm:cxn modelId="{0671D25B-52CD-421B-BC52-31523A9AFC5F}" type="presParOf" srcId="{07B20111-9630-4E45-AC77-24CA540D4C7D}" destId="{8BFD1F88-61CB-407D-B5A7-D0999D100012}" srcOrd="10" destOrd="0" presId="urn:microsoft.com/office/officeart/2005/8/layout/equation1"/>
    <dgm:cxn modelId="{388FABD0-B592-4904-A06E-66F0B0D9703F}" type="presParOf" srcId="{07B20111-9630-4E45-AC77-24CA540D4C7D}" destId="{B4535DFE-A005-4155-A29F-F64AD8B518D5}" srcOrd="11" destOrd="0" presId="urn:microsoft.com/office/officeart/2005/8/layout/equation1"/>
    <dgm:cxn modelId="{517C8ACC-A72D-4EAF-B1CB-9CE0E0633DD6}" type="presParOf" srcId="{07B20111-9630-4E45-AC77-24CA540D4C7D}" destId="{8C21F8A9-D112-4DCD-A0FA-167AF51BD18F}"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7EFF0F-A883-4AE9-86CF-798558D352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082C7F7-F200-428C-95B0-035671C3087A}">
      <dgm:prSet phldrT="[Text]"/>
      <dgm:spPr/>
      <dgm:t>
        <a:bodyPr/>
        <a:lstStyle/>
        <a:p>
          <a:r>
            <a:rPr lang="en-US" dirty="0" smtClean="0"/>
            <a:t>No Reportable Incidents Tab</a:t>
          </a:r>
          <a:endParaRPr lang="en-US" dirty="0"/>
        </a:p>
      </dgm:t>
    </dgm:pt>
    <dgm:pt modelId="{A49A6205-E70E-4BEF-A274-6B81CDB9BEBF}" type="parTrans" cxnId="{B59C80DC-C700-40AB-960F-7D014D2B4607}">
      <dgm:prSet/>
      <dgm:spPr/>
      <dgm:t>
        <a:bodyPr/>
        <a:lstStyle/>
        <a:p>
          <a:endParaRPr lang="en-US"/>
        </a:p>
      </dgm:t>
    </dgm:pt>
    <dgm:pt modelId="{68906179-8397-461C-8AB3-61A99E02CC4D}" type="sibTrans" cxnId="{B59C80DC-C700-40AB-960F-7D014D2B4607}">
      <dgm:prSet/>
      <dgm:spPr/>
      <dgm:t>
        <a:bodyPr/>
        <a:lstStyle/>
        <a:p>
          <a:endParaRPr lang="en-US"/>
        </a:p>
      </dgm:t>
    </dgm:pt>
    <dgm:pt modelId="{CFB73D5A-86FB-496C-BAEF-5AFEBB1EAE6A}">
      <dgm:prSet phldrT="[Text]"/>
      <dgm:spPr/>
      <dgm:t>
        <a:bodyPr/>
        <a:lstStyle/>
        <a:p>
          <a:r>
            <a:rPr lang="en-US" dirty="0" smtClean="0"/>
            <a:t>Answer new questions</a:t>
          </a:r>
          <a:endParaRPr lang="en-US" dirty="0"/>
        </a:p>
      </dgm:t>
    </dgm:pt>
    <dgm:pt modelId="{20DEC024-0731-4BC0-A7A5-433883016DCE}" type="parTrans" cxnId="{8DEB6711-3F6E-419D-AB3A-9ABE522353B6}">
      <dgm:prSet/>
      <dgm:spPr/>
      <dgm:t>
        <a:bodyPr/>
        <a:lstStyle/>
        <a:p>
          <a:endParaRPr lang="en-US"/>
        </a:p>
      </dgm:t>
    </dgm:pt>
    <dgm:pt modelId="{DB75A738-6E79-4B37-9BC8-3DD4EA83D598}" type="sibTrans" cxnId="{8DEB6711-3F6E-419D-AB3A-9ABE522353B6}">
      <dgm:prSet/>
      <dgm:spPr/>
      <dgm:t>
        <a:bodyPr/>
        <a:lstStyle/>
        <a:p>
          <a:endParaRPr lang="en-US"/>
        </a:p>
      </dgm:t>
    </dgm:pt>
    <dgm:pt modelId="{85A0E9AD-25E0-42C0-AE1B-46EC04DD3770}">
      <dgm:prSet phldrT="[Text]"/>
      <dgm:spPr/>
      <dgm:t>
        <a:bodyPr/>
        <a:lstStyle/>
        <a:p>
          <a:r>
            <a:rPr lang="en-US" dirty="0" smtClean="0"/>
            <a:t>Indicate whether schools have firearms to report</a:t>
          </a:r>
          <a:endParaRPr lang="en-US" dirty="0"/>
        </a:p>
      </dgm:t>
    </dgm:pt>
    <dgm:pt modelId="{4BDFC007-AF40-4C04-AA94-A80B368FBCD5}" type="parTrans" cxnId="{AB76AC89-6FA0-451F-8866-8C0B77A44942}">
      <dgm:prSet/>
      <dgm:spPr/>
      <dgm:t>
        <a:bodyPr/>
        <a:lstStyle/>
        <a:p>
          <a:endParaRPr lang="en-US"/>
        </a:p>
      </dgm:t>
    </dgm:pt>
    <dgm:pt modelId="{F67693D2-59DD-497F-AB35-E6C37721686F}" type="sibTrans" cxnId="{AB76AC89-6FA0-451F-8866-8C0B77A44942}">
      <dgm:prSet/>
      <dgm:spPr/>
      <dgm:t>
        <a:bodyPr/>
        <a:lstStyle/>
        <a:p>
          <a:endParaRPr lang="en-US"/>
        </a:p>
      </dgm:t>
    </dgm:pt>
    <dgm:pt modelId="{C8FC0B53-5C0B-4D61-90DF-1EB53A29ABF6}">
      <dgm:prSet phldrT="[Text]"/>
      <dgm:spPr/>
      <dgm:t>
        <a:bodyPr/>
        <a:lstStyle/>
        <a:p>
          <a:r>
            <a:rPr lang="en-US" dirty="0" smtClean="0"/>
            <a:t>Upload Data Files (in order)</a:t>
          </a:r>
          <a:endParaRPr lang="en-US" dirty="0"/>
        </a:p>
      </dgm:t>
    </dgm:pt>
    <dgm:pt modelId="{850C33E3-CB10-4A3F-8A53-BCDB7F4A6BC4}" type="parTrans" cxnId="{6F81D142-410B-4C35-A24D-367F1DF41FEA}">
      <dgm:prSet/>
      <dgm:spPr/>
      <dgm:t>
        <a:bodyPr/>
        <a:lstStyle/>
        <a:p>
          <a:endParaRPr lang="en-US"/>
        </a:p>
      </dgm:t>
    </dgm:pt>
    <dgm:pt modelId="{146B6D5E-F1B3-419E-9158-C4D39A326B29}" type="sibTrans" cxnId="{6F81D142-410B-4C35-A24D-367F1DF41FEA}">
      <dgm:prSet/>
      <dgm:spPr/>
      <dgm:t>
        <a:bodyPr/>
        <a:lstStyle/>
        <a:p>
          <a:endParaRPr lang="en-US"/>
        </a:p>
      </dgm:t>
    </dgm:pt>
    <dgm:pt modelId="{4B41DB59-4385-44FE-8CA3-C52821EEA999}">
      <dgm:prSet phldrT="[Text]"/>
      <dgm:spPr/>
      <dgm:t>
        <a:bodyPr/>
        <a:lstStyle/>
        <a:p>
          <a:r>
            <a:rPr lang="en-US" dirty="0" smtClean="0"/>
            <a:t>Discipline by Action Taken</a:t>
          </a:r>
          <a:endParaRPr lang="en-US" dirty="0"/>
        </a:p>
      </dgm:t>
    </dgm:pt>
    <dgm:pt modelId="{F7F21B53-E8D6-49C5-A9C0-31D0F594CA2F}" type="parTrans" cxnId="{49317F14-468E-4F82-935A-0A55BA7B609A}">
      <dgm:prSet/>
      <dgm:spPr/>
      <dgm:t>
        <a:bodyPr/>
        <a:lstStyle/>
        <a:p>
          <a:endParaRPr lang="en-US"/>
        </a:p>
      </dgm:t>
    </dgm:pt>
    <dgm:pt modelId="{76FAF19B-C932-444F-894F-1CEEA1AD4671}" type="sibTrans" cxnId="{49317F14-468E-4F82-935A-0A55BA7B609A}">
      <dgm:prSet/>
      <dgm:spPr/>
      <dgm:t>
        <a:bodyPr/>
        <a:lstStyle/>
        <a:p>
          <a:endParaRPr lang="en-US"/>
        </a:p>
      </dgm:t>
    </dgm:pt>
    <dgm:pt modelId="{4F57D752-6623-4E2F-BAC8-B9C53F0068E3}">
      <dgm:prSet phldrT="[Text]"/>
      <dgm:spPr/>
      <dgm:t>
        <a:bodyPr/>
        <a:lstStyle/>
        <a:p>
          <a:r>
            <a:rPr lang="en-US" dirty="0" smtClean="0"/>
            <a:t>Finalize</a:t>
          </a:r>
          <a:endParaRPr lang="en-US" dirty="0"/>
        </a:p>
      </dgm:t>
    </dgm:pt>
    <dgm:pt modelId="{D43733C4-C765-4528-B186-DE0FABDD1D4D}" type="parTrans" cxnId="{5E3D2188-A486-481F-9544-92B878048FF1}">
      <dgm:prSet/>
      <dgm:spPr/>
      <dgm:t>
        <a:bodyPr/>
        <a:lstStyle/>
        <a:p>
          <a:endParaRPr lang="en-US"/>
        </a:p>
      </dgm:t>
    </dgm:pt>
    <dgm:pt modelId="{12099E4D-82EA-42D1-99F2-F76D3496467C}" type="sibTrans" cxnId="{5E3D2188-A486-481F-9544-92B878048FF1}">
      <dgm:prSet/>
      <dgm:spPr/>
      <dgm:t>
        <a:bodyPr/>
        <a:lstStyle/>
        <a:p>
          <a:endParaRPr lang="en-US"/>
        </a:p>
      </dgm:t>
    </dgm:pt>
    <dgm:pt modelId="{D579D445-AA58-46A0-AE6F-61C993E24332}">
      <dgm:prSet phldrT="[Text]" custT="1"/>
      <dgm:spPr/>
      <dgm:t>
        <a:bodyPr/>
        <a:lstStyle/>
        <a:p>
          <a:r>
            <a:rPr lang="en-US" sz="1800" dirty="0" smtClean="0"/>
            <a:t>Review, Correct and Re-upload Data Files  as needed</a:t>
          </a:r>
          <a:endParaRPr lang="en-US" sz="1800" dirty="0"/>
        </a:p>
      </dgm:t>
    </dgm:pt>
    <dgm:pt modelId="{7DB50AAD-9CD2-4F77-95D8-B10642745170}" type="parTrans" cxnId="{83C9024B-128D-4A14-AD2E-607E0EC503C0}">
      <dgm:prSet/>
      <dgm:spPr/>
      <dgm:t>
        <a:bodyPr/>
        <a:lstStyle/>
        <a:p>
          <a:endParaRPr lang="en-US"/>
        </a:p>
      </dgm:t>
    </dgm:pt>
    <dgm:pt modelId="{4DF7D975-F302-4C48-80CD-46BC50E36020}" type="sibTrans" cxnId="{83C9024B-128D-4A14-AD2E-607E0EC503C0}">
      <dgm:prSet/>
      <dgm:spPr/>
      <dgm:t>
        <a:bodyPr/>
        <a:lstStyle/>
        <a:p>
          <a:endParaRPr lang="en-US"/>
        </a:p>
      </dgm:t>
    </dgm:pt>
    <dgm:pt modelId="{461D08F3-C704-47CA-9A33-B786598071C9}">
      <dgm:prSet phldrT="[Text]"/>
      <dgm:spPr/>
      <dgm:t>
        <a:bodyPr/>
        <a:lstStyle/>
        <a:p>
          <a:r>
            <a:rPr lang="en-US" dirty="0" smtClean="0"/>
            <a:t>Indicate whether schools have disciplinary incidents to report</a:t>
          </a:r>
          <a:endParaRPr lang="en-US" dirty="0"/>
        </a:p>
      </dgm:t>
    </dgm:pt>
    <dgm:pt modelId="{AA0304E7-C489-4590-A94C-9E2B6319DEBD}" type="parTrans" cxnId="{0B5FDBEF-789A-4771-A6C4-6690CF9B52E9}">
      <dgm:prSet/>
      <dgm:spPr/>
      <dgm:t>
        <a:bodyPr/>
        <a:lstStyle/>
        <a:p>
          <a:endParaRPr lang="en-US"/>
        </a:p>
      </dgm:t>
    </dgm:pt>
    <dgm:pt modelId="{E3DE0045-396E-44E0-A17F-8C4C28C3F018}" type="sibTrans" cxnId="{0B5FDBEF-789A-4771-A6C4-6690CF9B52E9}">
      <dgm:prSet/>
      <dgm:spPr/>
      <dgm:t>
        <a:bodyPr/>
        <a:lstStyle/>
        <a:p>
          <a:endParaRPr lang="en-US"/>
        </a:p>
      </dgm:t>
    </dgm:pt>
    <dgm:pt modelId="{54474BF6-E41D-4142-81CC-0F2FAD8D81DB}">
      <dgm:prSet/>
      <dgm:spPr/>
      <dgm:t>
        <a:bodyPr/>
        <a:lstStyle/>
        <a:p>
          <a:r>
            <a:rPr lang="en-US" dirty="0" smtClean="0"/>
            <a:t>Firearm (GFSA) Discipline</a:t>
          </a:r>
          <a:endParaRPr lang="en-US" i="1" dirty="0" smtClean="0"/>
        </a:p>
      </dgm:t>
    </dgm:pt>
    <dgm:pt modelId="{E1545DBA-C9BE-4F03-9258-515EAB1FF1EE}" type="parTrans" cxnId="{EAA4636D-32BF-4F63-AA25-915DEB5A1681}">
      <dgm:prSet/>
      <dgm:spPr/>
    </dgm:pt>
    <dgm:pt modelId="{146CF608-D121-412D-8807-78CAAAD08A3C}" type="sibTrans" cxnId="{EAA4636D-32BF-4F63-AA25-915DEB5A1681}">
      <dgm:prSet/>
      <dgm:spPr/>
    </dgm:pt>
    <dgm:pt modelId="{AE0D4777-E0FB-4D6D-B48B-C579003358EF}">
      <dgm:prSet/>
      <dgm:spPr/>
      <dgm:t>
        <a:bodyPr/>
        <a:lstStyle/>
        <a:p>
          <a:r>
            <a:rPr lang="en-US" dirty="0" smtClean="0"/>
            <a:t>Attendance Data</a:t>
          </a:r>
          <a:endParaRPr lang="en-US" i="1" dirty="0" smtClean="0"/>
        </a:p>
      </dgm:t>
    </dgm:pt>
    <dgm:pt modelId="{680BC82D-8D67-45E8-8FB1-B3A6E5111549}" type="parTrans" cxnId="{C78C21DF-4847-4337-91DE-6E989A1F3279}">
      <dgm:prSet/>
      <dgm:spPr/>
    </dgm:pt>
    <dgm:pt modelId="{FED71A1F-9D4E-49F5-A04C-F9415DACB4F0}" type="sibTrans" cxnId="{C78C21DF-4847-4337-91DE-6E989A1F3279}">
      <dgm:prSet/>
      <dgm:spPr/>
    </dgm:pt>
    <dgm:pt modelId="{C8F3C93B-F2B7-49F3-AD73-9D8BD5A08090}">
      <dgm:prSet phldrT="[Text]"/>
      <dgm:spPr/>
      <dgm:t>
        <a:bodyPr/>
        <a:lstStyle/>
        <a:p>
          <a:r>
            <a:rPr lang="en-US" dirty="0" smtClean="0"/>
            <a:t>Discipline by Student Demographic</a:t>
          </a:r>
          <a:endParaRPr lang="en-US" dirty="0"/>
        </a:p>
      </dgm:t>
    </dgm:pt>
    <dgm:pt modelId="{C9AA50E4-3129-4056-AFD2-0D0827970171}" type="parTrans" cxnId="{255E1CF5-3445-40FB-81FF-1E71AF2027FC}">
      <dgm:prSet/>
      <dgm:spPr/>
    </dgm:pt>
    <dgm:pt modelId="{BE89F622-B5C3-41FD-BBD4-444046B9979E}" type="sibTrans" cxnId="{255E1CF5-3445-40FB-81FF-1E71AF2027FC}">
      <dgm:prSet/>
      <dgm:spPr/>
    </dgm:pt>
    <dgm:pt modelId="{D7ACAAF9-2CE9-41AE-8FBE-30A2D5A77743}">
      <dgm:prSet custT="1"/>
      <dgm:spPr/>
      <dgm:t>
        <a:bodyPr/>
        <a:lstStyle/>
        <a:p>
          <a:r>
            <a:rPr lang="en-US" sz="1800" dirty="0" smtClean="0"/>
            <a:t>Validate Data Reports</a:t>
          </a:r>
        </a:p>
      </dgm:t>
    </dgm:pt>
    <dgm:pt modelId="{A8FD34F0-753C-44A9-BF90-7765B06DACAF}" type="parTrans" cxnId="{8BB64262-7784-496F-9F42-980627971351}">
      <dgm:prSet/>
      <dgm:spPr/>
      <dgm:t>
        <a:bodyPr/>
        <a:lstStyle/>
        <a:p>
          <a:endParaRPr lang="en-US"/>
        </a:p>
      </dgm:t>
    </dgm:pt>
    <dgm:pt modelId="{9B07ED9B-CB6B-4E23-92F7-59EB97A6C6C3}" type="sibTrans" cxnId="{8BB64262-7784-496F-9F42-980627971351}">
      <dgm:prSet/>
      <dgm:spPr/>
      <dgm:t>
        <a:bodyPr/>
        <a:lstStyle/>
        <a:p>
          <a:endParaRPr lang="en-US"/>
        </a:p>
      </dgm:t>
    </dgm:pt>
    <dgm:pt modelId="{580F2D22-A2CF-4B90-91B2-7590B15340A1}">
      <dgm:prSet custT="1"/>
      <dgm:spPr/>
      <dgm:t>
        <a:bodyPr/>
        <a:lstStyle/>
        <a:p>
          <a:r>
            <a:rPr lang="en-US" sz="1800" dirty="0" smtClean="0"/>
            <a:t>Finalize all files</a:t>
          </a:r>
        </a:p>
      </dgm:t>
    </dgm:pt>
    <dgm:pt modelId="{47B55F13-C620-40F5-A8BF-2AD76DE647C9}" type="parTrans" cxnId="{0CFF2E06-5913-4A01-AA70-3175506DA305}">
      <dgm:prSet/>
      <dgm:spPr/>
    </dgm:pt>
    <dgm:pt modelId="{11B864F2-6908-4883-AEDD-5015D5A801FB}" type="sibTrans" cxnId="{0CFF2E06-5913-4A01-AA70-3175506DA305}">
      <dgm:prSet/>
      <dgm:spPr/>
    </dgm:pt>
    <dgm:pt modelId="{B6523535-D1B7-4216-B185-CD4E92D68F6E}" type="pres">
      <dgm:prSet presAssocID="{737EFF0F-A883-4AE9-86CF-798558D352BE}" presName="Name0" presStyleCnt="0">
        <dgm:presLayoutVars>
          <dgm:dir/>
          <dgm:animLvl val="lvl"/>
          <dgm:resizeHandles val="exact"/>
        </dgm:presLayoutVars>
      </dgm:prSet>
      <dgm:spPr/>
      <dgm:t>
        <a:bodyPr/>
        <a:lstStyle/>
        <a:p>
          <a:endParaRPr lang="en-US"/>
        </a:p>
      </dgm:t>
    </dgm:pt>
    <dgm:pt modelId="{0B2656E9-24AF-4E71-B9AA-08CDE24BCDD2}" type="pres">
      <dgm:prSet presAssocID="{0082C7F7-F200-428C-95B0-035671C3087A}" presName="linNode" presStyleCnt="0"/>
      <dgm:spPr/>
    </dgm:pt>
    <dgm:pt modelId="{2AE2186B-3D88-4C34-A27B-0FF370DAC783}" type="pres">
      <dgm:prSet presAssocID="{0082C7F7-F200-428C-95B0-035671C3087A}" presName="parentText" presStyleLbl="node1" presStyleIdx="0" presStyleCnt="3">
        <dgm:presLayoutVars>
          <dgm:chMax val="1"/>
          <dgm:bulletEnabled val="1"/>
        </dgm:presLayoutVars>
      </dgm:prSet>
      <dgm:spPr/>
      <dgm:t>
        <a:bodyPr/>
        <a:lstStyle/>
        <a:p>
          <a:endParaRPr lang="en-US"/>
        </a:p>
      </dgm:t>
    </dgm:pt>
    <dgm:pt modelId="{98DA1176-2DA0-4FDD-A529-E63914951DAD}" type="pres">
      <dgm:prSet presAssocID="{0082C7F7-F200-428C-95B0-035671C3087A}" presName="descendantText" presStyleLbl="alignAccFollowNode1" presStyleIdx="0" presStyleCnt="3">
        <dgm:presLayoutVars>
          <dgm:bulletEnabled val="1"/>
        </dgm:presLayoutVars>
      </dgm:prSet>
      <dgm:spPr/>
      <dgm:t>
        <a:bodyPr/>
        <a:lstStyle/>
        <a:p>
          <a:endParaRPr lang="en-US"/>
        </a:p>
      </dgm:t>
    </dgm:pt>
    <dgm:pt modelId="{1795C278-43CB-4442-A8D3-C193A17E5762}" type="pres">
      <dgm:prSet presAssocID="{68906179-8397-461C-8AB3-61A99E02CC4D}" presName="sp" presStyleCnt="0"/>
      <dgm:spPr/>
    </dgm:pt>
    <dgm:pt modelId="{C5FF1E60-BE8F-46D7-A039-72B618312F1C}" type="pres">
      <dgm:prSet presAssocID="{C8FC0B53-5C0B-4D61-90DF-1EB53A29ABF6}" presName="linNode" presStyleCnt="0"/>
      <dgm:spPr/>
    </dgm:pt>
    <dgm:pt modelId="{0003515A-2223-4D16-A395-ADED9C6AB616}" type="pres">
      <dgm:prSet presAssocID="{C8FC0B53-5C0B-4D61-90DF-1EB53A29ABF6}" presName="parentText" presStyleLbl="node1" presStyleIdx="1" presStyleCnt="3">
        <dgm:presLayoutVars>
          <dgm:chMax val="1"/>
          <dgm:bulletEnabled val="1"/>
        </dgm:presLayoutVars>
      </dgm:prSet>
      <dgm:spPr/>
      <dgm:t>
        <a:bodyPr/>
        <a:lstStyle/>
        <a:p>
          <a:endParaRPr lang="en-US"/>
        </a:p>
      </dgm:t>
    </dgm:pt>
    <dgm:pt modelId="{0FB25941-5BDE-4B4A-BB87-9E8021706C4B}" type="pres">
      <dgm:prSet presAssocID="{C8FC0B53-5C0B-4D61-90DF-1EB53A29ABF6}" presName="descendantText" presStyleLbl="alignAccFollowNode1" presStyleIdx="1" presStyleCnt="3">
        <dgm:presLayoutVars>
          <dgm:bulletEnabled val="1"/>
        </dgm:presLayoutVars>
      </dgm:prSet>
      <dgm:spPr/>
      <dgm:t>
        <a:bodyPr/>
        <a:lstStyle/>
        <a:p>
          <a:endParaRPr lang="en-US"/>
        </a:p>
      </dgm:t>
    </dgm:pt>
    <dgm:pt modelId="{684E0944-3DCE-44C6-A648-BBE3E413A3B5}" type="pres">
      <dgm:prSet presAssocID="{146B6D5E-F1B3-419E-9158-C4D39A326B29}" presName="sp" presStyleCnt="0"/>
      <dgm:spPr/>
    </dgm:pt>
    <dgm:pt modelId="{8D729B56-896D-48B8-8487-D724D390FF99}" type="pres">
      <dgm:prSet presAssocID="{4F57D752-6623-4E2F-BAC8-B9C53F0068E3}" presName="linNode" presStyleCnt="0"/>
      <dgm:spPr/>
    </dgm:pt>
    <dgm:pt modelId="{B72A3E3F-F264-4A4E-AB9E-5EF39EEB8794}" type="pres">
      <dgm:prSet presAssocID="{4F57D752-6623-4E2F-BAC8-B9C53F0068E3}" presName="parentText" presStyleLbl="node1" presStyleIdx="2" presStyleCnt="3">
        <dgm:presLayoutVars>
          <dgm:chMax val="1"/>
          <dgm:bulletEnabled val="1"/>
        </dgm:presLayoutVars>
      </dgm:prSet>
      <dgm:spPr/>
      <dgm:t>
        <a:bodyPr/>
        <a:lstStyle/>
        <a:p>
          <a:endParaRPr lang="en-US"/>
        </a:p>
      </dgm:t>
    </dgm:pt>
    <dgm:pt modelId="{C232D600-EB6F-4A5B-B991-C677DC83DA17}" type="pres">
      <dgm:prSet presAssocID="{4F57D752-6623-4E2F-BAC8-B9C53F0068E3}" presName="descendantText" presStyleLbl="alignAccFollowNode1" presStyleIdx="2" presStyleCnt="3">
        <dgm:presLayoutVars>
          <dgm:bulletEnabled val="1"/>
        </dgm:presLayoutVars>
      </dgm:prSet>
      <dgm:spPr/>
      <dgm:t>
        <a:bodyPr/>
        <a:lstStyle/>
        <a:p>
          <a:endParaRPr lang="en-US"/>
        </a:p>
      </dgm:t>
    </dgm:pt>
  </dgm:ptLst>
  <dgm:cxnLst>
    <dgm:cxn modelId="{B59C80DC-C700-40AB-960F-7D014D2B4607}" srcId="{737EFF0F-A883-4AE9-86CF-798558D352BE}" destId="{0082C7F7-F200-428C-95B0-035671C3087A}" srcOrd="0" destOrd="0" parTransId="{A49A6205-E70E-4BEF-A274-6B81CDB9BEBF}" sibTransId="{68906179-8397-461C-8AB3-61A99E02CC4D}"/>
    <dgm:cxn modelId="{C0E03AF2-ECC4-41EA-B89E-6D80B7EA3BDE}" type="presOf" srcId="{85A0E9AD-25E0-42C0-AE1B-46EC04DD3770}" destId="{98DA1176-2DA0-4FDD-A529-E63914951DAD}" srcOrd="0" destOrd="2" presId="urn:microsoft.com/office/officeart/2005/8/layout/vList5"/>
    <dgm:cxn modelId="{4AACA062-E281-4A67-83BC-E8E4EFEC95BF}" type="presOf" srcId="{461D08F3-C704-47CA-9A33-B786598071C9}" destId="{98DA1176-2DA0-4FDD-A529-E63914951DAD}" srcOrd="0" destOrd="1" presId="urn:microsoft.com/office/officeart/2005/8/layout/vList5"/>
    <dgm:cxn modelId="{6F81D142-410B-4C35-A24D-367F1DF41FEA}" srcId="{737EFF0F-A883-4AE9-86CF-798558D352BE}" destId="{C8FC0B53-5C0B-4D61-90DF-1EB53A29ABF6}" srcOrd="1" destOrd="0" parTransId="{850C33E3-CB10-4A3F-8A53-BCDB7F4A6BC4}" sibTransId="{146B6D5E-F1B3-419E-9158-C4D39A326B29}"/>
    <dgm:cxn modelId="{0B5FDBEF-789A-4771-A6C4-6690CF9B52E9}" srcId="{0082C7F7-F200-428C-95B0-035671C3087A}" destId="{461D08F3-C704-47CA-9A33-B786598071C9}" srcOrd="1" destOrd="0" parTransId="{AA0304E7-C489-4590-A94C-9E2B6319DEBD}" sibTransId="{E3DE0045-396E-44E0-A17F-8C4C28C3F018}"/>
    <dgm:cxn modelId="{8DEB6711-3F6E-419D-AB3A-9ABE522353B6}" srcId="{0082C7F7-F200-428C-95B0-035671C3087A}" destId="{CFB73D5A-86FB-496C-BAEF-5AFEBB1EAE6A}" srcOrd="0" destOrd="0" parTransId="{20DEC024-0731-4BC0-A7A5-433883016DCE}" sibTransId="{DB75A738-6E79-4B37-9BC8-3DD4EA83D598}"/>
    <dgm:cxn modelId="{E5BD214D-EB27-40D9-8281-ACA18E5E110C}" type="presOf" srcId="{4F57D752-6623-4E2F-BAC8-B9C53F0068E3}" destId="{B72A3E3F-F264-4A4E-AB9E-5EF39EEB8794}" srcOrd="0" destOrd="0" presId="urn:microsoft.com/office/officeart/2005/8/layout/vList5"/>
    <dgm:cxn modelId="{255E1CF5-3445-40FB-81FF-1E71AF2027FC}" srcId="{C8FC0B53-5C0B-4D61-90DF-1EB53A29ABF6}" destId="{C8F3C93B-F2B7-49F3-AD73-9D8BD5A08090}" srcOrd="1" destOrd="0" parTransId="{C9AA50E4-3129-4056-AFD2-0D0827970171}" sibTransId="{BE89F622-B5C3-41FD-BBD4-444046B9979E}"/>
    <dgm:cxn modelId="{8BB64262-7784-496F-9F42-980627971351}" srcId="{4F57D752-6623-4E2F-BAC8-B9C53F0068E3}" destId="{D7ACAAF9-2CE9-41AE-8FBE-30A2D5A77743}" srcOrd="1" destOrd="0" parTransId="{A8FD34F0-753C-44A9-BF90-7765B06DACAF}" sibTransId="{9B07ED9B-CB6B-4E23-92F7-59EB97A6C6C3}"/>
    <dgm:cxn modelId="{02170042-C613-4AF9-B6EE-6D26FE17E3DA}" type="presOf" srcId="{D7ACAAF9-2CE9-41AE-8FBE-30A2D5A77743}" destId="{C232D600-EB6F-4A5B-B991-C677DC83DA17}" srcOrd="0" destOrd="1" presId="urn:microsoft.com/office/officeart/2005/8/layout/vList5"/>
    <dgm:cxn modelId="{AB76AC89-6FA0-451F-8866-8C0B77A44942}" srcId="{0082C7F7-F200-428C-95B0-035671C3087A}" destId="{85A0E9AD-25E0-42C0-AE1B-46EC04DD3770}" srcOrd="2" destOrd="0" parTransId="{4BDFC007-AF40-4C04-AA94-A80B368FBCD5}" sibTransId="{F67693D2-59DD-497F-AB35-E6C37721686F}"/>
    <dgm:cxn modelId="{6548E258-B7D3-4F8F-B942-C2C1E5E73654}" type="presOf" srcId="{C8FC0B53-5C0B-4D61-90DF-1EB53A29ABF6}" destId="{0003515A-2223-4D16-A395-ADED9C6AB616}" srcOrd="0" destOrd="0" presId="urn:microsoft.com/office/officeart/2005/8/layout/vList5"/>
    <dgm:cxn modelId="{F47265D5-4890-4E2E-8700-E8A94DDB2601}" type="presOf" srcId="{D579D445-AA58-46A0-AE6F-61C993E24332}" destId="{C232D600-EB6F-4A5B-B991-C677DC83DA17}" srcOrd="0" destOrd="0" presId="urn:microsoft.com/office/officeart/2005/8/layout/vList5"/>
    <dgm:cxn modelId="{0CFF2E06-5913-4A01-AA70-3175506DA305}" srcId="{4F57D752-6623-4E2F-BAC8-B9C53F0068E3}" destId="{580F2D22-A2CF-4B90-91B2-7590B15340A1}" srcOrd="2" destOrd="0" parTransId="{47B55F13-C620-40F5-A8BF-2AD76DE647C9}" sibTransId="{11B864F2-6908-4883-AEDD-5015D5A801FB}"/>
    <dgm:cxn modelId="{2D5250AA-558B-411C-B909-B595B2B79F53}" type="presOf" srcId="{54474BF6-E41D-4142-81CC-0F2FAD8D81DB}" destId="{0FB25941-5BDE-4B4A-BB87-9E8021706C4B}" srcOrd="0" destOrd="2" presId="urn:microsoft.com/office/officeart/2005/8/layout/vList5"/>
    <dgm:cxn modelId="{A06BC493-BF6C-44D9-81A2-71AB660C9191}" type="presOf" srcId="{580F2D22-A2CF-4B90-91B2-7590B15340A1}" destId="{C232D600-EB6F-4A5B-B991-C677DC83DA17}" srcOrd="0" destOrd="2" presId="urn:microsoft.com/office/officeart/2005/8/layout/vList5"/>
    <dgm:cxn modelId="{49317F14-468E-4F82-935A-0A55BA7B609A}" srcId="{C8FC0B53-5C0B-4D61-90DF-1EB53A29ABF6}" destId="{4B41DB59-4385-44FE-8CA3-C52821EEA999}" srcOrd="0" destOrd="0" parTransId="{F7F21B53-E8D6-49C5-A9C0-31D0F594CA2F}" sibTransId="{76FAF19B-C932-444F-894F-1CEEA1AD4671}"/>
    <dgm:cxn modelId="{EAA4636D-32BF-4F63-AA25-915DEB5A1681}" srcId="{C8FC0B53-5C0B-4D61-90DF-1EB53A29ABF6}" destId="{54474BF6-E41D-4142-81CC-0F2FAD8D81DB}" srcOrd="2" destOrd="0" parTransId="{E1545DBA-C9BE-4F03-9258-515EAB1FF1EE}" sibTransId="{146CF608-D121-412D-8807-78CAAAD08A3C}"/>
    <dgm:cxn modelId="{C78C21DF-4847-4337-91DE-6E989A1F3279}" srcId="{C8FC0B53-5C0B-4D61-90DF-1EB53A29ABF6}" destId="{AE0D4777-E0FB-4D6D-B48B-C579003358EF}" srcOrd="3" destOrd="0" parTransId="{680BC82D-8D67-45E8-8FB1-B3A6E5111549}" sibTransId="{FED71A1F-9D4E-49F5-A04C-F9415DACB4F0}"/>
    <dgm:cxn modelId="{D664C843-FB47-4829-A003-407A635FFED0}" type="presOf" srcId="{C8F3C93B-F2B7-49F3-AD73-9D8BD5A08090}" destId="{0FB25941-5BDE-4B4A-BB87-9E8021706C4B}" srcOrd="0" destOrd="1" presId="urn:microsoft.com/office/officeart/2005/8/layout/vList5"/>
    <dgm:cxn modelId="{C0B56188-5CBE-4CB6-B898-AE2C5DE190D7}" type="presOf" srcId="{0082C7F7-F200-428C-95B0-035671C3087A}" destId="{2AE2186B-3D88-4C34-A27B-0FF370DAC783}" srcOrd="0" destOrd="0" presId="urn:microsoft.com/office/officeart/2005/8/layout/vList5"/>
    <dgm:cxn modelId="{5E3D2188-A486-481F-9544-92B878048FF1}" srcId="{737EFF0F-A883-4AE9-86CF-798558D352BE}" destId="{4F57D752-6623-4E2F-BAC8-B9C53F0068E3}" srcOrd="2" destOrd="0" parTransId="{D43733C4-C765-4528-B186-DE0FABDD1D4D}" sibTransId="{12099E4D-82EA-42D1-99F2-F76D3496467C}"/>
    <dgm:cxn modelId="{AA93890A-9B75-4041-B6F1-3243ADE2110F}" type="presOf" srcId="{CFB73D5A-86FB-496C-BAEF-5AFEBB1EAE6A}" destId="{98DA1176-2DA0-4FDD-A529-E63914951DAD}" srcOrd="0" destOrd="0" presId="urn:microsoft.com/office/officeart/2005/8/layout/vList5"/>
    <dgm:cxn modelId="{B2FE26B4-4258-42F5-BDC4-0E17619F6632}" type="presOf" srcId="{737EFF0F-A883-4AE9-86CF-798558D352BE}" destId="{B6523535-D1B7-4216-B185-CD4E92D68F6E}" srcOrd="0" destOrd="0" presId="urn:microsoft.com/office/officeart/2005/8/layout/vList5"/>
    <dgm:cxn modelId="{12286308-426F-4C2B-8F98-FB07C58A6E38}" type="presOf" srcId="{AE0D4777-E0FB-4D6D-B48B-C579003358EF}" destId="{0FB25941-5BDE-4B4A-BB87-9E8021706C4B}" srcOrd="0" destOrd="3" presId="urn:microsoft.com/office/officeart/2005/8/layout/vList5"/>
    <dgm:cxn modelId="{F3BC6B1D-7CCB-4CC8-ADC6-5D2CD0A65061}" type="presOf" srcId="{4B41DB59-4385-44FE-8CA3-C52821EEA999}" destId="{0FB25941-5BDE-4B4A-BB87-9E8021706C4B}" srcOrd="0" destOrd="0" presId="urn:microsoft.com/office/officeart/2005/8/layout/vList5"/>
    <dgm:cxn modelId="{83C9024B-128D-4A14-AD2E-607E0EC503C0}" srcId="{4F57D752-6623-4E2F-BAC8-B9C53F0068E3}" destId="{D579D445-AA58-46A0-AE6F-61C993E24332}" srcOrd="0" destOrd="0" parTransId="{7DB50AAD-9CD2-4F77-95D8-B10642745170}" sibTransId="{4DF7D975-F302-4C48-80CD-46BC50E36020}"/>
    <dgm:cxn modelId="{2757480A-E1CB-4F37-8175-FD0486BC34C3}" type="presParOf" srcId="{B6523535-D1B7-4216-B185-CD4E92D68F6E}" destId="{0B2656E9-24AF-4E71-B9AA-08CDE24BCDD2}" srcOrd="0" destOrd="0" presId="urn:microsoft.com/office/officeart/2005/8/layout/vList5"/>
    <dgm:cxn modelId="{78E897E6-DB51-47AE-9CDD-BFF4B591B2E9}" type="presParOf" srcId="{0B2656E9-24AF-4E71-B9AA-08CDE24BCDD2}" destId="{2AE2186B-3D88-4C34-A27B-0FF370DAC783}" srcOrd="0" destOrd="0" presId="urn:microsoft.com/office/officeart/2005/8/layout/vList5"/>
    <dgm:cxn modelId="{5CC73483-C9CC-4C2E-BB13-939FA7EB9965}" type="presParOf" srcId="{0B2656E9-24AF-4E71-B9AA-08CDE24BCDD2}" destId="{98DA1176-2DA0-4FDD-A529-E63914951DAD}" srcOrd="1" destOrd="0" presId="urn:microsoft.com/office/officeart/2005/8/layout/vList5"/>
    <dgm:cxn modelId="{E71E1A24-A69B-41F5-9B90-6A969A2B9612}" type="presParOf" srcId="{B6523535-D1B7-4216-B185-CD4E92D68F6E}" destId="{1795C278-43CB-4442-A8D3-C193A17E5762}" srcOrd="1" destOrd="0" presId="urn:microsoft.com/office/officeart/2005/8/layout/vList5"/>
    <dgm:cxn modelId="{5887016C-9B8E-4C08-A333-7D301DEB7302}" type="presParOf" srcId="{B6523535-D1B7-4216-B185-CD4E92D68F6E}" destId="{C5FF1E60-BE8F-46D7-A039-72B618312F1C}" srcOrd="2" destOrd="0" presId="urn:microsoft.com/office/officeart/2005/8/layout/vList5"/>
    <dgm:cxn modelId="{ED298483-545F-4A83-8BE3-830B9CC8BEA4}" type="presParOf" srcId="{C5FF1E60-BE8F-46D7-A039-72B618312F1C}" destId="{0003515A-2223-4D16-A395-ADED9C6AB616}" srcOrd="0" destOrd="0" presId="urn:microsoft.com/office/officeart/2005/8/layout/vList5"/>
    <dgm:cxn modelId="{625E0392-585B-44BD-93E2-7BF8EEA72AFC}" type="presParOf" srcId="{C5FF1E60-BE8F-46D7-A039-72B618312F1C}" destId="{0FB25941-5BDE-4B4A-BB87-9E8021706C4B}" srcOrd="1" destOrd="0" presId="urn:microsoft.com/office/officeart/2005/8/layout/vList5"/>
    <dgm:cxn modelId="{2D0D4116-4F48-4A85-AE66-A7870DA4A179}" type="presParOf" srcId="{B6523535-D1B7-4216-B185-CD4E92D68F6E}" destId="{684E0944-3DCE-44C6-A648-BBE3E413A3B5}" srcOrd="3" destOrd="0" presId="urn:microsoft.com/office/officeart/2005/8/layout/vList5"/>
    <dgm:cxn modelId="{0FF1D5A9-DC12-42D1-8384-84FABBB95143}" type="presParOf" srcId="{B6523535-D1B7-4216-B185-CD4E92D68F6E}" destId="{8D729B56-896D-48B8-8487-D724D390FF99}" srcOrd="4" destOrd="0" presId="urn:microsoft.com/office/officeart/2005/8/layout/vList5"/>
    <dgm:cxn modelId="{8A330E5D-89A2-4E65-9085-90E40681DE8B}" type="presParOf" srcId="{8D729B56-896D-48B8-8487-D724D390FF99}" destId="{B72A3E3F-F264-4A4E-AB9E-5EF39EEB8794}" srcOrd="0" destOrd="0" presId="urn:microsoft.com/office/officeart/2005/8/layout/vList5"/>
    <dgm:cxn modelId="{64A04095-8C20-4624-A635-CCE88110D09E}" type="presParOf" srcId="{8D729B56-896D-48B8-8487-D724D390FF99}" destId="{C232D600-EB6F-4A5B-B991-C677DC83DA1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C6575-CE10-4B4D-971E-5814C494D40E}">
      <dsp:nvSpPr>
        <dsp:cNvPr id="0" name=""/>
        <dsp:cNvSpPr/>
      </dsp:nvSpPr>
      <dsp:spPr>
        <a:xfrm>
          <a:off x="419438" y="1399"/>
          <a:ext cx="2548607" cy="1709590"/>
        </a:xfrm>
        <a:prstGeom prst="round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C2878-FFEA-40A6-8F80-D73B0AA4C904}">
      <dsp:nvSpPr>
        <dsp:cNvPr id="0" name=""/>
        <dsp:cNvSpPr/>
      </dsp:nvSpPr>
      <dsp:spPr>
        <a:xfrm>
          <a:off x="1342381" y="1487971"/>
          <a:ext cx="1962248" cy="72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Discipline by Action</a:t>
          </a:r>
          <a:endParaRPr lang="en-US" sz="2000" kern="1200" dirty="0"/>
        </a:p>
      </dsp:txBody>
      <dsp:txXfrm>
        <a:off x="1342381" y="1487971"/>
        <a:ext cx="1962248" cy="727994"/>
      </dsp:txXfrm>
    </dsp:sp>
    <dsp:sp modelId="{5C327087-E6FE-4EEE-836A-36693F1DAED9}">
      <dsp:nvSpPr>
        <dsp:cNvPr id="0" name=""/>
        <dsp:cNvSpPr/>
      </dsp:nvSpPr>
      <dsp:spPr>
        <a:xfrm>
          <a:off x="5095588" y="1406"/>
          <a:ext cx="1962248" cy="1567496"/>
        </a:xfrm>
        <a:prstGeom prst="roundRect">
          <a:avLst/>
        </a:prstGeom>
        <a:solidFill>
          <a:schemeClr val="accent1">
            <a:hueOff val="0"/>
            <a:satOff val="0"/>
            <a:lumOff val="0"/>
            <a:alpha val="11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F9D59-540A-4512-BFD7-0BC1915F005D}">
      <dsp:nvSpPr>
        <dsp:cNvPr id="0" name=""/>
        <dsp:cNvSpPr/>
      </dsp:nvSpPr>
      <dsp:spPr>
        <a:xfrm>
          <a:off x="5370078" y="1473334"/>
          <a:ext cx="2935543" cy="72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Discipline by Student Demographic</a:t>
          </a:r>
          <a:endParaRPr lang="en-US" sz="2000" kern="1200" dirty="0"/>
        </a:p>
      </dsp:txBody>
      <dsp:txXfrm>
        <a:off x="5370078" y="1473334"/>
        <a:ext cx="2935543" cy="727994"/>
      </dsp:txXfrm>
    </dsp:sp>
    <dsp:sp modelId="{3DFD817D-6803-4C21-97D8-5C2D4F62BFCF}">
      <dsp:nvSpPr>
        <dsp:cNvPr id="0" name=""/>
        <dsp:cNvSpPr/>
      </dsp:nvSpPr>
      <dsp:spPr>
        <a:xfrm>
          <a:off x="4827206" y="2680265"/>
          <a:ext cx="1962248" cy="1351989"/>
        </a:xfrm>
        <a:prstGeom prst="round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9E58B-E838-4515-B9CB-57E60066245D}">
      <dsp:nvSpPr>
        <dsp:cNvPr id="0" name=""/>
        <dsp:cNvSpPr/>
      </dsp:nvSpPr>
      <dsp:spPr>
        <a:xfrm>
          <a:off x="1207936" y="3458742"/>
          <a:ext cx="1962248" cy="760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Firearm (GFSA) Discipline</a:t>
          </a:r>
          <a:endParaRPr lang="en-US" sz="2000" kern="1200" dirty="0"/>
        </a:p>
      </dsp:txBody>
      <dsp:txXfrm>
        <a:off x="1207936" y="3458742"/>
        <a:ext cx="1962248" cy="760659"/>
      </dsp:txXfrm>
    </dsp:sp>
    <dsp:sp modelId="{846D5F2B-20A6-40EF-909C-5681F981F4C1}">
      <dsp:nvSpPr>
        <dsp:cNvPr id="0" name=""/>
        <dsp:cNvSpPr/>
      </dsp:nvSpPr>
      <dsp:spPr>
        <a:xfrm>
          <a:off x="205939" y="2656976"/>
          <a:ext cx="1240180" cy="1087553"/>
        </a:xfrm>
        <a:prstGeom prst="round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7B6EA-E90D-4653-A57C-D979DCF7A9F4}">
      <dsp:nvSpPr>
        <dsp:cNvPr id="0" name=""/>
        <dsp:cNvSpPr/>
      </dsp:nvSpPr>
      <dsp:spPr>
        <a:xfrm>
          <a:off x="5900091" y="3532314"/>
          <a:ext cx="1962248" cy="72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Attendance Data</a:t>
          </a:r>
          <a:endParaRPr lang="en-US" sz="2000" kern="1200" dirty="0"/>
        </a:p>
      </dsp:txBody>
      <dsp:txXfrm>
        <a:off x="5900091" y="3532314"/>
        <a:ext cx="1962248" cy="727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C664B4-81F1-E24F-90AF-27DC019489E9}" type="datetime1">
              <a:rPr lang="en-US" smtClean="0"/>
              <a:t>4/29/2016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7F1863-8423-8E48-8D02-88636C918AC7}" type="datetime1">
              <a:rPr lang="en-US" smtClean="0"/>
              <a:t>4/29/2016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4/29/2016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371485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4/29/2016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a:p>
        </p:txBody>
      </p:sp>
    </p:spTree>
    <p:extLst>
      <p:ext uri="{BB962C8B-B14F-4D97-AF65-F5344CB8AC3E}">
        <p14:creationId xmlns:p14="http://schemas.microsoft.com/office/powerpoint/2010/main" val="67505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4/29/2016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69</a:t>
            </a:fld>
            <a:endParaRPr lang="en-US"/>
          </a:p>
        </p:txBody>
      </p:sp>
    </p:spTree>
    <p:extLst>
      <p:ext uri="{BB962C8B-B14F-4D97-AF65-F5344CB8AC3E}">
        <p14:creationId xmlns:p14="http://schemas.microsoft.com/office/powerpoint/2010/main" val="4044820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ftr="0" dt="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dx.cde.state.co.us/pipelin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hyperlink" Target="http://www.cde.state.co.us/datapipeline/schooldisciplineattendance" TargetMode="External"/><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hyperlink" Target="http://www.cde.state.co.us/datapipeline/schooldisciplineattendanc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cde.state.co.us/datapipeline/sdabehaviorstatutesclarification"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cde.state.co.us/datapipeline/sdabehaviorstatutesclarification"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image" Target="../media/image5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0999" y="4777044"/>
            <a:ext cx="8341851" cy="1645920"/>
          </a:xfrm>
        </p:spPr>
        <p:txBody>
          <a:bodyPr/>
          <a:lstStyle/>
          <a:p>
            <a:pPr>
              <a:defRPr/>
            </a:pPr>
            <a:r>
              <a:rPr lang="en-US" dirty="0" smtClean="0">
                <a:solidFill>
                  <a:schemeClr val="bg1">
                    <a:lumMod val="85000"/>
                  </a:schemeClr>
                </a:solidFill>
              </a:rPr>
              <a:t>Annette Severson – </a:t>
            </a:r>
            <a:r>
              <a:rPr lang="en-US" dirty="0" smtClean="0">
                <a:solidFill>
                  <a:schemeClr val="bg1">
                    <a:lumMod val="85000"/>
                  </a:schemeClr>
                </a:solidFill>
                <a:hlinkClick r:id="rId2"/>
              </a:rPr>
              <a:t>severson_a@cde.state.co.us</a:t>
            </a:r>
            <a:r>
              <a:rPr lang="en-US" dirty="0" smtClean="0">
                <a:solidFill>
                  <a:schemeClr val="bg1">
                    <a:lumMod val="85000"/>
                  </a:schemeClr>
                </a:solidFill>
              </a:rPr>
              <a:t> </a:t>
            </a:r>
            <a:endParaRPr lang="en-US" dirty="0">
              <a:solidFill>
                <a:schemeClr val="bg1">
                  <a:lumMod val="85000"/>
                </a:schemeClr>
              </a:solidFill>
            </a:endParaRPr>
          </a:p>
        </p:txBody>
      </p:sp>
      <p:sp>
        <p:nvSpPr>
          <p:cNvPr id="4" name="Title 3"/>
          <p:cNvSpPr>
            <a:spLocks noGrp="1"/>
          </p:cNvSpPr>
          <p:nvPr>
            <p:ph type="title"/>
          </p:nvPr>
        </p:nvSpPr>
        <p:spPr>
          <a:xfrm>
            <a:off x="380999" y="1330762"/>
            <a:ext cx="8341851" cy="1645920"/>
          </a:xfrm>
        </p:spPr>
        <p:txBody>
          <a:bodyPr/>
          <a:lstStyle/>
          <a:p>
            <a:pPr>
              <a:defRPr/>
            </a:pPr>
            <a:r>
              <a:rPr lang="en-US" dirty="0" smtClean="0"/>
              <a:t>2015-16 School Discipline and Attendance (SDA)</a:t>
            </a:r>
            <a:endParaRPr lang="en-US" dirty="0"/>
          </a:p>
        </p:txBody>
      </p:sp>
    </p:spTree>
    <p:extLst>
      <p:ext uri="{BB962C8B-B14F-4D97-AF65-F5344CB8AC3E}">
        <p14:creationId xmlns:p14="http://schemas.microsoft.com/office/powerpoint/2010/main" val="420009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723660" y="2026042"/>
            <a:ext cx="4038600" cy="3349261"/>
          </a:xfrm>
          <a:ln>
            <a:solidFill>
              <a:schemeClr val="accent1"/>
            </a:solidFill>
          </a:ln>
        </p:spPr>
        <p:txBody>
          <a:bodyPr/>
          <a:lstStyle/>
          <a:p>
            <a:r>
              <a:rPr lang="en-US" dirty="0" smtClean="0"/>
              <a:t>Count of Days </a:t>
            </a:r>
          </a:p>
          <a:p>
            <a:r>
              <a:rPr lang="en-US" dirty="0" smtClean="0"/>
              <a:t>1 record per school</a:t>
            </a:r>
            <a:endParaRPr lang="en-US" dirty="0"/>
          </a:p>
        </p:txBody>
      </p:sp>
      <p:sp>
        <p:nvSpPr>
          <p:cNvPr id="3" name="Title 2"/>
          <p:cNvSpPr>
            <a:spLocks noGrp="1"/>
          </p:cNvSpPr>
          <p:nvPr>
            <p:ph type="title"/>
          </p:nvPr>
        </p:nvSpPr>
        <p:spPr>
          <a:xfrm>
            <a:off x="264919" y="344225"/>
            <a:ext cx="8762260" cy="1054394"/>
          </a:xfrm>
        </p:spPr>
        <p:txBody>
          <a:bodyPr/>
          <a:lstStyle/>
          <a:p>
            <a:r>
              <a:rPr lang="en-US" dirty="0" smtClean="0"/>
              <a:t>File Comparison </a:t>
            </a:r>
            <a:br>
              <a:rPr lang="en-US" dirty="0" smtClean="0"/>
            </a:br>
            <a:r>
              <a:rPr lang="en-US" sz="2800" i="1" dirty="0" smtClean="0"/>
              <a:t>(part 2)</a:t>
            </a:r>
            <a:endParaRPr lang="en-US" i="1" dirty="0"/>
          </a:p>
        </p:txBody>
      </p:sp>
      <p:sp>
        <p:nvSpPr>
          <p:cNvPr id="7" name="TextBox 6"/>
          <p:cNvSpPr txBox="1"/>
          <p:nvPr/>
        </p:nvSpPr>
        <p:spPr>
          <a:xfrm>
            <a:off x="683664" y="1609514"/>
            <a:ext cx="3497177" cy="430887"/>
          </a:xfrm>
          <a:prstGeom prst="rect">
            <a:avLst/>
          </a:prstGeom>
          <a:noFill/>
        </p:spPr>
        <p:txBody>
          <a:bodyPr wrap="square" rtlCol="0">
            <a:spAutoFit/>
          </a:bodyPr>
          <a:lstStyle/>
          <a:p>
            <a:pPr algn="ctr"/>
            <a:r>
              <a:rPr lang="en-US" sz="2200" b="1" dirty="0" smtClean="0"/>
              <a:t>Firearm (GFSA) Discipline</a:t>
            </a:r>
            <a:endParaRPr lang="en-US" sz="2200" b="1" dirty="0"/>
          </a:p>
        </p:txBody>
      </p:sp>
      <p:sp>
        <p:nvSpPr>
          <p:cNvPr id="8" name="TextBox 7"/>
          <p:cNvSpPr txBox="1"/>
          <p:nvPr/>
        </p:nvSpPr>
        <p:spPr>
          <a:xfrm>
            <a:off x="4512180" y="1609514"/>
            <a:ext cx="4455178" cy="430887"/>
          </a:xfrm>
          <a:prstGeom prst="rect">
            <a:avLst/>
          </a:prstGeom>
          <a:noFill/>
        </p:spPr>
        <p:txBody>
          <a:bodyPr wrap="square" rtlCol="0">
            <a:spAutoFit/>
          </a:bodyPr>
          <a:lstStyle/>
          <a:p>
            <a:pPr algn="ctr"/>
            <a:r>
              <a:rPr lang="en-US" sz="2200" b="1" dirty="0" smtClean="0"/>
              <a:t>Attendance Data</a:t>
            </a:r>
            <a:endParaRPr lang="en-US" sz="2200" b="1" dirty="0"/>
          </a:p>
        </p:txBody>
      </p:sp>
      <p:sp>
        <p:nvSpPr>
          <p:cNvPr id="9" name="Content Placeholder 4"/>
          <p:cNvSpPr txBox="1">
            <a:spLocks/>
          </p:cNvSpPr>
          <p:nvPr/>
        </p:nvSpPr>
        <p:spPr>
          <a:xfrm>
            <a:off x="473580" y="2040401"/>
            <a:ext cx="4038600" cy="3349261"/>
          </a:xfrm>
          <a:prstGeom prst="rect">
            <a:avLst/>
          </a:prstGeom>
          <a:ln>
            <a:solidFill>
              <a:schemeClr val="accent1"/>
            </a:solidFill>
          </a:ln>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i="0" kern="1200" spc="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b="0" i="0" kern="1200" spc="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b="0" i="0" kern="1200" spc="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b="0" i="0" kern="1200" spc="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b="0" i="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r>
              <a:rPr lang="en-US" dirty="0" smtClean="0"/>
              <a:t>Count of Firearm Possessions per school</a:t>
            </a:r>
          </a:p>
          <a:p>
            <a:r>
              <a:rPr lang="en-US" dirty="0" smtClean="0"/>
              <a:t>Reported by action taken for each firearm possession</a:t>
            </a:r>
          </a:p>
          <a:p>
            <a:pPr marL="45720" indent="0">
              <a:buNone/>
            </a:pPr>
            <a:endParaRPr lang="en-US" dirty="0"/>
          </a:p>
        </p:txBody>
      </p:sp>
    </p:spTree>
    <p:extLst>
      <p:ext uri="{BB962C8B-B14F-4D97-AF65-F5344CB8AC3E}">
        <p14:creationId xmlns:p14="http://schemas.microsoft.com/office/powerpoint/2010/main" val="71972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students disciplined during the school year</a:t>
            </a:r>
          </a:p>
          <a:p>
            <a:r>
              <a:rPr lang="en-US" dirty="0" smtClean="0"/>
              <a:t>All student attendance info- count of days and partial days</a:t>
            </a:r>
          </a:p>
          <a:p>
            <a:endParaRPr lang="en-US" sz="1200" dirty="0" smtClean="0"/>
          </a:p>
          <a:p>
            <a:endParaRPr lang="en-US" sz="1200" dirty="0"/>
          </a:p>
          <a:p>
            <a:pPr>
              <a:buFont typeface="Wingdings" panose="05000000000000000000" pitchFamily="2" charset="2"/>
              <a:buChar char="ü"/>
            </a:pPr>
            <a:r>
              <a:rPr lang="en-US" dirty="0"/>
              <a:t>Include the </a:t>
            </a:r>
            <a:r>
              <a:rPr lang="en-US" dirty="0" smtClean="0"/>
              <a:t>student and incident:</a:t>
            </a:r>
            <a:endParaRPr lang="en-US" dirty="0"/>
          </a:p>
          <a:p>
            <a:pPr lvl="1">
              <a:buFont typeface="Arial" panose="020B0604020202020204" pitchFamily="34" charset="0"/>
              <a:buChar char="•"/>
            </a:pPr>
            <a:r>
              <a:rPr lang="en-US" dirty="0"/>
              <a:t>If the student is disciplined with a Classroom Suspension, In-School Suspension, Out of School Suspension, Expelled, or Referred to Law Enforcement </a:t>
            </a:r>
            <a:r>
              <a:rPr lang="en-US" dirty="0" smtClean="0"/>
              <a:t>regardless of behavior code</a:t>
            </a:r>
            <a:endParaRPr lang="en-US" dirty="0"/>
          </a:p>
          <a:p>
            <a:pPr lvl="2">
              <a:buFont typeface="Arial" panose="020B0604020202020204" pitchFamily="34" charset="0"/>
              <a:buChar char="•"/>
            </a:pPr>
            <a:r>
              <a:rPr lang="en-US" dirty="0"/>
              <a:t>OR</a:t>
            </a:r>
          </a:p>
          <a:p>
            <a:pPr lvl="1">
              <a:buFont typeface="Arial" panose="020B0604020202020204" pitchFamily="34" charset="0"/>
              <a:buChar char="•"/>
            </a:pPr>
            <a:r>
              <a:rPr lang="en-US" dirty="0" smtClean="0"/>
              <a:t>If the incident would fit a behavior code other than code 12- Other Violation of Code of Conduct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must be Reported?</a:t>
            </a:r>
            <a:endParaRPr lang="en-US" dirty="0"/>
          </a:p>
        </p:txBody>
      </p:sp>
    </p:spTree>
    <p:extLst>
      <p:ext uri="{BB962C8B-B14F-4D97-AF65-F5344CB8AC3E}">
        <p14:creationId xmlns:p14="http://schemas.microsoft.com/office/powerpoint/2010/main" val="375692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Update ‘No Reportable Incidents’ Tab</a:t>
            </a:r>
          </a:p>
          <a:p>
            <a:r>
              <a:rPr lang="en-US" dirty="0" smtClean="0"/>
              <a:t>Create and Upload Data files in order:</a:t>
            </a:r>
          </a:p>
          <a:p>
            <a:pPr marL="822960" lvl="1" indent="-457200">
              <a:buClr>
                <a:schemeClr val="accent1">
                  <a:lumMod val="75000"/>
                </a:schemeClr>
              </a:buClr>
              <a:buFont typeface="+mj-lt"/>
              <a:buAutoNum type="arabicPeriod"/>
            </a:pPr>
            <a:r>
              <a:rPr lang="en-US" dirty="0"/>
              <a:t>Discipline by Action File</a:t>
            </a:r>
          </a:p>
          <a:p>
            <a:pPr marL="822960" lvl="1" indent="-457200">
              <a:buClr>
                <a:schemeClr val="accent1">
                  <a:lumMod val="75000"/>
                </a:schemeClr>
              </a:buClr>
              <a:buFont typeface="+mj-lt"/>
              <a:buAutoNum type="arabicPeriod"/>
            </a:pPr>
            <a:r>
              <a:rPr lang="en-US" dirty="0"/>
              <a:t>Discipline by Student Demographic File</a:t>
            </a:r>
          </a:p>
          <a:p>
            <a:pPr marL="822960" lvl="1" indent="-457200">
              <a:buClr>
                <a:schemeClr val="accent1">
                  <a:lumMod val="75000"/>
                </a:schemeClr>
              </a:buClr>
              <a:buFont typeface="+mj-lt"/>
              <a:buAutoNum type="arabicPeriod"/>
            </a:pPr>
            <a:r>
              <a:rPr lang="en-US" dirty="0"/>
              <a:t>Firearm (GFSA) Discipline File</a:t>
            </a:r>
          </a:p>
          <a:p>
            <a:pPr marL="822960" lvl="1" indent="-457200">
              <a:buClr>
                <a:schemeClr val="accent1">
                  <a:lumMod val="75000"/>
                </a:schemeClr>
              </a:buClr>
              <a:buFont typeface="+mj-lt"/>
              <a:buAutoNum type="arabicPeriod"/>
            </a:pPr>
            <a:r>
              <a:rPr lang="en-US" dirty="0"/>
              <a:t>Attendance </a:t>
            </a:r>
            <a:r>
              <a:rPr lang="en-US" dirty="0" smtClean="0"/>
              <a:t>File</a:t>
            </a:r>
          </a:p>
          <a:p>
            <a:pPr marL="548640" indent="-457200">
              <a:buFont typeface="Wingdings" panose="05000000000000000000" pitchFamily="2" charset="2"/>
              <a:buChar char="§"/>
            </a:pPr>
            <a:r>
              <a:rPr lang="en-US" dirty="0" smtClean="0"/>
              <a:t>Review error reports, correct data and re-upload files as needed</a:t>
            </a:r>
          </a:p>
          <a:p>
            <a:pPr marL="548640" indent="-457200">
              <a:buFont typeface="Wingdings" panose="05000000000000000000" pitchFamily="2" charset="2"/>
              <a:buChar char="§"/>
            </a:pPr>
            <a:r>
              <a:rPr lang="en-US" dirty="0" smtClean="0"/>
              <a:t>Review data reports for accuracy</a:t>
            </a:r>
          </a:p>
          <a:p>
            <a:pPr marL="548640" indent="-457200">
              <a:buFont typeface="Wingdings" panose="05000000000000000000" pitchFamily="2" charset="2"/>
              <a:buChar char="§"/>
            </a:pPr>
            <a:r>
              <a:rPr lang="en-US" dirty="0" smtClean="0"/>
              <a:t>Finalize data</a:t>
            </a:r>
            <a:endParaRPr lang="en-US" dirty="0"/>
          </a:p>
          <a:p>
            <a:endParaRPr lang="en-US" dirty="0" smtClean="0"/>
          </a:p>
          <a:p>
            <a:pPr lvl="1"/>
            <a:endParaRPr lang="en-US" dirty="0"/>
          </a:p>
        </p:txBody>
      </p:sp>
      <p:sp>
        <p:nvSpPr>
          <p:cNvPr id="5" name="Title 4"/>
          <p:cNvSpPr>
            <a:spLocks noGrp="1"/>
          </p:cNvSpPr>
          <p:nvPr>
            <p:ph type="title"/>
          </p:nvPr>
        </p:nvSpPr>
        <p:spPr/>
        <p:txBody>
          <a:bodyPr/>
          <a:lstStyle/>
          <a:p>
            <a:r>
              <a:rPr lang="en-US" dirty="0" smtClean="0"/>
              <a:t>Quick Review of Process</a:t>
            </a:r>
            <a:endParaRPr lang="en-US" dirty="0"/>
          </a:p>
        </p:txBody>
      </p:sp>
    </p:spTree>
    <p:extLst>
      <p:ext uri="{BB962C8B-B14F-4D97-AF65-F5344CB8AC3E}">
        <p14:creationId xmlns:p14="http://schemas.microsoft.com/office/powerpoint/2010/main" val="294783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2015-16 File Layout Updates and SDA Changes</a:t>
            </a:r>
            <a:endParaRPr lang="en-US" dirty="0"/>
          </a:p>
        </p:txBody>
      </p:sp>
      <p:pic>
        <p:nvPicPr>
          <p:cNvPr id="3074" name="Picture 2" descr="C:\Users\severson_a\AppData\Local\Microsoft\Windows\Temporary Internet Files\Content.IE5\12FAAYWO\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498" y="3836794"/>
            <a:ext cx="2273180" cy="191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1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Discipline by Action File:</a:t>
            </a:r>
          </a:p>
          <a:p>
            <a:pPr lvl="1"/>
            <a:r>
              <a:rPr lang="en-US" dirty="0" smtClean="0"/>
              <a:t>New/Updated Behavior Codes</a:t>
            </a:r>
          </a:p>
          <a:p>
            <a:pPr lvl="1"/>
            <a:r>
              <a:rPr lang="en-US" dirty="0" smtClean="0"/>
              <a:t>Revised Law Enforcement Referral definition</a:t>
            </a:r>
          </a:p>
          <a:p>
            <a:endParaRPr lang="en-US" sz="1000" dirty="0" smtClean="0"/>
          </a:p>
          <a:p>
            <a:r>
              <a:rPr lang="en-US" dirty="0" smtClean="0"/>
              <a:t>Discipline by Student Demographic File:</a:t>
            </a:r>
          </a:p>
          <a:p>
            <a:pPr lvl="1"/>
            <a:r>
              <a:rPr lang="en-US" dirty="0" smtClean="0"/>
              <a:t>Removed Habitually Disruptive Students field</a:t>
            </a:r>
          </a:p>
          <a:p>
            <a:endParaRPr lang="en-US" sz="1000" dirty="0" smtClean="0"/>
          </a:p>
          <a:p>
            <a:r>
              <a:rPr lang="en-US" dirty="0" smtClean="0"/>
              <a:t>Firearm (GFSA) Discipline File:</a:t>
            </a:r>
          </a:p>
          <a:p>
            <a:pPr lvl="1"/>
            <a:r>
              <a:rPr lang="en-US" dirty="0" smtClean="0"/>
              <a:t>Added Grade Level field</a:t>
            </a:r>
          </a:p>
          <a:p>
            <a:endParaRPr lang="en-US" sz="1000" dirty="0" smtClean="0"/>
          </a:p>
          <a:p>
            <a:r>
              <a:rPr lang="en-US" dirty="0" smtClean="0"/>
              <a:t>Attendance Data File:</a:t>
            </a:r>
          </a:p>
          <a:p>
            <a:pPr lvl="1"/>
            <a:r>
              <a:rPr lang="en-US" dirty="0" smtClean="0"/>
              <a:t>No updates</a:t>
            </a:r>
            <a:endParaRPr lang="en-US" dirty="0"/>
          </a:p>
        </p:txBody>
      </p:sp>
      <p:sp>
        <p:nvSpPr>
          <p:cNvPr id="4" name="Title 3"/>
          <p:cNvSpPr>
            <a:spLocks noGrp="1"/>
          </p:cNvSpPr>
          <p:nvPr>
            <p:ph type="title"/>
          </p:nvPr>
        </p:nvSpPr>
        <p:spPr/>
        <p:txBody>
          <a:bodyPr/>
          <a:lstStyle/>
          <a:p>
            <a:r>
              <a:rPr lang="en-US" dirty="0" smtClean="0"/>
              <a:t>File Layout Updates</a:t>
            </a:r>
            <a:endParaRPr lang="en-US" dirty="0"/>
          </a:p>
        </p:txBody>
      </p:sp>
    </p:spTree>
    <p:extLst>
      <p:ext uri="{BB962C8B-B14F-4D97-AF65-F5344CB8AC3E}">
        <p14:creationId xmlns:p14="http://schemas.microsoft.com/office/powerpoint/2010/main" val="422677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7482"/>
            <a:ext cx="8381260" cy="782073"/>
          </a:xfrm>
        </p:spPr>
        <p:txBody>
          <a:bodyPr/>
          <a:lstStyle/>
          <a:p>
            <a:r>
              <a:rPr lang="en-US" dirty="0" smtClean="0"/>
              <a:t>Discipline by Action File – Behavior Code Updates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13180344"/>
              </p:ext>
            </p:extLst>
          </p:nvPr>
        </p:nvGraphicFramePr>
        <p:xfrm>
          <a:off x="311624" y="1455833"/>
          <a:ext cx="8574253" cy="4661916"/>
        </p:xfrm>
        <a:graphic>
          <a:graphicData uri="http://schemas.openxmlformats.org/drawingml/2006/table">
            <a:tbl>
              <a:tblPr firstRow="1" firstCol="1" bandRow="1">
                <a:tableStyleId>{ED083AE6-46FA-4A59-8FB0-9F97EB10719F}</a:tableStyleId>
              </a:tblPr>
              <a:tblGrid>
                <a:gridCol w="509361"/>
                <a:gridCol w="1443190"/>
                <a:gridCol w="6621702"/>
              </a:tblGrid>
              <a:tr h="458355">
                <a:tc>
                  <a:txBody>
                    <a:bodyPr/>
                    <a:lstStyle/>
                    <a:p>
                      <a:pPr marL="0" marR="0" algn="ctr">
                        <a:lnSpc>
                          <a:spcPct val="115000"/>
                        </a:lnSpc>
                        <a:spcBef>
                          <a:spcPts val="0"/>
                        </a:spcBef>
                        <a:spcAft>
                          <a:spcPts val="1000"/>
                        </a:spcAft>
                      </a:pPr>
                      <a:r>
                        <a:rPr lang="en-US" sz="1400" b="1" dirty="0">
                          <a:effectLst/>
                        </a:rPr>
                        <a:t>01</a:t>
                      </a:r>
                      <a:endParaRPr lang="en-US" sz="1400" b="1" dirty="0">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b="1" dirty="0">
                          <a:effectLst/>
                        </a:rPr>
                        <a:t>Drug Violation</a:t>
                      </a:r>
                      <a:endParaRPr lang="en-US" sz="1400" b="1" dirty="0">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0"/>
                        </a:spcAft>
                      </a:pPr>
                      <a:r>
                        <a:rPr lang="en-US" sz="1400" b="0" dirty="0">
                          <a:effectLst/>
                        </a:rPr>
                        <a:t>Use, possession, or sale of a drug or controlled substance other than marijuana on school grounds, in school vehicles, or at school activities or sanctioned events.</a:t>
                      </a:r>
                      <a:endParaRPr lang="en-US" sz="1400" b="0" dirty="0">
                        <a:effectLst/>
                        <a:latin typeface="Calibri"/>
                        <a:ea typeface="Calibri"/>
                        <a:cs typeface="Times New Roman"/>
                      </a:endParaRPr>
                    </a:p>
                  </a:txBody>
                  <a:tcPr marL="62756" marR="62756" marT="0" marB="0" anchor="ctr"/>
                </a:tc>
              </a:tr>
              <a:tr h="737625">
                <a:tc>
                  <a:txBody>
                    <a:bodyPr/>
                    <a:lstStyle/>
                    <a:p>
                      <a:pPr marL="0" marR="0" algn="ctr">
                        <a:lnSpc>
                          <a:spcPct val="115000"/>
                        </a:lnSpc>
                        <a:spcBef>
                          <a:spcPts val="0"/>
                        </a:spcBef>
                        <a:spcAft>
                          <a:spcPts val="1000"/>
                        </a:spcAft>
                      </a:pPr>
                      <a:r>
                        <a:rPr lang="en-US" sz="1400" b="1">
                          <a:effectLst/>
                        </a:rPr>
                        <a:t>09</a:t>
                      </a:r>
                      <a:endParaRPr lang="en-US" sz="1400" b="1">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b="1" dirty="0">
                          <a:effectLst/>
                        </a:rPr>
                        <a:t>Detrimental Behavior</a:t>
                      </a:r>
                      <a:endParaRPr lang="en-US" sz="1400" b="1" dirty="0">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dirty="0">
                          <a:effectLst/>
                        </a:rPr>
                        <a:t>Behavior on school property that is detrimental to the welfare or safety of other students or of school personnel, including but not limited to incidents of bullying, as described by subparagraph (X) of paragraph (a) of the subsection (2), and other behavior that creates a threat of physical harm to the student or to other students.</a:t>
                      </a:r>
                      <a:endParaRPr lang="en-US" sz="1400" dirty="0">
                        <a:effectLst/>
                        <a:latin typeface="Calibri"/>
                        <a:ea typeface="Calibri"/>
                        <a:cs typeface="Times New Roman"/>
                      </a:endParaRPr>
                    </a:p>
                  </a:txBody>
                  <a:tcPr marL="62756" marR="62756" marT="0" marB="0" anchor="ctr"/>
                </a:tc>
              </a:tr>
              <a:tr h="418744">
                <a:tc>
                  <a:txBody>
                    <a:bodyPr/>
                    <a:lstStyle/>
                    <a:p>
                      <a:pPr marL="0" marR="0" algn="ctr">
                        <a:lnSpc>
                          <a:spcPct val="115000"/>
                        </a:lnSpc>
                        <a:spcBef>
                          <a:spcPts val="0"/>
                        </a:spcBef>
                        <a:spcAft>
                          <a:spcPts val="1000"/>
                        </a:spcAft>
                      </a:pPr>
                      <a:r>
                        <a:rPr lang="en-US" sz="1400" b="1">
                          <a:effectLst/>
                        </a:rPr>
                        <a:t>14</a:t>
                      </a:r>
                      <a:endParaRPr lang="en-US" sz="1400" b="1">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b="1" dirty="0">
                          <a:effectLst/>
                        </a:rPr>
                        <a:t>Marijuana Violation</a:t>
                      </a:r>
                      <a:endParaRPr lang="en-US" sz="1400" b="1" dirty="0">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dirty="0">
                          <a:effectLst/>
                        </a:rPr>
                        <a:t>The unlawful use, possession, or sale of marijuana on school grounds, in a school vehicle, or at a school activity or sanctioned event.</a:t>
                      </a:r>
                      <a:endParaRPr lang="en-US" sz="1400" dirty="0">
                        <a:effectLst/>
                        <a:latin typeface="Calibri"/>
                        <a:ea typeface="Calibri"/>
                        <a:cs typeface="Times New Roman"/>
                      </a:endParaRPr>
                    </a:p>
                  </a:txBody>
                  <a:tcPr marL="62756" marR="62756" marT="0" marB="0" anchor="ctr"/>
                </a:tc>
              </a:tr>
              <a:tr h="1292057">
                <a:tc>
                  <a:txBody>
                    <a:bodyPr/>
                    <a:lstStyle/>
                    <a:p>
                      <a:pPr marL="0" marR="0" algn="ctr">
                        <a:lnSpc>
                          <a:spcPct val="115000"/>
                        </a:lnSpc>
                        <a:spcBef>
                          <a:spcPts val="0"/>
                        </a:spcBef>
                        <a:spcAft>
                          <a:spcPts val="1000"/>
                        </a:spcAft>
                      </a:pPr>
                      <a:r>
                        <a:rPr lang="en-US" sz="1400" b="1">
                          <a:effectLst/>
                        </a:rPr>
                        <a:t>15</a:t>
                      </a:r>
                      <a:endParaRPr lang="en-US" sz="1400" b="1">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b="1">
                          <a:effectLst/>
                        </a:rPr>
                        <a:t>Sexual Violence/ Battery (other than Rape)</a:t>
                      </a:r>
                      <a:endParaRPr lang="en-US" sz="1400" b="1">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dirty="0">
                          <a:effectLst/>
                        </a:rPr>
                        <a:t>Acts of sexual violence on school grounds, in a school vehicle, or at a school activity or sanctioned event.  Sexual Violence means a physical sexual act perpetrated against a person’s will or where a person is incapable of giving consent.   Incidents of sexual violence/battery (other than rape) - An incident that includes threatened rape, fondling, indecent liberties, child molestation, or sodomy.  Both male and female students can be victims of sexual battery. Classification of these incidents should take into consideration the age and developmentally appropriate behavior of the offender(s).</a:t>
                      </a:r>
                      <a:endParaRPr lang="en-US" sz="1400" dirty="0">
                        <a:effectLst/>
                        <a:latin typeface="Calibri"/>
                        <a:ea typeface="Calibri"/>
                        <a:cs typeface="Times New Roman"/>
                      </a:endParaRPr>
                    </a:p>
                  </a:txBody>
                  <a:tcPr marL="62756" marR="62756" marT="0" marB="0" anchor="ctr"/>
                </a:tc>
              </a:tr>
              <a:tr h="733296">
                <a:tc>
                  <a:txBody>
                    <a:bodyPr/>
                    <a:lstStyle/>
                    <a:p>
                      <a:pPr marL="0" marR="0" algn="ctr">
                        <a:lnSpc>
                          <a:spcPct val="115000"/>
                        </a:lnSpc>
                        <a:spcBef>
                          <a:spcPts val="0"/>
                        </a:spcBef>
                        <a:spcAft>
                          <a:spcPts val="1000"/>
                        </a:spcAft>
                      </a:pPr>
                      <a:r>
                        <a:rPr lang="en-US" sz="1400" b="1">
                          <a:effectLst/>
                        </a:rPr>
                        <a:t>16</a:t>
                      </a:r>
                      <a:endParaRPr lang="en-US" sz="1400" b="1">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b="1" dirty="0">
                          <a:effectLst/>
                        </a:rPr>
                        <a:t>Rape or Attempted Rape</a:t>
                      </a:r>
                      <a:endParaRPr lang="en-US" sz="1400" b="1" dirty="0">
                        <a:effectLst/>
                        <a:latin typeface="Calibri"/>
                        <a:ea typeface="Calibri"/>
                        <a:cs typeface="Times New Roman"/>
                      </a:endParaRPr>
                    </a:p>
                  </a:txBody>
                  <a:tcPr marL="62756" marR="62756" marT="0" marB="0" anchor="ctr"/>
                </a:tc>
                <a:tc>
                  <a:txBody>
                    <a:bodyPr/>
                    <a:lstStyle/>
                    <a:p>
                      <a:pPr marL="0" marR="0" algn="ctr">
                        <a:lnSpc>
                          <a:spcPct val="115000"/>
                        </a:lnSpc>
                        <a:spcBef>
                          <a:spcPts val="0"/>
                        </a:spcBef>
                        <a:spcAft>
                          <a:spcPts val="1000"/>
                        </a:spcAft>
                      </a:pPr>
                      <a:r>
                        <a:rPr lang="en-US" sz="1400" dirty="0">
                          <a:effectLst/>
                        </a:rPr>
                        <a:t>Incidents of rape or attempted rape on school grounds, in a school vehicle, or at a school activity or sanctioned event.  Rape refers to forced sexual intercourse (vaginal, anal, or oral penetration). This includes penetration from a foreign object. Both male and female students can be victims of rape. Rape is not defined as a physical attack or fight.</a:t>
                      </a:r>
                      <a:endParaRPr lang="en-US" sz="1400" dirty="0">
                        <a:effectLst/>
                        <a:latin typeface="Calibri"/>
                        <a:ea typeface="Calibri"/>
                        <a:cs typeface="Times New Roman"/>
                      </a:endParaRPr>
                    </a:p>
                  </a:txBody>
                  <a:tcPr marL="62756" marR="62756" marT="0" marB="0" anchor="ctr"/>
                </a:tc>
              </a:tr>
            </a:tbl>
          </a:graphicData>
        </a:graphic>
      </p:graphicFrame>
    </p:spTree>
    <p:extLst>
      <p:ext uri="{BB962C8B-B14F-4D97-AF65-F5344CB8AC3E}">
        <p14:creationId xmlns:p14="http://schemas.microsoft.com/office/powerpoint/2010/main" val="6904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Law Enforcement Referral Incidents – The total number of incidents (not students) in which the student(s) were referred to law enforcement.</a:t>
            </a:r>
          </a:p>
          <a:p>
            <a:pPr lvl="1"/>
            <a:r>
              <a:rPr lang="en-US" sz="1400" dirty="0"/>
              <a:t>If the incident was referred to law enforcement, indicate the most serious action taken (e.g., suspension, expulsion) in addition to the referral to law enforcement. Law enforcement referrals will not be counted in the total incident count unless law enforcement referral is the only column checked. </a:t>
            </a:r>
            <a:endParaRPr lang="en-US" sz="1600" dirty="0"/>
          </a:p>
          <a:p>
            <a:pPr lvl="1"/>
            <a:r>
              <a:rPr lang="en-US" sz="1400" dirty="0"/>
              <a:t>A communication between a school administrator, teacher, or other school employee and </a:t>
            </a:r>
            <a:r>
              <a:rPr lang="en-US" sz="1400" strike="sngStrike" dirty="0"/>
              <a:t>a</a:t>
            </a:r>
            <a:r>
              <a:rPr lang="en-US" sz="1400" dirty="0"/>
              <a:t> law enforcement that: </a:t>
            </a:r>
            <a:r>
              <a:rPr lang="en-US" sz="1400" strike="sngStrike" dirty="0"/>
              <a:t> agency in which communication</a:t>
            </a:r>
            <a:r>
              <a:rPr lang="en-US" sz="1400" dirty="0"/>
              <a:t>:</a:t>
            </a:r>
            <a:endParaRPr lang="en-US" sz="1600" dirty="0"/>
          </a:p>
          <a:p>
            <a:pPr lvl="2"/>
            <a:r>
              <a:rPr lang="en-US" sz="1200" dirty="0"/>
              <a:t>(A) Is initiated by the school administrator, teacher, or other school employee;   and</a:t>
            </a:r>
            <a:endParaRPr lang="en-US" sz="1400" dirty="0"/>
          </a:p>
          <a:p>
            <a:pPr lvl="2"/>
            <a:r>
              <a:rPr lang="en-US" sz="1200" dirty="0"/>
              <a:t>(B) Concerns behavior by a student who the school administrator, teacher, or other school employee believes may constitute a violation of the school conduct and discipline code or a criminal or delinquent offense and for which the school administrator, teacher, or other school employee </a:t>
            </a:r>
            <a:r>
              <a:rPr lang="en-US" sz="1200" u="sng" dirty="0"/>
              <a:t>requests an investigation or other involvement by </a:t>
            </a:r>
            <a:r>
              <a:rPr lang="en-US" sz="1200" u="sng" strike="sngStrike" dirty="0"/>
              <a:t>a</a:t>
            </a:r>
            <a:r>
              <a:rPr lang="en-US" sz="1200" u="sng" dirty="0"/>
              <a:t> law enforcement </a:t>
            </a:r>
            <a:r>
              <a:rPr lang="en-US" sz="1200" u="sng" strike="sngStrike" dirty="0"/>
              <a:t>agency</a:t>
            </a:r>
            <a:r>
              <a:rPr lang="en-US" sz="1200" dirty="0"/>
              <a:t>.</a:t>
            </a:r>
            <a:endParaRPr lang="en-US" sz="1400" dirty="0"/>
          </a:p>
          <a:p>
            <a:pPr lvl="1"/>
            <a:r>
              <a:rPr lang="en-US" sz="1600" dirty="0"/>
              <a:t>Referral to law enforcement </a:t>
            </a:r>
            <a:r>
              <a:rPr lang="en-US" sz="1600" b="1" dirty="0"/>
              <a:t>does not include</a:t>
            </a:r>
            <a:r>
              <a:rPr lang="en-US" sz="1800" dirty="0"/>
              <a:t>:</a:t>
            </a:r>
          </a:p>
          <a:p>
            <a:pPr lvl="2"/>
            <a:r>
              <a:rPr lang="en-US" sz="1200" dirty="0"/>
              <a:t>(A) Contact with</a:t>
            </a:r>
            <a:r>
              <a:rPr lang="en-US" sz="1200" strike="sngStrike" dirty="0"/>
              <a:t> a</a:t>
            </a:r>
            <a:r>
              <a:rPr lang="en-US" sz="1200" dirty="0"/>
              <a:t> law enforcement </a:t>
            </a:r>
            <a:r>
              <a:rPr lang="en-US" sz="1200" strike="sngStrike" dirty="0"/>
              <a:t>agency</a:t>
            </a:r>
            <a:r>
              <a:rPr lang="en-US" sz="1200" dirty="0"/>
              <a:t> that is made for the purpose of </a:t>
            </a:r>
            <a:r>
              <a:rPr lang="en-US" sz="1200" u="sng" dirty="0"/>
              <a:t>education, prevention, or intervention regarding a student's behavior</a:t>
            </a:r>
            <a:r>
              <a:rPr lang="en-US" sz="1200" dirty="0"/>
              <a:t>;</a:t>
            </a:r>
            <a:r>
              <a:rPr lang="en-US" sz="1200" strike="sngStrike" dirty="0"/>
              <a:t> or</a:t>
            </a:r>
            <a:r>
              <a:rPr lang="en-US" sz="1200" dirty="0"/>
              <a:t/>
            </a:r>
            <a:br>
              <a:rPr lang="en-US" sz="1200" dirty="0"/>
            </a:br>
            <a:r>
              <a:rPr lang="en-US" sz="1200" dirty="0"/>
              <a:t>(B) </a:t>
            </a:r>
            <a:r>
              <a:rPr lang="en-US" sz="1200" u="sng" dirty="0"/>
              <a:t>Routine or incidental communication</a:t>
            </a:r>
            <a:r>
              <a:rPr lang="en-US" sz="1200" dirty="0"/>
              <a:t> between a school administrator, teacher, or other school employee and </a:t>
            </a:r>
            <a:r>
              <a:rPr lang="en-US" sz="1200" strike="sngStrike" dirty="0"/>
              <a:t>a </a:t>
            </a:r>
            <a:r>
              <a:rPr lang="en-US" sz="1200" dirty="0"/>
              <a:t>law enforcement</a:t>
            </a:r>
            <a:r>
              <a:rPr lang="en-US" sz="1200" strike="sngStrike" dirty="0"/>
              <a:t> officer</a:t>
            </a:r>
            <a:r>
              <a:rPr lang="en-US" sz="1200" dirty="0"/>
              <a:t>.</a:t>
            </a:r>
            <a:endParaRPr lang="en-US" sz="1400" dirty="0"/>
          </a:p>
          <a:p>
            <a:pPr lvl="2"/>
            <a:r>
              <a:rPr lang="en-US" sz="1200" dirty="0"/>
              <a:t>(C) Any Incident or Communication that is initiated by Law Enforcement.</a:t>
            </a:r>
            <a:endParaRPr lang="en-US" sz="1400" dirty="0"/>
          </a:p>
          <a:p>
            <a:pPr lvl="0">
              <a:buFont typeface="Calibri" panose="020F0502020204030204" pitchFamily="34" charset="0"/>
              <a:buChar char="*"/>
            </a:pPr>
            <a:r>
              <a:rPr lang="en-US" sz="1600" dirty="0"/>
              <a:t>Law Enforcement includes any law enforcement agency, law enforcement officer or school resource officer</a:t>
            </a:r>
            <a:r>
              <a:rPr lang="en-US" sz="1600" dirty="0" smtClean="0"/>
              <a:t>.</a:t>
            </a:r>
            <a:endParaRPr lang="en-US" sz="1800" dirty="0"/>
          </a:p>
        </p:txBody>
      </p:sp>
      <p:sp>
        <p:nvSpPr>
          <p:cNvPr id="3" name="Title 2"/>
          <p:cNvSpPr>
            <a:spLocks noGrp="1"/>
          </p:cNvSpPr>
          <p:nvPr>
            <p:ph type="title"/>
          </p:nvPr>
        </p:nvSpPr>
        <p:spPr/>
        <p:txBody>
          <a:bodyPr/>
          <a:lstStyle/>
          <a:p>
            <a:r>
              <a:rPr lang="en-US" dirty="0" smtClean="0"/>
              <a:t>Discipline by Action File – Revised Law Enforcement</a:t>
            </a:r>
            <a:endParaRPr lang="en-US" dirty="0"/>
          </a:p>
        </p:txBody>
      </p:sp>
    </p:spTree>
    <p:extLst>
      <p:ext uri="{BB962C8B-B14F-4D97-AF65-F5344CB8AC3E}">
        <p14:creationId xmlns:p14="http://schemas.microsoft.com/office/powerpoint/2010/main" val="39999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Grade Level is between school code and firearm weapons field in file layout</a:t>
            </a:r>
          </a:p>
          <a:p>
            <a:r>
              <a:rPr lang="en-US" dirty="0" smtClean="0"/>
              <a:t>Grade Level is of the student at the time of the firearm possession incident</a:t>
            </a:r>
          </a:p>
          <a:p>
            <a:endParaRPr lang="en-US" dirty="0"/>
          </a:p>
        </p:txBody>
      </p:sp>
      <p:sp>
        <p:nvSpPr>
          <p:cNvPr id="3" name="Title 2"/>
          <p:cNvSpPr>
            <a:spLocks noGrp="1"/>
          </p:cNvSpPr>
          <p:nvPr>
            <p:ph type="title"/>
          </p:nvPr>
        </p:nvSpPr>
        <p:spPr/>
        <p:txBody>
          <a:bodyPr/>
          <a:lstStyle/>
          <a:p>
            <a:r>
              <a:rPr lang="en-US" dirty="0" smtClean="0"/>
              <a:t>Firearm (GFSA) Discipline File – Added Grade Level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30433968"/>
              </p:ext>
            </p:extLst>
          </p:nvPr>
        </p:nvGraphicFramePr>
        <p:xfrm>
          <a:off x="1671058" y="3477102"/>
          <a:ext cx="5971687" cy="2586130"/>
        </p:xfrm>
        <a:graphic>
          <a:graphicData uri="http://schemas.openxmlformats.org/drawingml/2006/table">
            <a:tbl>
              <a:tblPr firstRow="1" firstCol="1" bandRow="1">
                <a:tableStyleId>{8799B23B-EC83-4686-B30A-512413B5E67A}</a:tableStyleId>
              </a:tblPr>
              <a:tblGrid>
                <a:gridCol w="651457"/>
                <a:gridCol w="2334387"/>
                <a:gridCol w="162560"/>
                <a:gridCol w="503165"/>
                <a:gridCol w="2320118"/>
              </a:tblGrid>
              <a:tr h="331172">
                <a:tc>
                  <a:txBody>
                    <a:bodyPr/>
                    <a:lstStyle/>
                    <a:p>
                      <a:pPr marL="0" marR="0" algn="l">
                        <a:lnSpc>
                          <a:spcPct val="115000"/>
                        </a:lnSpc>
                        <a:spcBef>
                          <a:spcPts val="0"/>
                        </a:spcBef>
                        <a:spcAft>
                          <a:spcPts val="0"/>
                        </a:spcAft>
                      </a:pPr>
                      <a:r>
                        <a:rPr lang="en-US" sz="1100" b="1" dirty="0">
                          <a:effectLst/>
                        </a:rPr>
                        <a:t>004</a:t>
                      </a:r>
                      <a:endParaRPr lang="en-US" sz="1100" b="1"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Pre-Kindergarten (Preschool)</a:t>
                      </a:r>
                      <a:endParaRPr lang="en-US" sz="1100" b="1">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a:effectLst/>
                        </a:rPr>
                        <a:t>060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Grade 6</a:t>
                      </a:r>
                      <a:endParaRPr lang="en-US" sz="1100" b="1" dirty="0">
                        <a:effectLst/>
                        <a:latin typeface="Calibri"/>
                        <a:ea typeface="Calibri"/>
                        <a:cs typeface="Times New Roman"/>
                      </a:endParaRPr>
                    </a:p>
                  </a:txBody>
                  <a:tcPr marL="68580" marR="68580" marT="0" marB="0" anchor="ctr"/>
                </a:tc>
              </a:tr>
              <a:tr h="331172">
                <a:tc>
                  <a:txBody>
                    <a:bodyPr/>
                    <a:lstStyle/>
                    <a:p>
                      <a:pPr marL="0" marR="0" algn="l">
                        <a:lnSpc>
                          <a:spcPct val="115000"/>
                        </a:lnSpc>
                        <a:spcBef>
                          <a:spcPts val="0"/>
                        </a:spcBef>
                        <a:spcAft>
                          <a:spcPts val="0"/>
                        </a:spcAft>
                      </a:pPr>
                      <a:r>
                        <a:rPr lang="en-US" sz="1100" b="1" dirty="0">
                          <a:effectLst/>
                        </a:rPr>
                        <a:t>006</a:t>
                      </a:r>
                      <a:endParaRPr lang="en-US" sz="1100" b="1"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Half Day Kindergarten (450+ hours)</a:t>
                      </a:r>
                      <a:endParaRPr lang="en-US" sz="1100" b="1" dirty="0">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a:effectLst/>
                        </a:rPr>
                        <a:t>070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Grade 7</a:t>
                      </a:r>
                      <a:endParaRPr lang="en-US" sz="1100" b="1">
                        <a:effectLst/>
                        <a:latin typeface="Calibri"/>
                        <a:ea typeface="Calibri"/>
                        <a:cs typeface="Times New Roman"/>
                      </a:endParaRPr>
                    </a:p>
                  </a:txBody>
                  <a:tcPr marL="68580" marR="68580" marT="0" marB="0" anchor="ctr"/>
                </a:tc>
              </a:tr>
              <a:tr h="331172">
                <a:tc>
                  <a:txBody>
                    <a:bodyPr/>
                    <a:lstStyle/>
                    <a:p>
                      <a:pPr marL="0" marR="0" algn="l">
                        <a:lnSpc>
                          <a:spcPct val="115000"/>
                        </a:lnSpc>
                        <a:spcBef>
                          <a:spcPts val="0"/>
                        </a:spcBef>
                        <a:spcAft>
                          <a:spcPts val="0"/>
                        </a:spcAft>
                      </a:pPr>
                      <a:r>
                        <a:rPr lang="en-US" sz="1100" b="1">
                          <a:effectLst/>
                        </a:rPr>
                        <a:t>007</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Full Day Kindergarten (900+ hours)</a:t>
                      </a:r>
                      <a:endParaRPr lang="en-US" sz="1100" b="1" dirty="0">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a:effectLst/>
                        </a:rPr>
                        <a:t>080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Grade 8</a:t>
                      </a:r>
                      <a:endParaRPr lang="en-US" sz="1100" b="1">
                        <a:effectLst/>
                        <a:latin typeface="Calibri"/>
                        <a:ea typeface="Calibri"/>
                        <a:cs typeface="Times New Roman"/>
                      </a:endParaRPr>
                    </a:p>
                  </a:txBody>
                  <a:tcPr marL="68580" marR="68580" marT="0" marB="0" anchor="ctr"/>
                </a:tc>
              </a:tr>
              <a:tr h="331172">
                <a:tc>
                  <a:txBody>
                    <a:bodyPr/>
                    <a:lstStyle/>
                    <a:p>
                      <a:pPr marL="0" marR="0" algn="l">
                        <a:lnSpc>
                          <a:spcPct val="115000"/>
                        </a:lnSpc>
                        <a:spcBef>
                          <a:spcPts val="0"/>
                        </a:spcBef>
                        <a:spcAft>
                          <a:spcPts val="0"/>
                        </a:spcAft>
                      </a:pPr>
                      <a:r>
                        <a:rPr lang="en-US" sz="1100" b="1">
                          <a:effectLst/>
                        </a:rPr>
                        <a:t>010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Grade 1</a:t>
                      </a:r>
                      <a:endParaRPr lang="en-US" sz="1100" b="1" dirty="0">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a:effectLst/>
                        </a:rPr>
                        <a:t>090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Grade 9</a:t>
                      </a:r>
                      <a:endParaRPr lang="en-US" sz="1100" b="1">
                        <a:effectLst/>
                        <a:latin typeface="Calibri"/>
                        <a:ea typeface="Calibri"/>
                        <a:cs typeface="Times New Roman"/>
                      </a:endParaRPr>
                    </a:p>
                  </a:txBody>
                  <a:tcPr marL="68580" marR="68580" marT="0" marB="0" anchor="ctr"/>
                </a:tc>
              </a:tr>
              <a:tr h="331172">
                <a:tc>
                  <a:txBody>
                    <a:bodyPr/>
                    <a:lstStyle/>
                    <a:p>
                      <a:pPr marL="0" marR="0" algn="l">
                        <a:lnSpc>
                          <a:spcPct val="115000"/>
                        </a:lnSpc>
                        <a:spcBef>
                          <a:spcPts val="0"/>
                        </a:spcBef>
                        <a:spcAft>
                          <a:spcPts val="0"/>
                        </a:spcAft>
                      </a:pPr>
                      <a:r>
                        <a:rPr lang="en-US" sz="1100" b="1">
                          <a:effectLst/>
                        </a:rPr>
                        <a:t>020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Grade 2</a:t>
                      </a:r>
                      <a:endParaRPr lang="en-US" sz="1100" b="1" dirty="0">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a:effectLst/>
                        </a:rPr>
                        <a:t>100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Grade 10</a:t>
                      </a:r>
                      <a:endParaRPr lang="en-US" sz="1100" b="1">
                        <a:effectLst/>
                        <a:latin typeface="Calibri"/>
                        <a:ea typeface="Calibri"/>
                        <a:cs typeface="Times New Roman"/>
                      </a:endParaRPr>
                    </a:p>
                  </a:txBody>
                  <a:tcPr marL="68580" marR="68580" marT="0" marB="0" anchor="ctr"/>
                </a:tc>
              </a:tr>
              <a:tr h="331172">
                <a:tc>
                  <a:txBody>
                    <a:bodyPr/>
                    <a:lstStyle/>
                    <a:p>
                      <a:pPr marL="0" marR="0" algn="l">
                        <a:lnSpc>
                          <a:spcPct val="115000"/>
                        </a:lnSpc>
                        <a:spcBef>
                          <a:spcPts val="0"/>
                        </a:spcBef>
                        <a:spcAft>
                          <a:spcPts val="0"/>
                        </a:spcAft>
                      </a:pPr>
                      <a:r>
                        <a:rPr lang="en-US" sz="1100" b="1">
                          <a:effectLst/>
                        </a:rPr>
                        <a:t>030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Grade 3</a:t>
                      </a:r>
                      <a:endParaRPr lang="en-US" sz="1100" b="1" dirty="0">
                        <a:effectLst/>
                        <a:latin typeface="Calibri"/>
                        <a:ea typeface="Calibri"/>
                        <a:cs typeface="Times New Roman"/>
                      </a:endParaRPr>
                    </a:p>
                  </a:txBody>
                  <a:tcPr marL="68580" marR="68580" marT="0" marB="0" anchor="ctr"/>
                </a:tc>
                <a:tc>
                  <a:txBody>
                    <a:bodyPr/>
                    <a:lstStyle/>
                    <a:p>
                      <a:pPr algn="l">
                        <a:lnSpc>
                          <a:spcPct val="115000"/>
                        </a:lnSpc>
                      </a:pPr>
                      <a:endParaRPr lang="en-US" sz="1100" b="1" dirty="0">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dirty="0">
                          <a:effectLst/>
                        </a:rPr>
                        <a:t>110</a:t>
                      </a:r>
                      <a:endParaRPr lang="en-US" sz="1100" b="1"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Grade 11</a:t>
                      </a:r>
                      <a:endParaRPr lang="en-US" sz="1100" b="1">
                        <a:effectLst/>
                        <a:latin typeface="Calibri"/>
                        <a:ea typeface="Calibri"/>
                        <a:cs typeface="Times New Roman"/>
                      </a:endParaRPr>
                    </a:p>
                  </a:txBody>
                  <a:tcPr marL="68580" marR="68580" marT="0" marB="0" anchor="ctr"/>
                </a:tc>
              </a:tr>
              <a:tr h="267926">
                <a:tc>
                  <a:txBody>
                    <a:bodyPr/>
                    <a:lstStyle/>
                    <a:p>
                      <a:pPr marL="0" marR="0" algn="l">
                        <a:lnSpc>
                          <a:spcPct val="115000"/>
                        </a:lnSpc>
                        <a:spcBef>
                          <a:spcPts val="0"/>
                        </a:spcBef>
                        <a:spcAft>
                          <a:spcPts val="0"/>
                        </a:spcAft>
                      </a:pPr>
                      <a:r>
                        <a:rPr lang="en-US" sz="1100" b="1">
                          <a:effectLst/>
                        </a:rPr>
                        <a:t>040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a:effectLst/>
                        </a:rPr>
                        <a:t>Grade 4</a:t>
                      </a:r>
                      <a:endParaRPr lang="en-US" sz="1100" b="1">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marL="0" marR="0" algn="l">
                        <a:lnSpc>
                          <a:spcPct val="115000"/>
                        </a:lnSpc>
                        <a:spcBef>
                          <a:spcPts val="0"/>
                        </a:spcBef>
                        <a:spcAft>
                          <a:spcPts val="0"/>
                        </a:spcAft>
                      </a:pPr>
                      <a:r>
                        <a:rPr lang="en-US" sz="1100" b="1" dirty="0">
                          <a:effectLst/>
                        </a:rPr>
                        <a:t>120</a:t>
                      </a:r>
                      <a:endParaRPr lang="en-US" sz="1100" b="1"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Grade 12</a:t>
                      </a:r>
                      <a:endParaRPr lang="en-US" sz="1100" b="1" dirty="0">
                        <a:effectLst/>
                        <a:latin typeface="Calibri"/>
                        <a:ea typeface="Calibri"/>
                        <a:cs typeface="Times New Roman"/>
                      </a:endParaRPr>
                    </a:p>
                  </a:txBody>
                  <a:tcPr marL="68580" marR="68580" marT="0" marB="0" anchor="ctr"/>
                </a:tc>
              </a:tr>
              <a:tr h="331172">
                <a:tc>
                  <a:txBody>
                    <a:bodyPr/>
                    <a:lstStyle/>
                    <a:p>
                      <a:pPr marL="0" marR="0" algn="l">
                        <a:lnSpc>
                          <a:spcPct val="115000"/>
                        </a:lnSpc>
                        <a:spcBef>
                          <a:spcPts val="0"/>
                        </a:spcBef>
                        <a:spcAft>
                          <a:spcPts val="0"/>
                        </a:spcAft>
                      </a:pPr>
                      <a:r>
                        <a:rPr lang="en-US" sz="1100" b="1">
                          <a:effectLst/>
                        </a:rPr>
                        <a:t>050</a:t>
                      </a:r>
                      <a:endParaRPr lang="en-US" sz="1100" b="1">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100" b="1" dirty="0">
                          <a:effectLst/>
                        </a:rPr>
                        <a:t>Grade 5</a:t>
                      </a:r>
                      <a:endParaRPr lang="en-US" sz="1100" b="1" dirty="0">
                        <a:effectLst/>
                        <a:latin typeface="Calibri"/>
                        <a:ea typeface="Calibri"/>
                        <a:cs typeface="Times New Roman"/>
                      </a:endParaRPr>
                    </a:p>
                  </a:txBody>
                  <a:tcPr marL="68580" marR="68580" marT="0" marB="0" anchor="ctr"/>
                </a:tc>
                <a:tc>
                  <a:txBody>
                    <a:bodyPr/>
                    <a:lstStyle/>
                    <a:p>
                      <a:pPr algn="l">
                        <a:lnSpc>
                          <a:spcPct val="115000"/>
                        </a:lnSpc>
                      </a:pPr>
                      <a:endParaRPr lang="en-US" sz="1100" b="1">
                        <a:effectLst/>
                        <a:latin typeface="Calibri"/>
                      </a:endParaRPr>
                    </a:p>
                  </a:txBody>
                  <a:tcPr marL="68580" marR="68580" marT="0" marB="0" anchor="b"/>
                </a:tc>
                <a:tc>
                  <a:txBody>
                    <a:bodyPr/>
                    <a:lstStyle/>
                    <a:p>
                      <a:pPr algn="l">
                        <a:lnSpc>
                          <a:spcPct val="115000"/>
                        </a:lnSpc>
                      </a:pPr>
                      <a:endParaRPr lang="en-US" sz="1100" b="1">
                        <a:effectLst/>
                        <a:latin typeface="Calibri"/>
                      </a:endParaRPr>
                    </a:p>
                  </a:txBody>
                  <a:tcPr marL="68580" marR="68580" marT="0" marB="0" anchor="b"/>
                </a:tc>
                <a:tc>
                  <a:txBody>
                    <a:bodyPr/>
                    <a:lstStyle/>
                    <a:p>
                      <a:pPr algn="l">
                        <a:lnSpc>
                          <a:spcPct val="115000"/>
                        </a:lnSpc>
                      </a:pPr>
                      <a:endParaRPr lang="en-US" sz="1100" b="1" dirty="0">
                        <a:effectLst/>
                        <a:latin typeface="Calibri"/>
                      </a:endParaRPr>
                    </a:p>
                  </a:txBody>
                  <a:tcPr marL="68580" marR="68580" marT="0" marB="0" anchor="b"/>
                </a:tc>
              </a:tr>
            </a:tbl>
          </a:graphicData>
        </a:graphic>
      </p:graphicFrame>
    </p:spTree>
    <p:extLst>
      <p:ext uri="{BB962C8B-B14F-4D97-AF65-F5344CB8AC3E}">
        <p14:creationId xmlns:p14="http://schemas.microsoft.com/office/powerpoint/2010/main" val="283840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Indicate for the district the timeframe new behaviors were being counted for the files</a:t>
            </a:r>
          </a:p>
          <a:p>
            <a:endParaRPr lang="en-US" dirty="0"/>
          </a:p>
          <a:p>
            <a:endParaRPr lang="en-US" dirty="0" smtClean="0"/>
          </a:p>
          <a:p>
            <a:endParaRPr lang="en-US" dirty="0"/>
          </a:p>
          <a:p>
            <a:endParaRPr lang="en-US" dirty="0" smtClean="0"/>
          </a:p>
          <a:p>
            <a:endParaRPr lang="en-US" dirty="0" smtClean="0"/>
          </a:p>
          <a:p>
            <a:r>
              <a:rPr lang="en-US" dirty="0" smtClean="0"/>
              <a:t>Each timeframe can be different</a:t>
            </a:r>
          </a:p>
          <a:p>
            <a:r>
              <a:rPr lang="en-US" dirty="0" smtClean="0"/>
              <a:t>Indicator is district – wide</a:t>
            </a:r>
          </a:p>
          <a:p>
            <a:r>
              <a:rPr lang="en-US" dirty="0" smtClean="0"/>
              <a:t>If left blank, it will be assumed to be ‘Full Year’</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No Reportable Incidents Tab – New Questions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81" y="2767146"/>
            <a:ext cx="7495223" cy="157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25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77263"/>
          </a:xfrm>
        </p:spPr>
        <p:txBody>
          <a:bodyPr/>
          <a:lstStyle/>
          <a:p>
            <a:r>
              <a:rPr lang="en-US" dirty="0" smtClean="0"/>
              <a:t>The data files </a:t>
            </a:r>
            <a:r>
              <a:rPr lang="en-US" u="sng" dirty="0" smtClean="0"/>
              <a:t>must be </a:t>
            </a:r>
            <a:r>
              <a:rPr lang="en-US" dirty="0" smtClean="0"/>
              <a:t>uploaded in the following order:</a:t>
            </a:r>
          </a:p>
          <a:p>
            <a:pPr lvl="1"/>
            <a:r>
              <a:rPr lang="en-US" dirty="0" smtClean="0"/>
              <a:t>Discipline by Action File</a:t>
            </a:r>
          </a:p>
          <a:p>
            <a:pPr lvl="1"/>
            <a:r>
              <a:rPr lang="en-US" dirty="0" smtClean="0"/>
              <a:t>Discipline by Student Demographic File</a:t>
            </a:r>
          </a:p>
          <a:p>
            <a:pPr lvl="1"/>
            <a:r>
              <a:rPr lang="en-US" dirty="0" smtClean="0"/>
              <a:t>Firearm (GFSA) Discipline File</a:t>
            </a:r>
          </a:p>
          <a:p>
            <a:pPr lvl="1"/>
            <a:r>
              <a:rPr lang="en-US" dirty="0" smtClean="0"/>
              <a:t>Attendance File</a:t>
            </a:r>
          </a:p>
          <a:p>
            <a:pPr lvl="1"/>
            <a:endParaRPr lang="en-US" dirty="0" smtClean="0"/>
          </a:p>
          <a:p>
            <a:r>
              <a:rPr lang="en-US" dirty="0" smtClean="0"/>
              <a:t>If a file is not required (based on No Reportable Incidents tab), then it can be skipped and the next file uploaded</a:t>
            </a:r>
          </a:p>
          <a:p>
            <a:endParaRPr lang="en-US" dirty="0"/>
          </a:p>
          <a:p>
            <a:r>
              <a:rPr lang="en-US" dirty="0" smtClean="0"/>
              <a:t>This order allows for district to finalize the whole SDA collection once instead of each file individually</a:t>
            </a:r>
          </a:p>
          <a:p>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Process Updates</a:t>
            </a:r>
            <a:endParaRPr lang="en-US" dirty="0"/>
          </a:p>
        </p:txBody>
      </p:sp>
    </p:spTree>
    <p:extLst>
      <p:ext uri="{BB962C8B-B14F-4D97-AF65-F5344CB8AC3E}">
        <p14:creationId xmlns:p14="http://schemas.microsoft.com/office/powerpoint/2010/main" val="341682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Review</a:t>
            </a:r>
          </a:p>
          <a:p>
            <a:r>
              <a:rPr lang="en-US" sz="2800" dirty="0"/>
              <a:t>2015-16 File Layout Updates and </a:t>
            </a:r>
            <a:r>
              <a:rPr lang="en-US" sz="2800" dirty="0" smtClean="0"/>
              <a:t>Changes</a:t>
            </a:r>
          </a:p>
          <a:p>
            <a:r>
              <a:rPr lang="en-US" sz="2800" dirty="0" smtClean="0"/>
              <a:t>File Descriptions with Reporting Examples</a:t>
            </a:r>
          </a:p>
          <a:p>
            <a:r>
              <a:rPr lang="en-US" sz="2800" dirty="0" smtClean="0"/>
              <a:t>No Reportable Incidents</a:t>
            </a:r>
          </a:p>
          <a:p>
            <a:r>
              <a:rPr lang="en-US" sz="2800" dirty="0" smtClean="0"/>
              <a:t>Checklist of Steps</a:t>
            </a:r>
          </a:p>
          <a:p>
            <a:r>
              <a:rPr lang="en-US" sz="2800" dirty="0" smtClean="0"/>
              <a:t>Resources</a:t>
            </a:r>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272955" y="6291618"/>
            <a:ext cx="1719618" cy="36848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59950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counts are being compared between the three files:</a:t>
            </a:r>
          </a:p>
          <a:p>
            <a:pPr lvl="1"/>
            <a:r>
              <a:rPr lang="en-US" dirty="0"/>
              <a:t>D</a:t>
            </a:r>
            <a:r>
              <a:rPr lang="en-US" dirty="0" smtClean="0"/>
              <a:t>iscipline by Action </a:t>
            </a:r>
          </a:p>
          <a:p>
            <a:pPr lvl="1"/>
            <a:r>
              <a:rPr lang="en-US" dirty="0" smtClean="0"/>
              <a:t>Discipline by Student Demographics  and </a:t>
            </a:r>
          </a:p>
          <a:p>
            <a:pPr lvl="1"/>
            <a:r>
              <a:rPr lang="en-US" dirty="0" smtClean="0"/>
              <a:t>Firearm (GFSA) Discipline</a:t>
            </a:r>
          </a:p>
          <a:p>
            <a:endParaRPr lang="en-US" sz="1200" dirty="0" smtClean="0"/>
          </a:p>
          <a:p>
            <a:r>
              <a:rPr lang="en-US" dirty="0" smtClean="0"/>
              <a:t>The Total Number of Incidents must be greater than 0  </a:t>
            </a:r>
          </a:p>
          <a:p>
            <a:pPr lvl="1"/>
            <a:r>
              <a:rPr lang="en-US" dirty="0" smtClean="0"/>
              <a:t>If the Total Number of Incidents is 0 for that behavior code, then no record is required for the behavior code</a:t>
            </a:r>
          </a:p>
          <a:p>
            <a:endParaRPr lang="en-US" sz="1200" dirty="0" smtClean="0"/>
          </a:p>
          <a:p>
            <a:r>
              <a:rPr lang="en-US" dirty="0" smtClean="0"/>
              <a:t>Attendance data fields are all required and cannot be left blank</a:t>
            </a:r>
          </a:p>
          <a:p>
            <a:pPr lvl="1"/>
            <a:r>
              <a:rPr lang="en-US" dirty="0" smtClean="0"/>
              <a:t>If the appropriate response is ‘0’ then report ‘0’</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Business Rule Updates</a:t>
            </a:r>
            <a:endParaRPr lang="en-US" dirty="0"/>
          </a:p>
        </p:txBody>
      </p:sp>
    </p:spTree>
    <p:extLst>
      <p:ext uri="{BB962C8B-B14F-4D97-AF65-F5344CB8AC3E}">
        <p14:creationId xmlns:p14="http://schemas.microsoft.com/office/powerpoint/2010/main" val="288121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003" y="355847"/>
            <a:ext cx="8904717" cy="1054394"/>
          </a:xfrm>
        </p:spPr>
        <p:txBody>
          <a:bodyPr/>
          <a:lstStyle/>
          <a:p>
            <a:r>
              <a:rPr lang="en-US" dirty="0"/>
              <a:t>Comparison Business Rule: SR090</a:t>
            </a:r>
            <a:br>
              <a:rPr lang="en-US" dirty="0"/>
            </a:br>
            <a:r>
              <a:rPr lang="en-US" sz="1800" dirty="0"/>
              <a:t>(error will be in Demographic File Error Report)</a:t>
            </a:r>
          </a:p>
        </p:txBody>
      </p:sp>
      <p:sp>
        <p:nvSpPr>
          <p:cNvPr id="13" name="Content Placeholder 4"/>
          <p:cNvSpPr>
            <a:spLocks noGrp="1"/>
          </p:cNvSpPr>
          <p:nvPr>
            <p:ph sz="half" idx="2"/>
          </p:nvPr>
        </p:nvSpPr>
        <p:spPr>
          <a:xfrm>
            <a:off x="424470" y="2323346"/>
            <a:ext cx="4144711" cy="3349261"/>
          </a:xfrm>
          <a:ln>
            <a:noFill/>
          </a:ln>
        </p:spPr>
        <p:txBody>
          <a:bodyPr/>
          <a:lstStyle/>
          <a:p>
            <a:pPr marL="45720" indent="0">
              <a:buNone/>
            </a:pPr>
            <a:r>
              <a:rPr lang="en-US" dirty="0" smtClean="0"/>
              <a:t>The Sum by School:</a:t>
            </a:r>
          </a:p>
          <a:p>
            <a:pPr marL="365760" lvl="1" indent="0">
              <a:buNone/>
            </a:pPr>
            <a:r>
              <a:rPr lang="en-US" sz="1800" dirty="0" smtClean="0"/>
              <a:t>Classroom Suspensions + </a:t>
            </a:r>
          </a:p>
          <a:p>
            <a:pPr marL="365760" lvl="1" indent="0">
              <a:buNone/>
            </a:pPr>
            <a:r>
              <a:rPr lang="en-US" sz="1800" dirty="0" smtClean="0"/>
              <a:t>In School Suspensions +</a:t>
            </a:r>
          </a:p>
          <a:p>
            <a:pPr marL="365760" lvl="1" indent="0">
              <a:buNone/>
            </a:pPr>
            <a:r>
              <a:rPr lang="en-US" sz="1800" dirty="0" smtClean="0"/>
              <a:t>Total Out of School Suspensions +</a:t>
            </a:r>
          </a:p>
          <a:p>
            <a:pPr marL="365760" lvl="1" indent="0">
              <a:buNone/>
            </a:pPr>
            <a:r>
              <a:rPr lang="en-US" sz="1800" dirty="0" smtClean="0"/>
              <a:t>Expulsions without Services +</a:t>
            </a:r>
          </a:p>
          <a:p>
            <a:pPr marL="365760" lvl="1" indent="0">
              <a:buNone/>
            </a:pPr>
            <a:r>
              <a:rPr lang="en-US" sz="1800" dirty="0" smtClean="0"/>
              <a:t>Expulsions with services +</a:t>
            </a:r>
          </a:p>
          <a:p>
            <a:pPr marL="365760" lvl="1" indent="0">
              <a:buNone/>
            </a:pPr>
            <a:r>
              <a:rPr lang="en-US" sz="1800" dirty="0" smtClean="0"/>
              <a:t>Referred to Law Enforcement +</a:t>
            </a:r>
          </a:p>
          <a:p>
            <a:pPr marL="365760" lvl="1" indent="0">
              <a:buNone/>
            </a:pPr>
            <a:r>
              <a:rPr lang="en-US" sz="1800" dirty="0" smtClean="0"/>
              <a:t>School Related Arrests +</a:t>
            </a:r>
          </a:p>
          <a:p>
            <a:pPr marL="365760" lvl="1" indent="0">
              <a:buNone/>
            </a:pPr>
            <a:r>
              <a:rPr lang="en-US" sz="1800" dirty="0" smtClean="0"/>
              <a:t>Other Action Taken</a:t>
            </a:r>
            <a:endParaRPr lang="en-US" sz="1800" dirty="0"/>
          </a:p>
        </p:txBody>
      </p:sp>
      <p:sp>
        <p:nvSpPr>
          <p:cNvPr id="14" name="TextBox 13"/>
          <p:cNvSpPr txBox="1"/>
          <p:nvPr/>
        </p:nvSpPr>
        <p:spPr>
          <a:xfrm>
            <a:off x="225098" y="1589511"/>
            <a:ext cx="4455178" cy="430887"/>
          </a:xfrm>
          <a:prstGeom prst="rect">
            <a:avLst/>
          </a:prstGeom>
          <a:noFill/>
        </p:spPr>
        <p:txBody>
          <a:bodyPr wrap="square" rtlCol="0">
            <a:spAutoFit/>
          </a:bodyPr>
          <a:lstStyle/>
          <a:p>
            <a:pPr algn="ctr"/>
            <a:r>
              <a:rPr lang="en-US" sz="2200" b="1" u="sng" dirty="0"/>
              <a:t>Discipline by Student Demographic</a:t>
            </a:r>
          </a:p>
        </p:txBody>
      </p:sp>
      <p:sp>
        <p:nvSpPr>
          <p:cNvPr id="15" name="TextBox 14"/>
          <p:cNvSpPr txBox="1"/>
          <p:nvPr/>
        </p:nvSpPr>
        <p:spPr>
          <a:xfrm>
            <a:off x="841790" y="1954014"/>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cxnSp>
        <p:nvCxnSpPr>
          <p:cNvPr id="16" name="Straight Connector 15"/>
          <p:cNvCxnSpPr/>
          <p:nvPr/>
        </p:nvCxnSpPr>
        <p:spPr>
          <a:xfrm>
            <a:off x="4573946" y="1632247"/>
            <a:ext cx="0" cy="5225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89991" y="3050847"/>
            <a:ext cx="589658" cy="1877437"/>
          </a:xfrm>
          <a:prstGeom prst="rect">
            <a:avLst/>
          </a:prstGeom>
          <a:noFill/>
        </p:spPr>
        <p:txBody>
          <a:bodyPr wrap="square" rtlCol="0">
            <a:spAutoFit/>
          </a:bodyPr>
          <a:lstStyle/>
          <a:p>
            <a:r>
              <a:rPr lang="en-US" sz="4000" b="1" dirty="0" smtClean="0">
                <a:solidFill>
                  <a:srgbClr val="0070C0"/>
                </a:solidFill>
                <a:latin typeface="Bernard MT Condensed" panose="02050806060905020404" pitchFamily="18" charset="0"/>
              </a:rPr>
              <a:t>&gt;</a:t>
            </a:r>
          </a:p>
          <a:p>
            <a:r>
              <a:rPr lang="en-US" sz="3200" b="1" dirty="0" smtClean="0">
                <a:solidFill>
                  <a:srgbClr val="0070C0"/>
                </a:solidFill>
                <a:latin typeface="Bernard MT Condensed" panose="02050806060905020404" pitchFamily="18" charset="0"/>
              </a:rPr>
              <a:t>or</a:t>
            </a:r>
          </a:p>
          <a:p>
            <a:r>
              <a:rPr lang="en-US" sz="4000" b="1" dirty="0">
                <a:solidFill>
                  <a:srgbClr val="0070C0"/>
                </a:solidFill>
                <a:latin typeface="Bernard MT Condensed" panose="02050806060905020404" pitchFamily="18" charset="0"/>
              </a:rPr>
              <a:t>=</a:t>
            </a:r>
          </a:p>
        </p:txBody>
      </p:sp>
      <p:sp>
        <p:nvSpPr>
          <p:cNvPr id="18" name="Content Placeholder 3"/>
          <p:cNvSpPr>
            <a:spLocks noGrp="1"/>
          </p:cNvSpPr>
          <p:nvPr>
            <p:ph sz="half" idx="1"/>
          </p:nvPr>
        </p:nvSpPr>
        <p:spPr>
          <a:xfrm>
            <a:off x="4893353" y="2427006"/>
            <a:ext cx="3879619" cy="2771323"/>
          </a:xfrm>
          <a:ln>
            <a:noFill/>
          </a:ln>
        </p:spPr>
        <p:txBody>
          <a:bodyPr/>
          <a:lstStyle/>
          <a:p>
            <a:pPr marL="45720" indent="0">
              <a:buNone/>
            </a:pPr>
            <a:endParaRPr lang="en-US" dirty="0" smtClean="0"/>
          </a:p>
          <a:p>
            <a:pPr marL="45720" indent="0">
              <a:buNone/>
            </a:pPr>
            <a:endParaRPr lang="en-US" sz="2000" dirty="0"/>
          </a:p>
          <a:p>
            <a:pPr marL="45720" indent="0">
              <a:buNone/>
            </a:pPr>
            <a:endParaRPr lang="en-US" sz="1100" dirty="0" smtClean="0"/>
          </a:p>
          <a:p>
            <a:pPr marL="45720" indent="0">
              <a:buNone/>
            </a:pPr>
            <a:endParaRPr lang="en-US" sz="1400" dirty="0" smtClean="0"/>
          </a:p>
          <a:p>
            <a:pPr marL="45720" indent="0" algn="ctr">
              <a:buNone/>
            </a:pPr>
            <a:r>
              <a:rPr lang="en-US" dirty="0" smtClean="0"/>
              <a:t>Total Number of Incidents per School</a:t>
            </a:r>
            <a:endParaRPr lang="en-US" dirty="0"/>
          </a:p>
        </p:txBody>
      </p:sp>
      <p:sp>
        <p:nvSpPr>
          <p:cNvPr id="19" name="TextBox 18"/>
          <p:cNvSpPr txBox="1"/>
          <p:nvPr/>
        </p:nvSpPr>
        <p:spPr>
          <a:xfrm>
            <a:off x="5084575" y="1627293"/>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20" name="TextBox 19"/>
          <p:cNvSpPr txBox="1"/>
          <p:nvPr/>
        </p:nvSpPr>
        <p:spPr>
          <a:xfrm>
            <a:off x="5882934" y="1979905"/>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21" name="TextBox 20"/>
          <p:cNvSpPr txBox="1"/>
          <p:nvPr/>
        </p:nvSpPr>
        <p:spPr>
          <a:xfrm>
            <a:off x="94003" y="6127527"/>
            <a:ext cx="3028650"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&gt; means “Greater Than”</a:t>
            </a:r>
          </a:p>
          <a:p>
            <a:r>
              <a:rPr lang="en-US" dirty="0" smtClean="0"/>
              <a:t>           = means “Equals”</a:t>
            </a:r>
            <a:endParaRPr lang="en-US" dirty="0"/>
          </a:p>
        </p:txBody>
      </p:sp>
    </p:spTree>
    <p:extLst>
      <p:ext uri="{BB962C8B-B14F-4D97-AF65-F5344CB8AC3E}">
        <p14:creationId xmlns:p14="http://schemas.microsoft.com/office/powerpoint/2010/main" val="76419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50" y="241675"/>
            <a:ext cx="8762260" cy="1054394"/>
          </a:xfrm>
        </p:spPr>
        <p:txBody>
          <a:bodyPr/>
          <a:lstStyle/>
          <a:p>
            <a:r>
              <a:rPr lang="en-US" dirty="0" smtClean="0"/>
              <a:t>Comparison Business Rules</a:t>
            </a:r>
            <a:br>
              <a:rPr lang="en-US" dirty="0" smtClean="0"/>
            </a:br>
            <a:r>
              <a:rPr lang="en-US" sz="2000" dirty="0" smtClean="0"/>
              <a:t>(errors will be in Demographic File Error Report)</a:t>
            </a:r>
            <a:endParaRPr lang="en-US" sz="1600" dirty="0"/>
          </a:p>
        </p:txBody>
      </p:sp>
      <p:cxnSp>
        <p:nvCxnSpPr>
          <p:cNvPr id="10" name="Straight Connector 9"/>
          <p:cNvCxnSpPr/>
          <p:nvPr/>
        </p:nvCxnSpPr>
        <p:spPr>
          <a:xfrm>
            <a:off x="4577246" y="1632247"/>
            <a:ext cx="0" cy="5225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5447" y="2444598"/>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1" name="TextBox 10"/>
          <p:cNvSpPr txBox="1"/>
          <p:nvPr/>
        </p:nvSpPr>
        <p:spPr>
          <a:xfrm>
            <a:off x="4359082" y="4921455"/>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2" name="TextBox 11"/>
          <p:cNvSpPr txBox="1"/>
          <p:nvPr/>
        </p:nvSpPr>
        <p:spPr>
          <a:xfrm>
            <a:off x="4375476" y="3639851"/>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cxnSp>
        <p:nvCxnSpPr>
          <p:cNvPr id="13" name="Straight Connector 12"/>
          <p:cNvCxnSpPr/>
          <p:nvPr/>
        </p:nvCxnSpPr>
        <p:spPr>
          <a:xfrm flipH="1">
            <a:off x="0" y="3478138"/>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546" y="4780606"/>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9" name="Content Placeholder 3"/>
          <p:cNvSpPr>
            <a:spLocks noGrp="1"/>
          </p:cNvSpPr>
          <p:nvPr>
            <p:ph sz="half" idx="1"/>
          </p:nvPr>
        </p:nvSpPr>
        <p:spPr>
          <a:xfrm>
            <a:off x="5057164" y="2110821"/>
            <a:ext cx="3992834" cy="3969905"/>
          </a:xfrm>
          <a:ln>
            <a:noFill/>
          </a:ln>
        </p:spPr>
        <p:txBody>
          <a:bodyPr/>
          <a:lstStyle/>
          <a:p>
            <a:pPr marL="45720" indent="0">
              <a:buNone/>
            </a:pPr>
            <a:endParaRPr lang="en-US" dirty="0" smtClean="0"/>
          </a:p>
          <a:p>
            <a:pPr marL="45720" indent="0">
              <a:buNone/>
            </a:pPr>
            <a:r>
              <a:rPr lang="en-US" dirty="0" smtClean="0"/>
              <a:t>Total Number of Classroom Removals by School</a:t>
            </a:r>
          </a:p>
          <a:p>
            <a:pPr marL="45720" indent="0">
              <a:buNone/>
            </a:pPr>
            <a:endParaRPr lang="en-US" dirty="0"/>
          </a:p>
          <a:p>
            <a:pPr marL="45720" indent="0">
              <a:buNone/>
            </a:pPr>
            <a:r>
              <a:rPr lang="en-US" dirty="0"/>
              <a:t>Total Number of </a:t>
            </a:r>
            <a:r>
              <a:rPr lang="en-US" dirty="0" smtClean="0"/>
              <a:t>In School Suspensions by School</a:t>
            </a:r>
            <a:endParaRPr lang="en-US" dirty="0"/>
          </a:p>
          <a:p>
            <a:pPr marL="45720" indent="0">
              <a:buNone/>
            </a:pPr>
            <a:endParaRPr lang="en-US" dirty="0" smtClean="0"/>
          </a:p>
          <a:p>
            <a:pPr marL="45720" lvl="0" indent="0">
              <a:buClr>
                <a:srgbClr val="488BC9"/>
              </a:buClr>
              <a:buNone/>
            </a:pPr>
            <a:endParaRPr lang="en-US" sz="700" dirty="0" smtClean="0"/>
          </a:p>
          <a:p>
            <a:pPr marL="45720" lvl="0" indent="0">
              <a:buClr>
                <a:srgbClr val="488BC9"/>
              </a:buClr>
              <a:buNone/>
            </a:pPr>
            <a:r>
              <a:rPr lang="en-US" dirty="0" smtClean="0"/>
              <a:t>Number </a:t>
            </a:r>
            <a:r>
              <a:rPr lang="en-US" dirty="0"/>
              <a:t>of Out of </a:t>
            </a:r>
            <a:r>
              <a:rPr lang="en-US" dirty="0" smtClean="0"/>
              <a:t>School Suspensions by School</a:t>
            </a:r>
            <a:endParaRPr lang="en-US" dirty="0"/>
          </a:p>
          <a:p>
            <a:pPr marL="45720" indent="0">
              <a:buNone/>
            </a:pPr>
            <a:endParaRPr lang="en-US" dirty="0"/>
          </a:p>
        </p:txBody>
      </p:sp>
      <p:sp>
        <p:nvSpPr>
          <p:cNvPr id="20" name="TextBox 19"/>
          <p:cNvSpPr txBox="1"/>
          <p:nvPr/>
        </p:nvSpPr>
        <p:spPr>
          <a:xfrm>
            <a:off x="5264210" y="1634035"/>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21" name="TextBox 20"/>
          <p:cNvSpPr txBox="1"/>
          <p:nvPr/>
        </p:nvSpPr>
        <p:spPr>
          <a:xfrm>
            <a:off x="6062569" y="2023000"/>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22" name="Content Placeholder 4"/>
          <p:cNvSpPr>
            <a:spLocks noGrp="1"/>
          </p:cNvSpPr>
          <p:nvPr>
            <p:ph sz="half" idx="2"/>
          </p:nvPr>
        </p:nvSpPr>
        <p:spPr>
          <a:xfrm>
            <a:off x="199372" y="2544166"/>
            <a:ext cx="4144711" cy="3651535"/>
          </a:xfrm>
          <a:ln>
            <a:noFill/>
          </a:ln>
        </p:spPr>
        <p:txBody>
          <a:bodyPr/>
          <a:lstStyle/>
          <a:p>
            <a:pPr marL="45720" indent="0">
              <a:buNone/>
            </a:pPr>
            <a:r>
              <a:rPr lang="en-US" i="1" dirty="0"/>
              <a:t>(SR091</a:t>
            </a:r>
            <a:r>
              <a:rPr lang="en-US" i="1" dirty="0" smtClean="0"/>
              <a:t>) </a:t>
            </a:r>
            <a:r>
              <a:rPr lang="en-US" dirty="0" smtClean="0"/>
              <a:t>The Sum by School</a:t>
            </a:r>
            <a:r>
              <a:rPr lang="en-US" dirty="0"/>
              <a:t> </a:t>
            </a:r>
            <a:r>
              <a:rPr lang="en-US" dirty="0" smtClean="0"/>
              <a:t>of Classroom Removals</a:t>
            </a:r>
            <a:endParaRPr lang="en-US" sz="1800" dirty="0"/>
          </a:p>
          <a:p>
            <a:pPr marL="45720" indent="0">
              <a:buClr>
                <a:srgbClr val="488BC9"/>
              </a:buClr>
              <a:buNone/>
            </a:pPr>
            <a:endParaRPr lang="en-US" i="1" dirty="0" smtClean="0"/>
          </a:p>
          <a:p>
            <a:pPr marL="45720" indent="0">
              <a:buClr>
                <a:srgbClr val="488BC9"/>
              </a:buClr>
              <a:buNone/>
            </a:pPr>
            <a:r>
              <a:rPr lang="en-US" i="1" dirty="0" smtClean="0"/>
              <a:t>(</a:t>
            </a:r>
            <a:r>
              <a:rPr lang="en-US" i="1" dirty="0"/>
              <a:t>SR092</a:t>
            </a:r>
            <a:r>
              <a:rPr lang="en-US" i="1" dirty="0" smtClean="0"/>
              <a:t>) </a:t>
            </a:r>
            <a:r>
              <a:rPr lang="en-US" dirty="0" smtClean="0"/>
              <a:t>The </a:t>
            </a:r>
            <a:r>
              <a:rPr lang="en-US" dirty="0"/>
              <a:t>Sum by School of </a:t>
            </a:r>
            <a:r>
              <a:rPr lang="en-US" dirty="0" smtClean="0"/>
              <a:t>In School Suspensions</a:t>
            </a:r>
          </a:p>
          <a:p>
            <a:pPr marL="45720" lvl="0" indent="0">
              <a:buClr>
                <a:srgbClr val="488BC9"/>
              </a:buClr>
              <a:buNone/>
            </a:pPr>
            <a:endParaRPr lang="en-US" sz="1100" dirty="0" smtClean="0"/>
          </a:p>
          <a:p>
            <a:pPr marL="45720" indent="0">
              <a:buClr>
                <a:srgbClr val="488BC9"/>
              </a:buClr>
              <a:buNone/>
            </a:pPr>
            <a:endParaRPr lang="en-US" sz="1400" i="1" dirty="0" smtClean="0"/>
          </a:p>
          <a:p>
            <a:pPr marL="45720" indent="0">
              <a:buClr>
                <a:srgbClr val="488BC9"/>
              </a:buClr>
              <a:buNone/>
            </a:pPr>
            <a:r>
              <a:rPr lang="en-US" i="1" dirty="0" smtClean="0"/>
              <a:t>(</a:t>
            </a:r>
            <a:r>
              <a:rPr lang="en-US" i="1" dirty="0"/>
              <a:t>SR093</a:t>
            </a:r>
            <a:r>
              <a:rPr lang="en-US" i="1" dirty="0" smtClean="0"/>
              <a:t>) </a:t>
            </a:r>
            <a:r>
              <a:rPr lang="en-US" dirty="0" smtClean="0"/>
              <a:t>The </a:t>
            </a:r>
            <a:r>
              <a:rPr lang="en-US" dirty="0"/>
              <a:t>Sum by School </a:t>
            </a:r>
            <a:endParaRPr lang="en-US" dirty="0" smtClean="0"/>
          </a:p>
          <a:p>
            <a:pPr marL="45720" indent="0">
              <a:buClr>
                <a:srgbClr val="488BC9"/>
              </a:buClr>
              <a:buNone/>
            </a:pPr>
            <a:r>
              <a:rPr lang="en-US" dirty="0" smtClean="0"/>
              <a:t>of Total Out of School Suspensions</a:t>
            </a:r>
            <a:endParaRPr lang="en-US" dirty="0"/>
          </a:p>
          <a:p>
            <a:pPr marL="45720" indent="0">
              <a:buNone/>
            </a:pPr>
            <a:endParaRPr lang="en-US" sz="1800" dirty="0" smtClean="0"/>
          </a:p>
        </p:txBody>
      </p:sp>
      <p:sp>
        <p:nvSpPr>
          <p:cNvPr id="23" name="TextBox 22"/>
          <p:cNvSpPr txBox="1"/>
          <p:nvPr/>
        </p:nvSpPr>
        <p:spPr>
          <a:xfrm>
            <a:off x="0" y="1634035"/>
            <a:ext cx="4455178" cy="430887"/>
          </a:xfrm>
          <a:prstGeom prst="rect">
            <a:avLst/>
          </a:prstGeom>
          <a:noFill/>
        </p:spPr>
        <p:txBody>
          <a:bodyPr wrap="square" rtlCol="0">
            <a:spAutoFit/>
          </a:bodyPr>
          <a:lstStyle/>
          <a:p>
            <a:pPr algn="ctr"/>
            <a:r>
              <a:rPr lang="en-US" sz="2200" b="1" u="sng" dirty="0"/>
              <a:t>Discipline by Student Demographic</a:t>
            </a:r>
          </a:p>
        </p:txBody>
      </p:sp>
      <p:sp>
        <p:nvSpPr>
          <p:cNvPr id="24" name="TextBox 23"/>
          <p:cNvSpPr txBox="1"/>
          <p:nvPr/>
        </p:nvSpPr>
        <p:spPr>
          <a:xfrm>
            <a:off x="616692" y="1985650"/>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Tree>
    <p:extLst>
      <p:ext uri="{BB962C8B-B14F-4D97-AF65-F5344CB8AC3E}">
        <p14:creationId xmlns:p14="http://schemas.microsoft.com/office/powerpoint/2010/main" val="1025849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50" y="241675"/>
            <a:ext cx="8762260" cy="1054394"/>
          </a:xfrm>
        </p:spPr>
        <p:txBody>
          <a:bodyPr/>
          <a:lstStyle/>
          <a:p>
            <a:r>
              <a:rPr lang="en-US" dirty="0" smtClean="0"/>
              <a:t>More Comparison Business Rules</a:t>
            </a:r>
            <a:br>
              <a:rPr lang="en-US" dirty="0" smtClean="0"/>
            </a:br>
            <a:r>
              <a:rPr lang="en-US" sz="2000" dirty="0" smtClean="0"/>
              <a:t>(errors will be in Demographic File Error Report)</a:t>
            </a:r>
            <a:endParaRPr lang="en-US" sz="1600" dirty="0"/>
          </a:p>
        </p:txBody>
      </p:sp>
      <p:cxnSp>
        <p:nvCxnSpPr>
          <p:cNvPr id="10" name="Straight Connector 9"/>
          <p:cNvCxnSpPr/>
          <p:nvPr/>
        </p:nvCxnSpPr>
        <p:spPr>
          <a:xfrm>
            <a:off x="4577246" y="1632247"/>
            <a:ext cx="0" cy="5225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98020" y="2444598"/>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1" name="TextBox 10"/>
          <p:cNvSpPr txBox="1"/>
          <p:nvPr/>
        </p:nvSpPr>
        <p:spPr>
          <a:xfrm>
            <a:off x="4398020" y="5137385"/>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2" name="TextBox 11"/>
          <p:cNvSpPr txBox="1"/>
          <p:nvPr/>
        </p:nvSpPr>
        <p:spPr>
          <a:xfrm>
            <a:off x="4388049" y="3862041"/>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cxnSp>
        <p:nvCxnSpPr>
          <p:cNvPr id="13" name="Straight Connector 12"/>
          <p:cNvCxnSpPr/>
          <p:nvPr/>
        </p:nvCxnSpPr>
        <p:spPr>
          <a:xfrm flipH="1">
            <a:off x="5246" y="3725309"/>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46" y="5061695"/>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sz="half" idx="2"/>
          </p:nvPr>
        </p:nvSpPr>
        <p:spPr>
          <a:xfrm>
            <a:off x="-8546" y="2444598"/>
            <a:ext cx="4406566" cy="3922520"/>
          </a:xfrm>
          <a:ln>
            <a:noFill/>
          </a:ln>
        </p:spPr>
        <p:txBody>
          <a:bodyPr/>
          <a:lstStyle/>
          <a:p>
            <a:pPr marL="45720" indent="0">
              <a:buNone/>
            </a:pPr>
            <a:r>
              <a:rPr lang="en-US" i="1" dirty="0"/>
              <a:t>(SR094</a:t>
            </a:r>
            <a:r>
              <a:rPr lang="en-US" i="1" dirty="0" smtClean="0"/>
              <a:t>) </a:t>
            </a:r>
            <a:r>
              <a:rPr lang="en-US" dirty="0" smtClean="0"/>
              <a:t>The Sum by School</a:t>
            </a:r>
            <a:r>
              <a:rPr lang="en-US" dirty="0"/>
              <a:t> </a:t>
            </a:r>
            <a:r>
              <a:rPr lang="en-US" dirty="0" smtClean="0"/>
              <a:t>Expulsions without Services and Expulsions with Services</a:t>
            </a:r>
            <a:endParaRPr lang="en-US" sz="1800" dirty="0"/>
          </a:p>
          <a:p>
            <a:pPr marL="45720" indent="0">
              <a:buClr>
                <a:srgbClr val="488BC9"/>
              </a:buClr>
              <a:buNone/>
            </a:pPr>
            <a:endParaRPr lang="en-US" sz="1400" i="1" dirty="0" smtClean="0"/>
          </a:p>
          <a:p>
            <a:pPr marL="45720" indent="0">
              <a:buClr>
                <a:srgbClr val="488BC9"/>
              </a:buClr>
              <a:buNone/>
            </a:pPr>
            <a:r>
              <a:rPr lang="en-US" i="1" dirty="0" smtClean="0"/>
              <a:t>(</a:t>
            </a:r>
            <a:r>
              <a:rPr lang="en-US" i="1" dirty="0"/>
              <a:t>SR095</a:t>
            </a:r>
            <a:r>
              <a:rPr lang="en-US" i="1" dirty="0" smtClean="0"/>
              <a:t>) </a:t>
            </a:r>
            <a:r>
              <a:rPr lang="en-US" dirty="0" smtClean="0"/>
              <a:t>The </a:t>
            </a:r>
            <a:r>
              <a:rPr lang="en-US" dirty="0"/>
              <a:t>Sum by School of </a:t>
            </a:r>
            <a:r>
              <a:rPr lang="en-US" dirty="0" smtClean="0"/>
              <a:t>Referrals to Law Enforcement</a:t>
            </a:r>
          </a:p>
          <a:p>
            <a:pPr marL="45720" lvl="0" indent="0">
              <a:buClr>
                <a:srgbClr val="488BC9"/>
              </a:buClr>
              <a:buNone/>
            </a:pPr>
            <a:endParaRPr lang="en-US" sz="1100" dirty="0" smtClean="0"/>
          </a:p>
          <a:p>
            <a:pPr marL="45720" indent="0">
              <a:buClr>
                <a:srgbClr val="488BC9"/>
              </a:buClr>
              <a:buNone/>
            </a:pPr>
            <a:endParaRPr lang="en-US" sz="1600" i="1" dirty="0" smtClean="0"/>
          </a:p>
          <a:p>
            <a:pPr marL="45720" indent="0">
              <a:buClr>
                <a:srgbClr val="488BC9"/>
              </a:buClr>
              <a:buNone/>
            </a:pPr>
            <a:r>
              <a:rPr lang="en-US" i="1" dirty="0" smtClean="0"/>
              <a:t>(</a:t>
            </a:r>
            <a:r>
              <a:rPr lang="en-US" i="1" dirty="0"/>
              <a:t>SR096</a:t>
            </a:r>
            <a:r>
              <a:rPr lang="en-US" i="1" dirty="0" smtClean="0"/>
              <a:t>) </a:t>
            </a:r>
            <a:r>
              <a:rPr lang="en-US" dirty="0" smtClean="0"/>
              <a:t>The </a:t>
            </a:r>
            <a:r>
              <a:rPr lang="en-US" dirty="0"/>
              <a:t>Sum by School </a:t>
            </a:r>
            <a:r>
              <a:rPr lang="en-US" dirty="0" smtClean="0"/>
              <a:t>of Other Action Taken</a:t>
            </a:r>
            <a:endParaRPr lang="en-US" dirty="0"/>
          </a:p>
          <a:p>
            <a:pPr marL="45720" indent="0">
              <a:buNone/>
            </a:pPr>
            <a:endParaRPr lang="en-US" sz="1800" dirty="0" smtClean="0"/>
          </a:p>
        </p:txBody>
      </p:sp>
      <p:sp>
        <p:nvSpPr>
          <p:cNvPr id="18" name="TextBox 17"/>
          <p:cNvSpPr txBox="1"/>
          <p:nvPr/>
        </p:nvSpPr>
        <p:spPr>
          <a:xfrm>
            <a:off x="108276" y="1632247"/>
            <a:ext cx="4455178" cy="430887"/>
          </a:xfrm>
          <a:prstGeom prst="rect">
            <a:avLst/>
          </a:prstGeom>
          <a:noFill/>
        </p:spPr>
        <p:txBody>
          <a:bodyPr wrap="square" rtlCol="0">
            <a:spAutoFit/>
          </a:bodyPr>
          <a:lstStyle/>
          <a:p>
            <a:pPr algn="ctr"/>
            <a:r>
              <a:rPr lang="en-US" sz="2200" b="1" u="sng" dirty="0"/>
              <a:t>Discipline by Student Demographic</a:t>
            </a:r>
          </a:p>
        </p:txBody>
      </p:sp>
      <p:sp>
        <p:nvSpPr>
          <p:cNvPr id="19" name="TextBox 18"/>
          <p:cNvSpPr txBox="1"/>
          <p:nvPr/>
        </p:nvSpPr>
        <p:spPr>
          <a:xfrm>
            <a:off x="724968" y="1996682"/>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
        <p:nvSpPr>
          <p:cNvPr id="20" name="Content Placeholder 3"/>
          <p:cNvSpPr>
            <a:spLocks noGrp="1"/>
          </p:cNvSpPr>
          <p:nvPr>
            <p:ph sz="half" idx="1"/>
          </p:nvPr>
        </p:nvSpPr>
        <p:spPr>
          <a:xfrm>
            <a:off x="5074255" y="2275476"/>
            <a:ext cx="3992834" cy="3969905"/>
          </a:xfrm>
          <a:ln>
            <a:noFill/>
          </a:ln>
        </p:spPr>
        <p:txBody>
          <a:bodyPr/>
          <a:lstStyle/>
          <a:p>
            <a:pPr marL="45720" indent="0">
              <a:buNone/>
            </a:pPr>
            <a:endParaRPr lang="en-US" dirty="0" smtClean="0"/>
          </a:p>
          <a:p>
            <a:pPr marL="45720" indent="0">
              <a:buNone/>
            </a:pPr>
            <a:r>
              <a:rPr lang="en-US" dirty="0" smtClean="0"/>
              <a:t>Total Number of Expulsions by School</a:t>
            </a:r>
          </a:p>
          <a:p>
            <a:pPr marL="45720" indent="0">
              <a:buNone/>
            </a:pPr>
            <a:endParaRPr lang="en-US" dirty="0"/>
          </a:p>
          <a:p>
            <a:pPr marL="45720" indent="0">
              <a:buNone/>
            </a:pPr>
            <a:r>
              <a:rPr lang="en-US" dirty="0"/>
              <a:t>Total Number of </a:t>
            </a:r>
            <a:r>
              <a:rPr lang="en-US" dirty="0" smtClean="0"/>
              <a:t>Referrals to Law Enforcement by School</a:t>
            </a:r>
            <a:endParaRPr lang="en-US" dirty="0"/>
          </a:p>
          <a:p>
            <a:pPr marL="45720" indent="0">
              <a:buNone/>
            </a:pPr>
            <a:endParaRPr lang="en-US" dirty="0" smtClean="0"/>
          </a:p>
          <a:p>
            <a:pPr marL="45720" lvl="0" indent="0">
              <a:buClr>
                <a:srgbClr val="488BC9"/>
              </a:buClr>
              <a:buNone/>
            </a:pPr>
            <a:endParaRPr lang="en-US" sz="700" dirty="0" smtClean="0"/>
          </a:p>
          <a:p>
            <a:pPr marL="45720" lvl="0" indent="0">
              <a:buClr>
                <a:srgbClr val="488BC9"/>
              </a:buClr>
              <a:buNone/>
            </a:pPr>
            <a:r>
              <a:rPr lang="en-US" dirty="0" smtClean="0"/>
              <a:t>Number </a:t>
            </a:r>
            <a:r>
              <a:rPr lang="en-US" dirty="0"/>
              <a:t>of </a:t>
            </a:r>
            <a:r>
              <a:rPr lang="en-US" dirty="0" smtClean="0"/>
              <a:t>Other Action Taken by School</a:t>
            </a:r>
            <a:endParaRPr lang="en-US" dirty="0"/>
          </a:p>
          <a:p>
            <a:pPr marL="45720" indent="0">
              <a:buNone/>
            </a:pPr>
            <a:endParaRPr lang="en-US" dirty="0"/>
          </a:p>
        </p:txBody>
      </p:sp>
      <p:sp>
        <p:nvSpPr>
          <p:cNvPr id="21" name="TextBox 20"/>
          <p:cNvSpPr txBox="1"/>
          <p:nvPr/>
        </p:nvSpPr>
        <p:spPr>
          <a:xfrm>
            <a:off x="5281301" y="1632247"/>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22" name="TextBox 21"/>
          <p:cNvSpPr txBox="1"/>
          <p:nvPr/>
        </p:nvSpPr>
        <p:spPr>
          <a:xfrm>
            <a:off x="6079660" y="2000098"/>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Tree>
    <p:extLst>
      <p:ext uri="{BB962C8B-B14F-4D97-AF65-F5344CB8AC3E}">
        <p14:creationId xmlns:p14="http://schemas.microsoft.com/office/powerpoint/2010/main" val="63156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Note to Remember</a:t>
            </a:r>
            <a:endParaRPr lang="en-US" dirty="0"/>
          </a:p>
        </p:txBody>
      </p:sp>
      <p:sp>
        <p:nvSpPr>
          <p:cNvPr id="5" name="TextBox 4"/>
          <p:cNvSpPr txBox="1"/>
          <p:nvPr/>
        </p:nvSpPr>
        <p:spPr>
          <a:xfrm>
            <a:off x="5101448" y="1822497"/>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6" name="TextBox 5"/>
          <p:cNvSpPr txBox="1"/>
          <p:nvPr/>
        </p:nvSpPr>
        <p:spPr>
          <a:xfrm>
            <a:off x="-9109" y="1825913"/>
            <a:ext cx="4455178" cy="430887"/>
          </a:xfrm>
          <a:prstGeom prst="rect">
            <a:avLst/>
          </a:prstGeom>
          <a:noFill/>
        </p:spPr>
        <p:txBody>
          <a:bodyPr wrap="square" rtlCol="0">
            <a:spAutoFit/>
          </a:bodyPr>
          <a:lstStyle/>
          <a:p>
            <a:pPr algn="ctr"/>
            <a:r>
              <a:rPr lang="en-US" sz="2200" b="1" u="sng" dirty="0"/>
              <a:t>Discipline by Student Demographic</a:t>
            </a:r>
          </a:p>
        </p:txBody>
      </p:sp>
      <p:sp>
        <p:nvSpPr>
          <p:cNvPr id="7" name="TextBox 6"/>
          <p:cNvSpPr txBox="1"/>
          <p:nvPr/>
        </p:nvSpPr>
        <p:spPr>
          <a:xfrm>
            <a:off x="5899807" y="2190348"/>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8" name="TextBox 7"/>
          <p:cNvSpPr txBox="1"/>
          <p:nvPr/>
        </p:nvSpPr>
        <p:spPr>
          <a:xfrm>
            <a:off x="607583" y="2190348"/>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
        <p:nvSpPr>
          <p:cNvPr id="9" name="TextBox 8"/>
          <p:cNvSpPr txBox="1"/>
          <p:nvPr/>
        </p:nvSpPr>
        <p:spPr>
          <a:xfrm>
            <a:off x="778531" y="3308436"/>
            <a:ext cx="7765908" cy="523220"/>
          </a:xfrm>
          <a:prstGeom prst="rect">
            <a:avLst/>
          </a:prstGeom>
          <a:noFill/>
        </p:spPr>
        <p:txBody>
          <a:bodyPr wrap="none" rtlCol="0">
            <a:spAutoFit/>
          </a:bodyPr>
          <a:lstStyle/>
          <a:p>
            <a:r>
              <a:rPr lang="en-US" sz="2800" b="1" dirty="0" smtClean="0">
                <a:solidFill>
                  <a:srgbClr val="0070C0"/>
                </a:solidFill>
              </a:rPr>
              <a:t>Multiple Students may be disciplined for 1 incident</a:t>
            </a:r>
            <a:endParaRPr lang="en-US" sz="2800" b="1" dirty="0">
              <a:solidFill>
                <a:srgbClr val="0070C0"/>
              </a:solidFill>
            </a:endParaRPr>
          </a:p>
        </p:txBody>
      </p:sp>
      <p:pic>
        <p:nvPicPr>
          <p:cNvPr id="1026" name="Picture 2" descr="Image result for multiple kids figh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113" y="4916826"/>
            <a:ext cx="2286000" cy="1838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53829" y="4303911"/>
            <a:ext cx="915122" cy="584775"/>
          </a:xfrm>
          <a:prstGeom prst="rect">
            <a:avLst/>
          </a:prstGeom>
          <a:noFill/>
        </p:spPr>
        <p:txBody>
          <a:bodyPr wrap="none" rtlCol="0">
            <a:spAutoFit/>
          </a:bodyPr>
          <a:lstStyle/>
          <a:p>
            <a:r>
              <a:rPr lang="en-US" sz="3200" b="1" dirty="0" smtClean="0">
                <a:solidFill>
                  <a:srgbClr val="0070C0"/>
                </a:solidFill>
              </a:rPr>
              <a:t>1</a:t>
            </a:r>
            <a:r>
              <a:rPr lang="en-US" sz="3200" dirty="0" smtClean="0"/>
              <a:t> </a:t>
            </a:r>
            <a:r>
              <a:rPr lang="en-US" dirty="0" smtClean="0"/>
              <a:t>fight</a:t>
            </a:r>
            <a:endParaRPr lang="en-US" dirty="0"/>
          </a:p>
        </p:txBody>
      </p:sp>
      <p:sp>
        <p:nvSpPr>
          <p:cNvPr id="12" name="TextBox 11"/>
          <p:cNvSpPr txBox="1"/>
          <p:nvPr/>
        </p:nvSpPr>
        <p:spPr>
          <a:xfrm>
            <a:off x="2830052" y="4119150"/>
            <a:ext cx="1308500" cy="861774"/>
          </a:xfrm>
          <a:prstGeom prst="rect">
            <a:avLst/>
          </a:prstGeom>
          <a:noFill/>
        </p:spPr>
        <p:txBody>
          <a:bodyPr wrap="none" rtlCol="0">
            <a:spAutoFit/>
          </a:bodyPr>
          <a:lstStyle/>
          <a:p>
            <a:r>
              <a:rPr lang="en-US" sz="3200" b="1" dirty="0" smtClean="0">
                <a:solidFill>
                  <a:srgbClr val="0070C0"/>
                </a:solidFill>
              </a:rPr>
              <a:t>2</a:t>
            </a:r>
            <a:r>
              <a:rPr lang="en-US" dirty="0" smtClean="0"/>
              <a:t> students </a:t>
            </a:r>
          </a:p>
          <a:p>
            <a:r>
              <a:rPr lang="en-US" dirty="0" smtClean="0"/>
              <a:t>disciplined</a:t>
            </a:r>
            <a:endParaRPr lang="en-US" dirty="0"/>
          </a:p>
        </p:txBody>
      </p:sp>
      <p:sp>
        <p:nvSpPr>
          <p:cNvPr id="22" name="TextBox 21"/>
          <p:cNvSpPr txBox="1"/>
          <p:nvPr/>
        </p:nvSpPr>
        <p:spPr>
          <a:xfrm>
            <a:off x="4511299" y="1699386"/>
            <a:ext cx="408744" cy="1107996"/>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&gt;</a:t>
            </a: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26" name="TextBox 25"/>
          <p:cNvSpPr txBox="1"/>
          <p:nvPr/>
        </p:nvSpPr>
        <p:spPr>
          <a:xfrm>
            <a:off x="4252741" y="4365467"/>
            <a:ext cx="408744" cy="461665"/>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&gt;</a:t>
            </a:r>
          </a:p>
        </p:txBody>
      </p:sp>
    </p:spTree>
    <p:extLst>
      <p:ext uri="{BB962C8B-B14F-4D97-AF65-F5344CB8AC3E}">
        <p14:creationId xmlns:p14="http://schemas.microsoft.com/office/powerpoint/2010/main" val="347669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228" y="2444598"/>
            <a:ext cx="4460905" cy="1486467"/>
          </a:xfrm>
          <a:ln>
            <a:noFill/>
          </a:ln>
        </p:spPr>
        <p:txBody>
          <a:bodyPr/>
          <a:lstStyle/>
          <a:p>
            <a:pPr marL="45720" indent="0">
              <a:buNone/>
            </a:pPr>
            <a:r>
              <a:rPr lang="en-US" dirty="0" smtClean="0"/>
              <a:t>The Sum of Students Expelled for firearm possessions by School</a:t>
            </a:r>
            <a:endParaRPr lang="en-US" i="1" dirty="0" smtClean="0"/>
          </a:p>
          <a:p>
            <a:pPr marL="45720" indent="0">
              <a:buNone/>
            </a:pPr>
            <a:endParaRPr lang="en-US" sz="1800" dirty="0"/>
          </a:p>
          <a:p>
            <a:pPr marL="45720" lvl="0" indent="0">
              <a:buClr>
                <a:srgbClr val="488BC9"/>
              </a:buClr>
              <a:buNone/>
            </a:pPr>
            <a:endParaRPr lang="en-US" dirty="0" smtClean="0"/>
          </a:p>
          <a:p>
            <a:pPr marL="45720" lvl="0" indent="0">
              <a:buClr>
                <a:srgbClr val="488BC9"/>
              </a:buClr>
              <a:buNone/>
            </a:pPr>
            <a:endParaRPr lang="en-US" sz="1100" dirty="0" smtClean="0"/>
          </a:p>
          <a:p>
            <a:pPr marL="45720" lvl="0" indent="0">
              <a:buClr>
                <a:srgbClr val="488BC9"/>
              </a:buClr>
              <a:buNone/>
            </a:pPr>
            <a:endParaRPr lang="en-US" dirty="0"/>
          </a:p>
          <a:p>
            <a:pPr marL="45720" indent="0">
              <a:buNone/>
            </a:pPr>
            <a:endParaRPr lang="en-US" sz="1800" dirty="0" smtClean="0"/>
          </a:p>
        </p:txBody>
      </p:sp>
      <p:sp>
        <p:nvSpPr>
          <p:cNvPr id="3" name="Title 2"/>
          <p:cNvSpPr>
            <a:spLocks noGrp="1"/>
          </p:cNvSpPr>
          <p:nvPr>
            <p:ph type="title"/>
          </p:nvPr>
        </p:nvSpPr>
        <p:spPr>
          <a:xfrm>
            <a:off x="131050" y="241675"/>
            <a:ext cx="8762260" cy="1054394"/>
          </a:xfrm>
        </p:spPr>
        <p:txBody>
          <a:bodyPr/>
          <a:lstStyle/>
          <a:p>
            <a:r>
              <a:rPr lang="en-US" dirty="0" smtClean="0"/>
              <a:t>Comparison Business Rule: SF076</a:t>
            </a:r>
            <a:br>
              <a:rPr lang="en-US" dirty="0" smtClean="0"/>
            </a:br>
            <a:r>
              <a:rPr lang="en-US" sz="1800" dirty="0" smtClean="0"/>
              <a:t>(error will be in Firearm(GFSA) Discipline File Error Report)</a:t>
            </a:r>
            <a:endParaRPr lang="en-US" sz="1400" dirty="0"/>
          </a:p>
        </p:txBody>
      </p:sp>
      <p:sp>
        <p:nvSpPr>
          <p:cNvPr id="8" name="TextBox 7"/>
          <p:cNvSpPr txBox="1"/>
          <p:nvPr/>
        </p:nvSpPr>
        <p:spPr>
          <a:xfrm>
            <a:off x="131050" y="1632247"/>
            <a:ext cx="4455178" cy="430887"/>
          </a:xfrm>
          <a:prstGeom prst="rect">
            <a:avLst/>
          </a:prstGeom>
          <a:noFill/>
        </p:spPr>
        <p:txBody>
          <a:bodyPr wrap="square" rtlCol="0">
            <a:spAutoFit/>
          </a:bodyPr>
          <a:lstStyle/>
          <a:p>
            <a:pPr algn="ctr"/>
            <a:r>
              <a:rPr lang="en-US" sz="2200" b="1" u="sng" dirty="0" smtClean="0"/>
              <a:t>Firearm (GFSA) Discipline</a:t>
            </a:r>
            <a:endParaRPr lang="en-US" sz="2200" b="1" u="sng" dirty="0"/>
          </a:p>
        </p:txBody>
      </p:sp>
      <p:cxnSp>
        <p:nvCxnSpPr>
          <p:cNvPr id="10" name="Straight Connector 9"/>
          <p:cNvCxnSpPr/>
          <p:nvPr/>
        </p:nvCxnSpPr>
        <p:spPr>
          <a:xfrm>
            <a:off x="4586228" y="1632247"/>
            <a:ext cx="0" cy="24013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856" y="2453645"/>
            <a:ext cx="408744" cy="1107996"/>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&lt;</a:t>
            </a: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5" name="TextBox 14"/>
          <p:cNvSpPr txBox="1"/>
          <p:nvPr/>
        </p:nvSpPr>
        <p:spPr>
          <a:xfrm>
            <a:off x="313495" y="1998850"/>
            <a:ext cx="4090287" cy="369332"/>
          </a:xfrm>
          <a:prstGeom prst="rect">
            <a:avLst/>
          </a:prstGeom>
          <a:noFill/>
        </p:spPr>
        <p:txBody>
          <a:bodyPr wrap="none" rtlCol="0">
            <a:spAutoFit/>
          </a:bodyPr>
          <a:lstStyle/>
          <a:p>
            <a:r>
              <a:rPr lang="en-US" i="1" dirty="0" smtClean="0">
                <a:solidFill>
                  <a:srgbClr val="0070C0"/>
                </a:solidFill>
              </a:rPr>
              <a:t>Count of Students Disciplined for Firearms</a:t>
            </a:r>
            <a:endParaRPr lang="en-US" i="1" dirty="0">
              <a:solidFill>
                <a:srgbClr val="0070C0"/>
              </a:solidFill>
            </a:endParaRPr>
          </a:p>
        </p:txBody>
      </p:sp>
      <p:sp>
        <p:nvSpPr>
          <p:cNvPr id="13" name="Content Placeholder 3"/>
          <p:cNvSpPr>
            <a:spLocks noGrp="1"/>
          </p:cNvSpPr>
          <p:nvPr>
            <p:ph sz="half" idx="1"/>
          </p:nvPr>
        </p:nvSpPr>
        <p:spPr>
          <a:xfrm>
            <a:off x="4826730" y="2275475"/>
            <a:ext cx="3992834" cy="1390671"/>
          </a:xfrm>
          <a:ln>
            <a:noFill/>
          </a:ln>
        </p:spPr>
        <p:txBody>
          <a:bodyPr/>
          <a:lstStyle/>
          <a:p>
            <a:pPr marL="45720" indent="0">
              <a:buNone/>
            </a:pPr>
            <a:endParaRPr lang="en-US" sz="800" dirty="0" smtClean="0"/>
          </a:p>
          <a:p>
            <a:pPr marL="45720" indent="0">
              <a:buNone/>
            </a:pPr>
            <a:r>
              <a:rPr lang="en-US" dirty="0" smtClean="0"/>
              <a:t>Total Number of Expulsions by School</a:t>
            </a:r>
          </a:p>
          <a:p>
            <a:pPr marL="45720" indent="0">
              <a:buNone/>
            </a:pPr>
            <a:endParaRPr lang="en-US" dirty="0"/>
          </a:p>
          <a:p>
            <a:pPr marL="45720" indent="0">
              <a:buNone/>
            </a:pPr>
            <a:endParaRPr lang="en-US" dirty="0"/>
          </a:p>
        </p:txBody>
      </p:sp>
      <p:sp>
        <p:nvSpPr>
          <p:cNvPr id="16" name="TextBox 15"/>
          <p:cNvSpPr txBox="1"/>
          <p:nvPr/>
        </p:nvSpPr>
        <p:spPr>
          <a:xfrm>
            <a:off x="5033776" y="1632246"/>
            <a:ext cx="3497177" cy="430887"/>
          </a:xfrm>
          <a:prstGeom prst="rect">
            <a:avLst/>
          </a:prstGeom>
          <a:noFill/>
        </p:spPr>
        <p:txBody>
          <a:bodyPr wrap="square" rtlCol="0">
            <a:spAutoFit/>
          </a:bodyPr>
          <a:lstStyle/>
          <a:p>
            <a:pPr algn="ctr"/>
            <a:r>
              <a:rPr lang="en-US" sz="2200" b="1" u="sng" dirty="0" smtClean="0"/>
              <a:t>Discipline </a:t>
            </a:r>
            <a:r>
              <a:rPr lang="en-US" sz="2200" b="1" u="sng" dirty="0"/>
              <a:t>by </a:t>
            </a:r>
            <a:r>
              <a:rPr lang="en-US" sz="2200" b="1" u="sng" dirty="0" smtClean="0"/>
              <a:t>Action</a:t>
            </a:r>
            <a:endParaRPr lang="en-US" sz="2200" b="1" u="sng" dirty="0"/>
          </a:p>
        </p:txBody>
      </p:sp>
      <p:sp>
        <p:nvSpPr>
          <p:cNvPr id="17" name="TextBox 16"/>
          <p:cNvSpPr txBox="1"/>
          <p:nvPr/>
        </p:nvSpPr>
        <p:spPr>
          <a:xfrm>
            <a:off x="5832135" y="2000097"/>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18" name="TextBox 17"/>
          <p:cNvSpPr txBox="1"/>
          <p:nvPr/>
        </p:nvSpPr>
        <p:spPr>
          <a:xfrm>
            <a:off x="94003" y="6127527"/>
            <a:ext cx="2717795"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&lt; means “Less Than”</a:t>
            </a:r>
          </a:p>
          <a:p>
            <a:r>
              <a:rPr lang="en-US" dirty="0" smtClean="0"/>
              <a:t>           = means “Equals”</a:t>
            </a:r>
            <a:endParaRPr lang="en-US" dirty="0"/>
          </a:p>
        </p:txBody>
      </p:sp>
    </p:spTree>
    <p:extLst>
      <p:ext uri="{BB962C8B-B14F-4D97-AF65-F5344CB8AC3E}">
        <p14:creationId xmlns:p14="http://schemas.microsoft.com/office/powerpoint/2010/main" val="2109564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Provides the total counts of incidents reported per school</a:t>
            </a:r>
          </a:p>
          <a:p>
            <a:endParaRPr lang="en-US" dirty="0" smtClean="0"/>
          </a:p>
          <a:p>
            <a:r>
              <a:rPr lang="en-US" dirty="0" smtClean="0"/>
              <a:t>Provides the total count of students disciplined reported by school</a:t>
            </a:r>
          </a:p>
          <a:p>
            <a:endParaRPr lang="en-US" dirty="0"/>
          </a:p>
          <a:p>
            <a:r>
              <a:rPr lang="en-US" dirty="0" smtClean="0"/>
              <a:t>These numbers will assist with any comparison error(s) in your data file and to verify accuracy of both reports</a:t>
            </a:r>
          </a:p>
          <a:p>
            <a:pPr lvl="1"/>
            <a:endParaRPr lang="en-US" dirty="0" smtClean="0"/>
          </a:p>
          <a:p>
            <a:pPr>
              <a:buFont typeface="Wingdings" panose="05000000000000000000" pitchFamily="2" charset="2"/>
              <a:buChar char="v"/>
            </a:pPr>
            <a:r>
              <a:rPr lang="en-US" dirty="0" smtClean="0"/>
              <a:t>Recall, the count of students disciplined should be either more than or equal to the count of incidents reported.</a:t>
            </a:r>
            <a:endParaRPr lang="en-US" dirty="0"/>
          </a:p>
        </p:txBody>
      </p:sp>
      <p:sp>
        <p:nvSpPr>
          <p:cNvPr id="5" name="Title 4"/>
          <p:cNvSpPr>
            <a:spLocks noGrp="1"/>
          </p:cNvSpPr>
          <p:nvPr>
            <p:ph type="title"/>
          </p:nvPr>
        </p:nvSpPr>
        <p:spPr/>
        <p:txBody>
          <a:bodyPr/>
          <a:lstStyle/>
          <a:p>
            <a:r>
              <a:rPr lang="en-US" dirty="0" smtClean="0"/>
              <a:t>New Cognos Report: </a:t>
            </a:r>
            <a:br>
              <a:rPr lang="en-US" dirty="0" smtClean="0"/>
            </a:br>
            <a:r>
              <a:rPr lang="en-US" dirty="0" smtClean="0"/>
              <a:t>Comparison Report</a:t>
            </a:r>
            <a:endParaRPr lang="en-US" dirty="0"/>
          </a:p>
        </p:txBody>
      </p:sp>
    </p:spTree>
    <p:extLst>
      <p:ext uri="{BB962C8B-B14F-4D97-AF65-F5344CB8AC3E}">
        <p14:creationId xmlns:p14="http://schemas.microsoft.com/office/powerpoint/2010/main" val="28030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File Descriptions </a:t>
            </a:r>
            <a:r>
              <a:rPr lang="en-US" dirty="0" smtClean="0"/>
              <a:t>with </a:t>
            </a:r>
            <a:r>
              <a:rPr lang="en-US" dirty="0"/>
              <a:t>Reporting Examples</a:t>
            </a:r>
          </a:p>
        </p:txBody>
      </p:sp>
      <p:pic>
        <p:nvPicPr>
          <p:cNvPr id="4111" name="Picture 15" descr="Image result for exampl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319" y="4646730"/>
            <a:ext cx="2888940" cy="18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0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Count of Behaviors per school</a:t>
            </a:r>
          </a:p>
          <a:p>
            <a:pPr marL="548323" lvl="1" indent="-182563">
              <a:buFont typeface="Wingdings" pitchFamily="2" charset="2"/>
              <a:buChar char="§"/>
            </a:pPr>
            <a:r>
              <a:rPr lang="en-US" altLang="en-US" dirty="0" smtClean="0"/>
              <a:t>Most severe action taken per behavior </a:t>
            </a:r>
            <a:endParaRPr lang="en-US" altLang="en-US" dirty="0"/>
          </a:p>
          <a:p>
            <a:pPr marL="548323" lvl="1" indent="-182563">
              <a:buFont typeface="Wingdings" pitchFamily="2" charset="2"/>
              <a:buChar char="§"/>
            </a:pPr>
            <a:r>
              <a:rPr lang="en-US" altLang="en-US" dirty="0" smtClean="0"/>
              <a:t>Only 1 action taken/incident reported</a:t>
            </a:r>
          </a:p>
          <a:p>
            <a:pPr marL="548323" lvl="1" indent="-182563">
              <a:buFont typeface="Wingdings" pitchFamily="2" charset="2"/>
              <a:buChar char="§"/>
            </a:pPr>
            <a:r>
              <a:rPr lang="en-US" altLang="en-US" dirty="0" smtClean="0"/>
              <a:t>Referrals to Law Enforcement reported in addition to most severe action taken if applicable</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Only report those behaviors which occurred in school during school year</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Each Behavior has a code associated with it</a:t>
            </a:r>
          </a:p>
          <a:p>
            <a:pPr marL="548323" lvl="1" indent="-182563">
              <a:buFont typeface="Wingdings" pitchFamily="2" charset="2"/>
              <a:buChar char="§"/>
            </a:pPr>
            <a:r>
              <a:rPr lang="en-US" altLang="en-US" dirty="0" smtClean="0"/>
              <a:t>A record will be reported per behavior and school</a:t>
            </a:r>
          </a:p>
          <a:p>
            <a:pPr marL="1096963" lvl="3" indent="-182563">
              <a:buFont typeface="Wingdings" pitchFamily="2" charset="2"/>
              <a:buChar char="§"/>
            </a:pPr>
            <a:endParaRPr lang="en-US" altLang="en-US" dirty="0"/>
          </a:p>
          <a:p>
            <a:pPr marL="548323" lvl="1" indent="-182563">
              <a:buFont typeface="Wingdings" pitchFamily="2" charset="2"/>
              <a:buChar char="§"/>
            </a:pPr>
            <a:endParaRPr lang="en-US" altLang="en-US" dirty="0" smtClean="0"/>
          </a:p>
          <a:p>
            <a:pPr marL="1096963" lvl="3" indent="-182563">
              <a:buFont typeface="Wingdings" pitchFamily="2" charset="2"/>
              <a:buChar char="§"/>
            </a:pPr>
            <a:endParaRPr lang="en-US" altLang="en-US" dirty="0" smtClean="0"/>
          </a:p>
          <a:p>
            <a:pPr marL="365125" lvl="1" indent="0">
              <a:buNone/>
            </a:pPr>
            <a:endParaRPr lang="en-US" altLang="en-US" dirty="0" smtClean="0"/>
          </a:p>
          <a:p>
            <a:pPr marL="547688" lvl="1" indent="-182563">
              <a:buFont typeface="Wingdings" pitchFamily="2" charset="2"/>
              <a:buChar char="§"/>
            </a:pPr>
            <a:endParaRPr lang="en-US" altLang="en-US" dirty="0" smtClean="0"/>
          </a:p>
        </p:txBody>
      </p:sp>
      <p:sp>
        <p:nvSpPr>
          <p:cNvPr id="12290" name="Title 1"/>
          <p:cNvSpPr>
            <a:spLocks noGrp="1"/>
          </p:cNvSpPr>
          <p:nvPr>
            <p:ph type="title"/>
          </p:nvPr>
        </p:nvSpPr>
        <p:spPr/>
        <p:txBody>
          <a:bodyPr/>
          <a:lstStyle/>
          <a:p>
            <a:pPr fontAlgn="auto">
              <a:spcAft>
                <a:spcPts val="0"/>
              </a:spcAft>
              <a:defRPr/>
            </a:pPr>
            <a:r>
              <a:rPr lang="en-US" dirty="0" smtClean="0">
                <a:ea typeface="+mj-ea"/>
              </a:rPr>
              <a:t>Discipline by Action File</a:t>
            </a:r>
          </a:p>
        </p:txBody>
      </p:sp>
      <p:sp>
        <p:nvSpPr>
          <p:cNvPr id="9" name="TextBox 8"/>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4017087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31107"/>
            <a:ext cx="8381260" cy="7820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a:t>Discipline by Action </a:t>
            </a:r>
            <a:r>
              <a:rPr lang="en-US" dirty="0" smtClean="0"/>
              <a:t>File: Behaviors (review)</a:t>
            </a:r>
            <a:endParaRPr lang="en-US" dirty="0" smtClean="0">
              <a:ea typeface="+mj-ea"/>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738463044"/>
              </p:ext>
            </p:extLst>
          </p:nvPr>
        </p:nvGraphicFramePr>
        <p:xfrm>
          <a:off x="354860" y="1309066"/>
          <a:ext cx="8407400" cy="4936278"/>
        </p:xfrm>
        <a:graphic>
          <a:graphicData uri="http://schemas.openxmlformats.org/drawingml/2006/table">
            <a:tbl>
              <a:tblPr firstRow="1" firstCol="1" bandRow="1">
                <a:tableStyleId>{1E171933-4619-4E11-9A3F-F7608DF75F80}</a:tableStyleId>
              </a:tblPr>
              <a:tblGrid>
                <a:gridCol w="983977"/>
                <a:gridCol w="7423423"/>
              </a:tblGrid>
              <a:tr h="396821">
                <a:tc>
                  <a:txBody>
                    <a:bodyPr/>
                    <a:lstStyle/>
                    <a:p>
                      <a:pPr marL="0" marR="0" algn="ctr">
                        <a:spcBef>
                          <a:spcPts val="0"/>
                        </a:spcBef>
                        <a:spcAft>
                          <a:spcPts val="0"/>
                        </a:spcAft>
                      </a:pPr>
                      <a:r>
                        <a:rPr lang="en-US" sz="1400" dirty="0" smtClean="0">
                          <a:effectLst/>
                        </a:rPr>
                        <a:t>Code</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ctr">
                        <a:spcBef>
                          <a:spcPts val="0"/>
                        </a:spcBef>
                        <a:spcAft>
                          <a:spcPts val="0"/>
                        </a:spcAft>
                      </a:pPr>
                      <a:r>
                        <a:rPr lang="en-US" sz="1400" dirty="0" smtClean="0">
                          <a:effectLst/>
                        </a:rPr>
                        <a:t>Behavior Type</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01</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Drug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02</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Alcohol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03</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Tobacco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88229">
                <a:tc>
                  <a:txBody>
                    <a:bodyPr/>
                    <a:lstStyle/>
                    <a:p>
                      <a:pPr marL="0" marR="0" algn="ctr">
                        <a:spcBef>
                          <a:spcPts val="0"/>
                        </a:spcBef>
                        <a:spcAft>
                          <a:spcPts val="0"/>
                        </a:spcAft>
                      </a:pPr>
                      <a:r>
                        <a:rPr lang="en-US" sz="1200" dirty="0">
                          <a:effectLst/>
                        </a:rPr>
                        <a:t>04</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1st, 2nd Degree or Vehicular Assault</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81154">
                <a:tc>
                  <a:txBody>
                    <a:bodyPr/>
                    <a:lstStyle/>
                    <a:p>
                      <a:pPr marL="0" marR="0" algn="ctr">
                        <a:spcBef>
                          <a:spcPts val="0"/>
                        </a:spcBef>
                        <a:spcAft>
                          <a:spcPts val="0"/>
                        </a:spcAft>
                      </a:pPr>
                      <a:r>
                        <a:rPr lang="en-US" sz="1200" dirty="0">
                          <a:effectLst/>
                        </a:rPr>
                        <a:t>05</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Dangerous Weapons </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06</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Robbery</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07</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Other Felony</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63904">
                <a:tc>
                  <a:txBody>
                    <a:bodyPr/>
                    <a:lstStyle/>
                    <a:p>
                      <a:pPr marL="0" marR="0" algn="ctr">
                        <a:spcBef>
                          <a:spcPts val="0"/>
                        </a:spcBef>
                        <a:spcAft>
                          <a:spcPts val="0"/>
                        </a:spcAft>
                      </a:pPr>
                      <a:r>
                        <a:rPr lang="en-US" sz="1200" dirty="0">
                          <a:effectLst/>
                        </a:rPr>
                        <a:t>08</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Disobedience/Defiant or Repeated Interference</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39407">
                <a:tc>
                  <a:txBody>
                    <a:bodyPr/>
                    <a:lstStyle/>
                    <a:p>
                      <a:pPr marL="0" marR="0" algn="ctr">
                        <a:spcBef>
                          <a:spcPts val="0"/>
                        </a:spcBef>
                        <a:spcAft>
                          <a:spcPts val="0"/>
                        </a:spcAft>
                      </a:pPr>
                      <a:r>
                        <a:rPr lang="en-US" sz="1200" dirty="0">
                          <a:effectLst/>
                        </a:rPr>
                        <a:t>09</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Detrimental Behavior</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10</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Destruction of School Property</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12</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Other Violation of Code of Conduct</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72252">
                <a:tc>
                  <a:txBody>
                    <a:bodyPr/>
                    <a:lstStyle/>
                    <a:p>
                      <a:pPr marL="0" marR="0" algn="ctr">
                        <a:spcBef>
                          <a:spcPts val="0"/>
                        </a:spcBef>
                        <a:spcAft>
                          <a:spcPts val="0"/>
                        </a:spcAft>
                      </a:pPr>
                      <a:r>
                        <a:rPr lang="en-US" sz="1200" dirty="0">
                          <a:effectLst/>
                        </a:rPr>
                        <a:t>13</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3rd Degree Assault/Disorderly Conduct</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72252">
                <a:tc>
                  <a:txBody>
                    <a:bodyPr/>
                    <a:lstStyle/>
                    <a:p>
                      <a:pPr marL="0" marR="0" algn="ctr">
                        <a:spcBef>
                          <a:spcPts val="0"/>
                        </a:spcBef>
                        <a:spcAft>
                          <a:spcPts val="0"/>
                        </a:spcAft>
                      </a:pPr>
                      <a:r>
                        <a:rPr lang="en-US" sz="1200" dirty="0" smtClean="0">
                          <a:effectLst/>
                        </a:rPr>
                        <a:t>14</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smtClean="0">
                          <a:effectLst/>
                        </a:rPr>
                        <a:t>Marijuana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72252">
                <a:tc>
                  <a:txBody>
                    <a:bodyPr/>
                    <a:lstStyle/>
                    <a:p>
                      <a:pPr marL="0" marR="0" algn="ctr">
                        <a:spcBef>
                          <a:spcPts val="0"/>
                        </a:spcBef>
                        <a:spcAft>
                          <a:spcPts val="0"/>
                        </a:spcAft>
                      </a:pPr>
                      <a:r>
                        <a:rPr lang="en-US" sz="1200" dirty="0" smtClean="0">
                          <a:effectLst/>
                        </a:rPr>
                        <a:t>15</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smtClean="0">
                          <a:effectLst/>
                        </a:rPr>
                        <a:t>Sexual</a:t>
                      </a:r>
                      <a:r>
                        <a:rPr lang="en-US" sz="1600" baseline="0" dirty="0" smtClean="0">
                          <a:effectLst/>
                        </a:rPr>
                        <a:t> Violence/Battery (other than Rape)</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72252">
                <a:tc>
                  <a:txBody>
                    <a:bodyPr/>
                    <a:lstStyle/>
                    <a:p>
                      <a:pPr marL="0" marR="0" algn="ctr">
                        <a:spcBef>
                          <a:spcPts val="0"/>
                        </a:spcBef>
                        <a:spcAft>
                          <a:spcPts val="0"/>
                        </a:spcAft>
                      </a:pPr>
                      <a:r>
                        <a:rPr lang="en-US" sz="1200" dirty="0" smtClean="0">
                          <a:effectLst/>
                        </a:rPr>
                        <a:t>16</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smtClean="0">
                          <a:effectLst/>
                        </a:rPr>
                        <a:t>Rape</a:t>
                      </a:r>
                      <a:r>
                        <a:rPr lang="en-US" sz="1600" baseline="0" dirty="0" smtClean="0">
                          <a:effectLst/>
                        </a:rPr>
                        <a:t> or Attempted Rape</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bl>
          </a:graphicData>
        </a:graphic>
      </p:graphicFrame>
      <p:sp>
        <p:nvSpPr>
          <p:cNvPr id="7" name="TextBox 6"/>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5" name="TextBox 4"/>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424074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a:t>
            </a:r>
            <a:endParaRPr lang="en-US" dirty="0"/>
          </a:p>
        </p:txBody>
      </p:sp>
      <p:pic>
        <p:nvPicPr>
          <p:cNvPr id="2050" name="Picture 2" descr="C:\Users\severson_a\AppData\Local\Microsoft\Windows\Temporary Internet Files\Content.IE5\N0S5R5WX\weekly-review[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99274" y="3575930"/>
            <a:ext cx="3048000" cy="247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25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1</a:t>
            </a:r>
          </a:p>
        </p:txBody>
      </p:sp>
      <p:graphicFrame>
        <p:nvGraphicFramePr>
          <p:cNvPr id="22" name="Diagram 21"/>
          <p:cNvGraphicFramePr/>
          <p:nvPr>
            <p:extLst>
              <p:ext uri="{D42A27DB-BD31-4B8C-83A1-F6EECF244321}">
                <p14:modId xmlns:p14="http://schemas.microsoft.com/office/powerpoint/2010/main" val="186344147"/>
              </p:ext>
            </p:extLst>
          </p:nvPr>
        </p:nvGraphicFramePr>
        <p:xfrm>
          <a:off x="3199660" y="1885949"/>
          <a:ext cx="5562600" cy="436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ounded Rectangle 22"/>
          <p:cNvSpPr/>
          <p:nvPr/>
        </p:nvSpPr>
        <p:spPr>
          <a:xfrm>
            <a:off x="152400" y="3733800"/>
            <a:ext cx="2557463" cy="188595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 students </a:t>
            </a:r>
            <a:r>
              <a:rPr lang="en-US" dirty="0" smtClean="0">
                <a:solidFill>
                  <a:schemeClr val="bg1"/>
                </a:solidFill>
              </a:rPr>
              <a:t>receive in-school suspensions and are referred to </a:t>
            </a:r>
            <a:r>
              <a:rPr lang="en-US" dirty="0">
                <a:solidFill>
                  <a:schemeClr val="bg1"/>
                </a:solidFill>
              </a:rPr>
              <a:t>law enforcement for </a:t>
            </a:r>
            <a:r>
              <a:rPr lang="en-US" dirty="0" smtClean="0">
                <a:solidFill>
                  <a:schemeClr val="bg1"/>
                </a:solidFill>
              </a:rPr>
              <a:t>tobacco  use (1 incident)</a:t>
            </a:r>
            <a:endParaRPr lang="en-US" dirty="0">
              <a:solidFill>
                <a:schemeClr val="bg1"/>
              </a:solidFill>
            </a:endParaRPr>
          </a:p>
        </p:txBody>
      </p:sp>
      <p:sp>
        <p:nvSpPr>
          <p:cNvPr id="24" name="Striped Right Arrow 23"/>
          <p:cNvSpPr/>
          <p:nvPr/>
        </p:nvSpPr>
        <p:spPr>
          <a:xfrm>
            <a:off x="2743200" y="41910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10" name="TextBox 9"/>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pic>
        <p:nvPicPr>
          <p:cNvPr id="1026" name="Picture 2" descr="http://tse1.mm.bing.net/th?&amp;id=OIP.Medea102f40a1cd6eec8339111c99e5afo0&amp;w=224&amp;h=224&amp;c=0&amp;pid=1.9&amp;rs=0&amp;p=0&amp;r=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76" y="1410241"/>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1267583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2</a:t>
            </a:r>
          </a:p>
        </p:txBody>
      </p:sp>
      <p:graphicFrame>
        <p:nvGraphicFramePr>
          <p:cNvPr id="46" name="Diagram 45"/>
          <p:cNvGraphicFramePr/>
          <p:nvPr>
            <p:extLst>
              <p:ext uri="{D42A27DB-BD31-4B8C-83A1-F6EECF244321}">
                <p14:modId xmlns:p14="http://schemas.microsoft.com/office/powerpoint/2010/main" val="3271840943"/>
              </p:ext>
            </p:extLst>
          </p:nvPr>
        </p:nvGraphicFramePr>
        <p:xfrm>
          <a:off x="151660" y="1628775"/>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6" name="TextBox 5"/>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688" y="1410241"/>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49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per subset of students disciplined by school</a:t>
            </a:r>
          </a:p>
          <a:p>
            <a:pPr marL="273050">
              <a:buFont typeface="Wingdings" pitchFamily="2" charset="2"/>
              <a:buChar char="§"/>
            </a:pPr>
            <a:r>
              <a:rPr lang="en-US" altLang="en-US" dirty="0" smtClean="0"/>
              <a:t>Detailed information on students disciplined:</a:t>
            </a:r>
          </a:p>
          <a:p>
            <a:pPr marL="547688" lvl="1" indent="-182563">
              <a:buFont typeface="Wingdings" pitchFamily="2" charset="2"/>
              <a:buChar char="§"/>
            </a:pPr>
            <a:r>
              <a:rPr lang="en-US" altLang="en-US" dirty="0" smtClean="0"/>
              <a:t>Ethnicity/Race</a:t>
            </a:r>
          </a:p>
          <a:p>
            <a:pPr marL="547688" lvl="1" indent="-182563">
              <a:buFont typeface="Wingdings" pitchFamily="2" charset="2"/>
              <a:buChar char="§"/>
            </a:pPr>
            <a:r>
              <a:rPr lang="en-US" altLang="en-US" dirty="0" smtClean="0"/>
              <a:t>Gender</a:t>
            </a:r>
          </a:p>
          <a:p>
            <a:pPr marL="547688" lvl="1" indent="-182563">
              <a:buFont typeface="Wingdings" pitchFamily="2" charset="2"/>
              <a:buChar char="§"/>
            </a:pPr>
            <a:r>
              <a:rPr lang="en-US" altLang="en-US" dirty="0" smtClean="0"/>
              <a:t>Grade Level</a:t>
            </a:r>
          </a:p>
          <a:p>
            <a:pPr marL="547688" lvl="1" indent="-182563">
              <a:buFont typeface="Wingdings" pitchFamily="2" charset="2"/>
              <a:buChar char="§"/>
            </a:pPr>
            <a:r>
              <a:rPr lang="en-US" altLang="en-US" dirty="0" smtClean="0"/>
              <a:t>IDEA/Special Education status</a:t>
            </a:r>
          </a:p>
          <a:p>
            <a:pPr marL="547688" lvl="1" indent="-182563">
              <a:buFont typeface="Wingdings" pitchFamily="2" charset="2"/>
              <a:buChar char="§"/>
            </a:pPr>
            <a:r>
              <a:rPr lang="en-US" altLang="en-US" dirty="0" smtClean="0"/>
              <a:t>Section 504 Status</a:t>
            </a:r>
          </a:p>
          <a:p>
            <a:pPr marL="547688" lvl="1" indent="-182563">
              <a:buFont typeface="Wingdings" pitchFamily="2" charset="2"/>
              <a:buChar char="§"/>
            </a:pPr>
            <a:r>
              <a:rPr lang="en-US" altLang="en-US" dirty="0" smtClean="0"/>
              <a:t>ELL Status</a:t>
            </a:r>
          </a:p>
          <a:p>
            <a:pPr marL="273050">
              <a:buFont typeface="Wingdings" pitchFamily="2" charset="2"/>
              <a:buChar char="§"/>
            </a:pPr>
            <a:r>
              <a:rPr lang="en-US" altLang="en-US" dirty="0" smtClean="0"/>
              <a:t>Counts of students by action taken</a:t>
            </a:r>
          </a:p>
        </p:txBody>
      </p:sp>
      <p:sp>
        <p:nvSpPr>
          <p:cNvPr id="3" name="Title 2"/>
          <p:cNvSpPr>
            <a:spLocks noGrp="1"/>
          </p:cNvSpPr>
          <p:nvPr>
            <p:ph type="title"/>
          </p:nvPr>
        </p:nvSpPr>
        <p:spPr/>
        <p:txBody>
          <a:bodyPr/>
          <a:lstStyle/>
          <a:p>
            <a:pPr>
              <a:defRPr/>
            </a:pPr>
            <a:r>
              <a:rPr lang="en-US" dirty="0" smtClean="0"/>
              <a:t>Discipline by Student Demographic File</a:t>
            </a:r>
            <a:endParaRPr lang="en-US" dirty="0"/>
          </a:p>
        </p:txBody>
      </p:sp>
      <p:sp>
        <p:nvSpPr>
          <p:cNvPr id="5" name="TextBox 4"/>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6" name="TextBox 5"/>
          <p:cNvSpPr txBox="1"/>
          <p:nvPr/>
        </p:nvSpPr>
        <p:spPr>
          <a:xfrm>
            <a:off x="122829" y="6393555"/>
            <a:ext cx="3971499"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1303387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Unduplicated count of the students:</a:t>
            </a:r>
          </a:p>
          <a:p>
            <a:pPr marL="548323" lvl="1" indent="-182563">
              <a:buFont typeface="Wingdings" pitchFamily="2" charset="2"/>
              <a:buChar char="§"/>
            </a:pPr>
            <a:r>
              <a:rPr lang="en-US" altLang="en-US" dirty="0" smtClean="0"/>
              <a:t>If 1 student receives 3 in-school suspensions and expelled with services once (all for different incidents), he/she would be reported as:</a:t>
            </a:r>
          </a:p>
          <a:p>
            <a:pPr marL="822643" lvl="2" indent="-182563">
              <a:buFont typeface="Wingdings" pitchFamily="2" charset="2"/>
              <a:buChar char="§"/>
            </a:pPr>
            <a:r>
              <a:rPr lang="en-US" altLang="en-US" dirty="0" smtClean="0"/>
              <a:t>3 in the in-school suspensions</a:t>
            </a:r>
          </a:p>
          <a:p>
            <a:pPr marL="822643" lvl="2" indent="-182563">
              <a:buFont typeface="Wingdings" pitchFamily="2" charset="2"/>
              <a:buChar char="§"/>
            </a:pPr>
            <a:r>
              <a:rPr lang="en-US" altLang="en-US" dirty="0" smtClean="0"/>
              <a:t>1 in the expulsions with educational services</a:t>
            </a:r>
          </a:p>
          <a:p>
            <a:pPr marL="822643" lvl="2" indent="-182563">
              <a:buFont typeface="Wingdings" pitchFamily="2" charset="2"/>
              <a:buChar char="§"/>
            </a:pPr>
            <a:r>
              <a:rPr lang="en-US" altLang="en-US" dirty="0" smtClean="0"/>
              <a:t>1 in the unduplicated count of students disciplined</a:t>
            </a:r>
          </a:p>
          <a:p>
            <a:pPr marL="822643" lvl="2" indent="-182563">
              <a:buFont typeface="Wingdings" pitchFamily="2" charset="2"/>
              <a:buChar char="§"/>
            </a:pPr>
            <a:endParaRPr lang="en-US" altLang="en-US" dirty="0"/>
          </a:p>
          <a:p>
            <a:pPr marL="365760" lvl="1" indent="0">
              <a:buNone/>
            </a:pPr>
            <a:endParaRPr lang="en-US" altLang="en-US" dirty="0" smtClean="0"/>
          </a:p>
          <a:p>
            <a:pPr marL="822325" lvl="2" indent="-182563">
              <a:buFont typeface="Wingdings" pitchFamily="2" charset="2"/>
              <a:buChar char="§"/>
            </a:pPr>
            <a:endParaRPr lang="en-US" altLang="en-US" dirty="0" smtClean="0"/>
          </a:p>
          <a:p>
            <a:pPr marL="273050">
              <a:buFont typeface="Wingdings" pitchFamily="2" charset="2"/>
              <a:buChar char="§"/>
            </a:pPr>
            <a:endParaRPr lang="en-US" altLang="en-US" dirty="0" smtClean="0"/>
          </a:p>
        </p:txBody>
      </p:sp>
      <p:sp>
        <p:nvSpPr>
          <p:cNvPr id="13314" name="Title 1"/>
          <p:cNvSpPr>
            <a:spLocks noGrp="1"/>
          </p:cNvSpPr>
          <p:nvPr>
            <p:ph type="title"/>
          </p:nvPr>
        </p:nvSpPr>
        <p:spPr/>
        <p:txBody>
          <a:bodyPr/>
          <a:lstStyle/>
          <a:p>
            <a:pPr fontAlgn="auto">
              <a:spcAft>
                <a:spcPts val="0"/>
              </a:spcAft>
              <a:defRPr/>
            </a:pPr>
            <a:r>
              <a:rPr lang="en-US" dirty="0"/>
              <a:t>Discipline by Student Demographic </a:t>
            </a:r>
            <a:r>
              <a:rPr lang="en-US" dirty="0" smtClean="0"/>
              <a:t>File: FAQs </a:t>
            </a:r>
            <a:endParaRPr lang="en-US" dirty="0" smtClean="0">
              <a:ea typeface="+mj-ea"/>
            </a:endParaRPr>
          </a:p>
        </p:txBody>
      </p:sp>
      <p:sp>
        <p:nvSpPr>
          <p:cNvPr id="5" name="TextBox 4"/>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4290938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1</a:t>
            </a:r>
          </a:p>
        </p:txBody>
      </p:sp>
      <p:graphicFrame>
        <p:nvGraphicFramePr>
          <p:cNvPr id="22" name="Diagram 21"/>
          <p:cNvGraphicFramePr/>
          <p:nvPr>
            <p:extLst>
              <p:ext uri="{D42A27DB-BD31-4B8C-83A1-F6EECF244321}">
                <p14:modId xmlns:p14="http://schemas.microsoft.com/office/powerpoint/2010/main" val="121873826"/>
              </p:ext>
            </p:extLst>
          </p:nvPr>
        </p:nvGraphicFramePr>
        <p:xfrm>
          <a:off x="3199660" y="1885949"/>
          <a:ext cx="5562600" cy="436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ounded Rectangle 22"/>
          <p:cNvSpPr/>
          <p:nvPr/>
        </p:nvSpPr>
        <p:spPr>
          <a:xfrm>
            <a:off x="152400" y="3733800"/>
            <a:ext cx="2557463" cy="188595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 students </a:t>
            </a:r>
            <a:r>
              <a:rPr lang="en-US" dirty="0" smtClean="0">
                <a:solidFill>
                  <a:schemeClr val="bg1"/>
                </a:solidFill>
              </a:rPr>
              <a:t>receive in-school suspensions and are referred to </a:t>
            </a:r>
            <a:r>
              <a:rPr lang="en-US" dirty="0">
                <a:solidFill>
                  <a:schemeClr val="bg1"/>
                </a:solidFill>
              </a:rPr>
              <a:t>law enforcement for </a:t>
            </a:r>
            <a:r>
              <a:rPr lang="en-US" dirty="0" smtClean="0">
                <a:solidFill>
                  <a:schemeClr val="bg1"/>
                </a:solidFill>
              </a:rPr>
              <a:t>tobacco  use (1 incident)</a:t>
            </a:r>
            <a:endParaRPr lang="en-US" dirty="0">
              <a:solidFill>
                <a:schemeClr val="bg1"/>
              </a:solidFill>
            </a:endParaRPr>
          </a:p>
        </p:txBody>
      </p:sp>
      <p:sp>
        <p:nvSpPr>
          <p:cNvPr id="24" name="Striped Right Arrow 23"/>
          <p:cNvSpPr/>
          <p:nvPr/>
        </p:nvSpPr>
        <p:spPr>
          <a:xfrm>
            <a:off x="2743200" y="41910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10" name="TextBox 9"/>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pic>
        <p:nvPicPr>
          <p:cNvPr id="1026" name="Picture 2" descr="http://tse1.mm.bing.net/th?&amp;id=OIP.Medea102f40a1cd6eec8339111c99e5afo0&amp;w=224&amp;h=224&amp;c=0&amp;pid=1.9&amp;rs=0&amp;p=0&amp;r=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76" y="1410241"/>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73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2</a:t>
            </a:r>
          </a:p>
        </p:txBody>
      </p:sp>
      <p:graphicFrame>
        <p:nvGraphicFramePr>
          <p:cNvPr id="46" name="Diagram 45"/>
          <p:cNvGraphicFramePr/>
          <p:nvPr>
            <p:extLst>
              <p:ext uri="{D42A27DB-BD31-4B8C-83A1-F6EECF244321}">
                <p14:modId xmlns:p14="http://schemas.microsoft.com/office/powerpoint/2010/main" val="4007783437"/>
              </p:ext>
            </p:extLst>
          </p:nvPr>
        </p:nvGraphicFramePr>
        <p:xfrm>
          <a:off x="151660" y="1628775"/>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2" name="AutoShape 2" descr="Image result for students fighting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688" y="151639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112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sz="2200" b="0" dirty="0" smtClean="0"/>
              <a:t>Provide an unduplicated count of students involved reported incidents. </a:t>
            </a:r>
          </a:p>
          <a:p>
            <a:pPr marL="273050">
              <a:buFont typeface="Wingdings" pitchFamily="2" charset="2"/>
              <a:buChar char="§"/>
            </a:pPr>
            <a:r>
              <a:rPr lang="en-US" altLang="en-US" sz="2200" b="0" dirty="0" smtClean="0"/>
              <a:t>Regardless of how many times a student is counted for any category within the Discipline by Student Demographics file, only count the student once in the unduplicated count of students disciplined.</a:t>
            </a:r>
          </a:p>
        </p:txBody>
      </p:sp>
      <p:sp>
        <p:nvSpPr>
          <p:cNvPr id="23554" name="Title 1"/>
          <p:cNvSpPr>
            <a:spLocks noGrp="1"/>
          </p:cNvSpPr>
          <p:nvPr>
            <p:ph type="title"/>
          </p:nvPr>
        </p:nvSpPr>
        <p:spPr/>
        <p:txBody>
          <a:bodyPr/>
          <a:lstStyle/>
          <a:p>
            <a:pPr fontAlgn="auto">
              <a:spcAft>
                <a:spcPts val="0"/>
              </a:spcAft>
              <a:defRPr/>
            </a:pPr>
            <a:r>
              <a:rPr lang="en-US" dirty="0"/>
              <a:t>Reporting Incident Example </a:t>
            </a:r>
            <a:r>
              <a:rPr lang="en-US" dirty="0" smtClean="0"/>
              <a:t>3:</a:t>
            </a:r>
            <a:r>
              <a:rPr lang="en-US" dirty="0" smtClean="0">
                <a:ea typeface="+mj-ea"/>
              </a:rPr>
              <a:t> Unduplicated Count Focus</a:t>
            </a:r>
          </a:p>
        </p:txBody>
      </p:sp>
      <p:sp>
        <p:nvSpPr>
          <p:cNvPr id="10" name="Right Arrow 9"/>
          <p:cNvSpPr/>
          <p:nvPr/>
        </p:nvSpPr>
        <p:spPr>
          <a:xfrm>
            <a:off x="4542216" y="4038599"/>
            <a:ext cx="1435100" cy="8524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5" name="TextBox 1"/>
          <p:cNvSpPr txBox="1">
            <a:spLocks noChangeArrowheads="1"/>
          </p:cNvSpPr>
          <p:nvPr/>
        </p:nvSpPr>
        <p:spPr bwMode="auto">
          <a:xfrm>
            <a:off x="307975" y="5203149"/>
            <a:ext cx="36427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Same Student, counted multiple times </a:t>
            </a:r>
            <a:r>
              <a:rPr lang="en-US" altLang="en-US" dirty="0" smtClean="0"/>
              <a:t>in Discipline by Student Demographics File</a:t>
            </a:r>
            <a:endParaRPr lang="en-US" altLang="en-US" dirty="0"/>
          </a:p>
        </p:txBody>
      </p:sp>
      <p:sp>
        <p:nvSpPr>
          <p:cNvPr id="36876" name="TextBox 11"/>
          <p:cNvSpPr txBox="1">
            <a:spLocks noChangeArrowheads="1"/>
          </p:cNvSpPr>
          <p:nvPr/>
        </p:nvSpPr>
        <p:spPr bwMode="auto">
          <a:xfrm>
            <a:off x="5259766" y="5196142"/>
            <a:ext cx="3468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Same Student, counted once in the Unduplicated Count </a:t>
            </a:r>
            <a:r>
              <a:rPr lang="en-US" altLang="en-US" dirty="0" smtClean="0"/>
              <a:t> of Students Disciplined field</a:t>
            </a:r>
            <a:endParaRPr lang="en-US" altLang="en-US" dirty="0"/>
          </a:p>
        </p:txBody>
      </p:sp>
      <p:sp>
        <p:nvSpPr>
          <p:cNvPr id="14" name="TextBox 13"/>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15" name="TextBox 14"/>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2" name="AutoShape 4" descr="Image result for student sitting sad in troubl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student sitting sad in trouble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tudent sitting sad in trouble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student sitting sad in trouble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659" y="3544081"/>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4104406"/>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88" y="3471862"/>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23432"/>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312" y="3898104"/>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27154" y="3754226"/>
            <a:ext cx="67831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82872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per school and firearm weapon with counts of actions taken.</a:t>
            </a:r>
          </a:p>
          <a:p>
            <a:pPr marL="273050">
              <a:buFont typeface="Wingdings" pitchFamily="2" charset="2"/>
              <a:buChar char="§"/>
            </a:pPr>
            <a:endParaRPr lang="en-US" altLang="en-US" sz="1200" dirty="0" smtClean="0"/>
          </a:p>
          <a:p>
            <a:pPr marL="273050">
              <a:buFont typeface="Wingdings" pitchFamily="2" charset="2"/>
              <a:buChar char="§"/>
            </a:pPr>
            <a:r>
              <a:rPr lang="en-US" altLang="en-US" dirty="0" smtClean="0"/>
              <a:t>If there are no firearms to report for a school, no record will be needed in file (based on No Reportable Incidents screen)</a:t>
            </a:r>
          </a:p>
          <a:p>
            <a:pPr marL="273050">
              <a:buFont typeface="Wingdings" pitchFamily="2" charset="2"/>
              <a:buChar char="§"/>
            </a:pPr>
            <a:endParaRPr lang="en-US" altLang="en-US" sz="1200" dirty="0"/>
          </a:p>
          <a:p>
            <a:pPr marL="273050">
              <a:buFont typeface="Wingdings" pitchFamily="2" charset="2"/>
              <a:buChar char="§"/>
            </a:pPr>
            <a:r>
              <a:rPr lang="en-US" altLang="en-US" dirty="0"/>
              <a:t>3 types of Firearms reported</a:t>
            </a:r>
          </a:p>
          <a:p>
            <a:pPr marL="547688" lvl="1" indent="-182563">
              <a:buFont typeface="Wingdings" pitchFamily="2" charset="2"/>
              <a:buChar char="§"/>
            </a:pPr>
            <a:r>
              <a:rPr lang="en-US" altLang="en-US" dirty="0"/>
              <a:t>Handgun     - Rifle/Shotgun    - Other Firearm</a:t>
            </a:r>
          </a:p>
          <a:p>
            <a:pPr marL="273368" indent="-182563">
              <a:buFont typeface="Wingdings" pitchFamily="2" charset="2"/>
              <a:buChar char="§"/>
            </a:pPr>
            <a:endParaRPr lang="en-US" altLang="en-US" sz="1200" dirty="0" smtClean="0"/>
          </a:p>
          <a:p>
            <a:pPr marL="273368" indent="-182563">
              <a:buFont typeface="Wingdings" pitchFamily="2" charset="2"/>
              <a:buChar char="§"/>
            </a:pPr>
            <a:r>
              <a:rPr lang="en-US" altLang="en-US" dirty="0" smtClean="0"/>
              <a:t>Expulsions </a:t>
            </a:r>
            <a:r>
              <a:rPr lang="en-US" altLang="en-US" dirty="0"/>
              <a:t>reported are a subset of Dangerous Weapon Expulsions reported</a:t>
            </a:r>
          </a:p>
          <a:p>
            <a:pPr marL="273050">
              <a:buFont typeface="Wingdings" pitchFamily="2" charset="2"/>
              <a:buChar char="§"/>
            </a:pPr>
            <a:endParaRPr lang="en-US" altLang="en-US" sz="1200" dirty="0"/>
          </a:p>
          <a:p>
            <a:pPr marL="273050">
              <a:buFont typeface="Wingdings" pitchFamily="2" charset="2"/>
              <a:buChar char="§"/>
            </a:pPr>
            <a:endParaRPr lang="en-US" altLang="en-US" dirty="0" smtClean="0"/>
          </a:p>
        </p:txBody>
      </p:sp>
      <p:sp>
        <p:nvSpPr>
          <p:cNvPr id="3" name="Title 2"/>
          <p:cNvSpPr>
            <a:spLocks noGrp="1"/>
          </p:cNvSpPr>
          <p:nvPr>
            <p:ph type="title"/>
          </p:nvPr>
        </p:nvSpPr>
        <p:spPr/>
        <p:txBody>
          <a:bodyPr/>
          <a:lstStyle/>
          <a:p>
            <a:pPr>
              <a:defRPr/>
            </a:pPr>
            <a:r>
              <a:rPr lang="en-US" dirty="0" smtClean="0"/>
              <a:t>Firearm (GFSA) Discipline File</a:t>
            </a:r>
            <a:endParaRPr lang="en-US" dirty="0"/>
          </a:p>
        </p:txBody>
      </p:sp>
      <p:sp>
        <p:nvSpPr>
          <p:cNvPr id="5" name="TextBox 4"/>
          <p:cNvSpPr txBox="1"/>
          <p:nvPr/>
        </p:nvSpPr>
        <p:spPr>
          <a:xfrm>
            <a:off x="122829" y="6393555"/>
            <a:ext cx="3261816"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 </a:t>
            </a:r>
            <a:endParaRPr lang="en-US" dirty="0">
              <a:solidFill>
                <a:schemeClr val="tx1">
                  <a:lumMod val="75000"/>
                </a:schemeClr>
              </a:solidFill>
            </a:endParaRPr>
          </a:p>
        </p:txBody>
      </p:sp>
    </p:spTree>
    <p:extLst>
      <p:ext uri="{BB962C8B-B14F-4D97-AF65-F5344CB8AC3E}">
        <p14:creationId xmlns:p14="http://schemas.microsoft.com/office/powerpoint/2010/main" val="3492490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39996201"/>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 name="Title 1"/>
          <p:cNvSpPr>
            <a:spLocks noGrp="1"/>
          </p:cNvSpPr>
          <p:nvPr>
            <p:ph type="title"/>
          </p:nvPr>
        </p:nvSpPr>
        <p:spPr/>
        <p:txBody>
          <a:bodyPr/>
          <a:lstStyle/>
          <a:p>
            <a:pPr fontAlgn="auto">
              <a:spcAft>
                <a:spcPts val="0"/>
              </a:spcAft>
              <a:defRPr/>
            </a:pPr>
            <a:r>
              <a:rPr lang="en-US" dirty="0"/>
              <a:t>Firearm (GFSA) Discipline File</a:t>
            </a:r>
            <a:r>
              <a:rPr lang="en-US" dirty="0" smtClean="0">
                <a:ea typeface="+mj-ea"/>
              </a:rPr>
              <a:t> Flowchart</a:t>
            </a:r>
          </a:p>
        </p:txBody>
      </p:sp>
      <p:sp>
        <p:nvSpPr>
          <p:cNvPr id="5" name="TextBox 4"/>
          <p:cNvSpPr txBox="1"/>
          <p:nvPr/>
        </p:nvSpPr>
        <p:spPr>
          <a:xfrm>
            <a:off x="122829" y="6393555"/>
            <a:ext cx="2770495"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a:t>
            </a:r>
            <a:endParaRPr lang="en-US" dirty="0">
              <a:solidFill>
                <a:schemeClr val="tx1">
                  <a:lumMod val="75000"/>
                </a:schemeClr>
              </a:solidFill>
            </a:endParaRPr>
          </a:p>
        </p:txBody>
      </p:sp>
      <p:sp>
        <p:nvSpPr>
          <p:cNvPr id="8" name="TextBox 7"/>
          <p:cNvSpPr txBox="1"/>
          <p:nvPr/>
        </p:nvSpPr>
        <p:spPr>
          <a:xfrm>
            <a:off x="122829" y="6393555"/>
            <a:ext cx="4326341"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 </a:t>
            </a:r>
            <a:endParaRPr lang="en-US" dirty="0">
              <a:solidFill>
                <a:schemeClr val="tx1">
                  <a:lumMod val="75000"/>
                </a:schemeClr>
              </a:solidFill>
            </a:endParaRPr>
          </a:p>
        </p:txBody>
      </p:sp>
    </p:spTree>
    <p:extLst>
      <p:ext uri="{BB962C8B-B14F-4D97-AF65-F5344CB8AC3E}">
        <p14:creationId xmlns:p14="http://schemas.microsoft.com/office/powerpoint/2010/main" val="3761140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required per school</a:t>
            </a:r>
          </a:p>
          <a:p>
            <a:pPr marL="273050">
              <a:buFont typeface="Wingdings" pitchFamily="2" charset="2"/>
              <a:buChar char="§"/>
            </a:pPr>
            <a:r>
              <a:rPr lang="en-US" altLang="en-US" dirty="0" smtClean="0"/>
              <a:t>Decimal point is implied</a:t>
            </a:r>
          </a:p>
          <a:p>
            <a:pPr marL="273050">
              <a:buFont typeface="Wingdings" pitchFamily="2" charset="2"/>
              <a:buChar char="§"/>
            </a:pPr>
            <a:r>
              <a:rPr lang="en-US" altLang="en-US" dirty="0" smtClean="0"/>
              <a:t>Same data collected in previous years by school:</a:t>
            </a:r>
          </a:p>
          <a:p>
            <a:pPr marL="547688" lvl="1" indent="-182563">
              <a:buFont typeface="Wingdings" pitchFamily="2" charset="2"/>
              <a:buChar char="§"/>
            </a:pPr>
            <a:r>
              <a:rPr lang="en-US" altLang="en-US" dirty="0" smtClean="0"/>
              <a:t>Length of school year</a:t>
            </a:r>
          </a:p>
          <a:p>
            <a:pPr marL="547688" lvl="1" indent="-182563">
              <a:buFont typeface="Wingdings" pitchFamily="2" charset="2"/>
              <a:buChar char="§"/>
            </a:pPr>
            <a:r>
              <a:rPr lang="en-US" altLang="en-US" dirty="0" smtClean="0"/>
              <a:t>Total days attended by students</a:t>
            </a:r>
          </a:p>
          <a:p>
            <a:pPr marL="547688" lvl="1" indent="-182563">
              <a:buFont typeface="Wingdings" pitchFamily="2" charset="2"/>
              <a:buChar char="§"/>
            </a:pPr>
            <a:r>
              <a:rPr lang="en-US" altLang="en-US" dirty="0" smtClean="0"/>
              <a:t>Total days excused by students</a:t>
            </a:r>
          </a:p>
          <a:p>
            <a:pPr marL="547688" lvl="1" indent="-182563">
              <a:buFont typeface="Wingdings" pitchFamily="2" charset="2"/>
              <a:buChar char="§"/>
            </a:pPr>
            <a:r>
              <a:rPr lang="en-US" altLang="en-US" dirty="0" smtClean="0"/>
              <a:t>Total days unexcused by students</a:t>
            </a:r>
          </a:p>
          <a:p>
            <a:pPr marL="547688" lvl="1" indent="-182563">
              <a:buFont typeface="Wingdings" pitchFamily="2" charset="2"/>
              <a:buChar char="§"/>
            </a:pPr>
            <a:r>
              <a:rPr lang="en-US" altLang="en-US" dirty="0" smtClean="0"/>
              <a:t>Total possible attendance days</a:t>
            </a:r>
          </a:p>
          <a:p>
            <a:pPr marL="547688" lvl="1" indent="-182563">
              <a:buFont typeface="Wingdings" pitchFamily="2" charset="2"/>
              <a:buChar char="§"/>
            </a:pPr>
            <a:r>
              <a:rPr lang="en-US" altLang="en-US" dirty="0" smtClean="0"/>
              <a:t>Number of students truant four or more days in a month</a:t>
            </a:r>
          </a:p>
          <a:p>
            <a:pPr marL="547688" lvl="1" indent="-182563">
              <a:buFont typeface="Wingdings" pitchFamily="2" charset="2"/>
              <a:buChar char="§"/>
            </a:pPr>
            <a:r>
              <a:rPr lang="en-US" altLang="en-US" dirty="0" smtClean="0"/>
              <a:t>Number of students truant ten or more days in a school year</a:t>
            </a:r>
          </a:p>
          <a:p>
            <a:pPr marL="547688" lvl="1" indent="-182563">
              <a:buFont typeface="Wingdings" pitchFamily="2" charset="2"/>
              <a:buChar char="§"/>
            </a:pPr>
            <a:r>
              <a:rPr lang="en-US" altLang="en-US" dirty="0" smtClean="0"/>
              <a:t>Number of students truant for both conditions listed above</a:t>
            </a:r>
          </a:p>
        </p:txBody>
      </p:sp>
      <p:sp>
        <p:nvSpPr>
          <p:cNvPr id="3" name="Title 2"/>
          <p:cNvSpPr>
            <a:spLocks noGrp="1"/>
          </p:cNvSpPr>
          <p:nvPr>
            <p:ph type="title"/>
          </p:nvPr>
        </p:nvSpPr>
        <p:spPr/>
        <p:txBody>
          <a:bodyPr/>
          <a:lstStyle/>
          <a:p>
            <a:pPr>
              <a:defRPr/>
            </a:pPr>
            <a:r>
              <a:rPr lang="en-US" dirty="0" smtClean="0"/>
              <a:t>Attendance Data File</a:t>
            </a:r>
            <a:endParaRPr lang="en-US" dirty="0"/>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31854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is data required?</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22-11-503 (3)(c): The information shall be consistent for each type of report and, at a minimum, shall include the occurrence of each of the following types of incidents, expressed as a number and as a percentage of the total occurrences of all of the incidents:</a:t>
            </a:r>
          </a:p>
          <a:p>
            <a:pPr lvl="1" eaLnBrk="1" fontAlgn="auto" hangingPunct="1">
              <a:spcAft>
                <a:spcPts val="0"/>
              </a:spcAft>
              <a:buFont typeface="Arial" pitchFamily="34" charset="0"/>
              <a:buChar char="–"/>
              <a:defRPr/>
            </a:pPr>
            <a:r>
              <a:rPr lang="en-US" dirty="0" smtClean="0"/>
              <a:t>Substance abuse-drugs</a:t>
            </a:r>
          </a:p>
          <a:p>
            <a:pPr lvl="1" eaLnBrk="1" fontAlgn="auto" hangingPunct="1">
              <a:spcAft>
                <a:spcPts val="0"/>
              </a:spcAft>
              <a:buFont typeface="Arial" pitchFamily="34" charset="0"/>
              <a:buChar char="–"/>
              <a:defRPr/>
            </a:pPr>
            <a:r>
              <a:rPr lang="en-US" dirty="0" smtClean="0"/>
              <a:t>Substance abuse- alcohol</a:t>
            </a:r>
          </a:p>
          <a:p>
            <a:pPr lvl="1" eaLnBrk="1" fontAlgn="auto" hangingPunct="1">
              <a:spcAft>
                <a:spcPts val="0"/>
              </a:spcAft>
              <a:buFont typeface="Arial" pitchFamily="34" charset="0"/>
              <a:buChar char="–"/>
              <a:defRPr/>
            </a:pPr>
            <a:r>
              <a:rPr lang="en-US" dirty="0" smtClean="0"/>
              <a:t>Substance abuse- tobacco</a:t>
            </a:r>
          </a:p>
          <a:p>
            <a:pPr lvl="1" eaLnBrk="1" fontAlgn="auto" hangingPunct="1">
              <a:spcAft>
                <a:spcPts val="0"/>
              </a:spcAft>
              <a:buFont typeface="Arial" pitchFamily="34" charset="0"/>
              <a:buChar char="–"/>
              <a:defRPr/>
            </a:pPr>
            <a:r>
              <a:rPr lang="en-US" dirty="0" smtClean="0"/>
              <a:t>Felony assaults</a:t>
            </a:r>
          </a:p>
          <a:p>
            <a:pPr lvl="1" eaLnBrk="1" fontAlgn="auto" hangingPunct="1">
              <a:spcAft>
                <a:spcPts val="0"/>
              </a:spcAft>
              <a:buFont typeface="Arial" pitchFamily="34" charset="0"/>
              <a:buChar char="–"/>
              <a:defRPr/>
            </a:pPr>
            <a:r>
              <a:rPr lang="en-US" dirty="0" smtClean="0"/>
              <a:t>Fights</a:t>
            </a:r>
          </a:p>
          <a:p>
            <a:pPr lvl="1" eaLnBrk="1" fontAlgn="auto" hangingPunct="1">
              <a:spcAft>
                <a:spcPts val="0"/>
              </a:spcAft>
              <a:buFont typeface="Arial" pitchFamily="34" charset="0"/>
              <a:buChar char="–"/>
              <a:defRPr/>
            </a:pPr>
            <a:r>
              <a:rPr lang="en-US" dirty="0" smtClean="0"/>
              <a:t>Possession of dangerous weapons; and</a:t>
            </a:r>
          </a:p>
          <a:p>
            <a:pPr lvl="1" eaLnBrk="1" fontAlgn="auto" hangingPunct="1">
              <a:spcAft>
                <a:spcPts val="0"/>
              </a:spcAft>
              <a:buFont typeface="Arial" pitchFamily="34" charset="0"/>
              <a:buChar char="–"/>
              <a:defRPr/>
            </a:pPr>
            <a:r>
              <a:rPr lang="en-US" dirty="0" smtClean="0"/>
              <a:t>Other violations of the code of conduct at the public school </a:t>
            </a:r>
          </a:p>
        </p:txBody>
      </p:sp>
    </p:spTree>
    <p:extLst>
      <p:ext uri="{BB962C8B-B14F-4D97-AF65-F5344CB8AC3E}">
        <p14:creationId xmlns:p14="http://schemas.microsoft.com/office/powerpoint/2010/main" val="3250304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42260088"/>
              </p:ext>
            </p:extLst>
          </p:nvPr>
        </p:nvGraphicFramePr>
        <p:xfrm>
          <a:off x="381000" y="1719263"/>
          <a:ext cx="8407400" cy="256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Title 1"/>
          <p:cNvSpPr>
            <a:spLocks noGrp="1"/>
          </p:cNvSpPr>
          <p:nvPr>
            <p:ph type="title"/>
          </p:nvPr>
        </p:nvSpPr>
        <p:spPr/>
        <p:txBody>
          <a:bodyPr/>
          <a:lstStyle/>
          <a:p>
            <a:pPr fontAlgn="auto">
              <a:spcAft>
                <a:spcPts val="0"/>
              </a:spcAft>
              <a:defRPr/>
            </a:pPr>
            <a:r>
              <a:rPr lang="en-US" dirty="0" smtClean="0">
                <a:ea typeface="+mj-ea"/>
              </a:rPr>
              <a:t>Attendance Data File: Relationship Equation</a:t>
            </a:r>
            <a:br>
              <a:rPr lang="en-US" dirty="0" smtClean="0">
                <a:ea typeface="+mj-ea"/>
              </a:rPr>
            </a:br>
            <a:endParaRPr lang="en-US" dirty="0" smtClean="0">
              <a:ea typeface="+mj-ea"/>
            </a:endParaRPr>
          </a:p>
        </p:txBody>
      </p:sp>
      <p:sp>
        <p:nvSpPr>
          <p:cNvPr id="6" name="TextBox 5"/>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
        <p:nvSpPr>
          <p:cNvPr id="2" name="TextBox 1"/>
          <p:cNvSpPr txBox="1"/>
          <p:nvPr/>
        </p:nvSpPr>
        <p:spPr>
          <a:xfrm>
            <a:off x="825689" y="4517407"/>
            <a:ext cx="7246961" cy="1569660"/>
          </a:xfrm>
          <a:prstGeom prst="rect">
            <a:avLst/>
          </a:prstGeom>
          <a:noFill/>
        </p:spPr>
        <p:txBody>
          <a:bodyPr wrap="square" rtlCol="0">
            <a:spAutoFit/>
          </a:bodyPr>
          <a:lstStyle/>
          <a:p>
            <a:r>
              <a:rPr lang="en-US" sz="2400" dirty="0" smtClean="0"/>
              <a:t>Decimal point is implied for all of these values.  </a:t>
            </a:r>
            <a:endParaRPr lang="en-US" sz="2400" dirty="0"/>
          </a:p>
          <a:p>
            <a:endParaRPr lang="en-US" sz="2400" dirty="0" smtClean="0"/>
          </a:p>
          <a:p>
            <a:r>
              <a:rPr lang="en-US" sz="2400" dirty="0" smtClean="0"/>
              <a:t>Example: Student Total Days Attended reported as 5005 is reflected as 500.5 days.  </a:t>
            </a:r>
            <a:endParaRPr lang="en-US" sz="2400" dirty="0"/>
          </a:p>
        </p:txBody>
      </p:sp>
    </p:spTree>
    <p:extLst>
      <p:ext uri="{BB962C8B-B14F-4D97-AF65-F5344CB8AC3E}">
        <p14:creationId xmlns:p14="http://schemas.microsoft.com/office/powerpoint/2010/main" val="3548441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endParaRPr lang="en-US" altLang="en-US" dirty="0" smtClean="0"/>
          </a:p>
          <a:p>
            <a:pPr marL="273050">
              <a:buFont typeface="Wingdings" pitchFamily="2" charset="2"/>
              <a:buChar char="§"/>
            </a:pPr>
            <a:r>
              <a:rPr lang="en-US" altLang="en-US" dirty="0" smtClean="0"/>
              <a:t>22-33-107(3)(I): A child who has attained the age of six years on or before August 1 of the year in question and is under the age of seventeen </a:t>
            </a:r>
            <a:r>
              <a:rPr lang="en-US" altLang="en-US" smtClean="0"/>
              <a:t>years and </a:t>
            </a:r>
            <a:r>
              <a:rPr lang="en-US" altLang="en-US" dirty="0" smtClean="0"/>
              <a:t>who has four unexcused absences from public school in any one month or ten unexcused absences from public school during any school year.  Absences due to suspension or expulsion of a child are considered excused absences for purposes of this subsection.  </a:t>
            </a:r>
          </a:p>
        </p:txBody>
      </p:sp>
      <p:sp>
        <p:nvSpPr>
          <p:cNvPr id="32770" name="Title 1"/>
          <p:cNvSpPr>
            <a:spLocks noGrp="1"/>
          </p:cNvSpPr>
          <p:nvPr>
            <p:ph type="title"/>
          </p:nvPr>
        </p:nvSpPr>
        <p:spPr/>
        <p:txBody>
          <a:bodyPr/>
          <a:lstStyle/>
          <a:p>
            <a:pPr fontAlgn="auto">
              <a:spcAft>
                <a:spcPts val="0"/>
              </a:spcAft>
              <a:defRPr/>
            </a:pPr>
            <a:r>
              <a:rPr lang="en-US" dirty="0" smtClean="0">
                <a:ea typeface="+mj-ea"/>
              </a:rPr>
              <a:t>Habitually Truant Definition</a:t>
            </a:r>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19659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3 fields capture this required data:</a:t>
            </a:r>
          </a:p>
          <a:p>
            <a:pPr marL="547688" lvl="1" indent="-182563">
              <a:buFont typeface="Wingdings" pitchFamily="2" charset="2"/>
              <a:buChar char="§"/>
            </a:pPr>
            <a:r>
              <a:rPr lang="en-US" altLang="en-US" dirty="0" smtClean="0"/>
              <a:t>Truancy: Four or more days in any one calendar month</a:t>
            </a:r>
          </a:p>
          <a:p>
            <a:pPr marL="547688" lvl="1" indent="-182563">
              <a:buFont typeface="Wingdings" pitchFamily="2" charset="2"/>
              <a:buChar char="§"/>
            </a:pPr>
            <a:r>
              <a:rPr lang="en-US" altLang="en-US" dirty="0" smtClean="0"/>
              <a:t>Truancy: Ten or more days in one school year</a:t>
            </a:r>
          </a:p>
          <a:p>
            <a:pPr marL="547688" lvl="1" indent="-182563">
              <a:buFont typeface="Wingdings" pitchFamily="2" charset="2"/>
              <a:buChar char="§"/>
            </a:pPr>
            <a:r>
              <a:rPr lang="en-US" altLang="en-US" dirty="0" smtClean="0"/>
              <a:t>Truancy: Met both conditions</a:t>
            </a:r>
          </a:p>
          <a:p>
            <a:pPr marL="547688" lvl="1" indent="-182563">
              <a:buFont typeface="Wingdings" pitchFamily="2" charset="2"/>
              <a:buChar char="§"/>
            </a:pPr>
            <a:endParaRPr lang="en-US" altLang="en-US" dirty="0" smtClean="0"/>
          </a:p>
          <a:p>
            <a:pPr marL="273050">
              <a:buFont typeface="Wingdings" pitchFamily="2" charset="2"/>
              <a:buChar char="§"/>
            </a:pPr>
            <a:r>
              <a:rPr lang="en-US" altLang="en-US" dirty="0" smtClean="0"/>
              <a:t>Students are to be reported in only 1 category per school as applicable</a:t>
            </a:r>
          </a:p>
        </p:txBody>
      </p:sp>
      <p:sp>
        <p:nvSpPr>
          <p:cNvPr id="33794" name="Title 1"/>
          <p:cNvSpPr>
            <a:spLocks noGrp="1"/>
          </p:cNvSpPr>
          <p:nvPr>
            <p:ph type="title"/>
          </p:nvPr>
        </p:nvSpPr>
        <p:spPr/>
        <p:txBody>
          <a:bodyPr/>
          <a:lstStyle/>
          <a:p>
            <a:pPr fontAlgn="auto">
              <a:spcAft>
                <a:spcPts val="0"/>
              </a:spcAft>
              <a:defRPr/>
            </a:pPr>
            <a:r>
              <a:rPr lang="en-US" smtClean="0">
                <a:ea typeface="+mj-ea"/>
              </a:rPr>
              <a:t>Habitually Truant Counts</a:t>
            </a:r>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098797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5181600"/>
            <a:ext cx="83058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8131" name="Picture 6" descr="C:\Documents and Settings\severson_a\Local Settings\Temporary Internet Files\Content.IE5\1IF1N92N\MC9004348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462088"/>
            <a:ext cx="318611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ultiply 6"/>
          <p:cNvSpPr/>
          <p:nvPr/>
        </p:nvSpPr>
        <p:spPr>
          <a:xfrm>
            <a:off x="1117600" y="2459038"/>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Multiply 7"/>
          <p:cNvSpPr/>
          <p:nvPr/>
        </p:nvSpPr>
        <p:spPr>
          <a:xfrm>
            <a:off x="1905000" y="305435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Multiply 8"/>
          <p:cNvSpPr/>
          <p:nvPr/>
        </p:nvSpPr>
        <p:spPr>
          <a:xfrm>
            <a:off x="1651000" y="27432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Multiply 9"/>
          <p:cNvSpPr/>
          <p:nvPr/>
        </p:nvSpPr>
        <p:spPr>
          <a:xfrm>
            <a:off x="1104900" y="340995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3708400" y="2609850"/>
            <a:ext cx="1219200" cy="990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7" name="TextBox 11"/>
          <p:cNvSpPr txBox="1">
            <a:spLocks noChangeArrowheads="1"/>
          </p:cNvSpPr>
          <p:nvPr/>
        </p:nvSpPr>
        <p:spPr bwMode="auto">
          <a:xfrm>
            <a:off x="5334000" y="1814513"/>
            <a:ext cx="3276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600">
                <a:latin typeface="Arial" charset="0"/>
              </a:rPr>
              <a:t>1 count of Truancy: 4 or more Days in one calendar month </a:t>
            </a:r>
          </a:p>
        </p:txBody>
      </p:sp>
      <p:sp>
        <p:nvSpPr>
          <p:cNvPr id="13" name="Multiply 12"/>
          <p:cNvSpPr/>
          <p:nvPr/>
        </p:nvSpPr>
        <p:spPr>
          <a:xfrm>
            <a:off x="609600" y="51816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9" name="TextBox 13"/>
          <p:cNvSpPr txBox="1">
            <a:spLocks noChangeArrowheads="1"/>
          </p:cNvSpPr>
          <p:nvPr/>
        </p:nvSpPr>
        <p:spPr bwMode="auto">
          <a:xfrm>
            <a:off x="914400" y="51054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latin typeface="Arial" charset="0"/>
              </a:rPr>
              <a:t>Unexcused Absences for Sally in March.  (Total Unexcused Absences in the School year is less than 10)</a:t>
            </a:r>
          </a:p>
        </p:txBody>
      </p:sp>
      <p:pic>
        <p:nvPicPr>
          <p:cNvPr id="48140" name="Picture 12" descr="C:\Documents and Settings\severson_a\Local Settings\Temporary Internet Files\Content.IE5\FKAOTCDO\MC900094643[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2538" y="3124200"/>
            <a:ext cx="14398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pPr fontAlgn="auto">
              <a:spcAft>
                <a:spcPts val="0"/>
              </a:spcAft>
              <a:defRPr/>
            </a:pPr>
            <a:r>
              <a:rPr lang="en-US" dirty="0" smtClean="0">
                <a:ea typeface="+mj-ea"/>
              </a:rPr>
              <a:t>Reporting Habitually Truancy Example</a:t>
            </a:r>
            <a:endParaRPr lang="en-US" dirty="0">
              <a:ea typeface="+mj-ea"/>
            </a:endParaRPr>
          </a:p>
        </p:txBody>
      </p:sp>
      <p:sp>
        <p:nvSpPr>
          <p:cNvPr id="17" name="TextBox 16"/>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16" name="TextBox 1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231296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27574480"/>
              </p:ext>
            </p:extLst>
          </p:nvPr>
        </p:nvGraphicFramePr>
        <p:xfrm>
          <a:off x="228601" y="1639238"/>
          <a:ext cx="3667918" cy="4402660"/>
        </p:xfrm>
        <a:graphic>
          <a:graphicData uri="http://schemas.openxmlformats.org/drawingml/2006/table">
            <a:tbl>
              <a:tblPr firstRow="1" bandRow="1">
                <a:tableStyleId>{3B4B98B0-60AC-42C2-AFA5-B58CD77FA1E5}</a:tableStyleId>
              </a:tblPr>
              <a:tblGrid>
                <a:gridCol w="1157961"/>
                <a:gridCol w="2509957"/>
              </a:tblGrid>
              <a:tr h="589562">
                <a:tc>
                  <a:txBody>
                    <a:bodyPr/>
                    <a:lstStyle/>
                    <a:p>
                      <a:r>
                        <a:rPr lang="en-US" sz="1800" dirty="0" smtClean="0"/>
                        <a:t>Month</a:t>
                      </a:r>
                      <a:endParaRPr lang="en-US" sz="1800" dirty="0"/>
                    </a:p>
                  </a:txBody>
                  <a:tcPr marL="252222" marR="252222" marT="45724" marB="45724"/>
                </a:tc>
                <a:tc>
                  <a:txBody>
                    <a:bodyPr/>
                    <a:lstStyle/>
                    <a:p>
                      <a:r>
                        <a:rPr lang="en-US" sz="1800" dirty="0" smtClean="0"/>
                        <a:t>#</a:t>
                      </a:r>
                      <a:r>
                        <a:rPr lang="en-US" sz="1800" baseline="0" dirty="0" smtClean="0"/>
                        <a:t> Unexcused Absences for Shirley</a:t>
                      </a:r>
                      <a:endParaRPr lang="en-US" sz="1800" dirty="0"/>
                    </a:p>
                  </a:txBody>
                  <a:tcPr marL="252222" marR="252222" marT="45724" marB="45724"/>
                </a:tc>
              </a:tr>
              <a:tr h="342052">
                <a:tc>
                  <a:txBody>
                    <a:bodyPr/>
                    <a:lstStyle/>
                    <a:p>
                      <a:pPr algn="l"/>
                      <a:r>
                        <a:rPr lang="en-US" sz="1600" dirty="0" smtClean="0"/>
                        <a:t>Aug</a:t>
                      </a:r>
                      <a:endParaRPr lang="en-US" sz="1600" b="1" dirty="0" smtClean="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Sept</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Oct</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Nov</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Dec</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Jan</a:t>
                      </a:r>
                      <a:endParaRPr lang="en-US" sz="1600" b="1" dirty="0" smtClean="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Feb</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March</a:t>
                      </a:r>
                      <a:endParaRPr lang="en-US" sz="1600" b="1" dirty="0"/>
                    </a:p>
                  </a:txBody>
                  <a:tcPr marL="252222" marR="252222" marT="45724" marB="45724"/>
                </a:tc>
                <a:tc>
                  <a:txBody>
                    <a:bodyPr/>
                    <a:lstStyle/>
                    <a:p>
                      <a:pPr algn="ctr"/>
                      <a:r>
                        <a:rPr lang="en-US" sz="1600" dirty="0" smtClean="0"/>
                        <a:t>2</a:t>
                      </a:r>
                      <a:endParaRPr lang="en-US" sz="1600" b="1" dirty="0"/>
                    </a:p>
                  </a:txBody>
                  <a:tcPr marL="252222" marR="252222" marT="45724" marB="45724"/>
                </a:tc>
              </a:tr>
              <a:tr h="342052">
                <a:tc>
                  <a:txBody>
                    <a:bodyPr/>
                    <a:lstStyle/>
                    <a:p>
                      <a:pPr algn="l"/>
                      <a:r>
                        <a:rPr lang="en-US" sz="1600" dirty="0" smtClean="0"/>
                        <a:t>April</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May</a:t>
                      </a:r>
                      <a:endParaRPr lang="en-US" sz="1600" b="1" dirty="0"/>
                    </a:p>
                  </a:txBody>
                  <a:tcPr marL="252222" marR="252222" marT="45724" marB="45724"/>
                </a:tc>
                <a:tc>
                  <a:txBody>
                    <a:bodyPr/>
                    <a:lstStyle/>
                    <a:p>
                      <a:pPr algn="ctr"/>
                      <a:r>
                        <a:rPr lang="en-US" sz="1600" dirty="0" smtClean="0"/>
                        <a:t>4</a:t>
                      </a:r>
                      <a:endParaRPr lang="en-US" sz="1600" b="1" dirty="0"/>
                    </a:p>
                  </a:txBody>
                  <a:tcPr marL="252222" marR="252222" marT="45724" marB="45724"/>
                </a:tc>
              </a:tr>
              <a:tr h="342052">
                <a:tc>
                  <a:txBody>
                    <a:bodyPr/>
                    <a:lstStyle/>
                    <a:p>
                      <a:pPr algn="l"/>
                      <a:r>
                        <a:rPr lang="en-US" sz="1600" dirty="0" smtClean="0"/>
                        <a:t>TOTAL</a:t>
                      </a:r>
                      <a:endParaRPr lang="en-US" sz="1600" b="1" dirty="0"/>
                    </a:p>
                  </a:txBody>
                  <a:tcPr marL="252222" marR="252222" marT="45724" marB="45724"/>
                </a:tc>
                <a:tc>
                  <a:txBody>
                    <a:bodyPr/>
                    <a:lstStyle/>
                    <a:p>
                      <a:pPr algn="ctr"/>
                      <a:r>
                        <a:rPr lang="en-US" sz="1600" dirty="0" smtClean="0"/>
                        <a:t>10</a:t>
                      </a:r>
                      <a:endParaRPr lang="en-US" sz="1600" b="1" dirty="0"/>
                    </a:p>
                  </a:txBody>
                  <a:tcPr marL="252222" marR="252222" marT="45724" marB="45724"/>
                </a:tc>
              </a:tr>
            </a:tbl>
          </a:graphicData>
        </a:graphic>
      </p:graphicFrame>
      <p:sp>
        <p:nvSpPr>
          <p:cNvPr id="5" name="Title 4"/>
          <p:cNvSpPr>
            <a:spLocks noGrp="1"/>
          </p:cNvSpPr>
          <p:nvPr>
            <p:ph type="title"/>
          </p:nvPr>
        </p:nvSpPr>
        <p:spPr/>
        <p:txBody>
          <a:bodyPr/>
          <a:lstStyle/>
          <a:p>
            <a:pPr fontAlgn="auto">
              <a:spcAft>
                <a:spcPts val="0"/>
              </a:spcAft>
              <a:defRPr/>
            </a:pPr>
            <a:r>
              <a:rPr lang="en-US" dirty="0">
                <a:ea typeface="+mj-ea"/>
              </a:rPr>
              <a:t>Reporting Habitually Truancy </a:t>
            </a:r>
            <a:r>
              <a:rPr lang="en-US" dirty="0" smtClean="0">
                <a:ea typeface="+mj-ea"/>
              </a:rPr>
              <a:t>Example</a:t>
            </a:r>
            <a:endParaRPr lang="en-US" dirty="0">
              <a:ea typeface="+mj-ea"/>
            </a:endParaRPr>
          </a:p>
        </p:txBody>
      </p:sp>
      <p:sp>
        <p:nvSpPr>
          <p:cNvPr id="49197" name="TextBox 7"/>
          <p:cNvSpPr txBox="1">
            <a:spLocks noChangeArrowheads="1"/>
          </p:cNvSpPr>
          <p:nvPr/>
        </p:nvSpPr>
        <p:spPr bwMode="auto">
          <a:xfrm>
            <a:off x="6743700" y="3263900"/>
            <a:ext cx="1857375" cy="1569660"/>
          </a:xfrm>
          <a:prstGeom prst="rect">
            <a:avLst/>
          </a:prstGeom>
          <a:solidFill>
            <a:schemeClr val="tx2"/>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latin typeface="Arial" charset="0"/>
              </a:rPr>
              <a:t>1 count of Truancy: Met Both Conditions</a:t>
            </a:r>
            <a:endParaRPr lang="en-US" altLang="en-US" sz="4400" dirty="0">
              <a:latin typeface="Arial" charset="0"/>
            </a:endParaRPr>
          </a:p>
        </p:txBody>
      </p:sp>
      <p:pic>
        <p:nvPicPr>
          <p:cNvPr id="49198" name="Picture 3" descr="C:\Documents and Settings\severson_a\Local Settings\Temporary Internet Files\Content.IE5\FKAOTCDO\MC900310846[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64255" y="4358917"/>
            <a:ext cx="180816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305425" y="4048730"/>
            <a:ext cx="978408" cy="484632"/>
          </a:xfrm>
          <a:prstGeom prst="rightArrow">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9" name="TextBox 8"/>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794841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severson_a\AppData\Local\Microsoft\Windows\Temporary Internet Files\Content.IE5\R00V25P7\no[1].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62868" y="2931066"/>
            <a:ext cx="2456598" cy="24565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No Reportable Incidents</a:t>
            </a:r>
            <a:endParaRPr lang="en-US" dirty="0"/>
          </a:p>
        </p:txBody>
      </p:sp>
      <p:sp>
        <p:nvSpPr>
          <p:cNvPr id="2" name="TextBox 1"/>
          <p:cNvSpPr txBox="1"/>
          <p:nvPr/>
        </p:nvSpPr>
        <p:spPr>
          <a:xfrm>
            <a:off x="1477371" y="3497645"/>
            <a:ext cx="5827593" cy="1323439"/>
          </a:xfrm>
          <a:prstGeom prst="rect">
            <a:avLst/>
          </a:prstGeom>
          <a:noFill/>
        </p:spPr>
        <p:txBody>
          <a:bodyPr wrap="square" rtlCol="0">
            <a:spAutoFit/>
          </a:bodyPr>
          <a:lstStyle/>
          <a:p>
            <a:pPr algn="ctr"/>
            <a:r>
              <a:rPr lang="en-US" sz="4000" dirty="0" smtClean="0">
                <a:solidFill>
                  <a:schemeClr val="bg1">
                    <a:lumMod val="95000"/>
                  </a:schemeClr>
                </a:solidFill>
              </a:rPr>
              <a:t>Reportable </a:t>
            </a:r>
          </a:p>
          <a:p>
            <a:pPr algn="ctr"/>
            <a:r>
              <a:rPr lang="en-US" sz="4000" dirty="0" smtClean="0">
                <a:solidFill>
                  <a:schemeClr val="bg1">
                    <a:lumMod val="95000"/>
                  </a:schemeClr>
                </a:solidFill>
              </a:rPr>
              <a:t>Incidents</a:t>
            </a:r>
            <a:endParaRPr lang="en-US" sz="4000" dirty="0">
              <a:solidFill>
                <a:schemeClr val="bg1">
                  <a:lumMod val="95000"/>
                </a:schemeClr>
              </a:solidFill>
            </a:endParaRPr>
          </a:p>
        </p:txBody>
      </p:sp>
    </p:spTree>
    <p:extLst>
      <p:ext uri="{BB962C8B-B14F-4D97-AF65-F5344CB8AC3E}">
        <p14:creationId xmlns:p14="http://schemas.microsoft.com/office/powerpoint/2010/main" val="1091032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01370"/>
          </a:xfrm>
        </p:spPr>
        <p:txBody>
          <a:bodyPr/>
          <a:lstStyle/>
          <a:p>
            <a:r>
              <a:rPr lang="en-US" dirty="0"/>
              <a:t>A separate tab in Data Pipeline, under “SDA”</a:t>
            </a:r>
          </a:p>
          <a:p>
            <a:endParaRPr lang="en-US" sz="1400" dirty="0" smtClean="0"/>
          </a:p>
          <a:p>
            <a:r>
              <a:rPr lang="en-US" dirty="0" smtClean="0"/>
              <a:t>Option to use when a school has no incidents to report to CDE; either</a:t>
            </a:r>
          </a:p>
          <a:p>
            <a:pPr lvl="1"/>
            <a:r>
              <a:rPr lang="en-US" dirty="0"/>
              <a:t>No Disciplinary Incidents </a:t>
            </a:r>
            <a:r>
              <a:rPr lang="en-US" dirty="0" smtClean="0"/>
              <a:t>and/or</a:t>
            </a:r>
          </a:p>
          <a:p>
            <a:pPr lvl="1"/>
            <a:r>
              <a:rPr lang="en-US" dirty="0"/>
              <a:t>No Firearms to </a:t>
            </a:r>
            <a:r>
              <a:rPr lang="en-US" dirty="0" smtClean="0"/>
              <a:t>report</a:t>
            </a:r>
          </a:p>
          <a:p>
            <a:pPr marL="45720" indent="0">
              <a:buNone/>
            </a:pPr>
            <a:endParaRPr lang="en-US" sz="1000" dirty="0" smtClean="0"/>
          </a:p>
          <a:p>
            <a:r>
              <a:rPr lang="en-US" dirty="0" smtClean="0"/>
              <a:t>Can </a:t>
            </a:r>
            <a:r>
              <a:rPr lang="en-US" dirty="0"/>
              <a:t>be updated throughout the SDA process.  </a:t>
            </a:r>
            <a:endParaRPr lang="en-US" dirty="0" smtClean="0"/>
          </a:p>
          <a:p>
            <a:pPr lvl="1"/>
            <a:r>
              <a:rPr lang="en-US" dirty="0" smtClean="0"/>
              <a:t>If </a:t>
            </a:r>
            <a:r>
              <a:rPr lang="en-US" dirty="0"/>
              <a:t>marked as “No” initially, this can be updated to “Yes” for a school if needed and vice versa, until the data is finalized</a:t>
            </a:r>
            <a:r>
              <a:rPr lang="en-US" dirty="0" smtClean="0"/>
              <a:t>.</a:t>
            </a:r>
          </a:p>
          <a:p>
            <a:pPr lvl="1"/>
            <a:endParaRPr lang="en-US" sz="1000" dirty="0"/>
          </a:p>
          <a:p>
            <a:r>
              <a:rPr lang="en-US" dirty="0"/>
              <a:t>Must update each page or select ‘all’ per page to update all schools in one screen</a:t>
            </a:r>
          </a:p>
          <a:p>
            <a:endParaRPr lang="en-US" dirty="0"/>
          </a:p>
          <a:p>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No Reportable Incidents</a:t>
            </a:r>
            <a:endParaRPr lang="en-US" dirty="0"/>
          </a:p>
        </p:txBody>
      </p:sp>
    </p:spTree>
    <p:extLst>
      <p:ext uri="{BB962C8B-B14F-4D97-AF65-F5344CB8AC3E}">
        <p14:creationId xmlns:p14="http://schemas.microsoft.com/office/powerpoint/2010/main" val="3320615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426" y="227660"/>
            <a:ext cx="8381260" cy="782073"/>
          </a:xfrm>
        </p:spPr>
        <p:txBody>
          <a:bodyPr/>
          <a:lstStyle/>
          <a:p>
            <a:r>
              <a:rPr lang="en-US" dirty="0" smtClean="0"/>
              <a:t>No Reportable Incidents </a:t>
            </a:r>
            <a:br>
              <a:rPr lang="en-US" dirty="0" smtClean="0"/>
            </a:br>
            <a:r>
              <a:rPr lang="en-US" dirty="0" smtClean="0"/>
              <a:t>Screenshot</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14803" y="1297760"/>
            <a:ext cx="6670883" cy="510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9594" y="2161964"/>
            <a:ext cx="2096790" cy="16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114803" y="2717562"/>
            <a:ext cx="509857" cy="36195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035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Disciplinary Incidents column:</a:t>
            </a:r>
          </a:p>
          <a:p>
            <a:pPr lvl="1"/>
            <a:r>
              <a:rPr lang="en-US" dirty="0" smtClean="0"/>
              <a:t>“</a:t>
            </a:r>
            <a:r>
              <a:rPr lang="en-US" dirty="0"/>
              <a:t>Yes” </a:t>
            </a:r>
            <a:r>
              <a:rPr lang="en-US" dirty="0" smtClean="0"/>
              <a:t>indicates:</a:t>
            </a:r>
          </a:p>
          <a:p>
            <a:pPr lvl="2"/>
            <a:r>
              <a:rPr lang="en-US" dirty="0" smtClean="0"/>
              <a:t> the </a:t>
            </a:r>
            <a:r>
              <a:rPr lang="en-US" dirty="0"/>
              <a:t>school is included </a:t>
            </a:r>
            <a:r>
              <a:rPr lang="en-US" dirty="0" smtClean="0"/>
              <a:t>in the </a:t>
            </a:r>
            <a:r>
              <a:rPr lang="en-US" dirty="0"/>
              <a:t>Discipline by Action file AND </a:t>
            </a:r>
            <a:endParaRPr lang="en-US" dirty="0" smtClean="0"/>
          </a:p>
          <a:p>
            <a:pPr lvl="2"/>
            <a:r>
              <a:rPr lang="en-US" dirty="0" smtClean="0"/>
              <a:t>The school is included in the </a:t>
            </a:r>
            <a:r>
              <a:rPr lang="en-US" dirty="0"/>
              <a:t>Discipline by Student Demographic </a:t>
            </a:r>
            <a:r>
              <a:rPr lang="en-US" dirty="0" smtClean="0"/>
              <a:t>file</a:t>
            </a:r>
          </a:p>
          <a:p>
            <a:pPr marL="640080" lvl="2" indent="0">
              <a:buNone/>
            </a:pPr>
            <a:endParaRPr lang="en-US" dirty="0"/>
          </a:p>
          <a:p>
            <a:pPr lvl="1"/>
            <a:r>
              <a:rPr lang="en-US" dirty="0"/>
              <a:t>“No” indicates:</a:t>
            </a:r>
          </a:p>
          <a:p>
            <a:pPr lvl="2"/>
            <a:r>
              <a:rPr lang="en-US" dirty="0"/>
              <a:t>The school is not included in </a:t>
            </a:r>
            <a:r>
              <a:rPr lang="en-US" dirty="0" smtClean="0"/>
              <a:t>the Discipline </a:t>
            </a:r>
            <a:r>
              <a:rPr lang="en-US" dirty="0"/>
              <a:t>by Action file </a:t>
            </a:r>
            <a:r>
              <a:rPr lang="en-US" dirty="0" smtClean="0"/>
              <a:t>AND</a:t>
            </a:r>
          </a:p>
          <a:p>
            <a:pPr lvl="2"/>
            <a:r>
              <a:rPr lang="en-US" dirty="0" smtClean="0"/>
              <a:t>The school is not included in the </a:t>
            </a:r>
            <a:r>
              <a:rPr lang="en-US" dirty="0"/>
              <a:t>Discipline by Student Demographic </a:t>
            </a:r>
            <a:r>
              <a:rPr lang="en-US" dirty="0" smtClean="0"/>
              <a:t>file</a:t>
            </a:r>
            <a:endParaRPr lang="en-US" dirty="0"/>
          </a:p>
          <a:p>
            <a:pPr lvl="2"/>
            <a:r>
              <a:rPr lang="en-US" dirty="0" smtClean="0"/>
              <a:t>If </a:t>
            </a:r>
            <a:r>
              <a:rPr lang="en-US" dirty="0"/>
              <a:t>all schools </a:t>
            </a:r>
            <a:r>
              <a:rPr lang="en-US" dirty="0" smtClean="0"/>
              <a:t>are marked as “No”, </a:t>
            </a:r>
            <a:r>
              <a:rPr lang="en-US" dirty="0"/>
              <a:t>then the LEA will not upload either the Discipline by Action file or the Discipline by Student Demographic file.</a:t>
            </a:r>
          </a:p>
          <a:p>
            <a:endParaRPr lang="en-US" dirty="0"/>
          </a:p>
        </p:txBody>
      </p:sp>
      <p:sp>
        <p:nvSpPr>
          <p:cNvPr id="3" name="Title 2"/>
          <p:cNvSpPr>
            <a:spLocks noGrp="1"/>
          </p:cNvSpPr>
          <p:nvPr>
            <p:ph type="title"/>
          </p:nvPr>
        </p:nvSpPr>
        <p:spPr/>
        <p:txBody>
          <a:bodyPr/>
          <a:lstStyle/>
          <a:p>
            <a:r>
              <a:rPr lang="en-US" dirty="0"/>
              <a:t>No Reportable </a:t>
            </a:r>
            <a:r>
              <a:rPr lang="en-US" dirty="0" smtClean="0"/>
              <a:t>Incidents – Disciplinary Incidents</a:t>
            </a:r>
            <a:endParaRPr lang="en-US" dirty="0"/>
          </a:p>
        </p:txBody>
      </p:sp>
    </p:spTree>
    <p:extLst>
      <p:ext uri="{BB962C8B-B14F-4D97-AF65-F5344CB8AC3E}">
        <p14:creationId xmlns:p14="http://schemas.microsoft.com/office/powerpoint/2010/main" val="1204757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Firearms brought column:</a:t>
            </a:r>
            <a:endParaRPr lang="en-US" dirty="0"/>
          </a:p>
          <a:p>
            <a:pPr lvl="1"/>
            <a:r>
              <a:rPr lang="en-US" sz="2400" dirty="0"/>
              <a:t>“Yes” indicates:</a:t>
            </a:r>
          </a:p>
          <a:p>
            <a:pPr lvl="2"/>
            <a:r>
              <a:rPr lang="en-US" dirty="0"/>
              <a:t>The school is included in the Firearm (GFSA) data file </a:t>
            </a:r>
            <a:r>
              <a:rPr lang="en-US" dirty="0" smtClean="0"/>
              <a:t>uploaded</a:t>
            </a:r>
          </a:p>
          <a:p>
            <a:pPr marL="640080" lvl="2" indent="0">
              <a:buNone/>
            </a:pPr>
            <a:endParaRPr lang="en-US" dirty="0"/>
          </a:p>
          <a:p>
            <a:pPr lvl="1"/>
            <a:r>
              <a:rPr lang="en-US" sz="2400" dirty="0"/>
              <a:t>“No” indicates:</a:t>
            </a:r>
          </a:p>
          <a:p>
            <a:pPr lvl="2"/>
            <a:r>
              <a:rPr lang="en-US" dirty="0"/>
              <a:t>The school is not included in the Firearm (GFSA) data file uploaded.</a:t>
            </a:r>
          </a:p>
          <a:p>
            <a:pPr lvl="2"/>
            <a:r>
              <a:rPr lang="en-US" dirty="0"/>
              <a:t>If all schools in the district have this indication, then the LEA will not upload the Firearm (GFSA) data file.</a:t>
            </a:r>
          </a:p>
          <a:p>
            <a:endParaRPr lang="en-US" dirty="0"/>
          </a:p>
        </p:txBody>
      </p:sp>
      <p:sp>
        <p:nvSpPr>
          <p:cNvPr id="3" name="Title 2"/>
          <p:cNvSpPr>
            <a:spLocks noGrp="1"/>
          </p:cNvSpPr>
          <p:nvPr>
            <p:ph type="title"/>
          </p:nvPr>
        </p:nvSpPr>
        <p:spPr/>
        <p:txBody>
          <a:bodyPr/>
          <a:lstStyle/>
          <a:p>
            <a:r>
              <a:rPr lang="en-US" dirty="0"/>
              <a:t>No Reportable </a:t>
            </a:r>
            <a:r>
              <a:rPr lang="en-US" dirty="0" smtClean="0"/>
              <a:t>Incidents – Firearm Incidents</a:t>
            </a:r>
            <a:endParaRPr lang="en-US" dirty="0"/>
          </a:p>
        </p:txBody>
      </p:sp>
    </p:spTree>
    <p:extLst>
      <p:ext uri="{BB962C8B-B14F-4D97-AF65-F5344CB8AC3E}">
        <p14:creationId xmlns:p14="http://schemas.microsoft.com/office/powerpoint/2010/main" val="1037693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is data required?  (part 2)</a:t>
            </a:r>
          </a:p>
        </p:txBody>
      </p:sp>
      <p:sp>
        <p:nvSpPr>
          <p:cNvPr id="5123" name="Content Placeholder 2"/>
          <p:cNvSpPr>
            <a:spLocks noGrp="1"/>
          </p:cNvSpPr>
          <p:nvPr>
            <p:ph idx="1"/>
          </p:nvPr>
        </p:nvSpPr>
        <p:spPr bwMode="auto">
          <a:xfrm>
            <a:off x="381000" y="1733550"/>
            <a:ext cx="82296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500" dirty="0" smtClean="0"/>
              <a:t>22-32-109.1(2)(b)(IV) The number of conduct and discipline code violations…only in the most serious category that is applicable to that violation including to specific information on the number of and the action taken with respect to the following types of incidents:</a:t>
            </a:r>
          </a:p>
          <a:p>
            <a:pPr lvl="1" eaLnBrk="1" hangingPunct="1">
              <a:buFontTx/>
              <a:buNone/>
            </a:pPr>
            <a:r>
              <a:rPr lang="en-US" altLang="en-US" sz="2000" dirty="0" smtClean="0"/>
              <a:t>─ Dangerous Weapon	       	      ─  Destruction of Property</a:t>
            </a:r>
          </a:p>
          <a:p>
            <a:pPr lvl="1" eaLnBrk="1" hangingPunct="1">
              <a:buFontTx/>
              <a:buNone/>
            </a:pPr>
            <a:r>
              <a:rPr lang="en-US" altLang="en-US" sz="2000" dirty="0" smtClean="0"/>
              <a:t>─ Alcohol			      ─  Tobacco </a:t>
            </a:r>
          </a:p>
          <a:p>
            <a:pPr lvl="1" eaLnBrk="1" hangingPunct="1">
              <a:buFontTx/>
              <a:buNone/>
            </a:pPr>
            <a:r>
              <a:rPr lang="en-US" altLang="en-US" sz="2000" dirty="0" smtClean="0"/>
              <a:t>─ Drug			      ─  Robbery</a:t>
            </a:r>
          </a:p>
          <a:p>
            <a:pPr lvl="1" eaLnBrk="1" hangingPunct="1">
              <a:buFontTx/>
              <a:buNone/>
            </a:pPr>
            <a:r>
              <a:rPr lang="en-US" altLang="en-US" sz="2000" dirty="0" smtClean="0"/>
              <a:t>─ Disobedient/Defiant	      </a:t>
            </a:r>
          </a:p>
          <a:p>
            <a:pPr lvl="1" eaLnBrk="1" hangingPunct="1">
              <a:buFontTx/>
              <a:buNone/>
            </a:pPr>
            <a:r>
              <a:rPr lang="en-US" altLang="en-US" sz="2000" dirty="0" smtClean="0"/>
              <a:t>─ Detrimental Behavior	     </a:t>
            </a:r>
          </a:p>
          <a:p>
            <a:pPr lvl="1" eaLnBrk="1" hangingPunct="1">
              <a:buFontTx/>
              <a:buNone/>
            </a:pPr>
            <a:r>
              <a:rPr lang="en-US" altLang="en-US" sz="2000" dirty="0" smtClean="0"/>
              <a:t>─ 1</a:t>
            </a:r>
            <a:r>
              <a:rPr lang="en-US" altLang="en-US" sz="2000" baseline="30000" dirty="0" smtClean="0"/>
              <a:t>st</a:t>
            </a:r>
            <a:r>
              <a:rPr lang="en-US" altLang="en-US" sz="2000" dirty="0" smtClean="0"/>
              <a:t>, 2</a:t>
            </a:r>
            <a:r>
              <a:rPr lang="en-US" altLang="en-US" sz="2000" baseline="30000" dirty="0" smtClean="0"/>
              <a:t>nd</a:t>
            </a:r>
            <a:r>
              <a:rPr lang="en-US" altLang="en-US" sz="2000" dirty="0" smtClean="0"/>
              <a:t> or Vehicular Assault</a:t>
            </a:r>
          </a:p>
          <a:p>
            <a:pPr lvl="1" eaLnBrk="1" hangingPunct="1">
              <a:buFontTx/>
              <a:buNone/>
            </a:pPr>
            <a:r>
              <a:rPr lang="en-US" altLang="en-US" sz="2000" dirty="0" smtClean="0"/>
              <a:t>─ 3</a:t>
            </a:r>
            <a:r>
              <a:rPr lang="en-US" altLang="en-US" sz="2000" baseline="30000" dirty="0" smtClean="0"/>
              <a:t>rd</a:t>
            </a:r>
            <a:r>
              <a:rPr lang="en-US" altLang="en-US" sz="2000" dirty="0" smtClean="0"/>
              <a:t> degree Assault/Disorderly Conduct</a:t>
            </a:r>
          </a:p>
          <a:p>
            <a:pPr lvl="1" eaLnBrk="1" hangingPunct="1">
              <a:buFontTx/>
              <a:buNone/>
            </a:pPr>
            <a:endParaRPr lang="en-US" altLang="en-US" sz="2000" dirty="0" smtClean="0"/>
          </a:p>
        </p:txBody>
      </p:sp>
    </p:spTree>
    <p:extLst>
      <p:ext uri="{BB962C8B-B14F-4D97-AF65-F5344CB8AC3E}">
        <p14:creationId xmlns:p14="http://schemas.microsoft.com/office/powerpoint/2010/main" val="3011809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Checklist of Steps</a:t>
            </a:r>
            <a:endParaRPr lang="en-US" dirty="0"/>
          </a:p>
        </p:txBody>
      </p:sp>
      <p:sp>
        <p:nvSpPr>
          <p:cNvPr id="2" name="TextBox 1"/>
          <p:cNvSpPr txBox="1"/>
          <p:nvPr/>
        </p:nvSpPr>
        <p:spPr>
          <a:xfrm>
            <a:off x="2893324" y="4095568"/>
            <a:ext cx="5445458" cy="1077218"/>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solidFill>
                  <a:schemeClr val="bg1"/>
                </a:solidFill>
              </a:rPr>
              <a:t>Quick Step by Step Guide</a:t>
            </a:r>
          </a:p>
          <a:p>
            <a:pPr marL="457200" indent="-457200">
              <a:buFont typeface="Wingdings" panose="05000000000000000000" pitchFamily="2" charset="2"/>
              <a:buChar char="v"/>
            </a:pPr>
            <a:r>
              <a:rPr lang="en-US" sz="3200" dirty="0" smtClean="0">
                <a:solidFill>
                  <a:schemeClr val="bg1"/>
                </a:solidFill>
              </a:rPr>
              <a:t>Detailed Step Process</a:t>
            </a:r>
            <a:endParaRPr lang="en-US" sz="3200" dirty="0">
              <a:solidFill>
                <a:schemeClr val="bg1"/>
              </a:solidFill>
            </a:endParaRPr>
          </a:p>
        </p:txBody>
      </p:sp>
      <p:pic>
        <p:nvPicPr>
          <p:cNvPr id="5124" name="Picture 4" descr="Image result for checklist of s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52539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92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7" name="Title 6"/>
          <p:cNvSpPr>
            <a:spLocks noGrp="1"/>
          </p:cNvSpPr>
          <p:nvPr>
            <p:ph type="title"/>
          </p:nvPr>
        </p:nvSpPr>
        <p:spPr/>
        <p:txBody>
          <a:bodyPr/>
          <a:lstStyle/>
          <a:p>
            <a:r>
              <a:rPr lang="en-US" dirty="0"/>
              <a:t>Quick Step-by-Step </a:t>
            </a:r>
            <a:br>
              <a:rPr lang="en-US" dirty="0"/>
            </a:br>
            <a:r>
              <a:rPr lang="en-US" dirty="0"/>
              <a:t>Pipeline Guide</a:t>
            </a:r>
          </a:p>
        </p:txBody>
      </p:sp>
      <p:graphicFrame>
        <p:nvGraphicFramePr>
          <p:cNvPr id="6" name="Diagram 5"/>
          <p:cNvGraphicFramePr/>
          <p:nvPr>
            <p:extLst>
              <p:ext uri="{D42A27DB-BD31-4B8C-83A1-F6EECF244321}">
                <p14:modId xmlns:p14="http://schemas.microsoft.com/office/powerpoint/2010/main" val="1014441763"/>
              </p:ext>
            </p:extLst>
          </p:nvPr>
        </p:nvGraphicFramePr>
        <p:xfrm>
          <a:off x="381000" y="1719071"/>
          <a:ext cx="8066224" cy="4799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563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45720" lvl="0" indent="0">
              <a:buNone/>
            </a:pPr>
            <a:r>
              <a:rPr lang="en-US" u="sng" dirty="0" smtClean="0">
                <a:hlinkClick r:id="rId2"/>
              </a:rPr>
              <a:t>https</a:t>
            </a:r>
            <a:r>
              <a:rPr lang="en-US" u="sng" dirty="0">
                <a:hlinkClick r:id="rId2"/>
              </a:rPr>
              <a:t>://cdx.cde.state.co.us/pipeline</a:t>
            </a:r>
            <a:endParaRPr lang="en-US" dirty="0"/>
          </a:p>
          <a:p>
            <a:endParaRPr lang="en-US" dirty="0"/>
          </a:p>
        </p:txBody>
      </p:sp>
      <p:sp>
        <p:nvSpPr>
          <p:cNvPr id="6" name="Title 5"/>
          <p:cNvSpPr>
            <a:spLocks noGrp="1"/>
          </p:cNvSpPr>
          <p:nvPr>
            <p:ph type="title"/>
          </p:nvPr>
        </p:nvSpPr>
        <p:spPr/>
        <p:txBody>
          <a:bodyPr/>
          <a:lstStyle/>
          <a:p>
            <a:pPr marL="502920" lvl="0" indent="-457200" algn="l"/>
            <a:r>
              <a:rPr lang="en-US" dirty="0" smtClean="0"/>
              <a:t>1</a:t>
            </a:r>
            <a:r>
              <a:rPr lang="en-US" baseline="30000" dirty="0" smtClean="0"/>
              <a:t>st</a:t>
            </a:r>
            <a:r>
              <a:rPr lang="en-US" dirty="0" smtClean="0"/>
              <a:t> - Login </a:t>
            </a:r>
            <a:r>
              <a:rPr lang="en-US" dirty="0"/>
              <a:t>to Data </a:t>
            </a:r>
            <a:r>
              <a:rPr lang="en-US" dirty="0" smtClean="0"/>
              <a:t>Pipeline</a:t>
            </a:r>
            <a:endParaRPr lang="en-US" sz="2400" dirty="0">
              <a:solidFill>
                <a:schemeClr val="bg1">
                  <a:lumMod val="95000"/>
                </a:schemeClr>
              </a:solidFill>
            </a:endParaRPr>
          </a:p>
        </p:txBody>
      </p:sp>
      <p:pic>
        <p:nvPicPr>
          <p:cNvPr id="8" name="Picture 7"/>
          <p:cNvPicPr/>
          <p:nvPr/>
        </p:nvPicPr>
        <p:blipFill>
          <a:blip r:embed="rId3"/>
          <a:stretch>
            <a:fillRect/>
          </a:stretch>
        </p:blipFill>
        <p:spPr>
          <a:xfrm>
            <a:off x="1822131" y="2287270"/>
            <a:ext cx="5499735" cy="3978275"/>
          </a:xfrm>
          <a:prstGeom prst="rect">
            <a:avLst/>
          </a:prstGeom>
          <a:ln w="19050">
            <a:solidFill>
              <a:schemeClr val="tx1"/>
            </a:solidFill>
          </a:ln>
        </p:spPr>
      </p:pic>
      <p:sp>
        <p:nvSpPr>
          <p:cNvPr id="9" name="Text Box 2"/>
          <p:cNvSpPr txBox="1">
            <a:spLocks noChangeArrowheads="1"/>
          </p:cNvSpPr>
          <p:nvPr/>
        </p:nvSpPr>
        <p:spPr bwMode="auto">
          <a:xfrm>
            <a:off x="3307004" y="3574018"/>
            <a:ext cx="2724150" cy="369332"/>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dirty="0">
                <a:effectLst/>
                <a:latin typeface="Calibri"/>
                <a:ea typeface="ＭＳ Ｐゴシック"/>
                <a:cs typeface="Times New Roman"/>
              </a:rPr>
              <a:t>Username = email address</a:t>
            </a:r>
          </a:p>
        </p:txBody>
      </p:sp>
      <p:sp>
        <p:nvSpPr>
          <p:cNvPr id="10" name="Text Box 2"/>
          <p:cNvSpPr txBox="1">
            <a:spLocks noChangeArrowheads="1"/>
          </p:cNvSpPr>
          <p:nvPr/>
        </p:nvSpPr>
        <p:spPr bwMode="auto">
          <a:xfrm>
            <a:off x="3276600" y="4373274"/>
            <a:ext cx="3333997" cy="58477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600" dirty="0">
                <a:effectLst/>
                <a:latin typeface="Calibri"/>
                <a:ea typeface="ＭＳ Ｐゴシック"/>
                <a:cs typeface="Times New Roman"/>
              </a:rPr>
              <a:t>Password = determined by you.  Use the ‘I forgot my password’ if needed.</a:t>
            </a:r>
          </a:p>
        </p:txBody>
      </p:sp>
      <p:cxnSp>
        <p:nvCxnSpPr>
          <p:cNvPr id="11" name="Straight Arrow Connector 10"/>
          <p:cNvCxnSpPr/>
          <p:nvPr/>
        </p:nvCxnSpPr>
        <p:spPr>
          <a:xfrm flipH="1">
            <a:off x="3029001" y="3839718"/>
            <a:ext cx="292735" cy="1846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843530" y="4276407"/>
            <a:ext cx="463475" cy="163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43530" y="4597400"/>
            <a:ext cx="429260" cy="136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03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a:t>
            </a:r>
            <a:r>
              <a:rPr lang="en-US" baseline="30000" dirty="0" smtClean="0"/>
              <a:t>nd*</a:t>
            </a:r>
            <a:r>
              <a:rPr lang="en-US" dirty="0" smtClean="0"/>
              <a:t> – No Reportable Incidents</a:t>
            </a:r>
            <a:endParaRPr lang="en-US" dirty="0"/>
          </a:p>
        </p:txBody>
      </p:sp>
      <p:pic>
        <p:nvPicPr>
          <p:cNvPr id="5" name="Picture 4"/>
          <p:cNvPicPr/>
          <p:nvPr/>
        </p:nvPicPr>
        <p:blipFill>
          <a:blip r:embed="rId2"/>
          <a:stretch>
            <a:fillRect/>
          </a:stretch>
        </p:blipFill>
        <p:spPr>
          <a:xfrm>
            <a:off x="200026" y="1724026"/>
            <a:ext cx="1730882" cy="1673922"/>
          </a:xfrm>
          <a:prstGeom prst="rect">
            <a:avLst/>
          </a:prstGeom>
          <a:ln>
            <a:solidFill>
              <a:schemeClr val="tx1"/>
            </a:solidFill>
          </a:ln>
        </p:spPr>
      </p:pic>
      <p:pic>
        <p:nvPicPr>
          <p:cNvPr id="6" name="Picture 5"/>
          <p:cNvPicPr/>
          <p:nvPr/>
        </p:nvPicPr>
        <p:blipFill>
          <a:blip r:embed="rId3"/>
          <a:stretch>
            <a:fillRect/>
          </a:stretch>
        </p:blipFill>
        <p:spPr>
          <a:xfrm>
            <a:off x="2813812" y="1956115"/>
            <a:ext cx="5492750" cy="1193165"/>
          </a:xfrm>
          <a:prstGeom prst="rect">
            <a:avLst/>
          </a:prstGeom>
          <a:ln w="19050">
            <a:solidFill>
              <a:schemeClr val="tx1"/>
            </a:solidFill>
          </a:ln>
        </p:spPr>
      </p:pic>
      <p:pic>
        <p:nvPicPr>
          <p:cNvPr id="7" name="Picture 6"/>
          <p:cNvPicPr/>
          <p:nvPr/>
        </p:nvPicPr>
        <p:blipFill>
          <a:blip r:embed="rId4"/>
          <a:stretch>
            <a:fillRect/>
          </a:stretch>
        </p:blipFill>
        <p:spPr>
          <a:xfrm>
            <a:off x="1851025" y="3695700"/>
            <a:ext cx="5438140" cy="967740"/>
          </a:xfrm>
          <a:prstGeom prst="rect">
            <a:avLst/>
          </a:prstGeom>
          <a:ln w="19050">
            <a:solidFill>
              <a:schemeClr val="tx1"/>
            </a:solidFill>
          </a:ln>
        </p:spPr>
      </p:pic>
      <p:pic>
        <p:nvPicPr>
          <p:cNvPr id="8" name="Picture 7"/>
          <p:cNvPicPr/>
          <p:nvPr/>
        </p:nvPicPr>
        <p:blipFill>
          <a:blip r:embed="rId5"/>
          <a:stretch>
            <a:fillRect/>
          </a:stretch>
        </p:blipFill>
        <p:spPr>
          <a:xfrm>
            <a:off x="1851025" y="4932044"/>
            <a:ext cx="5438140" cy="681990"/>
          </a:xfrm>
          <a:prstGeom prst="rect">
            <a:avLst/>
          </a:prstGeom>
          <a:ln w="19050">
            <a:solidFill>
              <a:schemeClr val="tx1"/>
            </a:solidFill>
          </a:ln>
        </p:spPr>
      </p:pic>
      <p:sp>
        <p:nvSpPr>
          <p:cNvPr id="9" name="Right Arrow 8"/>
          <p:cNvSpPr/>
          <p:nvPr/>
        </p:nvSpPr>
        <p:spPr>
          <a:xfrm>
            <a:off x="1835404" y="22545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943600" y="3100197"/>
            <a:ext cx="484632" cy="595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441704" y="5263894"/>
            <a:ext cx="489204" cy="350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5903892"/>
            <a:ext cx="7861110" cy="954107"/>
          </a:xfrm>
          <a:prstGeom prst="rect">
            <a:avLst/>
          </a:prstGeom>
          <a:noFill/>
        </p:spPr>
        <p:txBody>
          <a:bodyPr wrap="square" rtlCol="0">
            <a:spAutoFit/>
          </a:bodyPr>
          <a:lstStyle/>
          <a:p>
            <a:r>
              <a:rPr lang="en-US" sz="2800" dirty="0" smtClean="0">
                <a:solidFill>
                  <a:schemeClr val="tx1">
                    <a:lumMod val="50000"/>
                  </a:schemeClr>
                </a:solidFill>
              </a:rPr>
              <a:t>*Note: this step can be performed throughout the process if changes are needed</a:t>
            </a:r>
            <a:endParaRPr lang="en-US" sz="2800" dirty="0">
              <a:solidFill>
                <a:schemeClr val="tx1">
                  <a:lumMod val="50000"/>
                </a:schemeClr>
              </a:solidFill>
            </a:endParaRPr>
          </a:p>
        </p:txBody>
      </p:sp>
    </p:spTree>
    <p:extLst>
      <p:ext uri="{BB962C8B-B14F-4D97-AF65-F5344CB8AC3E}">
        <p14:creationId xmlns:p14="http://schemas.microsoft.com/office/powerpoint/2010/main" val="1558537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a:t>
            </a:r>
            <a:r>
              <a:rPr lang="en-US" baseline="30000" dirty="0" smtClean="0"/>
              <a:t>rd</a:t>
            </a:r>
            <a:r>
              <a:rPr lang="en-US" dirty="0" smtClean="0"/>
              <a:t> – Upload each File</a:t>
            </a:r>
            <a:endParaRPr lang="en-US" dirty="0"/>
          </a:p>
        </p:txBody>
      </p:sp>
      <p:pic>
        <p:nvPicPr>
          <p:cNvPr id="5" name="Picture 4"/>
          <p:cNvPicPr/>
          <p:nvPr/>
        </p:nvPicPr>
        <p:blipFill>
          <a:blip r:embed="rId2"/>
          <a:stretch>
            <a:fillRect/>
          </a:stretch>
        </p:blipFill>
        <p:spPr>
          <a:xfrm>
            <a:off x="289877" y="1624965"/>
            <a:ext cx="5459095" cy="3417570"/>
          </a:xfrm>
          <a:prstGeom prst="rect">
            <a:avLst/>
          </a:prstGeom>
          <a:ln w="19050">
            <a:solidFill>
              <a:schemeClr val="tx1"/>
            </a:solidFill>
          </a:ln>
        </p:spPr>
      </p:pic>
      <p:graphicFrame>
        <p:nvGraphicFramePr>
          <p:cNvPr id="6" name="Table 5"/>
          <p:cNvGraphicFramePr>
            <a:graphicFrameLocks noGrp="1"/>
          </p:cNvGraphicFramePr>
          <p:nvPr>
            <p:extLst>
              <p:ext uri="{D42A27DB-BD31-4B8C-83A1-F6EECF244321}">
                <p14:modId xmlns:p14="http://schemas.microsoft.com/office/powerpoint/2010/main" val="1672188936"/>
              </p:ext>
            </p:extLst>
          </p:nvPr>
        </p:nvGraphicFramePr>
        <p:xfrm>
          <a:off x="4405947" y="2583497"/>
          <a:ext cx="4000500" cy="2426758"/>
        </p:xfrm>
        <a:graphic>
          <a:graphicData uri="http://schemas.openxmlformats.org/drawingml/2006/table">
            <a:tbl>
              <a:tblPr firstRow="1" firstCol="1" bandRow="1">
                <a:tableStyleId>{F5AB1C69-6EDB-4FF4-983F-18BD219EF322}</a:tableStyleId>
              </a:tblPr>
              <a:tblGrid>
                <a:gridCol w="1325880"/>
                <a:gridCol w="2674620"/>
              </a:tblGrid>
              <a:tr h="198570">
                <a:tc>
                  <a:txBody>
                    <a:bodyPr/>
                    <a:lstStyle/>
                    <a:p>
                      <a:r>
                        <a:rPr lang="en-US" sz="1100" dirty="0">
                          <a:effectLst/>
                        </a:rPr>
                        <a:t>Dataset</a:t>
                      </a:r>
                      <a:endParaRPr lang="en-US" sz="1100" dirty="0">
                        <a:effectLst/>
                        <a:latin typeface="Calibri"/>
                        <a:ea typeface="Calibri"/>
                      </a:endParaRPr>
                    </a:p>
                  </a:txBody>
                  <a:tcPr marL="68580" marR="68580" marT="0" marB="0"/>
                </a:tc>
                <a:tc>
                  <a:txBody>
                    <a:bodyPr/>
                    <a:lstStyle/>
                    <a:p>
                      <a:r>
                        <a:rPr lang="en-US" sz="1100">
                          <a:effectLst/>
                        </a:rPr>
                        <a:t>School Discipline Attendance</a:t>
                      </a:r>
                      <a:endParaRPr lang="en-US" sz="1100">
                        <a:effectLst/>
                        <a:latin typeface="Calibri"/>
                        <a:ea typeface="Calibri"/>
                      </a:endParaRPr>
                    </a:p>
                  </a:txBody>
                  <a:tcPr marL="68580" marR="68580" marT="0" marB="0"/>
                </a:tc>
              </a:tr>
              <a:tr h="794279">
                <a:tc>
                  <a:txBody>
                    <a:bodyPr/>
                    <a:lstStyle/>
                    <a:p>
                      <a:r>
                        <a:rPr lang="en-US" sz="1100" dirty="0">
                          <a:effectLst/>
                        </a:rPr>
                        <a:t>File Type</a:t>
                      </a:r>
                      <a:endParaRPr lang="en-US" sz="1100" dirty="0">
                        <a:effectLst/>
                        <a:latin typeface="Calibri"/>
                        <a:ea typeface="Calibri"/>
                      </a:endParaRPr>
                    </a:p>
                  </a:txBody>
                  <a:tcPr marL="68580" marR="68580" marT="0" marB="0"/>
                </a:tc>
                <a:tc>
                  <a:txBody>
                    <a:bodyPr/>
                    <a:lstStyle/>
                    <a:p>
                      <a:r>
                        <a:rPr lang="en-US" sz="1100" dirty="0" smtClean="0">
                          <a:effectLst/>
                        </a:rPr>
                        <a:t>Discipline </a:t>
                      </a:r>
                      <a:r>
                        <a:rPr lang="en-US" sz="1100" dirty="0">
                          <a:effectLst/>
                        </a:rPr>
                        <a:t>by Action </a:t>
                      </a:r>
                      <a:r>
                        <a:rPr lang="en-US" sz="1100" dirty="0" smtClean="0">
                          <a:effectLst/>
                        </a:rPr>
                        <a:t>THEN</a:t>
                      </a:r>
                      <a:endParaRPr lang="en-US" sz="1100" dirty="0">
                        <a:effectLst/>
                      </a:endParaRPr>
                    </a:p>
                    <a:p>
                      <a:r>
                        <a:rPr lang="en-US" sz="1100" dirty="0">
                          <a:effectLst/>
                        </a:rPr>
                        <a:t>Discipline by Student Demo </a:t>
                      </a:r>
                      <a:r>
                        <a:rPr lang="en-US" sz="1100" dirty="0" smtClean="0">
                          <a:effectLst/>
                        </a:rPr>
                        <a:t>THEN</a:t>
                      </a:r>
                      <a:endParaRPr lang="en-US" sz="1100" dirty="0">
                        <a:effectLst/>
                      </a:endParaRPr>
                    </a:p>
                    <a:p>
                      <a:r>
                        <a:rPr lang="en-US" sz="1100" dirty="0">
                          <a:effectLst/>
                        </a:rPr>
                        <a:t>Firearm </a:t>
                      </a:r>
                      <a:r>
                        <a:rPr lang="en-US" sz="1100" dirty="0" smtClean="0">
                          <a:effectLst/>
                        </a:rPr>
                        <a:t>Discipline THEN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rPr>
                        <a:t>Attendance Data</a:t>
                      </a:r>
                    </a:p>
                    <a:p>
                      <a:endParaRPr lang="en-US" sz="1100" dirty="0">
                        <a:effectLst/>
                        <a:latin typeface="Calibri"/>
                        <a:ea typeface="Calibri"/>
                      </a:endParaRPr>
                    </a:p>
                  </a:txBody>
                  <a:tcPr marL="68580" marR="68580" marT="0" marB="0"/>
                </a:tc>
              </a:tr>
              <a:tr h="198570">
                <a:tc>
                  <a:txBody>
                    <a:bodyPr/>
                    <a:lstStyle/>
                    <a:p>
                      <a:r>
                        <a:rPr lang="en-US" sz="1100">
                          <a:effectLst/>
                        </a:rPr>
                        <a:t>School Year</a:t>
                      </a:r>
                      <a:endParaRPr lang="en-US" sz="1100">
                        <a:effectLst/>
                        <a:latin typeface="Calibri"/>
                        <a:ea typeface="Calibri"/>
                      </a:endParaRPr>
                    </a:p>
                  </a:txBody>
                  <a:tcPr marL="68580" marR="68580" marT="0" marB="0"/>
                </a:tc>
                <a:tc>
                  <a:txBody>
                    <a:bodyPr/>
                    <a:lstStyle/>
                    <a:p>
                      <a:r>
                        <a:rPr lang="en-US" sz="1100" dirty="0" smtClean="0">
                          <a:effectLst/>
                        </a:rPr>
                        <a:t>2015-2016</a:t>
                      </a:r>
                      <a:endParaRPr lang="en-US" sz="1100" dirty="0">
                        <a:effectLst/>
                        <a:latin typeface="Calibri"/>
                        <a:ea typeface="Calibri"/>
                      </a:endParaRPr>
                    </a:p>
                  </a:txBody>
                  <a:tcPr marL="68580" marR="68580" marT="0" marB="0"/>
                </a:tc>
              </a:tr>
              <a:tr h="198570">
                <a:tc>
                  <a:txBody>
                    <a:bodyPr/>
                    <a:lstStyle/>
                    <a:p>
                      <a:r>
                        <a:rPr lang="en-US" sz="1100" dirty="0">
                          <a:effectLst/>
                        </a:rPr>
                        <a:t>Organization/LEA</a:t>
                      </a:r>
                      <a:endParaRPr lang="en-US" sz="1100" dirty="0">
                        <a:effectLst/>
                        <a:latin typeface="Calibri"/>
                        <a:ea typeface="Calibri"/>
                      </a:endParaRPr>
                    </a:p>
                  </a:txBody>
                  <a:tcPr marL="68580" marR="68580" marT="0" marB="0"/>
                </a:tc>
                <a:tc>
                  <a:txBody>
                    <a:bodyPr/>
                    <a:lstStyle/>
                    <a:p>
                      <a:r>
                        <a:rPr lang="en-US" sz="1100">
                          <a:effectLst/>
                        </a:rPr>
                        <a:t>Select your District/BOCES</a:t>
                      </a:r>
                      <a:endParaRPr lang="en-US" sz="1100">
                        <a:effectLst/>
                        <a:latin typeface="Calibri"/>
                        <a:ea typeface="Calibri"/>
                      </a:endParaRPr>
                    </a:p>
                  </a:txBody>
                  <a:tcPr marL="68580" marR="68580" marT="0" marB="0"/>
                </a:tc>
              </a:tr>
              <a:tr h="198570">
                <a:tc>
                  <a:txBody>
                    <a:bodyPr/>
                    <a:lstStyle/>
                    <a:p>
                      <a:r>
                        <a:rPr lang="en-US" sz="1100">
                          <a:effectLst/>
                        </a:rPr>
                        <a:t>Locate File</a:t>
                      </a:r>
                      <a:endParaRPr lang="en-US" sz="1100">
                        <a:effectLst/>
                        <a:latin typeface="Calibri"/>
                        <a:ea typeface="Calibri"/>
                      </a:endParaRPr>
                    </a:p>
                  </a:txBody>
                  <a:tcPr marL="68580" marR="68580" marT="0" marB="0"/>
                </a:tc>
                <a:tc>
                  <a:txBody>
                    <a:bodyPr/>
                    <a:lstStyle/>
                    <a:p>
                      <a:r>
                        <a:rPr lang="en-US" sz="1100">
                          <a:effectLst/>
                        </a:rPr>
                        <a:t>Browser and select file to upload</a:t>
                      </a:r>
                      <a:endParaRPr lang="en-US" sz="1100">
                        <a:effectLst/>
                        <a:latin typeface="Calibri"/>
                        <a:ea typeface="Calibri"/>
                      </a:endParaRPr>
                    </a:p>
                  </a:txBody>
                  <a:tcPr marL="68580" marR="68580" marT="0" marB="0"/>
                </a:tc>
              </a:tr>
              <a:tr h="397139">
                <a:tc>
                  <a:txBody>
                    <a:bodyPr/>
                    <a:lstStyle/>
                    <a:p>
                      <a:r>
                        <a:rPr lang="en-US" sz="1100">
                          <a:effectLst/>
                        </a:rPr>
                        <a:t>Upload Type</a:t>
                      </a:r>
                      <a:endParaRPr lang="en-US" sz="1100">
                        <a:effectLst/>
                        <a:latin typeface="Calibri"/>
                        <a:ea typeface="Calibri"/>
                      </a:endParaRPr>
                    </a:p>
                  </a:txBody>
                  <a:tcPr marL="68580" marR="68580" marT="0" marB="0"/>
                </a:tc>
                <a:tc>
                  <a:txBody>
                    <a:bodyPr/>
                    <a:lstStyle/>
                    <a:p>
                      <a:r>
                        <a:rPr lang="en-US" sz="1100" dirty="0">
                          <a:effectLst/>
                        </a:rPr>
                        <a:t>Replace if your file is complete within the one file upload</a:t>
                      </a:r>
                      <a:endParaRPr lang="en-US" sz="1100" dirty="0">
                        <a:effectLst/>
                        <a:latin typeface="Calibri"/>
                        <a:ea typeface="Calibri"/>
                      </a:endParaRPr>
                    </a:p>
                  </a:txBody>
                  <a:tcPr marL="68580" marR="68580" marT="0" marB="0"/>
                </a:tc>
              </a:tr>
              <a:tr h="397139">
                <a:tc>
                  <a:txBody>
                    <a:bodyPr/>
                    <a:lstStyle/>
                    <a:p>
                      <a:r>
                        <a:rPr lang="en-US" sz="1100">
                          <a:effectLst/>
                        </a:rPr>
                        <a:t> </a:t>
                      </a:r>
                      <a:endParaRPr lang="en-US" sz="1100">
                        <a:effectLst/>
                        <a:latin typeface="Calibri"/>
                        <a:ea typeface="Calibri"/>
                      </a:endParaRPr>
                    </a:p>
                  </a:txBody>
                  <a:tcPr marL="68580" marR="68580" marT="0" marB="0"/>
                </a:tc>
                <a:tc>
                  <a:txBody>
                    <a:bodyPr/>
                    <a:lstStyle/>
                    <a:p>
                      <a:r>
                        <a:rPr lang="en-US" sz="1100" dirty="0">
                          <a:effectLst/>
                        </a:rPr>
                        <a:t>Append if you are adding additional data to what has been previously uploaded</a:t>
                      </a:r>
                      <a:endParaRPr lang="en-US" sz="1100" dirty="0">
                        <a:effectLst/>
                        <a:latin typeface="Calibri"/>
                        <a:ea typeface="Calibri"/>
                      </a:endParaRPr>
                    </a:p>
                  </a:txBody>
                  <a:tcPr marL="68580" marR="68580" marT="0" marB="0"/>
                </a:tc>
              </a:tr>
            </a:tbl>
          </a:graphicData>
        </a:graphic>
      </p:graphicFrame>
      <p:cxnSp>
        <p:nvCxnSpPr>
          <p:cNvPr id="7" name="Straight Connector 6"/>
          <p:cNvCxnSpPr/>
          <p:nvPr/>
        </p:nvCxnSpPr>
        <p:spPr>
          <a:xfrm flipH="1">
            <a:off x="3810000" y="2583497"/>
            <a:ext cx="485775" cy="22637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810001" y="4467224"/>
            <a:ext cx="485774" cy="31432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62224" y="5216009"/>
            <a:ext cx="2696507" cy="369332"/>
          </a:xfrm>
          <a:prstGeom prst="rect">
            <a:avLst/>
          </a:prstGeom>
          <a:noFill/>
        </p:spPr>
        <p:txBody>
          <a:bodyPr wrap="none" rtlCol="0">
            <a:spAutoFit/>
          </a:bodyPr>
          <a:lstStyle/>
          <a:p>
            <a:r>
              <a:rPr lang="en-US" dirty="0" smtClean="0"/>
              <a:t>Click “Submit” for each file</a:t>
            </a:r>
            <a:endParaRPr lang="en-US" dirty="0"/>
          </a:p>
        </p:txBody>
      </p:sp>
    </p:spTree>
    <p:extLst>
      <p:ext uri="{BB962C8B-B14F-4D97-AF65-F5344CB8AC3E}">
        <p14:creationId xmlns:p14="http://schemas.microsoft.com/office/powerpoint/2010/main" val="1583606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Displays status for files</a:t>
            </a:r>
          </a:p>
          <a:p>
            <a:r>
              <a:rPr lang="en-US" dirty="0" smtClean="0"/>
              <a:t>If using ‘Append’ functionality, error count is incorrect for all except the last file uploaded.</a:t>
            </a:r>
            <a:endParaRPr lang="en-US" dirty="0"/>
          </a:p>
        </p:txBody>
      </p:sp>
      <p:sp>
        <p:nvSpPr>
          <p:cNvPr id="5" name="Title 4"/>
          <p:cNvSpPr>
            <a:spLocks noGrp="1"/>
          </p:cNvSpPr>
          <p:nvPr>
            <p:ph type="title"/>
          </p:nvPr>
        </p:nvSpPr>
        <p:spPr/>
        <p:txBody>
          <a:bodyPr/>
          <a:lstStyle/>
          <a:p>
            <a:r>
              <a:rPr lang="en-US" dirty="0" smtClean="0"/>
              <a:t>4</a:t>
            </a:r>
            <a:r>
              <a:rPr lang="en-US" baseline="30000" dirty="0" smtClean="0"/>
              <a:t>th</a:t>
            </a:r>
            <a:r>
              <a:rPr lang="en-US" dirty="0" smtClean="0"/>
              <a:t> - Batch Maintenance Screen</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95596" y="3016666"/>
            <a:ext cx="4976119" cy="338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7-Point Star 2"/>
          <p:cNvSpPr/>
          <p:nvPr/>
        </p:nvSpPr>
        <p:spPr>
          <a:xfrm>
            <a:off x="3559323" y="4860418"/>
            <a:ext cx="414471" cy="166643"/>
          </a:xfrm>
          <a:prstGeom prst="star7">
            <a:avLst/>
          </a:prstGeom>
          <a:solidFill>
            <a:schemeClr val="accent2">
              <a:alpha val="1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248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Confirms </a:t>
            </a:r>
            <a:r>
              <a:rPr lang="en-US" dirty="0"/>
              <a:t>file </a:t>
            </a:r>
            <a:r>
              <a:rPr lang="en-US" dirty="0" smtClean="0"/>
              <a:t>processed and provides the error </a:t>
            </a:r>
            <a:r>
              <a:rPr lang="en-US" dirty="0"/>
              <a:t>count </a:t>
            </a:r>
            <a:r>
              <a:rPr lang="en-US" dirty="0" smtClean="0"/>
              <a:t>in </a:t>
            </a:r>
            <a:r>
              <a:rPr lang="en-US" dirty="0"/>
              <a:t>the file</a:t>
            </a:r>
          </a:p>
        </p:txBody>
      </p:sp>
      <p:sp>
        <p:nvSpPr>
          <p:cNvPr id="5" name="Title 4"/>
          <p:cNvSpPr>
            <a:spLocks noGrp="1"/>
          </p:cNvSpPr>
          <p:nvPr>
            <p:ph type="title"/>
          </p:nvPr>
        </p:nvSpPr>
        <p:spPr/>
        <p:txBody>
          <a:bodyPr/>
          <a:lstStyle/>
          <a:p>
            <a:r>
              <a:rPr lang="en-US" dirty="0"/>
              <a:t>5</a:t>
            </a:r>
            <a:r>
              <a:rPr lang="en-US" baseline="30000" dirty="0" smtClean="0"/>
              <a:t>th</a:t>
            </a:r>
            <a:r>
              <a:rPr lang="en-US" dirty="0" smtClean="0"/>
              <a:t> – Status Dashboard</a:t>
            </a:r>
            <a:endParaRPr lang="en-US" dirty="0"/>
          </a:p>
        </p:txBody>
      </p:sp>
      <p:pic>
        <p:nvPicPr>
          <p:cNvPr id="7" name="Picture 6"/>
          <p:cNvPicPr/>
          <p:nvPr/>
        </p:nvPicPr>
        <p:blipFill>
          <a:blip r:embed="rId2"/>
          <a:stretch>
            <a:fillRect/>
          </a:stretch>
        </p:blipFill>
        <p:spPr>
          <a:xfrm>
            <a:off x="558800" y="2371724"/>
            <a:ext cx="1377950" cy="1057275"/>
          </a:xfrm>
          <a:prstGeom prst="rect">
            <a:avLst/>
          </a:prstGeom>
          <a:ln>
            <a:solidFill>
              <a:schemeClr val="tx1"/>
            </a:solidFill>
          </a:ln>
        </p:spPr>
      </p:pic>
      <p:pic>
        <p:nvPicPr>
          <p:cNvPr id="8" name="Picture 7"/>
          <p:cNvPicPr/>
          <p:nvPr/>
        </p:nvPicPr>
        <p:blipFill>
          <a:blip r:embed="rId3"/>
          <a:stretch>
            <a:fillRect/>
          </a:stretch>
        </p:blipFill>
        <p:spPr>
          <a:xfrm>
            <a:off x="2615422" y="2371724"/>
            <a:ext cx="5459095" cy="1439545"/>
          </a:xfrm>
          <a:prstGeom prst="rect">
            <a:avLst/>
          </a:prstGeom>
          <a:ln w="19050">
            <a:solidFill>
              <a:schemeClr val="tx1"/>
            </a:solidFill>
          </a:ln>
        </p:spPr>
      </p:pic>
      <p:pic>
        <p:nvPicPr>
          <p:cNvPr id="9" name="Picture 8"/>
          <p:cNvPicPr/>
          <p:nvPr/>
        </p:nvPicPr>
        <p:blipFill>
          <a:blip r:embed="rId4"/>
          <a:stretch>
            <a:fillRect/>
          </a:stretch>
        </p:blipFill>
        <p:spPr>
          <a:xfrm>
            <a:off x="1753552" y="4231640"/>
            <a:ext cx="5465445" cy="2128520"/>
          </a:xfrm>
          <a:prstGeom prst="rect">
            <a:avLst/>
          </a:prstGeom>
          <a:ln w="19050">
            <a:solidFill>
              <a:schemeClr val="tx1"/>
            </a:solidFill>
          </a:ln>
        </p:spPr>
      </p:pic>
      <p:sp>
        <p:nvSpPr>
          <p:cNvPr id="2" name="Right Arrow 1"/>
          <p:cNvSpPr/>
          <p:nvPr/>
        </p:nvSpPr>
        <p:spPr>
          <a:xfrm>
            <a:off x="1934773" y="2543175"/>
            <a:ext cx="680649" cy="357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5102653" y="3428999"/>
            <a:ext cx="484632" cy="723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0075" y="4314825"/>
            <a:ext cx="2143125" cy="369332"/>
          </a:xfrm>
          <a:prstGeom prst="rect">
            <a:avLst/>
          </a:prstGeom>
          <a:solidFill>
            <a:schemeClr val="bg1"/>
          </a:solidFill>
        </p:spPr>
        <p:txBody>
          <a:bodyPr wrap="square" rtlCol="0">
            <a:spAutoFit/>
          </a:bodyPr>
          <a:lstStyle/>
          <a:p>
            <a:endParaRPr lang="en-US" dirty="0"/>
          </a:p>
        </p:txBody>
      </p:sp>
      <p:sp>
        <p:nvSpPr>
          <p:cNvPr id="11" name="Text Box 2"/>
          <p:cNvSpPr txBox="1">
            <a:spLocks noChangeArrowheads="1"/>
          </p:cNvSpPr>
          <p:nvPr/>
        </p:nvSpPr>
        <p:spPr bwMode="auto">
          <a:xfrm>
            <a:off x="3028951" y="4857750"/>
            <a:ext cx="3883658" cy="11541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50" dirty="0">
                <a:solidFill>
                  <a:srgbClr val="000000"/>
                </a:solidFill>
                <a:effectLst/>
                <a:latin typeface="Calibri"/>
                <a:ea typeface="ＭＳ Ｐゴシック"/>
                <a:cs typeface="Times New Roman"/>
              </a:rPr>
              <a:t>Data Exists = Y (data </a:t>
            </a:r>
            <a:r>
              <a:rPr lang="en-US" sz="1050" dirty="0" smtClean="0">
                <a:solidFill>
                  <a:srgbClr val="000000"/>
                </a:solidFill>
                <a:effectLst/>
                <a:latin typeface="Calibri"/>
                <a:ea typeface="ＭＳ Ｐゴシック"/>
                <a:cs typeface="Times New Roman"/>
              </a:rPr>
              <a:t>processed) or N (data not processed)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Validation Errors = </a:t>
            </a:r>
            <a:r>
              <a:rPr lang="en-US" sz="1050" dirty="0" smtClean="0">
                <a:solidFill>
                  <a:srgbClr val="000000"/>
                </a:solidFill>
                <a:effectLst/>
                <a:latin typeface="Calibri"/>
                <a:ea typeface="ＭＳ Ｐゴシック"/>
                <a:cs typeface="Times New Roman"/>
              </a:rPr>
              <a:t># (# of errors in file)</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Overall Status =  </a:t>
            </a:r>
            <a:r>
              <a:rPr lang="en-US" sz="1050" dirty="0" smtClean="0">
                <a:solidFill>
                  <a:srgbClr val="000000"/>
                </a:solidFill>
                <a:effectLst/>
                <a:latin typeface="Calibri"/>
                <a:ea typeface="ＭＳ Ｐゴシック"/>
                <a:cs typeface="Times New Roman"/>
              </a:rPr>
              <a:t>P (Pending) or N (No data)</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Last updated date = last date of upload</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100" dirty="0">
                <a:effectLst/>
                <a:latin typeface="Calibri"/>
                <a:ea typeface="ＭＳ Ｐゴシック"/>
                <a:cs typeface="Times New Roman"/>
              </a:rPr>
              <a:t> </a:t>
            </a:r>
          </a:p>
        </p:txBody>
      </p:sp>
    </p:spTree>
    <p:extLst>
      <p:ext uri="{BB962C8B-B14F-4D97-AF65-F5344CB8AC3E}">
        <p14:creationId xmlns:p14="http://schemas.microsoft.com/office/powerpoint/2010/main" val="1361536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2213286" y="339661"/>
            <a:ext cx="6343860" cy="5310511"/>
          </a:xfrm>
        </p:spPr>
        <p:txBody>
          <a:bodyPr/>
          <a:lstStyle/>
          <a:p>
            <a:pPr marL="457200" indent="-457200">
              <a:buFont typeface="Arial" panose="020B0604020202020204" pitchFamily="34" charset="0"/>
              <a:buChar char="•"/>
            </a:pPr>
            <a:r>
              <a:rPr lang="en-US" sz="3600" dirty="0" smtClean="0"/>
              <a:t>Two options:</a:t>
            </a:r>
          </a:p>
          <a:p>
            <a:pPr marL="800100" lvl="1" indent="-342900">
              <a:buFont typeface="Wingdings" panose="05000000000000000000" pitchFamily="2" charset="2"/>
              <a:buChar char="§"/>
            </a:pPr>
            <a:r>
              <a:rPr lang="en-US" sz="2400" dirty="0" smtClean="0"/>
              <a:t>Using Cognos</a:t>
            </a:r>
          </a:p>
          <a:p>
            <a:pPr marL="800100" lvl="1" indent="-342900">
              <a:buFont typeface="Wingdings" panose="05000000000000000000" pitchFamily="2" charset="2"/>
              <a:buChar char="§"/>
            </a:pPr>
            <a:r>
              <a:rPr lang="en-US" sz="2400" dirty="0" smtClean="0"/>
              <a:t>Using Pipeline Error Reports</a:t>
            </a:r>
          </a:p>
          <a:p>
            <a:pPr marL="457200" indent="-457200">
              <a:buFont typeface="Arial" panose="020B0604020202020204" pitchFamily="34" charset="0"/>
              <a:buChar char="•"/>
            </a:pPr>
            <a:endParaRPr lang="en-US" sz="3600" dirty="0" smtClean="0"/>
          </a:p>
          <a:p>
            <a:pPr marL="457200" indent="-457200">
              <a:buFont typeface="Arial" panose="020B0604020202020204" pitchFamily="34" charset="0"/>
              <a:buChar char="•"/>
            </a:pPr>
            <a:r>
              <a:rPr lang="en-US" sz="3600" dirty="0" smtClean="0"/>
              <a:t>You may use either option exclusively </a:t>
            </a:r>
            <a:r>
              <a:rPr lang="en-US" sz="3600" smtClean="0"/>
              <a:t>or both throughout</a:t>
            </a:r>
            <a:endParaRPr lang="en-US" sz="3600" dirty="0"/>
          </a:p>
        </p:txBody>
      </p:sp>
      <p:sp>
        <p:nvSpPr>
          <p:cNvPr id="3" name="Title 2"/>
          <p:cNvSpPr>
            <a:spLocks noGrp="1"/>
          </p:cNvSpPr>
          <p:nvPr>
            <p:ph type="title"/>
          </p:nvPr>
        </p:nvSpPr>
        <p:spPr>
          <a:xfrm>
            <a:off x="0" y="27295"/>
            <a:ext cx="1913456" cy="2088108"/>
          </a:xfrm>
        </p:spPr>
        <p:txBody>
          <a:bodyPr/>
          <a:lstStyle/>
          <a:p>
            <a:r>
              <a:rPr lang="en-US" sz="2800" dirty="0" smtClean="0"/>
              <a:t>Review Errors </a:t>
            </a:r>
            <a:r>
              <a:rPr lang="en-US" sz="2800" smtClean="0"/>
              <a:t>and Warnings</a:t>
            </a:r>
            <a:endParaRPr lang="en-US" sz="2800" dirty="0"/>
          </a:p>
        </p:txBody>
      </p:sp>
    </p:spTree>
    <p:extLst>
      <p:ext uri="{BB962C8B-B14F-4D97-AF65-F5344CB8AC3E}">
        <p14:creationId xmlns:p14="http://schemas.microsoft.com/office/powerpoint/2010/main" val="1072049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719071"/>
            <a:ext cx="8877299" cy="4407408"/>
          </a:xfrm>
        </p:spPr>
        <p:txBody>
          <a:bodyPr/>
          <a:lstStyle/>
          <a:p>
            <a:endParaRPr lang="en-US" dirty="0" smtClean="0"/>
          </a:p>
          <a:p>
            <a:endParaRPr lang="en-US" dirty="0" smtClean="0"/>
          </a:p>
          <a:p>
            <a:r>
              <a:rPr lang="en-US" dirty="0" smtClean="0"/>
              <a:t>Select </a:t>
            </a:r>
            <a:r>
              <a:rPr lang="en-US" dirty="0"/>
              <a:t>the appropriate Error Report to view:</a:t>
            </a:r>
          </a:p>
          <a:p>
            <a:pPr lvl="1"/>
            <a:r>
              <a:rPr lang="en-US" sz="1600" dirty="0"/>
              <a:t>For Attendance data errors: “Attendance Error Detail Report”</a:t>
            </a:r>
          </a:p>
          <a:p>
            <a:pPr lvl="1"/>
            <a:r>
              <a:rPr lang="en-US" sz="1600" dirty="0"/>
              <a:t>For Discipline by Student Demographic data errors: “Demographics Error Detail Report”</a:t>
            </a:r>
          </a:p>
          <a:p>
            <a:pPr lvl="1"/>
            <a:r>
              <a:rPr lang="en-US" sz="1600" dirty="0"/>
              <a:t>For Discipline by Action data errors: “Discipline Action Error Detail Report”</a:t>
            </a:r>
          </a:p>
          <a:p>
            <a:pPr lvl="1"/>
            <a:r>
              <a:rPr lang="en-US" sz="1600" dirty="0"/>
              <a:t>For Firearm Incident data errors: “Firearm Error Detail Report”</a:t>
            </a:r>
          </a:p>
          <a:p>
            <a:r>
              <a:rPr lang="en-US" sz="2000" dirty="0"/>
              <a:t>If there are no errors for your district for the file OR the file was not processed for your district yet, there will be no error report available</a:t>
            </a:r>
          </a:p>
          <a:p>
            <a:r>
              <a:rPr lang="en-US" sz="2000" dirty="0"/>
              <a:t>Error reports can be downloaded into excel</a:t>
            </a:r>
          </a:p>
        </p:txBody>
      </p:sp>
      <p:sp>
        <p:nvSpPr>
          <p:cNvPr id="3" name="Title 2"/>
          <p:cNvSpPr>
            <a:spLocks noGrp="1"/>
          </p:cNvSpPr>
          <p:nvPr>
            <p:ph type="title"/>
          </p:nvPr>
        </p:nvSpPr>
        <p:spPr/>
        <p:txBody>
          <a:bodyPr/>
          <a:lstStyle/>
          <a:p>
            <a:r>
              <a:rPr lang="en-US" dirty="0"/>
              <a:t>6</a:t>
            </a:r>
            <a:r>
              <a:rPr lang="en-US" baseline="30000" dirty="0" smtClean="0"/>
              <a:t>th</a:t>
            </a:r>
            <a:r>
              <a:rPr lang="en-US" dirty="0" smtClean="0"/>
              <a:t> –Using Cognos</a:t>
            </a:r>
            <a:br>
              <a:rPr lang="en-US" dirty="0" smtClean="0"/>
            </a:br>
            <a:r>
              <a:rPr lang="en-US" dirty="0" smtClean="0"/>
              <a:t>(Errors and Warnings)</a:t>
            </a:r>
            <a:endParaRPr lang="en-US" dirty="0"/>
          </a:p>
        </p:txBody>
      </p:sp>
      <p:pic>
        <p:nvPicPr>
          <p:cNvPr id="5" name="Picture 4"/>
          <p:cNvPicPr/>
          <p:nvPr/>
        </p:nvPicPr>
        <p:blipFill>
          <a:blip r:embed="rId2"/>
          <a:stretch>
            <a:fillRect/>
          </a:stretch>
        </p:blipFill>
        <p:spPr>
          <a:xfrm>
            <a:off x="766127" y="1815465"/>
            <a:ext cx="1344295" cy="750570"/>
          </a:xfrm>
          <a:prstGeom prst="rect">
            <a:avLst/>
          </a:prstGeom>
          <a:ln>
            <a:solidFill>
              <a:schemeClr val="tx1"/>
            </a:solidFill>
          </a:ln>
        </p:spPr>
      </p:pic>
      <p:pic>
        <p:nvPicPr>
          <p:cNvPr id="6" name="Picture 5"/>
          <p:cNvPicPr/>
          <p:nvPr/>
        </p:nvPicPr>
        <p:blipFill>
          <a:blip r:embed="rId3"/>
          <a:stretch>
            <a:fillRect/>
          </a:stretch>
        </p:blipFill>
        <p:spPr>
          <a:xfrm>
            <a:off x="3384866" y="2196211"/>
            <a:ext cx="2374265" cy="245110"/>
          </a:xfrm>
          <a:prstGeom prst="rect">
            <a:avLst/>
          </a:prstGeom>
          <a:ln>
            <a:solidFill>
              <a:schemeClr val="tx1"/>
            </a:solidFill>
          </a:ln>
        </p:spPr>
      </p:pic>
      <p:pic>
        <p:nvPicPr>
          <p:cNvPr id="7" name="Picture 6"/>
          <p:cNvPicPr/>
          <p:nvPr/>
        </p:nvPicPr>
        <p:blipFill>
          <a:blip r:embed="rId4"/>
          <a:stretch>
            <a:fillRect/>
          </a:stretch>
        </p:blipFill>
        <p:spPr>
          <a:xfrm>
            <a:off x="2705735" y="5354320"/>
            <a:ext cx="2360930" cy="911225"/>
          </a:xfrm>
          <a:prstGeom prst="rect">
            <a:avLst/>
          </a:prstGeom>
          <a:ln>
            <a:solidFill>
              <a:schemeClr val="tx1"/>
            </a:solidFill>
          </a:ln>
        </p:spPr>
      </p:pic>
      <p:sp>
        <p:nvSpPr>
          <p:cNvPr id="8" name="Right Arrow 7"/>
          <p:cNvSpPr/>
          <p:nvPr/>
        </p:nvSpPr>
        <p:spPr>
          <a:xfrm>
            <a:off x="2110422" y="2068195"/>
            <a:ext cx="12744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80394" y="5331140"/>
            <a:ext cx="387987" cy="332105"/>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58739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7</a:t>
            </a:r>
            <a:r>
              <a:rPr lang="en-US" baseline="30000" dirty="0" smtClean="0"/>
              <a:t>th</a:t>
            </a:r>
            <a:r>
              <a:rPr lang="en-US" dirty="0" smtClean="0"/>
              <a:t> – Using Data Pipeline </a:t>
            </a:r>
            <a:br>
              <a:rPr lang="en-US" dirty="0" smtClean="0"/>
            </a:br>
            <a:r>
              <a:rPr lang="en-US" dirty="0" smtClean="0"/>
              <a:t>(Errors and Warnings)</a:t>
            </a:r>
            <a:endParaRPr lang="en-US" dirty="0"/>
          </a:p>
        </p:txBody>
      </p:sp>
      <p:pic>
        <p:nvPicPr>
          <p:cNvPr id="5" name="Content Placeholder 4"/>
          <p:cNvPicPr>
            <a:picLocks noGrp="1"/>
          </p:cNvPicPr>
          <p:nvPr>
            <p:ph idx="1"/>
          </p:nvPr>
        </p:nvPicPr>
        <p:blipFill>
          <a:blip r:embed="rId3"/>
          <a:stretch>
            <a:fillRect/>
          </a:stretch>
        </p:blipFill>
        <p:spPr>
          <a:xfrm>
            <a:off x="380999" y="1741488"/>
            <a:ext cx="2457450" cy="876300"/>
          </a:xfrm>
          <a:prstGeom prst="rect">
            <a:avLst/>
          </a:prstGeom>
          <a:ln>
            <a:solidFill>
              <a:schemeClr val="tx1"/>
            </a:solidFill>
          </a:ln>
        </p:spPr>
      </p:pic>
      <p:pic>
        <p:nvPicPr>
          <p:cNvPr id="6" name="Picture 5"/>
          <p:cNvPicPr/>
          <p:nvPr/>
        </p:nvPicPr>
        <p:blipFill>
          <a:blip r:embed="rId4"/>
          <a:stretch>
            <a:fillRect/>
          </a:stretch>
        </p:blipFill>
        <p:spPr>
          <a:xfrm>
            <a:off x="2969895" y="2422207"/>
            <a:ext cx="5452110" cy="1842135"/>
          </a:xfrm>
          <a:prstGeom prst="rect">
            <a:avLst/>
          </a:prstGeom>
          <a:ln w="19050">
            <a:solidFill>
              <a:schemeClr val="tx1"/>
            </a:solidFill>
          </a:ln>
        </p:spPr>
      </p:pic>
      <p:pic>
        <p:nvPicPr>
          <p:cNvPr id="7" name="Picture 6"/>
          <p:cNvPicPr/>
          <p:nvPr/>
        </p:nvPicPr>
        <p:blipFill>
          <a:blip r:embed="rId5"/>
          <a:stretch>
            <a:fillRect/>
          </a:stretch>
        </p:blipFill>
        <p:spPr>
          <a:xfrm>
            <a:off x="839151" y="4612640"/>
            <a:ext cx="5465445" cy="2128520"/>
          </a:xfrm>
          <a:prstGeom prst="rect">
            <a:avLst/>
          </a:prstGeom>
          <a:ln w="19050">
            <a:solidFill>
              <a:schemeClr val="tx1"/>
            </a:solidFill>
          </a:ln>
        </p:spPr>
      </p:pic>
      <p:sp>
        <p:nvSpPr>
          <p:cNvPr id="9" name="Bent-Up Arrow 8"/>
          <p:cNvSpPr/>
          <p:nvPr/>
        </p:nvSpPr>
        <p:spPr>
          <a:xfrm rot="5400000">
            <a:off x="1724977" y="2354708"/>
            <a:ext cx="850392" cy="1376552"/>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057650" y="4264342"/>
            <a:ext cx="484632" cy="34829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81775" y="3456481"/>
            <a:ext cx="1895475" cy="1477328"/>
          </a:xfrm>
          <a:prstGeom prst="rect">
            <a:avLst/>
          </a:prstGeom>
          <a:solidFill>
            <a:schemeClr val="accent1">
              <a:lumMod val="20000"/>
              <a:lumOff val="80000"/>
            </a:schemeClr>
          </a:solidFill>
        </p:spPr>
        <p:txBody>
          <a:bodyPr wrap="square" rtlCol="0">
            <a:spAutoFit/>
          </a:bodyPr>
          <a:lstStyle/>
          <a:p>
            <a:r>
              <a:rPr lang="en-US" dirty="0" smtClean="0"/>
              <a:t>Select file type, year, LEA and Errors and Warnings – then select “Search”</a:t>
            </a:r>
            <a:endParaRPr lang="en-US" dirty="0"/>
          </a:p>
        </p:txBody>
      </p:sp>
      <p:sp>
        <p:nvSpPr>
          <p:cNvPr id="12" name="Oval 11"/>
          <p:cNvSpPr/>
          <p:nvPr/>
        </p:nvSpPr>
        <p:spPr>
          <a:xfrm>
            <a:off x="3381375" y="4705209"/>
            <a:ext cx="809625" cy="457200"/>
          </a:xfrm>
          <a:prstGeom prst="ellipse">
            <a:avLst/>
          </a:prstGeom>
          <a:solidFill>
            <a:schemeClr val="accent3">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49339" y="4382043"/>
            <a:ext cx="1622534" cy="646331"/>
          </a:xfrm>
          <a:prstGeom prst="rect">
            <a:avLst/>
          </a:prstGeom>
          <a:solidFill>
            <a:schemeClr val="accent3"/>
          </a:solidFill>
        </p:spPr>
        <p:txBody>
          <a:bodyPr wrap="square" rtlCol="0">
            <a:spAutoFit/>
          </a:bodyPr>
          <a:lstStyle/>
          <a:p>
            <a:r>
              <a:rPr lang="en-US" dirty="0" smtClean="0"/>
              <a:t>Select Excel to view report</a:t>
            </a:r>
            <a:endParaRPr lang="en-US" dirty="0"/>
          </a:p>
        </p:txBody>
      </p:sp>
    </p:spTree>
    <p:extLst>
      <p:ext uri="{BB962C8B-B14F-4D97-AF65-F5344CB8AC3E}">
        <p14:creationId xmlns:p14="http://schemas.microsoft.com/office/powerpoint/2010/main" val="270062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829" y="1719071"/>
            <a:ext cx="8733802" cy="4407408"/>
          </a:xfrm>
        </p:spPr>
        <p:txBody>
          <a:bodyPr/>
          <a:lstStyle/>
          <a:p>
            <a:r>
              <a:rPr lang="en-US" dirty="0" smtClean="0"/>
              <a:t>To have access to the SDA periodic collection, one of the following 3 roles would need to be assigned to you by your Local Access Manager:</a:t>
            </a:r>
          </a:p>
          <a:p>
            <a:endParaRPr lang="en-US" dirty="0"/>
          </a:p>
          <a:p>
            <a:endParaRPr lang="en-US" dirty="0" smtClean="0"/>
          </a:p>
          <a:p>
            <a:endParaRPr lang="en-US" dirty="0"/>
          </a:p>
          <a:p>
            <a:endParaRPr lang="en-US" dirty="0" smtClean="0"/>
          </a:p>
          <a:p>
            <a:endParaRPr lang="en-US" dirty="0"/>
          </a:p>
          <a:p>
            <a:endParaRPr lang="en-US" sz="1800" dirty="0" smtClean="0"/>
          </a:p>
          <a:p>
            <a:r>
              <a:rPr lang="en-US" dirty="0" smtClean="0"/>
              <a:t>If you plan to ‘do it all’ – you will want the SDA~LEA Approver Role</a:t>
            </a:r>
          </a:p>
          <a:p>
            <a:endParaRPr lang="en-US" dirty="0"/>
          </a:p>
          <a:p>
            <a:endParaRPr lang="en-US" dirty="0" smtClean="0"/>
          </a:p>
          <a:p>
            <a:endParaRPr lang="en-US" dirty="0"/>
          </a:p>
          <a:p>
            <a:endParaRPr lang="en-US" dirty="0" smtClean="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Identity Management Roles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46914945"/>
              </p:ext>
            </p:extLst>
          </p:nvPr>
        </p:nvGraphicFramePr>
        <p:xfrm>
          <a:off x="1228725" y="3213220"/>
          <a:ext cx="7038975" cy="1536890"/>
        </p:xfrm>
        <a:graphic>
          <a:graphicData uri="http://schemas.openxmlformats.org/drawingml/2006/table">
            <a:tbl>
              <a:tblPr firstRow="1" bandRow="1">
                <a:tableStyleId>{5C22544A-7EE6-4342-B048-85BDC9FD1C3A}</a:tableStyleId>
              </a:tblPr>
              <a:tblGrid>
                <a:gridCol w="3057525"/>
                <a:gridCol w="3981450"/>
              </a:tblGrid>
              <a:tr h="424370">
                <a:tc>
                  <a:txBody>
                    <a:bodyPr/>
                    <a:lstStyle/>
                    <a:p>
                      <a:r>
                        <a:rPr lang="en-US" dirty="0" err="1" smtClean="0"/>
                        <a:t>IdM</a:t>
                      </a:r>
                      <a:r>
                        <a:rPr lang="en-US" baseline="0" dirty="0" smtClean="0"/>
                        <a:t> Role</a:t>
                      </a:r>
                      <a:endParaRPr lang="en-US" dirty="0"/>
                    </a:p>
                  </a:txBody>
                  <a:tcPr/>
                </a:tc>
                <a:tc>
                  <a:txBody>
                    <a:bodyPr/>
                    <a:lstStyle/>
                    <a:p>
                      <a:r>
                        <a:rPr lang="en-US" dirty="0" smtClean="0"/>
                        <a:t>Enables</a:t>
                      </a:r>
                      <a:r>
                        <a:rPr lang="en-US" baseline="0" dirty="0" smtClean="0"/>
                        <a:t> User to: </a:t>
                      </a:r>
                      <a:endParaRPr lang="en-US" dirty="0"/>
                    </a:p>
                  </a:txBody>
                  <a:tcPr/>
                </a:tc>
              </a:tr>
              <a:tr h="370840">
                <a:tc>
                  <a:txBody>
                    <a:bodyPr/>
                    <a:lstStyle/>
                    <a:p>
                      <a:r>
                        <a:rPr lang="en-US" dirty="0" smtClean="0"/>
                        <a:t>SDA~LEAAPPROVER</a:t>
                      </a:r>
                      <a:endParaRPr lang="en-US" dirty="0"/>
                    </a:p>
                  </a:txBody>
                  <a:tcPr/>
                </a:tc>
                <a:tc>
                  <a:txBody>
                    <a:bodyPr/>
                    <a:lstStyle/>
                    <a:p>
                      <a:r>
                        <a:rPr lang="en-US" dirty="0" smtClean="0"/>
                        <a:t>Finalize, Submit, Modify and View Data</a:t>
                      </a:r>
                      <a:endParaRPr lang="en-US" dirty="0"/>
                    </a:p>
                  </a:txBody>
                  <a:tcPr/>
                </a:tc>
              </a:tr>
              <a:tr h="370840">
                <a:tc>
                  <a:txBody>
                    <a:bodyPr/>
                    <a:lstStyle/>
                    <a:p>
                      <a:r>
                        <a:rPr lang="en-US" dirty="0" smtClean="0"/>
                        <a:t>SDA~LEAUSER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Submit, Modify and View Data</a:t>
                      </a:r>
                    </a:p>
                  </a:txBody>
                  <a:tcPr/>
                </a:tc>
              </a:tr>
              <a:tr h="370840">
                <a:tc>
                  <a:txBody>
                    <a:bodyPr/>
                    <a:lstStyle/>
                    <a:p>
                      <a:r>
                        <a:rPr lang="en-US" dirty="0" smtClean="0"/>
                        <a:t>SDA~LEAVIEWER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View Data</a:t>
                      </a:r>
                    </a:p>
                  </a:txBody>
                  <a:tcPr/>
                </a:tc>
              </a:tr>
            </a:tbl>
          </a:graphicData>
        </a:graphic>
      </p:graphicFrame>
    </p:spTree>
    <p:extLst>
      <p:ext uri="{BB962C8B-B14F-4D97-AF65-F5344CB8AC3E}">
        <p14:creationId xmlns:p14="http://schemas.microsoft.com/office/powerpoint/2010/main" val="40229243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Update data in data files based on errors/warnings and re-upload files as needed.</a:t>
            </a:r>
          </a:p>
          <a:p>
            <a:endParaRPr lang="en-US" dirty="0" smtClean="0"/>
          </a:p>
          <a:p>
            <a:r>
              <a:rPr lang="en-US" dirty="0" smtClean="0"/>
              <a:t>Repeat steps until all errors in file are resolved</a:t>
            </a:r>
            <a:endParaRPr lang="en-US" dirty="0"/>
          </a:p>
        </p:txBody>
      </p:sp>
      <p:sp>
        <p:nvSpPr>
          <p:cNvPr id="3" name="Title 2"/>
          <p:cNvSpPr>
            <a:spLocks noGrp="1"/>
          </p:cNvSpPr>
          <p:nvPr>
            <p:ph type="title"/>
          </p:nvPr>
        </p:nvSpPr>
        <p:spPr/>
        <p:txBody>
          <a:bodyPr/>
          <a:lstStyle/>
          <a:p>
            <a:r>
              <a:rPr lang="en-US" dirty="0"/>
              <a:t>8</a:t>
            </a:r>
            <a:r>
              <a:rPr lang="en-US" baseline="30000" dirty="0" smtClean="0"/>
              <a:t>th</a:t>
            </a:r>
            <a:r>
              <a:rPr lang="en-US" dirty="0" smtClean="0"/>
              <a:t> - Correct Data</a:t>
            </a:r>
            <a:endParaRPr lang="en-US" dirty="0"/>
          </a:p>
        </p:txBody>
      </p:sp>
    </p:spTree>
    <p:extLst>
      <p:ext uri="{BB962C8B-B14F-4D97-AF65-F5344CB8AC3E}">
        <p14:creationId xmlns:p14="http://schemas.microsoft.com/office/powerpoint/2010/main" val="19220747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9</a:t>
            </a:r>
            <a:r>
              <a:rPr lang="en-US" baseline="30000" dirty="0" smtClean="0"/>
              <a:t>th</a:t>
            </a:r>
            <a:r>
              <a:rPr lang="en-US" dirty="0" smtClean="0"/>
              <a:t> –Review Reports</a:t>
            </a:r>
            <a:endParaRPr lang="en-US" dirty="0"/>
          </a:p>
        </p:txBody>
      </p:sp>
      <p:pic>
        <p:nvPicPr>
          <p:cNvPr id="5" name="Content Placeholder 4"/>
          <p:cNvPicPr>
            <a:picLocks noGrp="1"/>
          </p:cNvPicPr>
          <p:nvPr>
            <p:ph idx="1"/>
          </p:nvPr>
        </p:nvPicPr>
        <p:blipFill>
          <a:blip r:embed="rId2"/>
          <a:stretch>
            <a:fillRect/>
          </a:stretch>
        </p:blipFill>
        <p:spPr>
          <a:xfrm>
            <a:off x="879474" y="2141538"/>
            <a:ext cx="2397125" cy="1377948"/>
          </a:xfrm>
          <a:prstGeom prst="rect">
            <a:avLst/>
          </a:prstGeom>
          <a:ln>
            <a:solidFill>
              <a:schemeClr val="tx1"/>
            </a:solidFill>
          </a:ln>
        </p:spPr>
      </p:pic>
      <p:pic>
        <p:nvPicPr>
          <p:cNvPr id="6" name="Picture 5"/>
          <p:cNvPicPr/>
          <p:nvPr/>
        </p:nvPicPr>
        <p:blipFill>
          <a:blip r:embed="rId3"/>
          <a:stretch>
            <a:fillRect/>
          </a:stretch>
        </p:blipFill>
        <p:spPr>
          <a:xfrm>
            <a:off x="3789679" y="3681413"/>
            <a:ext cx="2963546" cy="828678"/>
          </a:xfrm>
          <a:prstGeom prst="rect">
            <a:avLst/>
          </a:prstGeom>
          <a:ln>
            <a:solidFill>
              <a:schemeClr val="tx1"/>
            </a:solidFill>
          </a:ln>
        </p:spPr>
      </p:pic>
      <p:sp>
        <p:nvSpPr>
          <p:cNvPr id="8" name="Bent Arrow 7"/>
          <p:cNvSpPr/>
          <p:nvPr/>
        </p:nvSpPr>
        <p:spPr>
          <a:xfrm rot="5400000">
            <a:off x="3959129" y="2250027"/>
            <a:ext cx="734568" cy="2099628"/>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6969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Attendance </a:t>
            </a:r>
            <a:r>
              <a:rPr lang="en-US" dirty="0"/>
              <a:t>and Truancy </a:t>
            </a:r>
            <a:r>
              <a:rPr lang="en-US" dirty="0" smtClean="0"/>
              <a:t>Data</a:t>
            </a:r>
          </a:p>
          <a:p>
            <a:pPr lvl="1"/>
            <a:r>
              <a:rPr lang="en-US" dirty="0" smtClean="0"/>
              <a:t>provides </a:t>
            </a:r>
            <a:r>
              <a:rPr lang="en-US" dirty="0"/>
              <a:t>attendance and truancy rate calculated for each school.  Data is generated using the Attendance file.</a:t>
            </a:r>
          </a:p>
          <a:p>
            <a:r>
              <a:rPr lang="en-US" dirty="0"/>
              <a:t>Summary of Behavior by </a:t>
            </a:r>
            <a:r>
              <a:rPr lang="en-US" dirty="0" smtClean="0"/>
              <a:t>Action</a:t>
            </a:r>
          </a:p>
          <a:p>
            <a:pPr lvl="1"/>
            <a:r>
              <a:rPr lang="en-US" dirty="0" smtClean="0"/>
              <a:t>provides </a:t>
            </a:r>
            <a:r>
              <a:rPr lang="en-US" dirty="0"/>
              <a:t>each behavior reported by school with the count of actions taken for each.  Data is generated using the Discipline by Action file.</a:t>
            </a:r>
          </a:p>
          <a:p>
            <a:r>
              <a:rPr lang="en-US" dirty="0"/>
              <a:t>Summary of Discipline by Demographic </a:t>
            </a:r>
            <a:r>
              <a:rPr lang="en-US" dirty="0" smtClean="0"/>
              <a:t>File</a:t>
            </a:r>
          </a:p>
          <a:p>
            <a:pPr lvl="1"/>
            <a:r>
              <a:rPr lang="en-US" dirty="0" smtClean="0"/>
              <a:t>All </a:t>
            </a:r>
            <a:r>
              <a:rPr lang="en-US" dirty="0"/>
              <a:t>incidents reported with all student demographic data provided.  Data is generated using the Discipline by Student Demographic file</a:t>
            </a:r>
            <a:r>
              <a:rPr lang="en-US" dirty="0" smtClean="0"/>
              <a:t>.</a:t>
            </a:r>
            <a:endParaRPr lang="en-US" dirty="0"/>
          </a:p>
        </p:txBody>
      </p:sp>
      <p:sp>
        <p:nvSpPr>
          <p:cNvPr id="3" name="Title 2"/>
          <p:cNvSpPr>
            <a:spLocks noGrp="1"/>
          </p:cNvSpPr>
          <p:nvPr>
            <p:ph type="title"/>
          </p:nvPr>
        </p:nvSpPr>
        <p:spPr/>
        <p:txBody>
          <a:bodyPr/>
          <a:lstStyle/>
          <a:p>
            <a:r>
              <a:rPr lang="en-US" dirty="0" smtClean="0"/>
              <a:t>Reports Available</a:t>
            </a:r>
            <a:endParaRPr lang="en-US" dirty="0"/>
          </a:p>
        </p:txBody>
      </p:sp>
    </p:spTree>
    <p:extLst>
      <p:ext uri="{BB962C8B-B14F-4D97-AF65-F5344CB8AC3E}">
        <p14:creationId xmlns:p14="http://schemas.microsoft.com/office/powerpoint/2010/main" val="1960026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Summary of Disciplinary Actions by Federal </a:t>
            </a:r>
            <a:r>
              <a:rPr lang="en-US" dirty="0" smtClean="0"/>
              <a:t>Race/Ethnicity</a:t>
            </a:r>
            <a:endParaRPr lang="en-US" dirty="0"/>
          </a:p>
          <a:p>
            <a:pPr lvl="1"/>
            <a:r>
              <a:rPr lang="en-US" dirty="0" smtClean="0"/>
              <a:t>Count </a:t>
            </a:r>
            <a:r>
              <a:rPr lang="en-US" dirty="0"/>
              <a:t>of Disciplinary Actions reported for all students by Federal Race/Ethnicity and School.  Data is generated using the Discipline by Student Demographic file.</a:t>
            </a:r>
          </a:p>
          <a:p>
            <a:r>
              <a:rPr lang="en-US" dirty="0"/>
              <a:t>Summary of Disciplinary Actions by </a:t>
            </a:r>
            <a:r>
              <a:rPr lang="en-US" dirty="0" smtClean="0"/>
              <a:t>Gender</a:t>
            </a:r>
          </a:p>
          <a:p>
            <a:pPr lvl="1"/>
            <a:r>
              <a:rPr lang="en-US" dirty="0" smtClean="0"/>
              <a:t>Count </a:t>
            </a:r>
            <a:r>
              <a:rPr lang="en-US" dirty="0"/>
              <a:t>of Disciplinary Actions reported for all students by Gender and School.  Data is generated using the Discipline by Student Demographic file.</a:t>
            </a:r>
          </a:p>
          <a:p>
            <a:r>
              <a:rPr lang="en-US" dirty="0"/>
              <a:t>Summary of Disciplinary Actions by </a:t>
            </a:r>
            <a:r>
              <a:rPr lang="en-US" dirty="0" smtClean="0"/>
              <a:t>Grade</a:t>
            </a:r>
          </a:p>
          <a:p>
            <a:pPr lvl="1"/>
            <a:r>
              <a:rPr lang="en-US" dirty="0" smtClean="0"/>
              <a:t>Count </a:t>
            </a:r>
            <a:r>
              <a:rPr lang="en-US" dirty="0"/>
              <a:t>of Disciplinary Actions reported for all students by Grade and School.  Data is generated using the Discipline by Student Demographic file.</a:t>
            </a:r>
          </a:p>
          <a:p>
            <a:endParaRPr lang="en-US" dirty="0"/>
          </a:p>
          <a:p>
            <a:endParaRPr lang="en-US" dirty="0"/>
          </a:p>
        </p:txBody>
      </p:sp>
      <p:sp>
        <p:nvSpPr>
          <p:cNvPr id="3" name="Title 2"/>
          <p:cNvSpPr>
            <a:spLocks noGrp="1"/>
          </p:cNvSpPr>
          <p:nvPr>
            <p:ph type="title"/>
          </p:nvPr>
        </p:nvSpPr>
        <p:spPr/>
        <p:txBody>
          <a:bodyPr/>
          <a:lstStyle/>
          <a:p>
            <a:r>
              <a:rPr lang="en-US" dirty="0"/>
              <a:t>Reports </a:t>
            </a:r>
            <a:r>
              <a:rPr lang="en-US" dirty="0" smtClean="0"/>
              <a:t>Available </a:t>
            </a:r>
            <a:br>
              <a:rPr lang="en-US" dirty="0" smtClean="0"/>
            </a:br>
            <a:r>
              <a:rPr lang="en-US" sz="2800" dirty="0" smtClean="0"/>
              <a:t>(continued)</a:t>
            </a:r>
            <a:endParaRPr lang="en-US" sz="2800" dirty="0"/>
          </a:p>
        </p:txBody>
      </p:sp>
    </p:spTree>
    <p:extLst>
      <p:ext uri="{BB962C8B-B14F-4D97-AF65-F5344CB8AC3E}">
        <p14:creationId xmlns:p14="http://schemas.microsoft.com/office/powerpoint/2010/main" val="1952997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of Incidents Reported and Students Disciplined</a:t>
            </a:r>
          </a:p>
          <a:p>
            <a:pPr lvl="1"/>
            <a:r>
              <a:rPr lang="en-US" dirty="0" smtClean="0"/>
              <a:t>Provides total counts of incidents as reported in the Discipline by Action file</a:t>
            </a:r>
          </a:p>
          <a:p>
            <a:pPr lvl="1"/>
            <a:r>
              <a:rPr lang="en-US" dirty="0" smtClean="0"/>
              <a:t>Provides total number of students disciplined as reported in the Discipline by Student Demographic File</a:t>
            </a:r>
          </a:p>
          <a:p>
            <a:endParaRPr lang="en-US" dirty="0"/>
          </a:p>
          <a:p>
            <a:r>
              <a:rPr lang="en-US" dirty="0" smtClean="0"/>
              <a:t>Report should assist with new comparison edits (as discussed previously) and validating data reported prior to finalizing</a:t>
            </a:r>
          </a:p>
        </p:txBody>
      </p:sp>
      <p:sp>
        <p:nvSpPr>
          <p:cNvPr id="3" name="Title 2"/>
          <p:cNvSpPr>
            <a:spLocks noGrp="1"/>
          </p:cNvSpPr>
          <p:nvPr>
            <p:ph type="title"/>
          </p:nvPr>
        </p:nvSpPr>
        <p:spPr/>
        <p:txBody>
          <a:bodyPr/>
          <a:lstStyle/>
          <a:p>
            <a:r>
              <a:rPr lang="en-US" dirty="0" smtClean="0"/>
              <a:t>New Report Available</a:t>
            </a:r>
            <a:endParaRPr lang="en-US" dirty="0"/>
          </a:p>
        </p:txBody>
      </p:sp>
    </p:spTree>
    <p:extLst>
      <p:ext uri="{BB962C8B-B14F-4D97-AF65-F5344CB8AC3E}">
        <p14:creationId xmlns:p14="http://schemas.microsoft.com/office/powerpoint/2010/main" val="2415677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41550"/>
          </a:xfrm>
        </p:spPr>
        <p:txBody>
          <a:bodyPr/>
          <a:lstStyle/>
          <a:p>
            <a:r>
              <a:rPr lang="en-US" dirty="0" smtClean="0"/>
              <a:t>Still being developed; </a:t>
            </a:r>
          </a:p>
          <a:p>
            <a:endParaRPr lang="en-US" sz="1800" dirty="0" smtClean="0"/>
          </a:p>
          <a:p>
            <a:r>
              <a:rPr lang="en-US" dirty="0" smtClean="0"/>
              <a:t>Attendance </a:t>
            </a:r>
            <a:r>
              <a:rPr lang="en-US" dirty="0"/>
              <a:t>File is only file needed to be “Submitted to CDE”</a:t>
            </a:r>
          </a:p>
          <a:p>
            <a:endParaRPr lang="en-US" sz="1800" dirty="0" smtClean="0"/>
          </a:p>
          <a:p>
            <a:r>
              <a:rPr lang="en-US" dirty="0" smtClean="0"/>
              <a:t>All </a:t>
            </a:r>
            <a:r>
              <a:rPr lang="en-US" dirty="0"/>
              <a:t>files must be uploaded and error free or indicated as No for all schools in No Reportable Incidents tab </a:t>
            </a:r>
            <a:r>
              <a:rPr lang="en-US" dirty="0" smtClean="0"/>
              <a:t>prior to finalizing</a:t>
            </a:r>
          </a:p>
          <a:p>
            <a:endParaRPr lang="en-US" sz="1800" dirty="0"/>
          </a:p>
          <a:p>
            <a:r>
              <a:rPr lang="en-US" dirty="0" smtClean="0"/>
              <a:t>By finalizing the Attendance data file, the other 3 files are also finalized.</a:t>
            </a:r>
          </a:p>
          <a:p>
            <a:endParaRPr lang="en-US" sz="1800" dirty="0"/>
          </a:p>
          <a:p>
            <a:r>
              <a:rPr lang="en-US" dirty="0" smtClean="0"/>
              <a:t>Download sign off form will indicate which schools have data reported</a:t>
            </a:r>
            <a:endParaRPr lang="en-US" dirty="0"/>
          </a:p>
          <a:p>
            <a:endParaRPr lang="en-US" dirty="0"/>
          </a:p>
        </p:txBody>
      </p:sp>
      <p:sp>
        <p:nvSpPr>
          <p:cNvPr id="3" name="Title 2"/>
          <p:cNvSpPr>
            <a:spLocks noGrp="1"/>
          </p:cNvSpPr>
          <p:nvPr>
            <p:ph type="title"/>
          </p:nvPr>
        </p:nvSpPr>
        <p:spPr/>
        <p:txBody>
          <a:bodyPr/>
          <a:lstStyle/>
          <a:p>
            <a:r>
              <a:rPr lang="en-US" dirty="0"/>
              <a:t>10</a:t>
            </a:r>
            <a:r>
              <a:rPr lang="en-US" baseline="30000" dirty="0"/>
              <a:t>th</a:t>
            </a:r>
            <a:r>
              <a:rPr lang="en-US" dirty="0"/>
              <a:t> -Finalize Uploaded </a:t>
            </a:r>
            <a:r>
              <a:rPr lang="en-US" dirty="0" smtClean="0"/>
              <a:t>Data</a:t>
            </a:r>
            <a:br>
              <a:rPr lang="en-US" dirty="0" smtClean="0"/>
            </a:br>
            <a:r>
              <a:rPr lang="en-US" dirty="0" smtClean="0"/>
              <a:t>Notes</a:t>
            </a:r>
            <a:endParaRPr lang="en-US" dirty="0"/>
          </a:p>
        </p:txBody>
      </p:sp>
    </p:spTree>
    <p:extLst>
      <p:ext uri="{BB962C8B-B14F-4D97-AF65-F5344CB8AC3E}">
        <p14:creationId xmlns:p14="http://schemas.microsoft.com/office/powerpoint/2010/main" val="676578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995" y="1719071"/>
            <a:ext cx="8407893" cy="4407408"/>
          </a:xfrm>
        </p:spPr>
        <p:txBody>
          <a:bodyPr/>
          <a:lstStyle/>
          <a:p>
            <a:r>
              <a:rPr lang="en-US" dirty="0" smtClean="0"/>
              <a:t>Only the LEAAPPROVER role can perform this step</a:t>
            </a:r>
          </a:p>
          <a:p>
            <a:endParaRPr lang="en-US" dirty="0" smtClean="0"/>
          </a:p>
          <a:p>
            <a:endParaRPr lang="en-US" dirty="0"/>
          </a:p>
        </p:txBody>
      </p:sp>
      <p:sp>
        <p:nvSpPr>
          <p:cNvPr id="3" name="Title 2"/>
          <p:cNvSpPr>
            <a:spLocks noGrp="1"/>
          </p:cNvSpPr>
          <p:nvPr>
            <p:ph type="title"/>
          </p:nvPr>
        </p:nvSpPr>
        <p:spPr/>
        <p:txBody>
          <a:bodyPr/>
          <a:lstStyle/>
          <a:p>
            <a:r>
              <a:rPr lang="en-US" dirty="0" smtClean="0"/>
              <a:t>10</a:t>
            </a:r>
            <a:r>
              <a:rPr lang="en-US" baseline="30000" dirty="0" smtClean="0"/>
              <a:t>th</a:t>
            </a:r>
            <a:r>
              <a:rPr lang="en-US" dirty="0" smtClean="0"/>
              <a:t> -</a:t>
            </a:r>
            <a:r>
              <a:rPr lang="en-US" dirty="0"/>
              <a:t>Finalize Uploaded </a:t>
            </a:r>
            <a:r>
              <a:rPr lang="en-US" dirty="0" smtClean="0"/>
              <a:t>Data</a:t>
            </a:r>
            <a:br>
              <a:rPr lang="en-US" dirty="0" smtClean="0"/>
            </a:br>
            <a:r>
              <a:rPr lang="en-US" dirty="0" smtClean="0"/>
              <a:t>Steps</a:t>
            </a:r>
            <a:endParaRPr lang="en-US" dirty="0"/>
          </a:p>
        </p:txBody>
      </p:sp>
      <p:pic>
        <p:nvPicPr>
          <p:cNvPr id="5" name="Picture 4"/>
          <p:cNvPicPr/>
          <p:nvPr/>
        </p:nvPicPr>
        <p:blipFill>
          <a:blip r:embed="rId2"/>
          <a:stretch>
            <a:fillRect/>
          </a:stretch>
        </p:blipFill>
        <p:spPr>
          <a:xfrm>
            <a:off x="704847" y="2282188"/>
            <a:ext cx="1609725" cy="1289685"/>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7975" y="2282188"/>
            <a:ext cx="4979973" cy="182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7109" y="4403901"/>
            <a:ext cx="4738754" cy="218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973936" y="4297990"/>
            <a:ext cx="3243348" cy="379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Bent-Up Arrow 7"/>
          <p:cNvSpPr/>
          <p:nvPr/>
        </p:nvSpPr>
        <p:spPr>
          <a:xfrm rot="16200000" flipH="1">
            <a:off x="4996227" y="4497831"/>
            <a:ext cx="1747420" cy="358509"/>
          </a:xfrm>
          <a:prstGeom prst="bentUp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43813" y="5631677"/>
            <a:ext cx="1222050" cy="49480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ight Arrow 11"/>
          <p:cNvSpPr/>
          <p:nvPr/>
        </p:nvSpPr>
        <p:spPr>
          <a:xfrm>
            <a:off x="2309140" y="2448467"/>
            <a:ext cx="647701" cy="275554"/>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a:off x="2175790" y="5969237"/>
            <a:ext cx="914400" cy="914400"/>
          </a:xfrm>
          <a:prstGeom prst="irregularSeal1">
            <a:avLst/>
          </a:prstGeom>
          <a:solidFill>
            <a:schemeClr val="accent6">
              <a:lumMod val="20000"/>
              <a:lumOff val="80000"/>
              <a:alpha val="37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2872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0998" y="2158939"/>
            <a:ext cx="8341851" cy="1645920"/>
          </a:xfrm>
          <a:prstGeom prst="rect">
            <a:avLst/>
          </a:prstGeom>
        </p:spPr>
        <p:txBody>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dirty="0" smtClean="0">
                <a:solidFill>
                  <a:schemeClr val="tx1"/>
                </a:solidFill>
              </a:rPr>
              <a:t>Available Resources</a:t>
            </a:r>
            <a:endParaRPr lang="en-US" dirty="0">
              <a:solidFill>
                <a:schemeClr val="tx1"/>
              </a:solidFill>
            </a:endParaRPr>
          </a:p>
        </p:txBody>
      </p:sp>
      <p:sp>
        <p:nvSpPr>
          <p:cNvPr id="2"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resour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resour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resour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953" y="2839184"/>
            <a:ext cx="3463939" cy="2305094"/>
          </a:xfrm>
          <a:prstGeom prst="rect">
            <a:avLst/>
          </a:prstGeom>
        </p:spPr>
      </p:pic>
      <p:sp>
        <p:nvSpPr>
          <p:cNvPr id="8" name="Rectangle 7"/>
          <p:cNvSpPr/>
          <p:nvPr/>
        </p:nvSpPr>
        <p:spPr>
          <a:xfrm>
            <a:off x="155575" y="5505436"/>
            <a:ext cx="7706556" cy="646331"/>
          </a:xfrm>
          <a:prstGeom prst="rect">
            <a:avLst/>
          </a:prstGeom>
        </p:spPr>
        <p:txBody>
          <a:bodyPr wrap="square">
            <a:spAutoFit/>
          </a:bodyPr>
          <a:lstStyle/>
          <a:p>
            <a:pPr marL="342900" indent="-342900">
              <a:buFont typeface="Wingdings" panose="05000000000000000000" pitchFamily="2" charset="2"/>
              <a:buChar char="v"/>
            </a:pPr>
            <a:r>
              <a:rPr lang="en-US" dirty="0">
                <a:solidFill>
                  <a:schemeClr val="tx1">
                    <a:lumMod val="75000"/>
                  </a:schemeClr>
                </a:solidFill>
              </a:rPr>
              <a:t>All resources made available </a:t>
            </a:r>
            <a:r>
              <a:rPr lang="en-US" dirty="0" smtClean="0">
                <a:solidFill>
                  <a:schemeClr val="tx1">
                    <a:lumMod val="75000"/>
                  </a:schemeClr>
                </a:solidFill>
              </a:rPr>
              <a:t>at</a:t>
            </a:r>
            <a:r>
              <a:rPr lang="en-US" dirty="0" smtClean="0">
                <a:solidFill>
                  <a:prstClr val="white"/>
                </a:solidFill>
              </a:rPr>
              <a:t>: </a:t>
            </a:r>
            <a:r>
              <a:rPr lang="en-US" dirty="0" smtClean="0">
                <a:hlinkClick r:id="rId3"/>
              </a:rPr>
              <a:t>http</a:t>
            </a:r>
            <a:r>
              <a:rPr lang="en-US" dirty="0">
                <a:hlinkClick r:id="rId3"/>
              </a:rPr>
              <a:t>://www.cde.state.co.us/datapipeline/schooldisciplineattendance</a:t>
            </a:r>
            <a:endParaRPr lang="en-US" dirty="0"/>
          </a:p>
        </p:txBody>
      </p:sp>
    </p:spTree>
    <p:extLst>
      <p:ext uri="{BB962C8B-B14F-4D97-AF65-F5344CB8AC3E}">
        <p14:creationId xmlns:p14="http://schemas.microsoft.com/office/powerpoint/2010/main" val="2301841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407893" cy="4801370"/>
          </a:xfrm>
        </p:spPr>
        <p:txBody>
          <a:bodyPr/>
          <a:lstStyle/>
          <a:p>
            <a:r>
              <a:rPr lang="en-US" dirty="0" smtClean="0"/>
              <a:t>File Layouts – please select 2015-16 documentation</a:t>
            </a:r>
          </a:p>
          <a:p>
            <a:endParaRPr lang="en-US" sz="1800" dirty="0" smtClean="0"/>
          </a:p>
          <a:p>
            <a:r>
              <a:rPr lang="en-US" dirty="0" smtClean="0"/>
              <a:t>Business Rules</a:t>
            </a:r>
          </a:p>
          <a:p>
            <a:endParaRPr lang="en-US" sz="1800" dirty="0" smtClean="0"/>
          </a:p>
          <a:p>
            <a:r>
              <a:rPr lang="en-US" dirty="0" smtClean="0"/>
              <a:t>Templates – blank excel files with correct headings</a:t>
            </a:r>
          </a:p>
          <a:p>
            <a:endParaRPr lang="en-US" sz="1800" dirty="0" smtClean="0"/>
          </a:p>
          <a:p>
            <a:r>
              <a:rPr lang="en-US" dirty="0" smtClean="0"/>
              <a:t>Trainings – </a:t>
            </a:r>
          </a:p>
          <a:p>
            <a:pPr lvl="1"/>
            <a:r>
              <a:rPr lang="en-US" dirty="0" smtClean="0"/>
              <a:t>Current training power point slides (this training) posted soon</a:t>
            </a:r>
          </a:p>
          <a:p>
            <a:pPr lvl="1"/>
            <a:r>
              <a:rPr lang="en-US" dirty="0" smtClean="0"/>
              <a:t>prior year training power point slides posted as well</a:t>
            </a:r>
          </a:p>
          <a:p>
            <a:endParaRPr lang="en-US" sz="1600" dirty="0" smtClean="0"/>
          </a:p>
          <a:p>
            <a:pPr marL="0" indent="0">
              <a:spcBef>
                <a:spcPts val="0"/>
              </a:spcBef>
              <a:buClrTx/>
              <a:buSzTx/>
              <a:buNone/>
            </a:pPr>
            <a:r>
              <a:rPr lang="en-US" dirty="0" smtClean="0"/>
              <a:t>Available at: </a:t>
            </a:r>
            <a:r>
              <a:rPr lang="en-US" sz="2000" dirty="0">
                <a:hlinkClick r:id="rId2"/>
              </a:rPr>
              <a:t>http://</a:t>
            </a:r>
            <a:r>
              <a:rPr lang="en-US" sz="2000" dirty="0" smtClean="0">
                <a:hlinkClick r:id="rId2"/>
              </a:rPr>
              <a:t>www.cde.state.co.us/datapipeline/schooldisciplineattendance</a:t>
            </a:r>
            <a:endParaRPr lang="en-US" dirty="0"/>
          </a:p>
        </p:txBody>
      </p:sp>
      <p:sp>
        <p:nvSpPr>
          <p:cNvPr id="4" name="Title 3"/>
          <p:cNvSpPr>
            <a:spLocks noGrp="1"/>
          </p:cNvSpPr>
          <p:nvPr>
            <p:ph type="title"/>
          </p:nvPr>
        </p:nvSpPr>
        <p:spPr/>
        <p:txBody>
          <a:bodyPr/>
          <a:lstStyle/>
          <a:p>
            <a:r>
              <a:rPr lang="en-US" dirty="0" smtClean="0"/>
              <a:t>Basic Information</a:t>
            </a:r>
            <a:endParaRPr lang="en-US" dirty="0"/>
          </a:p>
        </p:txBody>
      </p:sp>
    </p:spTree>
    <p:extLst>
      <p:ext uri="{BB962C8B-B14F-4D97-AF65-F5344CB8AC3E}">
        <p14:creationId xmlns:p14="http://schemas.microsoft.com/office/powerpoint/2010/main" val="3563332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31854"/>
          </a:xfrm>
        </p:spPr>
        <p:txBody>
          <a:bodyPr/>
          <a:lstStyle/>
          <a:p>
            <a:r>
              <a:rPr lang="en-US" dirty="0" smtClean="0"/>
              <a:t>2015-16 Summary of Updates</a:t>
            </a:r>
          </a:p>
          <a:p>
            <a:r>
              <a:rPr lang="en-US" dirty="0" smtClean="0"/>
              <a:t>2015-16 Training Dates and Timeline</a:t>
            </a:r>
          </a:p>
          <a:p>
            <a:r>
              <a:rPr lang="en-US" altLang="en-US" dirty="0"/>
              <a:t>Calculating Attendance in Online Schools</a:t>
            </a:r>
          </a:p>
          <a:p>
            <a:r>
              <a:rPr lang="en-US" dirty="0"/>
              <a:t>SDA Frequently Asked Questions</a:t>
            </a:r>
          </a:p>
          <a:p>
            <a:r>
              <a:rPr lang="en-US" dirty="0"/>
              <a:t>SDA Process Documentation</a:t>
            </a:r>
          </a:p>
          <a:p>
            <a:r>
              <a:rPr lang="en-US" dirty="0"/>
              <a:t>Behavior Statutes and </a:t>
            </a:r>
            <a:r>
              <a:rPr lang="en-US" dirty="0" smtClean="0"/>
              <a:t>Clarifications</a:t>
            </a:r>
            <a:endParaRPr lang="en-US" b="0" i="1" dirty="0"/>
          </a:p>
          <a:p>
            <a:r>
              <a:rPr lang="en-US" dirty="0" smtClean="0"/>
              <a:t>Guidance for Determining Most Serious </a:t>
            </a:r>
          </a:p>
          <a:p>
            <a:pPr marL="547370" lvl="1">
              <a:buFont typeface="Wingdings" pitchFamily="2" charset="2"/>
              <a:buChar char="§"/>
            </a:pPr>
            <a:endParaRPr lang="en-US" altLang="en-US" sz="1400" dirty="0" smtClean="0"/>
          </a:p>
          <a:p>
            <a:endParaRPr lang="en-US" altLang="en-US" sz="1400" dirty="0" smtClean="0"/>
          </a:p>
          <a:p>
            <a:endParaRPr lang="en-US" altLang="en-US" sz="1400" dirty="0"/>
          </a:p>
          <a:p>
            <a:r>
              <a:rPr lang="en-US" altLang="en-US" dirty="0" smtClean="0"/>
              <a:t>For assistance please contact Annette Severson at </a:t>
            </a:r>
            <a:r>
              <a:rPr lang="en-US" altLang="en-US" dirty="0" smtClean="0">
                <a:hlinkClick r:id="rId3"/>
              </a:rPr>
              <a:t>severson_a@cde.state.co.us</a:t>
            </a:r>
            <a:r>
              <a:rPr lang="en-US" altLang="en-US" dirty="0" smtClean="0"/>
              <a:t> </a:t>
            </a:r>
            <a:endParaRPr lang="en-US" altLang="en-US" dirty="0"/>
          </a:p>
          <a:p>
            <a:endParaRPr lang="en-US" dirty="0" smtClean="0"/>
          </a:p>
          <a:p>
            <a:endParaRPr lang="en-US" dirty="0"/>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1777019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Monday</a:t>
            </a:r>
            <a:r>
              <a:rPr lang="en-US" dirty="0"/>
              <a:t>, May 9th – Collection Opens </a:t>
            </a:r>
          </a:p>
          <a:p>
            <a:endParaRPr lang="en-US" sz="1100" b="0" i="1" dirty="0" smtClean="0"/>
          </a:p>
          <a:p>
            <a:r>
              <a:rPr lang="en-US" b="0" i="1" dirty="0" smtClean="0"/>
              <a:t>Friday</a:t>
            </a:r>
            <a:r>
              <a:rPr lang="en-US" b="0" i="1" dirty="0"/>
              <a:t>, June 10th – Upload at least 1 file and update ‘No Reportable Incidents’ tab </a:t>
            </a:r>
          </a:p>
          <a:p>
            <a:r>
              <a:rPr lang="en-US" b="0" i="1" dirty="0" smtClean="0"/>
              <a:t>Thursday</a:t>
            </a:r>
            <a:r>
              <a:rPr lang="en-US" b="0" i="1" dirty="0"/>
              <a:t>, June 16th – All applicable files uploaded </a:t>
            </a:r>
          </a:p>
          <a:p>
            <a:r>
              <a:rPr lang="en-US" b="0" i="1" dirty="0" smtClean="0"/>
              <a:t>Thursday</a:t>
            </a:r>
            <a:r>
              <a:rPr lang="en-US" b="0" i="1" dirty="0"/>
              <a:t>, June 23rd – All applicable files are error free </a:t>
            </a:r>
          </a:p>
          <a:p>
            <a:endParaRPr lang="en-US" sz="1200" dirty="0" smtClean="0"/>
          </a:p>
          <a:p>
            <a:r>
              <a:rPr lang="en-US" dirty="0" smtClean="0"/>
              <a:t>Thursday</a:t>
            </a:r>
            <a:r>
              <a:rPr lang="en-US" dirty="0"/>
              <a:t>, June 30th – All files are </a:t>
            </a:r>
            <a:r>
              <a:rPr lang="en-US" dirty="0" smtClean="0"/>
              <a:t>finalized</a:t>
            </a:r>
          </a:p>
          <a:p>
            <a:endParaRPr lang="en-US" sz="1800" dirty="0"/>
          </a:p>
          <a:p>
            <a:r>
              <a:rPr lang="en-US" dirty="0" smtClean="0"/>
              <a:t>Timeline is posted online as well</a:t>
            </a:r>
          </a:p>
          <a:p>
            <a:pPr algn="r">
              <a:buFont typeface="Calibri" panose="020F0502020204030204" pitchFamily="34" charset="0"/>
              <a:buChar char="*"/>
            </a:pPr>
            <a:r>
              <a:rPr lang="en-US" sz="1800" dirty="0" smtClean="0"/>
              <a:t>Bold </a:t>
            </a:r>
            <a:r>
              <a:rPr lang="en-US" sz="1800" b="0" dirty="0" smtClean="0"/>
              <a:t>– required</a:t>
            </a:r>
            <a:endParaRPr lang="en-US" sz="1800" dirty="0" smtClean="0"/>
          </a:p>
          <a:p>
            <a:pPr algn="r">
              <a:buFont typeface="Calibri" panose="020F0502020204030204" pitchFamily="34" charset="0"/>
              <a:buChar char="*"/>
            </a:pPr>
            <a:r>
              <a:rPr lang="en-US" sz="1800" b="0" i="1" dirty="0" smtClean="0"/>
              <a:t>Italicized </a:t>
            </a:r>
            <a:r>
              <a:rPr lang="en-US" sz="1800" b="0" dirty="0" smtClean="0"/>
              <a:t>– goals</a:t>
            </a:r>
            <a:endParaRPr lang="en-US" sz="1800" dirty="0"/>
          </a:p>
          <a:p>
            <a:endParaRPr lang="en-US" sz="2000" dirty="0"/>
          </a:p>
        </p:txBody>
      </p:sp>
      <p:sp>
        <p:nvSpPr>
          <p:cNvPr id="4" name="Title 3"/>
          <p:cNvSpPr>
            <a:spLocks noGrp="1"/>
          </p:cNvSpPr>
          <p:nvPr>
            <p:ph type="title"/>
          </p:nvPr>
        </p:nvSpPr>
        <p:spPr/>
        <p:txBody>
          <a:bodyPr/>
          <a:lstStyle/>
          <a:p>
            <a:r>
              <a:rPr lang="en-US" dirty="0" smtClean="0"/>
              <a:t>2015-16 Timeline</a:t>
            </a:r>
            <a:endParaRPr lang="en-US" dirty="0"/>
          </a:p>
        </p:txBody>
      </p:sp>
    </p:spTree>
    <p:extLst>
      <p:ext uri="{BB962C8B-B14F-4D97-AF65-F5344CB8AC3E}">
        <p14:creationId xmlns:p14="http://schemas.microsoft.com/office/powerpoint/2010/main" val="198156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In-Depth Review:</a:t>
            </a:r>
            <a:br>
              <a:rPr lang="en-US" sz="3200" dirty="0" smtClean="0"/>
            </a:br>
            <a:r>
              <a:rPr lang="en-US" sz="3200" dirty="0" smtClean="0"/>
              <a:t>Behavior Statutes and Clarifications </a:t>
            </a:r>
            <a:endParaRPr lang="en-US" dirty="0"/>
          </a:p>
        </p:txBody>
      </p:sp>
      <p:sp>
        <p:nvSpPr>
          <p:cNvPr id="2" name="Rectangle 1"/>
          <p:cNvSpPr/>
          <p:nvPr/>
        </p:nvSpPr>
        <p:spPr>
          <a:xfrm>
            <a:off x="538385" y="5187475"/>
            <a:ext cx="7883495" cy="830997"/>
          </a:xfrm>
          <a:prstGeom prst="rect">
            <a:avLst/>
          </a:prstGeom>
        </p:spPr>
        <p:txBody>
          <a:bodyPr wrap="square">
            <a:spAutoFit/>
          </a:bodyPr>
          <a:lstStyle/>
          <a:p>
            <a:pPr marL="342900" indent="-342900">
              <a:buFont typeface="Wingdings" panose="05000000000000000000" pitchFamily="2" charset="2"/>
              <a:buChar char="v"/>
            </a:pPr>
            <a:r>
              <a:rPr lang="en-US" sz="2400" dirty="0">
                <a:solidFill>
                  <a:schemeClr val="bg1"/>
                </a:solidFill>
              </a:rPr>
              <a:t>Full documentation with statutes and clarifications found at: </a:t>
            </a:r>
            <a:r>
              <a:rPr lang="en-US" dirty="0">
                <a:hlinkClick r:id="rId2"/>
              </a:rPr>
              <a:t>http://www.cde.state.co.us/datapipeline/sdabehaviorstatutesclarification</a:t>
            </a:r>
            <a:endParaRPr lang="en-US" dirty="0"/>
          </a:p>
        </p:txBody>
      </p:sp>
    </p:spTree>
    <p:extLst>
      <p:ext uri="{BB962C8B-B14F-4D97-AF65-F5344CB8AC3E}">
        <p14:creationId xmlns:p14="http://schemas.microsoft.com/office/powerpoint/2010/main" val="1185313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Behavior Codes</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876455" y="1719263"/>
            <a:ext cx="741649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73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Drug Violations </a:t>
            </a:r>
            <a:r>
              <a:rPr lang="en-US" i="1" dirty="0" smtClean="0"/>
              <a:t>(code 01): </a:t>
            </a:r>
            <a:r>
              <a:rPr lang="en-US" b="0" dirty="0"/>
              <a:t>Use, possession, or sale of a drug or controlled substance, </a:t>
            </a:r>
            <a:r>
              <a:rPr lang="en-US" b="0" u="sng" dirty="0"/>
              <a:t>other than marijuana</a:t>
            </a:r>
            <a:r>
              <a:rPr lang="en-US" b="0" dirty="0"/>
              <a:t>, on school grounds, in a school vehicle, or at a school activity or sanctioned event.</a:t>
            </a:r>
          </a:p>
          <a:p>
            <a:endParaRPr lang="en-US" sz="1600" dirty="0" smtClean="0"/>
          </a:p>
          <a:p>
            <a:r>
              <a:rPr lang="en-US" dirty="0" smtClean="0"/>
              <a:t>Alcohol Violations </a:t>
            </a:r>
            <a:r>
              <a:rPr lang="en-US" i="1" dirty="0" smtClean="0"/>
              <a:t>(code 02): </a:t>
            </a:r>
            <a:r>
              <a:rPr lang="en-US" b="0" dirty="0"/>
              <a:t>Use or possession of alcohol on school grounds, in a school vehicle, or at a school activity or sanctioned event.</a:t>
            </a:r>
          </a:p>
          <a:p>
            <a:endParaRPr lang="en-US" sz="1800" b="0" dirty="0"/>
          </a:p>
          <a:p>
            <a:r>
              <a:rPr lang="en-US" dirty="0" smtClean="0"/>
              <a:t>Marijuana Violations </a:t>
            </a:r>
            <a:r>
              <a:rPr lang="en-US" i="1" dirty="0" smtClean="0"/>
              <a:t>(code 14): </a:t>
            </a:r>
            <a:r>
              <a:rPr lang="en-US" b="0" dirty="0"/>
              <a:t>The unlawful use, possession, or sale of marijuana on school grounds, in a school vehicle, or at a school activity or sanctioned event.</a:t>
            </a:r>
          </a:p>
          <a:p>
            <a:endParaRPr lang="en-US" dirty="0" smtClean="0"/>
          </a:p>
          <a:p>
            <a:endParaRPr lang="en-US" b="0" dirty="0"/>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1763816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930" y="1719071"/>
            <a:ext cx="8763001" cy="4407408"/>
          </a:xfrm>
        </p:spPr>
        <p:txBody>
          <a:bodyPr/>
          <a:lstStyle/>
          <a:p>
            <a:r>
              <a:rPr lang="en-US" dirty="0"/>
              <a:t>Tobacco </a:t>
            </a:r>
            <a:r>
              <a:rPr lang="en-US" dirty="0" smtClean="0"/>
              <a:t>Violations </a:t>
            </a:r>
            <a:r>
              <a:rPr lang="en-US" i="1" dirty="0" smtClean="0"/>
              <a:t>(code 03)</a:t>
            </a:r>
            <a:r>
              <a:rPr lang="en-US" dirty="0" smtClean="0"/>
              <a:t>: </a:t>
            </a:r>
            <a:r>
              <a:rPr lang="en-US" b="0" dirty="0"/>
              <a:t>Use or possession of a tobacco product on school grounds, in a school vehicle, or at a school activity or sanctioned event.</a:t>
            </a:r>
          </a:p>
          <a:p>
            <a:pPr marL="45720" indent="0">
              <a:buNone/>
            </a:pPr>
            <a:endParaRPr lang="en-US" sz="1800" b="0" dirty="0" smtClean="0"/>
          </a:p>
          <a:p>
            <a:pPr>
              <a:buFont typeface="Wingdings" panose="05000000000000000000" pitchFamily="2" charset="2"/>
              <a:buChar char="v"/>
            </a:pPr>
            <a:r>
              <a:rPr lang="en-US" dirty="0"/>
              <a:t>C.R.S. 18-13-121 (5</a:t>
            </a:r>
            <a:r>
              <a:rPr lang="en-US" dirty="0" smtClean="0"/>
              <a:t>) </a:t>
            </a:r>
            <a:r>
              <a:rPr lang="en-US" dirty="0"/>
              <a:t>Tobacco </a:t>
            </a:r>
            <a:r>
              <a:rPr lang="en-US" dirty="0" smtClean="0"/>
              <a:t>Product; </a:t>
            </a:r>
            <a:r>
              <a:rPr lang="en-US" dirty="0"/>
              <a:t>“Tobacco Product” means:</a:t>
            </a:r>
          </a:p>
          <a:p>
            <a:pPr lvl="1">
              <a:buFont typeface="Arial" panose="020B0604020202020204" pitchFamily="34" charset="0"/>
              <a:buChar char="•"/>
            </a:pPr>
            <a:r>
              <a:rPr lang="en-US" dirty="0"/>
              <a:t>Any product that contains nicotine or tobacco or is derived from tobacco and is intended to be ingested or inhaled by or applied to the skin of an individual; or</a:t>
            </a:r>
          </a:p>
          <a:p>
            <a:pPr lvl="1">
              <a:buFont typeface="Arial" panose="020B0604020202020204" pitchFamily="34" charset="0"/>
              <a:buChar char="•"/>
            </a:pPr>
            <a:r>
              <a:rPr lang="en-US" dirty="0"/>
              <a:t>Any device that can be used to deliver tobacco or nicotine to the person inhaling from the device, including an electronic cigarette, cigar, cigarillo, or pipe.</a:t>
            </a:r>
          </a:p>
          <a:p>
            <a:endParaRPr lang="en-US" b="0"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177174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Dangerous Weapons </a:t>
            </a:r>
            <a:r>
              <a:rPr lang="en-US" i="1" dirty="0"/>
              <a:t>(code 05</a:t>
            </a:r>
            <a:r>
              <a:rPr lang="en-US" i="1" dirty="0" smtClean="0"/>
              <a:t>): </a:t>
            </a:r>
            <a:r>
              <a:rPr lang="en-US" b="0" dirty="0"/>
              <a:t>Possessing a dangerous weapon on school grounds, in a school vehicle, or at a school activity or sanctioned event without the authorization of the school or the school district.  </a:t>
            </a:r>
          </a:p>
          <a:p>
            <a:pPr>
              <a:buFont typeface="Wingdings" panose="05000000000000000000" pitchFamily="2" charset="2"/>
              <a:buChar char="v"/>
            </a:pPr>
            <a:r>
              <a:rPr lang="en-US" b="0" dirty="0" smtClean="0"/>
              <a:t>22-33-102(4</a:t>
            </a:r>
            <a:r>
              <a:rPr lang="en-US" b="0" dirty="0"/>
              <a:t>) Dangerous </a:t>
            </a:r>
            <a:r>
              <a:rPr lang="en-US" b="0" dirty="0" smtClean="0"/>
              <a:t>Weapon; A firearm defined as: </a:t>
            </a:r>
          </a:p>
          <a:p>
            <a:pPr lvl="1">
              <a:buFont typeface="Arial" panose="020B0604020202020204" pitchFamily="34" charset="0"/>
              <a:buChar char="•"/>
            </a:pPr>
            <a:r>
              <a:rPr lang="en-US" dirty="0" smtClean="0"/>
              <a:t>Any </a:t>
            </a:r>
            <a:r>
              <a:rPr lang="en-US" dirty="0"/>
              <a:t>pellet or BB gun or other device, whether operational or not, designed to propel projectiles by spring action or compressed air; </a:t>
            </a:r>
          </a:p>
          <a:p>
            <a:pPr lvl="1">
              <a:buFont typeface="Arial" panose="020B0604020202020204" pitchFamily="34" charset="0"/>
              <a:buChar char="•"/>
            </a:pPr>
            <a:r>
              <a:rPr lang="en-US" dirty="0"/>
              <a:t>A fixed-blade knife with a blade that exceeds three inches in length</a:t>
            </a:r>
          </a:p>
          <a:p>
            <a:pPr lvl="1">
              <a:buFont typeface="Arial" panose="020B0604020202020204" pitchFamily="34" charset="0"/>
              <a:buChar char="•"/>
            </a:pPr>
            <a:r>
              <a:rPr lang="en-US" dirty="0"/>
              <a:t>A spring-loaded knife or a pocket knife with a blade exceeding three and one-half inches in length</a:t>
            </a:r>
          </a:p>
          <a:p>
            <a:pPr lvl="1">
              <a:buFont typeface="Arial" panose="020B0604020202020204" pitchFamily="34" charset="0"/>
              <a:buChar char="•"/>
            </a:pPr>
            <a:r>
              <a:rPr lang="en-US" dirty="0"/>
              <a:t>Any object, device, instrument, material, or substance, whether animate or inanimate, that is used or intended to be used to inflict death or serious bodily injury.</a:t>
            </a:r>
          </a:p>
          <a:p>
            <a:endParaRPr lang="en-US" b="0"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955501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Robbery</a:t>
            </a:r>
            <a:r>
              <a:rPr lang="en-US" i="1" dirty="0" smtClean="0"/>
              <a:t> (code 06): </a:t>
            </a:r>
            <a:r>
              <a:rPr lang="en-US" b="0" dirty="0"/>
              <a:t>Commission of an act on school grounds, in a school vehicle, or at a school activity or sanctioned event that, if committed by an adult, would be considered robbery. </a:t>
            </a:r>
          </a:p>
          <a:p>
            <a:endParaRPr lang="en-US" sz="1100" b="0" dirty="0" smtClean="0"/>
          </a:p>
          <a:p>
            <a:pPr>
              <a:buFont typeface="Wingdings" panose="05000000000000000000" pitchFamily="2" charset="2"/>
              <a:buChar char="v"/>
            </a:pPr>
            <a:r>
              <a:rPr lang="en-US" b="0" dirty="0" smtClean="0"/>
              <a:t>Clarifications: Robbery </a:t>
            </a:r>
            <a:r>
              <a:rPr lang="en-US" b="0" dirty="0"/>
              <a:t>is a class four felony.</a:t>
            </a:r>
          </a:p>
          <a:p>
            <a:pPr lvl="1">
              <a:buFont typeface="Arial" panose="020B0604020202020204" pitchFamily="34" charset="0"/>
              <a:buChar char="•"/>
            </a:pPr>
            <a:r>
              <a:rPr lang="en-US" dirty="0"/>
              <a:t>Example: A 12-year old student approaches another student on the playground and in a very threatening manner demands the younger student’s lunch money.  When the student refuses to hand over the money, the older student pushes the younger student to the ground and forcefully takes the money from his shirt pocket.   This would be considered a robbery because a thing of value (the lunch money) was taken from the person (his shirt pocket) by the use of force (pushing to the ground.)</a:t>
            </a:r>
          </a:p>
          <a:p>
            <a:endParaRPr lang="en-US" b="0" dirty="0" smtClean="0"/>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3008221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31854"/>
          </a:xfrm>
        </p:spPr>
        <p:txBody>
          <a:bodyPr/>
          <a:lstStyle/>
          <a:p>
            <a:r>
              <a:rPr lang="en-US" dirty="0"/>
              <a:t>1</a:t>
            </a:r>
            <a:r>
              <a:rPr lang="en-US" baseline="30000" dirty="0"/>
              <a:t>st</a:t>
            </a:r>
            <a:r>
              <a:rPr lang="en-US" dirty="0"/>
              <a:t>, 2</a:t>
            </a:r>
            <a:r>
              <a:rPr lang="en-US" baseline="30000" dirty="0"/>
              <a:t>nd</a:t>
            </a:r>
            <a:r>
              <a:rPr lang="en-US" dirty="0"/>
              <a:t> Degree or Vehicular Assault</a:t>
            </a:r>
            <a:r>
              <a:rPr lang="en-US" i="1" dirty="0"/>
              <a:t> (code 04</a:t>
            </a:r>
            <a:r>
              <a:rPr lang="en-US" i="1" dirty="0" smtClean="0"/>
              <a:t>): </a:t>
            </a:r>
            <a:r>
              <a:rPr lang="en-US" b="0" dirty="0"/>
              <a:t>Commission of an act on school grounds, in a school vehicle, or at a school activity or sanctioned event that, if committed by an adult, would be considered first degree </a:t>
            </a:r>
            <a:r>
              <a:rPr lang="en-US" b="0" dirty="0" smtClean="0"/>
              <a:t>assault, </a:t>
            </a:r>
            <a:r>
              <a:rPr lang="en-US" b="0" dirty="0"/>
              <a:t>second degree assault, </a:t>
            </a:r>
            <a:r>
              <a:rPr lang="en-US" b="0" dirty="0" smtClean="0"/>
              <a:t>or </a:t>
            </a:r>
            <a:r>
              <a:rPr lang="en-US" b="0" dirty="0"/>
              <a:t>vehicular </a:t>
            </a:r>
            <a:r>
              <a:rPr lang="en-US" b="0" dirty="0" smtClean="0"/>
              <a:t>assault.</a:t>
            </a:r>
            <a:endParaRPr lang="en-US" b="0" dirty="0"/>
          </a:p>
          <a:p>
            <a:endParaRPr lang="en-US" sz="1100" b="0" dirty="0" smtClean="0"/>
          </a:p>
          <a:p>
            <a:pPr>
              <a:buFont typeface="Wingdings" panose="05000000000000000000" pitchFamily="2" charset="2"/>
              <a:buChar char="v"/>
            </a:pPr>
            <a:r>
              <a:rPr lang="en-US" b="0" dirty="0" smtClean="0"/>
              <a:t>Clarifications</a:t>
            </a:r>
            <a:r>
              <a:rPr lang="en-US" b="0" dirty="0"/>
              <a:t>: In keeping with the requirements, this category includes acts considered first and second degree assault, as defined by state statutes or municipal ordinances, but does not include acts considered third degree assault. Fights and other third degree assaults in violation to the local code of conduct should be reported in the "3rd Degree Assaults/Disorderly Conduct" category. </a:t>
            </a:r>
          </a:p>
          <a:p>
            <a:endParaRPr lang="en-US" b="0" dirty="0"/>
          </a:p>
          <a:p>
            <a:endParaRPr lang="en-US" b="0" dirty="0" smtClean="0"/>
          </a:p>
          <a:p>
            <a:endParaRPr lang="en-US" b="0" dirty="0"/>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4202496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a:t>
            </a:r>
            <a:r>
              <a:rPr lang="en-US" baseline="30000" dirty="0"/>
              <a:t>rd</a:t>
            </a:r>
            <a:r>
              <a:rPr lang="en-US" dirty="0"/>
              <a:t> Degree Assault/Disorderly Conduct </a:t>
            </a:r>
            <a:r>
              <a:rPr lang="en-US" i="1" dirty="0"/>
              <a:t>(code 13</a:t>
            </a:r>
            <a:r>
              <a:rPr lang="en-US" i="1" dirty="0" smtClean="0"/>
              <a:t>): </a:t>
            </a:r>
            <a:r>
              <a:rPr lang="en-US" b="0" dirty="0"/>
              <a:t>Commission of an act on school grounds, in a school vehicle, or at a school activity or sanctioned event that, if committed by an adult would be considered third degree assault, as described in section 18-3-204, C.R.S., or disorderly conduct, as described in section 18-9-106 (1) (d), C.R.S.</a:t>
            </a:r>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2230789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49968"/>
          </a:xfrm>
        </p:spPr>
        <p:txBody>
          <a:bodyPr/>
          <a:lstStyle/>
          <a:p>
            <a:r>
              <a:rPr lang="en-US" dirty="0"/>
              <a:t>Sexual Violence/Battery (other than Rape) </a:t>
            </a:r>
            <a:r>
              <a:rPr lang="en-US" i="1" dirty="0"/>
              <a:t>(code 15</a:t>
            </a:r>
            <a:r>
              <a:rPr lang="en-US" i="1" dirty="0" smtClean="0"/>
              <a:t>): </a:t>
            </a:r>
            <a:r>
              <a:rPr lang="en-US" b="0" dirty="0"/>
              <a:t>The number of acts of sexual violence on school grounds, in a school vehicle, or at a school activity or sanctioned event.  “Sexual violence” means a physical sexual act perpetrated against a person’s will or where a person is incapable of giving consent. </a:t>
            </a:r>
          </a:p>
          <a:p>
            <a:pPr>
              <a:buFont typeface="Wingdings" panose="05000000000000000000" pitchFamily="2" charset="2"/>
              <a:buChar char="v"/>
            </a:pPr>
            <a:endParaRPr lang="en-US" b="0" dirty="0" smtClean="0"/>
          </a:p>
          <a:p>
            <a:pPr>
              <a:buFont typeface="Wingdings" panose="05000000000000000000" pitchFamily="2" charset="2"/>
              <a:buChar char="v"/>
            </a:pPr>
            <a:r>
              <a:rPr lang="en-US" b="0" dirty="0" smtClean="0"/>
              <a:t>Clarification: An </a:t>
            </a:r>
            <a:r>
              <a:rPr lang="en-US" b="0" dirty="0"/>
              <a:t>incident that includes threatened rape, fondling, indecent liberties, child molestation, or sodomy.  Both male and female students can be victims of sexual battery. Classification of these incidents should take into consideration the age and developmentally appropriate behavior of the offender(s).</a:t>
            </a:r>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36727718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Rape or Attempted Rape </a:t>
            </a:r>
            <a:r>
              <a:rPr lang="en-US" i="1" dirty="0"/>
              <a:t>(code 16</a:t>
            </a:r>
            <a:r>
              <a:rPr lang="en-US" i="1" dirty="0" smtClean="0"/>
              <a:t>): </a:t>
            </a:r>
            <a:r>
              <a:rPr lang="en-US" b="0" dirty="0"/>
              <a:t>Incidents of rape or attempted rape on school grounds, in a school vehicle, or at a school activity or sanctioned event.  Rape refers to forced sexual intercourse (vaginal, anal, or oral penetration). This includes penetration from a foreign object. Both male and female students can be victims of rape. Rape is not defined as a physical attack or fight.</a:t>
            </a:r>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148958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me group of students clip 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6042" y="1889754"/>
            <a:ext cx="1504059" cy="13766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947197094"/>
              </p:ext>
            </p:extLst>
          </p:nvPr>
        </p:nvGraphicFramePr>
        <p:xfrm>
          <a:off x="179462" y="1719263"/>
          <a:ext cx="8608938"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SDA Consists of Four Files</a:t>
            </a:r>
            <a:endParaRPr lang="en-US" dirty="0"/>
          </a:p>
        </p:txBody>
      </p:sp>
      <p:cxnSp>
        <p:nvCxnSpPr>
          <p:cNvPr id="6" name="Straight Connector 5"/>
          <p:cNvCxnSpPr/>
          <p:nvPr/>
        </p:nvCxnSpPr>
        <p:spPr>
          <a:xfrm>
            <a:off x="4392539" y="1719263"/>
            <a:ext cx="0" cy="4835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067798"/>
            <a:ext cx="8998721" cy="8546"/>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7277" y="3129321"/>
            <a:ext cx="498019"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4499360" y="3112365"/>
            <a:ext cx="498019"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259222" y="5777228"/>
            <a:ext cx="498019"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607607" y="5777228"/>
            <a:ext cx="498019"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06221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Other Felony</a:t>
            </a:r>
            <a:r>
              <a:rPr lang="en-US" i="1" dirty="0"/>
              <a:t> (code 07</a:t>
            </a:r>
            <a:r>
              <a:rPr lang="en-US" i="1" dirty="0" smtClean="0"/>
              <a:t>): </a:t>
            </a:r>
            <a:r>
              <a:rPr lang="en-US" b="0" dirty="0"/>
              <a:t>Commission of an act on school grounds, in a school vehicle, or at a school activity or sanctioned event that, if committed by an adult, would be considered a felony.</a:t>
            </a:r>
          </a:p>
          <a:p>
            <a:pPr marL="45720" indent="0">
              <a:buNone/>
            </a:pPr>
            <a:endParaRPr lang="en-US" b="0" dirty="0" smtClean="0"/>
          </a:p>
          <a:p>
            <a:pPr>
              <a:buFont typeface="Wingdings" panose="05000000000000000000" pitchFamily="2" charset="2"/>
              <a:buChar char="v"/>
            </a:pPr>
            <a:r>
              <a:rPr lang="en-US" b="0" dirty="0"/>
              <a:t>Clarification</a:t>
            </a:r>
            <a:r>
              <a:rPr lang="en-US" b="0" dirty="0" smtClean="0"/>
              <a:t>: Any </a:t>
            </a:r>
            <a:r>
              <a:rPr lang="en-US" b="0" dirty="0"/>
              <a:t>incident for which a student is disciplined which would be considered a felony if committed by an adult, shall be reported in the "other felonies" category except those related to, and already reported under, substance abuse, assault, </a:t>
            </a:r>
            <a:r>
              <a:rPr lang="en-US" b="0" dirty="0" smtClean="0"/>
              <a:t>sexual violence/battery, rape or attempted rape, dangerous weapons </a:t>
            </a:r>
            <a:r>
              <a:rPr lang="en-US" b="0" dirty="0"/>
              <a:t>or robbery.</a:t>
            </a:r>
          </a:p>
          <a:p>
            <a:endParaRPr lang="en-US" b="0" dirty="0"/>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3886497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19071"/>
            <a:ext cx="8407893" cy="4736320"/>
          </a:xfrm>
        </p:spPr>
        <p:txBody>
          <a:bodyPr/>
          <a:lstStyle/>
          <a:p>
            <a:r>
              <a:rPr lang="en-US" dirty="0"/>
              <a:t>Disobedience/Defiant or Repeated Interference </a:t>
            </a:r>
            <a:r>
              <a:rPr lang="en-US" i="1" dirty="0"/>
              <a:t>(code 08</a:t>
            </a:r>
            <a:r>
              <a:rPr lang="en-US" i="1" dirty="0" smtClean="0"/>
              <a:t>): </a:t>
            </a:r>
            <a:r>
              <a:rPr lang="en-US" b="0" dirty="0"/>
              <a:t>Being willfully disobedient or openly and persistently defiant or repeatedly interfering with the schools ability to provide educational opportunities to and a safe environment for, other students.  </a:t>
            </a:r>
            <a:endParaRPr lang="en-US" b="0" dirty="0" smtClean="0"/>
          </a:p>
          <a:p>
            <a:endParaRPr lang="en-US" b="0" dirty="0"/>
          </a:p>
          <a:p>
            <a:r>
              <a:rPr lang="en-US" dirty="0"/>
              <a:t>Destruction of School Property </a:t>
            </a:r>
            <a:r>
              <a:rPr lang="en-US" i="1" dirty="0"/>
              <a:t>(code 10): </a:t>
            </a:r>
            <a:r>
              <a:rPr lang="en-US" b="0" dirty="0"/>
              <a:t>Willful destruction or defacement of school property.</a:t>
            </a:r>
          </a:p>
          <a:p>
            <a:endParaRPr lang="en-US" b="0" dirty="0"/>
          </a:p>
          <a:p>
            <a:endParaRPr lang="en-US" b="0" dirty="0"/>
          </a:p>
          <a:p>
            <a:endParaRPr lang="en-US" dirty="0"/>
          </a:p>
          <a:p>
            <a:endParaRPr lang="en-US" b="0" dirty="0"/>
          </a:p>
          <a:p>
            <a:endParaRPr lang="en-US" dirty="0"/>
          </a:p>
          <a:p>
            <a:endParaRPr lang="en-US" b="0" dirty="0"/>
          </a:p>
          <a:p>
            <a:endParaRPr lang="en-US" dirty="0"/>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1420080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Detrimental Behavior </a:t>
            </a:r>
            <a:r>
              <a:rPr lang="en-US" i="1" dirty="0"/>
              <a:t>(code 09): </a:t>
            </a:r>
            <a:r>
              <a:rPr lang="en-US" b="0" dirty="0"/>
              <a:t>Behavior on school grounds, in a school vehicle, or at a school activity or sanctioned event that is detrimental to the welfare or safety of other students or of school personnel, including but not limited to </a:t>
            </a:r>
            <a:r>
              <a:rPr lang="en-US" b="0" u="sng" dirty="0"/>
              <a:t>incidents of bullying </a:t>
            </a:r>
            <a:r>
              <a:rPr lang="en-US" b="0" dirty="0"/>
              <a:t>and other behavior that creates a threat of physical harm to the student or to other students</a:t>
            </a:r>
            <a:r>
              <a:rPr lang="en-US" b="0" dirty="0" smtClean="0"/>
              <a:t>.</a:t>
            </a:r>
          </a:p>
          <a:p>
            <a:endParaRPr lang="en-US" b="0" dirty="0" smtClean="0"/>
          </a:p>
          <a:p>
            <a:pPr>
              <a:buFont typeface="Wingdings" panose="05000000000000000000" pitchFamily="2" charset="2"/>
              <a:buChar char="v"/>
            </a:pPr>
            <a:r>
              <a:rPr lang="en-US" b="0" dirty="0"/>
              <a:t>“Bullying” means any written or verbal expression, or physical or electronic act or gesture, or a pattern thereof, that is intended to coerce, intimidate, or cause any physical, mental, or emotional harm to any student.</a:t>
            </a:r>
          </a:p>
          <a:p>
            <a:endParaRPr lang="en-US" dirty="0"/>
          </a:p>
        </p:txBody>
      </p:sp>
      <p:sp>
        <p:nvSpPr>
          <p:cNvPr id="3" name="Title 2"/>
          <p:cNvSpPr>
            <a:spLocks noGrp="1"/>
          </p:cNvSpPr>
          <p:nvPr>
            <p:ph type="title"/>
          </p:nvPr>
        </p:nvSpPr>
        <p:spPr/>
        <p:txBody>
          <a:bodyPr/>
          <a:lstStyle/>
          <a:p>
            <a:r>
              <a:rPr lang="en-US" dirty="0"/>
              <a:t>Behavior </a:t>
            </a:r>
            <a:br>
              <a:rPr lang="en-US" dirty="0"/>
            </a:br>
            <a:r>
              <a:rPr lang="en-US" dirty="0"/>
              <a:t>Statutes and Clarifications </a:t>
            </a:r>
          </a:p>
        </p:txBody>
      </p:sp>
    </p:spTree>
    <p:extLst>
      <p:ext uri="{BB962C8B-B14F-4D97-AF65-F5344CB8AC3E}">
        <p14:creationId xmlns:p14="http://schemas.microsoft.com/office/powerpoint/2010/main" val="10038717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Other Violations of Code of Conduct </a:t>
            </a:r>
            <a:r>
              <a:rPr lang="en-US" i="1" dirty="0"/>
              <a:t>(code 12</a:t>
            </a:r>
            <a:r>
              <a:rPr lang="en-US" i="1" dirty="0" smtClean="0"/>
              <a:t>): </a:t>
            </a:r>
            <a:r>
              <a:rPr lang="en-US" b="0" dirty="0"/>
              <a:t>Other violations of the code of conduct and discipline that resulted in documentation of the conduct in a student’s record.  </a:t>
            </a:r>
            <a:endParaRPr lang="en-US" b="0" dirty="0" smtClean="0"/>
          </a:p>
          <a:p>
            <a:pPr lvl="1"/>
            <a:r>
              <a:rPr lang="en-US" dirty="0"/>
              <a:t>Include only if the student received a Suspension (classroom, in school or out of school), Expelled, or Referred to Law </a:t>
            </a:r>
            <a:r>
              <a:rPr lang="en-US" dirty="0" smtClean="0"/>
              <a:t>Enforcement in relation to this ‘Other Violation of Code of Conduct’</a:t>
            </a:r>
            <a:endParaRPr lang="en-US" b="0" dirty="0"/>
          </a:p>
          <a:p>
            <a:endParaRPr lang="en-US" dirty="0" smtClean="0"/>
          </a:p>
          <a:p>
            <a:endParaRPr lang="en-US" dirty="0"/>
          </a:p>
          <a:p>
            <a:pPr>
              <a:buFont typeface="Wingdings" panose="05000000000000000000" pitchFamily="2" charset="2"/>
              <a:buChar char="v"/>
            </a:pPr>
            <a:r>
              <a:rPr lang="en-US" dirty="0" smtClean="0"/>
              <a:t>Reminder, the full documentation with statutes and clarifications </a:t>
            </a:r>
            <a:r>
              <a:rPr lang="en-US" dirty="0"/>
              <a:t>found at: </a:t>
            </a:r>
            <a:r>
              <a:rPr lang="en-US" sz="2000" dirty="0">
                <a:hlinkClick r:id="rId2"/>
              </a:rPr>
              <a:t>http://</a:t>
            </a:r>
            <a:r>
              <a:rPr lang="en-US" sz="2000" dirty="0" smtClean="0">
                <a:hlinkClick r:id="rId2"/>
              </a:rPr>
              <a:t>www.cde.state.co.us/datapipeline/sdabehaviorstatutesclarification</a:t>
            </a:r>
            <a:endParaRPr lang="en-US" sz="2000" dirty="0" smtClean="0"/>
          </a:p>
          <a:p>
            <a:endParaRPr lang="en-US" sz="2000" dirty="0"/>
          </a:p>
        </p:txBody>
      </p:sp>
      <p:sp>
        <p:nvSpPr>
          <p:cNvPr id="3" name="Title 2"/>
          <p:cNvSpPr>
            <a:spLocks noGrp="1"/>
          </p:cNvSpPr>
          <p:nvPr>
            <p:ph type="title"/>
          </p:nvPr>
        </p:nvSpPr>
        <p:spPr/>
        <p:txBody>
          <a:bodyPr/>
          <a:lstStyle/>
          <a:p>
            <a:r>
              <a:rPr lang="en-US" dirty="0" smtClean="0"/>
              <a:t>Behavior </a:t>
            </a:r>
            <a:br>
              <a:rPr lang="en-US" dirty="0" smtClean="0"/>
            </a:br>
            <a:r>
              <a:rPr lang="en-US" dirty="0" smtClean="0"/>
              <a:t>Statutes and Clarifications </a:t>
            </a:r>
            <a:endParaRPr lang="en-US" dirty="0"/>
          </a:p>
        </p:txBody>
      </p:sp>
    </p:spTree>
    <p:extLst>
      <p:ext uri="{BB962C8B-B14F-4D97-AF65-F5344CB8AC3E}">
        <p14:creationId xmlns:p14="http://schemas.microsoft.com/office/powerpoint/2010/main" val="466456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569" y="1254200"/>
            <a:ext cx="6101371" cy="3208141"/>
          </a:xfrm>
          <a:prstGeom prst="rect">
            <a:avLst/>
          </a:prstGeom>
        </p:spPr>
      </p:pic>
      <p:sp>
        <p:nvSpPr>
          <p:cNvPr id="5" name="TextBox 4"/>
          <p:cNvSpPr txBox="1"/>
          <p:nvPr/>
        </p:nvSpPr>
        <p:spPr>
          <a:xfrm>
            <a:off x="155574" y="5101838"/>
            <a:ext cx="4998963" cy="1200329"/>
          </a:xfrm>
          <a:prstGeom prst="rect">
            <a:avLst/>
          </a:prstGeom>
          <a:noFill/>
        </p:spPr>
        <p:txBody>
          <a:bodyPr wrap="square" rtlCol="0">
            <a:spAutoFit/>
          </a:bodyPr>
          <a:lstStyle/>
          <a:p>
            <a:r>
              <a:rPr lang="en-US" dirty="0" smtClean="0"/>
              <a:t>Contact Information: Annette Severson </a:t>
            </a:r>
          </a:p>
          <a:p>
            <a:r>
              <a:rPr lang="en-US" dirty="0" smtClean="0">
                <a:hlinkClick r:id="rId3"/>
              </a:rPr>
              <a:t>Severson_a@cde.state.co.us</a:t>
            </a:r>
            <a:endParaRPr lang="en-US" dirty="0" smtClean="0"/>
          </a:p>
          <a:p>
            <a:r>
              <a:rPr lang="en-US" dirty="0" smtClean="0"/>
              <a:t>Phone: 303-866-6824</a:t>
            </a:r>
          </a:p>
          <a:p>
            <a:r>
              <a:rPr lang="en-US" dirty="0" smtClean="0"/>
              <a:t>Fax: 303-866-6888</a:t>
            </a:r>
          </a:p>
        </p:txBody>
      </p:sp>
    </p:spTree>
    <p:extLst>
      <p:ext uri="{BB962C8B-B14F-4D97-AF65-F5344CB8AC3E}">
        <p14:creationId xmlns:p14="http://schemas.microsoft.com/office/powerpoint/2010/main" val="3408906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91159" y="2033221"/>
            <a:ext cx="4038600" cy="3342083"/>
          </a:xfrm>
          <a:ln>
            <a:solidFill>
              <a:schemeClr val="accent1"/>
            </a:solidFill>
          </a:ln>
        </p:spPr>
        <p:txBody>
          <a:bodyPr/>
          <a:lstStyle/>
          <a:p>
            <a:r>
              <a:rPr lang="en-US" dirty="0" smtClean="0"/>
              <a:t>Count of INCIDENTS (Behaviors) per school</a:t>
            </a:r>
          </a:p>
          <a:p>
            <a:r>
              <a:rPr lang="en-US" dirty="0" smtClean="0"/>
              <a:t>Reported by Behavior and </a:t>
            </a:r>
            <a:r>
              <a:rPr lang="en-US" dirty="0"/>
              <a:t>A</a:t>
            </a:r>
            <a:r>
              <a:rPr lang="en-US" dirty="0" smtClean="0"/>
              <a:t>ction Taken</a:t>
            </a:r>
          </a:p>
          <a:p>
            <a:r>
              <a:rPr lang="en-US" dirty="0" smtClean="0"/>
              <a:t>1 record per school per behavior type</a:t>
            </a:r>
          </a:p>
          <a:p>
            <a:endParaRPr lang="en-US" dirty="0"/>
          </a:p>
        </p:txBody>
      </p:sp>
      <p:sp>
        <p:nvSpPr>
          <p:cNvPr id="5" name="Content Placeholder 4"/>
          <p:cNvSpPr>
            <a:spLocks noGrp="1"/>
          </p:cNvSpPr>
          <p:nvPr>
            <p:ph sz="half" idx="2"/>
          </p:nvPr>
        </p:nvSpPr>
        <p:spPr>
          <a:xfrm>
            <a:off x="4723660" y="2026042"/>
            <a:ext cx="4038600" cy="3349261"/>
          </a:xfrm>
          <a:ln>
            <a:solidFill>
              <a:schemeClr val="accent1"/>
            </a:solidFill>
          </a:ln>
        </p:spPr>
        <p:txBody>
          <a:bodyPr/>
          <a:lstStyle/>
          <a:p>
            <a:r>
              <a:rPr lang="en-US" dirty="0" smtClean="0"/>
              <a:t>Count of STUDENTS</a:t>
            </a:r>
          </a:p>
          <a:p>
            <a:r>
              <a:rPr lang="en-US" dirty="0" smtClean="0"/>
              <a:t>Reported by action taken and demographics of the students’ disciplined</a:t>
            </a:r>
          </a:p>
          <a:p>
            <a:r>
              <a:rPr lang="en-US" dirty="0" smtClean="0"/>
              <a:t>1 record per school and student demographic type</a:t>
            </a:r>
            <a:endParaRPr lang="en-US" dirty="0"/>
          </a:p>
        </p:txBody>
      </p:sp>
      <p:sp>
        <p:nvSpPr>
          <p:cNvPr id="3" name="Title 2"/>
          <p:cNvSpPr>
            <a:spLocks noGrp="1"/>
          </p:cNvSpPr>
          <p:nvPr>
            <p:ph type="title"/>
          </p:nvPr>
        </p:nvSpPr>
        <p:spPr>
          <a:xfrm>
            <a:off x="264919" y="344225"/>
            <a:ext cx="8762260" cy="1054394"/>
          </a:xfrm>
        </p:spPr>
        <p:txBody>
          <a:bodyPr/>
          <a:lstStyle/>
          <a:p>
            <a:r>
              <a:rPr lang="en-US" dirty="0" smtClean="0"/>
              <a:t>File Comparison</a:t>
            </a:r>
            <a:br>
              <a:rPr lang="en-US" dirty="0" smtClean="0"/>
            </a:br>
            <a:r>
              <a:rPr lang="en-US" sz="2800" i="1" dirty="0"/>
              <a:t>(part </a:t>
            </a:r>
            <a:r>
              <a:rPr lang="en-US" sz="2800" i="1" dirty="0" smtClean="0"/>
              <a:t>1)</a:t>
            </a:r>
            <a:endParaRPr lang="en-US" sz="2800" dirty="0"/>
          </a:p>
        </p:txBody>
      </p:sp>
      <p:sp>
        <p:nvSpPr>
          <p:cNvPr id="7" name="TextBox 6"/>
          <p:cNvSpPr txBox="1"/>
          <p:nvPr/>
        </p:nvSpPr>
        <p:spPr>
          <a:xfrm>
            <a:off x="683664" y="1609514"/>
            <a:ext cx="3497177" cy="430887"/>
          </a:xfrm>
          <a:prstGeom prst="rect">
            <a:avLst/>
          </a:prstGeom>
          <a:noFill/>
        </p:spPr>
        <p:txBody>
          <a:bodyPr wrap="square" rtlCol="0">
            <a:spAutoFit/>
          </a:bodyPr>
          <a:lstStyle/>
          <a:p>
            <a:pPr algn="ctr"/>
            <a:r>
              <a:rPr lang="en-US" sz="2200" b="1" dirty="0"/>
              <a:t>Discipline by </a:t>
            </a:r>
            <a:r>
              <a:rPr lang="en-US" sz="2200" b="1" dirty="0" smtClean="0"/>
              <a:t>Action</a:t>
            </a:r>
            <a:endParaRPr lang="en-US" sz="2200" b="1" dirty="0"/>
          </a:p>
        </p:txBody>
      </p:sp>
      <p:sp>
        <p:nvSpPr>
          <p:cNvPr id="8" name="TextBox 7"/>
          <p:cNvSpPr txBox="1"/>
          <p:nvPr/>
        </p:nvSpPr>
        <p:spPr>
          <a:xfrm>
            <a:off x="4512180" y="1609514"/>
            <a:ext cx="4455178" cy="430887"/>
          </a:xfrm>
          <a:prstGeom prst="rect">
            <a:avLst/>
          </a:prstGeom>
          <a:noFill/>
        </p:spPr>
        <p:txBody>
          <a:bodyPr wrap="square" rtlCol="0">
            <a:spAutoFit/>
          </a:bodyPr>
          <a:lstStyle/>
          <a:p>
            <a:pPr algn="ctr"/>
            <a:r>
              <a:rPr lang="en-US" sz="2200" b="1" dirty="0"/>
              <a:t>Discipline by Student Demographic</a:t>
            </a:r>
          </a:p>
        </p:txBody>
      </p:sp>
    </p:spTree>
    <p:extLst>
      <p:ext uri="{BB962C8B-B14F-4D97-AF65-F5344CB8AC3E}">
        <p14:creationId xmlns:p14="http://schemas.microsoft.com/office/powerpoint/2010/main" val="2152523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9797</TotalTime>
  <Words>5524</Words>
  <Application>Microsoft Office PowerPoint</Application>
  <PresentationFormat>On-screen Show (4:3)</PresentationFormat>
  <Paragraphs>801</Paragraphs>
  <Slides>84</Slides>
  <Notes>3</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CDE THEME</vt:lpstr>
      <vt:lpstr>2015-16 School Discipline and Attendance (SDA)</vt:lpstr>
      <vt:lpstr>Agenda</vt:lpstr>
      <vt:lpstr>Review</vt:lpstr>
      <vt:lpstr>Why is data required?</vt:lpstr>
      <vt:lpstr>Why is data required?  (part 2)</vt:lpstr>
      <vt:lpstr>Identity Management Roles</vt:lpstr>
      <vt:lpstr>2015-16 Timeline</vt:lpstr>
      <vt:lpstr>SDA Consists of Four Files</vt:lpstr>
      <vt:lpstr>File Comparison (part 1)</vt:lpstr>
      <vt:lpstr>File Comparison  (part 2)</vt:lpstr>
      <vt:lpstr>What must be Reported?</vt:lpstr>
      <vt:lpstr>Quick Review of Process</vt:lpstr>
      <vt:lpstr>2015-16 File Layout Updates and SDA Changes</vt:lpstr>
      <vt:lpstr>File Layout Updates</vt:lpstr>
      <vt:lpstr>Discipline by Action File – Behavior Code Updates</vt:lpstr>
      <vt:lpstr>Discipline by Action File – Revised Law Enforcement</vt:lpstr>
      <vt:lpstr>Firearm (GFSA) Discipline File – Added Grade Level </vt:lpstr>
      <vt:lpstr>No Reportable Incidents Tab – New Questions</vt:lpstr>
      <vt:lpstr>Process Updates</vt:lpstr>
      <vt:lpstr>Business Rule Updates</vt:lpstr>
      <vt:lpstr>Comparison Business Rule: SR090 (error will be in Demographic File Error Report)</vt:lpstr>
      <vt:lpstr>Comparison Business Rules (errors will be in Demographic File Error Report)</vt:lpstr>
      <vt:lpstr>More Comparison Business Rules (errors will be in Demographic File Error Report)</vt:lpstr>
      <vt:lpstr>Important Note to Remember</vt:lpstr>
      <vt:lpstr>Comparison Business Rule: SF076 (error will be in Firearm(GFSA) Discipline File Error Report)</vt:lpstr>
      <vt:lpstr>New Cognos Report:  Comparison Report</vt:lpstr>
      <vt:lpstr>File Descriptions with Reporting Examples</vt:lpstr>
      <vt:lpstr>Discipline by Action File</vt:lpstr>
      <vt:lpstr>Discipline by Action File: Behaviors (review)</vt:lpstr>
      <vt:lpstr>Reporting Incident Example 1</vt:lpstr>
      <vt:lpstr>Reporting Incident Example 2</vt:lpstr>
      <vt:lpstr>Discipline by Student Demographic File</vt:lpstr>
      <vt:lpstr>Discipline by Student Demographic File: FAQs </vt:lpstr>
      <vt:lpstr>Reporting Incident Example 1</vt:lpstr>
      <vt:lpstr>Reporting Incident Example 2</vt:lpstr>
      <vt:lpstr>Reporting Incident Example 3: Unduplicated Count Focus</vt:lpstr>
      <vt:lpstr>Firearm (GFSA) Discipline File</vt:lpstr>
      <vt:lpstr>Firearm (GFSA) Discipline File Flowchart</vt:lpstr>
      <vt:lpstr>Attendance Data File</vt:lpstr>
      <vt:lpstr>Attendance Data File: Relationship Equation </vt:lpstr>
      <vt:lpstr>Habitually Truant Definition</vt:lpstr>
      <vt:lpstr>Habitually Truant Counts</vt:lpstr>
      <vt:lpstr>Reporting Habitually Truancy Example</vt:lpstr>
      <vt:lpstr>Reporting Habitually Truancy Example</vt:lpstr>
      <vt:lpstr>No Reportable Incidents</vt:lpstr>
      <vt:lpstr>No Reportable Incidents</vt:lpstr>
      <vt:lpstr>No Reportable Incidents  Screenshot</vt:lpstr>
      <vt:lpstr>No Reportable Incidents – Disciplinary Incidents</vt:lpstr>
      <vt:lpstr>No Reportable Incidents – Firearm Incidents</vt:lpstr>
      <vt:lpstr>Checklist of Steps</vt:lpstr>
      <vt:lpstr>Quick Step-by-Step  Pipeline Guide</vt:lpstr>
      <vt:lpstr>1st - Login to Data Pipeline</vt:lpstr>
      <vt:lpstr>2nd* – No Reportable Incidents</vt:lpstr>
      <vt:lpstr>3rd – Upload each File</vt:lpstr>
      <vt:lpstr>4th - Batch Maintenance Screen</vt:lpstr>
      <vt:lpstr>5th – Status Dashboard</vt:lpstr>
      <vt:lpstr>Review Errors and Warnings</vt:lpstr>
      <vt:lpstr>6th –Using Cognos (Errors and Warnings)</vt:lpstr>
      <vt:lpstr>7th – Using Data Pipeline  (Errors and Warnings)</vt:lpstr>
      <vt:lpstr>8th - Correct Data</vt:lpstr>
      <vt:lpstr>9th –Review Reports</vt:lpstr>
      <vt:lpstr>Reports Available</vt:lpstr>
      <vt:lpstr>Reports Available  (continued)</vt:lpstr>
      <vt:lpstr>New Report Available</vt:lpstr>
      <vt:lpstr>10th -Finalize Uploaded Data Notes</vt:lpstr>
      <vt:lpstr>10th -Finalize Uploaded Data Steps</vt:lpstr>
      <vt:lpstr>PowerPoint Presentation</vt:lpstr>
      <vt:lpstr>Basic Information</vt:lpstr>
      <vt:lpstr>Additional Resources</vt:lpstr>
      <vt:lpstr>In-Depth Review: Behavior Statutes and Clarifications </vt:lpstr>
      <vt:lpstr>Behavior Codes</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PowerPoint Presentation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Heitman, Lindsey</cp:lastModifiedBy>
  <cp:revision>239</cp:revision>
  <cp:lastPrinted>2015-04-17T18:07:25Z</cp:lastPrinted>
  <dcterms:created xsi:type="dcterms:W3CDTF">2012-07-16T02:29:43Z</dcterms:created>
  <dcterms:modified xsi:type="dcterms:W3CDTF">2016-04-29T19:26:53Z</dcterms:modified>
</cp:coreProperties>
</file>