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1"/>
  </p:notesMasterIdLst>
  <p:handoutMasterIdLst>
    <p:handoutMasterId r:id="rId52"/>
  </p:handoutMasterIdLst>
  <p:sldIdLst>
    <p:sldId id="261" r:id="rId2"/>
    <p:sldId id="344" r:id="rId3"/>
    <p:sldId id="347" r:id="rId4"/>
    <p:sldId id="262" r:id="rId5"/>
    <p:sldId id="324" r:id="rId6"/>
    <p:sldId id="325" r:id="rId7"/>
    <p:sldId id="269" r:id="rId8"/>
    <p:sldId id="296" r:id="rId9"/>
    <p:sldId id="270" r:id="rId10"/>
    <p:sldId id="271" r:id="rId11"/>
    <p:sldId id="352" r:id="rId12"/>
    <p:sldId id="351" r:id="rId13"/>
    <p:sldId id="350" r:id="rId14"/>
    <p:sldId id="300" r:id="rId15"/>
    <p:sldId id="299" r:id="rId16"/>
    <p:sldId id="265" r:id="rId17"/>
    <p:sldId id="355" r:id="rId18"/>
    <p:sldId id="275" r:id="rId19"/>
    <p:sldId id="298" r:id="rId20"/>
    <p:sldId id="301" r:id="rId21"/>
    <p:sldId id="303" r:id="rId22"/>
    <p:sldId id="345" r:id="rId23"/>
    <p:sldId id="346" r:id="rId24"/>
    <p:sldId id="266" r:id="rId25"/>
    <p:sldId id="287" r:id="rId26"/>
    <p:sldId id="290" r:id="rId27"/>
    <p:sldId id="291" r:id="rId28"/>
    <p:sldId id="292" r:id="rId29"/>
    <p:sldId id="293" r:id="rId30"/>
    <p:sldId id="348" r:id="rId31"/>
    <p:sldId id="340" r:id="rId32"/>
    <p:sldId id="341" r:id="rId33"/>
    <p:sldId id="342" r:id="rId34"/>
    <p:sldId id="349"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53" r:id="rId48"/>
    <p:sldId id="343" r:id="rId49"/>
    <p:sldId id="354" r:id="rId50"/>
  </p:sldIdLst>
  <p:sldSz cx="9144000" cy="6858000" type="screen4x3"/>
  <p:notesSz cx="7010400" cy="92964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80" autoAdjust="0"/>
  </p:normalViewPr>
  <p:slideViewPr>
    <p:cSldViewPr snapToGrid="0" snapToObjects="1">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0E53D-5861-41BE-AFCB-8064D1002293}" type="doc">
      <dgm:prSet loTypeId="urn:microsoft.com/office/officeart/2005/8/layout/hList1" loCatId="list" qsTypeId="urn:microsoft.com/office/officeart/2005/8/quickstyle/3d1" qsCatId="3D" csTypeId="urn:microsoft.com/office/officeart/2005/8/colors/accent1_3" csCatId="accent1" phldr="1"/>
      <dgm:spPr/>
      <dgm:t>
        <a:bodyPr/>
        <a:lstStyle/>
        <a:p>
          <a:endParaRPr lang="en-US"/>
        </a:p>
      </dgm:t>
    </dgm:pt>
    <dgm:pt modelId="{25A97493-361F-480A-A1AE-028E05B4092F}">
      <dgm:prSet phldrT="[Text]"/>
      <dgm:spPr>
        <a:solidFill>
          <a:schemeClr val="accent4"/>
        </a:solidFill>
      </dgm:spPr>
      <dgm:t>
        <a:bodyPr/>
        <a:lstStyle/>
        <a:p>
          <a:r>
            <a:rPr lang="en-US" dirty="0" smtClean="0">
              <a:solidFill>
                <a:schemeClr val="bg1"/>
              </a:solidFill>
            </a:rPr>
            <a:t>Discipline by Action File</a:t>
          </a:r>
          <a:endParaRPr lang="en-US" dirty="0">
            <a:solidFill>
              <a:schemeClr val="bg1"/>
            </a:solidFill>
          </a:endParaRPr>
        </a:p>
      </dgm:t>
    </dgm:pt>
    <dgm:pt modelId="{D3DA4D20-6914-44A0-8DE1-65DFDD787ECB}" type="parTrans" cxnId="{D387AD9B-E544-42E2-9D85-93051539217E}">
      <dgm:prSet/>
      <dgm:spPr/>
      <dgm:t>
        <a:bodyPr/>
        <a:lstStyle/>
        <a:p>
          <a:endParaRPr lang="en-US"/>
        </a:p>
      </dgm:t>
    </dgm:pt>
    <dgm:pt modelId="{5AB61651-9EB3-4829-99D8-E2A3785ABA52}" type="sibTrans" cxnId="{D387AD9B-E544-42E2-9D85-93051539217E}">
      <dgm:prSet/>
      <dgm:spPr/>
      <dgm:t>
        <a:bodyPr/>
        <a:lstStyle/>
        <a:p>
          <a:endParaRPr lang="en-US"/>
        </a:p>
      </dgm:t>
    </dgm:pt>
    <dgm:pt modelId="{05716BD7-8C3F-4A94-8323-1BA327EA9229}">
      <dgm:prSet phldrT="[Text]"/>
      <dgm:spPr>
        <a:solidFill>
          <a:schemeClr val="accent4">
            <a:lumMod val="20000"/>
            <a:lumOff val="80000"/>
            <a:alpha val="90000"/>
          </a:schemeClr>
        </a:solidFill>
      </dgm:spPr>
      <dgm:t>
        <a:bodyPr/>
        <a:lstStyle/>
        <a:p>
          <a:r>
            <a:rPr lang="en-US" dirty="0" smtClean="0"/>
            <a:t>1 Incident</a:t>
          </a:r>
          <a:endParaRPr lang="en-US" dirty="0"/>
        </a:p>
      </dgm:t>
    </dgm:pt>
    <dgm:pt modelId="{2A9F4557-B5F8-4E8E-88D5-BA31E7C5BFE4}" type="parTrans" cxnId="{6A48C786-13C0-4680-AEAB-C5797A4A7973}">
      <dgm:prSet/>
      <dgm:spPr/>
      <dgm:t>
        <a:bodyPr/>
        <a:lstStyle/>
        <a:p>
          <a:endParaRPr lang="en-US"/>
        </a:p>
      </dgm:t>
    </dgm:pt>
    <dgm:pt modelId="{C757F293-AAC8-4F93-B40E-C863CE67F8BE}" type="sibTrans" cxnId="{6A48C786-13C0-4680-AEAB-C5797A4A7973}">
      <dgm:prSet/>
      <dgm:spPr/>
      <dgm:t>
        <a:bodyPr/>
        <a:lstStyle/>
        <a:p>
          <a:endParaRPr lang="en-US"/>
        </a:p>
      </dgm:t>
    </dgm:pt>
    <dgm:pt modelId="{A440E156-86C2-4BA1-9FA9-A94B033B70A0}">
      <dgm:prSet phldrT="[Text]"/>
      <dgm:spPr>
        <a:solidFill>
          <a:schemeClr val="accent4">
            <a:lumMod val="20000"/>
            <a:lumOff val="80000"/>
            <a:alpha val="90000"/>
          </a:schemeClr>
        </a:solidFill>
      </dgm:spPr>
      <dgm:t>
        <a:bodyPr/>
        <a:lstStyle/>
        <a:p>
          <a:r>
            <a:rPr lang="en-US" dirty="0" smtClean="0"/>
            <a:t>1 Expulsion</a:t>
          </a:r>
          <a:endParaRPr lang="en-US" dirty="0"/>
        </a:p>
      </dgm:t>
    </dgm:pt>
    <dgm:pt modelId="{5C6C617F-E006-4A7B-A3A7-983900E837F5}" type="parTrans" cxnId="{A1766823-9C37-4312-B145-7C9F8580071E}">
      <dgm:prSet/>
      <dgm:spPr/>
      <dgm:t>
        <a:bodyPr/>
        <a:lstStyle/>
        <a:p>
          <a:endParaRPr lang="en-US"/>
        </a:p>
      </dgm:t>
    </dgm:pt>
    <dgm:pt modelId="{22F59E9E-4FEA-4C7E-9DDD-45C7A319DC82}" type="sibTrans" cxnId="{A1766823-9C37-4312-B145-7C9F8580071E}">
      <dgm:prSet/>
      <dgm:spPr/>
      <dgm:t>
        <a:bodyPr/>
        <a:lstStyle/>
        <a:p>
          <a:endParaRPr lang="en-US"/>
        </a:p>
      </dgm:t>
    </dgm:pt>
    <dgm:pt modelId="{D241A9C2-C5CD-4972-863C-6D171A697530}">
      <dgm:prSet phldrT="[Text]"/>
      <dgm:spPr>
        <a:solidFill>
          <a:schemeClr val="accent2">
            <a:lumMod val="40000"/>
            <a:lumOff val="60000"/>
            <a:alpha val="90000"/>
          </a:schemeClr>
        </a:solidFill>
      </dgm:spPr>
      <dgm:t>
        <a:bodyPr/>
        <a:lstStyle/>
        <a:p>
          <a:r>
            <a:rPr lang="en-US" dirty="0" smtClean="0">
              <a:solidFill>
                <a:schemeClr val="accent2">
                  <a:lumMod val="40000"/>
                  <a:lumOff val="60000"/>
                </a:schemeClr>
              </a:solidFill>
            </a:rPr>
            <a:t>1 White, Male, 7</a:t>
          </a:r>
          <a:r>
            <a:rPr lang="en-US" baseline="30000" dirty="0" smtClean="0">
              <a:solidFill>
                <a:schemeClr val="accent2">
                  <a:lumMod val="40000"/>
                  <a:lumOff val="60000"/>
                </a:schemeClr>
              </a:solidFill>
            </a:rPr>
            <a:t>th</a:t>
          </a:r>
          <a:r>
            <a:rPr lang="en-US" dirty="0" smtClean="0">
              <a:solidFill>
                <a:schemeClr val="accent2">
                  <a:lumMod val="40000"/>
                  <a:lumOff val="60000"/>
                </a:schemeClr>
              </a:solidFill>
            </a:rPr>
            <a:t> grader, Non IDEA, Non 504, Non ELL Student Expelled with Services</a:t>
          </a:r>
          <a:endParaRPr lang="en-US" dirty="0">
            <a:solidFill>
              <a:schemeClr val="accent2">
                <a:lumMod val="40000"/>
                <a:lumOff val="60000"/>
              </a:schemeClr>
            </a:solidFill>
          </a:endParaRPr>
        </a:p>
      </dgm:t>
    </dgm:pt>
    <dgm:pt modelId="{CD77AB23-92C2-42AE-AC87-B625B485116A}" type="parTrans" cxnId="{85AC49E5-096D-4258-AF9E-89AEA7009677}">
      <dgm:prSet/>
      <dgm:spPr/>
      <dgm:t>
        <a:bodyPr/>
        <a:lstStyle/>
        <a:p>
          <a:endParaRPr lang="en-US"/>
        </a:p>
      </dgm:t>
    </dgm:pt>
    <dgm:pt modelId="{16FA7AC1-BB28-4781-A287-703539D95D57}" type="sibTrans" cxnId="{85AC49E5-096D-4258-AF9E-89AEA7009677}">
      <dgm:prSet/>
      <dgm:spPr/>
      <dgm:t>
        <a:bodyPr/>
        <a:lstStyle/>
        <a:p>
          <a:endParaRPr lang="en-US"/>
        </a:p>
      </dgm:t>
    </dgm:pt>
    <dgm:pt modelId="{F5349FCA-7E61-43FB-A993-C08D5B9782CB}">
      <dgm:prSet phldrT="[Text]"/>
      <dgm:spPr>
        <a:solidFill>
          <a:schemeClr val="accent2">
            <a:lumMod val="40000"/>
            <a:lumOff val="60000"/>
            <a:alpha val="90000"/>
          </a:schemeClr>
        </a:solidFill>
      </dgm:spPr>
      <dgm:t>
        <a:bodyPr/>
        <a:lstStyle/>
        <a:p>
          <a:r>
            <a:rPr lang="en-US" dirty="0" smtClean="0">
              <a:solidFill>
                <a:schemeClr val="accent2">
                  <a:lumMod val="40000"/>
                  <a:lumOff val="60000"/>
                </a:schemeClr>
              </a:solidFill>
            </a:rPr>
            <a:t>1 Black, Female, 7</a:t>
          </a:r>
          <a:r>
            <a:rPr lang="en-US" baseline="30000" dirty="0" smtClean="0">
              <a:solidFill>
                <a:schemeClr val="accent2">
                  <a:lumMod val="40000"/>
                  <a:lumOff val="60000"/>
                </a:schemeClr>
              </a:solidFill>
            </a:rPr>
            <a:t>th</a:t>
          </a:r>
          <a:r>
            <a:rPr lang="en-US" dirty="0" smtClean="0">
              <a:solidFill>
                <a:schemeClr val="accent2">
                  <a:lumMod val="40000"/>
                  <a:lumOff val="60000"/>
                </a:schemeClr>
              </a:solidFill>
            </a:rPr>
            <a:t> grader, Non IDEA, Non 504, Non ELL Student  Expelled with Services </a:t>
          </a:r>
          <a:endParaRPr lang="en-US" dirty="0">
            <a:solidFill>
              <a:schemeClr val="accent2">
                <a:lumMod val="40000"/>
                <a:lumOff val="60000"/>
              </a:schemeClr>
            </a:solidFill>
          </a:endParaRPr>
        </a:p>
      </dgm:t>
    </dgm:pt>
    <dgm:pt modelId="{1DEF0166-F0DB-4429-99C4-07F7F3FBEB04}" type="parTrans" cxnId="{63431D9F-1A8B-46A3-81FA-843DD864F1D0}">
      <dgm:prSet/>
      <dgm:spPr/>
      <dgm:t>
        <a:bodyPr/>
        <a:lstStyle/>
        <a:p>
          <a:endParaRPr lang="en-US"/>
        </a:p>
      </dgm:t>
    </dgm:pt>
    <dgm:pt modelId="{B66DB269-D4AD-4FAA-93FD-3CE718108039}" type="sibTrans" cxnId="{63431D9F-1A8B-46A3-81FA-843DD864F1D0}">
      <dgm:prSet/>
      <dgm:spPr/>
      <dgm:t>
        <a:bodyPr/>
        <a:lstStyle/>
        <a:p>
          <a:endParaRPr lang="en-US"/>
        </a:p>
      </dgm:t>
    </dgm:pt>
    <dgm:pt modelId="{1B8557D5-4C2E-4D08-B2C1-16313B9BA171}">
      <dgm:prSet phldrT="[Text]"/>
      <dgm:spPr>
        <a:solidFill>
          <a:schemeClr val="accent2">
            <a:lumMod val="40000"/>
            <a:lumOff val="60000"/>
            <a:alpha val="90000"/>
          </a:schemeClr>
        </a:solidFill>
      </dgm:spPr>
      <dgm:t>
        <a:bodyPr/>
        <a:lstStyle/>
        <a:p>
          <a:r>
            <a:rPr lang="en-US" dirty="0" smtClean="0">
              <a:solidFill>
                <a:schemeClr val="accent2">
                  <a:lumMod val="40000"/>
                  <a:lumOff val="60000"/>
                </a:schemeClr>
              </a:solidFill>
            </a:rPr>
            <a:t>1 Hispanic, Female, 7</a:t>
          </a:r>
          <a:r>
            <a:rPr lang="en-US" baseline="30000" dirty="0" smtClean="0">
              <a:solidFill>
                <a:schemeClr val="accent2">
                  <a:lumMod val="40000"/>
                  <a:lumOff val="60000"/>
                </a:schemeClr>
              </a:solidFill>
            </a:rPr>
            <a:t>th</a:t>
          </a:r>
          <a:r>
            <a:rPr lang="en-US" dirty="0" smtClean="0">
              <a:solidFill>
                <a:schemeClr val="accent2">
                  <a:lumMod val="40000"/>
                  <a:lumOff val="60000"/>
                </a:schemeClr>
              </a:solidFill>
            </a:rPr>
            <a:t> grader, Non IDEA, Non 504, Non ELL Student   Expelled with Services</a:t>
          </a:r>
          <a:endParaRPr lang="en-US" dirty="0">
            <a:solidFill>
              <a:schemeClr val="accent2">
                <a:lumMod val="40000"/>
                <a:lumOff val="60000"/>
              </a:schemeClr>
            </a:solidFill>
          </a:endParaRPr>
        </a:p>
      </dgm:t>
    </dgm:pt>
    <dgm:pt modelId="{4BD6C81C-778F-4182-BBC1-3F60BA262E82}" type="parTrans" cxnId="{AD1F92CF-F845-412A-81A0-0632FA93A25E}">
      <dgm:prSet/>
      <dgm:spPr/>
      <dgm:t>
        <a:bodyPr/>
        <a:lstStyle/>
        <a:p>
          <a:endParaRPr lang="en-US"/>
        </a:p>
      </dgm:t>
    </dgm:pt>
    <dgm:pt modelId="{1A187358-9880-4BA1-A793-C5BCD13251CA}" type="sibTrans" cxnId="{AD1F92CF-F845-412A-81A0-0632FA93A25E}">
      <dgm:prSet/>
      <dgm:spPr/>
      <dgm:t>
        <a:bodyPr/>
        <a:lstStyle/>
        <a:p>
          <a:endParaRPr lang="en-US"/>
        </a:p>
      </dgm:t>
    </dgm:pt>
    <dgm:pt modelId="{535C5137-9029-4006-9437-B3400281750F}">
      <dgm:prSet phldrT="[Text]"/>
      <dgm:spPr>
        <a:solidFill>
          <a:schemeClr val="accent4">
            <a:lumMod val="20000"/>
            <a:lumOff val="80000"/>
            <a:alpha val="90000"/>
          </a:schemeClr>
        </a:solidFill>
      </dgm:spPr>
      <dgm:t>
        <a:bodyPr/>
        <a:lstStyle/>
        <a:p>
          <a:r>
            <a:rPr lang="en-US" dirty="0" smtClean="0"/>
            <a:t>1 Referral to Law Enforcement</a:t>
          </a:r>
          <a:endParaRPr lang="en-US" dirty="0"/>
        </a:p>
      </dgm:t>
    </dgm:pt>
    <dgm:pt modelId="{DB715A3A-C1B0-40D6-9873-EEC097349351}" type="parTrans" cxnId="{2EEBA30A-0569-4CBC-B6F5-0044383E4892}">
      <dgm:prSet/>
      <dgm:spPr/>
      <dgm:t>
        <a:bodyPr/>
        <a:lstStyle/>
        <a:p>
          <a:endParaRPr lang="en-US"/>
        </a:p>
      </dgm:t>
    </dgm:pt>
    <dgm:pt modelId="{32EA26DB-BF63-4208-B2CC-0268164794F5}" type="sibTrans" cxnId="{2EEBA30A-0569-4CBC-B6F5-0044383E4892}">
      <dgm:prSet/>
      <dgm:spPr/>
      <dgm:t>
        <a:bodyPr/>
        <a:lstStyle/>
        <a:p>
          <a:endParaRPr lang="en-US"/>
        </a:p>
      </dgm:t>
    </dgm:pt>
    <dgm:pt modelId="{997A5440-A295-46BA-87AB-7DD4140B092A}">
      <dgm:prSet phldrT="[Text]"/>
      <dgm:spPr>
        <a:solidFill>
          <a:schemeClr val="accent2"/>
        </a:solidFill>
      </dgm:spPr>
      <dgm:t>
        <a:bodyPr/>
        <a:lstStyle/>
        <a:p>
          <a:r>
            <a:rPr lang="en-US" dirty="0" smtClean="0">
              <a:solidFill>
                <a:schemeClr val="tx1"/>
              </a:solidFill>
            </a:rPr>
            <a:t>Discipline by Student Demographic File</a:t>
          </a:r>
          <a:endParaRPr lang="en-US" dirty="0">
            <a:solidFill>
              <a:schemeClr val="tx1"/>
            </a:solidFill>
          </a:endParaRPr>
        </a:p>
      </dgm:t>
    </dgm:pt>
    <dgm:pt modelId="{FE2C4A9D-47AA-46C6-930B-8F3122B25769}" type="sibTrans" cxnId="{D54F2597-A90C-4B08-89B3-DF0C1DDDF09E}">
      <dgm:prSet/>
      <dgm:spPr/>
      <dgm:t>
        <a:bodyPr/>
        <a:lstStyle/>
        <a:p>
          <a:endParaRPr lang="en-US"/>
        </a:p>
      </dgm:t>
    </dgm:pt>
    <dgm:pt modelId="{9F919274-D216-4BAC-BA71-8CB168482247}" type="parTrans" cxnId="{D54F2597-A90C-4B08-89B3-DF0C1DDDF09E}">
      <dgm:prSet/>
      <dgm:spPr/>
      <dgm:t>
        <a:bodyPr/>
        <a:lstStyle/>
        <a:p>
          <a:endParaRPr lang="en-US"/>
        </a:p>
      </dgm:t>
    </dgm:pt>
    <dgm:pt modelId="{4106C2F8-59A2-4D82-8DD2-1C42B7B2AAE2}" type="pres">
      <dgm:prSet presAssocID="{13B0E53D-5861-41BE-AFCB-8064D1002293}" presName="Name0" presStyleCnt="0">
        <dgm:presLayoutVars>
          <dgm:dir/>
          <dgm:animLvl val="lvl"/>
          <dgm:resizeHandles val="exact"/>
        </dgm:presLayoutVars>
      </dgm:prSet>
      <dgm:spPr/>
      <dgm:t>
        <a:bodyPr/>
        <a:lstStyle/>
        <a:p>
          <a:endParaRPr lang="en-US"/>
        </a:p>
      </dgm:t>
    </dgm:pt>
    <dgm:pt modelId="{60D85027-6F7E-4239-B1D1-8A362B5CCCD5}" type="pres">
      <dgm:prSet presAssocID="{25A97493-361F-480A-A1AE-028E05B4092F}" presName="composite" presStyleCnt="0"/>
      <dgm:spPr/>
      <dgm:t>
        <a:bodyPr/>
        <a:lstStyle/>
        <a:p>
          <a:endParaRPr lang="en-US"/>
        </a:p>
      </dgm:t>
    </dgm:pt>
    <dgm:pt modelId="{4A73B697-1CCD-4284-8688-A9CC668A025E}" type="pres">
      <dgm:prSet presAssocID="{25A97493-361F-480A-A1AE-028E05B4092F}" presName="parTx" presStyleLbl="alignNode1" presStyleIdx="0" presStyleCnt="2" custLinFactNeighborX="-12093" custLinFactNeighborY="-52426">
        <dgm:presLayoutVars>
          <dgm:chMax val="0"/>
          <dgm:chPref val="0"/>
          <dgm:bulletEnabled val="1"/>
        </dgm:presLayoutVars>
      </dgm:prSet>
      <dgm:spPr/>
      <dgm:t>
        <a:bodyPr/>
        <a:lstStyle/>
        <a:p>
          <a:endParaRPr lang="en-US"/>
        </a:p>
      </dgm:t>
    </dgm:pt>
    <dgm:pt modelId="{AAC95CC1-A9A3-42AE-AD55-74585324C971}" type="pres">
      <dgm:prSet presAssocID="{25A97493-361F-480A-A1AE-028E05B4092F}" presName="desTx" presStyleLbl="alignAccFollowNode1" presStyleIdx="0" presStyleCnt="2">
        <dgm:presLayoutVars>
          <dgm:bulletEnabled val="1"/>
        </dgm:presLayoutVars>
      </dgm:prSet>
      <dgm:spPr/>
      <dgm:t>
        <a:bodyPr/>
        <a:lstStyle/>
        <a:p>
          <a:endParaRPr lang="en-US"/>
        </a:p>
      </dgm:t>
    </dgm:pt>
    <dgm:pt modelId="{61C45410-B2EE-42F1-897C-893B41CE5459}" type="pres">
      <dgm:prSet presAssocID="{5AB61651-9EB3-4829-99D8-E2A3785ABA52}" presName="space" presStyleCnt="0"/>
      <dgm:spPr/>
      <dgm:t>
        <a:bodyPr/>
        <a:lstStyle/>
        <a:p>
          <a:endParaRPr lang="en-US"/>
        </a:p>
      </dgm:t>
    </dgm:pt>
    <dgm:pt modelId="{0D897A15-0B55-41F3-BE4B-15DAFD374C29}" type="pres">
      <dgm:prSet presAssocID="{997A5440-A295-46BA-87AB-7DD4140B092A}" presName="composite" presStyleCnt="0"/>
      <dgm:spPr/>
      <dgm:t>
        <a:bodyPr/>
        <a:lstStyle/>
        <a:p>
          <a:endParaRPr lang="en-US"/>
        </a:p>
      </dgm:t>
    </dgm:pt>
    <dgm:pt modelId="{F15EA514-58DF-473E-AE3F-88D8BAA61192}" type="pres">
      <dgm:prSet presAssocID="{997A5440-A295-46BA-87AB-7DD4140B092A}" presName="parTx" presStyleLbl="alignNode1" presStyleIdx="1" presStyleCnt="2">
        <dgm:presLayoutVars>
          <dgm:chMax val="0"/>
          <dgm:chPref val="0"/>
          <dgm:bulletEnabled val="1"/>
        </dgm:presLayoutVars>
      </dgm:prSet>
      <dgm:spPr/>
      <dgm:t>
        <a:bodyPr/>
        <a:lstStyle/>
        <a:p>
          <a:endParaRPr lang="en-US"/>
        </a:p>
      </dgm:t>
    </dgm:pt>
    <dgm:pt modelId="{3E5A09A4-3562-430E-8E81-97D4B50370AC}" type="pres">
      <dgm:prSet presAssocID="{997A5440-A295-46BA-87AB-7DD4140B092A}" presName="desTx" presStyleLbl="alignAccFollowNode1" presStyleIdx="1" presStyleCnt="2">
        <dgm:presLayoutVars>
          <dgm:bulletEnabled val="1"/>
        </dgm:presLayoutVars>
      </dgm:prSet>
      <dgm:spPr/>
      <dgm:t>
        <a:bodyPr/>
        <a:lstStyle/>
        <a:p>
          <a:endParaRPr lang="en-US"/>
        </a:p>
      </dgm:t>
    </dgm:pt>
  </dgm:ptLst>
  <dgm:cxnLst>
    <dgm:cxn modelId="{A1766823-9C37-4312-B145-7C9F8580071E}" srcId="{05716BD7-8C3F-4A94-8323-1BA327EA9229}" destId="{A440E156-86C2-4BA1-9FA9-A94B033B70A0}" srcOrd="0" destOrd="0" parTransId="{5C6C617F-E006-4A7B-A3A7-983900E837F5}" sibTransId="{22F59E9E-4FEA-4C7E-9DDD-45C7A319DC82}"/>
    <dgm:cxn modelId="{B705BB94-862B-4B37-B665-881F74C408FF}" type="presOf" srcId="{535C5137-9029-4006-9437-B3400281750F}" destId="{AAC95CC1-A9A3-42AE-AD55-74585324C971}" srcOrd="0" destOrd="2" presId="urn:microsoft.com/office/officeart/2005/8/layout/hList1"/>
    <dgm:cxn modelId="{63431D9F-1A8B-46A3-81FA-843DD864F1D0}" srcId="{997A5440-A295-46BA-87AB-7DD4140B092A}" destId="{F5349FCA-7E61-43FB-A993-C08D5B9782CB}" srcOrd="1" destOrd="0" parTransId="{1DEF0166-F0DB-4429-99C4-07F7F3FBEB04}" sibTransId="{B66DB269-D4AD-4FAA-93FD-3CE718108039}"/>
    <dgm:cxn modelId="{85AC49E5-096D-4258-AF9E-89AEA7009677}" srcId="{997A5440-A295-46BA-87AB-7DD4140B092A}" destId="{D241A9C2-C5CD-4972-863C-6D171A697530}" srcOrd="0" destOrd="0" parTransId="{CD77AB23-92C2-42AE-AC87-B625B485116A}" sibTransId="{16FA7AC1-BB28-4781-A287-703539D95D57}"/>
    <dgm:cxn modelId="{7B76EC06-04BD-47AE-8E61-FEEA15323693}" type="presOf" srcId="{05716BD7-8C3F-4A94-8323-1BA327EA9229}" destId="{AAC95CC1-A9A3-42AE-AD55-74585324C971}" srcOrd="0" destOrd="0" presId="urn:microsoft.com/office/officeart/2005/8/layout/hList1"/>
    <dgm:cxn modelId="{36465E8D-B919-4F37-8FAF-8EABF82FDFE4}" type="presOf" srcId="{25A97493-361F-480A-A1AE-028E05B4092F}" destId="{4A73B697-1CCD-4284-8688-A9CC668A025E}" srcOrd="0" destOrd="0" presId="urn:microsoft.com/office/officeart/2005/8/layout/hList1"/>
    <dgm:cxn modelId="{B2C0FEEA-CD64-4DDA-8D8C-0A09CD26A406}" type="presOf" srcId="{13B0E53D-5861-41BE-AFCB-8064D1002293}" destId="{4106C2F8-59A2-4D82-8DD2-1C42B7B2AAE2}" srcOrd="0" destOrd="0" presId="urn:microsoft.com/office/officeart/2005/8/layout/hList1"/>
    <dgm:cxn modelId="{D54F2597-A90C-4B08-89B3-DF0C1DDDF09E}" srcId="{13B0E53D-5861-41BE-AFCB-8064D1002293}" destId="{997A5440-A295-46BA-87AB-7DD4140B092A}" srcOrd="1" destOrd="0" parTransId="{9F919274-D216-4BAC-BA71-8CB168482247}" sibTransId="{FE2C4A9D-47AA-46C6-930B-8F3122B25769}"/>
    <dgm:cxn modelId="{5CFDA422-D9D7-4232-8C73-0CAD02DC985C}" type="presOf" srcId="{997A5440-A295-46BA-87AB-7DD4140B092A}" destId="{F15EA514-58DF-473E-AE3F-88D8BAA61192}" srcOrd="0" destOrd="0" presId="urn:microsoft.com/office/officeart/2005/8/layout/hList1"/>
    <dgm:cxn modelId="{71CE1F29-476F-454D-9DAB-DD1AD8554854}" type="presOf" srcId="{F5349FCA-7E61-43FB-A993-C08D5B9782CB}" destId="{3E5A09A4-3562-430E-8E81-97D4B50370AC}" srcOrd="0" destOrd="1" presId="urn:microsoft.com/office/officeart/2005/8/layout/hList1"/>
    <dgm:cxn modelId="{AD1F92CF-F845-412A-81A0-0632FA93A25E}" srcId="{997A5440-A295-46BA-87AB-7DD4140B092A}" destId="{1B8557D5-4C2E-4D08-B2C1-16313B9BA171}" srcOrd="2" destOrd="0" parTransId="{4BD6C81C-778F-4182-BBC1-3F60BA262E82}" sibTransId="{1A187358-9880-4BA1-A793-C5BCD13251CA}"/>
    <dgm:cxn modelId="{D44ED6FC-91AA-4DEC-A3D4-8C35EDEE26CE}" type="presOf" srcId="{1B8557D5-4C2E-4D08-B2C1-16313B9BA171}" destId="{3E5A09A4-3562-430E-8E81-97D4B50370AC}" srcOrd="0" destOrd="2" presId="urn:microsoft.com/office/officeart/2005/8/layout/hList1"/>
    <dgm:cxn modelId="{6A48C786-13C0-4680-AEAB-C5797A4A7973}" srcId="{25A97493-361F-480A-A1AE-028E05B4092F}" destId="{05716BD7-8C3F-4A94-8323-1BA327EA9229}" srcOrd="0" destOrd="0" parTransId="{2A9F4557-B5F8-4E8E-88D5-BA31E7C5BFE4}" sibTransId="{C757F293-AAC8-4F93-B40E-C863CE67F8BE}"/>
    <dgm:cxn modelId="{D387AD9B-E544-42E2-9D85-93051539217E}" srcId="{13B0E53D-5861-41BE-AFCB-8064D1002293}" destId="{25A97493-361F-480A-A1AE-028E05B4092F}" srcOrd="0" destOrd="0" parTransId="{D3DA4D20-6914-44A0-8DE1-65DFDD787ECB}" sibTransId="{5AB61651-9EB3-4829-99D8-E2A3785ABA52}"/>
    <dgm:cxn modelId="{FB7382A9-447A-4EE7-B290-ECD331589A9F}" type="presOf" srcId="{D241A9C2-C5CD-4972-863C-6D171A697530}" destId="{3E5A09A4-3562-430E-8E81-97D4B50370AC}" srcOrd="0" destOrd="0" presId="urn:microsoft.com/office/officeart/2005/8/layout/hList1"/>
    <dgm:cxn modelId="{2EEBA30A-0569-4CBC-B6F5-0044383E4892}" srcId="{05716BD7-8C3F-4A94-8323-1BA327EA9229}" destId="{535C5137-9029-4006-9437-B3400281750F}" srcOrd="1" destOrd="0" parTransId="{DB715A3A-C1B0-40D6-9873-EEC097349351}" sibTransId="{32EA26DB-BF63-4208-B2CC-0268164794F5}"/>
    <dgm:cxn modelId="{D3EFAD2D-51FB-4298-A410-0574976774AF}" type="presOf" srcId="{A440E156-86C2-4BA1-9FA9-A94B033B70A0}" destId="{AAC95CC1-A9A3-42AE-AD55-74585324C971}" srcOrd="0" destOrd="1" presId="urn:microsoft.com/office/officeart/2005/8/layout/hList1"/>
    <dgm:cxn modelId="{DDECE820-7FEA-415F-A58A-70F9DE179217}" type="presParOf" srcId="{4106C2F8-59A2-4D82-8DD2-1C42B7B2AAE2}" destId="{60D85027-6F7E-4239-B1D1-8A362B5CCCD5}" srcOrd="0" destOrd="0" presId="urn:microsoft.com/office/officeart/2005/8/layout/hList1"/>
    <dgm:cxn modelId="{59AF9286-D960-4EBB-A4B0-2800591F16A4}" type="presParOf" srcId="{60D85027-6F7E-4239-B1D1-8A362B5CCCD5}" destId="{4A73B697-1CCD-4284-8688-A9CC668A025E}" srcOrd="0" destOrd="0" presId="urn:microsoft.com/office/officeart/2005/8/layout/hList1"/>
    <dgm:cxn modelId="{B0500B7B-D0E1-4A76-B0D6-20F07F9D152D}" type="presParOf" srcId="{60D85027-6F7E-4239-B1D1-8A362B5CCCD5}" destId="{AAC95CC1-A9A3-42AE-AD55-74585324C971}" srcOrd="1" destOrd="0" presId="urn:microsoft.com/office/officeart/2005/8/layout/hList1"/>
    <dgm:cxn modelId="{FCCF2A9E-9E2E-4123-AB52-E627A048CAFE}" type="presParOf" srcId="{4106C2F8-59A2-4D82-8DD2-1C42B7B2AAE2}" destId="{61C45410-B2EE-42F1-897C-893B41CE5459}" srcOrd="1" destOrd="0" presId="urn:microsoft.com/office/officeart/2005/8/layout/hList1"/>
    <dgm:cxn modelId="{CD5E0CE2-B830-457D-A67A-92D2578FEE59}" type="presParOf" srcId="{4106C2F8-59A2-4D82-8DD2-1C42B7B2AAE2}" destId="{0D897A15-0B55-41F3-BE4B-15DAFD374C29}" srcOrd="2" destOrd="0" presId="urn:microsoft.com/office/officeart/2005/8/layout/hList1"/>
    <dgm:cxn modelId="{C37C9A10-C44C-45BA-859A-01AE458DCDCE}" type="presParOf" srcId="{0D897A15-0B55-41F3-BE4B-15DAFD374C29}" destId="{F15EA514-58DF-473E-AE3F-88D8BAA61192}" srcOrd="0" destOrd="0" presId="urn:microsoft.com/office/officeart/2005/8/layout/hList1"/>
    <dgm:cxn modelId="{78D17AB6-5903-4DFA-965E-9B7FCE50182F}" type="presParOf" srcId="{0D897A15-0B55-41F3-BE4B-15DAFD374C29}" destId="{3E5A09A4-3562-430E-8E81-97D4B50370A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D6F30C-0762-4E0E-85F0-F7DF141E9E07}" type="doc">
      <dgm:prSet loTypeId="urn:microsoft.com/office/officeart/2005/8/layout/hierarchy2" loCatId="hierarchy" qsTypeId="urn:microsoft.com/office/officeart/2005/8/quickstyle/3d4" qsCatId="3D" csTypeId="urn:microsoft.com/office/officeart/2005/8/colors/accent2_5" csCatId="accent2" phldr="1"/>
      <dgm:spPr/>
      <dgm:t>
        <a:bodyPr/>
        <a:lstStyle/>
        <a:p>
          <a:endParaRPr lang="en-US"/>
        </a:p>
      </dgm:t>
    </dgm:pt>
    <dgm:pt modelId="{C0D6BF84-6C47-40CC-B685-46466BCC551C}">
      <dgm:prSet phldrT="[Text]" custT="1"/>
      <dgm:spPr>
        <a:solidFill>
          <a:srgbClr val="92D050">
            <a:alpha val="80000"/>
          </a:srgbClr>
        </a:solidFill>
      </dgm:spPr>
      <dgm:t>
        <a:bodyPr/>
        <a:lstStyle/>
        <a:p>
          <a:r>
            <a:rPr lang="en-US" sz="2000" dirty="0" smtClean="0">
              <a:solidFill>
                <a:schemeClr val="tx1"/>
              </a:solidFill>
            </a:rPr>
            <a:t>2 students fight and suspended </a:t>
          </a:r>
        </a:p>
        <a:p>
          <a:r>
            <a:rPr lang="en-US" sz="1800" dirty="0" smtClean="0">
              <a:solidFill>
                <a:schemeClr val="tx1"/>
              </a:solidFill>
            </a:rPr>
            <a:t>(1 out of school and the other in school)</a:t>
          </a:r>
          <a:endParaRPr lang="en-US" sz="1900" dirty="0">
            <a:solidFill>
              <a:schemeClr val="tx1"/>
            </a:solidFill>
          </a:endParaRPr>
        </a:p>
      </dgm:t>
    </dgm:pt>
    <dgm:pt modelId="{15203CF0-5DCF-4F71-9D72-7EDED61C3A7A}" type="parTrans" cxnId="{23508B03-501A-409A-801C-71E9CA235936}">
      <dgm:prSet/>
      <dgm:spPr/>
      <dgm:t>
        <a:bodyPr/>
        <a:lstStyle/>
        <a:p>
          <a:endParaRPr lang="en-US"/>
        </a:p>
      </dgm:t>
    </dgm:pt>
    <dgm:pt modelId="{630CC58B-FFCD-4D3F-B584-0392A634BA6B}" type="sibTrans" cxnId="{23508B03-501A-409A-801C-71E9CA235936}">
      <dgm:prSet/>
      <dgm:spPr/>
      <dgm:t>
        <a:bodyPr/>
        <a:lstStyle/>
        <a:p>
          <a:endParaRPr lang="en-US"/>
        </a:p>
      </dgm:t>
    </dgm:pt>
    <dgm:pt modelId="{221B6100-8D20-4971-8BC2-75D67988F0CD}">
      <dgm:prSet phldrT="[Text]"/>
      <dgm:spPr>
        <a:solidFill>
          <a:schemeClr val="accent4"/>
        </a:solidFill>
      </dgm:spPr>
      <dgm:t>
        <a:bodyPr/>
        <a:lstStyle/>
        <a:p>
          <a:r>
            <a:rPr lang="en-US" dirty="0" smtClean="0">
              <a:solidFill>
                <a:schemeClr val="bg1"/>
              </a:solidFill>
            </a:rPr>
            <a:t>Discipline by Action File</a:t>
          </a:r>
          <a:endParaRPr lang="en-US" dirty="0">
            <a:solidFill>
              <a:schemeClr val="bg1"/>
            </a:solidFill>
          </a:endParaRPr>
        </a:p>
      </dgm:t>
    </dgm:pt>
    <dgm:pt modelId="{6B57C720-21DD-4818-A8FD-0FD0F38E2432}" type="parTrans" cxnId="{ADFD7652-E8DB-4839-B233-6A94C3BD48B8}">
      <dgm:prSet/>
      <dgm:spPr/>
      <dgm:t>
        <a:bodyPr/>
        <a:lstStyle/>
        <a:p>
          <a:endParaRPr lang="en-US"/>
        </a:p>
      </dgm:t>
    </dgm:pt>
    <dgm:pt modelId="{319B8E48-C336-494D-A7A2-FEA3609E69CD}" type="sibTrans" cxnId="{ADFD7652-E8DB-4839-B233-6A94C3BD48B8}">
      <dgm:prSet/>
      <dgm:spPr/>
      <dgm:t>
        <a:bodyPr/>
        <a:lstStyle/>
        <a:p>
          <a:endParaRPr lang="en-US"/>
        </a:p>
      </dgm:t>
    </dgm:pt>
    <dgm:pt modelId="{FF3B3BDD-0D20-4B8F-BBDC-3B01478F9B0F}">
      <dgm:prSet phldrT="[Text]"/>
      <dgm:spPr>
        <a:solidFill>
          <a:schemeClr val="accent4"/>
        </a:solidFill>
      </dgm:spPr>
      <dgm:t>
        <a:bodyPr/>
        <a:lstStyle/>
        <a:p>
          <a:r>
            <a:rPr lang="en-US" dirty="0" smtClean="0">
              <a:solidFill>
                <a:schemeClr val="bg1"/>
              </a:solidFill>
            </a:rPr>
            <a:t>1 Incident of 3</a:t>
          </a:r>
          <a:r>
            <a:rPr lang="en-US" baseline="30000" dirty="0" smtClean="0">
              <a:solidFill>
                <a:schemeClr val="bg1"/>
              </a:solidFill>
            </a:rPr>
            <a:t>rd</a:t>
          </a:r>
          <a:r>
            <a:rPr lang="en-US" dirty="0" smtClean="0">
              <a:solidFill>
                <a:schemeClr val="bg1"/>
              </a:solidFill>
            </a:rPr>
            <a:t> Degree Assault, Out of School Suspension</a:t>
          </a:r>
          <a:endParaRPr lang="en-US" dirty="0">
            <a:solidFill>
              <a:schemeClr val="bg1"/>
            </a:solidFill>
          </a:endParaRPr>
        </a:p>
      </dgm:t>
    </dgm:pt>
    <dgm:pt modelId="{59195691-6A7D-4D62-BA22-F6287584C992}" type="parTrans" cxnId="{DF3AECD8-F527-4959-B870-04ACDA268431}">
      <dgm:prSet/>
      <dgm:spPr/>
      <dgm:t>
        <a:bodyPr/>
        <a:lstStyle/>
        <a:p>
          <a:endParaRPr lang="en-US"/>
        </a:p>
      </dgm:t>
    </dgm:pt>
    <dgm:pt modelId="{18A68F17-717F-4EAD-9402-676870454DFB}" type="sibTrans" cxnId="{DF3AECD8-F527-4959-B870-04ACDA268431}">
      <dgm:prSet/>
      <dgm:spPr/>
      <dgm:t>
        <a:bodyPr/>
        <a:lstStyle/>
        <a:p>
          <a:endParaRPr lang="en-US"/>
        </a:p>
      </dgm:t>
    </dgm:pt>
    <dgm:pt modelId="{2D06E72B-2FA2-447D-BFFA-387C06A58E91}">
      <dgm:prSet phldrT="[Text]"/>
      <dgm:spPr/>
      <dgm:t>
        <a:bodyPr/>
        <a:lstStyle/>
        <a:p>
          <a:r>
            <a:rPr lang="en-US" dirty="0" smtClean="0">
              <a:solidFill>
                <a:schemeClr val="tx1"/>
              </a:solidFill>
            </a:rPr>
            <a:t>Discipline by Student Demographic File</a:t>
          </a:r>
          <a:endParaRPr lang="en-US" dirty="0">
            <a:solidFill>
              <a:schemeClr val="tx1"/>
            </a:solidFill>
          </a:endParaRPr>
        </a:p>
      </dgm:t>
    </dgm:pt>
    <dgm:pt modelId="{4F1BB181-BD4D-4899-8F85-8DA0B4F347C4}" type="parTrans" cxnId="{86C932BC-074B-4ECB-9372-CCC4B797F59C}">
      <dgm:prSet/>
      <dgm:spPr/>
      <dgm:t>
        <a:bodyPr/>
        <a:lstStyle/>
        <a:p>
          <a:endParaRPr lang="en-US"/>
        </a:p>
      </dgm:t>
    </dgm:pt>
    <dgm:pt modelId="{427F90A4-A12E-4E8F-9EFA-0DC4E635C083}" type="sibTrans" cxnId="{86C932BC-074B-4ECB-9372-CCC4B797F59C}">
      <dgm:prSet/>
      <dgm:spPr/>
      <dgm:t>
        <a:bodyPr/>
        <a:lstStyle/>
        <a:p>
          <a:endParaRPr lang="en-US"/>
        </a:p>
      </dgm:t>
    </dgm:pt>
    <dgm:pt modelId="{E28FBCCF-FF41-44EA-BB2D-E17037BC97A7}">
      <dgm:prSet phldrT="[Text]"/>
      <dgm:spPr/>
      <dgm:t>
        <a:bodyPr/>
        <a:lstStyle/>
        <a:p>
          <a:r>
            <a:rPr lang="en-US" dirty="0" smtClean="0">
              <a:solidFill>
                <a:schemeClr val="accent2">
                  <a:lumMod val="40000"/>
                  <a:lumOff val="60000"/>
                </a:schemeClr>
              </a:solidFill>
            </a:rPr>
            <a:t>1 White, Male, 10</a:t>
          </a:r>
          <a:r>
            <a:rPr lang="en-US" baseline="30000" dirty="0" smtClean="0">
              <a:solidFill>
                <a:schemeClr val="accent2">
                  <a:lumMod val="40000"/>
                  <a:lumOff val="60000"/>
                </a:schemeClr>
              </a:solidFill>
            </a:rPr>
            <a:t>th</a:t>
          </a:r>
          <a:r>
            <a:rPr lang="en-US" dirty="0" smtClean="0">
              <a:solidFill>
                <a:schemeClr val="accent2">
                  <a:lumMod val="40000"/>
                  <a:lumOff val="60000"/>
                </a:schemeClr>
              </a:solidFill>
            </a:rPr>
            <a:t> grader,  Non IDEA, Non 504, Non ELL Student, Only 1 Out-of-School Suspended</a:t>
          </a:r>
          <a:endParaRPr lang="en-US" dirty="0">
            <a:solidFill>
              <a:schemeClr val="accent2">
                <a:lumMod val="40000"/>
                <a:lumOff val="60000"/>
              </a:schemeClr>
            </a:solidFill>
          </a:endParaRPr>
        </a:p>
      </dgm:t>
    </dgm:pt>
    <dgm:pt modelId="{0376CE72-A8AC-4FAA-900A-058B4EE2B50B}" type="parTrans" cxnId="{166F79C8-23D7-4A08-AFC3-2D66D6E75E3E}">
      <dgm:prSet/>
      <dgm:spPr/>
      <dgm:t>
        <a:bodyPr/>
        <a:lstStyle/>
        <a:p>
          <a:endParaRPr lang="en-US"/>
        </a:p>
      </dgm:t>
    </dgm:pt>
    <dgm:pt modelId="{C5AFACC3-6885-4DF7-9643-E63D5BCF3A28}" type="sibTrans" cxnId="{166F79C8-23D7-4A08-AFC3-2D66D6E75E3E}">
      <dgm:prSet/>
      <dgm:spPr/>
      <dgm:t>
        <a:bodyPr/>
        <a:lstStyle/>
        <a:p>
          <a:endParaRPr lang="en-US"/>
        </a:p>
      </dgm:t>
    </dgm:pt>
    <dgm:pt modelId="{5DF7B689-A282-4D15-90DA-EFDD6FE0DD30}">
      <dgm:prSet/>
      <dgm:spPr/>
      <dgm:t>
        <a:bodyPr/>
        <a:lstStyle/>
        <a:p>
          <a:r>
            <a:rPr lang="en-US" dirty="0" smtClean="0">
              <a:solidFill>
                <a:schemeClr val="accent2">
                  <a:lumMod val="40000"/>
                  <a:lumOff val="60000"/>
                </a:schemeClr>
              </a:solidFill>
            </a:rPr>
            <a:t>1 White, Male, 9</a:t>
          </a:r>
          <a:r>
            <a:rPr lang="en-US" baseline="30000" dirty="0" smtClean="0">
              <a:solidFill>
                <a:schemeClr val="accent2">
                  <a:lumMod val="40000"/>
                  <a:lumOff val="60000"/>
                </a:schemeClr>
              </a:solidFill>
            </a:rPr>
            <a:t>th</a:t>
          </a:r>
          <a:r>
            <a:rPr lang="en-US" dirty="0" smtClean="0">
              <a:solidFill>
                <a:schemeClr val="accent2">
                  <a:lumMod val="40000"/>
                  <a:lumOff val="60000"/>
                </a:schemeClr>
              </a:solidFill>
            </a:rPr>
            <a:t> grader,  Non IDEA, Non 504, Non ELL Student, 1 In-School Suspended</a:t>
          </a:r>
          <a:endParaRPr lang="en-US" dirty="0">
            <a:solidFill>
              <a:schemeClr val="accent2">
                <a:lumMod val="40000"/>
                <a:lumOff val="60000"/>
              </a:schemeClr>
            </a:solidFill>
          </a:endParaRPr>
        </a:p>
      </dgm:t>
    </dgm:pt>
    <dgm:pt modelId="{9EFDADFD-05F9-4B15-B8FA-7CA6B8F29255}" type="parTrans" cxnId="{B6690589-559A-4CC5-B171-CD00804941AD}">
      <dgm:prSet/>
      <dgm:spPr/>
      <dgm:t>
        <a:bodyPr/>
        <a:lstStyle/>
        <a:p>
          <a:endParaRPr lang="en-US"/>
        </a:p>
      </dgm:t>
    </dgm:pt>
    <dgm:pt modelId="{793786D3-CA40-419B-8563-2DE3A444EE6E}" type="sibTrans" cxnId="{B6690589-559A-4CC5-B171-CD00804941AD}">
      <dgm:prSet/>
      <dgm:spPr/>
      <dgm:t>
        <a:bodyPr/>
        <a:lstStyle/>
        <a:p>
          <a:endParaRPr lang="en-US"/>
        </a:p>
      </dgm:t>
    </dgm:pt>
    <dgm:pt modelId="{DF54190A-7272-4BAE-91D9-FCEB73D4A5D6}" type="pres">
      <dgm:prSet presAssocID="{C3D6F30C-0762-4E0E-85F0-F7DF141E9E07}" presName="diagram" presStyleCnt="0">
        <dgm:presLayoutVars>
          <dgm:chPref val="1"/>
          <dgm:dir/>
          <dgm:animOne val="branch"/>
          <dgm:animLvl val="lvl"/>
          <dgm:resizeHandles val="exact"/>
        </dgm:presLayoutVars>
      </dgm:prSet>
      <dgm:spPr/>
      <dgm:t>
        <a:bodyPr/>
        <a:lstStyle/>
        <a:p>
          <a:endParaRPr lang="en-US"/>
        </a:p>
      </dgm:t>
    </dgm:pt>
    <dgm:pt modelId="{5D2C8E16-D26A-4BF7-99FB-13B5FDF9FE48}" type="pres">
      <dgm:prSet presAssocID="{C0D6BF84-6C47-40CC-B685-46466BCC551C}" presName="root1" presStyleCnt="0"/>
      <dgm:spPr/>
      <dgm:t>
        <a:bodyPr/>
        <a:lstStyle/>
        <a:p>
          <a:endParaRPr lang="en-US"/>
        </a:p>
      </dgm:t>
    </dgm:pt>
    <dgm:pt modelId="{475518C4-21CD-4795-B83E-D94E75F09BF9}" type="pres">
      <dgm:prSet presAssocID="{C0D6BF84-6C47-40CC-B685-46466BCC551C}" presName="LevelOneTextNode" presStyleLbl="node0" presStyleIdx="0" presStyleCnt="1" custScaleX="102318" custScaleY="132306" custLinFactNeighborX="9170" custLinFactNeighborY="44933">
        <dgm:presLayoutVars>
          <dgm:chPref val="3"/>
        </dgm:presLayoutVars>
      </dgm:prSet>
      <dgm:spPr/>
      <dgm:t>
        <a:bodyPr/>
        <a:lstStyle/>
        <a:p>
          <a:endParaRPr lang="en-US"/>
        </a:p>
      </dgm:t>
    </dgm:pt>
    <dgm:pt modelId="{B106D44E-53D2-432B-BB54-04417C3901AD}" type="pres">
      <dgm:prSet presAssocID="{C0D6BF84-6C47-40CC-B685-46466BCC551C}" presName="level2hierChild" presStyleCnt="0"/>
      <dgm:spPr/>
      <dgm:t>
        <a:bodyPr/>
        <a:lstStyle/>
        <a:p>
          <a:endParaRPr lang="en-US"/>
        </a:p>
      </dgm:t>
    </dgm:pt>
    <dgm:pt modelId="{182A1281-9912-47BE-92E3-11334762076E}" type="pres">
      <dgm:prSet presAssocID="{6B57C720-21DD-4818-A8FD-0FD0F38E2432}" presName="conn2-1" presStyleLbl="parChTrans1D2" presStyleIdx="0" presStyleCnt="2"/>
      <dgm:spPr/>
      <dgm:t>
        <a:bodyPr/>
        <a:lstStyle/>
        <a:p>
          <a:endParaRPr lang="en-US"/>
        </a:p>
      </dgm:t>
    </dgm:pt>
    <dgm:pt modelId="{87BB0C6D-F9F3-40E1-B139-5FC7FE81194E}" type="pres">
      <dgm:prSet presAssocID="{6B57C720-21DD-4818-A8FD-0FD0F38E2432}" presName="connTx" presStyleLbl="parChTrans1D2" presStyleIdx="0" presStyleCnt="2"/>
      <dgm:spPr/>
      <dgm:t>
        <a:bodyPr/>
        <a:lstStyle/>
        <a:p>
          <a:endParaRPr lang="en-US"/>
        </a:p>
      </dgm:t>
    </dgm:pt>
    <dgm:pt modelId="{29677A24-4393-4752-BBAB-10FAD4D2D118}" type="pres">
      <dgm:prSet presAssocID="{221B6100-8D20-4971-8BC2-75D67988F0CD}" presName="root2" presStyleCnt="0"/>
      <dgm:spPr/>
      <dgm:t>
        <a:bodyPr/>
        <a:lstStyle/>
        <a:p>
          <a:endParaRPr lang="en-US"/>
        </a:p>
      </dgm:t>
    </dgm:pt>
    <dgm:pt modelId="{CB04FCA3-88C4-4925-B149-0C9688949B77}" type="pres">
      <dgm:prSet presAssocID="{221B6100-8D20-4971-8BC2-75D67988F0CD}" presName="LevelTwoTextNode" presStyleLbl="node2" presStyleIdx="0" presStyleCnt="2" custLinFactNeighborX="-13975" custLinFactNeighborY="5352">
        <dgm:presLayoutVars>
          <dgm:chPref val="3"/>
        </dgm:presLayoutVars>
      </dgm:prSet>
      <dgm:spPr/>
      <dgm:t>
        <a:bodyPr/>
        <a:lstStyle/>
        <a:p>
          <a:endParaRPr lang="en-US"/>
        </a:p>
      </dgm:t>
    </dgm:pt>
    <dgm:pt modelId="{A519C549-1EAE-4958-B224-89533435DBBE}" type="pres">
      <dgm:prSet presAssocID="{221B6100-8D20-4971-8BC2-75D67988F0CD}" presName="level3hierChild" presStyleCnt="0"/>
      <dgm:spPr/>
      <dgm:t>
        <a:bodyPr/>
        <a:lstStyle/>
        <a:p>
          <a:endParaRPr lang="en-US"/>
        </a:p>
      </dgm:t>
    </dgm:pt>
    <dgm:pt modelId="{8DE0C0EF-C9B2-4085-B77F-C01AA620C262}" type="pres">
      <dgm:prSet presAssocID="{59195691-6A7D-4D62-BA22-F6287584C992}" presName="conn2-1" presStyleLbl="parChTrans1D3" presStyleIdx="0" presStyleCnt="3"/>
      <dgm:spPr/>
      <dgm:t>
        <a:bodyPr/>
        <a:lstStyle/>
        <a:p>
          <a:endParaRPr lang="en-US"/>
        </a:p>
      </dgm:t>
    </dgm:pt>
    <dgm:pt modelId="{126D782F-C698-42F2-A30C-C7B8C30815D0}" type="pres">
      <dgm:prSet presAssocID="{59195691-6A7D-4D62-BA22-F6287584C992}" presName="connTx" presStyleLbl="parChTrans1D3" presStyleIdx="0" presStyleCnt="3"/>
      <dgm:spPr/>
      <dgm:t>
        <a:bodyPr/>
        <a:lstStyle/>
        <a:p>
          <a:endParaRPr lang="en-US"/>
        </a:p>
      </dgm:t>
    </dgm:pt>
    <dgm:pt modelId="{EF2D8453-7A83-426A-880B-CA6A2D2F6EAA}" type="pres">
      <dgm:prSet presAssocID="{FF3B3BDD-0D20-4B8F-BBDC-3B01478F9B0F}" presName="root2" presStyleCnt="0"/>
      <dgm:spPr/>
      <dgm:t>
        <a:bodyPr/>
        <a:lstStyle/>
        <a:p>
          <a:endParaRPr lang="en-US"/>
        </a:p>
      </dgm:t>
    </dgm:pt>
    <dgm:pt modelId="{1A4B19B3-7ECC-4DC9-9E02-724E55ED7CD3}" type="pres">
      <dgm:prSet presAssocID="{FF3B3BDD-0D20-4B8F-BBDC-3B01478F9B0F}" presName="LevelTwoTextNode" presStyleLbl="node3" presStyleIdx="0" presStyleCnt="3" custLinFactNeighborX="-24122" custLinFactNeighborY="-42555">
        <dgm:presLayoutVars>
          <dgm:chPref val="3"/>
        </dgm:presLayoutVars>
      </dgm:prSet>
      <dgm:spPr/>
      <dgm:t>
        <a:bodyPr/>
        <a:lstStyle/>
        <a:p>
          <a:endParaRPr lang="en-US"/>
        </a:p>
      </dgm:t>
    </dgm:pt>
    <dgm:pt modelId="{E8C0ED04-94FA-4A16-B830-9A1160402FD8}" type="pres">
      <dgm:prSet presAssocID="{FF3B3BDD-0D20-4B8F-BBDC-3B01478F9B0F}" presName="level3hierChild" presStyleCnt="0"/>
      <dgm:spPr/>
      <dgm:t>
        <a:bodyPr/>
        <a:lstStyle/>
        <a:p>
          <a:endParaRPr lang="en-US"/>
        </a:p>
      </dgm:t>
    </dgm:pt>
    <dgm:pt modelId="{37171CAF-FD05-42D9-A405-1B9DC86F9F0B}" type="pres">
      <dgm:prSet presAssocID="{4F1BB181-BD4D-4899-8F85-8DA0B4F347C4}" presName="conn2-1" presStyleLbl="parChTrans1D2" presStyleIdx="1" presStyleCnt="2"/>
      <dgm:spPr/>
      <dgm:t>
        <a:bodyPr/>
        <a:lstStyle/>
        <a:p>
          <a:endParaRPr lang="en-US"/>
        </a:p>
      </dgm:t>
    </dgm:pt>
    <dgm:pt modelId="{783BA29F-80CC-43B7-B771-605FF5BCF92E}" type="pres">
      <dgm:prSet presAssocID="{4F1BB181-BD4D-4899-8F85-8DA0B4F347C4}" presName="connTx" presStyleLbl="parChTrans1D2" presStyleIdx="1" presStyleCnt="2"/>
      <dgm:spPr/>
      <dgm:t>
        <a:bodyPr/>
        <a:lstStyle/>
        <a:p>
          <a:endParaRPr lang="en-US"/>
        </a:p>
      </dgm:t>
    </dgm:pt>
    <dgm:pt modelId="{52D9601F-7371-4BE0-91C6-510A3ADD5BB1}" type="pres">
      <dgm:prSet presAssocID="{2D06E72B-2FA2-447D-BFFA-387C06A58E91}" presName="root2" presStyleCnt="0"/>
      <dgm:spPr/>
      <dgm:t>
        <a:bodyPr/>
        <a:lstStyle/>
        <a:p>
          <a:endParaRPr lang="en-US"/>
        </a:p>
      </dgm:t>
    </dgm:pt>
    <dgm:pt modelId="{F362294A-8C7D-49C3-B7FE-944D129C5E0A}" type="pres">
      <dgm:prSet presAssocID="{2D06E72B-2FA2-447D-BFFA-387C06A58E91}" presName="LevelTwoTextNode" presStyleLbl="node2" presStyleIdx="1" presStyleCnt="2">
        <dgm:presLayoutVars>
          <dgm:chPref val="3"/>
        </dgm:presLayoutVars>
      </dgm:prSet>
      <dgm:spPr/>
      <dgm:t>
        <a:bodyPr/>
        <a:lstStyle/>
        <a:p>
          <a:endParaRPr lang="en-US"/>
        </a:p>
      </dgm:t>
    </dgm:pt>
    <dgm:pt modelId="{2727DA81-173A-49F9-870A-1921DAA46CBC}" type="pres">
      <dgm:prSet presAssocID="{2D06E72B-2FA2-447D-BFFA-387C06A58E91}" presName="level3hierChild" presStyleCnt="0"/>
      <dgm:spPr/>
      <dgm:t>
        <a:bodyPr/>
        <a:lstStyle/>
        <a:p>
          <a:endParaRPr lang="en-US"/>
        </a:p>
      </dgm:t>
    </dgm:pt>
    <dgm:pt modelId="{4953139F-B6E8-432E-8214-A78BF219C1CD}" type="pres">
      <dgm:prSet presAssocID="{0376CE72-A8AC-4FAA-900A-058B4EE2B50B}" presName="conn2-1" presStyleLbl="parChTrans1D3" presStyleIdx="1" presStyleCnt="3"/>
      <dgm:spPr/>
      <dgm:t>
        <a:bodyPr/>
        <a:lstStyle/>
        <a:p>
          <a:endParaRPr lang="en-US"/>
        </a:p>
      </dgm:t>
    </dgm:pt>
    <dgm:pt modelId="{8D86B0C5-8A33-4F99-BA5E-00276AE89804}" type="pres">
      <dgm:prSet presAssocID="{0376CE72-A8AC-4FAA-900A-058B4EE2B50B}" presName="connTx" presStyleLbl="parChTrans1D3" presStyleIdx="1" presStyleCnt="3"/>
      <dgm:spPr/>
      <dgm:t>
        <a:bodyPr/>
        <a:lstStyle/>
        <a:p>
          <a:endParaRPr lang="en-US"/>
        </a:p>
      </dgm:t>
    </dgm:pt>
    <dgm:pt modelId="{CD1CB0C1-E5AA-4FDE-B725-324C44349FA0}" type="pres">
      <dgm:prSet presAssocID="{E28FBCCF-FF41-44EA-BB2D-E17037BC97A7}" presName="root2" presStyleCnt="0"/>
      <dgm:spPr/>
      <dgm:t>
        <a:bodyPr/>
        <a:lstStyle/>
        <a:p>
          <a:endParaRPr lang="en-US"/>
        </a:p>
      </dgm:t>
    </dgm:pt>
    <dgm:pt modelId="{4DEEEE10-F814-4565-8C7F-6085DC2900C0}" type="pres">
      <dgm:prSet presAssocID="{E28FBCCF-FF41-44EA-BB2D-E17037BC97A7}" presName="LevelTwoTextNode" presStyleLbl="node3" presStyleIdx="1" presStyleCnt="3" custLinFactNeighborX="-21859" custLinFactNeighborY="-11425">
        <dgm:presLayoutVars>
          <dgm:chPref val="3"/>
        </dgm:presLayoutVars>
      </dgm:prSet>
      <dgm:spPr/>
      <dgm:t>
        <a:bodyPr/>
        <a:lstStyle/>
        <a:p>
          <a:endParaRPr lang="en-US"/>
        </a:p>
      </dgm:t>
    </dgm:pt>
    <dgm:pt modelId="{8FC857DA-35F4-40C8-BEF9-B5AEC26FB8E7}" type="pres">
      <dgm:prSet presAssocID="{E28FBCCF-FF41-44EA-BB2D-E17037BC97A7}" presName="level3hierChild" presStyleCnt="0"/>
      <dgm:spPr/>
      <dgm:t>
        <a:bodyPr/>
        <a:lstStyle/>
        <a:p>
          <a:endParaRPr lang="en-US"/>
        </a:p>
      </dgm:t>
    </dgm:pt>
    <dgm:pt modelId="{9A8E6289-CAA5-4FF7-A9B5-F5C205A98016}" type="pres">
      <dgm:prSet presAssocID="{9EFDADFD-05F9-4B15-B8FA-7CA6B8F29255}" presName="conn2-1" presStyleLbl="parChTrans1D3" presStyleIdx="2" presStyleCnt="3"/>
      <dgm:spPr/>
      <dgm:t>
        <a:bodyPr/>
        <a:lstStyle/>
        <a:p>
          <a:endParaRPr lang="en-US"/>
        </a:p>
      </dgm:t>
    </dgm:pt>
    <dgm:pt modelId="{D127DB9E-6AA0-4766-9E22-0A149FFE630B}" type="pres">
      <dgm:prSet presAssocID="{9EFDADFD-05F9-4B15-B8FA-7CA6B8F29255}" presName="connTx" presStyleLbl="parChTrans1D3" presStyleIdx="2" presStyleCnt="3"/>
      <dgm:spPr/>
      <dgm:t>
        <a:bodyPr/>
        <a:lstStyle/>
        <a:p>
          <a:endParaRPr lang="en-US"/>
        </a:p>
      </dgm:t>
    </dgm:pt>
    <dgm:pt modelId="{7409F61B-77C1-4960-8E30-D8E1A125F429}" type="pres">
      <dgm:prSet presAssocID="{5DF7B689-A282-4D15-90DA-EFDD6FE0DD30}" presName="root2" presStyleCnt="0"/>
      <dgm:spPr/>
      <dgm:t>
        <a:bodyPr/>
        <a:lstStyle/>
        <a:p>
          <a:endParaRPr lang="en-US"/>
        </a:p>
      </dgm:t>
    </dgm:pt>
    <dgm:pt modelId="{D41540CF-2A1C-4464-B64D-4781BD51F219}" type="pres">
      <dgm:prSet presAssocID="{5DF7B689-A282-4D15-90DA-EFDD6FE0DD30}" presName="LevelTwoTextNode" presStyleLbl="node3" presStyleIdx="2" presStyleCnt="3" custLinFactNeighborX="-17060" custLinFactNeighborY="-1364">
        <dgm:presLayoutVars>
          <dgm:chPref val="3"/>
        </dgm:presLayoutVars>
      </dgm:prSet>
      <dgm:spPr/>
      <dgm:t>
        <a:bodyPr/>
        <a:lstStyle/>
        <a:p>
          <a:endParaRPr lang="en-US"/>
        </a:p>
      </dgm:t>
    </dgm:pt>
    <dgm:pt modelId="{42FA564E-4478-4CE9-B8ED-6F6B91D488D3}" type="pres">
      <dgm:prSet presAssocID="{5DF7B689-A282-4D15-90DA-EFDD6FE0DD30}" presName="level3hierChild" presStyleCnt="0"/>
      <dgm:spPr/>
      <dgm:t>
        <a:bodyPr/>
        <a:lstStyle/>
        <a:p>
          <a:endParaRPr lang="en-US"/>
        </a:p>
      </dgm:t>
    </dgm:pt>
  </dgm:ptLst>
  <dgm:cxnLst>
    <dgm:cxn modelId="{DF3AECD8-F527-4959-B870-04ACDA268431}" srcId="{221B6100-8D20-4971-8BC2-75D67988F0CD}" destId="{FF3B3BDD-0D20-4B8F-BBDC-3B01478F9B0F}" srcOrd="0" destOrd="0" parTransId="{59195691-6A7D-4D62-BA22-F6287584C992}" sibTransId="{18A68F17-717F-4EAD-9402-676870454DFB}"/>
    <dgm:cxn modelId="{4107E4D7-91D8-4D88-B110-65BD87C609E9}" type="presOf" srcId="{5DF7B689-A282-4D15-90DA-EFDD6FE0DD30}" destId="{D41540CF-2A1C-4464-B64D-4781BD51F219}" srcOrd="0" destOrd="0" presId="urn:microsoft.com/office/officeart/2005/8/layout/hierarchy2"/>
    <dgm:cxn modelId="{B16BB54A-A40E-43E1-9E05-36AB9AE64C12}" type="presOf" srcId="{0376CE72-A8AC-4FAA-900A-058B4EE2B50B}" destId="{8D86B0C5-8A33-4F99-BA5E-00276AE89804}" srcOrd="1" destOrd="0" presId="urn:microsoft.com/office/officeart/2005/8/layout/hierarchy2"/>
    <dgm:cxn modelId="{86C932BC-074B-4ECB-9372-CCC4B797F59C}" srcId="{C0D6BF84-6C47-40CC-B685-46466BCC551C}" destId="{2D06E72B-2FA2-447D-BFFA-387C06A58E91}" srcOrd="1" destOrd="0" parTransId="{4F1BB181-BD4D-4899-8F85-8DA0B4F347C4}" sibTransId="{427F90A4-A12E-4E8F-9EFA-0DC4E635C083}"/>
    <dgm:cxn modelId="{3DDA91E7-0444-4336-A386-D85942F8F592}" type="presOf" srcId="{2D06E72B-2FA2-447D-BFFA-387C06A58E91}" destId="{F362294A-8C7D-49C3-B7FE-944D129C5E0A}" srcOrd="0" destOrd="0" presId="urn:microsoft.com/office/officeart/2005/8/layout/hierarchy2"/>
    <dgm:cxn modelId="{B14FA54D-8B6F-4B77-B1FF-B3FEB228624C}" type="presOf" srcId="{0376CE72-A8AC-4FAA-900A-058B4EE2B50B}" destId="{4953139F-B6E8-432E-8214-A78BF219C1CD}" srcOrd="0" destOrd="0" presId="urn:microsoft.com/office/officeart/2005/8/layout/hierarchy2"/>
    <dgm:cxn modelId="{145FFF6F-2860-4610-A3AE-67D1D27EE28A}" type="presOf" srcId="{6B57C720-21DD-4818-A8FD-0FD0F38E2432}" destId="{182A1281-9912-47BE-92E3-11334762076E}" srcOrd="0" destOrd="0" presId="urn:microsoft.com/office/officeart/2005/8/layout/hierarchy2"/>
    <dgm:cxn modelId="{97DBDA48-E7AF-4997-8FB7-000A956D9CF7}" type="presOf" srcId="{59195691-6A7D-4D62-BA22-F6287584C992}" destId="{126D782F-C698-42F2-A30C-C7B8C30815D0}" srcOrd="1" destOrd="0" presId="urn:microsoft.com/office/officeart/2005/8/layout/hierarchy2"/>
    <dgm:cxn modelId="{F09AC5DC-4890-480C-A3FA-64B10F6A93C6}" type="presOf" srcId="{221B6100-8D20-4971-8BC2-75D67988F0CD}" destId="{CB04FCA3-88C4-4925-B149-0C9688949B77}" srcOrd="0" destOrd="0" presId="urn:microsoft.com/office/officeart/2005/8/layout/hierarchy2"/>
    <dgm:cxn modelId="{508BD69C-19EC-4F6F-8751-4F15F25FB682}" type="presOf" srcId="{C0D6BF84-6C47-40CC-B685-46466BCC551C}" destId="{475518C4-21CD-4795-B83E-D94E75F09BF9}" srcOrd="0" destOrd="0" presId="urn:microsoft.com/office/officeart/2005/8/layout/hierarchy2"/>
    <dgm:cxn modelId="{507EDB5D-B81B-4F11-9D54-9BC08FC93BD4}" type="presOf" srcId="{9EFDADFD-05F9-4B15-B8FA-7CA6B8F29255}" destId="{9A8E6289-CAA5-4FF7-A9B5-F5C205A98016}" srcOrd="0" destOrd="0" presId="urn:microsoft.com/office/officeart/2005/8/layout/hierarchy2"/>
    <dgm:cxn modelId="{F552A3EA-80A7-47C9-8A76-27B9D61E8089}" type="presOf" srcId="{C3D6F30C-0762-4E0E-85F0-F7DF141E9E07}" destId="{DF54190A-7272-4BAE-91D9-FCEB73D4A5D6}" srcOrd="0" destOrd="0" presId="urn:microsoft.com/office/officeart/2005/8/layout/hierarchy2"/>
    <dgm:cxn modelId="{13234EAA-27F5-41A8-9370-2F276161A46A}" type="presOf" srcId="{4F1BB181-BD4D-4899-8F85-8DA0B4F347C4}" destId="{783BA29F-80CC-43B7-B771-605FF5BCF92E}" srcOrd="1" destOrd="0" presId="urn:microsoft.com/office/officeart/2005/8/layout/hierarchy2"/>
    <dgm:cxn modelId="{C1446497-27B7-4AC6-A210-69BAEFEE6F8B}" type="presOf" srcId="{6B57C720-21DD-4818-A8FD-0FD0F38E2432}" destId="{87BB0C6D-F9F3-40E1-B139-5FC7FE81194E}" srcOrd="1" destOrd="0" presId="urn:microsoft.com/office/officeart/2005/8/layout/hierarchy2"/>
    <dgm:cxn modelId="{B6690589-559A-4CC5-B171-CD00804941AD}" srcId="{2D06E72B-2FA2-447D-BFFA-387C06A58E91}" destId="{5DF7B689-A282-4D15-90DA-EFDD6FE0DD30}" srcOrd="1" destOrd="0" parTransId="{9EFDADFD-05F9-4B15-B8FA-7CA6B8F29255}" sibTransId="{793786D3-CA40-419B-8563-2DE3A444EE6E}"/>
    <dgm:cxn modelId="{ACE378E8-1119-4C96-B948-38665F506ADD}" type="presOf" srcId="{9EFDADFD-05F9-4B15-B8FA-7CA6B8F29255}" destId="{D127DB9E-6AA0-4766-9E22-0A149FFE630B}" srcOrd="1" destOrd="0" presId="urn:microsoft.com/office/officeart/2005/8/layout/hierarchy2"/>
    <dgm:cxn modelId="{3CC37F35-8241-4FFB-9B06-74DA3E71B803}" type="presOf" srcId="{59195691-6A7D-4D62-BA22-F6287584C992}" destId="{8DE0C0EF-C9B2-4085-B77F-C01AA620C262}" srcOrd="0" destOrd="0" presId="urn:microsoft.com/office/officeart/2005/8/layout/hierarchy2"/>
    <dgm:cxn modelId="{1AA35906-5CA2-4382-9153-B569F8A76724}" type="presOf" srcId="{E28FBCCF-FF41-44EA-BB2D-E17037BC97A7}" destId="{4DEEEE10-F814-4565-8C7F-6085DC2900C0}" srcOrd="0" destOrd="0" presId="urn:microsoft.com/office/officeart/2005/8/layout/hierarchy2"/>
    <dgm:cxn modelId="{23508B03-501A-409A-801C-71E9CA235936}" srcId="{C3D6F30C-0762-4E0E-85F0-F7DF141E9E07}" destId="{C0D6BF84-6C47-40CC-B685-46466BCC551C}" srcOrd="0" destOrd="0" parTransId="{15203CF0-5DCF-4F71-9D72-7EDED61C3A7A}" sibTransId="{630CC58B-FFCD-4D3F-B584-0392A634BA6B}"/>
    <dgm:cxn modelId="{ADFD7652-E8DB-4839-B233-6A94C3BD48B8}" srcId="{C0D6BF84-6C47-40CC-B685-46466BCC551C}" destId="{221B6100-8D20-4971-8BC2-75D67988F0CD}" srcOrd="0" destOrd="0" parTransId="{6B57C720-21DD-4818-A8FD-0FD0F38E2432}" sibTransId="{319B8E48-C336-494D-A7A2-FEA3609E69CD}"/>
    <dgm:cxn modelId="{282F8D18-5390-4662-B73D-AD4BF042B263}" type="presOf" srcId="{FF3B3BDD-0D20-4B8F-BBDC-3B01478F9B0F}" destId="{1A4B19B3-7ECC-4DC9-9E02-724E55ED7CD3}" srcOrd="0" destOrd="0" presId="urn:microsoft.com/office/officeart/2005/8/layout/hierarchy2"/>
    <dgm:cxn modelId="{65BF1ADD-97CD-4B3E-954B-7F2DB217D629}" type="presOf" srcId="{4F1BB181-BD4D-4899-8F85-8DA0B4F347C4}" destId="{37171CAF-FD05-42D9-A405-1B9DC86F9F0B}" srcOrd="0" destOrd="0" presId="urn:microsoft.com/office/officeart/2005/8/layout/hierarchy2"/>
    <dgm:cxn modelId="{166F79C8-23D7-4A08-AFC3-2D66D6E75E3E}" srcId="{2D06E72B-2FA2-447D-BFFA-387C06A58E91}" destId="{E28FBCCF-FF41-44EA-BB2D-E17037BC97A7}" srcOrd="0" destOrd="0" parTransId="{0376CE72-A8AC-4FAA-900A-058B4EE2B50B}" sibTransId="{C5AFACC3-6885-4DF7-9643-E63D5BCF3A28}"/>
    <dgm:cxn modelId="{C31B3978-4A93-467F-B692-1392E4A60F26}" type="presParOf" srcId="{DF54190A-7272-4BAE-91D9-FCEB73D4A5D6}" destId="{5D2C8E16-D26A-4BF7-99FB-13B5FDF9FE48}" srcOrd="0" destOrd="0" presId="urn:microsoft.com/office/officeart/2005/8/layout/hierarchy2"/>
    <dgm:cxn modelId="{22932A6D-8D88-48A4-B294-DF0BDBCEE65B}" type="presParOf" srcId="{5D2C8E16-D26A-4BF7-99FB-13B5FDF9FE48}" destId="{475518C4-21CD-4795-B83E-D94E75F09BF9}" srcOrd="0" destOrd="0" presId="urn:microsoft.com/office/officeart/2005/8/layout/hierarchy2"/>
    <dgm:cxn modelId="{4832AFE2-B43B-4323-AEB6-C6289CE10750}" type="presParOf" srcId="{5D2C8E16-D26A-4BF7-99FB-13B5FDF9FE48}" destId="{B106D44E-53D2-432B-BB54-04417C3901AD}" srcOrd="1" destOrd="0" presId="urn:microsoft.com/office/officeart/2005/8/layout/hierarchy2"/>
    <dgm:cxn modelId="{64FE5541-3C52-4E9E-8CF3-4697CF66E89E}" type="presParOf" srcId="{B106D44E-53D2-432B-BB54-04417C3901AD}" destId="{182A1281-9912-47BE-92E3-11334762076E}" srcOrd="0" destOrd="0" presId="urn:microsoft.com/office/officeart/2005/8/layout/hierarchy2"/>
    <dgm:cxn modelId="{4BB866C1-998E-4B75-A04D-BDEF6DD89E4C}" type="presParOf" srcId="{182A1281-9912-47BE-92E3-11334762076E}" destId="{87BB0C6D-F9F3-40E1-B139-5FC7FE81194E}" srcOrd="0" destOrd="0" presId="urn:microsoft.com/office/officeart/2005/8/layout/hierarchy2"/>
    <dgm:cxn modelId="{67B64F28-3F00-4CD0-B55B-0535182B5C17}" type="presParOf" srcId="{B106D44E-53D2-432B-BB54-04417C3901AD}" destId="{29677A24-4393-4752-BBAB-10FAD4D2D118}" srcOrd="1" destOrd="0" presId="urn:microsoft.com/office/officeart/2005/8/layout/hierarchy2"/>
    <dgm:cxn modelId="{703CD8DF-E04D-48CF-A198-B3255391BB91}" type="presParOf" srcId="{29677A24-4393-4752-BBAB-10FAD4D2D118}" destId="{CB04FCA3-88C4-4925-B149-0C9688949B77}" srcOrd="0" destOrd="0" presId="urn:microsoft.com/office/officeart/2005/8/layout/hierarchy2"/>
    <dgm:cxn modelId="{194B0C8D-45B2-4B89-986B-D1643CF7E4EE}" type="presParOf" srcId="{29677A24-4393-4752-BBAB-10FAD4D2D118}" destId="{A519C549-1EAE-4958-B224-89533435DBBE}" srcOrd="1" destOrd="0" presId="urn:microsoft.com/office/officeart/2005/8/layout/hierarchy2"/>
    <dgm:cxn modelId="{46F96CFF-C77E-4AA0-A8C9-85369D1E897D}" type="presParOf" srcId="{A519C549-1EAE-4958-B224-89533435DBBE}" destId="{8DE0C0EF-C9B2-4085-B77F-C01AA620C262}" srcOrd="0" destOrd="0" presId="urn:microsoft.com/office/officeart/2005/8/layout/hierarchy2"/>
    <dgm:cxn modelId="{8BA98869-257D-4406-BC7C-333D3F949D2D}" type="presParOf" srcId="{8DE0C0EF-C9B2-4085-B77F-C01AA620C262}" destId="{126D782F-C698-42F2-A30C-C7B8C30815D0}" srcOrd="0" destOrd="0" presId="urn:microsoft.com/office/officeart/2005/8/layout/hierarchy2"/>
    <dgm:cxn modelId="{CE59D6D4-07DD-47BA-987F-43D3D1B41C40}" type="presParOf" srcId="{A519C549-1EAE-4958-B224-89533435DBBE}" destId="{EF2D8453-7A83-426A-880B-CA6A2D2F6EAA}" srcOrd="1" destOrd="0" presId="urn:microsoft.com/office/officeart/2005/8/layout/hierarchy2"/>
    <dgm:cxn modelId="{5D3D5C62-BAFD-452A-AD55-208D3BDFC9E6}" type="presParOf" srcId="{EF2D8453-7A83-426A-880B-CA6A2D2F6EAA}" destId="{1A4B19B3-7ECC-4DC9-9E02-724E55ED7CD3}" srcOrd="0" destOrd="0" presId="urn:microsoft.com/office/officeart/2005/8/layout/hierarchy2"/>
    <dgm:cxn modelId="{AD0A7418-851C-40F1-887D-CEF021C4446E}" type="presParOf" srcId="{EF2D8453-7A83-426A-880B-CA6A2D2F6EAA}" destId="{E8C0ED04-94FA-4A16-B830-9A1160402FD8}" srcOrd="1" destOrd="0" presId="urn:microsoft.com/office/officeart/2005/8/layout/hierarchy2"/>
    <dgm:cxn modelId="{83F78D9F-0490-4192-A090-B319AB51DD2C}" type="presParOf" srcId="{B106D44E-53D2-432B-BB54-04417C3901AD}" destId="{37171CAF-FD05-42D9-A405-1B9DC86F9F0B}" srcOrd="2" destOrd="0" presId="urn:microsoft.com/office/officeart/2005/8/layout/hierarchy2"/>
    <dgm:cxn modelId="{630BEE84-B3EB-41D7-9435-0199894C1D17}" type="presParOf" srcId="{37171CAF-FD05-42D9-A405-1B9DC86F9F0B}" destId="{783BA29F-80CC-43B7-B771-605FF5BCF92E}" srcOrd="0" destOrd="0" presId="urn:microsoft.com/office/officeart/2005/8/layout/hierarchy2"/>
    <dgm:cxn modelId="{7955B58A-64F7-4906-8284-4E7A6CED4EFE}" type="presParOf" srcId="{B106D44E-53D2-432B-BB54-04417C3901AD}" destId="{52D9601F-7371-4BE0-91C6-510A3ADD5BB1}" srcOrd="3" destOrd="0" presId="urn:microsoft.com/office/officeart/2005/8/layout/hierarchy2"/>
    <dgm:cxn modelId="{C2E52FB7-BEBA-4773-A1B6-4A55ADF13A89}" type="presParOf" srcId="{52D9601F-7371-4BE0-91C6-510A3ADD5BB1}" destId="{F362294A-8C7D-49C3-B7FE-944D129C5E0A}" srcOrd="0" destOrd="0" presId="urn:microsoft.com/office/officeart/2005/8/layout/hierarchy2"/>
    <dgm:cxn modelId="{8E87908F-5888-425C-BF30-006BF2F24DCF}" type="presParOf" srcId="{52D9601F-7371-4BE0-91C6-510A3ADD5BB1}" destId="{2727DA81-173A-49F9-870A-1921DAA46CBC}" srcOrd="1" destOrd="0" presId="urn:microsoft.com/office/officeart/2005/8/layout/hierarchy2"/>
    <dgm:cxn modelId="{D5BE2791-79D6-465D-ADAB-E3C1A90EC44C}" type="presParOf" srcId="{2727DA81-173A-49F9-870A-1921DAA46CBC}" destId="{4953139F-B6E8-432E-8214-A78BF219C1CD}" srcOrd="0" destOrd="0" presId="urn:microsoft.com/office/officeart/2005/8/layout/hierarchy2"/>
    <dgm:cxn modelId="{F9A33C19-5A86-463E-B7FC-EE6FB29348B1}" type="presParOf" srcId="{4953139F-B6E8-432E-8214-A78BF219C1CD}" destId="{8D86B0C5-8A33-4F99-BA5E-00276AE89804}" srcOrd="0" destOrd="0" presId="urn:microsoft.com/office/officeart/2005/8/layout/hierarchy2"/>
    <dgm:cxn modelId="{9502A043-B195-470E-BBD0-AFF5EDDFF2B4}" type="presParOf" srcId="{2727DA81-173A-49F9-870A-1921DAA46CBC}" destId="{CD1CB0C1-E5AA-4FDE-B725-324C44349FA0}" srcOrd="1" destOrd="0" presId="urn:microsoft.com/office/officeart/2005/8/layout/hierarchy2"/>
    <dgm:cxn modelId="{3AB8275E-F055-4A8A-95AA-F21C2AFBB5C4}" type="presParOf" srcId="{CD1CB0C1-E5AA-4FDE-B725-324C44349FA0}" destId="{4DEEEE10-F814-4565-8C7F-6085DC2900C0}" srcOrd="0" destOrd="0" presId="urn:microsoft.com/office/officeart/2005/8/layout/hierarchy2"/>
    <dgm:cxn modelId="{AC6336DB-F07F-4A62-B5F5-1EA04D157AA7}" type="presParOf" srcId="{CD1CB0C1-E5AA-4FDE-B725-324C44349FA0}" destId="{8FC857DA-35F4-40C8-BEF9-B5AEC26FB8E7}" srcOrd="1" destOrd="0" presId="urn:microsoft.com/office/officeart/2005/8/layout/hierarchy2"/>
    <dgm:cxn modelId="{FF1E60DA-31B3-47CC-BB04-2E3D95C33B98}" type="presParOf" srcId="{2727DA81-173A-49F9-870A-1921DAA46CBC}" destId="{9A8E6289-CAA5-4FF7-A9B5-F5C205A98016}" srcOrd="2" destOrd="0" presId="urn:microsoft.com/office/officeart/2005/8/layout/hierarchy2"/>
    <dgm:cxn modelId="{423F8BD4-4630-49D6-8645-3C1BAD53341A}" type="presParOf" srcId="{9A8E6289-CAA5-4FF7-A9B5-F5C205A98016}" destId="{D127DB9E-6AA0-4766-9E22-0A149FFE630B}" srcOrd="0" destOrd="0" presId="urn:microsoft.com/office/officeart/2005/8/layout/hierarchy2"/>
    <dgm:cxn modelId="{2B9B9C61-00E7-4EF4-92E3-65E1AD46D27C}" type="presParOf" srcId="{2727DA81-173A-49F9-870A-1921DAA46CBC}" destId="{7409F61B-77C1-4960-8E30-D8E1A125F429}" srcOrd="3" destOrd="0" presId="urn:microsoft.com/office/officeart/2005/8/layout/hierarchy2"/>
    <dgm:cxn modelId="{ACC1F52E-C5A2-42A9-BA36-D5F95AF749AD}" type="presParOf" srcId="{7409F61B-77C1-4960-8E30-D8E1A125F429}" destId="{D41540CF-2A1C-4464-B64D-4781BD51F219}" srcOrd="0" destOrd="0" presId="urn:microsoft.com/office/officeart/2005/8/layout/hierarchy2"/>
    <dgm:cxn modelId="{71F4D86B-0516-4B56-9A7C-A4453E7DB97C}" type="presParOf" srcId="{7409F61B-77C1-4960-8E30-D8E1A125F429}" destId="{42FA564E-4478-4CE9-B8ED-6F6B91D488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B0E53D-5861-41BE-AFCB-8064D1002293}" type="doc">
      <dgm:prSet loTypeId="urn:microsoft.com/office/officeart/2005/8/layout/hList1" loCatId="list" qsTypeId="urn:microsoft.com/office/officeart/2005/8/quickstyle/3d1" qsCatId="3D" csTypeId="urn:microsoft.com/office/officeart/2005/8/colors/accent1_3" csCatId="accent1" phldr="1"/>
      <dgm:spPr/>
      <dgm:t>
        <a:bodyPr/>
        <a:lstStyle/>
        <a:p>
          <a:endParaRPr lang="en-US"/>
        </a:p>
      </dgm:t>
    </dgm:pt>
    <dgm:pt modelId="{25A97493-361F-480A-A1AE-028E05B4092F}">
      <dgm:prSet phldrT="[Text]"/>
      <dgm:spPr>
        <a:solidFill>
          <a:schemeClr val="accent4"/>
        </a:solidFill>
      </dgm:spPr>
      <dgm:t>
        <a:bodyPr/>
        <a:lstStyle/>
        <a:p>
          <a:r>
            <a:rPr lang="en-US" dirty="0" smtClean="0">
              <a:solidFill>
                <a:schemeClr val="bg1"/>
              </a:solidFill>
            </a:rPr>
            <a:t>Discipline by Action File</a:t>
          </a:r>
          <a:endParaRPr lang="en-US" dirty="0">
            <a:solidFill>
              <a:schemeClr val="bg1"/>
            </a:solidFill>
          </a:endParaRPr>
        </a:p>
      </dgm:t>
    </dgm:pt>
    <dgm:pt modelId="{D3DA4D20-6914-44A0-8DE1-65DFDD787ECB}" type="parTrans" cxnId="{D387AD9B-E544-42E2-9D85-93051539217E}">
      <dgm:prSet/>
      <dgm:spPr/>
      <dgm:t>
        <a:bodyPr/>
        <a:lstStyle/>
        <a:p>
          <a:endParaRPr lang="en-US"/>
        </a:p>
      </dgm:t>
    </dgm:pt>
    <dgm:pt modelId="{5AB61651-9EB3-4829-99D8-E2A3785ABA52}" type="sibTrans" cxnId="{D387AD9B-E544-42E2-9D85-93051539217E}">
      <dgm:prSet/>
      <dgm:spPr/>
      <dgm:t>
        <a:bodyPr/>
        <a:lstStyle/>
        <a:p>
          <a:endParaRPr lang="en-US"/>
        </a:p>
      </dgm:t>
    </dgm:pt>
    <dgm:pt modelId="{05716BD7-8C3F-4A94-8323-1BA327EA9229}">
      <dgm:prSet phldrT="[Text]"/>
      <dgm:spPr>
        <a:solidFill>
          <a:schemeClr val="accent4">
            <a:lumMod val="20000"/>
            <a:lumOff val="80000"/>
            <a:alpha val="90000"/>
          </a:schemeClr>
        </a:solidFill>
      </dgm:spPr>
      <dgm:t>
        <a:bodyPr/>
        <a:lstStyle/>
        <a:p>
          <a:r>
            <a:rPr lang="en-US" dirty="0" smtClean="0"/>
            <a:t>1 Incident</a:t>
          </a:r>
          <a:endParaRPr lang="en-US" dirty="0"/>
        </a:p>
      </dgm:t>
    </dgm:pt>
    <dgm:pt modelId="{2A9F4557-B5F8-4E8E-88D5-BA31E7C5BFE4}" type="parTrans" cxnId="{6A48C786-13C0-4680-AEAB-C5797A4A7973}">
      <dgm:prSet/>
      <dgm:spPr/>
      <dgm:t>
        <a:bodyPr/>
        <a:lstStyle/>
        <a:p>
          <a:endParaRPr lang="en-US"/>
        </a:p>
      </dgm:t>
    </dgm:pt>
    <dgm:pt modelId="{C757F293-AAC8-4F93-B40E-C863CE67F8BE}" type="sibTrans" cxnId="{6A48C786-13C0-4680-AEAB-C5797A4A7973}">
      <dgm:prSet/>
      <dgm:spPr/>
      <dgm:t>
        <a:bodyPr/>
        <a:lstStyle/>
        <a:p>
          <a:endParaRPr lang="en-US"/>
        </a:p>
      </dgm:t>
    </dgm:pt>
    <dgm:pt modelId="{A440E156-86C2-4BA1-9FA9-A94B033B70A0}">
      <dgm:prSet phldrT="[Text]"/>
      <dgm:spPr>
        <a:solidFill>
          <a:schemeClr val="accent4">
            <a:lumMod val="20000"/>
            <a:lumOff val="80000"/>
            <a:alpha val="90000"/>
          </a:schemeClr>
        </a:solidFill>
      </dgm:spPr>
      <dgm:t>
        <a:bodyPr/>
        <a:lstStyle/>
        <a:p>
          <a:r>
            <a:rPr lang="en-US" dirty="0" smtClean="0"/>
            <a:t>1 Expulsion</a:t>
          </a:r>
          <a:endParaRPr lang="en-US" dirty="0"/>
        </a:p>
      </dgm:t>
    </dgm:pt>
    <dgm:pt modelId="{5C6C617F-E006-4A7B-A3A7-983900E837F5}" type="parTrans" cxnId="{A1766823-9C37-4312-B145-7C9F8580071E}">
      <dgm:prSet/>
      <dgm:spPr/>
      <dgm:t>
        <a:bodyPr/>
        <a:lstStyle/>
        <a:p>
          <a:endParaRPr lang="en-US"/>
        </a:p>
      </dgm:t>
    </dgm:pt>
    <dgm:pt modelId="{22F59E9E-4FEA-4C7E-9DDD-45C7A319DC82}" type="sibTrans" cxnId="{A1766823-9C37-4312-B145-7C9F8580071E}">
      <dgm:prSet/>
      <dgm:spPr/>
      <dgm:t>
        <a:bodyPr/>
        <a:lstStyle/>
        <a:p>
          <a:endParaRPr lang="en-US"/>
        </a:p>
      </dgm:t>
    </dgm:pt>
    <dgm:pt modelId="{997A5440-A295-46BA-87AB-7DD4140B092A}">
      <dgm:prSet phldrT="[Text]"/>
      <dgm:spPr>
        <a:solidFill>
          <a:schemeClr val="accent2"/>
        </a:solidFill>
      </dgm:spPr>
      <dgm:t>
        <a:bodyPr/>
        <a:lstStyle/>
        <a:p>
          <a:r>
            <a:rPr lang="en-US" dirty="0" smtClean="0">
              <a:solidFill>
                <a:schemeClr val="tx1"/>
              </a:solidFill>
            </a:rPr>
            <a:t>Discipline by Student Demographic File</a:t>
          </a:r>
          <a:endParaRPr lang="en-US" dirty="0">
            <a:solidFill>
              <a:schemeClr val="tx1"/>
            </a:solidFill>
          </a:endParaRPr>
        </a:p>
      </dgm:t>
    </dgm:pt>
    <dgm:pt modelId="{9F919274-D216-4BAC-BA71-8CB168482247}" type="parTrans" cxnId="{D54F2597-A90C-4B08-89B3-DF0C1DDDF09E}">
      <dgm:prSet/>
      <dgm:spPr/>
      <dgm:t>
        <a:bodyPr/>
        <a:lstStyle/>
        <a:p>
          <a:endParaRPr lang="en-US"/>
        </a:p>
      </dgm:t>
    </dgm:pt>
    <dgm:pt modelId="{FE2C4A9D-47AA-46C6-930B-8F3122B25769}" type="sibTrans" cxnId="{D54F2597-A90C-4B08-89B3-DF0C1DDDF09E}">
      <dgm:prSet/>
      <dgm:spPr/>
      <dgm:t>
        <a:bodyPr/>
        <a:lstStyle/>
        <a:p>
          <a:endParaRPr lang="en-US"/>
        </a:p>
      </dgm:t>
    </dgm:pt>
    <dgm:pt modelId="{D241A9C2-C5CD-4972-863C-6D171A697530}">
      <dgm:prSet phldrT="[Text]"/>
      <dgm:spPr>
        <a:solidFill>
          <a:schemeClr val="accent2">
            <a:lumMod val="40000"/>
            <a:lumOff val="60000"/>
            <a:alpha val="90000"/>
          </a:schemeClr>
        </a:solidFill>
      </dgm:spPr>
      <dgm:t>
        <a:bodyPr/>
        <a:lstStyle/>
        <a:p>
          <a:r>
            <a:rPr lang="en-US" dirty="0" smtClean="0"/>
            <a:t>1 White, Male, 7</a:t>
          </a:r>
          <a:r>
            <a:rPr lang="en-US" baseline="30000" dirty="0" smtClean="0"/>
            <a:t>th</a:t>
          </a:r>
          <a:r>
            <a:rPr lang="en-US" dirty="0" smtClean="0"/>
            <a:t> grader, Non IDEA, Non 504, Non ELL Student Expelled with Services</a:t>
          </a:r>
          <a:endParaRPr lang="en-US" dirty="0"/>
        </a:p>
      </dgm:t>
    </dgm:pt>
    <dgm:pt modelId="{CD77AB23-92C2-42AE-AC87-B625B485116A}" type="parTrans" cxnId="{85AC49E5-096D-4258-AF9E-89AEA7009677}">
      <dgm:prSet/>
      <dgm:spPr/>
      <dgm:t>
        <a:bodyPr/>
        <a:lstStyle/>
        <a:p>
          <a:endParaRPr lang="en-US"/>
        </a:p>
      </dgm:t>
    </dgm:pt>
    <dgm:pt modelId="{16FA7AC1-BB28-4781-A287-703539D95D57}" type="sibTrans" cxnId="{85AC49E5-096D-4258-AF9E-89AEA7009677}">
      <dgm:prSet/>
      <dgm:spPr/>
      <dgm:t>
        <a:bodyPr/>
        <a:lstStyle/>
        <a:p>
          <a:endParaRPr lang="en-US"/>
        </a:p>
      </dgm:t>
    </dgm:pt>
    <dgm:pt modelId="{F5349FCA-7E61-43FB-A993-C08D5B9782CB}">
      <dgm:prSet phldrT="[Text]"/>
      <dgm:spPr>
        <a:solidFill>
          <a:schemeClr val="accent2">
            <a:lumMod val="40000"/>
            <a:lumOff val="60000"/>
            <a:alpha val="90000"/>
          </a:schemeClr>
        </a:solidFill>
      </dgm:spPr>
      <dgm:t>
        <a:bodyPr/>
        <a:lstStyle/>
        <a:p>
          <a:r>
            <a:rPr lang="en-US" dirty="0" smtClean="0"/>
            <a:t>1 Black, Female, 7</a:t>
          </a:r>
          <a:r>
            <a:rPr lang="en-US" baseline="30000" dirty="0" smtClean="0"/>
            <a:t>th</a:t>
          </a:r>
          <a:r>
            <a:rPr lang="en-US" dirty="0" smtClean="0"/>
            <a:t> grader, Non IDEA, Non 504, Non ELL Student  Expelled with Services </a:t>
          </a:r>
          <a:endParaRPr lang="en-US" dirty="0"/>
        </a:p>
      </dgm:t>
    </dgm:pt>
    <dgm:pt modelId="{1DEF0166-F0DB-4429-99C4-07F7F3FBEB04}" type="parTrans" cxnId="{63431D9F-1A8B-46A3-81FA-843DD864F1D0}">
      <dgm:prSet/>
      <dgm:spPr/>
      <dgm:t>
        <a:bodyPr/>
        <a:lstStyle/>
        <a:p>
          <a:endParaRPr lang="en-US"/>
        </a:p>
      </dgm:t>
    </dgm:pt>
    <dgm:pt modelId="{B66DB269-D4AD-4FAA-93FD-3CE718108039}" type="sibTrans" cxnId="{63431D9F-1A8B-46A3-81FA-843DD864F1D0}">
      <dgm:prSet/>
      <dgm:spPr/>
      <dgm:t>
        <a:bodyPr/>
        <a:lstStyle/>
        <a:p>
          <a:endParaRPr lang="en-US"/>
        </a:p>
      </dgm:t>
    </dgm:pt>
    <dgm:pt modelId="{1B8557D5-4C2E-4D08-B2C1-16313B9BA171}">
      <dgm:prSet phldrT="[Text]"/>
      <dgm:spPr>
        <a:solidFill>
          <a:schemeClr val="accent2">
            <a:lumMod val="40000"/>
            <a:lumOff val="60000"/>
            <a:alpha val="90000"/>
          </a:schemeClr>
        </a:solidFill>
      </dgm:spPr>
      <dgm:t>
        <a:bodyPr/>
        <a:lstStyle/>
        <a:p>
          <a:r>
            <a:rPr lang="en-US" dirty="0" smtClean="0"/>
            <a:t>1 Hispanic, Female, 7</a:t>
          </a:r>
          <a:r>
            <a:rPr lang="en-US" baseline="30000" dirty="0" smtClean="0"/>
            <a:t>th</a:t>
          </a:r>
          <a:r>
            <a:rPr lang="en-US" dirty="0" smtClean="0"/>
            <a:t> grader, Non IDEA, Non 504, Non ELL Student   Expelled with Services</a:t>
          </a:r>
          <a:endParaRPr lang="en-US" dirty="0"/>
        </a:p>
      </dgm:t>
    </dgm:pt>
    <dgm:pt modelId="{4BD6C81C-778F-4182-BBC1-3F60BA262E82}" type="parTrans" cxnId="{AD1F92CF-F845-412A-81A0-0632FA93A25E}">
      <dgm:prSet/>
      <dgm:spPr/>
      <dgm:t>
        <a:bodyPr/>
        <a:lstStyle/>
        <a:p>
          <a:endParaRPr lang="en-US"/>
        </a:p>
      </dgm:t>
    </dgm:pt>
    <dgm:pt modelId="{1A187358-9880-4BA1-A793-C5BCD13251CA}" type="sibTrans" cxnId="{AD1F92CF-F845-412A-81A0-0632FA93A25E}">
      <dgm:prSet/>
      <dgm:spPr/>
      <dgm:t>
        <a:bodyPr/>
        <a:lstStyle/>
        <a:p>
          <a:endParaRPr lang="en-US"/>
        </a:p>
      </dgm:t>
    </dgm:pt>
    <dgm:pt modelId="{535C5137-9029-4006-9437-B3400281750F}">
      <dgm:prSet phldrT="[Text]"/>
      <dgm:spPr>
        <a:solidFill>
          <a:schemeClr val="accent4">
            <a:lumMod val="20000"/>
            <a:lumOff val="80000"/>
            <a:alpha val="90000"/>
          </a:schemeClr>
        </a:solidFill>
      </dgm:spPr>
      <dgm:t>
        <a:bodyPr/>
        <a:lstStyle/>
        <a:p>
          <a:r>
            <a:rPr lang="en-US" dirty="0" smtClean="0"/>
            <a:t>1 Referral to Law Enforcement</a:t>
          </a:r>
          <a:endParaRPr lang="en-US" dirty="0"/>
        </a:p>
      </dgm:t>
    </dgm:pt>
    <dgm:pt modelId="{DB715A3A-C1B0-40D6-9873-EEC097349351}" type="parTrans" cxnId="{2EEBA30A-0569-4CBC-B6F5-0044383E4892}">
      <dgm:prSet/>
      <dgm:spPr/>
      <dgm:t>
        <a:bodyPr/>
        <a:lstStyle/>
        <a:p>
          <a:endParaRPr lang="en-US"/>
        </a:p>
      </dgm:t>
    </dgm:pt>
    <dgm:pt modelId="{32EA26DB-BF63-4208-B2CC-0268164794F5}" type="sibTrans" cxnId="{2EEBA30A-0569-4CBC-B6F5-0044383E4892}">
      <dgm:prSet/>
      <dgm:spPr/>
      <dgm:t>
        <a:bodyPr/>
        <a:lstStyle/>
        <a:p>
          <a:endParaRPr lang="en-US"/>
        </a:p>
      </dgm:t>
    </dgm:pt>
    <dgm:pt modelId="{4106C2F8-59A2-4D82-8DD2-1C42B7B2AAE2}" type="pres">
      <dgm:prSet presAssocID="{13B0E53D-5861-41BE-AFCB-8064D1002293}" presName="Name0" presStyleCnt="0">
        <dgm:presLayoutVars>
          <dgm:dir/>
          <dgm:animLvl val="lvl"/>
          <dgm:resizeHandles val="exact"/>
        </dgm:presLayoutVars>
      </dgm:prSet>
      <dgm:spPr/>
      <dgm:t>
        <a:bodyPr/>
        <a:lstStyle/>
        <a:p>
          <a:endParaRPr lang="en-US"/>
        </a:p>
      </dgm:t>
    </dgm:pt>
    <dgm:pt modelId="{60D85027-6F7E-4239-B1D1-8A362B5CCCD5}" type="pres">
      <dgm:prSet presAssocID="{25A97493-361F-480A-A1AE-028E05B4092F}" presName="composite" presStyleCnt="0"/>
      <dgm:spPr/>
      <dgm:t>
        <a:bodyPr/>
        <a:lstStyle/>
        <a:p>
          <a:endParaRPr lang="en-US"/>
        </a:p>
      </dgm:t>
    </dgm:pt>
    <dgm:pt modelId="{4A73B697-1CCD-4284-8688-A9CC668A025E}" type="pres">
      <dgm:prSet presAssocID="{25A97493-361F-480A-A1AE-028E05B4092F}" presName="parTx" presStyleLbl="alignNode1" presStyleIdx="0" presStyleCnt="2" custLinFactNeighborX="-12093" custLinFactNeighborY="-52426">
        <dgm:presLayoutVars>
          <dgm:chMax val="0"/>
          <dgm:chPref val="0"/>
          <dgm:bulletEnabled val="1"/>
        </dgm:presLayoutVars>
      </dgm:prSet>
      <dgm:spPr/>
      <dgm:t>
        <a:bodyPr/>
        <a:lstStyle/>
        <a:p>
          <a:endParaRPr lang="en-US"/>
        </a:p>
      </dgm:t>
    </dgm:pt>
    <dgm:pt modelId="{AAC95CC1-A9A3-42AE-AD55-74585324C971}" type="pres">
      <dgm:prSet presAssocID="{25A97493-361F-480A-A1AE-028E05B4092F}" presName="desTx" presStyleLbl="alignAccFollowNode1" presStyleIdx="0" presStyleCnt="2">
        <dgm:presLayoutVars>
          <dgm:bulletEnabled val="1"/>
        </dgm:presLayoutVars>
      </dgm:prSet>
      <dgm:spPr/>
      <dgm:t>
        <a:bodyPr/>
        <a:lstStyle/>
        <a:p>
          <a:endParaRPr lang="en-US"/>
        </a:p>
      </dgm:t>
    </dgm:pt>
    <dgm:pt modelId="{61C45410-B2EE-42F1-897C-893B41CE5459}" type="pres">
      <dgm:prSet presAssocID="{5AB61651-9EB3-4829-99D8-E2A3785ABA52}" presName="space" presStyleCnt="0"/>
      <dgm:spPr/>
      <dgm:t>
        <a:bodyPr/>
        <a:lstStyle/>
        <a:p>
          <a:endParaRPr lang="en-US"/>
        </a:p>
      </dgm:t>
    </dgm:pt>
    <dgm:pt modelId="{0D897A15-0B55-41F3-BE4B-15DAFD374C29}" type="pres">
      <dgm:prSet presAssocID="{997A5440-A295-46BA-87AB-7DD4140B092A}" presName="composite" presStyleCnt="0"/>
      <dgm:spPr/>
      <dgm:t>
        <a:bodyPr/>
        <a:lstStyle/>
        <a:p>
          <a:endParaRPr lang="en-US"/>
        </a:p>
      </dgm:t>
    </dgm:pt>
    <dgm:pt modelId="{F15EA514-58DF-473E-AE3F-88D8BAA61192}" type="pres">
      <dgm:prSet presAssocID="{997A5440-A295-46BA-87AB-7DD4140B092A}" presName="parTx" presStyleLbl="alignNode1" presStyleIdx="1" presStyleCnt="2">
        <dgm:presLayoutVars>
          <dgm:chMax val="0"/>
          <dgm:chPref val="0"/>
          <dgm:bulletEnabled val="1"/>
        </dgm:presLayoutVars>
      </dgm:prSet>
      <dgm:spPr/>
      <dgm:t>
        <a:bodyPr/>
        <a:lstStyle/>
        <a:p>
          <a:endParaRPr lang="en-US"/>
        </a:p>
      </dgm:t>
    </dgm:pt>
    <dgm:pt modelId="{3E5A09A4-3562-430E-8E81-97D4B50370AC}" type="pres">
      <dgm:prSet presAssocID="{997A5440-A295-46BA-87AB-7DD4140B092A}" presName="desTx" presStyleLbl="alignAccFollowNode1" presStyleIdx="1" presStyleCnt="2">
        <dgm:presLayoutVars>
          <dgm:bulletEnabled val="1"/>
        </dgm:presLayoutVars>
      </dgm:prSet>
      <dgm:spPr/>
      <dgm:t>
        <a:bodyPr/>
        <a:lstStyle/>
        <a:p>
          <a:endParaRPr lang="en-US"/>
        </a:p>
      </dgm:t>
    </dgm:pt>
  </dgm:ptLst>
  <dgm:cxnLst>
    <dgm:cxn modelId="{A1766823-9C37-4312-B145-7C9F8580071E}" srcId="{05716BD7-8C3F-4A94-8323-1BA327EA9229}" destId="{A440E156-86C2-4BA1-9FA9-A94B033B70A0}" srcOrd="0" destOrd="0" parTransId="{5C6C617F-E006-4A7B-A3A7-983900E837F5}" sibTransId="{22F59E9E-4FEA-4C7E-9DDD-45C7A319DC82}"/>
    <dgm:cxn modelId="{CC6CFD1D-AB8B-472F-8618-28587A3011ED}" type="presOf" srcId="{A440E156-86C2-4BA1-9FA9-A94B033B70A0}" destId="{AAC95CC1-A9A3-42AE-AD55-74585324C971}" srcOrd="0" destOrd="1" presId="urn:microsoft.com/office/officeart/2005/8/layout/hList1"/>
    <dgm:cxn modelId="{A4A03CC0-9A58-48B2-B643-15552D69B260}" type="presOf" srcId="{997A5440-A295-46BA-87AB-7DD4140B092A}" destId="{F15EA514-58DF-473E-AE3F-88D8BAA61192}" srcOrd="0" destOrd="0" presId="urn:microsoft.com/office/officeart/2005/8/layout/hList1"/>
    <dgm:cxn modelId="{63431D9F-1A8B-46A3-81FA-843DD864F1D0}" srcId="{997A5440-A295-46BA-87AB-7DD4140B092A}" destId="{F5349FCA-7E61-43FB-A993-C08D5B9782CB}" srcOrd="1" destOrd="0" parTransId="{1DEF0166-F0DB-4429-99C4-07F7F3FBEB04}" sibTransId="{B66DB269-D4AD-4FAA-93FD-3CE718108039}"/>
    <dgm:cxn modelId="{85AC49E5-096D-4258-AF9E-89AEA7009677}" srcId="{997A5440-A295-46BA-87AB-7DD4140B092A}" destId="{D241A9C2-C5CD-4972-863C-6D171A697530}" srcOrd="0" destOrd="0" parTransId="{CD77AB23-92C2-42AE-AC87-B625B485116A}" sibTransId="{16FA7AC1-BB28-4781-A287-703539D95D57}"/>
    <dgm:cxn modelId="{20842ACF-5341-4F3D-9A8A-BBED99D0978E}" type="presOf" srcId="{F5349FCA-7E61-43FB-A993-C08D5B9782CB}" destId="{3E5A09A4-3562-430E-8E81-97D4B50370AC}" srcOrd="0" destOrd="1" presId="urn:microsoft.com/office/officeart/2005/8/layout/hList1"/>
    <dgm:cxn modelId="{CD726672-5A6F-494D-B9B7-53C7B6EDC574}" type="presOf" srcId="{05716BD7-8C3F-4A94-8323-1BA327EA9229}" destId="{AAC95CC1-A9A3-42AE-AD55-74585324C971}" srcOrd="0" destOrd="0" presId="urn:microsoft.com/office/officeart/2005/8/layout/hList1"/>
    <dgm:cxn modelId="{D54F2597-A90C-4B08-89B3-DF0C1DDDF09E}" srcId="{13B0E53D-5861-41BE-AFCB-8064D1002293}" destId="{997A5440-A295-46BA-87AB-7DD4140B092A}" srcOrd="1" destOrd="0" parTransId="{9F919274-D216-4BAC-BA71-8CB168482247}" sibTransId="{FE2C4A9D-47AA-46C6-930B-8F3122B25769}"/>
    <dgm:cxn modelId="{741EDF20-5954-4995-892A-71C43A5A52AF}" type="presOf" srcId="{25A97493-361F-480A-A1AE-028E05B4092F}" destId="{4A73B697-1CCD-4284-8688-A9CC668A025E}" srcOrd="0" destOrd="0" presId="urn:microsoft.com/office/officeart/2005/8/layout/hList1"/>
    <dgm:cxn modelId="{8A03206A-FE2C-4025-99AE-22DB3A5BC13A}" type="presOf" srcId="{13B0E53D-5861-41BE-AFCB-8064D1002293}" destId="{4106C2F8-59A2-4D82-8DD2-1C42B7B2AAE2}" srcOrd="0" destOrd="0" presId="urn:microsoft.com/office/officeart/2005/8/layout/hList1"/>
    <dgm:cxn modelId="{FFDDF780-8FD1-4C52-B629-8E5703C2572E}" type="presOf" srcId="{D241A9C2-C5CD-4972-863C-6D171A697530}" destId="{3E5A09A4-3562-430E-8E81-97D4B50370AC}" srcOrd="0" destOrd="0" presId="urn:microsoft.com/office/officeart/2005/8/layout/hList1"/>
    <dgm:cxn modelId="{27AD26C3-619B-46F0-B0EE-890B018790BC}" type="presOf" srcId="{1B8557D5-4C2E-4D08-B2C1-16313B9BA171}" destId="{3E5A09A4-3562-430E-8E81-97D4B50370AC}" srcOrd="0" destOrd="2" presId="urn:microsoft.com/office/officeart/2005/8/layout/hList1"/>
    <dgm:cxn modelId="{AD1F92CF-F845-412A-81A0-0632FA93A25E}" srcId="{997A5440-A295-46BA-87AB-7DD4140B092A}" destId="{1B8557D5-4C2E-4D08-B2C1-16313B9BA171}" srcOrd="2" destOrd="0" parTransId="{4BD6C81C-778F-4182-BBC1-3F60BA262E82}" sibTransId="{1A187358-9880-4BA1-A793-C5BCD13251CA}"/>
    <dgm:cxn modelId="{52664BD8-FC50-4A31-9DF2-291544DD3069}" type="presOf" srcId="{535C5137-9029-4006-9437-B3400281750F}" destId="{AAC95CC1-A9A3-42AE-AD55-74585324C971}" srcOrd="0" destOrd="2" presId="urn:microsoft.com/office/officeart/2005/8/layout/hList1"/>
    <dgm:cxn modelId="{6A48C786-13C0-4680-AEAB-C5797A4A7973}" srcId="{25A97493-361F-480A-A1AE-028E05B4092F}" destId="{05716BD7-8C3F-4A94-8323-1BA327EA9229}" srcOrd="0" destOrd="0" parTransId="{2A9F4557-B5F8-4E8E-88D5-BA31E7C5BFE4}" sibTransId="{C757F293-AAC8-4F93-B40E-C863CE67F8BE}"/>
    <dgm:cxn modelId="{D387AD9B-E544-42E2-9D85-93051539217E}" srcId="{13B0E53D-5861-41BE-AFCB-8064D1002293}" destId="{25A97493-361F-480A-A1AE-028E05B4092F}" srcOrd="0" destOrd="0" parTransId="{D3DA4D20-6914-44A0-8DE1-65DFDD787ECB}" sibTransId="{5AB61651-9EB3-4829-99D8-E2A3785ABA52}"/>
    <dgm:cxn modelId="{2EEBA30A-0569-4CBC-B6F5-0044383E4892}" srcId="{05716BD7-8C3F-4A94-8323-1BA327EA9229}" destId="{535C5137-9029-4006-9437-B3400281750F}" srcOrd="1" destOrd="0" parTransId="{DB715A3A-C1B0-40D6-9873-EEC097349351}" sibTransId="{32EA26DB-BF63-4208-B2CC-0268164794F5}"/>
    <dgm:cxn modelId="{B2A00A04-5C89-46C3-BC33-3261931FFFFE}" type="presParOf" srcId="{4106C2F8-59A2-4D82-8DD2-1C42B7B2AAE2}" destId="{60D85027-6F7E-4239-B1D1-8A362B5CCCD5}" srcOrd="0" destOrd="0" presId="urn:microsoft.com/office/officeart/2005/8/layout/hList1"/>
    <dgm:cxn modelId="{542BDCDC-CEA4-448B-BBCE-FC57BB49CE0D}" type="presParOf" srcId="{60D85027-6F7E-4239-B1D1-8A362B5CCCD5}" destId="{4A73B697-1CCD-4284-8688-A9CC668A025E}" srcOrd="0" destOrd="0" presId="urn:microsoft.com/office/officeart/2005/8/layout/hList1"/>
    <dgm:cxn modelId="{9BBE0F42-FB2B-47ED-80E7-42E3397F6E04}" type="presParOf" srcId="{60D85027-6F7E-4239-B1D1-8A362B5CCCD5}" destId="{AAC95CC1-A9A3-42AE-AD55-74585324C971}" srcOrd="1" destOrd="0" presId="urn:microsoft.com/office/officeart/2005/8/layout/hList1"/>
    <dgm:cxn modelId="{58E47D84-3821-4C34-9CC5-3D99E7167C08}" type="presParOf" srcId="{4106C2F8-59A2-4D82-8DD2-1C42B7B2AAE2}" destId="{61C45410-B2EE-42F1-897C-893B41CE5459}" srcOrd="1" destOrd="0" presId="urn:microsoft.com/office/officeart/2005/8/layout/hList1"/>
    <dgm:cxn modelId="{8EE2982D-408B-4688-ABA0-16A1E0414595}" type="presParOf" srcId="{4106C2F8-59A2-4D82-8DD2-1C42B7B2AAE2}" destId="{0D897A15-0B55-41F3-BE4B-15DAFD374C29}" srcOrd="2" destOrd="0" presId="urn:microsoft.com/office/officeart/2005/8/layout/hList1"/>
    <dgm:cxn modelId="{F20B0C65-06AC-43E9-B954-1EBF376105FC}" type="presParOf" srcId="{0D897A15-0B55-41F3-BE4B-15DAFD374C29}" destId="{F15EA514-58DF-473E-AE3F-88D8BAA61192}" srcOrd="0" destOrd="0" presId="urn:microsoft.com/office/officeart/2005/8/layout/hList1"/>
    <dgm:cxn modelId="{EF7CC28A-7872-4EBE-8F70-05054F9791BF}" type="presParOf" srcId="{0D897A15-0B55-41F3-BE4B-15DAFD374C29}" destId="{3E5A09A4-3562-430E-8E81-97D4B50370A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D6F30C-0762-4E0E-85F0-F7DF141E9E07}" type="doc">
      <dgm:prSet loTypeId="urn:microsoft.com/office/officeart/2005/8/layout/hierarchy2" loCatId="hierarchy" qsTypeId="urn:microsoft.com/office/officeart/2005/8/quickstyle/3d4" qsCatId="3D" csTypeId="urn:microsoft.com/office/officeart/2005/8/colors/accent2_5" csCatId="accent2" phldr="1"/>
      <dgm:spPr/>
      <dgm:t>
        <a:bodyPr/>
        <a:lstStyle/>
        <a:p>
          <a:endParaRPr lang="en-US"/>
        </a:p>
      </dgm:t>
    </dgm:pt>
    <dgm:pt modelId="{C0D6BF84-6C47-40CC-B685-46466BCC551C}">
      <dgm:prSet phldrT="[Text]" custT="1"/>
      <dgm:spPr>
        <a:solidFill>
          <a:srgbClr val="92D050">
            <a:alpha val="80000"/>
          </a:srgbClr>
        </a:solidFill>
      </dgm:spPr>
      <dgm:t>
        <a:bodyPr/>
        <a:lstStyle/>
        <a:p>
          <a:r>
            <a:rPr lang="en-US" sz="2000" dirty="0" smtClean="0">
              <a:solidFill>
                <a:schemeClr val="tx1"/>
              </a:solidFill>
            </a:rPr>
            <a:t>2 students fight and suspended </a:t>
          </a:r>
        </a:p>
        <a:p>
          <a:r>
            <a:rPr lang="en-US" sz="1800" dirty="0" smtClean="0">
              <a:solidFill>
                <a:schemeClr val="tx1"/>
              </a:solidFill>
            </a:rPr>
            <a:t>(1 out of school and the other in school)</a:t>
          </a:r>
          <a:endParaRPr lang="en-US" sz="1900" dirty="0">
            <a:solidFill>
              <a:schemeClr val="tx1"/>
            </a:solidFill>
          </a:endParaRPr>
        </a:p>
      </dgm:t>
    </dgm:pt>
    <dgm:pt modelId="{15203CF0-5DCF-4F71-9D72-7EDED61C3A7A}" type="parTrans" cxnId="{23508B03-501A-409A-801C-71E9CA235936}">
      <dgm:prSet/>
      <dgm:spPr/>
      <dgm:t>
        <a:bodyPr/>
        <a:lstStyle/>
        <a:p>
          <a:endParaRPr lang="en-US"/>
        </a:p>
      </dgm:t>
    </dgm:pt>
    <dgm:pt modelId="{630CC58B-FFCD-4D3F-B584-0392A634BA6B}" type="sibTrans" cxnId="{23508B03-501A-409A-801C-71E9CA235936}">
      <dgm:prSet/>
      <dgm:spPr/>
      <dgm:t>
        <a:bodyPr/>
        <a:lstStyle/>
        <a:p>
          <a:endParaRPr lang="en-US"/>
        </a:p>
      </dgm:t>
    </dgm:pt>
    <dgm:pt modelId="{221B6100-8D20-4971-8BC2-75D67988F0CD}">
      <dgm:prSet phldrT="[Text]"/>
      <dgm:spPr>
        <a:solidFill>
          <a:schemeClr val="accent4">
            <a:alpha val="70000"/>
          </a:schemeClr>
        </a:solidFill>
      </dgm:spPr>
      <dgm:t>
        <a:bodyPr/>
        <a:lstStyle/>
        <a:p>
          <a:r>
            <a:rPr lang="en-US" dirty="0" smtClean="0">
              <a:solidFill>
                <a:schemeClr val="bg1"/>
              </a:solidFill>
            </a:rPr>
            <a:t>Discipline by Action File</a:t>
          </a:r>
          <a:endParaRPr lang="en-US" dirty="0">
            <a:solidFill>
              <a:schemeClr val="bg1"/>
            </a:solidFill>
          </a:endParaRPr>
        </a:p>
      </dgm:t>
    </dgm:pt>
    <dgm:pt modelId="{6B57C720-21DD-4818-A8FD-0FD0F38E2432}" type="parTrans" cxnId="{ADFD7652-E8DB-4839-B233-6A94C3BD48B8}">
      <dgm:prSet/>
      <dgm:spPr/>
      <dgm:t>
        <a:bodyPr/>
        <a:lstStyle/>
        <a:p>
          <a:endParaRPr lang="en-US"/>
        </a:p>
      </dgm:t>
    </dgm:pt>
    <dgm:pt modelId="{319B8E48-C336-494D-A7A2-FEA3609E69CD}" type="sibTrans" cxnId="{ADFD7652-E8DB-4839-B233-6A94C3BD48B8}">
      <dgm:prSet/>
      <dgm:spPr/>
      <dgm:t>
        <a:bodyPr/>
        <a:lstStyle/>
        <a:p>
          <a:endParaRPr lang="en-US"/>
        </a:p>
      </dgm:t>
    </dgm:pt>
    <dgm:pt modelId="{FF3B3BDD-0D20-4B8F-BBDC-3B01478F9B0F}">
      <dgm:prSet phldrT="[Text]"/>
      <dgm:spPr>
        <a:solidFill>
          <a:schemeClr val="accent4">
            <a:alpha val="50000"/>
          </a:schemeClr>
        </a:solidFill>
      </dgm:spPr>
      <dgm:t>
        <a:bodyPr/>
        <a:lstStyle/>
        <a:p>
          <a:r>
            <a:rPr lang="en-US" dirty="0" smtClean="0">
              <a:solidFill>
                <a:schemeClr val="bg1"/>
              </a:solidFill>
            </a:rPr>
            <a:t>1 Incident of 3</a:t>
          </a:r>
          <a:r>
            <a:rPr lang="en-US" baseline="30000" dirty="0" smtClean="0">
              <a:solidFill>
                <a:schemeClr val="bg1"/>
              </a:solidFill>
            </a:rPr>
            <a:t>rd</a:t>
          </a:r>
          <a:r>
            <a:rPr lang="en-US" dirty="0" smtClean="0">
              <a:solidFill>
                <a:schemeClr val="bg1"/>
              </a:solidFill>
            </a:rPr>
            <a:t> Degree Assault, Out of School Suspension</a:t>
          </a:r>
          <a:endParaRPr lang="en-US" dirty="0">
            <a:solidFill>
              <a:schemeClr val="bg1"/>
            </a:solidFill>
          </a:endParaRPr>
        </a:p>
      </dgm:t>
    </dgm:pt>
    <dgm:pt modelId="{59195691-6A7D-4D62-BA22-F6287584C992}" type="parTrans" cxnId="{DF3AECD8-F527-4959-B870-04ACDA268431}">
      <dgm:prSet/>
      <dgm:spPr/>
      <dgm:t>
        <a:bodyPr/>
        <a:lstStyle/>
        <a:p>
          <a:endParaRPr lang="en-US"/>
        </a:p>
      </dgm:t>
    </dgm:pt>
    <dgm:pt modelId="{18A68F17-717F-4EAD-9402-676870454DFB}" type="sibTrans" cxnId="{DF3AECD8-F527-4959-B870-04ACDA268431}">
      <dgm:prSet/>
      <dgm:spPr/>
      <dgm:t>
        <a:bodyPr/>
        <a:lstStyle/>
        <a:p>
          <a:endParaRPr lang="en-US"/>
        </a:p>
      </dgm:t>
    </dgm:pt>
    <dgm:pt modelId="{2D06E72B-2FA2-447D-BFFA-387C06A58E91}">
      <dgm:prSet phldrT="[Text]"/>
      <dgm:spPr/>
      <dgm:t>
        <a:bodyPr/>
        <a:lstStyle/>
        <a:p>
          <a:r>
            <a:rPr lang="en-US" dirty="0" smtClean="0">
              <a:solidFill>
                <a:schemeClr val="tx1"/>
              </a:solidFill>
            </a:rPr>
            <a:t>Discipline by Student Demographic File</a:t>
          </a:r>
          <a:endParaRPr lang="en-US" dirty="0">
            <a:solidFill>
              <a:schemeClr val="tx1"/>
            </a:solidFill>
          </a:endParaRPr>
        </a:p>
      </dgm:t>
    </dgm:pt>
    <dgm:pt modelId="{4F1BB181-BD4D-4899-8F85-8DA0B4F347C4}" type="parTrans" cxnId="{86C932BC-074B-4ECB-9372-CCC4B797F59C}">
      <dgm:prSet/>
      <dgm:spPr/>
      <dgm:t>
        <a:bodyPr/>
        <a:lstStyle/>
        <a:p>
          <a:endParaRPr lang="en-US"/>
        </a:p>
      </dgm:t>
    </dgm:pt>
    <dgm:pt modelId="{427F90A4-A12E-4E8F-9EFA-0DC4E635C083}" type="sibTrans" cxnId="{86C932BC-074B-4ECB-9372-CCC4B797F59C}">
      <dgm:prSet/>
      <dgm:spPr/>
      <dgm:t>
        <a:bodyPr/>
        <a:lstStyle/>
        <a:p>
          <a:endParaRPr lang="en-US"/>
        </a:p>
      </dgm:t>
    </dgm:pt>
    <dgm:pt modelId="{E28FBCCF-FF41-44EA-BB2D-E17037BC97A7}">
      <dgm:prSet phldrT="[Text]"/>
      <dgm:spPr/>
      <dgm:t>
        <a:bodyPr/>
        <a:lstStyle/>
        <a:p>
          <a:r>
            <a:rPr lang="en-US" dirty="0" smtClean="0">
              <a:solidFill>
                <a:schemeClr val="tx1"/>
              </a:solidFill>
            </a:rPr>
            <a:t>1 White, Male, 10</a:t>
          </a:r>
          <a:r>
            <a:rPr lang="en-US" baseline="30000" dirty="0" smtClean="0">
              <a:solidFill>
                <a:schemeClr val="tx1"/>
              </a:solidFill>
            </a:rPr>
            <a:t>th</a:t>
          </a:r>
          <a:r>
            <a:rPr lang="en-US" dirty="0" smtClean="0">
              <a:solidFill>
                <a:schemeClr val="tx1"/>
              </a:solidFill>
            </a:rPr>
            <a:t> grader,  Non IDEA, Non 504, Non ELL Student, Only 1 Out-of-School Suspended</a:t>
          </a:r>
          <a:endParaRPr lang="en-US" dirty="0">
            <a:solidFill>
              <a:schemeClr val="tx1"/>
            </a:solidFill>
          </a:endParaRPr>
        </a:p>
      </dgm:t>
    </dgm:pt>
    <dgm:pt modelId="{0376CE72-A8AC-4FAA-900A-058B4EE2B50B}" type="parTrans" cxnId="{166F79C8-23D7-4A08-AFC3-2D66D6E75E3E}">
      <dgm:prSet/>
      <dgm:spPr/>
      <dgm:t>
        <a:bodyPr/>
        <a:lstStyle/>
        <a:p>
          <a:endParaRPr lang="en-US"/>
        </a:p>
      </dgm:t>
    </dgm:pt>
    <dgm:pt modelId="{C5AFACC3-6885-4DF7-9643-E63D5BCF3A28}" type="sibTrans" cxnId="{166F79C8-23D7-4A08-AFC3-2D66D6E75E3E}">
      <dgm:prSet/>
      <dgm:spPr/>
      <dgm:t>
        <a:bodyPr/>
        <a:lstStyle/>
        <a:p>
          <a:endParaRPr lang="en-US"/>
        </a:p>
      </dgm:t>
    </dgm:pt>
    <dgm:pt modelId="{5DF7B689-A282-4D15-90DA-EFDD6FE0DD30}">
      <dgm:prSet/>
      <dgm:spPr/>
      <dgm:t>
        <a:bodyPr/>
        <a:lstStyle/>
        <a:p>
          <a:r>
            <a:rPr lang="en-US" dirty="0" smtClean="0">
              <a:solidFill>
                <a:schemeClr val="tx1"/>
              </a:solidFill>
            </a:rPr>
            <a:t>1 White, Male, 9</a:t>
          </a:r>
          <a:r>
            <a:rPr lang="en-US" baseline="30000" dirty="0" smtClean="0">
              <a:solidFill>
                <a:schemeClr val="tx1"/>
              </a:solidFill>
            </a:rPr>
            <a:t>th</a:t>
          </a:r>
          <a:r>
            <a:rPr lang="en-US" dirty="0" smtClean="0">
              <a:solidFill>
                <a:schemeClr val="tx1"/>
              </a:solidFill>
            </a:rPr>
            <a:t> grader,  Non IDEA, Non 504, Non ELL Student, 1 In-School Suspended</a:t>
          </a:r>
          <a:endParaRPr lang="en-US" dirty="0">
            <a:solidFill>
              <a:schemeClr val="tx1"/>
            </a:solidFill>
          </a:endParaRPr>
        </a:p>
      </dgm:t>
    </dgm:pt>
    <dgm:pt modelId="{9EFDADFD-05F9-4B15-B8FA-7CA6B8F29255}" type="parTrans" cxnId="{B6690589-559A-4CC5-B171-CD00804941AD}">
      <dgm:prSet/>
      <dgm:spPr/>
      <dgm:t>
        <a:bodyPr/>
        <a:lstStyle/>
        <a:p>
          <a:endParaRPr lang="en-US"/>
        </a:p>
      </dgm:t>
    </dgm:pt>
    <dgm:pt modelId="{793786D3-CA40-419B-8563-2DE3A444EE6E}" type="sibTrans" cxnId="{B6690589-559A-4CC5-B171-CD00804941AD}">
      <dgm:prSet/>
      <dgm:spPr/>
      <dgm:t>
        <a:bodyPr/>
        <a:lstStyle/>
        <a:p>
          <a:endParaRPr lang="en-US"/>
        </a:p>
      </dgm:t>
    </dgm:pt>
    <dgm:pt modelId="{DF54190A-7272-4BAE-91D9-FCEB73D4A5D6}" type="pres">
      <dgm:prSet presAssocID="{C3D6F30C-0762-4E0E-85F0-F7DF141E9E07}" presName="diagram" presStyleCnt="0">
        <dgm:presLayoutVars>
          <dgm:chPref val="1"/>
          <dgm:dir/>
          <dgm:animOne val="branch"/>
          <dgm:animLvl val="lvl"/>
          <dgm:resizeHandles val="exact"/>
        </dgm:presLayoutVars>
      </dgm:prSet>
      <dgm:spPr/>
      <dgm:t>
        <a:bodyPr/>
        <a:lstStyle/>
        <a:p>
          <a:endParaRPr lang="en-US"/>
        </a:p>
      </dgm:t>
    </dgm:pt>
    <dgm:pt modelId="{5D2C8E16-D26A-4BF7-99FB-13B5FDF9FE48}" type="pres">
      <dgm:prSet presAssocID="{C0D6BF84-6C47-40CC-B685-46466BCC551C}" presName="root1" presStyleCnt="0"/>
      <dgm:spPr/>
      <dgm:t>
        <a:bodyPr/>
        <a:lstStyle/>
        <a:p>
          <a:endParaRPr lang="en-US"/>
        </a:p>
      </dgm:t>
    </dgm:pt>
    <dgm:pt modelId="{475518C4-21CD-4795-B83E-D94E75F09BF9}" type="pres">
      <dgm:prSet presAssocID="{C0D6BF84-6C47-40CC-B685-46466BCC551C}" presName="LevelOneTextNode" presStyleLbl="node0" presStyleIdx="0" presStyleCnt="1" custScaleX="102318" custScaleY="132306" custLinFactNeighborX="9170" custLinFactNeighborY="44933">
        <dgm:presLayoutVars>
          <dgm:chPref val="3"/>
        </dgm:presLayoutVars>
      </dgm:prSet>
      <dgm:spPr/>
      <dgm:t>
        <a:bodyPr/>
        <a:lstStyle/>
        <a:p>
          <a:endParaRPr lang="en-US"/>
        </a:p>
      </dgm:t>
    </dgm:pt>
    <dgm:pt modelId="{B106D44E-53D2-432B-BB54-04417C3901AD}" type="pres">
      <dgm:prSet presAssocID="{C0D6BF84-6C47-40CC-B685-46466BCC551C}" presName="level2hierChild" presStyleCnt="0"/>
      <dgm:spPr/>
      <dgm:t>
        <a:bodyPr/>
        <a:lstStyle/>
        <a:p>
          <a:endParaRPr lang="en-US"/>
        </a:p>
      </dgm:t>
    </dgm:pt>
    <dgm:pt modelId="{182A1281-9912-47BE-92E3-11334762076E}" type="pres">
      <dgm:prSet presAssocID="{6B57C720-21DD-4818-A8FD-0FD0F38E2432}" presName="conn2-1" presStyleLbl="parChTrans1D2" presStyleIdx="0" presStyleCnt="2"/>
      <dgm:spPr/>
      <dgm:t>
        <a:bodyPr/>
        <a:lstStyle/>
        <a:p>
          <a:endParaRPr lang="en-US"/>
        </a:p>
      </dgm:t>
    </dgm:pt>
    <dgm:pt modelId="{87BB0C6D-F9F3-40E1-B139-5FC7FE81194E}" type="pres">
      <dgm:prSet presAssocID="{6B57C720-21DD-4818-A8FD-0FD0F38E2432}" presName="connTx" presStyleLbl="parChTrans1D2" presStyleIdx="0" presStyleCnt="2"/>
      <dgm:spPr/>
      <dgm:t>
        <a:bodyPr/>
        <a:lstStyle/>
        <a:p>
          <a:endParaRPr lang="en-US"/>
        </a:p>
      </dgm:t>
    </dgm:pt>
    <dgm:pt modelId="{29677A24-4393-4752-BBAB-10FAD4D2D118}" type="pres">
      <dgm:prSet presAssocID="{221B6100-8D20-4971-8BC2-75D67988F0CD}" presName="root2" presStyleCnt="0"/>
      <dgm:spPr/>
      <dgm:t>
        <a:bodyPr/>
        <a:lstStyle/>
        <a:p>
          <a:endParaRPr lang="en-US"/>
        </a:p>
      </dgm:t>
    </dgm:pt>
    <dgm:pt modelId="{CB04FCA3-88C4-4925-B149-0C9688949B77}" type="pres">
      <dgm:prSet presAssocID="{221B6100-8D20-4971-8BC2-75D67988F0CD}" presName="LevelTwoTextNode" presStyleLbl="node2" presStyleIdx="0" presStyleCnt="2" custLinFactNeighborX="-13975" custLinFactNeighborY="5352">
        <dgm:presLayoutVars>
          <dgm:chPref val="3"/>
        </dgm:presLayoutVars>
      </dgm:prSet>
      <dgm:spPr/>
      <dgm:t>
        <a:bodyPr/>
        <a:lstStyle/>
        <a:p>
          <a:endParaRPr lang="en-US"/>
        </a:p>
      </dgm:t>
    </dgm:pt>
    <dgm:pt modelId="{A519C549-1EAE-4958-B224-89533435DBBE}" type="pres">
      <dgm:prSet presAssocID="{221B6100-8D20-4971-8BC2-75D67988F0CD}" presName="level3hierChild" presStyleCnt="0"/>
      <dgm:spPr/>
      <dgm:t>
        <a:bodyPr/>
        <a:lstStyle/>
        <a:p>
          <a:endParaRPr lang="en-US"/>
        </a:p>
      </dgm:t>
    </dgm:pt>
    <dgm:pt modelId="{8DE0C0EF-C9B2-4085-B77F-C01AA620C262}" type="pres">
      <dgm:prSet presAssocID="{59195691-6A7D-4D62-BA22-F6287584C992}" presName="conn2-1" presStyleLbl="parChTrans1D3" presStyleIdx="0" presStyleCnt="3"/>
      <dgm:spPr/>
      <dgm:t>
        <a:bodyPr/>
        <a:lstStyle/>
        <a:p>
          <a:endParaRPr lang="en-US"/>
        </a:p>
      </dgm:t>
    </dgm:pt>
    <dgm:pt modelId="{126D782F-C698-42F2-A30C-C7B8C30815D0}" type="pres">
      <dgm:prSet presAssocID="{59195691-6A7D-4D62-BA22-F6287584C992}" presName="connTx" presStyleLbl="parChTrans1D3" presStyleIdx="0" presStyleCnt="3"/>
      <dgm:spPr/>
      <dgm:t>
        <a:bodyPr/>
        <a:lstStyle/>
        <a:p>
          <a:endParaRPr lang="en-US"/>
        </a:p>
      </dgm:t>
    </dgm:pt>
    <dgm:pt modelId="{EF2D8453-7A83-426A-880B-CA6A2D2F6EAA}" type="pres">
      <dgm:prSet presAssocID="{FF3B3BDD-0D20-4B8F-BBDC-3B01478F9B0F}" presName="root2" presStyleCnt="0"/>
      <dgm:spPr/>
      <dgm:t>
        <a:bodyPr/>
        <a:lstStyle/>
        <a:p>
          <a:endParaRPr lang="en-US"/>
        </a:p>
      </dgm:t>
    </dgm:pt>
    <dgm:pt modelId="{1A4B19B3-7ECC-4DC9-9E02-724E55ED7CD3}" type="pres">
      <dgm:prSet presAssocID="{FF3B3BDD-0D20-4B8F-BBDC-3B01478F9B0F}" presName="LevelTwoTextNode" presStyleLbl="node3" presStyleIdx="0" presStyleCnt="3" custLinFactNeighborX="-24122" custLinFactNeighborY="-42555">
        <dgm:presLayoutVars>
          <dgm:chPref val="3"/>
        </dgm:presLayoutVars>
      </dgm:prSet>
      <dgm:spPr/>
      <dgm:t>
        <a:bodyPr/>
        <a:lstStyle/>
        <a:p>
          <a:endParaRPr lang="en-US"/>
        </a:p>
      </dgm:t>
    </dgm:pt>
    <dgm:pt modelId="{E8C0ED04-94FA-4A16-B830-9A1160402FD8}" type="pres">
      <dgm:prSet presAssocID="{FF3B3BDD-0D20-4B8F-BBDC-3B01478F9B0F}" presName="level3hierChild" presStyleCnt="0"/>
      <dgm:spPr/>
      <dgm:t>
        <a:bodyPr/>
        <a:lstStyle/>
        <a:p>
          <a:endParaRPr lang="en-US"/>
        </a:p>
      </dgm:t>
    </dgm:pt>
    <dgm:pt modelId="{37171CAF-FD05-42D9-A405-1B9DC86F9F0B}" type="pres">
      <dgm:prSet presAssocID="{4F1BB181-BD4D-4899-8F85-8DA0B4F347C4}" presName="conn2-1" presStyleLbl="parChTrans1D2" presStyleIdx="1" presStyleCnt="2"/>
      <dgm:spPr/>
      <dgm:t>
        <a:bodyPr/>
        <a:lstStyle/>
        <a:p>
          <a:endParaRPr lang="en-US"/>
        </a:p>
      </dgm:t>
    </dgm:pt>
    <dgm:pt modelId="{783BA29F-80CC-43B7-B771-605FF5BCF92E}" type="pres">
      <dgm:prSet presAssocID="{4F1BB181-BD4D-4899-8F85-8DA0B4F347C4}" presName="connTx" presStyleLbl="parChTrans1D2" presStyleIdx="1" presStyleCnt="2"/>
      <dgm:spPr/>
      <dgm:t>
        <a:bodyPr/>
        <a:lstStyle/>
        <a:p>
          <a:endParaRPr lang="en-US"/>
        </a:p>
      </dgm:t>
    </dgm:pt>
    <dgm:pt modelId="{52D9601F-7371-4BE0-91C6-510A3ADD5BB1}" type="pres">
      <dgm:prSet presAssocID="{2D06E72B-2FA2-447D-BFFA-387C06A58E91}" presName="root2" presStyleCnt="0"/>
      <dgm:spPr/>
      <dgm:t>
        <a:bodyPr/>
        <a:lstStyle/>
        <a:p>
          <a:endParaRPr lang="en-US"/>
        </a:p>
      </dgm:t>
    </dgm:pt>
    <dgm:pt modelId="{F362294A-8C7D-49C3-B7FE-944D129C5E0A}" type="pres">
      <dgm:prSet presAssocID="{2D06E72B-2FA2-447D-BFFA-387C06A58E91}" presName="LevelTwoTextNode" presStyleLbl="node2" presStyleIdx="1" presStyleCnt="2">
        <dgm:presLayoutVars>
          <dgm:chPref val="3"/>
        </dgm:presLayoutVars>
      </dgm:prSet>
      <dgm:spPr/>
      <dgm:t>
        <a:bodyPr/>
        <a:lstStyle/>
        <a:p>
          <a:endParaRPr lang="en-US"/>
        </a:p>
      </dgm:t>
    </dgm:pt>
    <dgm:pt modelId="{2727DA81-173A-49F9-870A-1921DAA46CBC}" type="pres">
      <dgm:prSet presAssocID="{2D06E72B-2FA2-447D-BFFA-387C06A58E91}" presName="level3hierChild" presStyleCnt="0"/>
      <dgm:spPr/>
      <dgm:t>
        <a:bodyPr/>
        <a:lstStyle/>
        <a:p>
          <a:endParaRPr lang="en-US"/>
        </a:p>
      </dgm:t>
    </dgm:pt>
    <dgm:pt modelId="{4953139F-B6E8-432E-8214-A78BF219C1CD}" type="pres">
      <dgm:prSet presAssocID="{0376CE72-A8AC-4FAA-900A-058B4EE2B50B}" presName="conn2-1" presStyleLbl="parChTrans1D3" presStyleIdx="1" presStyleCnt="3"/>
      <dgm:spPr/>
      <dgm:t>
        <a:bodyPr/>
        <a:lstStyle/>
        <a:p>
          <a:endParaRPr lang="en-US"/>
        </a:p>
      </dgm:t>
    </dgm:pt>
    <dgm:pt modelId="{8D86B0C5-8A33-4F99-BA5E-00276AE89804}" type="pres">
      <dgm:prSet presAssocID="{0376CE72-A8AC-4FAA-900A-058B4EE2B50B}" presName="connTx" presStyleLbl="parChTrans1D3" presStyleIdx="1" presStyleCnt="3"/>
      <dgm:spPr/>
      <dgm:t>
        <a:bodyPr/>
        <a:lstStyle/>
        <a:p>
          <a:endParaRPr lang="en-US"/>
        </a:p>
      </dgm:t>
    </dgm:pt>
    <dgm:pt modelId="{CD1CB0C1-E5AA-4FDE-B725-324C44349FA0}" type="pres">
      <dgm:prSet presAssocID="{E28FBCCF-FF41-44EA-BB2D-E17037BC97A7}" presName="root2" presStyleCnt="0"/>
      <dgm:spPr/>
      <dgm:t>
        <a:bodyPr/>
        <a:lstStyle/>
        <a:p>
          <a:endParaRPr lang="en-US"/>
        </a:p>
      </dgm:t>
    </dgm:pt>
    <dgm:pt modelId="{4DEEEE10-F814-4565-8C7F-6085DC2900C0}" type="pres">
      <dgm:prSet presAssocID="{E28FBCCF-FF41-44EA-BB2D-E17037BC97A7}" presName="LevelTwoTextNode" presStyleLbl="node3" presStyleIdx="1" presStyleCnt="3" custLinFactNeighborX="-21859" custLinFactNeighborY="-11425">
        <dgm:presLayoutVars>
          <dgm:chPref val="3"/>
        </dgm:presLayoutVars>
      </dgm:prSet>
      <dgm:spPr/>
      <dgm:t>
        <a:bodyPr/>
        <a:lstStyle/>
        <a:p>
          <a:endParaRPr lang="en-US"/>
        </a:p>
      </dgm:t>
    </dgm:pt>
    <dgm:pt modelId="{8FC857DA-35F4-40C8-BEF9-B5AEC26FB8E7}" type="pres">
      <dgm:prSet presAssocID="{E28FBCCF-FF41-44EA-BB2D-E17037BC97A7}" presName="level3hierChild" presStyleCnt="0"/>
      <dgm:spPr/>
      <dgm:t>
        <a:bodyPr/>
        <a:lstStyle/>
        <a:p>
          <a:endParaRPr lang="en-US"/>
        </a:p>
      </dgm:t>
    </dgm:pt>
    <dgm:pt modelId="{9A8E6289-CAA5-4FF7-A9B5-F5C205A98016}" type="pres">
      <dgm:prSet presAssocID="{9EFDADFD-05F9-4B15-B8FA-7CA6B8F29255}" presName="conn2-1" presStyleLbl="parChTrans1D3" presStyleIdx="2" presStyleCnt="3"/>
      <dgm:spPr/>
      <dgm:t>
        <a:bodyPr/>
        <a:lstStyle/>
        <a:p>
          <a:endParaRPr lang="en-US"/>
        </a:p>
      </dgm:t>
    </dgm:pt>
    <dgm:pt modelId="{D127DB9E-6AA0-4766-9E22-0A149FFE630B}" type="pres">
      <dgm:prSet presAssocID="{9EFDADFD-05F9-4B15-B8FA-7CA6B8F29255}" presName="connTx" presStyleLbl="parChTrans1D3" presStyleIdx="2" presStyleCnt="3"/>
      <dgm:spPr/>
      <dgm:t>
        <a:bodyPr/>
        <a:lstStyle/>
        <a:p>
          <a:endParaRPr lang="en-US"/>
        </a:p>
      </dgm:t>
    </dgm:pt>
    <dgm:pt modelId="{7409F61B-77C1-4960-8E30-D8E1A125F429}" type="pres">
      <dgm:prSet presAssocID="{5DF7B689-A282-4D15-90DA-EFDD6FE0DD30}" presName="root2" presStyleCnt="0"/>
      <dgm:spPr/>
      <dgm:t>
        <a:bodyPr/>
        <a:lstStyle/>
        <a:p>
          <a:endParaRPr lang="en-US"/>
        </a:p>
      </dgm:t>
    </dgm:pt>
    <dgm:pt modelId="{D41540CF-2A1C-4464-B64D-4781BD51F219}" type="pres">
      <dgm:prSet presAssocID="{5DF7B689-A282-4D15-90DA-EFDD6FE0DD30}" presName="LevelTwoTextNode" presStyleLbl="node3" presStyleIdx="2" presStyleCnt="3" custLinFactNeighborX="-17060" custLinFactNeighborY="-1364">
        <dgm:presLayoutVars>
          <dgm:chPref val="3"/>
        </dgm:presLayoutVars>
      </dgm:prSet>
      <dgm:spPr/>
      <dgm:t>
        <a:bodyPr/>
        <a:lstStyle/>
        <a:p>
          <a:endParaRPr lang="en-US"/>
        </a:p>
      </dgm:t>
    </dgm:pt>
    <dgm:pt modelId="{42FA564E-4478-4CE9-B8ED-6F6B91D488D3}" type="pres">
      <dgm:prSet presAssocID="{5DF7B689-A282-4D15-90DA-EFDD6FE0DD30}" presName="level3hierChild" presStyleCnt="0"/>
      <dgm:spPr/>
      <dgm:t>
        <a:bodyPr/>
        <a:lstStyle/>
        <a:p>
          <a:endParaRPr lang="en-US"/>
        </a:p>
      </dgm:t>
    </dgm:pt>
  </dgm:ptLst>
  <dgm:cxnLst>
    <dgm:cxn modelId="{F3FAC1DA-5E1F-41BC-8F54-4F00E820DF51}" type="presOf" srcId="{C0D6BF84-6C47-40CC-B685-46466BCC551C}" destId="{475518C4-21CD-4795-B83E-D94E75F09BF9}" srcOrd="0" destOrd="0" presId="urn:microsoft.com/office/officeart/2005/8/layout/hierarchy2"/>
    <dgm:cxn modelId="{7B46E9B0-1336-4845-BCF4-60C787696ADF}" type="presOf" srcId="{9EFDADFD-05F9-4B15-B8FA-7CA6B8F29255}" destId="{D127DB9E-6AA0-4766-9E22-0A149FFE630B}" srcOrd="1" destOrd="0" presId="urn:microsoft.com/office/officeart/2005/8/layout/hierarchy2"/>
    <dgm:cxn modelId="{B6690589-559A-4CC5-B171-CD00804941AD}" srcId="{2D06E72B-2FA2-447D-BFFA-387C06A58E91}" destId="{5DF7B689-A282-4D15-90DA-EFDD6FE0DD30}" srcOrd="1" destOrd="0" parTransId="{9EFDADFD-05F9-4B15-B8FA-7CA6B8F29255}" sibTransId="{793786D3-CA40-419B-8563-2DE3A444EE6E}"/>
    <dgm:cxn modelId="{23508B03-501A-409A-801C-71E9CA235936}" srcId="{C3D6F30C-0762-4E0E-85F0-F7DF141E9E07}" destId="{C0D6BF84-6C47-40CC-B685-46466BCC551C}" srcOrd="0" destOrd="0" parTransId="{15203CF0-5DCF-4F71-9D72-7EDED61C3A7A}" sibTransId="{630CC58B-FFCD-4D3F-B584-0392A634BA6B}"/>
    <dgm:cxn modelId="{FE7780E7-3EBA-4224-9E6F-32053488C42A}" type="presOf" srcId="{2D06E72B-2FA2-447D-BFFA-387C06A58E91}" destId="{F362294A-8C7D-49C3-B7FE-944D129C5E0A}" srcOrd="0" destOrd="0" presId="urn:microsoft.com/office/officeart/2005/8/layout/hierarchy2"/>
    <dgm:cxn modelId="{D9055ECE-6996-4318-8C98-95CB59028C3E}" type="presOf" srcId="{0376CE72-A8AC-4FAA-900A-058B4EE2B50B}" destId="{4953139F-B6E8-432E-8214-A78BF219C1CD}" srcOrd="0" destOrd="0" presId="urn:microsoft.com/office/officeart/2005/8/layout/hierarchy2"/>
    <dgm:cxn modelId="{540DB18D-8F78-4467-8047-2D9D5AEE23C8}" type="presOf" srcId="{0376CE72-A8AC-4FAA-900A-058B4EE2B50B}" destId="{8D86B0C5-8A33-4F99-BA5E-00276AE89804}" srcOrd="1" destOrd="0" presId="urn:microsoft.com/office/officeart/2005/8/layout/hierarchy2"/>
    <dgm:cxn modelId="{D15C4F8B-62FF-4A32-A834-BA7BA073D700}" type="presOf" srcId="{59195691-6A7D-4D62-BA22-F6287584C992}" destId="{126D782F-C698-42F2-A30C-C7B8C30815D0}" srcOrd="1" destOrd="0" presId="urn:microsoft.com/office/officeart/2005/8/layout/hierarchy2"/>
    <dgm:cxn modelId="{0B9C0A85-C27D-471D-93D8-AE40A842D1D1}" type="presOf" srcId="{4F1BB181-BD4D-4899-8F85-8DA0B4F347C4}" destId="{37171CAF-FD05-42D9-A405-1B9DC86F9F0B}" srcOrd="0" destOrd="0" presId="urn:microsoft.com/office/officeart/2005/8/layout/hierarchy2"/>
    <dgm:cxn modelId="{53974A26-FB5B-4C83-828D-F2CBC8FB75E2}" type="presOf" srcId="{6B57C720-21DD-4818-A8FD-0FD0F38E2432}" destId="{182A1281-9912-47BE-92E3-11334762076E}" srcOrd="0" destOrd="0" presId="urn:microsoft.com/office/officeart/2005/8/layout/hierarchy2"/>
    <dgm:cxn modelId="{C1415412-D115-4771-B80F-F6519E18F769}" type="presOf" srcId="{6B57C720-21DD-4818-A8FD-0FD0F38E2432}" destId="{87BB0C6D-F9F3-40E1-B139-5FC7FE81194E}" srcOrd="1" destOrd="0" presId="urn:microsoft.com/office/officeart/2005/8/layout/hierarchy2"/>
    <dgm:cxn modelId="{DF3AECD8-F527-4959-B870-04ACDA268431}" srcId="{221B6100-8D20-4971-8BC2-75D67988F0CD}" destId="{FF3B3BDD-0D20-4B8F-BBDC-3B01478F9B0F}" srcOrd="0" destOrd="0" parTransId="{59195691-6A7D-4D62-BA22-F6287584C992}" sibTransId="{18A68F17-717F-4EAD-9402-676870454DFB}"/>
    <dgm:cxn modelId="{FE87280D-2185-4F9A-964F-DDCF031AE67E}" type="presOf" srcId="{59195691-6A7D-4D62-BA22-F6287584C992}" destId="{8DE0C0EF-C9B2-4085-B77F-C01AA620C262}" srcOrd="0" destOrd="0" presId="urn:microsoft.com/office/officeart/2005/8/layout/hierarchy2"/>
    <dgm:cxn modelId="{ADFD7652-E8DB-4839-B233-6A94C3BD48B8}" srcId="{C0D6BF84-6C47-40CC-B685-46466BCC551C}" destId="{221B6100-8D20-4971-8BC2-75D67988F0CD}" srcOrd="0" destOrd="0" parTransId="{6B57C720-21DD-4818-A8FD-0FD0F38E2432}" sibTransId="{319B8E48-C336-494D-A7A2-FEA3609E69CD}"/>
    <dgm:cxn modelId="{13B37F75-DCD7-4022-9A18-7ACE0B85A128}" type="presOf" srcId="{5DF7B689-A282-4D15-90DA-EFDD6FE0DD30}" destId="{D41540CF-2A1C-4464-B64D-4781BD51F219}" srcOrd="0" destOrd="0" presId="urn:microsoft.com/office/officeart/2005/8/layout/hierarchy2"/>
    <dgm:cxn modelId="{CBBA2EDD-EB19-4743-8B3B-CB6A2B02C32C}" type="presOf" srcId="{C3D6F30C-0762-4E0E-85F0-F7DF141E9E07}" destId="{DF54190A-7272-4BAE-91D9-FCEB73D4A5D6}" srcOrd="0" destOrd="0" presId="urn:microsoft.com/office/officeart/2005/8/layout/hierarchy2"/>
    <dgm:cxn modelId="{3BE20618-FA7D-4599-81CF-77B28B2029D6}" type="presOf" srcId="{9EFDADFD-05F9-4B15-B8FA-7CA6B8F29255}" destId="{9A8E6289-CAA5-4FF7-A9B5-F5C205A98016}" srcOrd="0" destOrd="0" presId="urn:microsoft.com/office/officeart/2005/8/layout/hierarchy2"/>
    <dgm:cxn modelId="{7FF20F78-7265-4E57-B622-360649C2053F}" type="presOf" srcId="{221B6100-8D20-4971-8BC2-75D67988F0CD}" destId="{CB04FCA3-88C4-4925-B149-0C9688949B77}" srcOrd="0" destOrd="0" presId="urn:microsoft.com/office/officeart/2005/8/layout/hierarchy2"/>
    <dgm:cxn modelId="{166F79C8-23D7-4A08-AFC3-2D66D6E75E3E}" srcId="{2D06E72B-2FA2-447D-BFFA-387C06A58E91}" destId="{E28FBCCF-FF41-44EA-BB2D-E17037BC97A7}" srcOrd="0" destOrd="0" parTransId="{0376CE72-A8AC-4FAA-900A-058B4EE2B50B}" sibTransId="{C5AFACC3-6885-4DF7-9643-E63D5BCF3A28}"/>
    <dgm:cxn modelId="{267DEFC8-B229-473F-AE87-71FAA90D0F48}" type="presOf" srcId="{FF3B3BDD-0D20-4B8F-BBDC-3B01478F9B0F}" destId="{1A4B19B3-7ECC-4DC9-9E02-724E55ED7CD3}" srcOrd="0" destOrd="0" presId="urn:microsoft.com/office/officeart/2005/8/layout/hierarchy2"/>
    <dgm:cxn modelId="{86C932BC-074B-4ECB-9372-CCC4B797F59C}" srcId="{C0D6BF84-6C47-40CC-B685-46466BCC551C}" destId="{2D06E72B-2FA2-447D-BFFA-387C06A58E91}" srcOrd="1" destOrd="0" parTransId="{4F1BB181-BD4D-4899-8F85-8DA0B4F347C4}" sibTransId="{427F90A4-A12E-4E8F-9EFA-0DC4E635C083}"/>
    <dgm:cxn modelId="{484ED03C-1434-47FA-BDC4-E92FCD10DDAF}" type="presOf" srcId="{4F1BB181-BD4D-4899-8F85-8DA0B4F347C4}" destId="{783BA29F-80CC-43B7-B771-605FF5BCF92E}" srcOrd="1" destOrd="0" presId="urn:microsoft.com/office/officeart/2005/8/layout/hierarchy2"/>
    <dgm:cxn modelId="{E8CE878A-A953-4B2D-841E-22881E28238B}" type="presOf" srcId="{E28FBCCF-FF41-44EA-BB2D-E17037BC97A7}" destId="{4DEEEE10-F814-4565-8C7F-6085DC2900C0}" srcOrd="0" destOrd="0" presId="urn:microsoft.com/office/officeart/2005/8/layout/hierarchy2"/>
    <dgm:cxn modelId="{B0477C16-3518-4EFD-A2B0-6709675FB23E}" type="presParOf" srcId="{DF54190A-7272-4BAE-91D9-FCEB73D4A5D6}" destId="{5D2C8E16-D26A-4BF7-99FB-13B5FDF9FE48}" srcOrd="0" destOrd="0" presId="urn:microsoft.com/office/officeart/2005/8/layout/hierarchy2"/>
    <dgm:cxn modelId="{E58AE43C-422D-4F49-85DA-2785DB55A0B8}" type="presParOf" srcId="{5D2C8E16-D26A-4BF7-99FB-13B5FDF9FE48}" destId="{475518C4-21CD-4795-B83E-D94E75F09BF9}" srcOrd="0" destOrd="0" presId="urn:microsoft.com/office/officeart/2005/8/layout/hierarchy2"/>
    <dgm:cxn modelId="{1227EDB1-AB84-4E2F-8223-85F438FFE072}" type="presParOf" srcId="{5D2C8E16-D26A-4BF7-99FB-13B5FDF9FE48}" destId="{B106D44E-53D2-432B-BB54-04417C3901AD}" srcOrd="1" destOrd="0" presId="urn:microsoft.com/office/officeart/2005/8/layout/hierarchy2"/>
    <dgm:cxn modelId="{335D0852-9D73-4C8A-8016-245157D73E6E}" type="presParOf" srcId="{B106D44E-53D2-432B-BB54-04417C3901AD}" destId="{182A1281-9912-47BE-92E3-11334762076E}" srcOrd="0" destOrd="0" presId="urn:microsoft.com/office/officeart/2005/8/layout/hierarchy2"/>
    <dgm:cxn modelId="{CC56859C-E204-466E-88F8-5624FB27CA39}" type="presParOf" srcId="{182A1281-9912-47BE-92E3-11334762076E}" destId="{87BB0C6D-F9F3-40E1-B139-5FC7FE81194E}" srcOrd="0" destOrd="0" presId="urn:microsoft.com/office/officeart/2005/8/layout/hierarchy2"/>
    <dgm:cxn modelId="{D2DFE86B-1CB3-42C1-95DC-B660524ED6B9}" type="presParOf" srcId="{B106D44E-53D2-432B-BB54-04417C3901AD}" destId="{29677A24-4393-4752-BBAB-10FAD4D2D118}" srcOrd="1" destOrd="0" presId="urn:microsoft.com/office/officeart/2005/8/layout/hierarchy2"/>
    <dgm:cxn modelId="{4D8AFC6A-A1A2-4858-A8F4-BBA962358CD4}" type="presParOf" srcId="{29677A24-4393-4752-BBAB-10FAD4D2D118}" destId="{CB04FCA3-88C4-4925-B149-0C9688949B77}" srcOrd="0" destOrd="0" presId="urn:microsoft.com/office/officeart/2005/8/layout/hierarchy2"/>
    <dgm:cxn modelId="{3AEE7C6E-39A6-47FE-A564-35107CC9FB2B}" type="presParOf" srcId="{29677A24-4393-4752-BBAB-10FAD4D2D118}" destId="{A519C549-1EAE-4958-B224-89533435DBBE}" srcOrd="1" destOrd="0" presId="urn:microsoft.com/office/officeart/2005/8/layout/hierarchy2"/>
    <dgm:cxn modelId="{9111DA86-4F37-4415-9EAB-4313B886F5B4}" type="presParOf" srcId="{A519C549-1EAE-4958-B224-89533435DBBE}" destId="{8DE0C0EF-C9B2-4085-B77F-C01AA620C262}" srcOrd="0" destOrd="0" presId="urn:microsoft.com/office/officeart/2005/8/layout/hierarchy2"/>
    <dgm:cxn modelId="{18E2C5BC-BE65-4740-8230-CF58463D13DC}" type="presParOf" srcId="{8DE0C0EF-C9B2-4085-B77F-C01AA620C262}" destId="{126D782F-C698-42F2-A30C-C7B8C30815D0}" srcOrd="0" destOrd="0" presId="urn:microsoft.com/office/officeart/2005/8/layout/hierarchy2"/>
    <dgm:cxn modelId="{AB3B459B-CFCE-4827-B0C5-263363680B78}" type="presParOf" srcId="{A519C549-1EAE-4958-B224-89533435DBBE}" destId="{EF2D8453-7A83-426A-880B-CA6A2D2F6EAA}" srcOrd="1" destOrd="0" presId="urn:microsoft.com/office/officeart/2005/8/layout/hierarchy2"/>
    <dgm:cxn modelId="{04E221E9-480C-4938-A4AB-82DB3DC8E2FC}" type="presParOf" srcId="{EF2D8453-7A83-426A-880B-CA6A2D2F6EAA}" destId="{1A4B19B3-7ECC-4DC9-9E02-724E55ED7CD3}" srcOrd="0" destOrd="0" presId="urn:microsoft.com/office/officeart/2005/8/layout/hierarchy2"/>
    <dgm:cxn modelId="{3BF238A7-B773-41AE-BA9B-8E1CBF72E5AF}" type="presParOf" srcId="{EF2D8453-7A83-426A-880B-CA6A2D2F6EAA}" destId="{E8C0ED04-94FA-4A16-B830-9A1160402FD8}" srcOrd="1" destOrd="0" presId="urn:microsoft.com/office/officeart/2005/8/layout/hierarchy2"/>
    <dgm:cxn modelId="{FBABEC0D-E38E-435A-92FF-2060E4AB1575}" type="presParOf" srcId="{B106D44E-53D2-432B-BB54-04417C3901AD}" destId="{37171CAF-FD05-42D9-A405-1B9DC86F9F0B}" srcOrd="2" destOrd="0" presId="urn:microsoft.com/office/officeart/2005/8/layout/hierarchy2"/>
    <dgm:cxn modelId="{2F10A7FE-DDD3-4993-855E-988D0E3E9366}" type="presParOf" srcId="{37171CAF-FD05-42D9-A405-1B9DC86F9F0B}" destId="{783BA29F-80CC-43B7-B771-605FF5BCF92E}" srcOrd="0" destOrd="0" presId="urn:microsoft.com/office/officeart/2005/8/layout/hierarchy2"/>
    <dgm:cxn modelId="{7FD5AB01-CACC-4DFB-8F98-B344F477D72D}" type="presParOf" srcId="{B106D44E-53D2-432B-BB54-04417C3901AD}" destId="{52D9601F-7371-4BE0-91C6-510A3ADD5BB1}" srcOrd="3" destOrd="0" presId="urn:microsoft.com/office/officeart/2005/8/layout/hierarchy2"/>
    <dgm:cxn modelId="{FCDEA32A-53B2-40C1-AFAB-9931438B49A2}" type="presParOf" srcId="{52D9601F-7371-4BE0-91C6-510A3ADD5BB1}" destId="{F362294A-8C7D-49C3-B7FE-944D129C5E0A}" srcOrd="0" destOrd="0" presId="urn:microsoft.com/office/officeart/2005/8/layout/hierarchy2"/>
    <dgm:cxn modelId="{1B0265F0-C4D9-4DBC-8B0B-361CD276E386}" type="presParOf" srcId="{52D9601F-7371-4BE0-91C6-510A3ADD5BB1}" destId="{2727DA81-173A-49F9-870A-1921DAA46CBC}" srcOrd="1" destOrd="0" presId="urn:microsoft.com/office/officeart/2005/8/layout/hierarchy2"/>
    <dgm:cxn modelId="{424F7B51-01DF-463F-A0C7-22A00E08A26D}" type="presParOf" srcId="{2727DA81-173A-49F9-870A-1921DAA46CBC}" destId="{4953139F-B6E8-432E-8214-A78BF219C1CD}" srcOrd="0" destOrd="0" presId="urn:microsoft.com/office/officeart/2005/8/layout/hierarchy2"/>
    <dgm:cxn modelId="{B9747729-3AA7-4E92-BBC2-2EB8C2ADD231}" type="presParOf" srcId="{4953139F-B6E8-432E-8214-A78BF219C1CD}" destId="{8D86B0C5-8A33-4F99-BA5E-00276AE89804}" srcOrd="0" destOrd="0" presId="urn:microsoft.com/office/officeart/2005/8/layout/hierarchy2"/>
    <dgm:cxn modelId="{CD3E42E9-C223-42B4-B4BE-4BB0A57D0724}" type="presParOf" srcId="{2727DA81-173A-49F9-870A-1921DAA46CBC}" destId="{CD1CB0C1-E5AA-4FDE-B725-324C44349FA0}" srcOrd="1" destOrd="0" presId="urn:microsoft.com/office/officeart/2005/8/layout/hierarchy2"/>
    <dgm:cxn modelId="{01C1B7C0-6C7A-41F8-8342-3D914514C9ED}" type="presParOf" srcId="{CD1CB0C1-E5AA-4FDE-B725-324C44349FA0}" destId="{4DEEEE10-F814-4565-8C7F-6085DC2900C0}" srcOrd="0" destOrd="0" presId="urn:microsoft.com/office/officeart/2005/8/layout/hierarchy2"/>
    <dgm:cxn modelId="{10281168-EDC9-415A-9959-FD3B8EC0643A}" type="presParOf" srcId="{CD1CB0C1-E5AA-4FDE-B725-324C44349FA0}" destId="{8FC857DA-35F4-40C8-BEF9-B5AEC26FB8E7}" srcOrd="1" destOrd="0" presId="urn:microsoft.com/office/officeart/2005/8/layout/hierarchy2"/>
    <dgm:cxn modelId="{29BDA0D6-2F28-4F31-AA1A-9929FC5AF3A4}" type="presParOf" srcId="{2727DA81-173A-49F9-870A-1921DAA46CBC}" destId="{9A8E6289-CAA5-4FF7-A9B5-F5C205A98016}" srcOrd="2" destOrd="0" presId="urn:microsoft.com/office/officeart/2005/8/layout/hierarchy2"/>
    <dgm:cxn modelId="{67DC43DC-6560-4193-AAC0-94E541936E2C}" type="presParOf" srcId="{9A8E6289-CAA5-4FF7-A9B5-F5C205A98016}" destId="{D127DB9E-6AA0-4766-9E22-0A149FFE630B}" srcOrd="0" destOrd="0" presId="urn:microsoft.com/office/officeart/2005/8/layout/hierarchy2"/>
    <dgm:cxn modelId="{D628D02B-6A92-4BF2-9C95-E101009386E9}" type="presParOf" srcId="{2727DA81-173A-49F9-870A-1921DAA46CBC}" destId="{7409F61B-77C1-4960-8E30-D8E1A125F429}" srcOrd="3" destOrd="0" presId="urn:microsoft.com/office/officeart/2005/8/layout/hierarchy2"/>
    <dgm:cxn modelId="{9247ADE8-D7C7-43CC-8D85-4AA8D1881A45}" type="presParOf" srcId="{7409F61B-77C1-4960-8E30-D8E1A125F429}" destId="{D41540CF-2A1C-4464-B64D-4781BD51F219}" srcOrd="0" destOrd="0" presId="urn:microsoft.com/office/officeart/2005/8/layout/hierarchy2"/>
    <dgm:cxn modelId="{C7517BB4-B7B6-4EB5-BDD6-511AE892C603}" type="presParOf" srcId="{7409F61B-77C1-4960-8E30-D8E1A125F429}" destId="{42FA564E-4478-4CE9-B8ED-6F6B91D488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864433-70E9-44DD-8925-273A01E48075}" type="doc">
      <dgm:prSet loTypeId="urn:microsoft.com/office/officeart/2005/8/layout/hierarchy1" loCatId="hierarchy" qsTypeId="urn:microsoft.com/office/officeart/2005/8/quickstyle/simple5" qsCatId="simple" csTypeId="urn:microsoft.com/office/officeart/2005/8/colors/accent3_3" csCatId="accent3" phldr="1"/>
      <dgm:spPr/>
      <dgm:t>
        <a:bodyPr/>
        <a:lstStyle/>
        <a:p>
          <a:endParaRPr lang="en-US"/>
        </a:p>
      </dgm:t>
    </dgm:pt>
    <dgm:pt modelId="{0B27AD4B-1F64-4CFA-BA43-114147436561}">
      <dgm:prSet phldrT="[Text]"/>
      <dgm:spPr/>
      <dgm:t>
        <a:bodyPr/>
        <a:lstStyle/>
        <a:p>
          <a:r>
            <a:rPr lang="en-US" dirty="0" smtClean="0"/>
            <a:t>(A) Brought or Possessed at School</a:t>
          </a:r>
          <a:endParaRPr lang="en-US" dirty="0"/>
        </a:p>
      </dgm:t>
    </dgm:pt>
    <dgm:pt modelId="{2AF130C0-9021-4F7F-919E-2E9FD60CEAFE}" type="parTrans" cxnId="{627C008B-68E5-418D-AB94-5A469A0C97EC}">
      <dgm:prSet/>
      <dgm:spPr/>
      <dgm:t>
        <a:bodyPr/>
        <a:lstStyle/>
        <a:p>
          <a:endParaRPr lang="en-US"/>
        </a:p>
      </dgm:t>
    </dgm:pt>
    <dgm:pt modelId="{419509A7-707D-40AE-ABD5-F70AB2EAAF15}" type="sibTrans" cxnId="{627C008B-68E5-418D-AB94-5A469A0C97EC}">
      <dgm:prSet/>
      <dgm:spPr/>
      <dgm:t>
        <a:bodyPr/>
        <a:lstStyle/>
        <a:p>
          <a:endParaRPr lang="en-US"/>
        </a:p>
      </dgm:t>
    </dgm:pt>
    <dgm:pt modelId="{4310FA6E-593A-4311-9E3E-618651FB0F5D}">
      <dgm:prSet phldrT="[Text]"/>
      <dgm:spPr/>
      <dgm:t>
        <a:bodyPr/>
        <a:lstStyle/>
        <a:p>
          <a:r>
            <a:rPr lang="en-US" dirty="0" smtClean="0"/>
            <a:t>(B1) Expelled</a:t>
          </a:r>
          <a:endParaRPr lang="en-US" dirty="0"/>
        </a:p>
      </dgm:t>
    </dgm:pt>
    <dgm:pt modelId="{DEBDCCDD-71A0-4D5B-974C-E1EE44A675EA}" type="parTrans" cxnId="{215C9F56-3EBC-497B-8DCE-5873C2D4CFF2}">
      <dgm:prSet/>
      <dgm:spPr/>
      <dgm:t>
        <a:bodyPr/>
        <a:lstStyle/>
        <a:p>
          <a:endParaRPr lang="en-US"/>
        </a:p>
      </dgm:t>
    </dgm:pt>
    <dgm:pt modelId="{CB8EE7D3-EB81-43B3-B20C-45147E80B6B9}" type="sibTrans" cxnId="{215C9F56-3EBC-497B-8DCE-5873C2D4CFF2}">
      <dgm:prSet/>
      <dgm:spPr/>
      <dgm:t>
        <a:bodyPr/>
        <a:lstStyle/>
        <a:p>
          <a:endParaRPr lang="en-US"/>
        </a:p>
      </dgm:t>
    </dgm:pt>
    <dgm:pt modelId="{6F070078-E3CE-42A0-8089-9DE3AD06BFBA}">
      <dgm:prSet phldrT="[Text]"/>
      <dgm:spPr/>
      <dgm:t>
        <a:bodyPr/>
        <a:lstStyle/>
        <a:p>
          <a:r>
            <a:rPr lang="en-US" dirty="0" smtClean="0"/>
            <a:t>(B2) Other Discipline Action (suspensions, etc)</a:t>
          </a:r>
          <a:endParaRPr lang="en-US" dirty="0"/>
        </a:p>
      </dgm:t>
    </dgm:pt>
    <dgm:pt modelId="{6F8D0C6C-4F8D-44FF-8933-EA93EE0A5861}" type="parTrans" cxnId="{1A2266F5-8562-4E0D-BDA3-C5A238E8B15C}">
      <dgm:prSet/>
      <dgm:spPr/>
      <dgm:t>
        <a:bodyPr/>
        <a:lstStyle/>
        <a:p>
          <a:endParaRPr lang="en-US"/>
        </a:p>
      </dgm:t>
    </dgm:pt>
    <dgm:pt modelId="{6B4CDB7B-8B24-4C2D-8719-B353D1F88673}" type="sibTrans" cxnId="{1A2266F5-8562-4E0D-BDA3-C5A238E8B15C}">
      <dgm:prSet/>
      <dgm:spPr/>
      <dgm:t>
        <a:bodyPr/>
        <a:lstStyle/>
        <a:p>
          <a:endParaRPr lang="en-US"/>
        </a:p>
      </dgm:t>
    </dgm:pt>
    <dgm:pt modelId="{7B4AED49-1E16-4DCC-BC95-9414C87CDC74}">
      <dgm:prSet phldrT="[Text]"/>
      <dgm:spPr/>
      <dgm:t>
        <a:bodyPr/>
        <a:lstStyle/>
        <a:p>
          <a:r>
            <a:rPr lang="en-US" dirty="0" smtClean="0"/>
            <a:t>(B3) Remove Other (death, incarcerated, etc)</a:t>
          </a:r>
          <a:endParaRPr lang="en-US" dirty="0"/>
        </a:p>
      </dgm:t>
    </dgm:pt>
    <dgm:pt modelId="{1AAA69F0-8F88-40AF-8394-81D4C5C8A025}" type="parTrans" cxnId="{3649A2BF-152C-475F-B448-E35DC319B816}">
      <dgm:prSet/>
      <dgm:spPr/>
      <dgm:t>
        <a:bodyPr/>
        <a:lstStyle/>
        <a:p>
          <a:endParaRPr lang="en-US"/>
        </a:p>
      </dgm:t>
    </dgm:pt>
    <dgm:pt modelId="{6A1D859F-0235-464E-AECB-6D03EE373148}" type="sibTrans" cxnId="{3649A2BF-152C-475F-B448-E35DC319B816}">
      <dgm:prSet/>
      <dgm:spPr/>
      <dgm:t>
        <a:bodyPr/>
        <a:lstStyle/>
        <a:p>
          <a:endParaRPr lang="en-US"/>
        </a:p>
      </dgm:t>
    </dgm:pt>
    <dgm:pt modelId="{FAF1364E-9808-4F33-85C9-B733410624C9}">
      <dgm:prSet phldrT="[Text]"/>
      <dgm:spPr/>
      <dgm:t>
        <a:bodyPr/>
        <a:lstStyle/>
        <a:p>
          <a:r>
            <a:rPr lang="en-US" dirty="0" smtClean="0"/>
            <a:t>(B4) No Action Taken</a:t>
          </a:r>
          <a:endParaRPr lang="en-US" dirty="0"/>
        </a:p>
      </dgm:t>
    </dgm:pt>
    <dgm:pt modelId="{12B18611-6319-4EF3-9B0A-72DD53DC18C6}" type="parTrans" cxnId="{B77B5EB1-72D7-4D2A-B800-AAEFF7CCFB0C}">
      <dgm:prSet/>
      <dgm:spPr/>
      <dgm:t>
        <a:bodyPr/>
        <a:lstStyle/>
        <a:p>
          <a:endParaRPr lang="en-US"/>
        </a:p>
      </dgm:t>
    </dgm:pt>
    <dgm:pt modelId="{4C5C9044-FCEC-434F-8F40-42DE6370A043}" type="sibTrans" cxnId="{B77B5EB1-72D7-4D2A-B800-AAEFF7CCFB0C}">
      <dgm:prSet/>
      <dgm:spPr/>
      <dgm:t>
        <a:bodyPr/>
        <a:lstStyle/>
        <a:p>
          <a:endParaRPr lang="en-US"/>
        </a:p>
      </dgm:t>
    </dgm:pt>
    <dgm:pt modelId="{7F9A61D5-C24A-45B5-BDD5-E8ABDAB187E3}">
      <dgm:prSet phldrT="[Text]"/>
      <dgm:spPr/>
      <dgm:t>
        <a:bodyPr/>
        <a:lstStyle/>
        <a:p>
          <a:r>
            <a:rPr lang="en-US" dirty="0" smtClean="0"/>
            <a:t>(C1) Less Than Mandatory One Calendar Year</a:t>
          </a:r>
          <a:endParaRPr lang="en-US" dirty="0"/>
        </a:p>
      </dgm:t>
    </dgm:pt>
    <dgm:pt modelId="{B22B06F3-3B6A-43EC-A379-0E91287E8C73}" type="parTrans" cxnId="{151EF85D-200F-416D-8C2A-64626710F855}">
      <dgm:prSet/>
      <dgm:spPr/>
      <dgm:t>
        <a:bodyPr/>
        <a:lstStyle/>
        <a:p>
          <a:endParaRPr lang="en-US"/>
        </a:p>
      </dgm:t>
    </dgm:pt>
    <dgm:pt modelId="{318AF699-00AF-41A1-9DC6-982613CAC1B8}" type="sibTrans" cxnId="{151EF85D-200F-416D-8C2A-64626710F855}">
      <dgm:prSet/>
      <dgm:spPr/>
      <dgm:t>
        <a:bodyPr/>
        <a:lstStyle/>
        <a:p>
          <a:endParaRPr lang="en-US"/>
        </a:p>
      </dgm:t>
    </dgm:pt>
    <dgm:pt modelId="{1BDEF1B5-C497-4757-8CA6-940230FD5DBA}">
      <dgm:prSet phldrT="[Text]"/>
      <dgm:spPr/>
      <dgm:t>
        <a:bodyPr/>
        <a:lstStyle/>
        <a:p>
          <a:r>
            <a:rPr lang="en-US" dirty="0" smtClean="0"/>
            <a:t>(C2) Full Mandatory One Calendar Year</a:t>
          </a:r>
          <a:endParaRPr lang="en-US" dirty="0"/>
        </a:p>
      </dgm:t>
    </dgm:pt>
    <dgm:pt modelId="{049249DB-7AC0-4ADE-919E-1F51F9F97E8E}" type="parTrans" cxnId="{0C3D688E-2C09-473A-A054-84D38BC6C7D1}">
      <dgm:prSet/>
      <dgm:spPr/>
      <dgm:t>
        <a:bodyPr/>
        <a:lstStyle/>
        <a:p>
          <a:endParaRPr lang="en-US"/>
        </a:p>
      </dgm:t>
    </dgm:pt>
    <dgm:pt modelId="{6385B6CA-1786-4B5D-BB92-BC8327DDF7B9}" type="sibTrans" cxnId="{0C3D688E-2C09-473A-A054-84D38BC6C7D1}">
      <dgm:prSet/>
      <dgm:spPr/>
      <dgm:t>
        <a:bodyPr/>
        <a:lstStyle/>
        <a:p>
          <a:endParaRPr lang="en-US"/>
        </a:p>
      </dgm:t>
    </dgm:pt>
    <dgm:pt modelId="{CA7A900D-A7E9-4EDF-B434-38E70075127B}">
      <dgm:prSet phldrT="[Text]"/>
      <dgm:spPr/>
      <dgm:t>
        <a:bodyPr/>
        <a:lstStyle/>
        <a:p>
          <a:r>
            <a:rPr lang="en-US" dirty="0" smtClean="0"/>
            <a:t>(D2) Referred to Alternative School/Program</a:t>
          </a:r>
          <a:endParaRPr lang="en-US" dirty="0"/>
        </a:p>
      </dgm:t>
    </dgm:pt>
    <dgm:pt modelId="{1157B974-79F7-4F96-A8F6-F64B6930901A}" type="parTrans" cxnId="{49FD6811-8962-4713-AA0A-63D6FCF2FB9D}">
      <dgm:prSet/>
      <dgm:spPr/>
      <dgm:t>
        <a:bodyPr/>
        <a:lstStyle/>
        <a:p>
          <a:endParaRPr lang="en-US"/>
        </a:p>
      </dgm:t>
    </dgm:pt>
    <dgm:pt modelId="{9E778A05-6369-4307-8037-816230B1B2A5}" type="sibTrans" cxnId="{49FD6811-8962-4713-AA0A-63D6FCF2FB9D}">
      <dgm:prSet/>
      <dgm:spPr/>
      <dgm:t>
        <a:bodyPr/>
        <a:lstStyle/>
        <a:p>
          <a:endParaRPr lang="en-US"/>
        </a:p>
      </dgm:t>
    </dgm:pt>
    <dgm:pt modelId="{B24D0A31-44A4-46A9-9C47-0D2710EF38E7}">
      <dgm:prSet phldrT="[Text]"/>
      <dgm:spPr/>
      <dgm:t>
        <a:bodyPr/>
        <a:lstStyle/>
        <a:p>
          <a:r>
            <a:rPr lang="en-US" dirty="0" smtClean="0"/>
            <a:t>(D1) Referred to Alternative School/Program</a:t>
          </a:r>
          <a:endParaRPr lang="en-US" dirty="0"/>
        </a:p>
      </dgm:t>
    </dgm:pt>
    <dgm:pt modelId="{0382E48B-51FA-46EE-8E88-1672F3679E57}" type="sibTrans" cxnId="{05073C54-5282-4ECA-9CEC-B04DCF2302F5}">
      <dgm:prSet/>
      <dgm:spPr/>
      <dgm:t>
        <a:bodyPr/>
        <a:lstStyle/>
        <a:p>
          <a:endParaRPr lang="en-US"/>
        </a:p>
      </dgm:t>
    </dgm:pt>
    <dgm:pt modelId="{C9952DB6-E474-4DAC-9308-D9A433DB9A2F}" type="parTrans" cxnId="{05073C54-5282-4ECA-9CEC-B04DCF2302F5}">
      <dgm:prSet/>
      <dgm:spPr/>
      <dgm:t>
        <a:bodyPr/>
        <a:lstStyle/>
        <a:p>
          <a:endParaRPr lang="en-US"/>
        </a:p>
      </dgm:t>
    </dgm:pt>
    <dgm:pt modelId="{F7D62F00-CD9A-4799-9048-C27D37599672}" type="pres">
      <dgm:prSet presAssocID="{AE864433-70E9-44DD-8925-273A01E48075}" presName="hierChild1" presStyleCnt="0">
        <dgm:presLayoutVars>
          <dgm:chPref val="1"/>
          <dgm:dir/>
          <dgm:animOne val="branch"/>
          <dgm:animLvl val="lvl"/>
          <dgm:resizeHandles/>
        </dgm:presLayoutVars>
      </dgm:prSet>
      <dgm:spPr/>
      <dgm:t>
        <a:bodyPr/>
        <a:lstStyle/>
        <a:p>
          <a:endParaRPr lang="en-US"/>
        </a:p>
      </dgm:t>
    </dgm:pt>
    <dgm:pt modelId="{1C27AE1E-3689-40DA-A004-56571E58FEB6}" type="pres">
      <dgm:prSet presAssocID="{0B27AD4B-1F64-4CFA-BA43-114147436561}" presName="hierRoot1" presStyleCnt="0"/>
      <dgm:spPr/>
      <dgm:t>
        <a:bodyPr/>
        <a:lstStyle/>
        <a:p>
          <a:endParaRPr lang="en-US"/>
        </a:p>
      </dgm:t>
    </dgm:pt>
    <dgm:pt modelId="{54756B05-EF9A-418E-9854-CD2C96C03D8D}" type="pres">
      <dgm:prSet presAssocID="{0B27AD4B-1F64-4CFA-BA43-114147436561}" presName="composite" presStyleCnt="0"/>
      <dgm:spPr/>
      <dgm:t>
        <a:bodyPr/>
        <a:lstStyle/>
        <a:p>
          <a:endParaRPr lang="en-US"/>
        </a:p>
      </dgm:t>
    </dgm:pt>
    <dgm:pt modelId="{89DEF23F-CDAD-4D35-B059-974C79688361}" type="pres">
      <dgm:prSet presAssocID="{0B27AD4B-1F64-4CFA-BA43-114147436561}" presName="background" presStyleLbl="node0" presStyleIdx="0" presStyleCnt="1"/>
      <dgm:spPr/>
      <dgm:t>
        <a:bodyPr/>
        <a:lstStyle/>
        <a:p>
          <a:endParaRPr lang="en-US"/>
        </a:p>
      </dgm:t>
    </dgm:pt>
    <dgm:pt modelId="{5E748EE4-0872-4F22-A58F-D5902FB28DB2}" type="pres">
      <dgm:prSet presAssocID="{0B27AD4B-1F64-4CFA-BA43-114147436561}" presName="text" presStyleLbl="fgAcc0" presStyleIdx="0" presStyleCnt="1">
        <dgm:presLayoutVars>
          <dgm:chPref val="3"/>
        </dgm:presLayoutVars>
      </dgm:prSet>
      <dgm:spPr/>
      <dgm:t>
        <a:bodyPr/>
        <a:lstStyle/>
        <a:p>
          <a:endParaRPr lang="en-US"/>
        </a:p>
      </dgm:t>
    </dgm:pt>
    <dgm:pt modelId="{2E203CB0-5002-4B33-9503-03B6A61329C1}" type="pres">
      <dgm:prSet presAssocID="{0B27AD4B-1F64-4CFA-BA43-114147436561}" presName="hierChild2" presStyleCnt="0"/>
      <dgm:spPr/>
      <dgm:t>
        <a:bodyPr/>
        <a:lstStyle/>
        <a:p>
          <a:endParaRPr lang="en-US"/>
        </a:p>
      </dgm:t>
    </dgm:pt>
    <dgm:pt modelId="{8E6E05F6-75EB-4D3A-B472-E60FF67EDDE5}" type="pres">
      <dgm:prSet presAssocID="{DEBDCCDD-71A0-4D5B-974C-E1EE44A675EA}" presName="Name10" presStyleLbl="parChTrans1D2" presStyleIdx="0" presStyleCnt="4"/>
      <dgm:spPr/>
      <dgm:t>
        <a:bodyPr/>
        <a:lstStyle/>
        <a:p>
          <a:endParaRPr lang="en-US"/>
        </a:p>
      </dgm:t>
    </dgm:pt>
    <dgm:pt modelId="{B730A0E4-6150-4774-ADD8-B3E71817D83D}" type="pres">
      <dgm:prSet presAssocID="{4310FA6E-593A-4311-9E3E-618651FB0F5D}" presName="hierRoot2" presStyleCnt="0"/>
      <dgm:spPr/>
      <dgm:t>
        <a:bodyPr/>
        <a:lstStyle/>
        <a:p>
          <a:endParaRPr lang="en-US"/>
        </a:p>
      </dgm:t>
    </dgm:pt>
    <dgm:pt modelId="{73319B18-4F4B-4354-92D5-41FDF0B8EDA9}" type="pres">
      <dgm:prSet presAssocID="{4310FA6E-593A-4311-9E3E-618651FB0F5D}" presName="composite2" presStyleCnt="0"/>
      <dgm:spPr/>
      <dgm:t>
        <a:bodyPr/>
        <a:lstStyle/>
        <a:p>
          <a:endParaRPr lang="en-US"/>
        </a:p>
      </dgm:t>
    </dgm:pt>
    <dgm:pt modelId="{B835351D-A767-4A1F-ABB3-749BEAB0A956}" type="pres">
      <dgm:prSet presAssocID="{4310FA6E-593A-4311-9E3E-618651FB0F5D}" presName="background2" presStyleLbl="node2" presStyleIdx="0" presStyleCnt="4"/>
      <dgm:spPr/>
      <dgm:t>
        <a:bodyPr/>
        <a:lstStyle/>
        <a:p>
          <a:endParaRPr lang="en-US"/>
        </a:p>
      </dgm:t>
    </dgm:pt>
    <dgm:pt modelId="{16DBCCF7-2027-43D9-A646-4805EB1920F0}" type="pres">
      <dgm:prSet presAssocID="{4310FA6E-593A-4311-9E3E-618651FB0F5D}" presName="text2" presStyleLbl="fgAcc2" presStyleIdx="0" presStyleCnt="4">
        <dgm:presLayoutVars>
          <dgm:chPref val="3"/>
        </dgm:presLayoutVars>
      </dgm:prSet>
      <dgm:spPr/>
      <dgm:t>
        <a:bodyPr/>
        <a:lstStyle/>
        <a:p>
          <a:endParaRPr lang="en-US"/>
        </a:p>
      </dgm:t>
    </dgm:pt>
    <dgm:pt modelId="{CE5EA74A-318D-45F4-A64F-3EC73FCFF4F8}" type="pres">
      <dgm:prSet presAssocID="{4310FA6E-593A-4311-9E3E-618651FB0F5D}" presName="hierChild3" presStyleCnt="0"/>
      <dgm:spPr/>
      <dgm:t>
        <a:bodyPr/>
        <a:lstStyle/>
        <a:p>
          <a:endParaRPr lang="en-US"/>
        </a:p>
      </dgm:t>
    </dgm:pt>
    <dgm:pt modelId="{F02CD396-2395-46E3-B8A3-60F753534B6D}" type="pres">
      <dgm:prSet presAssocID="{B22B06F3-3B6A-43EC-A379-0E91287E8C73}" presName="Name17" presStyleLbl="parChTrans1D3" presStyleIdx="0" presStyleCnt="2"/>
      <dgm:spPr/>
      <dgm:t>
        <a:bodyPr/>
        <a:lstStyle/>
        <a:p>
          <a:endParaRPr lang="en-US"/>
        </a:p>
      </dgm:t>
    </dgm:pt>
    <dgm:pt modelId="{6DA49A51-084C-4FD5-82BD-CAC29241D226}" type="pres">
      <dgm:prSet presAssocID="{7F9A61D5-C24A-45B5-BDD5-E8ABDAB187E3}" presName="hierRoot3" presStyleCnt="0"/>
      <dgm:spPr/>
      <dgm:t>
        <a:bodyPr/>
        <a:lstStyle/>
        <a:p>
          <a:endParaRPr lang="en-US"/>
        </a:p>
      </dgm:t>
    </dgm:pt>
    <dgm:pt modelId="{2844AF90-48D8-47D3-93EE-F2CF0CE9F686}" type="pres">
      <dgm:prSet presAssocID="{7F9A61D5-C24A-45B5-BDD5-E8ABDAB187E3}" presName="composite3" presStyleCnt="0"/>
      <dgm:spPr/>
      <dgm:t>
        <a:bodyPr/>
        <a:lstStyle/>
        <a:p>
          <a:endParaRPr lang="en-US"/>
        </a:p>
      </dgm:t>
    </dgm:pt>
    <dgm:pt modelId="{185F5ADC-D34D-44BF-A76B-E98EA42A17BB}" type="pres">
      <dgm:prSet presAssocID="{7F9A61D5-C24A-45B5-BDD5-E8ABDAB187E3}" presName="background3" presStyleLbl="node3" presStyleIdx="0" presStyleCnt="2"/>
      <dgm:spPr/>
      <dgm:t>
        <a:bodyPr/>
        <a:lstStyle/>
        <a:p>
          <a:endParaRPr lang="en-US"/>
        </a:p>
      </dgm:t>
    </dgm:pt>
    <dgm:pt modelId="{0C290D8D-2A5F-4B0E-B649-DBCCF0938117}" type="pres">
      <dgm:prSet presAssocID="{7F9A61D5-C24A-45B5-BDD5-E8ABDAB187E3}" presName="text3" presStyleLbl="fgAcc3" presStyleIdx="0" presStyleCnt="2">
        <dgm:presLayoutVars>
          <dgm:chPref val="3"/>
        </dgm:presLayoutVars>
      </dgm:prSet>
      <dgm:spPr/>
      <dgm:t>
        <a:bodyPr/>
        <a:lstStyle/>
        <a:p>
          <a:endParaRPr lang="en-US"/>
        </a:p>
      </dgm:t>
    </dgm:pt>
    <dgm:pt modelId="{E7CA785C-9CA6-42C8-9D9C-6C790541FBEF}" type="pres">
      <dgm:prSet presAssocID="{7F9A61D5-C24A-45B5-BDD5-E8ABDAB187E3}" presName="hierChild4" presStyleCnt="0"/>
      <dgm:spPr/>
      <dgm:t>
        <a:bodyPr/>
        <a:lstStyle/>
        <a:p>
          <a:endParaRPr lang="en-US"/>
        </a:p>
      </dgm:t>
    </dgm:pt>
    <dgm:pt modelId="{7EA872FF-D033-4760-9D4F-D3B961DA229F}" type="pres">
      <dgm:prSet presAssocID="{C9952DB6-E474-4DAC-9308-D9A433DB9A2F}" presName="Name23" presStyleLbl="parChTrans1D4" presStyleIdx="0" presStyleCnt="2"/>
      <dgm:spPr/>
      <dgm:t>
        <a:bodyPr/>
        <a:lstStyle/>
        <a:p>
          <a:endParaRPr lang="en-US"/>
        </a:p>
      </dgm:t>
    </dgm:pt>
    <dgm:pt modelId="{EC3C34A9-EB5F-4854-B68E-03F1E3B214C2}" type="pres">
      <dgm:prSet presAssocID="{B24D0A31-44A4-46A9-9C47-0D2710EF38E7}" presName="hierRoot4" presStyleCnt="0"/>
      <dgm:spPr/>
      <dgm:t>
        <a:bodyPr/>
        <a:lstStyle/>
        <a:p>
          <a:endParaRPr lang="en-US"/>
        </a:p>
      </dgm:t>
    </dgm:pt>
    <dgm:pt modelId="{99D558EE-DD63-4200-A238-07F5218DF404}" type="pres">
      <dgm:prSet presAssocID="{B24D0A31-44A4-46A9-9C47-0D2710EF38E7}" presName="composite4" presStyleCnt="0"/>
      <dgm:spPr/>
      <dgm:t>
        <a:bodyPr/>
        <a:lstStyle/>
        <a:p>
          <a:endParaRPr lang="en-US"/>
        </a:p>
      </dgm:t>
    </dgm:pt>
    <dgm:pt modelId="{4C21E2FE-984F-4073-8567-B548F97391E6}" type="pres">
      <dgm:prSet presAssocID="{B24D0A31-44A4-46A9-9C47-0D2710EF38E7}" presName="background4" presStyleLbl="node4" presStyleIdx="0" presStyleCnt="2"/>
      <dgm:spPr/>
      <dgm:t>
        <a:bodyPr/>
        <a:lstStyle/>
        <a:p>
          <a:endParaRPr lang="en-US"/>
        </a:p>
      </dgm:t>
    </dgm:pt>
    <dgm:pt modelId="{B3C13D25-F065-414D-A9E7-E0443173E64C}" type="pres">
      <dgm:prSet presAssocID="{B24D0A31-44A4-46A9-9C47-0D2710EF38E7}" presName="text4" presStyleLbl="fgAcc4" presStyleIdx="0" presStyleCnt="2">
        <dgm:presLayoutVars>
          <dgm:chPref val="3"/>
        </dgm:presLayoutVars>
      </dgm:prSet>
      <dgm:spPr/>
      <dgm:t>
        <a:bodyPr/>
        <a:lstStyle/>
        <a:p>
          <a:endParaRPr lang="en-US"/>
        </a:p>
      </dgm:t>
    </dgm:pt>
    <dgm:pt modelId="{DC73077D-B093-4B40-94C1-623C6F9157A7}" type="pres">
      <dgm:prSet presAssocID="{B24D0A31-44A4-46A9-9C47-0D2710EF38E7}" presName="hierChild5" presStyleCnt="0"/>
      <dgm:spPr/>
      <dgm:t>
        <a:bodyPr/>
        <a:lstStyle/>
        <a:p>
          <a:endParaRPr lang="en-US"/>
        </a:p>
      </dgm:t>
    </dgm:pt>
    <dgm:pt modelId="{18E19DDF-390D-4744-93BF-59496965E488}" type="pres">
      <dgm:prSet presAssocID="{049249DB-7AC0-4ADE-919E-1F51F9F97E8E}" presName="Name17" presStyleLbl="parChTrans1D3" presStyleIdx="1" presStyleCnt="2"/>
      <dgm:spPr/>
      <dgm:t>
        <a:bodyPr/>
        <a:lstStyle/>
        <a:p>
          <a:endParaRPr lang="en-US"/>
        </a:p>
      </dgm:t>
    </dgm:pt>
    <dgm:pt modelId="{7527DA42-F91B-45E2-935A-B2242C6B861E}" type="pres">
      <dgm:prSet presAssocID="{1BDEF1B5-C497-4757-8CA6-940230FD5DBA}" presName="hierRoot3" presStyleCnt="0"/>
      <dgm:spPr/>
      <dgm:t>
        <a:bodyPr/>
        <a:lstStyle/>
        <a:p>
          <a:endParaRPr lang="en-US"/>
        </a:p>
      </dgm:t>
    </dgm:pt>
    <dgm:pt modelId="{B67F2F15-8861-4706-A352-AF92A4EDC364}" type="pres">
      <dgm:prSet presAssocID="{1BDEF1B5-C497-4757-8CA6-940230FD5DBA}" presName="composite3" presStyleCnt="0"/>
      <dgm:spPr/>
      <dgm:t>
        <a:bodyPr/>
        <a:lstStyle/>
        <a:p>
          <a:endParaRPr lang="en-US"/>
        </a:p>
      </dgm:t>
    </dgm:pt>
    <dgm:pt modelId="{0B262033-8662-4F60-8F33-47D71989D11D}" type="pres">
      <dgm:prSet presAssocID="{1BDEF1B5-C497-4757-8CA6-940230FD5DBA}" presName="background3" presStyleLbl="node3" presStyleIdx="1" presStyleCnt="2"/>
      <dgm:spPr/>
      <dgm:t>
        <a:bodyPr/>
        <a:lstStyle/>
        <a:p>
          <a:endParaRPr lang="en-US"/>
        </a:p>
      </dgm:t>
    </dgm:pt>
    <dgm:pt modelId="{C54B599E-ED0D-4F1D-9B7F-1DF76A465C64}" type="pres">
      <dgm:prSet presAssocID="{1BDEF1B5-C497-4757-8CA6-940230FD5DBA}" presName="text3" presStyleLbl="fgAcc3" presStyleIdx="1" presStyleCnt="2">
        <dgm:presLayoutVars>
          <dgm:chPref val="3"/>
        </dgm:presLayoutVars>
      </dgm:prSet>
      <dgm:spPr/>
      <dgm:t>
        <a:bodyPr/>
        <a:lstStyle/>
        <a:p>
          <a:endParaRPr lang="en-US"/>
        </a:p>
      </dgm:t>
    </dgm:pt>
    <dgm:pt modelId="{F2AD6B87-6216-409F-8899-8288C7FA5FB3}" type="pres">
      <dgm:prSet presAssocID="{1BDEF1B5-C497-4757-8CA6-940230FD5DBA}" presName="hierChild4" presStyleCnt="0"/>
      <dgm:spPr/>
      <dgm:t>
        <a:bodyPr/>
        <a:lstStyle/>
        <a:p>
          <a:endParaRPr lang="en-US"/>
        </a:p>
      </dgm:t>
    </dgm:pt>
    <dgm:pt modelId="{53ADE0BE-FF71-40D8-A240-6355A9D6A3DF}" type="pres">
      <dgm:prSet presAssocID="{1157B974-79F7-4F96-A8F6-F64B6930901A}" presName="Name23" presStyleLbl="parChTrans1D4" presStyleIdx="1" presStyleCnt="2"/>
      <dgm:spPr/>
      <dgm:t>
        <a:bodyPr/>
        <a:lstStyle/>
        <a:p>
          <a:endParaRPr lang="en-US"/>
        </a:p>
      </dgm:t>
    </dgm:pt>
    <dgm:pt modelId="{4A81DFAC-547C-469A-BE27-701807070EF2}" type="pres">
      <dgm:prSet presAssocID="{CA7A900D-A7E9-4EDF-B434-38E70075127B}" presName="hierRoot4" presStyleCnt="0"/>
      <dgm:spPr/>
      <dgm:t>
        <a:bodyPr/>
        <a:lstStyle/>
        <a:p>
          <a:endParaRPr lang="en-US"/>
        </a:p>
      </dgm:t>
    </dgm:pt>
    <dgm:pt modelId="{3961036F-6F42-4123-AAFD-31C7CB41A3DC}" type="pres">
      <dgm:prSet presAssocID="{CA7A900D-A7E9-4EDF-B434-38E70075127B}" presName="composite4" presStyleCnt="0"/>
      <dgm:spPr/>
      <dgm:t>
        <a:bodyPr/>
        <a:lstStyle/>
        <a:p>
          <a:endParaRPr lang="en-US"/>
        </a:p>
      </dgm:t>
    </dgm:pt>
    <dgm:pt modelId="{F5A530B3-5E6F-49F8-A38F-FB4163EC8528}" type="pres">
      <dgm:prSet presAssocID="{CA7A900D-A7E9-4EDF-B434-38E70075127B}" presName="background4" presStyleLbl="node4" presStyleIdx="1" presStyleCnt="2"/>
      <dgm:spPr/>
      <dgm:t>
        <a:bodyPr/>
        <a:lstStyle/>
        <a:p>
          <a:endParaRPr lang="en-US"/>
        </a:p>
      </dgm:t>
    </dgm:pt>
    <dgm:pt modelId="{584C4206-B67E-4F78-950C-F281804FCE0B}" type="pres">
      <dgm:prSet presAssocID="{CA7A900D-A7E9-4EDF-B434-38E70075127B}" presName="text4" presStyleLbl="fgAcc4" presStyleIdx="1" presStyleCnt="2">
        <dgm:presLayoutVars>
          <dgm:chPref val="3"/>
        </dgm:presLayoutVars>
      </dgm:prSet>
      <dgm:spPr/>
      <dgm:t>
        <a:bodyPr/>
        <a:lstStyle/>
        <a:p>
          <a:endParaRPr lang="en-US"/>
        </a:p>
      </dgm:t>
    </dgm:pt>
    <dgm:pt modelId="{96230774-8604-4F85-84CC-B05E25E5A137}" type="pres">
      <dgm:prSet presAssocID="{CA7A900D-A7E9-4EDF-B434-38E70075127B}" presName="hierChild5" presStyleCnt="0"/>
      <dgm:spPr/>
      <dgm:t>
        <a:bodyPr/>
        <a:lstStyle/>
        <a:p>
          <a:endParaRPr lang="en-US"/>
        </a:p>
      </dgm:t>
    </dgm:pt>
    <dgm:pt modelId="{D5404F1C-1402-4728-BDC7-7009581EE6D7}" type="pres">
      <dgm:prSet presAssocID="{6F8D0C6C-4F8D-44FF-8933-EA93EE0A5861}" presName="Name10" presStyleLbl="parChTrans1D2" presStyleIdx="1" presStyleCnt="4"/>
      <dgm:spPr/>
      <dgm:t>
        <a:bodyPr/>
        <a:lstStyle/>
        <a:p>
          <a:endParaRPr lang="en-US"/>
        </a:p>
      </dgm:t>
    </dgm:pt>
    <dgm:pt modelId="{A890A87F-C22B-45A9-B28F-D0C1180EECDD}" type="pres">
      <dgm:prSet presAssocID="{6F070078-E3CE-42A0-8089-9DE3AD06BFBA}" presName="hierRoot2" presStyleCnt="0"/>
      <dgm:spPr/>
      <dgm:t>
        <a:bodyPr/>
        <a:lstStyle/>
        <a:p>
          <a:endParaRPr lang="en-US"/>
        </a:p>
      </dgm:t>
    </dgm:pt>
    <dgm:pt modelId="{EB4A4AD9-4B6E-4DDB-993B-CC49B5352F37}" type="pres">
      <dgm:prSet presAssocID="{6F070078-E3CE-42A0-8089-9DE3AD06BFBA}" presName="composite2" presStyleCnt="0"/>
      <dgm:spPr/>
      <dgm:t>
        <a:bodyPr/>
        <a:lstStyle/>
        <a:p>
          <a:endParaRPr lang="en-US"/>
        </a:p>
      </dgm:t>
    </dgm:pt>
    <dgm:pt modelId="{50F015DB-5E48-410C-85B9-BDD911F83716}" type="pres">
      <dgm:prSet presAssocID="{6F070078-E3CE-42A0-8089-9DE3AD06BFBA}" presName="background2" presStyleLbl="node2" presStyleIdx="1" presStyleCnt="4"/>
      <dgm:spPr/>
      <dgm:t>
        <a:bodyPr/>
        <a:lstStyle/>
        <a:p>
          <a:endParaRPr lang="en-US"/>
        </a:p>
      </dgm:t>
    </dgm:pt>
    <dgm:pt modelId="{4158FE2A-4BAB-44B9-B9D4-4B800758E01B}" type="pres">
      <dgm:prSet presAssocID="{6F070078-E3CE-42A0-8089-9DE3AD06BFBA}" presName="text2" presStyleLbl="fgAcc2" presStyleIdx="1" presStyleCnt="4">
        <dgm:presLayoutVars>
          <dgm:chPref val="3"/>
        </dgm:presLayoutVars>
      </dgm:prSet>
      <dgm:spPr/>
      <dgm:t>
        <a:bodyPr/>
        <a:lstStyle/>
        <a:p>
          <a:endParaRPr lang="en-US"/>
        </a:p>
      </dgm:t>
    </dgm:pt>
    <dgm:pt modelId="{E03B4F64-FAA0-4E0D-A6B9-094E76B17FDF}" type="pres">
      <dgm:prSet presAssocID="{6F070078-E3CE-42A0-8089-9DE3AD06BFBA}" presName="hierChild3" presStyleCnt="0"/>
      <dgm:spPr/>
      <dgm:t>
        <a:bodyPr/>
        <a:lstStyle/>
        <a:p>
          <a:endParaRPr lang="en-US"/>
        </a:p>
      </dgm:t>
    </dgm:pt>
    <dgm:pt modelId="{7162200B-B045-4720-8450-E6B6F091F3C1}" type="pres">
      <dgm:prSet presAssocID="{1AAA69F0-8F88-40AF-8394-81D4C5C8A025}" presName="Name10" presStyleLbl="parChTrans1D2" presStyleIdx="2" presStyleCnt="4"/>
      <dgm:spPr/>
      <dgm:t>
        <a:bodyPr/>
        <a:lstStyle/>
        <a:p>
          <a:endParaRPr lang="en-US"/>
        </a:p>
      </dgm:t>
    </dgm:pt>
    <dgm:pt modelId="{D5F29771-D2A9-4E53-B0E7-013A8920153E}" type="pres">
      <dgm:prSet presAssocID="{7B4AED49-1E16-4DCC-BC95-9414C87CDC74}" presName="hierRoot2" presStyleCnt="0"/>
      <dgm:spPr/>
      <dgm:t>
        <a:bodyPr/>
        <a:lstStyle/>
        <a:p>
          <a:endParaRPr lang="en-US"/>
        </a:p>
      </dgm:t>
    </dgm:pt>
    <dgm:pt modelId="{A25221AD-1380-40FA-8D5E-48FD1DA7105B}" type="pres">
      <dgm:prSet presAssocID="{7B4AED49-1E16-4DCC-BC95-9414C87CDC74}" presName="composite2" presStyleCnt="0"/>
      <dgm:spPr/>
      <dgm:t>
        <a:bodyPr/>
        <a:lstStyle/>
        <a:p>
          <a:endParaRPr lang="en-US"/>
        </a:p>
      </dgm:t>
    </dgm:pt>
    <dgm:pt modelId="{EFDD1990-616E-4A8C-8ED9-A16D7FBDBE02}" type="pres">
      <dgm:prSet presAssocID="{7B4AED49-1E16-4DCC-BC95-9414C87CDC74}" presName="background2" presStyleLbl="node2" presStyleIdx="2" presStyleCnt="4"/>
      <dgm:spPr/>
      <dgm:t>
        <a:bodyPr/>
        <a:lstStyle/>
        <a:p>
          <a:endParaRPr lang="en-US"/>
        </a:p>
      </dgm:t>
    </dgm:pt>
    <dgm:pt modelId="{012E321C-1B56-487B-956C-0B366D737F26}" type="pres">
      <dgm:prSet presAssocID="{7B4AED49-1E16-4DCC-BC95-9414C87CDC74}" presName="text2" presStyleLbl="fgAcc2" presStyleIdx="2" presStyleCnt="4">
        <dgm:presLayoutVars>
          <dgm:chPref val="3"/>
        </dgm:presLayoutVars>
      </dgm:prSet>
      <dgm:spPr/>
      <dgm:t>
        <a:bodyPr/>
        <a:lstStyle/>
        <a:p>
          <a:endParaRPr lang="en-US"/>
        </a:p>
      </dgm:t>
    </dgm:pt>
    <dgm:pt modelId="{DF503B33-D77C-4872-88A0-4D5CD7705FBE}" type="pres">
      <dgm:prSet presAssocID="{7B4AED49-1E16-4DCC-BC95-9414C87CDC74}" presName="hierChild3" presStyleCnt="0"/>
      <dgm:spPr/>
      <dgm:t>
        <a:bodyPr/>
        <a:lstStyle/>
        <a:p>
          <a:endParaRPr lang="en-US"/>
        </a:p>
      </dgm:t>
    </dgm:pt>
    <dgm:pt modelId="{BE276372-6BC1-447F-91A8-BE13F8EBD38B}" type="pres">
      <dgm:prSet presAssocID="{12B18611-6319-4EF3-9B0A-72DD53DC18C6}" presName="Name10" presStyleLbl="parChTrans1D2" presStyleIdx="3" presStyleCnt="4"/>
      <dgm:spPr/>
      <dgm:t>
        <a:bodyPr/>
        <a:lstStyle/>
        <a:p>
          <a:endParaRPr lang="en-US"/>
        </a:p>
      </dgm:t>
    </dgm:pt>
    <dgm:pt modelId="{DC260074-9AC1-4316-955E-D974DF62A1B0}" type="pres">
      <dgm:prSet presAssocID="{FAF1364E-9808-4F33-85C9-B733410624C9}" presName="hierRoot2" presStyleCnt="0"/>
      <dgm:spPr/>
      <dgm:t>
        <a:bodyPr/>
        <a:lstStyle/>
        <a:p>
          <a:endParaRPr lang="en-US"/>
        </a:p>
      </dgm:t>
    </dgm:pt>
    <dgm:pt modelId="{166C0AC2-D352-4736-AE56-9E8C045A4495}" type="pres">
      <dgm:prSet presAssocID="{FAF1364E-9808-4F33-85C9-B733410624C9}" presName="composite2" presStyleCnt="0"/>
      <dgm:spPr/>
      <dgm:t>
        <a:bodyPr/>
        <a:lstStyle/>
        <a:p>
          <a:endParaRPr lang="en-US"/>
        </a:p>
      </dgm:t>
    </dgm:pt>
    <dgm:pt modelId="{F1C75193-90E4-4380-9325-BA84868491C7}" type="pres">
      <dgm:prSet presAssocID="{FAF1364E-9808-4F33-85C9-B733410624C9}" presName="background2" presStyleLbl="node2" presStyleIdx="3" presStyleCnt="4"/>
      <dgm:spPr/>
      <dgm:t>
        <a:bodyPr/>
        <a:lstStyle/>
        <a:p>
          <a:endParaRPr lang="en-US"/>
        </a:p>
      </dgm:t>
    </dgm:pt>
    <dgm:pt modelId="{EFC90B4D-A064-4107-93E5-3C5B2641D03C}" type="pres">
      <dgm:prSet presAssocID="{FAF1364E-9808-4F33-85C9-B733410624C9}" presName="text2" presStyleLbl="fgAcc2" presStyleIdx="3" presStyleCnt="4">
        <dgm:presLayoutVars>
          <dgm:chPref val="3"/>
        </dgm:presLayoutVars>
      </dgm:prSet>
      <dgm:spPr/>
      <dgm:t>
        <a:bodyPr/>
        <a:lstStyle/>
        <a:p>
          <a:endParaRPr lang="en-US"/>
        </a:p>
      </dgm:t>
    </dgm:pt>
    <dgm:pt modelId="{965E6BB5-8292-4D92-80A6-6B4AE2D4189E}" type="pres">
      <dgm:prSet presAssocID="{FAF1364E-9808-4F33-85C9-B733410624C9}" presName="hierChild3" presStyleCnt="0"/>
      <dgm:spPr/>
      <dgm:t>
        <a:bodyPr/>
        <a:lstStyle/>
        <a:p>
          <a:endParaRPr lang="en-US"/>
        </a:p>
      </dgm:t>
    </dgm:pt>
  </dgm:ptLst>
  <dgm:cxnLst>
    <dgm:cxn modelId="{41C62FAF-E1F1-4515-9437-5C0830C18390}" type="presOf" srcId="{DEBDCCDD-71A0-4D5B-974C-E1EE44A675EA}" destId="{8E6E05F6-75EB-4D3A-B472-E60FF67EDDE5}" srcOrd="0" destOrd="0" presId="urn:microsoft.com/office/officeart/2005/8/layout/hierarchy1"/>
    <dgm:cxn modelId="{3649A2BF-152C-475F-B448-E35DC319B816}" srcId="{0B27AD4B-1F64-4CFA-BA43-114147436561}" destId="{7B4AED49-1E16-4DCC-BC95-9414C87CDC74}" srcOrd="2" destOrd="0" parTransId="{1AAA69F0-8F88-40AF-8394-81D4C5C8A025}" sibTransId="{6A1D859F-0235-464E-AECB-6D03EE373148}"/>
    <dgm:cxn modelId="{E1B93920-561C-486A-93D9-E4A271D101C9}" type="presOf" srcId="{1157B974-79F7-4F96-A8F6-F64B6930901A}" destId="{53ADE0BE-FF71-40D8-A240-6355A9D6A3DF}" srcOrd="0" destOrd="0" presId="urn:microsoft.com/office/officeart/2005/8/layout/hierarchy1"/>
    <dgm:cxn modelId="{D1FD4EAE-3621-4149-A0CE-50266EA92DDD}" type="presOf" srcId="{AE864433-70E9-44DD-8925-273A01E48075}" destId="{F7D62F00-CD9A-4799-9048-C27D37599672}" srcOrd="0" destOrd="0" presId="urn:microsoft.com/office/officeart/2005/8/layout/hierarchy1"/>
    <dgm:cxn modelId="{52363F9B-DA0E-4254-B479-14C283B68949}" type="presOf" srcId="{7B4AED49-1E16-4DCC-BC95-9414C87CDC74}" destId="{012E321C-1B56-487B-956C-0B366D737F26}" srcOrd="0" destOrd="0" presId="urn:microsoft.com/office/officeart/2005/8/layout/hierarchy1"/>
    <dgm:cxn modelId="{08AC5E27-10E7-47AD-B2B0-113D0E051C05}" type="presOf" srcId="{B24D0A31-44A4-46A9-9C47-0D2710EF38E7}" destId="{B3C13D25-F065-414D-A9E7-E0443173E64C}" srcOrd="0" destOrd="0" presId="urn:microsoft.com/office/officeart/2005/8/layout/hierarchy1"/>
    <dgm:cxn modelId="{4B25AD2E-90CE-408C-9A40-613B70AE319A}" type="presOf" srcId="{1AAA69F0-8F88-40AF-8394-81D4C5C8A025}" destId="{7162200B-B045-4720-8450-E6B6F091F3C1}" srcOrd="0" destOrd="0" presId="urn:microsoft.com/office/officeart/2005/8/layout/hierarchy1"/>
    <dgm:cxn modelId="{66211E2C-3370-4F1B-B7FA-D1DD21DABAAA}" type="presOf" srcId="{FAF1364E-9808-4F33-85C9-B733410624C9}" destId="{EFC90B4D-A064-4107-93E5-3C5B2641D03C}" srcOrd="0" destOrd="0" presId="urn:microsoft.com/office/officeart/2005/8/layout/hierarchy1"/>
    <dgm:cxn modelId="{DF448A2D-B951-44CD-851D-9B6F954C0FF5}" type="presOf" srcId="{6F070078-E3CE-42A0-8089-9DE3AD06BFBA}" destId="{4158FE2A-4BAB-44B9-B9D4-4B800758E01B}" srcOrd="0" destOrd="0" presId="urn:microsoft.com/office/officeart/2005/8/layout/hierarchy1"/>
    <dgm:cxn modelId="{AEA3467A-0944-47FC-BF41-EC05AC7234ED}" type="presOf" srcId="{049249DB-7AC0-4ADE-919E-1F51F9F97E8E}" destId="{18E19DDF-390D-4744-93BF-59496965E488}" srcOrd="0" destOrd="0" presId="urn:microsoft.com/office/officeart/2005/8/layout/hierarchy1"/>
    <dgm:cxn modelId="{151EF85D-200F-416D-8C2A-64626710F855}" srcId="{4310FA6E-593A-4311-9E3E-618651FB0F5D}" destId="{7F9A61D5-C24A-45B5-BDD5-E8ABDAB187E3}" srcOrd="0" destOrd="0" parTransId="{B22B06F3-3B6A-43EC-A379-0E91287E8C73}" sibTransId="{318AF699-00AF-41A1-9DC6-982613CAC1B8}"/>
    <dgm:cxn modelId="{A1E04DE6-C879-4589-837A-597A296C1418}" type="presOf" srcId="{1BDEF1B5-C497-4757-8CA6-940230FD5DBA}" destId="{C54B599E-ED0D-4F1D-9B7F-1DF76A465C64}" srcOrd="0" destOrd="0" presId="urn:microsoft.com/office/officeart/2005/8/layout/hierarchy1"/>
    <dgm:cxn modelId="{78632B7C-741F-4658-AEBA-989123397E23}" type="presOf" srcId="{12B18611-6319-4EF3-9B0A-72DD53DC18C6}" destId="{BE276372-6BC1-447F-91A8-BE13F8EBD38B}" srcOrd="0" destOrd="0" presId="urn:microsoft.com/office/officeart/2005/8/layout/hierarchy1"/>
    <dgm:cxn modelId="{215C9F56-3EBC-497B-8DCE-5873C2D4CFF2}" srcId="{0B27AD4B-1F64-4CFA-BA43-114147436561}" destId="{4310FA6E-593A-4311-9E3E-618651FB0F5D}" srcOrd="0" destOrd="0" parTransId="{DEBDCCDD-71A0-4D5B-974C-E1EE44A675EA}" sibTransId="{CB8EE7D3-EB81-43B3-B20C-45147E80B6B9}"/>
    <dgm:cxn modelId="{1A2266F5-8562-4E0D-BDA3-C5A238E8B15C}" srcId="{0B27AD4B-1F64-4CFA-BA43-114147436561}" destId="{6F070078-E3CE-42A0-8089-9DE3AD06BFBA}" srcOrd="1" destOrd="0" parTransId="{6F8D0C6C-4F8D-44FF-8933-EA93EE0A5861}" sibTransId="{6B4CDB7B-8B24-4C2D-8719-B353D1F88673}"/>
    <dgm:cxn modelId="{B77B5EB1-72D7-4D2A-B800-AAEFF7CCFB0C}" srcId="{0B27AD4B-1F64-4CFA-BA43-114147436561}" destId="{FAF1364E-9808-4F33-85C9-B733410624C9}" srcOrd="3" destOrd="0" parTransId="{12B18611-6319-4EF3-9B0A-72DD53DC18C6}" sibTransId="{4C5C9044-FCEC-434F-8F40-42DE6370A043}"/>
    <dgm:cxn modelId="{5DBD4F3A-661F-4563-A892-C9FA79DBF58B}" type="presOf" srcId="{6F8D0C6C-4F8D-44FF-8933-EA93EE0A5861}" destId="{D5404F1C-1402-4728-BDC7-7009581EE6D7}" srcOrd="0" destOrd="0" presId="urn:microsoft.com/office/officeart/2005/8/layout/hierarchy1"/>
    <dgm:cxn modelId="{0C3D688E-2C09-473A-A054-84D38BC6C7D1}" srcId="{4310FA6E-593A-4311-9E3E-618651FB0F5D}" destId="{1BDEF1B5-C497-4757-8CA6-940230FD5DBA}" srcOrd="1" destOrd="0" parTransId="{049249DB-7AC0-4ADE-919E-1F51F9F97E8E}" sibTransId="{6385B6CA-1786-4B5D-BB92-BC8327DDF7B9}"/>
    <dgm:cxn modelId="{692C779D-5996-42C6-8B56-FE5C424E3C30}" type="presOf" srcId="{C9952DB6-E474-4DAC-9308-D9A433DB9A2F}" destId="{7EA872FF-D033-4760-9D4F-D3B961DA229F}" srcOrd="0" destOrd="0" presId="urn:microsoft.com/office/officeart/2005/8/layout/hierarchy1"/>
    <dgm:cxn modelId="{05073C54-5282-4ECA-9CEC-B04DCF2302F5}" srcId="{7F9A61D5-C24A-45B5-BDD5-E8ABDAB187E3}" destId="{B24D0A31-44A4-46A9-9C47-0D2710EF38E7}" srcOrd="0" destOrd="0" parTransId="{C9952DB6-E474-4DAC-9308-D9A433DB9A2F}" sibTransId="{0382E48B-51FA-46EE-8E88-1672F3679E57}"/>
    <dgm:cxn modelId="{EFCCE535-FAB1-4B14-9E4F-48C3D01960F8}" type="presOf" srcId="{B22B06F3-3B6A-43EC-A379-0E91287E8C73}" destId="{F02CD396-2395-46E3-B8A3-60F753534B6D}" srcOrd="0" destOrd="0" presId="urn:microsoft.com/office/officeart/2005/8/layout/hierarchy1"/>
    <dgm:cxn modelId="{627C008B-68E5-418D-AB94-5A469A0C97EC}" srcId="{AE864433-70E9-44DD-8925-273A01E48075}" destId="{0B27AD4B-1F64-4CFA-BA43-114147436561}" srcOrd="0" destOrd="0" parTransId="{2AF130C0-9021-4F7F-919E-2E9FD60CEAFE}" sibTransId="{419509A7-707D-40AE-ABD5-F70AB2EAAF15}"/>
    <dgm:cxn modelId="{81EE0517-B348-4C2F-A72A-1C35E1856BAC}" type="presOf" srcId="{0B27AD4B-1F64-4CFA-BA43-114147436561}" destId="{5E748EE4-0872-4F22-A58F-D5902FB28DB2}" srcOrd="0" destOrd="0" presId="urn:microsoft.com/office/officeart/2005/8/layout/hierarchy1"/>
    <dgm:cxn modelId="{39AD0094-55E4-439D-95EF-34CF3487484E}" type="presOf" srcId="{7F9A61D5-C24A-45B5-BDD5-E8ABDAB187E3}" destId="{0C290D8D-2A5F-4B0E-B649-DBCCF0938117}" srcOrd="0" destOrd="0" presId="urn:microsoft.com/office/officeart/2005/8/layout/hierarchy1"/>
    <dgm:cxn modelId="{B217C799-48A8-4AF7-9AE4-7B52E9D10CBD}" type="presOf" srcId="{CA7A900D-A7E9-4EDF-B434-38E70075127B}" destId="{584C4206-B67E-4F78-950C-F281804FCE0B}" srcOrd="0" destOrd="0" presId="urn:microsoft.com/office/officeart/2005/8/layout/hierarchy1"/>
    <dgm:cxn modelId="{BB6B11FD-A188-45A0-8754-2861CDEE6259}" type="presOf" srcId="{4310FA6E-593A-4311-9E3E-618651FB0F5D}" destId="{16DBCCF7-2027-43D9-A646-4805EB1920F0}" srcOrd="0" destOrd="0" presId="urn:microsoft.com/office/officeart/2005/8/layout/hierarchy1"/>
    <dgm:cxn modelId="{49FD6811-8962-4713-AA0A-63D6FCF2FB9D}" srcId="{1BDEF1B5-C497-4757-8CA6-940230FD5DBA}" destId="{CA7A900D-A7E9-4EDF-B434-38E70075127B}" srcOrd="0" destOrd="0" parTransId="{1157B974-79F7-4F96-A8F6-F64B6930901A}" sibTransId="{9E778A05-6369-4307-8037-816230B1B2A5}"/>
    <dgm:cxn modelId="{9CAC96AA-5F94-469D-A321-7B5E8097015B}" type="presParOf" srcId="{F7D62F00-CD9A-4799-9048-C27D37599672}" destId="{1C27AE1E-3689-40DA-A004-56571E58FEB6}" srcOrd="0" destOrd="0" presId="urn:microsoft.com/office/officeart/2005/8/layout/hierarchy1"/>
    <dgm:cxn modelId="{B7182863-C288-4FBC-A94C-47D1DF8A4412}" type="presParOf" srcId="{1C27AE1E-3689-40DA-A004-56571E58FEB6}" destId="{54756B05-EF9A-418E-9854-CD2C96C03D8D}" srcOrd="0" destOrd="0" presId="urn:microsoft.com/office/officeart/2005/8/layout/hierarchy1"/>
    <dgm:cxn modelId="{84873D0A-25C4-47EF-83FE-B6E12E65BB6D}" type="presParOf" srcId="{54756B05-EF9A-418E-9854-CD2C96C03D8D}" destId="{89DEF23F-CDAD-4D35-B059-974C79688361}" srcOrd="0" destOrd="0" presId="urn:microsoft.com/office/officeart/2005/8/layout/hierarchy1"/>
    <dgm:cxn modelId="{A8D95E80-2819-4DD8-97BD-CE22BE219A0F}" type="presParOf" srcId="{54756B05-EF9A-418E-9854-CD2C96C03D8D}" destId="{5E748EE4-0872-4F22-A58F-D5902FB28DB2}" srcOrd="1" destOrd="0" presId="urn:microsoft.com/office/officeart/2005/8/layout/hierarchy1"/>
    <dgm:cxn modelId="{9C78AECE-C95E-4CBC-BD3A-C0DF8F9A84B7}" type="presParOf" srcId="{1C27AE1E-3689-40DA-A004-56571E58FEB6}" destId="{2E203CB0-5002-4B33-9503-03B6A61329C1}" srcOrd="1" destOrd="0" presId="urn:microsoft.com/office/officeart/2005/8/layout/hierarchy1"/>
    <dgm:cxn modelId="{790C5B9F-1906-4E50-B366-74EA68F93405}" type="presParOf" srcId="{2E203CB0-5002-4B33-9503-03B6A61329C1}" destId="{8E6E05F6-75EB-4D3A-B472-E60FF67EDDE5}" srcOrd="0" destOrd="0" presId="urn:microsoft.com/office/officeart/2005/8/layout/hierarchy1"/>
    <dgm:cxn modelId="{B479E0CD-207B-4A8A-8775-117F108FEFF8}" type="presParOf" srcId="{2E203CB0-5002-4B33-9503-03B6A61329C1}" destId="{B730A0E4-6150-4774-ADD8-B3E71817D83D}" srcOrd="1" destOrd="0" presId="urn:microsoft.com/office/officeart/2005/8/layout/hierarchy1"/>
    <dgm:cxn modelId="{41589CE3-6F42-474A-9C51-0916C1EC61EF}" type="presParOf" srcId="{B730A0E4-6150-4774-ADD8-B3E71817D83D}" destId="{73319B18-4F4B-4354-92D5-41FDF0B8EDA9}" srcOrd="0" destOrd="0" presId="urn:microsoft.com/office/officeart/2005/8/layout/hierarchy1"/>
    <dgm:cxn modelId="{23540D1F-0DF7-4A65-9716-E76E2CACC4FD}" type="presParOf" srcId="{73319B18-4F4B-4354-92D5-41FDF0B8EDA9}" destId="{B835351D-A767-4A1F-ABB3-749BEAB0A956}" srcOrd="0" destOrd="0" presId="urn:microsoft.com/office/officeart/2005/8/layout/hierarchy1"/>
    <dgm:cxn modelId="{47EE8866-8E9A-4F17-A377-65A8A22ED9EC}" type="presParOf" srcId="{73319B18-4F4B-4354-92D5-41FDF0B8EDA9}" destId="{16DBCCF7-2027-43D9-A646-4805EB1920F0}" srcOrd="1" destOrd="0" presId="urn:microsoft.com/office/officeart/2005/8/layout/hierarchy1"/>
    <dgm:cxn modelId="{35473F23-73F6-49AC-9FB5-4491C7ED88DB}" type="presParOf" srcId="{B730A0E4-6150-4774-ADD8-B3E71817D83D}" destId="{CE5EA74A-318D-45F4-A64F-3EC73FCFF4F8}" srcOrd="1" destOrd="0" presId="urn:microsoft.com/office/officeart/2005/8/layout/hierarchy1"/>
    <dgm:cxn modelId="{AA4C372D-9239-4811-93C5-2C785E768502}" type="presParOf" srcId="{CE5EA74A-318D-45F4-A64F-3EC73FCFF4F8}" destId="{F02CD396-2395-46E3-B8A3-60F753534B6D}" srcOrd="0" destOrd="0" presId="urn:microsoft.com/office/officeart/2005/8/layout/hierarchy1"/>
    <dgm:cxn modelId="{5ADAC5DA-3BE3-46CC-94E7-CF084553EF52}" type="presParOf" srcId="{CE5EA74A-318D-45F4-A64F-3EC73FCFF4F8}" destId="{6DA49A51-084C-4FD5-82BD-CAC29241D226}" srcOrd="1" destOrd="0" presId="urn:microsoft.com/office/officeart/2005/8/layout/hierarchy1"/>
    <dgm:cxn modelId="{99621F83-497A-437C-BB40-E206A0352EF2}" type="presParOf" srcId="{6DA49A51-084C-4FD5-82BD-CAC29241D226}" destId="{2844AF90-48D8-47D3-93EE-F2CF0CE9F686}" srcOrd="0" destOrd="0" presId="urn:microsoft.com/office/officeart/2005/8/layout/hierarchy1"/>
    <dgm:cxn modelId="{8C8A3B1E-3B2C-4578-A434-6770131E0422}" type="presParOf" srcId="{2844AF90-48D8-47D3-93EE-F2CF0CE9F686}" destId="{185F5ADC-D34D-44BF-A76B-E98EA42A17BB}" srcOrd="0" destOrd="0" presId="urn:microsoft.com/office/officeart/2005/8/layout/hierarchy1"/>
    <dgm:cxn modelId="{9053D27F-000D-4731-8919-1BFC05CAF081}" type="presParOf" srcId="{2844AF90-48D8-47D3-93EE-F2CF0CE9F686}" destId="{0C290D8D-2A5F-4B0E-B649-DBCCF0938117}" srcOrd="1" destOrd="0" presId="urn:microsoft.com/office/officeart/2005/8/layout/hierarchy1"/>
    <dgm:cxn modelId="{26088CAF-B90A-4186-867F-D44CBA27E237}" type="presParOf" srcId="{6DA49A51-084C-4FD5-82BD-CAC29241D226}" destId="{E7CA785C-9CA6-42C8-9D9C-6C790541FBEF}" srcOrd="1" destOrd="0" presId="urn:microsoft.com/office/officeart/2005/8/layout/hierarchy1"/>
    <dgm:cxn modelId="{8C5A4E51-8D36-4EAC-98F8-0B357340678B}" type="presParOf" srcId="{E7CA785C-9CA6-42C8-9D9C-6C790541FBEF}" destId="{7EA872FF-D033-4760-9D4F-D3B961DA229F}" srcOrd="0" destOrd="0" presId="urn:microsoft.com/office/officeart/2005/8/layout/hierarchy1"/>
    <dgm:cxn modelId="{9A3C008B-097C-4AE1-8CBB-5DA4F357BA84}" type="presParOf" srcId="{E7CA785C-9CA6-42C8-9D9C-6C790541FBEF}" destId="{EC3C34A9-EB5F-4854-B68E-03F1E3B214C2}" srcOrd="1" destOrd="0" presId="urn:microsoft.com/office/officeart/2005/8/layout/hierarchy1"/>
    <dgm:cxn modelId="{BC16EEA0-AAF5-46DA-A109-624D39496A57}" type="presParOf" srcId="{EC3C34A9-EB5F-4854-B68E-03F1E3B214C2}" destId="{99D558EE-DD63-4200-A238-07F5218DF404}" srcOrd="0" destOrd="0" presId="urn:microsoft.com/office/officeart/2005/8/layout/hierarchy1"/>
    <dgm:cxn modelId="{10BE7F83-5B94-488F-B008-4DB34ABF35B2}" type="presParOf" srcId="{99D558EE-DD63-4200-A238-07F5218DF404}" destId="{4C21E2FE-984F-4073-8567-B548F97391E6}" srcOrd="0" destOrd="0" presId="urn:microsoft.com/office/officeart/2005/8/layout/hierarchy1"/>
    <dgm:cxn modelId="{40BA77EE-1DFA-4DE8-950C-9A2ED5F620E8}" type="presParOf" srcId="{99D558EE-DD63-4200-A238-07F5218DF404}" destId="{B3C13D25-F065-414D-A9E7-E0443173E64C}" srcOrd="1" destOrd="0" presId="urn:microsoft.com/office/officeart/2005/8/layout/hierarchy1"/>
    <dgm:cxn modelId="{1EE69DB1-396A-4EBA-B827-4E4D372D0B53}" type="presParOf" srcId="{EC3C34A9-EB5F-4854-B68E-03F1E3B214C2}" destId="{DC73077D-B093-4B40-94C1-623C6F9157A7}" srcOrd="1" destOrd="0" presId="urn:microsoft.com/office/officeart/2005/8/layout/hierarchy1"/>
    <dgm:cxn modelId="{8B05DECD-854A-41B2-AEF1-F2390C737A59}" type="presParOf" srcId="{CE5EA74A-318D-45F4-A64F-3EC73FCFF4F8}" destId="{18E19DDF-390D-4744-93BF-59496965E488}" srcOrd="2" destOrd="0" presId="urn:microsoft.com/office/officeart/2005/8/layout/hierarchy1"/>
    <dgm:cxn modelId="{6D5488DA-B3FB-443E-91FD-2AD01135D112}" type="presParOf" srcId="{CE5EA74A-318D-45F4-A64F-3EC73FCFF4F8}" destId="{7527DA42-F91B-45E2-935A-B2242C6B861E}" srcOrd="3" destOrd="0" presId="urn:microsoft.com/office/officeart/2005/8/layout/hierarchy1"/>
    <dgm:cxn modelId="{C239A8DC-ABA6-4E8A-AD1F-BAF2B3A1EA23}" type="presParOf" srcId="{7527DA42-F91B-45E2-935A-B2242C6B861E}" destId="{B67F2F15-8861-4706-A352-AF92A4EDC364}" srcOrd="0" destOrd="0" presId="urn:microsoft.com/office/officeart/2005/8/layout/hierarchy1"/>
    <dgm:cxn modelId="{B172854C-E899-4BD5-A9E9-DEF674D0A14C}" type="presParOf" srcId="{B67F2F15-8861-4706-A352-AF92A4EDC364}" destId="{0B262033-8662-4F60-8F33-47D71989D11D}" srcOrd="0" destOrd="0" presId="urn:microsoft.com/office/officeart/2005/8/layout/hierarchy1"/>
    <dgm:cxn modelId="{E09D1A1C-F81B-44CC-AB53-AEFE06289440}" type="presParOf" srcId="{B67F2F15-8861-4706-A352-AF92A4EDC364}" destId="{C54B599E-ED0D-4F1D-9B7F-1DF76A465C64}" srcOrd="1" destOrd="0" presId="urn:microsoft.com/office/officeart/2005/8/layout/hierarchy1"/>
    <dgm:cxn modelId="{09F3552A-65F3-49DB-8C37-9A691A108E5F}" type="presParOf" srcId="{7527DA42-F91B-45E2-935A-B2242C6B861E}" destId="{F2AD6B87-6216-409F-8899-8288C7FA5FB3}" srcOrd="1" destOrd="0" presId="urn:microsoft.com/office/officeart/2005/8/layout/hierarchy1"/>
    <dgm:cxn modelId="{D45592FF-7DC6-4011-85B8-CFCB3F2F17C3}" type="presParOf" srcId="{F2AD6B87-6216-409F-8899-8288C7FA5FB3}" destId="{53ADE0BE-FF71-40D8-A240-6355A9D6A3DF}" srcOrd="0" destOrd="0" presId="urn:microsoft.com/office/officeart/2005/8/layout/hierarchy1"/>
    <dgm:cxn modelId="{DF03D10E-4C7F-4671-84FD-9E3BB53763D3}" type="presParOf" srcId="{F2AD6B87-6216-409F-8899-8288C7FA5FB3}" destId="{4A81DFAC-547C-469A-BE27-701807070EF2}" srcOrd="1" destOrd="0" presId="urn:microsoft.com/office/officeart/2005/8/layout/hierarchy1"/>
    <dgm:cxn modelId="{0BC7246F-756B-47DB-A289-0A02D916398E}" type="presParOf" srcId="{4A81DFAC-547C-469A-BE27-701807070EF2}" destId="{3961036F-6F42-4123-AAFD-31C7CB41A3DC}" srcOrd="0" destOrd="0" presId="urn:microsoft.com/office/officeart/2005/8/layout/hierarchy1"/>
    <dgm:cxn modelId="{FB0C722D-0458-4A7C-9EB7-389B501E67DB}" type="presParOf" srcId="{3961036F-6F42-4123-AAFD-31C7CB41A3DC}" destId="{F5A530B3-5E6F-49F8-A38F-FB4163EC8528}" srcOrd="0" destOrd="0" presId="urn:microsoft.com/office/officeart/2005/8/layout/hierarchy1"/>
    <dgm:cxn modelId="{57C65050-68E2-4E19-BFB1-019AD5BD3072}" type="presParOf" srcId="{3961036F-6F42-4123-AAFD-31C7CB41A3DC}" destId="{584C4206-B67E-4F78-950C-F281804FCE0B}" srcOrd="1" destOrd="0" presId="urn:microsoft.com/office/officeart/2005/8/layout/hierarchy1"/>
    <dgm:cxn modelId="{4D9FDC08-5AB5-4C44-9C68-C2740B8E1157}" type="presParOf" srcId="{4A81DFAC-547C-469A-BE27-701807070EF2}" destId="{96230774-8604-4F85-84CC-B05E25E5A137}" srcOrd="1" destOrd="0" presId="urn:microsoft.com/office/officeart/2005/8/layout/hierarchy1"/>
    <dgm:cxn modelId="{E13123F5-7D02-4691-8D15-AB15781683A8}" type="presParOf" srcId="{2E203CB0-5002-4B33-9503-03B6A61329C1}" destId="{D5404F1C-1402-4728-BDC7-7009581EE6D7}" srcOrd="2" destOrd="0" presId="urn:microsoft.com/office/officeart/2005/8/layout/hierarchy1"/>
    <dgm:cxn modelId="{3700B06F-866D-428D-A06A-4833E653E6C3}" type="presParOf" srcId="{2E203CB0-5002-4B33-9503-03B6A61329C1}" destId="{A890A87F-C22B-45A9-B28F-D0C1180EECDD}" srcOrd="3" destOrd="0" presId="urn:microsoft.com/office/officeart/2005/8/layout/hierarchy1"/>
    <dgm:cxn modelId="{154CD5FD-2BEE-4CB7-8309-41C9D06DE490}" type="presParOf" srcId="{A890A87F-C22B-45A9-B28F-D0C1180EECDD}" destId="{EB4A4AD9-4B6E-4DDB-993B-CC49B5352F37}" srcOrd="0" destOrd="0" presId="urn:microsoft.com/office/officeart/2005/8/layout/hierarchy1"/>
    <dgm:cxn modelId="{9C0106C2-8AE7-4C84-BA61-34860D260C25}" type="presParOf" srcId="{EB4A4AD9-4B6E-4DDB-993B-CC49B5352F37}" destId="{50F015DB-5E48-410C-85B9-BDD911F83716}" srcOrd="0" destOrd="0" presId="urn:microsoft.com/office/officeart/2005/8/layout/hierarchy1"/>
    <dgm:cxn modelId="{DB21E6A5-3426-4336-A33A-19AF0F333E07}" type="presParOf" srcId="{EB4A4AD9-4B6E-4DDB-993B-CC49B5352F37}" destId="{4158FE2A-4BAB-44B9-B9D4-4B800758E01B}" srcOrd="1" destOrd="0" presId="urn:microsoft.com/office/officeart/2005/8/layout/hierarchy1"/>
    <dgm:cxn modelId="{C4DE108D-5A7F-43D3-BFB4-49F772A90793}" type="presParOf" srcId="{A890A87F-C22B-45A9-B28F-D0C1180EECDD}" destId="{E03B4F64-FAA0-4E0D-A6B9-094E76B17FDF}" srcOrd="1" destOrd="0" presId="urn:microsoft.com/office/officeart/2005/8/layout/hierarchy1"/>
    <dgm:cxn modelId="{29D39A15-DA8C-4857-8D38-31BD3771C4A2}" type="presParOf" srcId="{2E203CB0-5002-4B33-9503-03B6A61329C1}" destId="{7162200B-B045-4720-8450-E6B6F091F3C1}" srcOrd="4" destOrd="0" presId="urn:microsoft.com/office/officeart/2005/8/layout/hierarchy1"/>
    <dgm:cxn modelId="{5ABC64E8-6BFF-488E-8107-ABB685D155EF}" type="presParOf" srcId="{2E203CB0-5002-4B33-9503-03B6A61329C1}" destId="{D5F29771-D2A9-4E53-B0E7-013A8920153E}" srcOrd="5" destOrd="0" presId="urn:microsoft.com/office/officeart/2005/8/layout/hierarchy1"/>
    <dgm:cxn modelId="{128682AC-84E3-407C-BC63-22A249926666}" type="presParOf" srcId="{D5F29771-D2A9-4E53-B0E7-013A8920153E}" destId="{A25221AD-1380-40FA-8D5E-48FD1DA7105B}" srcOrd="0" destOrd="0" presId="urn:microsoft.com/office/officeart/2005/8/layout/hierarchy1"/>
    <dgm:cxn modelId="{DD83AF68-8C84-4475-A533-9BB048D445B4}" type="presParOf" srcId="{A25221AD-1380-40FA-8D5E-48FD1DA7105B}" destId="{EFDD1990-616E-4A8C-8ED9-A16D7FBDBE02}" srcOrd="0" destOrd="0" presId="urn:microsoft.com/office/officeart/2005/8/layout/hierarchy1"/>
    <dgm:cxn modelId="{B12FBEC7-0EF2-4FB9-8093-E7C3B85A8ECB}" type="presParOf" srcId="{A25221AD-1380-40FA-8D5E-48FD1DA7105B}" destId="{012E321C-1B56-487B-956C-0B366D737F26}" srcOrd="1" destOrd="0" presId="urn:microsoft.com/office/officeart/2005/8/layout/hierarchy1"/>
    <dgm:cxn modelId="{D89CE018-1351-4198-948F-7BD294BE4D14}" type="presParOf" srcId="{D5F29771-D2A9-4E53-B0E7-013A8920153E}" destId="{DF503B33-D77C-4872-88A0-4D5CD7705FBE}" srcOrd="1" destOrd="0" presId="urn:microsoft.com/office/officeart/2005/8/layout/hierarchy1"/>
    <dgm:cxn modelId="{549376E0-B686-4732-8EA5-81CF07D0DA72}" type="presParOf" srcId="{2E203CB0-5002-4B33-9503-03B6A61329C1}" destId="{BE276372-6BC1-447F-91A8-BE13F8EBD38B}" srcOrd="6" destOrd="0" presId="urn:microsoft.com/office/officeart/2005/8/layout/hierarchy1"/>
    <dgm:cxn modelId="{64199306-A668-4B80-8277-627E0A1633F6}" type="presParOf" srcId="{2E203CB0-5002-4B33-9503-03B6A61329C1}" destId="{DC260074-9AC1-4316-955E-D974DF62A1B0}" srcOrd="7" destOrd="0" presId="urn:microsoft.com/office/officeart/2005/8/layout/hierarchy1"/>
    <dgm:cxn modelId="{650767CD-2846-461B-8629-6A40C74AF50C}" type="presParOf" srcId="{DC260074-9AC1-4316-955E-D974DF62A1B0}" destId="{166C0AC2-D352-4736-AE56-9E8C045A4495}" srcOrd="0" destOrd="0" presId="urn:microsoft.com/office/officeart/2005/8/layout/hierarchy1"/>
    <dgm:cxn modelId="{092BFB77-4CAB-4A7C-AE53-1444D6B6DBFF}" type="presParOf" srcId="{166C0AC2-D352-4736-AE56-9E8C045A4495}" destId="{F1C75193-90E4-4380-9325-BA84868491C7}" srcOrd="0" destOrd="0" presId="urn:microsoft.com/office/officeart/2005/8/layout/hierarchy1"/>
    <dgm:cxn modelId="{72AC49EB-9F87-4BA8-8424-9F56A217B2C1}" type="presParOf" srcId="{166C0AC2-D352-4736-AE56-9E8C045A4495}" destId="{EFC90B4D-A064-4107-93E5-3C5B2641D03C}" srcOrd="1" destOrd="0" presId="urn:microsoft.com/office/officeart/2005/8/layout/hierarchy1"/>
    <dgm:cxn modelId="{EB8E30E5-EE67-4412-88FC-B59126AB8266}" type="presParOf" srcId="{DC260074-9AC1-4316-955E-D974DF62A1B0}" destId="{965E6BB5-8292-4D92-80A6-6B4AE2D4189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F31B0D-7FA9-4620-812D-710773156E95}" type="doc">
      <dgm:prSet loTypeId="urn:microsoft.com/office/officeart/2005/8/layout/equation1" loCatId="relationship" qsTypeId="urn:microsoft.com/office/officeart/2005/8/quickstyle/simple1" qsCatId="simple" csTypeId="urn:microsoft.com/office/officeart/2005/8/colors/accent0_3" csCatId="mainScheme" phldr="1"/>
      <dgm:spPr/>
    </dgm:pt>
    <dgm:pt modelId="{8F8E9FBD-780A-4554-ABA9-726DD0702F70}">
      <dgm:prSet phldrT="[Text]"/>
      <dgm:spPr/>
      <dgm:t>
        <a:bodyPr/>
        <a:lstStyle/>
        <a:p>
          <a:r>
            <a:rPr lang="en-US" smtClean="0"/>
            <a:t>Student Total Days Attended</a:t>
          </a:r>
          <a:endParaRPr lang="en-US" dirty="0"/>
        </a:p>
      </dgm:t>
    </dgm:pt>
    <dgm:pt modelId="{C720A705-20B1-4EE6-B9D9-3A4D91BA183A}" type="parTrans" cxnId="{A58EE8E5-5B3B-4833-8537-C63E2B40FB00}">
      <dgm:prSet/>
      <dgm:spPr/>
      <dgm:t>
        <a:bodyPr/>
        <a:lstStyle/>
        <a:p>
          <a:endParaRPr lang="en-US"/>
        </a:p>
      </dgm:t>
    </dgm:pt>
    <dgm:pt modelId="{C4C30E09-65DA-4E00-90CB-ED9264AE2B32}" type="sibTrans" cxnId="{A58EE8E5-5B3B-4833-8537-C63E2B40FB00}">
      <dgm:prSet/>
      <dgm:spPr/>
      <dgm:t>
        <a:bodyPr/>
        <a:lstStyle/>
        <a:p>
          <a:endParaRPr lang="en-US"/>
        </a:p>
      </dgm:t>
    </dgm:pt>
    <dgm:pt modelId="{6AC760A8-FFC1-4506-8459-052B850C5F72}">
      <dgm:prSet phldrT="[Text]"/>
      <dgm:spPr/>
      <dgm:t>
        <a:bodyPr/>
        <a:lstStyle/>
        <a:p>
          <a:r>
            <a:rPr lang="en-US" smtClean="0"/>
            <a:t>Student Total Days Unexcused Absent</a:t>
          </a:r>
          <a:endParaRPr lang="en-US" dirty="0"/>
        </a:p>
      </dgm:t>
    </dgm:pt>
    <dgm:pt modelId="{A10C6A98-9E1A-4E4B-B3DB-05AFD9F3D80C}" type="parTrans" cxnId="{9EA4EFBF-1E05-4C1A-AD4A-0D45B456B32D}">
      <dgm:prSet/>
      <dgm:spPr/>
      <dgm:t>
        <a:bodyPr/>
        <a:lstStyle/>
        <a:p>
          <a:endParaRPr lang="en-US"/>
        </a:p>
      </dgm:t>
    </dgm:pt>
    <dgm:pt modelId="{A36D48C4-4641-4B56-B5DF-D13B3CD248A2}" type="sibTrans" cxnId="{9EA4EFBF-1E05-4C1A-AD4A-0D45B456B32D}">
      <dgm:prSet/>
      <dgm:spPr/>
      <dgm:t>
        <a:bodyPr/>
        <a:lstStyle/>
        <a:p>
          <a:endParaRPr lang="en-US"/>
        </a:p>
      </dgm:t>
    </dgm:pt>
    <dgm:pt modelId="{28033D4D-A544-4402-88BF-3A3B441A268E}">
      <dgm:prSet phldrT="[Text]"/>
      <dgm:spPr/>
      <dgm:t>
        <a:bodyPr/>
        <a:lstStyle/>
        <a:p>
          <a:r>
            <a:rPr lang="en-US" smtClean="0"/>
            <a:t>Student Total Days Possible</a:t>
          </a:r>
          <a:endParaRPr lang="en-US" dirty="0"/>
        </a:p>
      </dgm:t>
    </dgm:pt>
    <dgm:pt modelId="{612BDA2D-837F-4AC4-B866-066A32B1D394}" type="parTrans" cxnId="{563F4F72-5E7E-4E0E-8893-8D8D36370EA0}">
      <dgm:prSet/>
      <dgm:spPr/>
      <dgm:t>
        <a:bodyPr/>
        <a:lstStyle/>
        <a:p>
          <a:endParaRPr lang="en-US"/>
        </a:p>
      </dgm:t>
    </dgm:pt>
    <dgm:pt modelId="{1F9A545F-A926-4353-87C3-FEB0F2B37CA3}" type="sibTrans" cxnId="{563F4F72-5E7E-4E0E-8893-8D8D36370EA0}">
      <dgm:prSet/>
      <dgm:spPr/>
      <dgm:t>
        <a:bodyPr/>
        <a:lstStyle/>
        <a:p>
          <a:endParaRPr lang="en-US"/>
        </a:p>
      </dgm:t>
    </dgm:pt>
    <dgm:pt modelId="{7C584A5C-2B80-47C8-B29E-6E0D701FCC32}">
      <dgm:prSet/>
      <dgm:spPr/>
      <dgm:t>
        <a:bodyPr/>
        <a:lstStyle/>
        <a:p>
          <a:r>
            <a:rPr lang="en-US" smtClean="0"/>
            <a:t>Student Total Days Excused Absent</a:t>
          </a:r>
          <a:endParaRPr lang="en-US" dirty="0"/>
        </a:p>
      </dgm:t>
    </dgm:pt>
    <dgm:pt modelId="{CF4B223A-0384-41AA-AF8A-A1A3AC762AE4}" type="parTrans" cxnId="{768BF4A8-BDB6-4E4B-BF58-1F6BD29AD9EA}">
      <dgm:prSet/>
      <dgm:spPr/>
      <dgm:t>
        <a:bodyPr/>
        <a:lstStyle/>
        <a:p>
          <a:endParaRPr lang="en-US"/>
        </a:p>
      </dgm:t>
    </dgm:pt>
    <dgm:pt modelId="{CF50BD4C-9F9A-4217-B2F4-65BAE3B35A39}" type="sibTrans" cxnId="{768BF4A8-BDB6-4E4B-BF58-1F6BD29AD9EA}">
      <dgm:prSet/>
      <dgm:spPr/>
      <dgm:t>
        <a:bodyPr/>
        <a:lstStyle/>
        <a:p>
          <a:endParaRPr lang="en-US"/>
        </a:p>
      </dgm:t>
    </dgm:pt>
    <dgm:pt modelId="{07B20111-9630-4E45-AC77-24CA540D4C7D}" type="pres">
      <dgm:prSet presAssocID="{0BF31B0D-7FA9-4620-812D-710773156E95}" presName="linearFlow" presStyleCnt="0">
        <dgm:presLayoutVars>
          <dgm:dir/>
          <dgm:resizeHandles val="exact"/>
        </dgm:presLayoutVars>
      </dgm:prSet>
      <dgm:spPr/>
    </dgm:pt>
    <dgm:pt modelId="{C3162B54-6F8E-42B5-AB98-31F0DE1BFAE7}" type="pres">
      <dgm:prSet presAssocID="{8F8E9FBD-780A-4554-ABA9-726DD0702F70}" presName="node" presStyleLbl="node1" presStyleIdx="0" presStyleCnt="4" custScaleX="225569" custScaleY="275653">
        <dgm:presLayoutVars>
          <dgm:bulletEnabled val="1"/>
        </dgm:presLayoutVars>
      </dgm:prSet>
      <dgm:spPr>
        <a:prstGeom prst="flowChartAlternateProcess">
          <a:avLst/>
        </a:prstGeom>
      </dgm:spPr>
      <dgm:t>
        <a:bodyPr/>
        <a:lstStyle/>
        <a:p>
          <a:endParaRPr lang="en-US"/>
        </a:p>
      </dgm:t>
    </dgm:pt>
    <dgm:pt modelId="{96BBF250-6C03-4F02-91E3-C4B3AFB55086}" type="pres">
      <dgm:prSet presAssocID="{C4C30E09-65DA-4E00-90CB-ED9264AE2B32}" presName="spacerL" presStyleCnt="0"/>
      <dgm:spPr/>
    </dgm:pt>
    <dgm:pt modelId="{B9F534DA-C0B4-43E5-8CDA-5673B6A0ED2E}" type="pres">
      <dgm:prSet presAssocID="{C4C30E09-65DA-4E00-90CB-ED9264AE2B32}" presName="sibTrans" presStyleLbl="sibTrans2D1" presStyleIdx="0" presStyleCnt="3"/>
      <dgm:spPr/>
      <dgm:t>
        <a:bodyPr/>
        <a:lstStyle/>
        <a:p>
          <a:endParaRPr lang="en-US"/>
        </a:p>
      </dgm:t>
    </dgm:pt>
    <dgm:pt modelId="{BB305B53-0BA6-41F0-BBB6-6E38AAF3E1C4}" type="pres">
      <dgm:prSet presAssocID="{C4C30E09-65DA-4E00-90CB-ED9264AE2B32}" presName="spacerR" presStyleCnt="0"/>
      <dgm:spPr/>
    </dgm:pt>
    <dgm:pt modelId="{5A905375-6902-4CA8-9151-F1EB9DFA2FB7}" type="pres">
      <dgm:prSet presAssocID="{7C584A5C-2B80-47C8-B29E-6E0D701FCC32}" presName="node" presStyleLbl="node1" presStyleIdx="1" presStyleCnt="4" custScaleX="225569" custScaleY="275653">
        <dgm:presLayoutVars>
          <dgm:bulletEnabled val="1"/>
        </dgm:presLayoutVars>
      </dgm:prSet>
      <dgm:spPr>
        <a:prstGeom prst="flowChartAlternateProcess">
          <a:avLst/>
        </a:prstGeom>
      </dgm:spPr>
      <dgm:t>
        <a:bodyPr/>
        <a:lstStyle/>
        <a:p>
          <a:endParaRPr lang="en-US"/>
        </a:p>
      </dgm:t>
    </dgm:pt>
    <dgm:pt modelId="{D850783F-B66E-41F6-94A7-102C98F138DE}" type="pres">
      <dgm:prSet presAssocID="{CF50BD4C-9F9A-4217-B2F4-65BAE3B35A39}" presName="spacerL" presStyleCnt="0"/>
      <dgm:spPr/>
    </dgm:pt>
    <dgm:pt modelId="{4C60337F-FE16-4B20-A94A-74CF07687B8F}" type="pres">
      <dgm:prSet presAssocID="{CF50BD4C-9F9A-4217-B2F4-65BAE3B35A39}" presName="sibTrans" presStyleLbl="sibTrans2D1" presStyleIdx="1" presStyleCnt="3"/>
      <dgm:spPr/>
      <dgm:t>
        <a:bodyPr/>
        <a:lstStyle/>
        <a:p>
          <a:endParaRPr lang="en-US"/>
        </a:p>
      </dgm:t>
    </dgm:pt>
    <dgm:pt modelId="{7E648D79-8A3E-41C8-92A8-ABC1FCACDB18}" type="pres">
      <dgm:prSet presAssocID="{CF50BD4C-9F9A-4217-B2F4-65BAE3B35A39}" presName="spacerR" presStyleCnt="0"/>
      <dgm:spPr/>
    </dgm:pt>
    <dgm:pt modelId="{D7187ABF-9504-471F-9CCA-34158D200FCB}" type="pres">
      <dgm:prSet presAssocID="{6AC760A8-FFC1-4506-8459-052B850C5F72}" presName="node" presStyleLbl="node1" presStyleIdx="2" presStyleCnt="4" custScaleX="225569" custScaleY="275653">
        <dgm:presLayoutVars>
          <dgm:bulletEnabled val="1"/>
        </dgm:presLayoutVars>
      </dgm:prSet>
      <dgm:spPr>
        <a:prstGeom prst="flowChartAlternateProcess">
          <a:avLst/>
        </a:prstGeom>
      </dgm:spPr>
      <dgm:t>
        <a:bodyPr/>
        <a:lstStyle/>
        <a:p>
          <a:endParaRPr lang="en-US"/>
        </a:p>
      </dgm:t>
    </dgm:pt>
    <dgm:pt modelId="{3EF6E85D-26A9-4F80-A45F-528311744911}" type="pres">
      <dgm:prSet presAssocID="{A36D48C4-4641-4B56-B5DF-D13B3CD248A2}" presName="spacerL" presStyleCnt="0"/>
      <dgm:spPr/>
    </dgm:pt>
    <dgm:pt modelId="{8BFD1F88-61CB-407D-B5A7-D0999D100012}" type="pres">
      <dgm:prSet presAssocID="{A36D48C4-4641-4B56-B5DF-D13B3CD248A2}" presName="sibTrans" presStyleLbl="sibTrans2D1" presStyleIdx="2" presStyleCnt="3"/>
      <dgm:spPr/>
      <dgm:t>
        <a:bodyPr/>
        <a:lstStyle/>
        <a:p>
          <a:endParaRPr lang="en-US"/>
        </a:p>
      </dgm:t>
    </dgm:pt>
    <dgm:pt modelId="{B4535DFE-A005-4155-A29F-F64AD8B518D5}" type="pres">
      <dgm:prSet presAssocID="{A36D48C4-4641-4B56-B5DF-D13B3CD248A2}" presName="spacerR" presStyleCnt="0"/>
      <dgm:spPr/>
    </dgm:pt>
    <dgm:pt modelId="{8C21F8A9-D112-4DCD-A0FA-167AF51BD18F}" type="pres">
      <dgm:prSet presAssocID="{28033D4D-A544-4402-88BF-3A3B441A268E}" presName="node" presStyleLbl="node1" presStyleIdx="3" presStyleCnt="4" custScaleX="225569" custScaleY="275653">
        <dgm:presLayoutVars>
          <dgm:bulletEnabled val="1"/>
        </dgm:presLayoutVars>
      </dgm:prSet>
      <dgm:spPr>
        <a:prstGeom prst="flowChartAlternateProcess">
          <a:avLst/>
        </a:prstGeom>
      </dgm:spPr>
      <dgm:t>
        <a:bodyPr/>
        <a:lstStyle/>
        <a:p>
          <a:endParaRPr lang="en-US"/>
        </a:p>
      </dgm:t>
    </dgm:pt>
  </dgm:ptLst>
  <dgm:cxnLst>
    <dgm:cxn modelId="{A58EE8E5-5B3B-4833-8537-C63E2B40FB00}" srcId="{0BF31B0D-7FA9-4620-812D-710773156E95}" destId="{8F8E9FBD-780A-4554-ABA9-726DD0702F70}" srcOrd="0" destOrd="0" parTransId="{C720A705-20B1-4EE6-B9D9-3A4D91BA183A}" sibTransId="{C4C30E09-65DA-4E00-90CB-ED9264AE2B32}"/>
    <dgm:cxn modelId="{AFDEF43B-A948-4F98-AC3A-83007C51638A}" type="presOf" srcId="{6AC760A8-FFC1-4506-8459-052B850C5F72}" destId="{D7187ABF-9504-471F-9CCA-34158D200FCB}" srcOrd="0" destOrd="0" presId="urn:microsoft.com/office/officeart/2005/8/layout/equation1"/>
    <dgm:cxn modelId="{A3A337D1-5108-44B9-AF7C-A5B9BEEDB214}" type="presOf" srcId="{8F8E9FBD-780A-4554-ABA9-726DD0702F70}" destId="{C3162B54-6F8E-42B5-AB98-31F0DE1BFAE7}" srcOrd="0" destOrd="0" presId="urn:microsoft.com/office/officeart/2005/8/layout/equation1"/>
    <dgm:cxn modelId="{9EA4EFBF-1E05-4C1A-AD4A-0D45B456B32D}" srcId="{0BF31B0D-7FA9-4620-812D-710773156E95}" destId="{6AC760A8-FFC1-4506-8459-052B850C5F72}" srcOrd="2" destOrd="0" parTransId="{A10C6A98-9E1A-4E4B-B3DB-05AFD9F3D80C}" sibTransId="{A36D48C4-4641-4B56-B5DF-D13B3CD248A2}"/>
    <dgm:cxn modelId="{768BF4A8-BDB6-4E4B-BF58-1F6BD29AD9EA}" srcId="{0BF31B0D-7FA9-4620-812D-710773156E95}" destId="{7C584A5C-2B80-47C8-B29E-6E0D701FCC32}" srcOrd="1" destOrd="0" parTransId="{CF4B223A-0384-41AA-AF8A-A1A3AC762AE4}" sibTransId="{CF50BD4C-9F9A-4217-B2F4-65BAE3B35A39}"/>
    <dgm:cxn modelId="{D4788252-14CC-488C-9AAE-F7656D32C57D}" type="presOf" srcId="{7C584A5C-2B80-47C8-B29E-6E0D701FCC32}" destId="{5A905375-6902-4CA8-9151-F1EB9DFA2FB7}" srcOrd="0" destOrd="0" presId="urn:microsoft.com/office/officeart/2005/8/layout/equation1"/>
    <dgm:cxn modelId="{2B8BC54F-3211-43B9-8580-1A194B5ACCEE}" type="presOf" srcId="{CF50BD4C-9F9A-4217-B2F4-65BAE3B35A39}" destId="{4C60337F-FE16-4B20-A94A-74CF07687B8F}" srcOrd="0" destOrd="0" presId="urn:microsoft.com/office/officeart/2005/8/layout/equation1"/>
    <dgm:cxn modelId="{79F335B0-278E-45E7-A16E-7E4CA6695C3A}" type="presOf" srcId="{C4C30E09-65DA-4E00-90CB-ED9264AE2B32}" destId="{B9F534DA-C0B4-43E5-8CDA-5673B6A0ED2E}" srcOrd="0" destOrd="0" presId="urn:microsoft.com/office/officeart/2005/8/layout/equation1"/>
    <dgm:cxn modelId="{29208875-2FE3-4FF6-A82B-9B65C49BA880}" type="presOf" srcId="{0BF31B0D-7FA9-4620-812D-710773156E95}" destId="{07B20111-9630-4E45-AC77-24CA540D4C7D}" srcOrd="0" destOrd="0" presId="urn:microsoft.com/office/officeart/2005/8/layout/equation1"/>
    <dgm:cxn modelId="{0FED78B0-08A7-423B-9201-1213ED1CC797}" type="presOf" srcId="{A36D48C4-4641-4B56-B5DF-D13B3CD248A2}" destId="{8BFD1F88-61CB-407D-B5A7-D0999D100012}" srcOrd="0" destOrd="0" presId="urn:microsoft.com/office/officeart/2005/8/layout/equation1"/>
    <dgm:cxn modelId="{D1046225-AB27-4482-96ED-DEEBD262BCC4}" type="presOf" srcId="{28033D4D-A544-4402-88BF-3A3B441A268E}" destId="{8C21F8A9-D112-4DCD-A0FA-167AF51BD18F}" srcOrd="0" destOrd="0" presId="urn:microsoft.com/office/officeart/2005/8/layout/equation1"/>
    <dgm:cxn modelId="{563F4F72-5E7E-4E0E-8893-8D8D36370EA0}" srcId="{0BF31B0D-7FA9-4620-812D-710773156E95}" destId="{28033D4D-A544-4402-88BF-3A3B441A268E}" srcOrd="3" destOrd="0" parTransId="{612BDA2D-837F-4AC4-B866-066A32B1D394}" sibTransId="{1F9A545F-A926-4353-87C3-FEB0F2B37CA3}"/>
    <dgm:cxn modelId="{D9B9BB21-BB0A-42BC-A276-3DEA26FF1C67}" type="presParOf" srcId="{07B20111-9630-4E45-AC77-24CA540D4C7D}" destId="{C3162B54-6F8E-42B5-AB98-31F0DE1BFAE7}" srcOrd="0" destOrd="0" presId="urn:microsoft.com/office/officeart/2005/8/layout/equation1"/>
    <dgm:cxn modelId="{6E35845A-D22D-4808-9342-727EC866401C}" type="presParOf" srcId="{07B20111-9630-4E45-AC77-24CA540D4C7D}" destId="{96BBF250-6C03-4F02-91E3-C4B3AFB55086}" srcOrd="1" destOrd="0" presId="urn:microsoft.com/office/officeart/2005/8/layout/equation1"/>
    <dgm:cxn modelId="{638199DE-4B3A-48D2-A9FF-096FFE09170B}" type="presParOf" srcId="{07B20111-9630-4E45-AC77-24CA540D4C7D}" destId="{B9F534DA-C0B4-43E5-8CDA-5673B6A0ED2E}" srcOrd="2" destOrd="0" presId="urn:microsoft.com/office/officeart/2005/8/layout/equation1"/>
    <dgm:cxn modelId="{5F790CED-E9A9-4AA4-AD7F-169AFF4D580B}" type="presParOf" srcId="{07B20111-9630-4E45-AC77-24CA540D4C7D}" destId="{BB305B53-0BA6-41F0-BBB6-6E38AAF3E1C4}" srcOrd="3" destOrd="0" presId="urn:microsoft.com/office/officeart/2005/8/layout/equation1"/>
    <dgm:cxn modelId="{0A84C9BA-BD04-4D6E-8D2F-1F972E336090}" type="presParOf" srcId="{07B20111-9630-4E45-AC77-24CA540D4C7D}" destId="{5A905375-6902-4CA8-9151-F1EB9DFA2FB7}" srcOrd="4" destOrd="0" presId="urn:microsoft.com/office/officeart/2005/8/layout/equation1"/>
    <dgm:cxn modelId="{5482E572-50E3-4F2A-A511-5B500022BA8A}" type="presParOf" srcId="{07B20111-9630-4E45-AC77-24CA540D4C7D}" destId="{D850783F-B66E-41F6-94A7-102C98F138DE}" srcOrd="5" destOrd="0" presId="urn:microsoft.com/office/officeart/2005/8/layout/equation1"/>
    <dgm:cxn modelId="{1D9C0B21-0CA4-420B-ABC5-746B1C4E0E2B}" type="presParOf" srcId="{07B20111-9630-4E45-AC77-24CA540D4C7D}" destId="{4C60337F-FE16-4B20-A94A-74CF07687B8F}" srcOrd="6" destOrd="0" presId="urn:microsoft.com/office/officeart/2005/8/layout/equation1"/>
    <dgm:cxn modelId="{1BF0FFC7-E00A-45E0-92D4-164F7FF990FC}" type="presParOf" srcId="{07B20111-9630-4E45-AC77-24CA540D4C7D}" destId="{7E648D79-8A3E-41C8-92A8-ABC1FCACDB18}" srcOrd="7" destOrd="0" presId="urn:microsoft.com/office/officeart/2005/8/layout/equation1"/>
    <dgm:cxn modelId="{743118EF-78BD-4C4A-BE7D-E385A20EAF7C}" type="presParOf" srcId="{07B20111-9630-4E45-AC77-24CA540D4C7D}" destId="{D7187ABF-9504-471F-9CCA-34158D200FCB}" srcOrd="8" destOrd="0" presId="urn:microsoft.com/office/officeart/2005/8/layout/equation1"/>
    <dgm:cxn modelId="{1AAA4CCE-09C0-4F6E-BEF1-74DFEF3C8C83}" type="presParOf" srcId="{07B20111-9630-4E45-AC77-24CA540D4C7D}" destId="{3EF6E85D-26A9-4F80-A45F-528311744911}" srcOrd="9" destOrd="0" presId="urn:microsoft.com/office/officeart/2005/8/layout/equation1"/>
    <dgm:cxn modelId="{0671D25B-52CD-421B-BC52-31523A9AFC5F}" type="presParOf" srcId="{07B20111-9630-4E45-AC77-24CA540D4C7D}" destId="{8BFD1F88-61CB-407D-B5A7-D0999D100012}" srcOrd="10" destOrd="0" presId="urn:microsoft.com/office/officeart/2005/8/layout/equation1"/>
    <dgm:cxn modelId="{388FABD0-B592-4904-A06E-66F0B0D9703F}" type="presParOf" srcId="{07B20111-9630-4E45-AC77-24CA540D4C7D}" destId="{B4535DFE-A005-4155-A29F-F64AD8B518D5}" srcOrd="11" destOrd="0" presId="urn:microsoft.com/office/officeart/2005/8/layout/equation1"/>
    <dgm:cxn modelId="{517C8ACC-A72D-4EAF-B1CB-9CE0E0633DD6}" type="presParOf" srcId="{07B20111-9630-4E45-AC77-24CA540D4C7D}" destId="{8C21F8A9-D112-4DCD-A0FA-167AF51BD18F}"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B697-1CCD-4284-8688-A9CC668A025E}">
      <dsp:nvSpPr>
        <dsp:cNvPr id="0" name=""/>
        <dsp:cNvSpPr/>
      </dsp:nvSpPr>
      <dsp:spPr>
        <a:xfrm>
          <a:off x="0" y="0"/>
          <a:ext cx="2599320" cy="627132"/>
        </a:xfrm>
        <a:prstGeom prst="rect">
          <a:avLst/>
        </a:prstGeom>
        <a:solidFill>
          <a:schemeClr val="accent4"/>
        </a:solidFill>
        <a:ln w="10000" cap="flat" cmpd="sng" algn="ctr">
          <a:solidFill>
            <a:schemeClr val="accent1">
              <a:shade val="8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Discipline by Action File</a:t>
          </a:r>
          <a:endParaRPr lang="en-US" sz="1700" kern="1200" dirty="0">
            <a:solidFill>
              <a:schemeClr val="bg1"/>
            </a:solidFill>
          </a:endParaRPr>
        </a:p>
      </dsp:txBody>
      <dsp:txXfrm>
        <a:off x="0" y="0"/>
        <a:ext cx="2599320" cy="627132"/>
      </dsp:txXfrm>
    </dsp:sp>
    <dsp:sp modelId="{AAC95CC1-A9A3-42AE-AD55-74585324C971}">
      <dsp:nvSpPr>
        <dsp:cNvPr id="0" name=""/>
        <dsp:cNvSpPr/>
      </dsp:nvSpPr>
      <dsp:spPr>
        <a:xfrm>
          <a:off x="27" y="642348"/>
          <a:ext cx="2599320" cy="3228634"/>
        </a:xfrm>
        <a:prstGeom prst="rect">
          <a:avLst/>
        </a:prstGeom>
        <a:solidFill>
          <a:schemeClr val="accent4">
            <a:lumMod val="20000"/>
            <a:lumOff val="80000"/>
            <a:alpha val="90000"/>
          </a:schemeClr>
        </a:solidFill>
        <a:ln w="10000" cap="flat" cmpd="sng" algn="ctr">
          <a:solidFill>
            <a:schemeClr val="accent1">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1 Incident</a:t>
          </a:r>
          <a:endParaRPr lang="en-US" sz="1700" kern="1200" dirty="0"/>
        </a:p>
        <a:p>
          <a:pPr marL="342900" lvl="2" indent="-171450" algn="l" defTabSz="755650">
            <a:lnSpc>
              <a:spcPct val="90000"/>
            </a:lnSpc>
            <a:spcBef>
              <a:spcPct val="0"/>
            </a:spcBef>
            <a:spcAft>
              <a:spcPct val="15000"/>
            </a:spcAft>
            <a:buChar char="••"/>
          </a:pPr>
          <a:r>
            <a:rPr lang="en-US" sz="1700" kern="1200" dirty="0" smtClean="0"/>
            <a:t>1 Expulsion</a:t>
          </a:r>
          <a:endParaRPr lang="en-US" sz="1700" kern="1200" dirty="0"/>
        </a:p>
        <a:p>
          <a:pPr marL="342900" lvl="2" indent="-171450" algn="l" defTabSz="755650">
            <a:lnSpc>
              <a:spcPct val="90000"/>
            </a:lnSpc>
            <a:spcBef>
              <a:spcPct val="0"/>
            </a:spcBef>
            <a:spcAft>
              <a:spcPct val="15000"/>
            </a:spcAft>
            <a:buChar char="••"/>
          </a:pPr>
          <a:r>
            <a:rPr lang="en-US" sz="1700" kern="1200" dirty="0" smtClean="0"/>
            <a:t>1 Referral to Law Enforcement</a:t>
          </a:r>
          <a:endParaRPr lang="en-US" sz="1700" kern="1200" dirty="0"/>
        </a:p>
      </dsp:txBody>
      <dsp:txXfrm>
        <a:off x="27" y="642348"/>
        <a:ext cx="2599320" cy="3228634"/>
      </dsp:txXfrm>
    </dsp:sp>
    <dsp:sp modelId="{F15EA514-58DF-473E-AE3F-88D8BAA61192}">
      <dsp:nvSpPr>
        <dsp:cNvPr id="0" name=""/>
        <dsp:cNvSpPr/>
      </dsp:nvSpPr>
      <dsp:spPr>
        <a:xfrm>
          <a:off x="2963252" y="15216"/>
          <a:ext cx="2599320" cy="627132"/>
        </a:xfrm>
        <a:prstGeom prst="rect">
          <a:avLst/>
        </a:prstGeom>
        <a:solidFill>
          <a:schemeClr val="accent2"/>
        </a:solidFill>
        <a:ln w="10000" cap="flat" cmpd="sng" algn="ctr">
          <a:solidFill>
            <a:schemeClr val="accent1">
              <a:shade val="80000"/>
              <a:hueOff val="347194"/>
              <a:satOff val="-2088"/>
              <a:lumOff val="25788"/>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Discipline by Student Demographic File</a:t>
          </a:r>
          <a:endParaRPr lang="en-US" sz="1700" kern="1200" dirty="0">
            <a:solidFill>
              <a:schemeClr val="tx1"/>
            </a:solidFill>
          </a:endParaRPr>
        </a:p>
      </dsp:txBody>
      <dsp:txXfrm>
        <a:off x="2963252" y="15216"/>
        <a:ext cx="2599320" cy="627132"/>
      </dsp:txXfrm>
    </dsp:sp>
    <dsp:sp modelId="{3E5A09A4-3562-430E-8E81-97D4B50370AC}">
      <dsp:nvSpPr>
        <dsp:cNvPr id="0" name=""/>
        <dsp:cNvSpPr/>
      </dsp:nvSpPr>
      <dsp:spPr>
        <a:xfrm>
          <a:off x="2963252" y="642348"/>
          <a:ext cx="2599320" cy="3228634"/>
        </a:xfrm>
        <a:prstGeom prst="rect">
          <a:avLst/>
        </a:prstGeom>
        <a:solidFill>
          <a:schemeClr val="accent2">
            <a:lumMod val="40000"/>
            <a:lumOff val="60000"/>
            <a:alpha val="90000"/>
          </a:schemeClr>
        </a:solidFill>
        <a:ln w="10000" cap="flat" cmpd="sng" algn="ctr">
          <a:solidFill>
            <a:schemeClr val="accent1">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accent2">
                  <a:lumMod val="40000"/>
                  <a:lumOff val="60000"/>
                </a:schemeClr>
              </a:solidFill>
            </a:rPr>
            <a:t>1 White, Male, 7</a:t>
          </a:r>
          <a:r>
            <a:rPr lang="en-US" sz="1700" kern="1200" baseline="30000" dirty="0" smtClean="0">
              <a:solidFill>
                <a:schemeClr val="accent2">
                  <a:lumMod val="40000"/>
                  <a:lumOff val="60000"/>
                </a:schemeClr>
              </a:solidFill>
            </a:rPr>
            <a:t>th</a:t>
          </a:r>
          <a:r>
            <a:rPr lang="en-US" sz="1700" kern="1200" dirty="0" smtClean="0">
              <a:solidFill>
                <a:schemeClr val="accent2">
                  <a:lumMod val="40000"/>
                  <a:lumOff val="60000"/>
                </a:schemeClr>
              </a:solidFill>
            </a:rPr>
            <a:t> grader, Non IDEA, Non 504, Non ELL Student Expelled with Services</a:t>
          </a:r>
          <a:endParaRPr lang="en-US" sz="1700" kern="1200" dirty="0">
            <a:solidFill>
              <a:schemeClr val="accent2">
                <a:lumMod val="40000"/>
                <a:lumOff val="60000"/>
              </a:schemeClr>
            </a:solidFill>
          </a:endParaRPr>
        </a:p>
        <a:p>
          <a:pPr marL="171450" lvl="1" indent="-171450" algn="l" defTabSz="755650">
            <a:lnSpc>
              <a:spcPct val="90000"/>
            </a:lnSpc>
            <a:spcBef>
              <a:spcPct val="0"/>
            </a:spcBef>
            <a:spcAft>
              <a:spcPct val="15000"/>
            </a:spcAft>
            <a:buChar char="••"/>
          </a:pPr>
          <a:r>
            <a:rPr lang="en-US" sz="1700" kern="1200" dirty="0" smtClean="0">
              <a:solidFill>
                <a:schemeClr val="accent2">
                  <a:lumMod val="40000"/>
                  <a:lumOff val="60000"/>
                </a:schemeClr>
              </a:solidFill>
            </a:rPr>
            <a:t>1 Black, Female, 7</a:t>
          </a:r>
          <a:r>
            <a:rPr lang="en-US" sz="1700" kern="1200" baseline="30000" dirty="0" smtClean="0">
              <a:solidFill>
                <a:schemeClr val="accent2">
                  <a:lumMod val="40000"/>
                  <a:lumOff val="60000"/>
                </a:schemeClr>
              </a:solidFill>
            </a:rPr>
            <a:t>th</a:t>
          </a:r>
          <a:r>
            <a:rPr lang="en-US" sz="1700" kern="1200" dirty="0" smtClean="0">
              <a:solidFill>
                <a:schemeClr val="accent2">
                  <a:lumMod val="40000"/>
                  <a:lumOff val="60000"/>
                </a:schemeClr>
              </a:solidFill>
            </a:rPr>
            <a:t> grader, Non IDEA, Non 504, Non ELL Student  Expelled with Services </a:t>
          </a:r>
          <a:endParaRPr lang="en-US" sz="1700" kern="1200" dirty="0">
            <a:solidFill>
              <a:schemeClr val="accent2">
                <a:lumMod val="40000"/>
                <a:lumOff val="60000"/>
              </a:schemeClr>
            </a:solidFill>
          </a:endParaRPr>
        </a:p>
        <a:p>
          <a:pPr marL="171450" lvl="1" indent="-171450" algn="l" defTabSz="755650">
            <a:lnSpc>
              <a:spcPct val="90000"/>
            </a:lnSpc>
            <a:spcBef>
              <a:spcPct val="0"/>
            </a:spcBef>
            <a:spcAft>
              <a:spcPct val="15000"/>
            </a:spcAft>
            <a:buChar char="••"/>
          </a:pPr>
          <a:r>
            <a:rPr lang="en-US" sz="1700" kern="1200" dirty="0" smtClean="0">
              <a:solidFill>
                <a:schemeClr val="accent2">
                  <a:lumMod val="40000"/>
                  <a:lumOff val="60000"/>
                </a:schemeClr>
              </a:solidFill>
            </a:rPr>
            <a:t>1 Hispanic, Female, 7</a:t>
          </a:r>
          <a:r>
            <a:rPr lang="en-US" sz="1700" kern="1200" baseline="30000" dirty="0" smtClean="0">
              <a:solidFill>
                <a:schemeClr val="accent2">
                  <a:lumMod val="40000"/>
                  <a:lumOff val="60000"/>
                </a:schemeClr>
              </a:solidFill>
            </a:rPr>
            <a:t>th</a:t>
          </a:r>
          <a:r>
            <a:rPr lang="en-US" sz="1700" kern="1200" dirty="0" smtClean="0">
              <a:solidFill>
                <a:schemeClr val="accent2">
                  <a:lumMod val="40000"/>
                  <a:lumOff val="60000"/>
                </a:schemeClr>
              </a:solidFill>
            </a:rPr>
            <a:t> grader, Non IDEA, Non 504, Non ELL Student   Expelled with Services</a:t>
          </a:r>
          <a:endParaRPr lang="en-US" sz="1700" kern="1200" dirty="0">
            <a:solidFill>
              <a:schemeClr val="accent2">
                <a:lumMod val="40000"/>
                <a:lumOff val="60000"/>
              </a:schemeClr>
            </a:solidFill>
          </a:endParaRPr>
        </a:p>
      </dsp:txBody>
      <dsp:txXfrm>
        <a:off x="2963252" y="642348"/>
        <a:ext cx="2599320" cy="3228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518C4-21CD-4795-B83E-D94E75F09BF9}">
      <dsp:nvSpPr>
        <dsp:cNvPr id="0" name=""/>
        <dsp:cNvSpPr/>
      </dsp:nvSpPr>
      <dsp:spPr>
        <a:xfrm>
          <a:off x="211870" y="1762119"/>
          <a:ext cx="2301411" cy="1487961"/>
        </a:xfrm>
        <a:prstGeom prst="roundRect">
          <a:avLst>
            <a:gd name="adj" fmla="val 10000"/>
          </a:avLst>
        </a:prstGeom>
        <a:solidFill>
          <a:srgbClr val="92D050">
            <a:alpha val="8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2 students fight and suspended </a:t>
          </a:r>
        </a:p>
        <a:p>
          <a:pPr lvl="0" algn="ctr" defTabSz="889000">
            <a:lnSpc>
              <a:spcPct val="90000"/>
            </a:lnSpc>
            <a:spcBef>
              <a:spcPct val="0"/>
            </a:spcBef>
            <a:spcAft>
              <a:spcPct val="35000"/>
            </a:spcAft>
          </a:pPr>
          <a:r>
            <a:rPr lang="en-US" sz="1800" kern="1200" dirty="0" smtClean="0">
              <a:solidFill>
                <a:schemeClr val="tx1"/>
              </a:solidFill>
            </a:rPr>
            <a:t>(1 out of school and the other in school)</a:t>
          </a:r>
          <a:endParaRPr lang="en-US" sz="1900" kern="1200" dirty="0">
            <a:solidFill>
              <a:schemeClr val="tx1"/>
            </a:solidFill>
          </a:endParaRPr>
        </a:p>
      </dsp:txBody>
      <dsp:txXfrm>
        <a:off x="255451" y="1805700"/>
        <a:ext cx="2214249" cy="1400799"/>
      </dsp:txXfrm>
    </dsp:sp>
    <dsp:sp modelId="{182A1281-9912-47BE-92E3-11334762076E}">
      <dsp:nvSpPr>
        <dsp:cNvPr id="0" name=""/>
        <dsp:cNvSpPr/>
      </dsp:nvSpPr>
      <dsp:spPr>
        <a:xfrm rot="17099839">
          <a:off x="1970317" y="1776753"/>
          <a:ext cx="1465043" cy="43551"/>
        </a:xfrm>
        <a:custGeom>
          <a:avLst/>
          <a:gdLst/>
          <a:ahLst/>
          <a:cxnLst/>
          <a:rect l="0" t="0" r="0" b="0"/>
          <a:pathLst>
            <a:path>
              <a:moveTo>
                <a:pt x="0" y="21775"/>
              </a:moveTo>
              <a:lnTo>
                <a:pt x="1465043" y="21775"/>
              </a:lnTo>
            </a:path>
          </a:pathLst>
        </a:custGeom>
        <a:noFill/>
        <a:ln w="1905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6212" y="1761903"/>
        <a:ext cx="73252" cy="73252"/>
      </dsp:txXfrm>
    </dsp:sp>
    <dsp:sp modelId="{CB04FCA3-88C4-4925-B149-0C9688949B77}">
      <dsp:nvSpPr>
        <dsp:cNvPr id="0" name=""/>
        <dsp:cNvSpPr/>
      </dsp:nvSpPr>
      <dsp:spPr>
        <a:xfrm>
          <a:off x="2892396" y="528640"/>
          <a:ext cx="2249273" cy="1124636"/>
        </a:xfrm>
        <a:prstGeom prst="roundRect">
          <a:avLst>
            <a:gd name="adj" fmla="val 10000"/>
          </a:avLst>
        </a:prstGeom>
        <a:solidFill>
          <a:schemeClr val="accent4"/>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Discipline by Action File</a:t>
          </a:r>
          <a:endParaRPr lang="en-US" sz="1500" kern="1200" dirty="0">
            <a:solidFill>
              <a:schemeClr val="bg1"/>
            </a:solidFill>
          </a:endParaRPr>
        </a:p>
      </dsp:txBody>
      <dsp:txXfrm>
        <a:off x="2925335" y="561579"/>
        <a:ext cx="2183395" cy="1058758"/>
      </dsp:txXfrm>
    </dsp:sp>
    <dsp:sp modelId="{8DE0C0EF-C9B2-4085-B77F-C01AA620C262}">
      <dsp:nvSpPr>
        <dsp:cNvPr id="0" name=""/>
        <dsp:cNvSpPr/>
      </dsp:nvSpPr>
      <dsp:spPr>
        <a:xfrm rot="19307238">
          <a:off x="5050107" y="804862"/>
          <a:ext cx="854599" cy="43551"/>
        </a:xfrm>
        <a:custGeom>
          <a:avLst/>
          <a:gdLst/>
          <a:ahLst/>
          <a:cxnLst/>
          <a:rect l="0" t="0" r="0" b="0"/>
          <a:pathLst>
            <a:path>
              <a:moveTo>
                <a:pt x="0" y="21775"/>
              </a:moveTo>
              <a:lnTo>
                <a:pt x="854599" y="21775"/>
              </a:lnTo>
            </a:path>
          </a:pathLst>
        </a:custGeom>
        <a:noFill/>
        <a:ln w="19050" cap="flat" cmpd="sng" algn="ctr">
          <a:solidFill>
            <a:schemeClr val="accent2">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56042" y="805273"/>
        <a:ext cx="42729" cy="42729"/>
      </dsp:txXfrm>
    </dsp:sp>
    <dsp:sp modelId="{1A4B19B3-7ECC-4DC9-9E02-724E55ED7CD3}">
      <dsp:nvSpPr>
        <dsp:cNvPr id="0" name=""/>
        <dsp:cNvSpPr/>
      </dsp:nvSpPr>
      <dsp:spPr>
        <a:xfrm>
          <a:off x="5813145" y="0"/>
          <a:ext cx="2249273" cy="1124636"/>
        </a:xfrm>
        <a:prstGeom prst="roundRect">
          <a:avLst>
            <a:gd name="adj" fmla="val 10000"/>
          </a:avLst>
        </a:prstGeom>
        <a:solidFill>
          <a:schemeClr val="accent4"/>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1 Incident of 3</a:t>
          </a:r>
          <a:r>
            <a:rPr lang="en-US" sz="1500" kern="1200" baseline="30000" dirty="0" smtClean="0">
              <a:solidFill>
                <a:schemeClr val="bg1"/>
              </a:solidFill>
            </a:rPr>
            <a:t>rd</a:t>
          </a:r>
          <a:r>
            <a:rPr lang="en-US" sz="1500" kern="1200" dirty="0" smtClean="0">
              <a:solidFill>
                <a:schemeClr val="bg1"/>
              </a:solidFill>
            </a:rPr>
            <a:t> Degree Assault, Out of School Suspension</a:t>
          </a:r>
          <a:endParaRPr lang="en-US" sz="1500" kern="1200" dirty="0">
            <a:solidFill>
              <a:schemeClr val="bg1"/>
            </a:solidFill>
          </a:endParaRPr>
        </a:p>
      </dsp:txBody>
      <dsp:txXfrm>
        <a:off x="5846084" y="32939"/>
        <a:ext cx="2183395" cy="1058758"/>
      </dsp:txXfrm>
    </dsp:sp>
    <dsp:sp modelId="{37171CAF-FD05-42D9-A405-1B9DC86F9F0B}">
      <dsp:nvSpPr>
        <dsp:cNvPr id="0" name=""/>
        <dsp:cNvSpPr/>
      </dsp:nvSpPr>
      <dsp:spPr>
        <a:xfrm rot="2029510">
          <a:off x="2442637" y="2716657"/>
          <a:ext cx="834738" cy="43551"/>
        </a:xfrm>
        <a:custGeom>
          <a:avLst/>
          <a:gdLst/>
          <a:ahLst/>
          <a:cxnLst/>
          <a:rect l="0" t="0" r="0" b="0"/>
          <a:pathLst>
            <a:path>
              <a:moveTo>
                <a:pt x="0" y="21775"/>
              </a:moveTo>
              <a:lnTo>
                <a:pt x="834738" y="21775"/>
              </a:lnTo>
            </a:path>
          </a:pathLst>
        </a:custGeom>
        <a:noFill/>
        <a:ln w="1905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39138" y="2717564"/>
        <a:ext cx="41736" cy="41736"/>
      </dsp:txXfrm>
    </dsp:sp>
    <dsp:sp modelId="{F362294A-8C7D-49C3-B7FE-944D129C5E0A}">
      <dsp:nvSpPr>
        <dsp:cNvPr id="0" name=""/>
        <dsp:cNvSpPr/>
      </dsp:nvSpPr>
      <dsp:spPr>
        <a:xfrm>
          <a:off x="3206732" y="2408447"/>
          <a:ext cx="2249273" cy="1124636"/>
        </a:xfrm>
        <a:prstGeom prst="roundRect">
          <a:avLst>
            <a:gd name="adj" fmla="val 10000"/>
          </a:avLst>
        </a:prstGeom>
        <a:solidFill>
          <a:schemeClr val="accent2">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Discipline by Student Demographic File</a:t>
          </a:r>
          <a:endParaRPr lang="en-US" sz="1500" kern="1200" dirty="0">
            <a:solidFill>
              <a:schemeClr val="tx1"/>
            </a:solidFill>
          </a:endParaRPr>
        </a:p>
      </dsp:txBody>
      <dsp:txXfrm>
        <a:off x="3239671" y="2441386"/>
        <a:ext cx="2183395" cy="1058758"/>
      </dsp:txXfrm>
    </dsp:sp>
    <dsp:sp modelId="{4953139F-B6E8-432E-8214-A78BF219C1CD}">
      <dsp:nvSpPr>
        <dsp:cNvPr id="0" name=""/>
        <dsp:cNvSpPr/>
      </dsp:nvSpPr>
      <dsp:spPr>
        <a:xfrm rot="17865734">
          <a:off x="5222029" y="2561412"/>
          <a:ext cx="875992" cy="43551"/>
        </a:xfrm>
        <a:custGeom>
          <a:avLst/>
          <a:gdLst/>
          <a:ahLst/>
          <a:cxnLst/>
          <a:rect l="0" t="0" r="0" b="0"/>
          <a:pathLst>
            <a:path>
              <a:moveTo>
                <a:pt x="0" y="21775"/>
              </a:moveTo>
              <a:lnTo>
                <a:pt x="875992" y="21775"/>
              </a:lnTo>
            </a:path>
          </a:pathLst>
        </a:custGeom>
        <a:noFill/>
        <a:ln w="19050" cap="flat" cmpd="sng" algn="ctr">
          <a:solidFill>
            <a:schemeClr val="accent2">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38126" y="2561288"/>
        <a:ext cx="43799" cy="43799"/>
      </dsp:txXfrm>
    </dsp:sp>
    <dsp:sp modelId="{4DEEEE10-F814-4565-8C7F-6085DC2900C0}">
      <dsp:nvSpPr>
        <dsp:cNvPr id="0" name=""/>
        <dsp:cNvSpPr/>
      </dsp:nvSpPr>
      <dsp:spPr>
        <a:xfrm>
          <a:off x="5864046" y="1633291"/>
          <a:ext cx="2249273" cy="1124636"/>
        </a:xfrm>
        <a:prstGeom prst="roundRect">
          <a:avLst>
            <a:gd name="adj" fmla="val 10000"/>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accent2">
                  <a:lumMod val="40000"/>
                  <a:lumOff val="60000"/>
                </a:schemeClr>
              </a:solidFill>
            </a:rPr>
            <a:t>1 White, Male, 10</a:t>
          </a:r>
          <a:r>
            <a:rPr lang="en-US" sz="1500" kern="1200" baseline="30000" dirty="0" smtClean="0">
              <a:solidFill>
                <a:schemeClr val="accent2">
                  <a:lumMod val="40000"/>
                  <a:lumOff val="60000"/>
                </a:schemeClr>
              </a:solidFill>
            </a:rPr>
            <a:t>th</a:t>
          </a:r>
          <a:r>
            <a:rPr lang="en-US" sz="1500" kern="1200" dirty="0" smtClean="0">
              <a:solidFill>
                <a:schemeClr val="accent2">
                  <a:lumMod val="40000"/>
                  <a:lumOff val="60000"/>
                </a:schemeClr>
              </a:solidFill>
            </a:rPr>
            <a:t> grader,  Non IDEA, Non 504, Non ELL Student, Only 1 Out-of-School Suspended</a:t>
          </a:r>
          <a:endParaRPr lang="en-US" sz="1500" kern="1200" dirty="0">
            <a:solidFill>
              <a:schemeClr val="accent2">
                <a:lumMod val="40000"/>
                <a:lumOff val="60000"/>
              </a:schemeClr>
            </a:solidFill>
          </a:endParaRPr>
        </a:p>
      </dsp:txBody>
      <dsp:txXfrm>
        <a:off x="5896985" y="1666230"/>
        <a:ext cx="2183395" cy="1058758"/>
      </dsp:txXfrm>
    </dsp:sp>
    <dsp:sp modelId="{9A8E6289-CAA5-4FF7-A9B5-F5C205A98016}">
      <dsp:nvSpPr>
        <dsp:cNvPr id="0" name=""/>
        <dsp:cNvSpPr/>
      </dsp:nvSpPr>
      <dsp:spPr>
        <a:xfrm rot="3044451">
          <a:off x="5306317" y="3264653"/>
          <a:ext cx="815359" cy="43551"/>
        </a:xfrm>
        <a:custGeom>
          <a:avLst/>
          <a:gdLst/>
          <a:ahLst/>
          <a:cxnLst/>
          <a:rect l="0" t="0" r="0" b="0"/>
          <a:pathLst>
            <a:path>
              <a:moveTo>
                <a:pt x="0" y="21775"/>
              </a:moveTo>
              <a:lnTo>
                <a:pt x="815359" y="21775"/>
              </a:lnTo>
            </a:path>
          </a:pathLst>
        </a:custGeom>
        <a:noFill/>
        <a:ln w="19050" cap="flat" cmpd="sng" algn="ctr">
          <a:solidFill>
            <a:schemeClr val="accent2">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3613" y="3266045"/>
        <a:ext cx="40767" cy="40767"/>
      </dsp:txXfrm>
    </dsp:sp>
    <dsp:sp modelId="{D41540CF-2A1C-4464-B64D-4781BD51F219}">
      <dsp:nvSpPr>
        <dsp:cNvPr id="0" name=""/>
        <dsp:cNvSpPr/>
      </dsp:nvSpPr>
      <dsp:spPr>
        <a:xfrm>
          <a:off x="5971988" y="3039773"/>
          <a:ext cx="2249273" cy="1124636"/>
        </a:xfrm>
        <a:prstGeom prst="roundRect">
          <a:avLst>
            <a:gd name="adj" fmla="val 10000"/>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accent2">
                  <a:lumMod val="40000"/>
                  <a:lumOff val="60000"/>
                </a:schemeClr>
              </a:solidFill>
            </a:rPr>
            <a:t>1 White, Male, 9</a:t>
          </a:r>
          <a:r>
            <a:rPr lang="en-US" sz="1500" kern="1200" baseline="30000" dirty="0" smtClean="0">
              <a:solidFill>
                <a:schemeClr val="accent2">
                  <a:lumMod val="40000"/>
                  <a:lumOff val="60000"/>
                </a:schemeClr>
              </a:solidFill>
            </a:rPr>
            <a:t>th</a:t>
          </a:r>
          <a:r>
            <a:rPr lang="en-US" sz="1500" kern="1200" dirty="0" smtClean="0">
              <a:solidFill>
                <a:schemeClr val="accent2">
                  <a:lumMod val="40000"/>
                  <a:lumOff val="60000"/>
                </a:schemeClr>
              </a:solidFill>
            </a:rPr>
            <a:t> grader,  Non IDEA, Non 504, Non ELL Student, 1 In-School Suspended</a:t>
          </a:r>
          <a:endParaRPr lang="en-US" sz="1500" kern="1200" dirty="0">
            <a:solidFill>
              <a:schemeClr val="accent2">
                <a:lumMod val="40000"/>
                <a:lumOff val="60000"/>
              </a:schemeClr>
            </a:solidFill>
          </a:endParaRPr>
        </a:p>
      </dsp:txBody>
      <dsp:txXfrm>
        <a:off x="6004927" y="3072712"/>
        <a:ext cx="2183395" cy="1058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B697-1CCD-4284-8688-A9CC668A025E}">
      <dsp:nvSpPr>
        <dsp:cNvPr id="0" name=""/>
        <dsp:cNvSpPr/>
      </dsp:nvSpPr>
      <dsp:spPr>
        <a:xfrm>
          <a:off x="0" y="0"/>
          <a:ext cx="2599320" cy="627132"/>
        </a:xfrm>
        <a:prstGeom prst="rect">
          <a:avLst/>
        </a:prstGeom>
        <a:solidFill>
          <a:schemeClr val="accent4"/>
        </a:solidFill>
        <a:ln w="10000" cap="flat" cmpd="sng" algn="ctr">
          <a:solidFill>
            <a:schemeClr val="accent1">
              <a:shade val="8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1"/>
              </a:solidFill>
            </a:rPr>
            <a:t>Discipline by Action File</a:t>
          </a:r>
          <a:endParaRPr lang="en-US" sz="1700" kern="1200" dirty="0">
            <a:solidFill>
              <a:schemeClr val="bg1"/>
            </a:solidFill>
          </a:endParaRPr>
        </a:p>
      </dsp:txBody>
      <dsp:txXfrm>
        <a:off x="0" y="0"/>
        <a:ext cx="2599320" cy="627132"/>
      </dsp:txXfrm>
    </dsp:sp>
    <dsp:sp modelId="{AAC95CC1-A9A3-42AE-AD55-74585324C971}">
      <dsp:nvSpPr>
        <dsp:cNvPr id="0" name=""/>
        <dsp:cNvSpPr/>
      </dsp:nvSpPr>
      <dsp:spPr>
        <a:xfrm>
          <a:off x="27" y="642348"/>
          <a:ext cx="2599320" cy="3228634"/>
        </a:xfrm>
        <a:prstGeom prst="rect">
          <a:avLst/>
        </a:prstGeom>
        <a:solidFill>
          <a:schemeClr val="accent4">
            <a:lumMod val="20000"/>
            <a:lumOff val="80000"/>
            <a:alpha val="90000"/>
          </a:schemeClr>
        </a:solidFill>
        <a:ln w="10000" cap="flat" cmpd="sng" algn="ctr">
          <a:solidFill>
            <a:schemeClr val="accent1">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1 Incident</a:t>
          </a:r>
          <a:endParaRPr lang="en-US" sz="1700" kern="1200" dirty="0"/>
        </a:p>
        <a:p>
          <a:pPr marL="342900" lvl="2" indent="-171450" algn="l" defTabSz="755650">
            <a:lnSpc>
              <a:spcPct val="90000"/>
            </a:lnSpc>
            <a:spcBef>
              <a:spcPct val="0"/>
            </a:spcBef>
            <a:spcAft>
              <a:spcPct val="15000"/>
            </a:spcAft>
            <a:buChar char="••"/>
          </a:pPr>
          <a:r>
            <a:rPr lang="en-US" sz="1700" kern="1200" dirty="0" smtClean="0"/>
            <a:t>1 Expulsion</a:t>
          </a:r>
          <a:endParaRPr lang="en-US" sz="1700" kern="1200" dirty="0"/>
        </a:p>
        <a:p>
          <a:pPr marL="342900" lvl="2" indent="-171450" algn="l" defTabSz="755650">
            <a:lnSpc>
              <a:spcPct val="90000"/>
            </a:lnSpc>
            <a:spcBef>
              <a:spcPct val="0"/>
            </a:spcBef>
            <a:spcAft>
              <a:spcPct val="15000"/>
            </a:spcAft>
            <a:buChar char="••"/>
          </a:pPr>
          <a:r>
            <a:rPr lang="en-US" sz="1700" kern="1200" dirty="0" smtClean="0"/>
            <a:t>1 Referral to Law Enforcement</a:t>
          </a:r>
          <a:endParaRPr lang="en-US" sz="1700" kern="1200" dirty="0"/>
        </a:p>
      </dsp:txBody>
      <dsp:txXfrm>
        <a:off x="27" y="642348"/>
        <a:ext cx="2599320" cy="3228634"/>
      </dsp:txXfrm>
    </dsp:sp>
    <dsp:sp modelId="{F15EA514-58DF-473E-AE3F-88D8BAA61192}">
      <dsp:nvSpPr>
        <dsp:cNvPr id="0" name=""/>
        <dsp:cNvSpPr/>
      </dsp:nvSpPr>
      <dsp:spPr>
        <a:xfrm>
          <a:off x="2963252" y="15216"/>
          <a:ext cx="2599320" cy="627132"/>
        </a:xfrm>
        <a:prstGeom prst="rect">
          <a:avLst/>
        </a:prstGeom>
        <a:solidFill>
          <a:schemeClr val="accent2"/>
        </a:solidFill>
        <a:ln w="10000" cap="flat" cmpd="sng" algn="ctr">
          <a:solidFill>
            <a:schemeClr val="accent1">
              <a:shade val="80000"/>
              <a:hueOff val="347194"/>
              <a:satOff val="-2088"/>
              <a:lumOff val="25788"/>
              <a:alphaOff val="0"/>
            </a:schemeClr>
          </a:solidFill>
          <a:prstDash val="solid"/>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Discipline by Student Demographic File</a:t>
          </a:r>
          <a:endParaRPr lang="en-US" sz="1700" kern="1200" dirty="0">
            <a:solidFill>
              <a:schemeClr val="tx1"/>
            </a:solidFill>
          </a:endParaRPr>
        </a:p>
      </dsp:txBody>
      <dsp:txXfrm>
        <a:off x="2963252" y="15216"/>
        <a:ext cx="2599320" cy="627132"/>
      </dsp:txXfrm>
    </dsp:sp>
    <dsp:sp modelId="{3E5A09A4-3562-430E-8E81-97D4B50370AC}">
      <dsp:nvSpPr>
        <dsp:cNvPr id="0" name=""/>
        <dsp:cNvSpPr/>
      </dsp:nvSpPr>
      <dsp:spPr>
        <a:xfrm>
          <a:off x="2963252" y="642348"/>
          <a:ext cx="2599320" cy="3228634"/>
        </a:xfrm>
        <a:prstGeom prst="rect">
          <a:avLst/>
        </a:prstGeom>
        <a:solidFill>
          <a:schemeClr val="accent2">
            <a:lumMod val="40000"/>
            <a:lumOff val="60000"/>
            <a:alpha val="90000"/>
          </a:schemeClr>
        </a:solidFill>
        <a:ln w="10000" cap="flat" cmpd="sng" algn="ctr">
          <a:solidFill>
            <a:schemeClr val="accent1">
              <a:alpha val="90000"/>
              <a:tint val="40000"/>
              <a:hueOff val="0"/>
              <a:satOff val="0"/>
              <a:lumOff val="0"/>
              <a:alphaOff val="0"/>
            </a:schemeClr>
          </a:solidFill>
          <a:prstDash val="solid"/>
        </a:ln>
        <a:effectLst>
          <a:outerShdw blurRad="31750" dist="25400" dir="5400000" rotWithShape="0">
            <a:srgbClr val="000000">
              <a:alpha val="5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1 White, Male, 7</a:t>
          </a:r>
          <a:r>
            <a:rPr lang="en-US" sz="1700" kern="1200" baseline="30000" dirty="0" smtClean="0"/>
            <a:t>th</a:t>
          </a:r>
          <a:r>
            <a:rPr lang="en-US" sz="1700" kern="1200" dirty="0" smtClean="0"/>
            <a:t> grader, Non IDEA, Non 504, Non ELL Student Expelled with Services</a:t>
          </a:r>
          <a:endParaRPr lang="en-US" sz="1700" kern="1200" dirty="0"/>
        </a:p>
        <a:p>
          <a:pPr marL="171450" lvl="1" indent="-171450" algn="l" defTabSz="755650">
            <a:lnSpc>
              <a:spcPct val="90000"/>
            </a:lnSpc>
            <a:spcBef>
              <a:spcPct val="0"/>
            </a:spcBef>
            <a:spcAft>
              <a:spcPct val="15000"/>
            </a:spcAft>
            <a:buChar char="••"/>
          </a:pPr>
          <a:r>
            <a:rPr lang="en-US" sz="1700" kern="1200" dirty="0" smtClean="0"/>
            <a:t>1 Black, Female, 7</a:t>
          </a:r>
          <a:r>
            <a:rPr lang="en-US" sz="1700" kern="1200" baseline="30000" dirty="0" smtClean="0"/>
            <a:t>th</a:t>
          </a:r>
          <a:r>
            <a:rPr lang="en-US" sz="1700" kern="1200" dirty="0" smtClean="0"/>
            <a:t> grader, Non IDEA, Non 504, Non ELL Student  Expelled with Services </a:t>
          </a:r>
          <a:endParaRPr lang="en-US" sz="1700" kern="1200" dirty="0"/>
        </a:p>
        <a:p>
          <a:pPr marL="171450" lvl="1" indent="-171450" algn="l" defTabSz="755650">
            <a:lnSpc>
              <a:spcPct val="90000"/>
            </a:lnSpc>
            <a:spcBef>
              <a:spcPct val="0"/>
            </a:spcBef>
            <a:spcAft>
              <a:spcPct val="15000"/>
            </a:spcAft>
            <a:buChar char="••"/>
          </a:pPr>
          <a:r>
            <a:rPr lang="en-US" sz="1700" kern="1200" dirty="0" smtClean="0"/>
            <a:t>1 Hispanic, Female, 7</a:t>
          </a:r>
          <a:r>
            <a:rPr lang="en-US" sz="1700" kern="1200" baseline="30000" dirty="0" smtClean="0"/>
            <a:t>th</a:t>
          </a:r>
          <a:r>
            <a:rPr lang="en-US" sz="1700" kern="1200" dirty="0" smtClean="0"/>
            <a:t> grader, Non IDEA, Non 504, Non ELL Student   Expelled with Services</a:t>
          </a:r>
          <a:endParaRPr lang="en-US" sz="1700" kern="1200" dirty="0"/>
        </a:p>
      </dsp:txBody>
      <dsp:txXfrm>
        <a:off x="2963252" y="642348"/>
        <a:ext cx="2599320" cy="3228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518C4-21CD-4795-B83E-D94E75F09BF9}">
      <dsp:nvSpPr>
        <dsp:cNvPr id="0" name=""/>
        <dsp:cNvSpPr/>
      </dsp:nvSpPr>
      <dsp:spPr>
        <a:xfrm>
          <a:off x="211870" y="1762119"/>
          <a:ext cx="2301411" cy="1487961"/>
        </a:xfrm>
        <a:prstGeom prst="roundRect">
          <a:avLst>
            <a:gd name="adj" fmla="val 10000"/>
          </a:avLst>
        </a:prstGeom>
        <a:solidFill>
          <a:srgbClr val="92D050">
            <a:alpha val="8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2 students fight and suspended </a:t>
          </a:r>
        </a:p>
        <a:p>
          <a:pPr lvl="0" algn="ctr" defTabSz="889000">
            <a:lnSpc>
              <a:spcPct val="90000"/>
            </a:lnSpc>
            <a:spcBef>
              <a:spcPct val="0"/>
            </a:spcBef>
            <a:spcAft>
              <a:spcPct val="35000"/>
            </a:spcAft>
          </a:pPr>
          <a:r>
            <a:rPr lang="en-US" sz="1800" kern="1200" dirty="0" smtClean="0">
              <a:solidFill>
                <a:schemeClr val="tx1"/>
              </a:solidFill>
            </a:rPr>
            <a:t>(1 out of school and the other in school)</a:t>
          </a:r>
          <a:endParaRPr lang="en-US" sz="1900" kern="1200" dirty="0">
            <a:solidFill>
              <a:schemeClr val="tx1"/>
            </a:solidFill>
          </a:endParaRPr>
        </a:p>
      </dsp:txBody>
      <dsp:txXfrm>
        <a:off x="255451" y="1805700"/>
        <a:ext cx="2214249" cy="1400799"/>
      </dsp:txXfrm>
    </dsp:sp>
    <dsp:sp modelId="{182A1281-9912-47BE-92E3-11334762076E}">
      <dsp:nvSpPr>
        <dsp:cNvPr id="0" name=""/>
        <dsp:cNvSpPr/>
      </dsp:nvSpPr>
      <dsp:spPr>
        <a:xfrm rot="17099839">
          <a:off x="1970317" y="1776753"/>
          <a:ext cx="1465043" cy="43551"/>
        </a:xfrm>
        <a:custGeom>
          <a:avLst/>
          <a:gdLst/>
          <a:ahLst/>
          <a:cxnLst/>
          <a:rect l="0" t="0" r="0" b="0"/>
          <a:pathLst>
            <a:path>
              <a:moveTo>
                <a:pt x="0" y="21775"/>
              </a:moveTo>
              <a:lnTo>
                <a:pt x="1465043" y="21775"/>
              </a:lnTo>
            </a:path>
          </a:pathLst>
        </a:custGeom>
        <a:noFill/>
        <a:ln w="1905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6212" y="1761903"/>
        <a:ext cx="73252" cy="73252"/>
      </dsp:txXfrm>
    </dsp:sp>
    <dsp:sp modelId="{CB04FCA3-88C4-4925-B149-0C9688949B77}">
      <dsp:nvSpPr>
        <dsp:cNvPr id="0" name=""/>
        <dsp:cNvSpPr/>
      </dsp:nvSpPr>
      <dsp:spPr>
        <a:xfrm>
          <a:off x="2892396" y="528640"/>
          <a:ext cx="2249273" cy="1124636"/>
        </a:xfrm>
        <a:prstGeom prst="roundRect">
          <a:avLst>
            <a:gd name="adj" fmla="val 10000"/>
          </a:avLst>
        </a:prstGeom>
        <a:solidFill>
          <a:schemeClr val="accent4">
            <a:alpha val="7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Discipline by Action File</a:t>
          </a:r>
          <a:endParaRPr lang="en-US" sz="1500" kern="1200" dirty="0">
            <a:solidFill>
              <a:schemeClr val="bg1"/>
            </a:solidFill>
          </a:endParaRPr>
        </a:p>
      </dsp:txBody>
      <dsp:txXfrm>
        <a:off x="2925335" y="561579"/>
        <a:ext cx="2183395" cy="1058758"/>
      </dsp:txXfrm>
    </dsp:sp>
    <dsp:sp modelId="{8DE0C0EF-C9B2-4085-B77F-C01AA620C262}">
      <dsp:nvSpPr>
        <dsp:cNvPr id="0" name=""/>
        <dsp:cNvSpPr/>
      </dsp:nvSpPr>
      <dsp:spPr>
        <a:xfrm rot="19307238">
          <a:off x="5050107" y="804862"/>
          <a:ext cx="854599" cy="43551"/>
        </a:xfrm>
        <a:custGeom>
          <a:avLst/>
          <a:gdLst/>
          <a:ahLst/>
          <a:cxnLst/>
          <a:rect l="0" t="0" r="0" b="0"/>
          <a:pathLst>
            <a:path>
              <a:moveTo>
                <a:pt x="0" y="21775"/>
              </a:moveTo>
              <a:lnTo>
                <a:pt x="854599" y="21775"/>
              </a:lnTo>
            </a:path>
          </a:pathLst>
        </a:custGeom>
        <a:noFill/>
        <a:ln w="19050" cap="flat" cmpd="sng" algn="ctr">
          <a:solidFill>
            <a:schemeClr val="accent2">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56042" y="805273"/>
        <a:ext cx="42729" cy="42729"/>
      </dsp:txXfrm>
    </dsp:sp>
    <dsp:sp modelId="{1A4B19B3-7ECC-4DC9-9E02-724E55ED7CD3}">
      <dsp:nvSpPr>
        <dsp:cNvPr id="0" name=""/>
        <dsp:cNvSpPr/>
      </dsp:nvSpPr>
      <dsp:spPr>
        <a:xfrm>
          <a:off x="5813145" y="0"/>
          <a:ext cx="2249273" cy="1124636"/>
        </a:xfrm>
        <a:prstGeom prst="roundRect">
          <a:avLst>
            <a:gd name="adj" fmla="val 10000"/>
          </a:avLst>
        </a:prstGeom>
        <a:solidFill>
          <a:schemeClr val="accent4">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rPr>
            <a:t>1 Incident of 3</a:t>
          </a:r>
          <a:r>
            <a:rPr lang="en-US" sz="1500" kern="1200" baseline="30000" dirty="0" smtClean="0">
              <a:solidFill>
                <a:schemeClr val="bg1"/>
              </a:solidFill>
            </a:rPr>
            <a:t>rd</a:t>
          </a:r>
          <a:r>
            <a:rPr lang="en-US" sz="1500" kern="1200" dirty="0" smtClean="0">
              <a:solidFill>
                <a:schemeClr val="bg1"/>
              </a:solidFill>
            </a:rPr>
            <a:t> Degree Assault, Out of School Suspension</a:t>
          </a:r>
          <a:endParaRPr lang="en-US" sz="1500" kern="1200" dirty="0">
            <a:solidFill>
              <a:schemeClr val="bg1"/>
            </a:solidFill>
          </a:endParaRPr>
        </a:p>
      </dsp:txBody>
      <dsp:txXfrm>
        <a:off x="5846084" y="32939"/>
        <a:ext cx="2183395" cy="1058758"/>
      </dsp:txXfrm>
    </dsp:sp>
    <dsp:sp modelId="{37171CAF-FD05-42D9-A405-1B9DC86F9F0B}">
      <dsp:nvSpPr>
        <dsp:cNvPr id="0" name=""/>
        <dsp:cNvSpPr/>
      </dsp:nvSpPr>
      <dsp:spPr>
        <a:xfrm rot="2029510">
          <a:off x="2442637" y="2716657"/>
          <a:ext cx="834738" cy="43551"/>
        </a:xfrm>
        <a:custGeom>
          <a:avLst/>
          <a:gdLst/>
          <a:ahLst/>
          <a:cxnLst/>
          <a:rect l="0" t="0" r="0" b="0"/>
          <a:pathLst>
            <a:path>
              <a:moveTo>
                <a:pt x="0" y="21775"/>
              </a:moveTo>
              <a:lnTo>
                <a:pt x="834738" y="21775"/>
              </a:lnTo>
            </a:path>
          </a:pathLst>
        </a:custGeom>
        <a:noFill/>
        <a:ln w="1905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39138" y="2717564"/>
        <a:ext cx="41736" cy="41736"/>
      </dsp:txXfrm>
    </dsp:sp>
    <dsp:sp modelId="{F362294A-8C7D-49C3-B7FE-944D129C5E0A}">
      <dsp:nvSpPr>
        <dsp:cNvPr id="0" name=""/>
        <dsp:cNvSpPr/>
      </dsp:nvSpPr>
      <dsp:spPr>
        <a:xfrm>
          <a:off x="3206732" y="2408447"/>
          <a:ext cx="2249273" cy="1124636"/>
        </a:xfrm>
        <a:prstGeom prst="roundRect">
          <a:avLst>
            <a:gd name="adj" fmla="val 10000"/>
          </a:avLst>
        </a:prstGeom>
        <a:solidFill>
          <a:schemeClr val="accent2">
            <a:alpha val="7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Discipline by Student Demographic File</a:t>
          </a:r>
          <a:endParaRPr lang="en-US" sz="1500" kern="1200" dirty="0">
            <a:solidFill>
              <a:schemeClr val="tx1"/>
            </a:solidFill>
          </a:endParaRPr>
        </a:p>
      </dsp:txBody>
      <dsp:txXfrm>
        <a:off x="3239671" y="2441386"/>
        <a:ext cx="2183395" cy="1058758"/>
      </dsp:txXfrm>
    </dsp:sp>
    <dsp:sp modelId="{4953139F-B6E8-432E-8214-A78BF219C1CD}">
      <dsp:nvSpPr>
        <dsp:cNvPr id="0" name=""/>
        <dsp:cNvSpPr/>
      </dsp:nvSpPr>
      <dsp:spPr>
        <a:xfrm rot="17865734">
          <a:off x="5222029" y="2561412"/>
          <a:ext cx="875992" cy="43551"/>
        </a:xfrm>
        <a:custGeom>
          <a:avLst/>
          <a:gdLst/>
          <a:ahLst/>
          <a:cxnLst/>
          <a:rect l="0" t="0" r="0" b="0"/>
          <a:pathLst>
            <a:path>
              <a:moveTo>
                <a:pt x="0" y="21775"/>
              </a:moveTo>
              <a:lnTo>
                <a:pt x="875992" y="21775"/>
              </a:lnTo>
            </a:path>
          </a:pathLst>
        </a:custGeom>
        <a:noFill/>
        <a:ln w="19050" cap="flat" cmpd="sng" algn="ctr">
          <a:solidFill>
            <a:schemeClr val="accent2">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38126" y="2561288"/>
        <a:ext cx="43799" cy="43799"/>
      </dsp:txXfrm>
    </dsp:sp>
    <dsp:sp modelId="{4DEEEE10-F814-4565-8C7F-6085DC2900C0}">
      <dsp:nvSpPr>
        <dsp:cNvPr id="0" name=""/>
        <dsp:cNvSpPr/>
      </dsp:nvSpPr>
      <dsp:spPr>
        <a:xfrm>
          <a:off x="5864046" y="1633291"/>
          <a:ext cx="2249273" cy="1124636"/>
        </a:xfrm>
        <a:prstGeom prst="roundRect">
          <a:avLst>
            <a:gd name="adj" fmla="val 10000"/>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1 White, Male, 10</a:t>
          </a:r>
          <a:r>
            <a:rPr lang="en-US" sz="1500" kern="1200" baseline="30000" dirty="0" smtClean="0">
              <a:solidFill>
                <a:schemeClr val="tx1"/>
              </a:solidFill>
            </a:rPr>
            <a:t>th</a:t>
          </a:r>
          <a:r>
            <a:rPr lang="en-US" sz="1500" kern="1200" dirty="0" smtClean="0">
              <a:solidFill>
                <a:schemeClr val="tx1"/>
              </a:solidFill>
            </a:rPr>
            <a:t> grader,  Non IDEA, Non 504, Non ELL Student, Only 1 Out-of-School Suspended</a:t>
          </a:r>
          <a:endParaRPr lang="en-US" sz="1500" kern="1200" dirty="0">
            <a:solidFill>
              <a:schemeClr val="tx1"/>
            </a:solidFill>
          </a:endParaRPr>
        </a:p>
      </dsp:txBody>
      <dsp:txXfrm>
        <a:off x="5896985" y="1666230"/>
        <a:ext cx="2183395" cy="1058758"/>
      </dsp:txXfrm>
    </dsp:sp>
    <dsp:sp modelId="{9A8E6289-CAA5-4FF7-A9B5-F5C205A98016}">
      <dsp:nvSpPr>
        <dsp:cNvPr id="0" name=""/>
        <dsp:cNvSpPr/>
      </dsp:nvSpPr>
      <dsp:spPr>
        <a:xfrm rot="3044451">
          <a:off x="5306317" y="3264653"/>
          <a:ext cx="815359" cy="43551"/>
        </a:xfrm>
        <a:custGeom>
          <a:avLst/>
          <a:gdLst/>
          <a:ahLst/>
          <a:cxnLst/>
          <a:rect l="0" t="0" r="0" b="0"/>
          <a:pathLst>
            <a:path>
              <a:moveTo>
                <a:pt x="0" y="21775"/>
              </a:moveTo>
              <a:lnTo>
                <a:pt x="815359" y="21775"/>
              </a:lnTo>
            </a:path>
          </a:pathLst>
        </a:custGeom>
        <a:noFill/>
        <a:ln w="19050" cap="flat" cmpd="sng" algn="ctr">
          <a:solidFill>
            <a:schemeClr val="accent2">
              <a:tint val="7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693613" y="3266045"/>
        <a:ext cx="40767" cy="40767"/>
      </dsp:txXfrm>
    </dsp:sp>
    <dsp:sp modelId="{D41540CF-2A1C-4464-B64D-4781BD51F219}">
      <dsp:nvSpPr>
        <dsp:cNvPr id="0" name=""/>
        <dsp:cNvSpPr/>
      </dsp:nvSpPr>
      <dsp:spPr>
        <a:xfrm>
          <a:off x="5971988" y="3039773"/>
          <a:ext cx="2249273" cy="1124636"/>
        </a:xfrm>
        <a:prstGeom prst="roundRect">
          <a:avLst>
            <a:gd name="adj" fmla="val 10000"/>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1 White, Male, 9</a:t>
          </a:r>
          <a:r>
            <a:rPr lang="en-US" sz="1500" kern="1200" baseline="30000" dirty="0" smtClean="0">
              <a:solidFill>
                <a:schemeClr val="tx1"/>
              </a:solidFill>
            </a:rPr>
            <a:t>th</a:t>
          </a:r>
          <a:r>
            <a:rPr lang="en-US" sz="1500" kern="1200" dirty="0" smtClean="0">
              <a:solidFill>
                <a:schemeClr val="tx1"/>
              </a:solidFill>
            </a:rPr>
            <a:t> grader,  Non IDEA, Non 504, Non ELL Student, 1 In-School Suspended</a:t>
          </a:r>
          <a:endParaRPr lang="en-US" sz="1500" kern="1200" dirty="0">
            <a:solidFill>
              <a:schemeClr val="tx1"/>
            </a:solidFill>
          </a:endParaRPr>
        </a:p>
      </dsp:txBody>
      <dsp:txXfrm>
        <a:off x="6004927" y="3072712"/>
        <a:ext cx="2183395" cy="1058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76372-6BC1-447F-91A8-BE13F8EBD38B}">
      <dsp:nvSpPr>
        <dsp:cNvPr id="0" name=""/>
        <dsp:cNvSpPr/>
      </dsp:nvSpPr>
      <dsp:spPr>
        <a:xfrm>
          <a:off x="4516822" y="795617"/>
          <a:ext cx="2296230" cy="364265"/>
        </a:xfrm>
        <a:custGeom>
          <a:avLst/>
          <a:gdLst/>
          <a:ahLst/>
          <a:cxnLst/>
          <a:rect l="0" t="0" r="0" b="0"/>
          <a:pathLst>
            <a:path>
              <a:moveTo>
                <a:pt x="0" y="0"/>
              </a:moveTo>
              <a:lnTo>
                <a:pt x="0" y="248236"/>
              </a:lnTo>
              <a:lnTo>
                <a:pt x="2296230" y="248236"/>
              </a:lnTo>
              <a:lnTo>
                <a:pt x="2296230" y="364265"/>
              </a:lnTo>
            </a:path>
          </a:pathLst>
        </a:custGeom>
        <a:noFill/>
        <a:ln w="1905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2200B-B045-4720-8450-E6B6F091F3C1}">
      <dsp:nvSpPr>
        <dsp:cNvPr id="0" name=""/>
        <dsp:cNvSpPr/>
      </dsp:nvSpPr>
      <dsp:spPr>
        <a:xfrm>
          <a:off x="4516822" y="795617"/>
          <a:ext cx="765410" cy="364265"/>
        </a:xfrm>
        <a:custGeom>
          <a:avLst/>
          <a:gdLst/>
          <a:ahLst/>
          <a:cxnLst/>
          <a:rect l="0" t="0" r="0" b="0"/>
          <a:pathLst>
            <a:path>
              <a:moveTo>
                <a:pt x="0" y="0"/>
              </a:moveTo>
              <a:lnTo>
                <a:pt x="0" y="248236"/>
              </a:lnTo>
              <a:lnTo>
                <a:pt x="765410" y="248236"/>
              </a:lnTo>
              <a:lnTo>
                <a:pt x="765410" y="364265"/>
              </a:lnTo>
            </a:path>
          </a:pathLst>
        </a:custGeom>
        <a:noFill/>
        <a:ln w="1905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404F1C-1402-4728-BDC7-7009581EE6D7}">
      <dsp:nvSpPr>
        <dsp:cNvPr id="0" name=""/>
        <dsp:cNvSpPr/>
      </dsp:nvSpPr>
      <dsp:spPr>
        <a:xfrm>
          <a:off x="3751412" y="795617"/>
          <a:ext cx="765410" cy="364265"/>
        </a:xfrm>
        <a:custGeom>
          <a:avLst/>
          <a:gdLst/>
          <a:ahLst/>
          <a:cxnLst/>
          <a:rect l="0" t="0" r="0" b="0"/>
          <a:pathLst>
            <a:path>
              <a:moveTo>
                <a:pt x="765410" y="0"/>
              </a:moveTo>
              <a:lnTo>
                <a:pt x="765410" y="248236"/>
              </a:lnTo>
              <a:lnTo>
                <a:pt x="0" y="248236"/>
              </a:lnTo>
              <a:lnTo>
                <a:pt x="0" y="364265"/>
              </a:lnTo>
            </a:path>
          </a:pathLst>
        </a:custGeom>
        <a:noFill/>
        <a:ln w="1905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ADE0BE-FF71-40D8-A240-6355A9D6A3DF}">
      <dsp:nvSpPr>
        <dsp:cNvPr id="0" name=""/>
        <dsp:cNvSpPr/>
      </dsp:nvSpPr>
      <dsp:spPr>
        <a:xfrm>
          <a:off x="2940282" y="3114809"/>
          <a:ext cx="91440" cy="364265"/>
        </a:xfrm>
        <a:custGeom>
          <a:avLst/>
          <a:gdLst/>
          <a:ahLst/>
          <a:cxnLst/>
          <a:rect l="0" t="0" r="0" b="0"/>
          <a:pathLst>
            <a:path>
              <a:moveTo>
                <a:pt x="45720" y="0"/>
              </a:moveTo>
              <a:lnTo>
                <a:pt x="45720" y="364265"/>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E19DDF-390D-4744-93BF-59496965E488}">
      <dsp:nvSpPr>
        <dsp:cNvPr id="0" name=""/>
        <dsp:cNvSpPr/>
      </dsp:nvSpPr>
      <dsp:spPr>
        <a:xfrm>
          <a:off x="2220592" y="1955213"/>
          <a:ext cx="765410" cy="364265"/>
        </a:xfrm>
        <a:custGeom>
          <a:avLst/>
          <a:gdLst/>
          <a:ahLst/>
          <a:cxnLst/>
          <a:rect l="0" t="0" r="0" b="0"/>
          <a:pathLst>
            <a:path>
              <a:moveTo>
                <a:pt x="0" y="0"/>
              </a:moveTo>
              <a:lnTo>
                <a:pt x="0" y="248236"/>
              </a:lnTo>
              <a:lnTo>
                <a:pt x="765410" y="248236"/>
              </a:lnTo>
              <a:lnTo>
                <a:pt x="765410" y="364265"/>
              </a:lnTo>
            </a:path>
          </a:pathLst>
        </a:custGeom>
        <a:noFill/>
        <a:ln w="1905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872FF-D033-4760-9D4F-D3B961DA229F}">
      <dsp:nvSpPr>
        <dsp:cNvPr id="0" name=""/>
        <dsp:cNvSpPr/>
      </dsp:nvSpPr>
      <dsp:spPr>
        <a:xfrm>
          <a:off x="1409462" y="3114809"/>
          <a:ext cx="91440" cy="364265"/>
        </a:xfrm>
        <a:custGeom>
          <a:avLst/>
          <a:gdLst/>
          <a:ahLst/>
          <a:cxnLst/>
          <a:rect l="0" t="0" r="0" b="0"/>
          <a:pathLst>
            <a:path>
              <a:moveTo>
                <a:pt x="45720" y="0"/>
              </a:moveTo>
              <a:lnTo>
                <a:pt x="45720" y="364265"/>
              </a:lnTo>
            </a:path>
          </a:pathLst>
        </a:custGeom>
        <a:noFill/>
        <a:ln w="1905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2CD396-2395-46E3-B8A3-60F753534B6D}">
      <dsp:nvSpPr>
        <dsp:cNvPr id="0" name=""/>
        <dsp:cNvSpPr/>
      </dsp:nvSpPr>
      <dsp:spPr>
        <a:xfrm>
          <a:off x="1455182" y="1955213"/>
          <a:ext cx="765410" cy="364265"/>
        </a:xfrm>
        <a:custGeom>
          <a:avLst/>
          <a:gdLst/>
          <a:ahLst/>
          <a:cxnLst/>
          <a:rect l="0" t="0" r="0" b="0"/>
          <a:pathLst>
            <a:path>
              <a:moveTo>
                <a:pt x="765410" y="0"/>
              </a:moveTo>
              <a:lnTo>
                <a:pt x="765410" y="248236"/>
              </a:lnTo>
              <a:lnTo>
                <a:pt x="0" y="248236"/>
              </a:lnTo>
              <a:lnTo>
                <a:pt x="0" y="364265"/>
              </a:lnTo>
            </a:path>
          </a:pathLst>
        </a:custGeom>
        <a:noFill/>
        <a:ln w="1905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E05F6-75EB-4D3A-B472-E60FF67EDDE5}">
      <dsp:nvSpPr>
        <dsp:cNvPr id="0" name=""/>
        <dsp:cNvSpPr/>
      </dsp:nvSpPr>
      <dsp:spPr>
        <a:xfrm>
          <a:off x="2220592" y="795617"/>
          <a:ext cx="2296230" cy="364265"/>
        </a:xfrm>
        <a:custGeom>
          <a:avLst/>
          <a:gdLst/>
          <a:ahLst/>
          <a:cxnLst/>
          <a:rect l="0" t="0" r="0" b="0"/>
          <a:pathLst>
            <a:path>
              <a:moveTo>
                <a:pt x="2296230" y="0"/>
              </a:moveTo>
              <a:lnTo>
                <a:pt x="2296230" y="248236"/>
              </a:lnTo>
              <a:lnTo>
                <a:pt x="0" y="248236"/>
              </a:lnTo>
              <a:lnTo>
                <a:pt x="0" y="364265"/>
              </a:lnTo>
            </a:path>
          </a:pathLst>
        </a:custGeom>
        <a:noFill/>
        <a:ln w="1905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DEF23F-CDAD-4D35-B059-974C79688361}">
      <dsp:nvSpPr>
        <dsp:cNvPr id="0" name=""/>
        <dsp:cNvSpPr/>
      </dsp:nvSpPr>
      <dsp:spPr>
        <a:xfrm>
          <a:off x="3890577" y="286"/>
          <a:ext cx="1252489" cy="795330"/>
        </a:xfrm>
        <a:prstGeom prst="roundRect">
          <a:avLst>
            <a:gd name="adj" fmla="val 10000"/>
          </a:avLst>
        </a:prstGeom>
        <a:gradFill rotWithShape="0">
          <a:gsLst>
            <a:gs pos="0">
              <a:schemeClr val="accent3">
                <a:shade val="80000"/>
                <a:hueOff val="0"/>
                <a:satOff val="0"/>
                <a:lumOff val="0"/>
                <a:alphaOff val="0"/>
              </a:schemeClr>
            </a:gs>
            <a:gs pos="90000">
              <a:schemeClr val="accent3">
                <a:shade val="80000"/>
                <a:hueOff val="0"/>
                <a:satOff val="0"/>
                <a:lumOff val="0"/>
                <a:alphaOff val="0"/>
                <a:shade val="100000"/>
              </a:schemeClr>
            </a:gs>
            <a:gs pos="100000">
              <a:schemeClr val="accent3">
                <a:shade val="8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shade val="8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5E748EE4-0872-4F22-A58F-D5902FB28DB2}">
      <dsp:nvSpPr>
        <dsp:cNvPr id="0" name=""/>
        <dsp:cNvSpPr/>
      </dsp:nvSpPr>
      <dsp:spPr>
        <a:xfrm>
          <a:off x="4029743" y="132494"/>
          <a:ext cx="1252489" cy="795330"/>
        </a:xfrm>
        <a:prstGeom prst="roundRect">
          <a:avLst>
            <a:gd name="adj" fmla="val 10000"/>
          </a:avLst>
        </a:prstGeom>
        <a:solidFill>
          <a:schemeClr val="lt1">
            <a:alpha val="90000"/>
            <a:hueOff val="0"/>
            <a:satOff val="0"/>
            <a:lumOff val="0"/>
            <a:alphaOff val="0"/>
          </a:schemeClr>
        </a:solidFill>
        <a:ln w="10000" cap="flat" cmpd="sng" algn="ctr">
          <a:solidFill>
            <a:schemeClr val="accent3">
              <a:shade val="8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 Brought or Possessed at School</a:t>
          </a:r>
          <a:endParaRPr lang="en-US" sz="1200" kern="1200" dirty="0"/>
        </a:p>
      </dsp:txBody>
      <dsp:txXfrm>
        <a:off x="4053037" y="155788"/>
        <a:ext cx="1205901" cy="748742"/>
      </dsp:txXfrm>
    </dsp:sp>
    <dsp:sp modelId="{B835351D-A767-4A1F-ABB3-749BEAB0A956}">
      <dsp:nvSpPr>
        <dsp:cNvPr id="0" name=""/>
        <dsp:cNvSpPr/>
      </dsp:nvSpPr>
      <dsp:spPr>
        <a:xfrm>
          <a:off x="1594347" y="1159883"/>
          <a:ext cx="1252489" cy="795330"/>
        </a:xfrm>
        <a:prstGeom prst="roundRect">
          <a:avLst>
            <a:gd name="adj" fmla="val 10000"/>
          </a:avLst>
        </a:prstGeom>
        <a:gradFill rotWithShape="0">
          <a:gsLst>
            <a:gs pos="0">
              <a:schemeClr val="accent3">
                <a:tint val="99000"/>
                <a:hueOff val="0"/>
                <a:satOff val="0"/>
                <a:lumOff val="0"/>
                <a:alphaOff val="0"/>
              </a:schemeClr>
            </a:gs>
            <a:gs pos="90000">
              <a:schemeClr val="accent3">
                <a:tint val="99000"/>
                <a:hueOff val="0"/>
                <a:satOff val="0"/>
                <a:lumOff val="0"/>
                <a:alphaOff val="0"/>
                <a:shade val="100000"/>
              </a:schemeClr>
            </a:gs>
            <a:gs pos="100000">
              <a:schemeClr val="accent3">
                <a:tint val="99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tint val="99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16DBCCF7-2027-43D9-A646-4805EB1920F0}">
      <dsp:nvSpPr>
        <dsp:cNvPr id="0" name=""/>
        <dsp:cNvSpPr/>
      </dsp:nvSpPr>
      <dsp:spPr>
        <a:xfrm>
          <a:off x="1733513" y="1292090"/>
          <a:ext cx="1252489" cy="795330"/>
        </a:xfrm>
        <a:prstGeom prst="roundRect">
          <a:avLst>
            <a:gd name="adj" fmla="val 10000"/>
          </a:avLst>
        </a:prstGeom>
        <a:solidFill>
          <a:schemeClr val="lt1">
            <a:alpha val="90000"/>
            <a:hueOff val="0"/>
            <a:satOff val="0"/>
            <a:lumOff val="0"/>
            <a:alphaOff val="0"/>
          </a:schemeClr>
        </a:solidFill>
        <a:ln w="10000" cap="flat" cmpd="sng" algn="ctr">
          <a:solidFill>
            <a:schemeClr val="accent3">
              <a:tint val="99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(B1) Expelled</a:t>
          </a:r>
          <a:endParaRPr lang="en-US" sz="1200" kern="1200" dirty="0"/>
        </a:p>
      </dsp:txBody>
      <dsp:txXfrm>
        <a:off x="1756807" y="1315384"/>
        <a:ext cx="1205901" cy="748742"/>
      </dsp:txXfrm>
    </dsp:sp>
    <dsp:sp modelId="{185F5ADC-D34D-44BF-A76B-E98EA42A17BB}">
      <dsp:nvSpPr>
        <dsp:cNvPr id="0" name=""/>
        <dsp:cNvSpPr/>
      </dsp:nvSpPr>
      <dsp:spPr>
        <a:xfrm>
          <a:off x="828937" y="2319479"/>
          <a:ext cx="1252489" cy="795330"/>
        </a:xfrm>
        <a:prstGeom prst="roundRect">
          <a:avLst>
            <a:gd name="adj" fmla="val 10000"/>
          </a:avLst>
        </a:prstGeom>
        <a:gradFill rotWithShape="0">
          <a:gsLst>
            <a:gs pos="0">
              <a:schemeClr val="accent3">
                <a:tint val="80000"/>
                <a:hueOff val="0"/>
                <a:satOff val="0"/>
                <a:lumOff val="0"/>
                <a:alphaOff val="0"/>
              </a:schemeClr>
            </a:gs>
            <a:gs pos="90000">
              <a:schemeClr val="accent3">
                <a:tint val="80000"/>
                <a:hueOff val="0"/>
                <a:satOff val="0"/>
                <a:lumOff val="0"/>
                <a:alphaOff val="0"/>
                <a:shade val="100000"/>
              </a:schemeClr>
            </a:gs>
            <a:gs pos="100000">
              <a:schemeClr val="accent3">
                <a:tint val="8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tint val="8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0C290D8D-2A5F-4B0E-B649-DBCCF0938117}">
      <dsp:nvSpPr>
        <dsp:cNvPr id="0" name=""/>
        <dsp:cNvSpPr/>
      </dsp:nvSpPr>
      <dsp:spPr>
        <a:xfrm>
          <a:off x="968103" y="2451686"/>
          <a:ext cx="1252489" cy="795330"/>
        </a:xfrm>
        <a:prstGeom prst="roundRect">
          <a:avLst>
            <a:gd name="adj" fmla="val 10000"/>
          </a:avLst>
        </a:prstGeom>
        <a:solidFill>
          <a:schemeClr val="lt1">
            <a:alpha val="90000"/>
            <a:hueOff val="0"/>
            <a:satOff val="0"/>
            <a:lumOff val="0"/>
            <a:alphaOff val="0"/>
          </a:schemeClr>
        </a:solidFill>
        <a:ln w="10000" cap="flat" cmpd="sng" algn="ctr">
          <a:solidFill>
            <a:schemeClr val="accent3">
              <a:tint val="8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(C1) Less Than Mandatory One Calendar Year</a:t>
          </a:r>
          <a:endParaRPr lang="en-US" sz="1200" kern="1200" dirty="0"/>
        </a:p>
      </dsp:txBody>
      <dsp:txXfrm>
        <a:off x="991397" y="2474980"/>
        <a:ext cx="1205901" cy="748742"/>
      </dsp:txXfrm>
    </dsp:sp>
    <dsp:sp modelId="{4C21E2FE-984F-4073-8567-B548F97391E6}">
      <dsp:nvSpPr>
        <dsp:cNvPr id="0" name=""/>
        <dsp:cNvSpPr/>
      </dsp:nvSpPr>
      <dsp:spPr>
        <a:xfrm>
          <a:off x="828937" y="3479075"/>
          <a:ext cx="1252489" cy="795330"/>
        </a:xfrm>
        <a:prstGeom prst="roundRect">
          <a:avLst>
            <a:gd name="adj" fmla="val 10000"/>
          </a:avLst>
        </a:prstGeom>
        <a:gradFill rotWithShape="0">
          <a:gsLst>
            <a:gs pos="0">
              <a:schemeClr val="accent3">
                <a:tint val="70000"/>
                <a:hueOff val="0"/>
                <a:satOff val="0"/>
                <a:lumOff val="0"/>
                <a:alphaOff val="0"/>
              </a:schemeClr>
            </a:gs>
            <a:gs pos="90000">
              <a:schemeClr val="accent3">
                <a:tint val="70000"/>
                <a:hueOff val="0"/>
                <a:satOff val="0"/>
                <a:lumOff val="0"/>
                <a:alphaOff val="0"/>
                <a:shade val="100000"/>
              </a:schemeClr>
            </a:gs>
            <a:gs pos="100000">
              <a:schemeClr val="accent3">
                <a:tint val="7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tint val="7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B3C13D25-F065-414D-A9E7-E0443173E64C}">
      <dsp:nvSpPr>
        <dsp:cNvPr id="0" name=""/>
        <dsp:cNvSpPr/>
      </dsp:nvSpPr>
      <dsp:spPr>
        <a:xfrm>
          <a:off x="968103" y="3611282"/>
          <a:ext cx="1252489" cy="795330"/>
        </a:xfrm>
        <a:prstGeom prst="roundRect">
          <a:avLst>
            <a:gd name="adj" fmla="val 10000"/>
          </a:avLst>
        </a:prstGeom>
        <a:solidFill>
          <a:schemeClr val="lt1">
            <a:alpha val="90000"/>
            <a:hueOff val="0"/>
            <a:satOff val="0"/>
            <a:lumOff val="0"/>
            <a:alphaOff val="0"/>
          </a:schemeClr>
        </a:solidFill>
        <a:ln w="10000" cap="flat" cmpd="sng" algn="ctr">
          <a:solidFill>
            <a:schemeClr val="accent3">
              <a:tint val="7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(D1) Referred to Alternative School/Program</a:t>
          </a:r>
          <a:endParaRPr lang="en-US" sz="1200" kern="1200" dirty="0"/>
        </a:p>
      </dsp:txBody>
      <dsp:txXfrm>
        <a:off x="991397" y="3634576"/>
        <a:ext cx="1205901" cy="748742"/>
      </dsp:txXfrm>
    </dsp:sp>
    <dsp:sp modelId="{0B262033-8662-4F60-8F33-47D71989D11D}">
      <dsp:nvSpPr>
        <dsp:cNvPr id="0" name=""/>
        <dsp:cNvSpPr/>
      </dsp:nvSpPr>
      <dsp:spPr>
        <a:xfrm>
          <a:off x="2359757" y="2319479"/>
          <a:ext cx="1252489" cy="795330"/>
        </a:xfrm>
        <a:prstGeom prst="roundRect">
          <a:avLst>
            <a:gd name="adj" fmla="val 10000"/>
          </a:avLst>
        </a:prstGeom>
        <a:gradFill rotWithShape="0">
          <a:gsLst>
            <a:gs pos="0">
              <a:schemeClr val="accent3">
                <a:tint val="80000"/>
                <a:hueOff val="0"/>
                <a:satOff val="0"/>
                <a:lumOff val="0"/>
                <a:alphaOff val="0"/>
              </a:schemeClr>
            </a:gs>
            <a:gs pos="90000">
              <a:schemeClr val="accent3">
                <a:tint val="80000"/>
                <a:hueOff val="0"/>
                <a:satOff val="0"/>
                <a:lumOff val="0"/>
                <a:alphaOff val="0"/>
                <a:shade val="100000"/>
              </a:schemeClr>
            </a:gs>
            <a:gs pos="100000">
              <a:schemeClr val="accent3">
                <a:tint val="8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tint val="8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C54B599E-ED0D-4F1D-9B7F-1DF76A465C64}">
      <dsp:nvSpPr>
        <dsp:cNvPr id="0" name=""/>
        <dsp:cNvSpPr/>
      </dsp:nvSpPr>
      <dsp:spPr>
        <a:xfrm>
          <a:off x="2498923" y="2451686"/>
          <a:ext cx="1252489" cy="795330"/>
        </a:xfrm>
        <a:prstGeom prst="roundRect">
          <a:avLst>
            <a:gd name="adj" fmla="val 10000"/>
          </a:avLst>
        </a:prstGeom>
        <a:solidFill>
          <a:schemeClr val="lt1">
            <a:alpha val="90000"/>
            <a:hueOff val="0"/>
            <a:satOff val="0"/>
            <a:lumOff val="0"/>
            <a:alphaOff val="0"/>
          </a:schemeClr>
        </a:solidFill>
        <a:ln w="10000" cap="flat" cmpd="sng" algn="ctr">
          <a:solidFill>
            <a:schemeClr val="accent3">
              <a:tint val="8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(C2) Full Mandatory One Calendar Year</a:t>
          </a:r>
          <a:endParaRPr lang="en-US" sz="1200" kern="1200" dirty="0"/>
        </a:p>
      </dsp:txBody>
      <dsp:txXfrm>
        <a:off x="2522217" y="2474980"/>
        <a:ext cx="1205901" cy="748742"/>
      </dsp:txXfrm>
    </dsp:sp>
    <dsp:sp modelId="{F5A530B3-5E6F-49F8-A38F-FB4163EC8528}">
      <dsp:nvSpPr>
        <dsp:cNvPr id="0" name=""/>
        <dsp:cNvSpPr/>
      </dsp:nvSpPr>
      <dsp:spPr>
        <a:xfrm>
          <a:off x="2359757" y="3479075"/>
          <a:ext cx="1252489" cy="795330"/>
        </a:xfrm>
        <a:prstGeom prst="roundRect">
          <a:avLst>
            <a:gd name="adj" fmla="val 10000"/>
          </a:avLst>
        </a:prstGeom>
        <a:gradFill rotWithShape="0">
          <a:gsLst>
            <a:gs pos="0">
              <a:schemeClr val="accent3">
                <a:tint val="70000"/>
                <a:hueOff val="0"/>
                <a:satOff val="0"/>
                <a:lumOff val="0"/>
                <a:alphaOff val="0"/>
              </a:schemeClr>
            </a:gs>
            <a:gs pos="90000">
              <a:schemeClr val="accent3">
                <a:tint val="70000"/>
                <a:hueOff val="0"/>
                <a:satOff val="0"/>
                <a:lumOff val="0"/>
                <a:alphaOff val="0"/>
                <a:shade val="100000"/>
              </a:schemeClr>
            </a:gs>
            <a:gs pos="100000">
              <a:schemeClr val="accent3">
                <a:tint val="7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tint val="7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584C4206-B67E-4F78-950C-F281804FCE0B}">
      <dsp:nvSpPr>
        <dsp:cNvPr id="0" name=""/>
        <dsp:cNvSpPr/>
      </dsp:nvSpPr>
      <dsp:spPr>
        <a:xfrm>
          <a:off x="2498923" y="3611282"/>
          <a:ext cx="1252489" cy="795330"/>
        </a:xfrm>
        <a:prstGeom prst="roundRect">
          <a:avLst>
            <a:gd name="adj" fmla="val 10000"/>
          </a:avLst>
        </a:prstGeom>
        <a:solidFill>
          <a:schemeClr val="lt1">
            <a:alpha val="90000"/>
            <a:hueOff val="0"/>
            <a:satOff val="0"/>
            <a:lumOff val="0"/>
            <a:alphaOff val="0"/>
          </a:schemeClr>
        </a:solidFill>
        <a:ln w="10000" cap="flat" cmpd="sng" algn="ctr">
          <a:solidFill>
            <a:schemeClr val="accent3">
              <a:tint val="70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(D2) Referred to Alternative School/Program</a:t>
          </a:r>
          <a:endParaRPr lang="en-US" sz="1200" kern="1200" dirty="0"/>
        </a:p>
      </dsp:txBody>
      <dsp:txXfrm>
        <a:off x="2522217" y="3634576"/>
        <a:ext cx="1205901" cy="748742"/>
      </dsp:txXfrm>
    </dsp:sp>
    <dsp:sp modelId="{50F015DB-5E48-410C-85B9-BDD911F83716}">
      <dsp:nvSpPr>
        <dsp:cNvPr id="0" name=""/>
        <dsp:cNvSpPr/>
      </dsp:nvSpPr>
      <dsp:spPr>
        <a:xfrm>
          <a:off x="3125167" y="1159883"/>
          <a:ext cx="1252489" cy="795330"/>
        </a:xfrm>
        <a:prstGeom prst="roundRect">
          <a:avLst>
            <a:gd name="adj" fmla="val 10000"/>
          </a:avLst>
        </a:prstGeom>
        <a:gradFill rotWithShape="0">
          <a:gsLst>
            <a:gs pos="0">
              <a:schemeClr val="accent3">
                <a:tint val="99000"/>
                <a:hueOff val="0"/>
                <a:satOff val="0"/>
                <a:lumOff val="0"/>
                <a:alphaOff val="0"/>
              </a:schemeClr>
            </a:gs>
            <a:gs pos="90000">
              <a:schemeClr val="accent3">
                <a:tint val="99000"/>
                <a:hueOff val="0"/>
                <a:satOff val="0"/>
                <a:lumOff val="0"/>
                <a:alphaOff val="0"/>
                <a:shade val="100000"/>
              </a:schemeClr>
            </a:gs>
            <a:gs pos="100000">
              <a:schemeClr val="accent3">
                <a:tint val="99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tint val="99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4158FE2A-4BAB-44B9-B9D4-4B800758E01B}">
      <dsp:nvSpPr>
        <dsp:cNvPr id="0" name=""/>
        <dsp:cNvSpPr/>
      </dsp:nvSpPr>
      <dsp:spPr>
        <a:xfrm>
          <a:off x="3264333" y="1292090"/>
          <a:ext cx="1252489" cy="795330"/>
        </a:xfrm>
        <a:prstGeom prst="roundRect">
          <a:avLst>
            <a:gd name="adj" fmla="val 10000"/>
          </a:avLst>
        </a:prstGeom>
        <a:solidFill>
          <a:schemeClr val="lt1">
            <a:alpha val="90000"/>
            <a:hueOff val="0"/>
            <a:satOff val="0"/>
            <a:lumOff val="0"/>
            <a:alphaOff val="0"/>
          </a:schemeClr>
        </a:solidFill>
        <a:ln w="10000" cap="flat" cmpd="sng" algn="ctr">
          <a:solidFill>
            <a:schemeClr val="accent3">
              <a:tint val="99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(B2) Other Discipline Action (suspensions, etc)</a:t>
          </a:r>
          <a:endParaRPr lang="en-US" sz="1200" kern="1200" dirty="0"/>
        </a:p>
      </dsp:txBody>
      <dsp:txXfrm>
        <a:off x="3287627" y="1315384"/>
        <a:ext cx="1205901" cy="748742"/>
      </dsp:txXfrm>
    </dsp:sp>
    <dsp:sp modelId="{EFDD1990-616E-4A8C-8ED9-A16D7FBDBE02}">
      <dsp:nvSpPr>
        <dsp:cNvPr id="0" name=""/>
        <dsp:cNvSpPr/>
      </dsp:nvSpPr>
      <dsp:spPr>
        <a:xfrm>
          <a:off x="4655987" y="1159883"/>
          <a:ext cx="1252489" cy="795330"/>
        </a:xfrm>
        <a:prstGeom prst="roundRect">
          <a:avLst>
            <a:gd name="adj" fmla="val 10000"/>
          </a:avLst>
        </a:prstGeom>
        <a:gradFill rotWithShape="0">
          <a:gsLst>
            <a:gs pos="0">
              <a:schemeClr val="accent3">
                <a:tint val="99000"/>
                <a:hueOff val="0"/>
                <a:satOff val="0"/>
                <a:lumOff val="0"/>
                <a:alphaOff val="0"/>
              </a:schemeClr>
            </a:gs>
            <a:gs pos="90000">
              <a:schemeClr val="accent3">
                <a:tint val="99000"/>
                <a:hueOff val="0"/>
                <a:satOff val="0"/>
                <a:lumOff val="0"/>
                <a:alphaOff val="0"/>
                <a:shade val="100000"/>
              </a:schemeClr>
            </a:gs>
            <a:gs pos="100000">
              <a:schemeClr val="accent3">
                <a:tint val="99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tint val="99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012E321C-1B56-487B-956C-0B366D737F26}">
      <dsp:nvSpPr>
        <dsp:cNvPr id="0" name=""/>
        <dsp:cNvSpPr/>
      </dsp:nvSpPr>
      <dsp:spPr>
        <a:xfrm>
          <a:off x="4795153" y="1292090"/>
          <a:ext cx="1252489" cy="795330"/>
        </a:xfrm>
        <a:prstGeom prst="roundRect">
          <a:avLst>
            <a:gd name="adj" fmla="val 10000"/>
          </a:avLst>
        </a:prstGeom>
        <a:solidFill>
          <a:schemeClr val="lt1">
            <a:alpha val="90000"/>
            <a:hueOff val="0"/>
            <a:satOff val="0"/>
            <a:lumOff val="0"/>
            <a:alphaOff val="0"/>
          </a:schemeClr>
        </a:solidFill>
        <a:ln w="10000" cap="flat" cmpd="sng" algn="ctr">
          <a:solidFill>
            <a:schemeClr val="accent3">
              <a:tint val="99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(B3) Remove Other (death, incarcerated, etc)</a:t>
          </a:r>
          <a:endParaRPr lang="en-US" sz="1200" kern="1200" dirty="0"/>
        </a:p>
      </dsp:txBody>
      <dsp:txXfrm>
        <a:off x="4818447" y="1315384"/>
        <a:ext cx="1205901" cy="748742"/>
      </dsp:txXfrm>
    </dsp:sp>
    <dsp:sp modelId="{F1C75193-90E4-4380-9325-BA84868491C7}">
      <dsp:nvSpPr>
        <dsp:cNvPr id="0" name=""/>
        <dsp:cNvSpPr/>
      </dsp:nvSpPr>
      <dsp:spPr>
        <a:xfrm>
          <a:off x="6186807" y="1159883"/>
          <a:ext cx="1252489" cy="795330"/>
        </a:xfrm>
        <a:prstGeom prst="roundRect">
          <a:avLst>
            <a:gd name="adj" fmla="val 10000"/>
          </a:avLst>
        </a:prstGeom>
        <a:gradFill rotWithShape="0">
          <a:gsLst>
            <a:gs pos="0">
              <a:schemeClr val="accent3">
                <a:tint val="99000"/>
                <a:hueOff val="0"/>
                <a:satOff val="0"/>
                <a:lumOff val="0"/>
                <a:alphaOff val="0"/>
              </a:schemeClr>
            </a:gs>
            <a:gs pos="90000">
              <a:schemeClr val="accent3">
                <a:tint val="99000"/>
                <a:hueOff val="0"/>
                <a:satOff val="0"/>
                <a:lumOff val="0"/>
                <a:alphaOff val="0"/>
                <a:shade val="100000"/>
              </a:schemeClr>
            </a:gs>
            <a:gs pos="100000">
              <a:schemeClr val="accent3">
                <a:tint val="99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3">
              <a:tint val="99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FC90B4D-A064-4107-93E5-3C5B2641D03C}">
      <dsp:nvSpPr>
        <dsp:cNvPr id="0" name=""/>
        <dsp:cNvSpPr/>
      </dsp:nvSpPr>
      <dsp:spPr>
        <a:xfrm>
          <a:off x="6325973" y="1292090"/>
          <a:ext cx="1252489" cy="795330"/>
        </a:xfrm>
        <a:prstGeom prst="roundRect">
          <a:avLst>
            <a:gd name="adj" fmla="val 10000"/>
          </a:avLst>
        </a:prstGeom>
        <a:solidFill>
          <a:schemeClr val="lt1">
            <a:alpha val="90000"/>
            <a:hueOff val="0"/>
            <a:satOff val="0"/>
            <a:lumOff val="0"/>
            <a:alphaOff val="0"/>
          </a:schemeClr>
        </a:solidFill>
        <a:ln w="10000" cap="flat" cmpd="sng" algn="ctr">
          <a:solidFill>
            <a:schemeClr val="accent3">
              <a:tint val="99000"/>
              <a:hueOff val="0"/>
              <a:satOff val="0"/>
              <a:lumOff val="0"/>
              <a:alphaOff val="0"/>
            </a:schemeClr>
          </a:solidFill>
          <a:prstDash val="solid"/>
        </a:ln>
        <a:effectLst>
          <a:outerShdw blurRad="31750" dist="25400" dir="5400000"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(B4) No Action Taken</a:t>
          </a:r>
          <a:endParaRPr lang="en-US" sz="1200" kern="1200" dirty="0"/>
        </a:p>
      </dsp:txBody>
      <dsp:txXfrm>
        <a:off x="6349267" y="1315384"/>
        <a:ext cx="1205901" cy="7487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62B54-6F8E-42B5-AB98-31F0DE1BFAE7}">
      <dsp:nvSpPr>
        <dsp:cNvPr id="0" name=""/>
        <dsp:cNvSpPr/>
      </dsp:nvSpPr>
      <dsp:spPr>
        <a:xfrm>
          <a:off x="1041" y="253307"/>
          <a:ext cx="1685320" cy="2059519"/>
        </a:xfrm>
        <a:prstGeom prst="flowChartAlternateProcess">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smtClean="0"/>
            <a:t>Student Total Days Attended</a:t>
          </a:r>
          <a:endParaRPr lang="en-US" sz="2500" kern="1200" dirty="0"/>
        </a:p>
      </dsp:txBody>
      <dsp:txXfrm>
        <a:off x="83310" y="335576"/>
        <a:ext cx="1520782" cy="1894981"/>
      </dsp:txXfrm>
    </dsp:sp>
    <dsp:sp modelId="{B9F534DA-C0B4-43E5-8CDA-5673B6A0ED2E}">
      <dsp:nvSpPr>
        <dsp:cNvPr id="0" name=""/>
        <dsp:cNvSpPr/>
      </dsp:nvSpPr>
      <dsp:spPr>
        <a:xfrm>
          <a:off x="1747029" y="1066395"/>
          <a:ext cx="433342" cy="43334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804468" y="1232105"/>
        <a:ext cx="318464" cy="101922"/>
      </dsp:txXfrm>
    </dsp:sp>
    <dsp:sp modelId="{5A905375-6902-4CA8-9151-F1EB9DFA2FB7}">
      <dsp:nvSpPr>
        <dsp:cNvPr id="0" name=""/>
        <dsp:cNvSpPr/>
      </dsp:nvSpPr>
      <dsp:spPr>
        <a:xfrm>
          <a:off x="2241040" y="253307"/>
          <a:ext cx="1685320" cy="2059519"/>
        </a:xfrm>
        <a:prstGeom prst="flowChartAlternateProcess">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smtClean="0"/>
            <a:t>Student Total Days Excused Absent</a:t>
          </a:r>
          <a:endParaRPr lang="en-US" sz="2500" kern="1200" dirty="0"/>
        </a:p>
      </dsp:txBody>
      <dsp:txXfrm>
        <a:off x="2323309" y="335576"/>
        <a:ext cx="1520782" cy="1894981"/>
      </dsp:txXfrm>
    </dsp:sp>
    <dsp:sp modelId="{4C60337F-FE16-4B20-A94A-74CF07687B8F}">
      <dsp:nvSpPr>
        <dsp:cNvPr id="0" name=""/>
        <dsp:cNvSpPr/>
      </dsp:nvSpPr>
      <dsp:spPr>
        <a:xfrm>
          <a:off x="3987028" y="1066395"/>
          <a:ext cx="433342" cy="43334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4044467" y="1232105"/>
        <a:ext cx="318464" cy="101922"/>
      </dsp:txXfrm>
    </dsp:sp>
    <dsp:sp modelId="{D7187ABF-9504-471F-9CCA-34158D200FCB}">
      <dsp:nvSpPr>
        <dsp:cNvPr id="0" name=""/>
        <dsp:cNvSpPr/>
      </dsp:nvSpPr>
      <dsp:spPr>
        <a:xfrm>
          <a:off x="4481039" y="253307"/>
          <a:ext cx="1685320" cy="2059519"/>
        </a:xfrm>
        <a:prstGeom prst="flowChartAlternateProcess">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smtClean="0"/>
            <a:t>Student Total Days Unexcused Absent</a:t>
          </a:r>
          <a:endParaRPr lang="en-US" sz="2500" kern="1200" dirty="0"/>
        </a:p>
      </dsp:txBody>
      <dsp:txXfrm>
        <a:off x="4563308" y="335576"/>
        <a:ext cx="1520782" cy="1894981"/>
      </dsp:txXfrm>
    </dsp:sp>
    <dsp:sp modelId="{8BFD1F88-61CB-407D-B5A7-D0999D100012}">
      <dsp:nvSpPr>
        <dsp:cNvPr id="0" name=""/>
        <dsp:cNvSpPr/>
      </dsp:nvSpPr>
      <dsp:spPr>
        <a:xfrm>
          <a:off x="6227027" y="1066395"/>
          <a:ext cx="433342" cy="43334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6284466" y="1155663"/>
        <a:ext cx="318464" cy="254806"/>
      </dsp:txXfrm>
    </dsp:sp>
    <dsp:sp modelId="{8C21F8A9-D112-4DCD-A0FA-167AF51BD18F}">
      <dsp:nvSpPr>
        <dsp:cNvPr id="0" name=""/>
        <dsp:cNvSpPr/>
      </dsp:nvSpPr>
      <dsp:spPr>
        <a:xfrm>
          <a:off x="6721038" y="253307"/>
          <a:ext cx="1685320" cy="2059519"/>
        </a:xfrm>
        <a:prstGeom prst="flowChartAlternateProcess">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smtClean="0"/>
            <a:t>Student Total Days Possible</a:t>
          </a:r>
          <a:endParaRPr lang="en-US" sz="2500" kern="1200" dirty="0"/>
        </a:p>
      </dsp:txBody>
      <dsp:txXfrm>
        <a:off x="6803307" y="335576"/>
        <a:ext cx="1520782" cy="189498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C664B4-81F1-E24F-90AF-27DC019489E9}" type="datetime1">
              <a:rPr lang="en-US" smtClean="0"/>
              <a:t>6/1/2015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7F1863-8423-8E48-8D02-88636C918AC7}" type="datetime1">
              <a:rPr lang="en-US" smtClean="0"/>
              <a:t>6/1/2015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a:p>
        </p:txBody>
      </p:sp>
    </p:spTree>
    <p:extLst>
      <p:ext uri="{BB962C8B-B14F-4D97-AF65-F5344CB8AC3E}">
        <p14:creationId xmlns:p14="http://schemas.microsoft.com/office/powerpoint/2010/main" val="371485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371485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371485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a:p>
        </p:txBody>
      </p:sp>
    </p:spTree>
    <p:extLst>
      <p:ext uri="{BB962C8B-B14F-4D97-AF65-F5344CB8AC3E}">
        <p14:creationId xmlns:p14="http://schemas.microsoft.com/office/powerpoint/2010/main" val="371485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41</a:t>
            </a:fld>
            <a:endParaRPr lang="en-US"/>
          </a:p>
        </p:txBody>
      </p:sp>
    </p:spTree>
    <p:extLst>
      <p:ext uri="{BB962C8B-B14F-4D97-AF65-F5344CB8AC3E}">
        <p14:creationId xmlns:p14="http://schemas.microsoft.com/office/powerpoint/2010/main" val="67505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6/1/2015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48</a:t>
            </a:fld>
            <a:endParaRPr lang="en-US"/>
          </a:p>
        </p:txBody>
      </p:sp>
    </p:spTree>
    <p:extLst>
      <p:ext uri="{BB962C8B-B14F-4D97-AF65-F5344CB8AC3E}">
        <p14:creationId xmlns:p14="http://schemas.microsoft.com/office/powerpoint/2010/main" val="4044820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ftr="0" dt="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wmf"/><Relationship Id="rId7" Type="http://schemas.openxmlformats.org/officeDocument/2006/relationships/diagramColors" Target="../diagrams/colors1.xml"/><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w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wmf"/><Relationship Id="rId7" Type="http://schemas.openxmlformats.org/officeDocument/2006/relationships/diagramColors" Target="../diagrams/colors3.xml"/><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w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dx.cde.state.co.us/pipelin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cde.state.co.us/datapipeline/schooldisciplineattenda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severson_a@cde.state.co.us"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0999" y="4777044"/>
            <a:ext cx="8341851" cy="1645920"/>
          </a:xfrm>
        </p:spPr>
        <p:txBody>
          <a:bodyPr/>
          <a:lstStyle/>
          <a:p>
            <a:pPr>
              <a:defRPr/>
            </a:pPr>
            <a:r>
              <a:rPr lang="en-US" dirty="0" smtClean="0">
                <a:solidFill>
                  <a:schemeClr val="bg1">
                    <a:lumMod val="85000"/>
                  </a:schemeClr>
                </a:solidFill>
              </a:rPr>
              <a:t>Formerly the ADE Safety Discipline Incident (SDI) collection</a:t>
            </a:r>
            <a:endParaRPr lang="en-US" dirty="0">
              <a:solidFill>
                <a:schemeClr val="bg1">
                  <a:lumMod val="85000"/>
                </a:schemeClr>
              </a:solidFill>
            </a:endParaRPr>
          </a:p>
        </p:txBody>
      </p:sp>
      <p:sp>
        <p:nvSpPr>
          <p:cNvPr id="4" name="Title 3"/>
          <p:cNvSpPr>
            <a:spLocks noGrp="1"/>
          </p:cNvSpPr>
          <p:nvPr>
            <p:ph type="title"/>
          </p:nvPr>
        </p:nvSpPr>
        <p:spPr>
          <a:xfrm>
            <a:off x="380999" y="1330762"/>
            <a:ext cx="8341851" cy="1645920"/>
          </a:xfrm>
        </p:spPr>
        <p:txBody>
          <a:bodyPr/>
          <a:lstStyle/>
          <a:p>
            <a:pPr>
              <a:defRPr/>
            </a:pPr>
            <a:r>
              <a:rPr lang="en-US" dirty="0" smtClean="0"/>
              <a:t>2014-15 School Discipline and Attendance (SDA)</a:t>
            </a:r>
            <a:endParaRPr lang="en-US" dirty="0"/>
          </a:p>
        </p:txBody>
      </p:sp>
      <p:pic>
        <p:nvPicPr>
          <p:cNvPr id="7172" name="Picture 4" descr="C:\Program Files\Microsoft Office\MEDIA\CAGCAT10\j03005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8896" y="3264184"/>
            <a:ext cx="1759139" cy="151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09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326116802"/>
              </p:ext>
            </p:extLst>
          </p:nvPr>
        </p:nvGraphicFramePr>
        <p:xfrm>
          <a:off x="381000" y="1719263"/>
          <a:ext cx="8407400" cy="3819522"/>
        </p:xfrm>
        <a:graphic>
          <a:graphicData uri="http://schemas.openxmlformats.org/drawingml/2006/table">
            <a:tbl>
              <a:tblPr firstRow="1" firstCol="1" bandRow="1">
                <a:tableStyleId>{1E171933-4619-4E11-9A3F-F7608DF75F80}</a:tableStyleId>
              </a:tblPr>
              <a:tblGrid>
                <a:gridCol w="983977"/>
                <a:gridCol w="7423423"/>
              </a:tblGrid>
              <a:tr h="396821">
                <a:tc>
                  <a:txBody>
                    <a:bodyPr/>
                    <a:lstStyle/>
                    <a:p>
                      <a:pPr marL="0" marR="0" algn="ctr">
                        <a:spcBef>
                          <a:spcPts val="0"/>
                        </a:spcBef>
                        <a:spcAft>
                          <a:spcPts val="0"/>
                        </a:spcAft>
                      </a:pPr>
                      <a:r>
                        <a:rPr lang="en-US" sz="1400" dirty="0" smtClean="0">
                          <a:effectLst/>
                        </a:rPr>
                        <a:t>Code</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ctr">
                        <a:spcBef>
                          <a:spcPts val="0"/>
                        </a:spcBef>
                        <a:spcAft>
                          <a:spcPts val="0"/>
                        </a:spcAft>
                      </a:pPr>
                      <a:r>
                        <a:rPr lang="en-US" sz="1400" dirty="0" smtClean="0">
                          <a:effectLst/>
                        </a:rPr>
                        <a:t>Behavior Type</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01</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Drug Violation</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02</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Alcohol Violation</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03</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Tobacco Violation</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88229">
                <a:tc>
                  <a:txBody>
                    <a:bodyPr/>
                    <a:lstStyle/>
                    <a:p>
                      <a:pPr marL="0" marR="0" algn="ctr">
                        <a:spcBef>
                          <a:spcPts val="0"/>
                        </a:spcBef>
                        <a:spcAft>
                          <a:spcPts val="0"/>
                        </a:spcAft>
                      </a:pPr>
                      <a:r>
                        <a:rPr lang="en-US" sz="1200" dirty="0">
                          <a:effectLst/>
                        </a:rPr>
                        <a:t>04</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1st, 2nd Degree or Vehicular Assault</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81154">
                <a:tc>
                  <a:txBody>
                    <a:bodyPr/>
                    <a:lstStyle/>
                    <a:p>
                      <a:pPr marL="0" marR="0" algn="ctr">
                        <a:spcBef>
                          <a:spcPts val="0"/>
                        </a:spcBef>
                        <a:spcAft>
                          <a:spcPts val="0"/>
                        </a:spcAft>
                      </a:pPr>
                      <a:r>
                        <a:rPr lang="en-US" sz="1200" dirty="0">
                          <a:effectLst/>
                        </a:rPr>
                        <a:t>05</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Dangerous Weapons </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06</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Robbery</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07</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Other Felony</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363904">
                <a:tc>
                  <a:txBody>
                    <a:bodyPr/>
                    <a:lstStyle/>
                    <a:p>
                      <a:pPr marL="0" marR="0" algn="ctr">
                        <a:spcBef>
                          <a:spcPts val="0"/>
                        </a:spcBef>
                        <a:spcAft>
                          <a:spcPts val="0"/>
                        </a:spcAft>
                      </a:pPr>
                      <a:r>
                        <a:rPr lang="en-US" sz="1200" dirty="0">
                          <a:effectLst/>
                        </a:rPr>
                        <a:t>08</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Disobedience/Defiant or Repeated Interference</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339407">
                <a:tc>
                  <a:txBody>
                    <a:bodyPr/>
                    <a:lstStyle/>
                    <a:p>
                      <a:pPr marL="0" marR="0" algn="ctr">
                        <a:spcBef>
                          <a:spcPts val="0"/>
                        </a:spcBef>
                        <a:spcAft>
                          <a:spcPts val="0"/>
                        </a:spcAft>
                      </a:pPr>
                      <a:r>
                        <a:rPr lang="en-US" sz="1200" dirty="0">
                          <a:effectLst/>
                        </a:rPr>
                        <a:t>09</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Detrimental Behavior</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10</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Destruction of School Property</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253965">
                <a:tc>
                  <a:txBody>
                    <a:bodyPr/>
                    <a:lstStyle/>
                    <a:p>
                      <a:pPr marL="0" marR="0" algn="ctr">
                        <a:spcBef>
                          <a:spcPts val="0"/>
                        </a:spcBef>
                        <a:spcAft>
                          <a:spcPts val="0"/>
                        </a:spcAft>
                      </a:pPr>
                      <a:r>
                        <a:rPr lang="en-US" sz="1200" dirty="0">
                          <a:effectLst/>
                        </a:rPr>
                        <a:t>12</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Other Violation of Code of Conduct</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r h="372252">
                <a:tc>
                  <a:txBody>
                    <a:bodyPr/>
                    <a:lstStyle/>
                    <a:p>
                      <a:pPr marL="0" marR="0" algn="ctr">
                        <a:spcBef>
                          <a:spcPts val="0"/>
                        </a:spcBef>
                        <a:spcAft>
                          <a:spcPts val="0"/>
                        </a:spcAft>
                      </a:pPr>
                      <a:r>
                        <a:rPr lang="en-US" sz="1200" dirty="0">
                          <a:effectLst/>
                        </a:rPr>
                        <a:t>13</a:t>
                      </a:r>
                      <a:endParaRPr lang="en-US" sz="1400" dirty="0">
                        <a:effectLst/>
                        <a:latin typeface="Arial" panose="020B0604020202020204" pitchFamily="34" charset="0"/>
                        <a:ea typeface="Times New Roman"/>
                        <a:cs typeface="Arial" panose="020B0604020202020204" pitchFamily="34" charset="0"/>
                      </a:endParaRPr>
                    </a:p>
                  </a:txBody>
                  <a:tcPr marL="67200" marR="67200" marT="0" marB="0" anchor="ctr"/>
                </a:tc>
                <a:tc>
                  <a:txBody>
                    <a:bodyPr/>
                    <a:lstStyle/>
                    <a:p>
                      <a:pPr marL="0" marR="0" algn="l">
                        <a:spcBef>
                          <a:spcPts val="0"/>
                        </a:spcBef>
                        <a:spcAft>
                          <a:spcPts val="0"/>
                        </a:spcAft>
                      </a:pPr>
                      <a:r>
                        <a:rPr lang="en-US" sz="1600" dirty="0">
                          <a:effectLst/>
                        </a:rPr>
                        <a:t>3rd Degree Assault/Disorderly Conduct</a:t>
                      </a:r>
                      <a:endParaRPr lang="en-US" sz="1800" b="1" dirty="0">
                        <a:effectLst/>
                        <a:latin typeface="Arial" panose="020B0604020202020204" pitchFamily="34" charset="0"/>
                        <a:ea typeface="Times New Roman"/>
                        <a:cs typeface="Arial" panose="020B0604020202020204" pitchFamily="34" charset="0"/>
                      </a:endParaRPr>
                    </a:p>
                  </a:txBody>
                  <a:tcPr marL="67200" marR="67200" marT="0" marB="0" anchor="ctr"/>
                </a:tc>
              </a:tr>
            </a:tbl>
          </a:graphicData>
        </a:graphic>
      </p:graphicFrame>
      <p:sp>
        <p:nvSpPr>
          <p:cNvPr id="14338"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a:t>Discipline by Action </a:t>
            </a:r>
            <a:r>
              <a:rPr lang="en-US" dirty="0" smtClean="0"/>
              <a:t>File: Behaviors</a:t>
            </a:r>
            <a:endParaRPr lang="en-US" dirty="0" smtClean="0">
              <a:ea typeface="+mj-ea"/>
            </a:endParaRPr>
          </a:p>
        </p:txBody>
      </p:sp>
      <p:sp>
        <p:nvSpPr>
          <p:cNvPr id="7" name="TextBox 6"/>
          <p:cNvSpPr txBox="1"/>
          <p:nvPr/>
        </p:nvSpPr>
        <p:spPr>
          <a:xfrm>
            <a:off x="122829" y="6393555"/>
            <a:ext cx="2770495"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
        <p:nvSpPr>
          <p:cNvPr id="5" name="TextBox 4"/>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4240745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p:txBody>
          <a:bodyPr wrap="square" numCol="1" anchor="t" anchorCtr="0" compatLnSpc="1">
            <a:prstTxWarp prst="textNoShape">
              <a:avLst/>
            </a:prstTxWarp>
          </a:bodyPr>
          <a:lstStyle/>
          <a:p>
            <a:pPr marL="273368" indent="-182563">
              <a:buFont typeface="Wingdings" pitchFamily="2" charset="2"/>
              <a:buChar char="§"/>
            </a:pPr>
            <a:r>
              <a:rPr lang="en-US" altLang="en-US" dirty="0" smtClean="0"/>
              <a:t>Count of Behaviors per school</a:t>
            </a:r>
          </a:p>
          <a:p>
            <a:pPr marL="548323" lvl="1" indent="-182563">
              <a:buFont typeface="Wingdings" pitchFamily="2" charset="2"/>
              <a:buChar char="§"/>
            </a:pPr>
            <a:r>
              <a:rPr lang="en-US" altLang="en-US" dirty="0" smtClean="0"/>
              <a:t>Most severe action taken per incident</a:t>
            </a:r>
          </a:p>
          <a:p>
            <a:pPr marL="548323" lvl="1" indent="-182563">
              <a:buFont typeface="Wingdings" pitchFamily="2" charset="2"/>
              <a:buChar char="§"/>
            </a:pPr>
            <a:r>
              <a:rPr lang="en-US" altLang="en-US" dirty="0" smtClean="0"/>
              <a:t>Only 1 student/incident reported</a:t>
            </a:r>
          </a:p>
          <a:p>
            <a:pPr marL="548323" lvl="1" indent="-182563">
              <a:buFont typeface="Wingdings" pitchFamily="2" charset="2"/>
              <a:buChar char="§"/>
            </a:pPr>
            <a:r>
              <a:rPr lang="en-US" altLang="en-US" dirty="0" smtClean="0"/>
              <a:t>Referrals to Law Enforcement reported in addition to most severe action taken if applicable</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Only report those behaviors which occurred in school during school year</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Each Behavior now has a code associated with it</a:t>
            </a:r>
          </a:p>
          <a:p>
            <a:pPr marL="548323" lvl="1" indent="-182563">
              <a:buFont typeface="Wingdings" pitchFamily="2" charset="2"/>
              <a:buChar char="§"/>
            </a:pPr>
            <a:r>
              <a:rPr lang="en-US" altLang="en-US" dirty="0" smtClean="0"/>
              <a:t>A record will be reported per behavior and school</a:t>
            </a:r>
          </a:p>
          <a:p>
            <a:pPr marL="1096963" lvl="3" indent="-182563">
              <a:buFont typeface="Wingdings" pitchFamily="2" charset="2"/>
              <a:buChar char="§"/>
            </a:pPr>
            <a:endParaRPr lang="en-US" altLang="en-US" dirty="0"/>
          </a:p>
          <a:p>
            <a:pPr marL="548323" lvl="1" indent="-182563">
              <a:buFont typeface="Wingdings" pitchFamily="2" charset="2"/>
              <a:buChar char="§"/>
            </a:pPr>
            <a:endParaRPr lang="en-US" altLang="en-US" dirty="0" smtClean="0"/>
          </a:p>
          <a:p>
            <a:pPr marL="1096963" lvl="3" indent="-182563">
              <a:buFont typeface="Wingdings" pitchFamily="2" charset="2"/>
              <a:buChar char="§"/>
            </a:pPr>
            <a:endParaRPr lang="en-US" altLang="en-US" dirty="0" smtClean="0"/>
          </a:p>
          <a:p>
            <a:pPr marL="365125" lvl="1" indent="0">
              <a:buNone/>
            </a:pPr>
            <a:endParaRPr lang="en-US" altLang="en-US" dirty="0" smtClean="0"/>
          </a:p>
          <a:p>
            <a:pPr marL="547688" lvl="1" indent="-182563">
              <a:buFont typeface="Wingdings" pitchFamily="2" charset="2"/>
              <a:buChar char="§"/>
            </a:pPr>
            <a:endParaRPr lang="en-US" altLang="en-US" dirty="0" smtClean="0"/>
          </a:p>
        </p:txBody>
      </p:sp>
      <p:sp>
        <p:nvSpPr>
          <p:cNvPr id="12290" name="Title 1"/>
          <p:cNvSpPr>
            <a:spLocks noGrp="1"/>
          </p:cNvSpPr>
          <p:nvPr>
            <p:ph type="title"/>
          </p:nvPr>
        </p:nvSpPr>
        <p:spPr/>
        <p:txBody>
          <a:bodyPr/>
          <a:lstStyle/>
          <a:p>
            <a:pPr fontAlgn="auto">
              <a:spcAft>
                <a:spcPts val="0"/>
              </a:spcAft>
              <a:defRPr/>
            </a:pPr>
            <a:r>
              <a:rPr lang="en-US" dirty="0" smtClean="0">
                <a:ea typeface="+mj-ea"/>
              </a:rPr>
              <a:t>Discipline by Action File</a:t>
            </a:r>
          </a:p>
        </p:txBody>
      </p:sp>
      <p:sp>
        <p:nvSpPr>
          <p:cNvPr id="5" name="TextBox 4"/>
          <p:cNvSpPr txBox="1"/>
          <p:nvPr/>
        </p:nvSpPr>
        <p:spPr>
          <a:xfrm>
            <a:off x="122830" y="6393555"/>
            <a:ext cx="2265528"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Action</a:t>
            </a:r>
            <a:endParaRPr lang="en-US" dirty="0">
              <a:solidFill>
                <a:schemeClr val="tx1">
                  <a:lumMod val="75000"/>
                </a:schemeClr>
              </a:solidFill>
            </a:endParaRPr>
          </a:p>
        </p:txBody>
      </p:sp>
      <p:sp>
        <p:nvSpPr>
          <p:cNvPr id="8" name="TextBox 7"/>
          <p:cNvSpPr txBox="1"/>
          <p:nvPr/>
        </p:nvSpPr>
        <p:spPr>
          <a:xfrm>
            <a:off x="122829" y="6393555"/>
            <a:ext cx="2770495"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
        <p:nvSpPr>
          <p:cNvPr id="6" name="TextBox 5"/>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3194203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p:txBody>
          <a:bodyPr wrap="square" numCol="1" anchor="t" anchorCtr="0" compatLnSpc="1">
            <a:prstTxWarp prst="textNoShape">
              <a:avLst/>
            </a:prstTxWarp>
          </a:bodyPr>
          <a:lstStyle/>
          <a:p>
            <a:pPr marL="273368" indent="-182563">
              <a:buFont typeface="Wingdings" pitchFamily="2" charset="2"/>
              <a:buChar char="§"/>
            </a:pPr>
            <a:r>
              <a:rPr lang="en-US" altLang="en-US" dirty="0" smtClean="0"/>
              <a:t>Count of Behaviors per school</a:t>
            </a:r>
          </a:p>
          <a:p>
            <a:pPr marL="548323" lvl="1" indent="-182563">
              <a:buFont typeface="Wingdings" pitchFamily="2" charset="2"/>
              <a:buChar char="§"/>
            </a:pPr>
            <a:r>
              <a:rPr lang="en-US" altLang="en-US" dirty="0" smtClean="0"/>
              <a:t>Most severe action taken per incident</a:t>
            </a:r>
          </a:p>
          <a:p>
            <a:pPr marL="548323" lvl="1" indent="-182563">
              <a:buFont typeface="Wingdings" pitchFamily="2" charset="2"/>
              <a:buChar char="§"/>
            </a:pPr>
            <a:r>
              <a:rPr lang="en-US" altLang="en-US" dirty="0" smtClean="0"/>
              <a:t>Only 1 student/incident reported</a:t>
            </a:r>
          </a:p>
          <a:p>
            <a:pPr marL="548323" lvl="1" indent="-182563">
              <a:buFont typeface="Wingdings" pitchFamily="2" charset="2"/>
              <a:buChar char="§"/>
            </a:pPr>
            <a:r>
              <a:rPr lang="en-US" altLang="en-US" dirty="0" smtClean="0"/>
              <a:t>Referrals to Law Enforcement reported in addition to most severe action taken if applicable</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Only report those behaviors which occurred in school during school year</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Each Behavior now has a code associated with it</a:t>
            </a:r>
          </a:p>
          <a:p>
            <a:pPr marL="548323" lvl="1" indent="-182563">
              <a:buFont typeface="Wingdings" pitchFamily="2" charset="2"/>
              <a:buChar char="§"/>
            </a:pPr>
            <a:r>
              <a:rPr lang="en-US" altLang="en-US" dirty="0" smtClean="0"/>
              <a:t>A record will be reported per behavior and school</a:t>
            </a:r>
          </a:p>
          <a:p>
            <a:pPr marL="1096963" lvl="3" indent="-182563">
              <a:buFont typeface="Wingdings" pitchFamily="2" charset="2"/>
              <a:buChar char="§"/>
            </a:pPr>
            <a:endParaRPr lang="en-US" altLang="en-US" dirty="0"/>
          </a:p>
          <a:p>
            <a:pPr marL="548323" lvl="1" indent="-182563">
              <a:buFont typeface="Wingdings" pitchFamily="2" charset="2"/>
              <a:buChar char="§"/>
            </a:pPr>
            <a:endParaRPr lang="en-US" altLang="en-US" dirty="0" smtClean="0"/>
          </a:p>
          <a:p>
            <a:pPr marL="1096963" lvl="3" indent="-182563">
              <a:buFont typeface="Wingdings" pitchFamily="2" charset="2"/>
              <a:buChar char="§"/>
            </a:pPr>
            <a:endParaRPr lang="en-US" altLang="en-US" dirty="0" smtClean="0"/>
          </a:p>
          <a:p>
            <a:pPr marL="365125" lvl="1" indent="0">
              <a:buNone/>
            </a:pPr>
            <a:endParaRPr lang="en-US" altLang="en-US" dirty="0" smtClean="0"/>
          </a:p>
          <a:p>
            <a:pPr marL="547688" lvl="1" indent="-182563">
              <a:buFont typeface="Wingdings" pitchFamily="2" charset="2"/>
              <a:buChar char="§"/>
            </a:pPr>
            <a:endParaRPr lang="en-US" altLang="en-US" dirty="0" smtClean="0"/>
          </a:p>
        </p:txBody>
      </p:sp>
      <p:sp>
        <p:nvSpPr>
          <p:cNvPr id="12290" name="Title 1"/>
          <p:cNvSpPr>
            <a:spLocks noGrp="1"/>
          </p:cNvSpPr>
          <p:nvPr>
            <p:ph type="title"/>
          </p:nvPr>
        </p:nvSpPr>
        <p:spPr/>
        <p:txBody>
          <a:bodyPr/>
          <a:lstStyle/>
          <a:p>
            <a:pPr fontAlgn="auto">
              <a:spcAft>
                <a:spcPts val="0"/>
              </a:spcAft>
              <a:defRPr/>
            </a:pPr>
            <a:r>
              <a:rPr lang="en-US" dirty="0" smtClean="0">
                <a:ea typeface="+mj-ea"/>
              </a:rPr>
              <a:t>Discipline by Action File</a:t>
            </a:r>
          </a:p>
        </p:txBody>
      </p:sp>
      <p:sp>
        <p:nvSpPr>
          <p:cNvPr id="5" name="TextBox 4"/>
          <p:cNvSpPr txBox="1"/>
          <p:nvPr/>
        </p:nvSpPr>
        <p:spPr>
          <a:xfrm>
            <a:off x="122830" y="6393555"/>
            <a:ext cx="2265528"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Action</a:t>
            </a:r>
            <a:endParaRPr lang="en-US" dirty="0">
              <a:solidFill>
                <a:schemeClr val="tx1">
                  <a:lumMod val="75000"/>
                </a:schemeClr>
              </a:solidFill>
            </a:endParaRPr>
          </a:p>
        </p:txBody>
      </p:sp>
      <p:sp>
        <p:nvSpPr>
          <p:cNvPr id="8" name="TextBox 7"/>
          <p:cNvSpPr txBox="1"/>
          <p:nvPr/>
        </p:nvSpPr>
        <p:spPr>
          <a:xfrm>
            <a:off x="122829" y="6393555"/>
            <a:ext cx="2770495"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
        <p:nvSpPr>
          <p:cNvPr id="6" name="TextBox 5"/>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3194203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p:txBody>
          <a:bodyPr wrap="square" numCol="1" anchor="t" anchorCtr="0" compatLnSpc="1">
            <a:prstTxWarp prst="textNoShape">
              <a:avLst/>
            </a:prstTxWarp>
          </a:bodyPr>
          <a:lstStyle/>
          <a:p>
            <a:pPr marL="273368" indent="-182563">
              <a:buFont typeface="Wingdings" pitchFamily="2" charset="2"/>
              <a:buChar char="§"/>
            </a:pPr>
            <a:r>
              <a:rPr lang="en-US" altLang="en-US" dirty="0" smtClean="0"/>
              <a:t>Count of Behaviors per school</a:t>
            </a:r>
          </a:p>
          <a:p>
            <a:pPr marL="548323" lvl="1" indent="-182563">
              <a:buFont typeface="Wingdings" pitchFamily="2" charset="2"/>
              <a:buChar char="§"/>
            </a:pPr>
            <a:r>
              <a:rPr lang="en-US" altLang="en-US" dirty="0" smtClean="0"/>
              <a:t>Most severe action taken per incident</a:t>
            </a:r>
          </a:p>
          <a:p>
            <a:pPr marL="548323" lvl="1" indent="-182563">
              <a:buFont typeface="Wingdings" pitchFamily="2" charset="2"/>
              <a:buChar char="§"/>
            </a:pPr>
            <a:r>
              <a:rPr lang="en-US" altLang="en-US" dirty="0" smtClean="0"/>
              <a:t>Only 1 student/incident reported</a:t>
            </a:r>
          </a:p>
          <a:p>
            <a:pPr marL="548323" lvl="1" indent="-182563">
              <a:buFont typeface="Wingdings" pitchFamily="2" charset="2"/>
              <a:buChar char="§"/>
            </a:pPr>
            <a:r>
              <a:rPr lang="en-US" altLang="en-US" dirty="0" smtClean="0"/>
              <a:t>Referrals to Law Enforcement reported in addition to most severe action taken if applicable</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Only report those behaviors which occurred in school during school year</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Each Behavior now has a code associated with it</a:t>
            </a:r>
          </a:p>
          <a:p>
            <a:pPr marL="548323" lvl="1" indent="-182563">
              <a:buFont typeface="Wingdings" pitchFamily="2" charset="2"/>
              <a:buChar char="§"/>
            </a:pPr>
            <a:r>
              <a:rPr lang="en-US" altLang="en-US" dirty="0" smtClean="0"/>
              <a:t>A record will be reported per behavior and school</a:t>
            </a:r>
          </a:p>
          <a:p>
            <a:pPr marL="1096963" lvl="3" indent="-182563">
              <a:buFont typeface="Wingdings" pitchFamily="2" charset="2"/>
              <a:buChar char="§"/>
            </a:pPr>
            <a:endParaRPr lang="en-US" altLang="en-US" dirty="0"/>
          </a:p>
          <a:p>
            <a:pPr marL="548323" lvl="1" indent="-182563">
              <a:buFont typeface="Wingdings" pitchFamily="2" charset="2"/>
              <a:buChar char="§"/>
            </a:pPr>
            <a:endParaRPr lang="en-US" altLang="en-US" dirty="0" smtClean="0"/>
          </a:p>
          <a:p>
            <a:pPr marL="1096963" lvl="3" indent="-182563">
              <a:buFont typeface="Wingdings" pitchFamily="2" charset="2"/>
              <a:buChar char="§"/>
            </a:pPr>
            <a:endParaRPr lang="en-US" altLang="en-US" dirty="0" smtClean="0"/>
          </a:p>
          <a:p>
            <a:pPr marL="365125" lvl="1" indent="0">
              <a:buNone/>
            </a:pPr>
            <a:endParaRPr lang="en-US" altLang="en-US" dirty="0" smtClean="0"/>
          </a:p>
          <a:p>
            <a:pPr marL="547688" lvl="1" indent="-182563">
              <a:buFont typeface="Wingdings" pitchFamily="2" charset="2"/>
              <a:buChar char="§"/>
            </a:pPr>
            <a:endParaRPr lang="en-US" altLang="en-US" dirty="0" smtClean="0"/>
          </a:p>
        </p:txBody>
      </p:sp>
      <p:sp>
        <p:nvSpPr>
          <p:cNvPr id="12290" name="Title 1"/>
          <p:cNvSpPr>
            <a:spLocks noGrp="1"/>
          </p:cNvSpPr>
          <p:nvPr>
            <p:ph type="title"/>
          </p:nvPr>
        </p:nvSpPr>
        <p:spPr/>
        <p:txBody>
          <a:bodyPr/>
          <a:lstStyle/>
          <a:p>
            <a:pPr fontAlgn="auto">
              <a:spcAft>
                <a:spcPts val="0"/>
              </a:spcAft>
              <a:defRPr/>
            </a:pPr>
            <a:r>
              <a:rPr lang="en-US" dirty="0" smtClean="0">
                <a:ea typeface="+mj-ea"/>
              </a:rPr>
              <a:t>Discipline by Action File</a:t>
            </a:r>
          </a:p>
        </p:txBody>
      </p:sp>
      <p:sp>
        <p:nvSpPr>
          <p:cNvPr id="5" name="TextBox 4"/>
          <p:cNvSpPr txBox="1"/>
          <p:nvPr/>
        </p:nvSpPr>
        <p:spPr>
          <a:xfrm>
            <a:off x="122830" y="6393555"/>
            <a:ext cx="2265528"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Action</a:t>
            </a:r>
            <a:endParaRPr lang="en-US" dirty="0">
              <a:solidFill>
                <a:schemeClr val="tx1">
                  <a:lumMod val="75000"/>
                </a:schemeClr>
              </a:solidFill>
            </a:endParaRPr>
          </a:p>
        </p:txBody>
      </p:sp>
      <p:sp>
        <p:nvSpPr>
          <p:cNvPr id="8" name="TextBox 7"/>
          <p:cNvSpPr txBox="1"/>
          <p:nvPr/>
        </p:nvSpPr>
        <p:spPr>
          <a:xfrm>
            <a:off x="122829" y="6393555"/>
            <a:ext cx="2770495"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
        <p:nvSpPr>
          <p:cNvPr id="6" name="TextBox 5"/>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3194203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Content Placeholder 6" descr="3 kids.WMF"/>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bwMode="auto">
          <a:xfrm>
            <a:off x="790826" y="2286000"/>
            <a:ext cx="1676149" cy="11592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8"/>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1</a:t>
            </a:r>
          </a:p>
        </p:txBody>
      </p:sp>
      <p:pic>
        <p:nvPicPr>
          <p:cNvPr id="8" name="Picture 7" descr="drug picture.WMF"/>
          <p:cNvPicPr>
            <a:picLocks noChangeAspect="1"/>
          </p:cNvPicPr>
          <p:nvPr/>
        </p:nvPicPr>
        <p:blipFill>
          <a:blip r:embed="rId3"/>
          <a:stretch>
            <a:fillRect/>
          </a:stretch>
        </p:blipFill>
        <p:spPr>
          <a:xfrm rot="20777842">
            <a:off x="1345932" y="1834483"/>
            <a:ext cx="736600" cy="600075"/>
          </a:xfrm>
          <a:prstGeom prst="rect">
            <a:avLst/>
          </a:prstGeom>
          <a:solidFill>
            <a:schemeClr val="accent3">
              <a:lumMod val="85000"/>
            </a:schemeClr>
          </a:solidFill>
        </p:spPr>
      </p:pic>
      <p:graphicFrame>
        <p:nvGraphicFramePr>
          <p:cNvPr id="22" name="Diagram 21"/>
          <p:cNvGraphicFramePr/>
          <p:nvPr>
            <p:extLst>
              <p:ext uri="{D42A27DB-BD31-4B8C-83A1-F6EECF244321}">
                <p14:modId xmlns:p14="http://schemas.microsoft.com/office/powerpoint/2010/main" val="2950021440"/>
              </p:ext>
            </p:extLst>
          </p:nvPr>
        </p:nvGraphicFramePr>
        <p:xfrm>
          <a:off x="3199660" y="1885950"/>
          <a:ext cx="55626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ounded Rectangle 22"/>
          <p:cNvSpPr/>
          <p:nvPr/>
        </p:nvSpPr>
        <p:spPr>
          <a:xfrm>
            <a:off x="152400" y="3733800"/>
            <a:ext cx="2557463" cy="1885950"/>
          </a:xfrm>
          <a:prstGeom prst="roundRect">
            <a:avLst/>
          </a:prstGeom>
          <a:solidFill>
            <a:schemeClr val="accent3">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3 students </a:t>
            </a:r>
            <a:r>
              <a:rPr lang="en-US" dirty="0" smtClean="0">
                <a:solidFill>
                  <a:schemeClr val="bg1"/>
                </a:solidFill>
              </a:rPr>
              <a:t>expelled with Educational Services provided.  These students were also referred </a:t>
            </a:r>
            <a:r>
              <a:rPr lang="en-US" dirty="0">
                <a:solidFill>
                  <a:schemeClr val="bg1"/>
                </a:solidFill>
              </a:rPr>
              <a:t>to law enforcement for drugs </a:t>
            </a:r>
          </a:p>
        </p:txBody>
      </p:sp>
      <p:sp>
        <p:nvSpPr>
          <p:cNvPr id="24" name="Striped Right Arrow 23"/>
          <p:cNvSpPr/>
          <p:nvPr/>
        </p:nvSpPr>
        <p:spPr>
          <a:xfrm>
            <a:off x="2743200" y="4191000"/>
            <a:ext cx="5334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122829" y="6393555"/>
            <a:ext cx="2770495"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
        <p:nvSpPr>
          <p:cNvPr id="9" name="TextBox 8"/>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3404431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2</a:t>
            </a:r>
          </a:p>
        </p:txBody>
      </p:sp>
      <p:graphicFrame>
        <p:nvGraphicFramePr>
          <p:cNvPr id="46" name="Diagram 45"/>
          <p:cNvGraphicFramePr/>
          <p:nvPr>
            <p:extLst>
              <p:ext uri="{D42A27DB-BD31-4B8C-83A1-F6EECF244321}">
                <p14:modId xmlns:p14="http://schemas.microsoft.com/office/powerpoint/2010/main" val="1069134725"/>
              </p:ext>
            </p:extLst>
          </p:nvPr>
        </p:nvGraphicFramePr>
        <p:xfrm>
          <a:off x="151660" y="1628775"/>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6" name="Picture 36" descr="C:\Documents and Settings\severson_a\Local Settings\Temporary Internet Files\Content.IE5\G0Q5M681\MC900232446[1].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3538" y="1143000"/>
            <a:ext cx="24907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2829" y="6393555"/>
            <a:ext cx="2770495"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
        <p:nvSpPr>
          <p:cNvPr id="6" name="TextBox 5"/>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2605149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One record per subset of students disciplined by school</a:t>
            </a:r>
          </a:p>
          <a:p>
            <a:pPr marL="273050">
              <a:buFont typeface="Wingdings" pitchFamily="2" charset="2"/>
              <a:buChar char="§"/>
            </a:pPr>
            <a:r>
              <a:rPr lang="en-US" altLang="en-US" dirty="0" smtClean="0"/>
              <a:t>More detailed information on students disciplined:</a:t>
            </a:r>
          </a:p>
          <a:p>
            <a:pPr marL="547688" lvl="1" indent="-182563">
              <a:buFont typeface="Wingdings" pitchFamily="2" charset="2"/>
              <a:buChar char="§"/>
            </a:pPr>
            <a:r>
              <a:rPr lang="en-US" altLang="en-US" dirty="0" smtClean="0"/>
              <a:t>Ethnicity/Race</a:t>
            </a:r>
          </a:p>
          <a:p>
            <a:pPr marL="547688" lvl="1" indent="-182563">
              <a:buFont typeface="Wingdings" pitchFamily="2" charset="2"/>
              <a:buChar char="§"/>
            </a:pPr>
            <a:r>
              <a:rPr lang="en-US" altLang="en-US" dirty="0" smtClean="0"/>
              <a:t>Gender</a:t>
            </a:r>
          </a:p>
          <a:p>
            <a:pPr marL="547688" lvl="1" indent="-182563">
              <a:buFont typeface="Wingdings" pitchFamily="2" charset="2"/>
              <a:buChar char="§"/>
            </a:pPr>
            <a:r>
              <a:rPr lang="en-US" altLang="en-US" dirty="0" smtClean="0"/>
              <a:t>Grade Level</a:t>
            </a:r>
          </a:p>
          <a:p>
            <a:pPr marL="547688" lvl="1" indent="-182563">
              <a:buFont typeface="Wingdings" pitchFamily="2" charset="2"/>
              <a:buChar char="§"/>
            </a:pPr>
            <a:r>
              <a:rPr lang="en-US" altLang="en-US" dirty="0" smtClean="0"/>
              <a:t>IDEA/Special Education status</a:t>
            </a:r>
          </a:p>
          <a:p>
            <a:pPr marL="547688" lvl="1" indent="-182563">
              <a:buFont typeface="Wingdings" pitchFamily="2" charset="2"/>
              <a:buChar char="§"/>
            </a:pPr>
            <a:r>
              <a:rPr lang="en-US" altLang="en-US" dirty="0" smtClean="0"/>
              <a:t>Section 504 Status</a:t>
            </a:r>
          </a:p>
          <a:p>
            <a:pPr marL="547688" lvl="1" indent="-182563">
              <a:buFont typeface="Wingdings" pitchFamily="2" charset="2"/>
              <a:buChar char="§"/>
            </a:pPr>
            <a:r>
              <a:rPr lang="en-US" altLang="en-US" dirty="0" smtClean="0"/>
              <a:t>ELL Status</a:t>
            </a:r>
          </a:p>
          <a:p>
            <a:pPr marL="273050">
              <a:buFont typeface="Wingdings" pitchFamily="2" charset="2"/>
              <a:buChar char="§"/>
            </a:pPr>
            <a:r>
              <a:rPr lang="en-US" altLang="en-US" dirty="0" smtClean="0"/>
              <a:t>Counts of students by action taken</a:t>
            </a:r>
          </a:p>
        </p:txBody>
      </p:sp>
      <p:sp>
        <p:nvSpPr>
          <p:cNvPr id="3" name="Title 2"/>
          <p:cNvSpPr>
            <a:spLocks noGrp="1"/>
          </p:cNvSpPr>
          <p:nvPr>
            <p:ph type="title"/>
          </p:nvPr>
        </p:nvSpPr>
        <p:spPr/>
        <p:txBody>
          <a:bodyPr/>
          <a:lstStyle/>
          <a:p>
            <a:pPr>
              <a:defRPr/>
            </a:pPr>
            <a:r>
              <a:rPr lang="en-US" dirty="0" smtClean="0"/>
              <a:t>Discipline by Student Demographic File</a:t>
            </a:r>
            <a:endParaRPr lang="en-US" dirty="0"/>
          </a:p>
        </p:txBody>
      </p:sp>
      <p:sp>
        <p:nvSpPr>
          <p:cNvPr id="5" name="TextBox 4"/>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6" name="TextBox 5"/>
          <p:cNvSpPr txBox="1"/>
          <p:nvPr/>
        </p:nvSpPr>
        <p:spPr>
          <a:xfrm>
            <a:off x="122829" y="6393555"/>
            <a:ext cx="3971499"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1303387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94270323"/>
              </p:ext>
            </p:extLst>
          </p:nvPr>
        </p:nvGraphicFramePr>
        <p:xfrm>
          <a:off x="381000" y="2112370"/>
          <a:ext cx="8407400" cy="1854200"/>
        </p:xfrm>
        <a:graphic>
          <a:graphicData uri="http://schemas.openxmlformats.org/drawingml/2006/table">
            <a:tbl>
              <a:tblPr firstRow="1" bandRow="1">
                <a:tableStyleId>{5C22544A-7EE6-4342-B048-85BDC9FD1C3A}</a:tableStyleId>
              </a:tblPr>
              <a:tblGrid>
                <a:gridCol w="661587"/>
                <a:gridCol w="811850"/>
                <a:gridCol w="666572"/>
                <a:gridCol w="931492"/>
                <a:gridCol w="803305"/>
                <a:gridCol w="743484"/>
                <a:gridCol w="658026"/>
                <a:gridCol w="666572"/>
                <a:gridCol w="974220"/>
                <a:gridCol w="1490292"/>
              </a:tblGrid>
              <a:tr h="370840">
                <a:tc>
                  <a:txBody>
                    <a:bodyPr/>
                    <a:lstStyle/>
                    <a:p>
                      <a:r>
                        <a:rPr lang="en-US" dirty="0" smtClean="0"/>
                        <a:t>LEA</a:t>
                      </a:r>
                      <a:endParaRPr lang="en-US" dirty="0"/>
                    </a:p>
                  </a:txBody>
                  <a:tcPr/>
                </a:tc>
                <a:tc>
                  <a:txBody>
                    <a:bodyPr/>
                    <a:lstStyle/>
                    <a:p>
                      <a:r>
                        <a:rPr lang="en-US" dirty="0" smtClean="0"/>
                        <a:t>School</a:t>
                      </a:r>
                      <a:endParaRPr lang="en-US" dirty="0"/>
                    </a:p>
                  </a:txBody>
                  <a:tcPr/>
                </a:tc>
                <a:tc>
                  <a:txBody>
                    <a:bodyPr/>
                    <a:lstStyle/>
                    <a:p>
                      <a:r>
                        <a:rPr lang="en-US" dirty="0" smtClean="0"/>
                        <a:t>Race</a:t>
                      </a:r>
                      <a:endParaRPr lang="en-US" dirty="0"/>
                    </a:p>
                  </a:txBody>
                  <a:tcPr/>
                </a:tc>
                <a:tc>
                  <a:txBody>
                    <a:bodyPr/>
                    <a:lstStyle/>
                    <a:p>
                      <a:r>
                        <a:rPr lang="en-US" dirty="0" smtClean="0"/>
                        <a:t>Gender</a:t>
                      </a:r>
                      <a:endParaRPr lang="en-US" dirty="0"/>
                    </a:p>
                  </a:txBody>
                  <a:tcPr/>
                </a:tc>
                <a:tc>
                  <a:txBody>
                    <a:bodyPr/>
                    <a:lstStyle/>
                    <a:p>
                      <a:r>
                        <a:rPr lang="en-US" dirty="0" smtClean="0"/>
                        <a:t>Grade</a:t>
                      </a:r>
                      <a:endParaRPr lang="en-US" dirty="0"/>
                    </a:p>
                  </a:txBody>
                  <a:tcPr/>
                </a:tc>
                <a:tc>
                  <a:txBody>
                    <a:bodyPr/>
                    <a:lstStyle/>
                    <a:p>
                      <a:r>
                        <a:rPr lang="en-US" dirty="0" smtClean="0"/>
                        <a:t>IDEA</a:t>
                      </a:r>
                      <a:endParaRPr lang="en-US" dirty="0"/>
                    </a:p>
                  </a:txBody>
                  <a:tcPr/>
                </a:tc>
                <a:tc>
                  <a:txBody>
                    <a:bodyPr/>
                    <a:lstStyle/>
                    <a:p>
                      <a:r>
                        <a:rPr lang="en-US" dirty="0" smtClean="0"/>
                        <a:t>504</a:t>
                      </a:r>
                      <a:endParaRPr lang="en-US" dirty="0"/>
                    </a:p>
                  </a:txBody>
                  <a:tcPr/>
                </a:tc>
                <a:tc>
                  <a:txBody>
                    <a:bodyPr/>
                    <a:lstStyle/>
                    <a:p>
                      <a:r>
                        <a:rPr lang="en-US" dirty="0" smtClean="0"/>
                        <a:t>ELL</a:t>
                      </a:r>
                      <a:endParaRPr lang="en-US" dirty="0"/>
                    </a:p>
                  </a:txBody>
                  <a:tcPr/>
                </a:tc>
                <a:tc>
                  <a:txBody>
                    <a:bodyPr/>
                    <a:lstStyle/>
                    <a:p>
                      <a:r>
                        <a:rPr lang="en-US" dirty="0" err="1" smtClean="0"/>
                        <a:t>Undup</a:t>
                      </a:r>
                      <a:endParaRPr lang="en-US" dirty="0"/>
                    </a:p>
                  </a:txBody>
                  <a:tcPr/>
                </a:tc>
                <a:tc>
                  <a:txBody>
                    <a:bodyPr/>
                    <a:lstStyle/>
                    <a:p>
                      <a:r>
                        <a:rPr lang="en-US" dirty="0" err="1" smtClean="0"/>
                        <a:t>Cls</a:t>
                      </a:r>
                      <a:r>
                        <a:rPr lang="en-US" dirty="0" smtClean="0"/>
                        <a:t> </a:t>
                      </a:r>
                      <a:r>
                        <a:rPr lang="en-US" dirty="0" err="1" smtClean="0"/>
                        <a:t>Susp</a:t>
                      </a:r>
                      <a:endParaRPr lang="en-US" dirty="0"/>
                    </a:p>
                  </a:txBody>
                  <a:tcPr/>
                </a:tc>
              </a:tr>
              <a:tr h="370840">
                <a:tc>
                  <a:txBody>
                    <a:bodyPr/>
                    <a:lstStyle/>
                    <a:p>
                      <a:r>
                        <a:rPr lang="en-US" dirty="0" smtClean="0"/>
                        <a:t>1111</a:t>
                      </a:r>
                      <a:endParaRPr lang="en-US" dirty="0"/>
                    </a:p>
                  </a:txBody>
                  <a:tcPr/>
                </a:tc>
                <a:tc>
                  <a:txBody>
                    <a:bodyPr/>
                    <a:lstStyle/>
                    <a:p>
                      <a:r>
                        <a:rPr lang="en-US" dirty="0" smtClean="0"/>
                        <a:t>2222</a:t>
                      </a:r>
                      <a:endParaRPr lang="en-US" dirty="0"/>
                    </a:p>
                  </a:txBody>
                  <a:tcPr/>
                </a:tc>
                <a:tc>
                  <a:txBody>
                    <a:bodyPr/>
                    <a:lstStyle/>
                    <a:p>
                      <a:r>
                        <a:rPr lang="en-US" dirty="0" smtClean="0"/>
                        <a:t>01</a:t>
                      </a:r>
                      <a:endParaRPr lang="en-US" dirty="0"/>
                    </a:p>
                  </a:txBody>
                  <a:tcPr/>
                </a:tc>
                <a:tc>
                  <a:txBody>
                    <a:bodyPr/>
                    <a:lstStyle/>
                    <a:p>
                      <a:r>
                        <a:rPr lang="en-US" dirty="0" smtClean="0"/>
                        <a:t>01</a:t>
                      </a:r>
                      <a:endParaRPr lang="en-US" dirty="0"/>
                    </a:p>
                  </a:txBody>
                  <a:tcPr/>
                </a:tc>
                <a:tc>
                  <a:txBody>
                    <a:bodyPr/>
                    <a:lstStyle/>
                    <a:p>
                      <a:r>
                        <a:rPr lang="en-US" dirty="0" smtClean="0"/>
                        <a:t>100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5</a:t>
                      </a:r>
                      <a:endParaRPr lang="en-US" dirty="0"/>
                    </a:p>
                  </a:txBody>
                  <a:tcPr/>
                </a:tc>
                <a:tc>
                  <a:txBody>
                    <a:bodyPr/>
                    <a:lstStyle/>
                    <a:p>
                      <a:r>
                        <a:rPr lang="en-US" dirty="0" smtClean="0"/>
                        <a:t>2</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a:t>
                      </a:r>
                    </a:p>
                  </a:txBody>
                  <a:tcPr/>
                </a:tc>
                <a:tc>
                  <a:txBody>
                    <a:bodyPr/>
                    <a:lstStyle/>
                    <a:p>
                      <a:r>
                        <a:rPr lang="en-US" dirty="0" smtClean="0"/>
                        <a:t>2222</a:t>
                      </a:r>
                      <a:endParaRPr lang="en-US" dirty="0"/>
                    </a:p>
                  </a:txBody>
                  <a:tcPr/>
                </a:tc>
                <a:tc>
                  <a:txBody>
                    <a:bodyPr/>
                    <a:lstStyle/>
                    <a:p>
                      <a:r>
                        <a:rPr lang="en-US" dirty="0" smtClean="0"/>
                        <a:t>02</a:t>
                      </a:r>
                      <a:endParaRPr lang="en-US" dirty="0"/>
                    </a:p>
                  </a:txBody>
                  <a:tcPr/>
                </a:tc>
                <a:tc>
                  <a:txBody>
                    <a:bodyPr/>
                    <a:lstStyle/>
                    <a:p>
                      <a:r>
                        <a:rPr lang="en-US" dirty="0" smtClean="0"/>
                        <a:t>01</a:t>
                      </a:r>
                      <a:endParaRPr lang="en-US" dirty="0"/>
                    </a:p>
                  </a:txBody>
                  <a:tcPr/>
                </a:tc>
                <a:tc>
                  <a:txBody>
                    <a:bodyPr/>
                    <a:lstStyle/>
                    <a:p>
                      <a:r>
                        <a:rPr lang="en-US" dirty="0" smtClean="0"/>
                        <a:t>090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a:t>
                      </a:r>
                    </a:p>
                  </a:txBody>
                  <a:tcPr/>
                </a:tc>
                <a:tc>
                  <a:txBody>
                    <a:bodyPr/>
                    <a:lstStyle/>
                    <a:p>
                      <a:r>
                        <a:rPr lang="en-US" dirty="0" smtClean="0"/>
                        <a:t>3333</a:t>
                      </a:r>
                      <a:endParaRPr lang="en-US" dirty="0"/>
                    </a:p>
                  </a:txBody>
                  <a:tcPr/>
                </a:tc>
                <a:tc>
                  <a:txBody>
                    <a:bodyPr/>
                    <a:lstStyle/>
                    <a:p>
                      <a:r>
                        <a:rPr lang="en-US" dirty="0" smtClean="0"/>
                        <a:t>05</a:t>
                      </a:r>
                      <a:endParaRPr lang="en-US" dirty="0"/>
                    </a:p>
                  </a:txBody>
                  <a:tcPr/>
                </a:tc>
                <a:tc>
                  <a:txBody>
                    <a:bodyPr/>
                    <a:lstStyle/>
                    <a:p>
                      <a:r>
                        <a:rPr lang="en-US" dirty="0" smtClean="0"/>
                        <a:t>02</a:t>
                      </a:r>
                      <a:endParaRPr lang="en-US" dirty="0"/>
                    </a:p>
                  </a:txBody>
                  <a:tcPr/>
                </a:tc>
                <a:tc>
                  <a:txBody>
                    <a:bodyPr/>
                    <a:lstStyle/>
                    <a:p>
                      <a:r>
                        <a:rPr lang="en-US" dirty="0" smtClean="0"/>
                        <a:t>020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7</a:t>
                      </a:r>
                      <a:endParaRPr lang="en-US" dirty="0"/>
                    </a:p>
                  </a:txBody>
                  <a:tcPr/>
                </a:tc>
                <a:tc>
                  <a:txBody>
                    <a:bodyPr/>
                    <a:lstStyle/>
                    <a:p>
                      <a:r>
                        <a:rPr lang="en-US" dirty="0" smtClean="0"/>
                        <a:t>3</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1111</a:t>
                      </a:r>
                    </a:p>
                  </a:txBody>
                  <a:tcPr/>
                </a:tc>
                <a:tc>
                  <a:txBody>
                    <a:bodyPr/>
                    <a:lstStyle/>
                    <a:p>
                      <a:r>
                        <a:rPr lang="en-US" dirty="0" smtClean="0"/>
                        <a:t>2222</a:t>
                      </a:r>
                      <a:endParaRPr lang="en-US" dirty="0"/>
                    </a:p>
                  </a:txBody>
                  <a:tcPr/>
                </a:tc>
                <a:tc>
                  <a:txBody>
                    <a:bodyPr/>
                    <a:lstStyle/>
                    <a:p>
                      <a:r>
                        <a:rPr lang="en-US" dirty="0" smtClean="0"/>
                        <a:t>07</a:t>
                      </a:r>
                      <a:endParaRPr lang="en-US" dirty="0"/>
                    </a:p>
                  </a:txBody>
                  <a:tcPr/>
                </a:tc>
                <a:tc>
                  <a:txBody>
                    <a:bodyPr/>
                    <a:lstStyle/>
                    <a:p>
                      <a:r>
                        <a:rPr lang="en-US" dirty="0" smtClean="0"/>
                        <a:t>02</a:t>
                      </a:r>
                      <a:endParaRPr lang="en-US" dirty="0"/>
                    </a:p>
                  </a:txBody>
                  <a:tcPr/>
                </a:tc>
                <a:tc>
                  <a:txBody>
                    <a:bodyPr/>
                    <a:lstStyle/>
                    <a:p>
                      <a:r>
                        <a:rPr lang="en-US" dirty="0" smtClean="0"/>
                        <a:t>020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r>
            </a:tbl>
          </a:graphicData>
        </a:graphic>
      </p:graphicFrame>
      <p:sp>
        <p:nvSpPr>
          <p:cNvPr id="3" name="Title 2"/>
          <p:cNvSpPr>
            <a:spLocks noGrp="1"/>
          </p:cNvSpPr>
          <p:nvPr>
            <p:ph type="title"/>
          </p:nvPr>
        </p:nvSpPr>
        <p:spPr>
          <a:xfrm>
            <a:off x="0" y="355847"/>
            <a:ext cx="9383282" cy="1054394"/>
          </a:xfrm>
        </p:spPr>
        <p:txBody>
          <a:bodyPr/>
          <a:lstStyle/>
          <a:p>
            <a:r>
              <a:rPr lang="en-US" dirty="0" smtClean="0"/>
              <a:t>Discipline by Student Demographic File – Example Records</a:t>
            </a:r>
            <a:endParaRPr lang="en-US" dirty="0"/>
          </a:p>
        </p:txBody>
      </p:sp>
      <p:sp>
        <p:nvSpPr>
          <p:cNvPr id="5" name="TextBox 4"/>
          <p:cNvSpPr txBox="1"/>
          <p:nvPr/>
        </p:nvSpPr>
        <p:spPr>
          <a:xfrm>
            <a:off x="239283" y="4356492"/>
            <a:ext cx="8375434" cy="369332"/>
          </a:xfrm>
          <a:prstGeom prst="rect">
            <a:avLst/>
          </a:prstGeom>
          <a:noFill/>
        </p:spPr>
        <p:txBody>
          <a:bodyPr wrap="none" rtlCol="0">
            <a:spAutoFit/>
          </a:bodyPr>
          <a:lstStyle/>
          <a:p>
            <a:r>
              <a:rPr lang="en-US" dirty="0" smtClean="0"/>
              <a:t>Each record represents a different subset of students disciplined during the school year.</a:t>
            </a:r>
            <a:endParaRPr lang="en-US" dirty="0"/>
          </a:p>
        </p:txBody>
      </p:sp>
    </p:spTree>
    <p:extLst>
      <p:ext uri="{BB962C8B-B14F-4D97-AF65-F5344CB8AC3E}">
        <p14:creationId xmlns:p14="http://schemas.microsoft.com/office/powerpoint/2010/main" val="152236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bwMode="auto"/>
        <p:txBody>
          <a:bodyPr wrap="square" numCol="1" anchor="t" anchorCtr="0" compatLnSpc="1">
            <a:prstTxWarp prst="textNoShape">
              <a:avLst/>
            </a:prstTxWarp>
          </a:bodyPr>
          <a:lstStyle/>
          <a:p>
            <a:pPr marL="273368" indent="-182563">
              <a:buFont typeface="Wingdings" pitchFamily="2" charset="2"/>
              <a:buChar char="§"/>
            </a:pPr>
            <a:r>
              <a:rPr lang="en-US" altLang="en-US" dirty="0" smtClean="0"/>
              <a:t>Unduplicated count of the students:</a:t>
            </a:r>
          </a:p>
          <a:p>
            <a:pPr marL="548323" lvl="1" indent="-182563">
              <a:buFont typeface="Wingdings" pitchFamily="2" charset="2"/>
              <a:buChar char="§"/>
            </a:pPr>
            <a:r>
              <a:rPr lang="en-US" altLang="en-US" dirty="0" smtClean="0"/>
              <a:t>If 1 student receives 3 in-school suspensions and expelled with services once, he/she would be reported as:</a:t>
            </a:r>
          </a:p>
          <a:p>
            <a:pPr marL="822643" lvl="2" indent="-182563">
              <a:buFont typeface="Wingdings" pitchFamily="2" charset="2"/>
              <a:buChar char="§"/>
            </a:pPr>
            <a:r>
              <a:rPr lang="en-US" altLang="en-US" dirty="0" smtClean="0"/>
              <a:t>3 in the in-school suspensions</a:t>
            </a:r>
          </a:p>
          <a:p>
            <a:pPr marL="822643" lvl="2" indent="-182563">
              <a:buFont typeface="Wingdings" pitchFamily="2" charset="2"/>
              <a:buChar char="§"/>
            </a:pPr>
            <a:r>
              <a:rPr lang="en-US" altLang="en-US" dirty="0" smtClean="0"/>
              <a:t>1 in the expulsions with educational services</a:t>
            </a:r>
          </a:p>
          <a:p>
            <a:pPr marL="822643" lvl="2" indent="-182563">
              <a:buFont typeface="Wingdings" pitchFamily="2" charset="2"/>
              <a:buChar char="§"/>
            </a:pPr>
            <a:r>
              <a:rPr lang="en-US" altLang="en-US" dirty="0" smtClean="0"/>
              <a:t>1 in the unduplicated count of students disciplined</a:t>
            </a:r>
          </a:p>
          <a:p>
            <a:pPr marL="822643" lvl="2" indent="-182563">
              <a:buFont typeface="Wingdings" pitchFamily="2" charset="2"/>
              <a:buChar char="§"/>
            </a:pPr>
            <a:endParaRPr lang="en-US" altLang="en-US" dirty="0"/>
          </a:p>
          <a:p>
            <a:pPr marL="274003" indent="-182563">
              <a:buFont typeface="Wingdings" pitchFamily="2" charset="2"/>
              <a:buChar char="§"/>
            </a:pPr>
            <a:r>
              <a:rPr lang="en-US" altLang="en-US" dirty="0" smtClean="0"/>
              <a:t>Habitually Disruptive:</a:t>
            </a:r>
          </a:p>
          <a:p>
            <a:pPr marL="548323" lvl="1" indent="-182563">
              <a:buFont typeface="Wingdings" pitchFamily="2" charset="2"/>
              <a:buChar char="§"/>
            </a:pPr>
            <a:r>
              <a:rPr lang="en-US" altLang="en-US" dirty="0"/>
              <a:t>No longer required – please report as 0 in all records</a:t>
            </a:r>
          </a:p>
          <a:p>
            <a:pPr marL="365760" lvl="1" indent="0">
              <a:buNone/>
            </a:pPr>
            <a:endParaRPr lang="en-US" altLang="en-US" dirty="0" smtClean="0"/>
          </a:p>
          <a:p>
            <a:pPr marL="822325" lvl="2" indent="-182563">
              <a:buFont typeface="Wingdings" pitchFamily="2" charset="2"/>
              <a:buChar char="§"/>
            </a:pPr>
            <a:endParaRPr lang="en-US" altLang="en-US" dirty="0" smtClean="0"/>
          </a:p>
          <a:p>
            <a:pPr marL="273050">
              <a:buFont typeface="Wingdings" pitchFamily="2" charset="2"/>
              <a:buChar char="§"/>
            </a:pPr>
            <a:endParaRPr lang="en-US" altLang="en-US" dirty="0" smtClean="0"/>
          </a:p>
        </p:txBody>
      </p:sp>
      <p:sp>
        <p:nvSpPr>
          <p:cNvPr id="13314" name="Title 1"/>
          <p:cNvSpPr>
            <a:spLocks noGrp="1"/>
          </p:cNvSpPr>
          <p:nvPr>
            <p:ph type="title"/>
          </p:nvPr>
        </p:nvSpPr>
        <p:spPr/>
        <p:txBody>
          <a:bodyPr/>
          <a:lstStyle/>
          <a:p>
            <a:pPr fontAlgn="auto">
              <a:spcAft>
                <a:spcPts val="0"/>
              </a:spcAft>
              <a:defRPr/>
            </a:pPr>
            <a:r>
              <a:rPr lang="en-US" dirty="0"/>
              <a:t>Discipline by Student Demographic </a:t>
            </a:r>
            <a:r>
              <a:rPr lang="en-US" dirty="0" smtClean="0"/>
              <a:t>File: FAQs </a:t>
            </a:r>
            <a:endParaRPr lang="en-US" dirty="0" smtClean="0">
              <a:ea typeface="+mj-ea"/>
            </a:endParaRPr>
          </a:p>
        </p:txBody>
      </p:sp>
      <p:sp>
        <p:nvSpPr>
          <p:cNvPr id="5" name="TextBox 4"/>
          <p:cNvSpPr txBox="1"/>
          <p:nvPr/>
        </p:nvSpPr>
        <p:spPr>
          <a:xfrm>
            <a:off x="122829" y="6393555"/>
            <a:ext cx="2770495"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6" name="TextBox 5"/>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4290938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Content Placeholder 6" descr="3 kids.WMF"/>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bwMode="auto">
          <a:xfrm>
            <a:off x="790826" y="2286000"/>
            <a:ext cx="1676149" cy="11592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8"/>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1</a:t>
            </a:r>
          </a:p>
        </p:txBody>
      </p:sp>
      <p:pic>
        <p:nvPicPr>
          <p:cNvPr id="8" name="Picture 7" descr="drug picture.WMF"/>
          <p:cNvPicPr>
            <a:picLocks noChangeAspect="1"/>
          </p:cNvPicPr>
          <p:nvPr/>
        </p:nvPicPr>
        <p:blipFill>
          <a:blip r:embed="rId3"/>
          <a:stretch>
            <a:fillRect/>
          </a:stretch>
        </p:blipFill>
        <p:spPr>
          <a:xfrm rot="20777842">
            <a:off x="1345932" y="1834483"/>
            <a:ext cx="736600" cy="600075"/>
          </a:xfrm>
          <a:prstGeom prst="rect">
            <a:avLst/>
          </a:prstGeom>
          <a:solidFill>
            <a:schemeClr val="accent3">
              <a:lumMod val="85000"/>
            </a:schemeClr>
          </a:solidFill>
        </p:spPr>
      </p:pic>
      <p:graphicFrame>
        <p:nvGraphicFramePr>
          <p:cNvPr id="22" name="Diagram 21"/>
          <p:cNvGraphicFramePr/>
          <p:nvPr>
            <p:extLst>
              <p:ext uri="{D42A27DB-BD31-4B8C-83A1-F6EECF244321}">
                <p14:modId xmlns:p14="http://schemas.microsoft.com/office/powerpoint/2010/main" val="3633221579"/>
              </p:ext>
            </p:extLst>
          </p:nvPr>
        </p:nvGraphicFramePr>
        <p:xfrm>
          <a:off x="3199660" y="1885950"/>
          <a:ext cx="55626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ounded Rectangle 22"/>
          <p:cNvSpPr/>
          <p:nvPr/>
        </p:nvSpPr>
        <p:spPr>
          <a:xfrm>
            <a:off x="152400" y="3733800"/>
            <a:ext cx="2557463" cy="1885950"/>
          </a:xfrm>
          <a:prstGeom prst="roundRect">
            <a:avLst/>
          </a:prstGeom>
          <a:solidFill>
            <a:schemeClr val="accent3">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bg1"/>
                </a:solidFill>
              </a:rPr>
              <a:t>3 students </a:t>
            </a:r>
            <a:r>
              <a:rPr lang="en-US" dirty="0" smtClean="0">
                <a:solidFill>
                  <a:schemeClr val="bg1"/>
                </a:solidFill>
              </a:rPr>
              <a:t>expelled with Educational Services provided.  These students were also referred </a:t>
            </a:r>
            <a:r>
              <a:rPr lang="en-US" dirty="0">
                <a:solidFill>
                  <a:schemeClr val="bg1"/>
                </a:solidFill>
              </a:rPr>
              <a:t>to law enforcement for drugs </a:t>
            </a:r>
          </a:p>
        </p:txBody>
      </p:sp>
      <p:sp>
        <p:nvSpPr>
          <p:cNvPr id="24" name="Striped Right Arrow 23"/>
          <p:cNvSpPr/>
          <p:nvPr/>
        </p:nvSpPr>
        <p:spPr>
          <a:xfrm>
            <a:off x="2743200" y="4191000"/>
            <a:ext cx="5334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122829" y="6393555"/>
            <a:ext cx="2770495"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10" name="TextBox 9"/>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2127973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800" dirty="0" smtClean="0"/>
              <a:t>SDA Review</a:t>
            </a:r>
          </a:p>
          <a:p>
            <a:r>
              <a:rPr lang="en-US" sz="2800" dirty="0" smtClean="0"/>
              <a:t>File Descriptions with Reporting Examples</a:t>
            </a:r>
          </a:p>
          <a:p>
            <a:r>
              <a:rPr lang="en-US" sz="2800" dirty="0" smtClean="0"/>
              <a:t>No Reportable Incidents</a:t>
            </a:r>
          </a:p>
          <a:p>
            <a:r>
              <a:rPr lang="en-US" sz="2800" dirty="0" smtClean="0"/>
              <a:t>Checklist of Steps</a:t>
            </a:r>
          </a:p>
          <a:p>
            <a:r>
              <a:rPr lang="en-US" sz="2800" dirty="0" smtClean="0"/>
              <a:t>Resources</a:t>
            </a:r>
          </a:p>
          <a:p>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dirty="0" smtClean="0"/>
              <a:t>Agenda</a:t>
            </a:r>
            <a:endParaRPr lang="en-US" dirty="0"/>
          </a:p>
        </p:txBody>
      </p:sp>
      <p:sp>
        <p:nvSpPr>
          <p:cNvPr id="3" name="TextBox 2"/>
          <p:cNvSpPr txBox="1"/>
          <p:nvPr/>
        </p:nvSpPr>
        <p:spPr>
          <a:xfrm>
            <a:off x="272955" y="6291618"/>
            <a:ext cx="1719618" cy="368489"/>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259950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ea typeface="+mj-ea"/>
              </a:rPr>
              <a:t>Reporting Incident Example 2</a:t>
            </a:r>
          </a:p>
        </p:txBody>
      </p:sp>
      <p:graphicFrame>
        <p:nvGraphicFramePr>
          <p:cNvPr id="46" name="Diagram 45"/>
          <p:cNvGraphicFramePr/>
          <p:nvPr>
            <p:extLst>
              <p:ext uri="{D42A27DB-BD31-4B8C-83A1-F6EECF244321}">
                <p14:modId xmlns:p14="http://schemas.microsoft.com/office/powerpoint/2010/main" val="90127314"/>
              </p:ext>
            </p:extLst>
          </p:nvPr>
        </p:nvGraphicFramePr>
        <p:xfrm>
          <a:off x="151660" y="1628775"/>
          <a:ext cx="8610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6" name="Picture 36" descr="C:\Documents and Settings\severson_a\Local Settings\Temporary Internet Files\Content.IE5\G0Q5M681\MC900232446[1].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63538" y="1143000"/>
            <a:ext cx="2490787"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2829" y="6393555"/>
            <a:ext cx="2770495"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7" name="TextBox 6"/>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3978112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sz="2200" b="0" dirty="0" smtClean="0"/>
              <a:t>Provide an unduplicated count of students involved reported incidents. </a:t>
            </a:r>
          </a:p>
          <a:p>
            <a:pPr marL="273050">
              <a:buFont typeface="Wingdings" pitchFamily="2" charset="2"/>
              <a:buChar char="§"/>
            </a:pPr>
            <a:r>
              <a:rPr lang="en-US" altLang="en-US" sz="2200" b="0" dirty="0" smtClean="0"/>
              <a:t>Regardless of how many times a student is counted for any category within the Discipline by Student Demographics file, only count the student once in the unduplicated count of students disciplined.</a:t>
            </a:r>
          </a:p>
        </p:txBody>
      </p:sp>
      <p:sp>
        <p:nvSpPr>
          <p:cNvPr id="23554" name="Title 1"/>
          <p:cNvSpPr>
            <a:spLocks noGrp="1"/>
          </p:cNvSpPr>
          <p:nvPr>
            <p:ph type="title"/>
          </p:nvPr>
        </p:nvSpPr>
        <p:spPr/>
        <p:txBody>
          <a:bodyPr/>
          <a:lstStyle/>
          <a:p>
            <a:pPr fontAlgn="auto">
              <a:spcAft>
                <a:spcPts val="0"/>
              </a:spcAft>
              <a:defRPr/>
            </a:pPr>
            <a:r>
              <a:rPr lang="en-US" dirty="0"/>
              <a:t>Reporting Incident Example </a:t>
            </a:r>
            <a:r>
              <a:rPr lang="en-US" dirty="0" smtClean="0"/>
              <a:t>3:</a:t>
            </a:r>
            <a:r>
              <a:rPr lang="en-US" dirty="0" smtClean="0">
                <a:ea typeface="+mj-ea"/>
              </a:rPr>
              <a:t> Unduplicated Count Focus</a:t>
            </a:r>
          </a:p>
        </p:txBody>
      </p:sp>
      <p:pic>
        <p:nvPicPr>
          <p:cNvPr id="36868" name="Picture 6" descr="C:\Documents and Settings\severson_a\Local Settings\Temporary Internet Files\Content.IE5\OY6BVZ18\MC9002321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2075" y="3616325"/>
            <a:ext cx="5984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C:\Documents and Settings\severson_a\Local Settings\Temporary Internet Files\Content.IE5\OY6BVZ18\MC9002321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60563" y="3616325"/>
            <a:ext cx="5984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C:\Documents and Settings\severson_a\Local Settings\Temporary Internet Files\Content.IE5\OY6BVZ18\MC9002321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3625" y="4029075"/>
            <a:ext cx="5984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6" descr="C:\Documents and Settings\severson_a\Local Settings\Temporary Internet Files\Content.IE5\OY6BVZ18\MC9002321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24013" y="4160837"/>
            <a:ext cx="5984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6" descr="C:\Documents and Settings\severson_a\Local Settings\Temporary Internet Files\Content.IE5\OY6BVZ18\MC9002321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60600" y="4043362"/>
            <a:ext cx="5984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a:off x="3087687" y="4350544"/>
            <a:ext cx="1435100" cy="85248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5" name="TextBox 1"/>
          <p:cNvSpPr txBox="1">
            <a:spLocks noChangeArrowheads="1"/>
          </p:cNvSpPr>
          <p:nvPr/>
        </p:nvSpPr>
        <p:spPr bwMode="auto">
          <a:xfrm>
            <a:off x="383381" y="5429249"/>
            <a:ext cx="31218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Same Student, counted multiple times </a:t>
            </a:r>
            <a:r>
              <a:rPr lang="en-US" altLang="en-US" dirty="0" smtClean="0"/>
              <a:t>in Discipline by Student Demographics File</a:t>
            </a:r>
            <a:endParaRPr lang="en-US" altLang="en-US" dirty="0"/>
          </a:p>
        </p:txBody>
      </p:sp>
      <p:sp>
        <p:nvSpPr>
          <p:cNvPr id="36876" name="TextBox 11"/>
          <p:cNvSpPr txBox="1">
            <a:spLocks noChangeArrowheads="1"/>
          </p:cNvSpPr>
          <p:nvPr/>
        </p:nvSpPr>
        <p:spPr bwMode="auto">
          <a:xfrm>
            <a:off x="4522787" y="5307012"/>
            <a:ext cx="3468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Same Student, counted once in the Unduplicated Count </a:t>
            </a:r>
            <a:r>
              <a:rPr lang="en-US" altLang="en-US" dirty="0" smtClean="0"/>
              <a:t> of Students Disciplined field</a:t>
            </a:r>
            <a:endParaRPr lang="en-US" altLang="en-US" dirty="0"/>
          </a:p>
        </p:txBody>
      </p:sp>
      <p:pic>
        <p:nvPicPr>
          <p:cNvPr id="13" name="Picture 6" descr="C:\Documents and Settings\severson_a\Local Settings\Temporary Internet Files\Content.IE5\OY6BVZ18\MC9002321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80000" y="3948112"/>
            <a:ext cx="5984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22829" y="6393555"/>
            <a:ext cx="2770495"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
        <p:nvSpPr>
          <p:cNvPr id="15" name="TextBox 14"/>
          <p:cNvSpPr txBox="1"/>
          <p:nvPr/>
        </p:nvSpPr>
        <p:spPr>
          <a:xfrm>
            <a:off x="122829" y="6393555"/>
            <a:ext cx="4326341" cy="369332"/>
          </a:xfrm>
          <a:prstGeom prst="rect">
            <a:avLst/>
          </a:prstGeom>
          <a:solidFill>
            <a:schemeClr val="accent2"/>
          </a:solidFill>
        </p:spPr>
        <p:txBody>
          <a:bodyPr wrap="square" rtlCol="0">
            <a:spAutoFit/>
          </a:bodyPr>
          <a:lstStyle/>
          <a:p>
            <a:r>
              <a:rPr lang="en-US" dirty="0" smtClean="0">
                <a:solidFill>
                  <a:schemeClr val="tx1">
                    <a:lumMod val="75000"/>
                  </a:schemeClr>
                </a:solidFill>
              </a:rPr>
              <a:t>Discipline by Demographics</a:t>
            </a:r>
            <a:endParaRPr lang="en-US" dirty="0">
              <a:solidFill>
                <a:schemeClr val="tx1">
                  <a:lumMod val="75000"/>
                </a:schemeClr>
              </a:solidFill>
            </a:endParaRPr>
          </a:p>
        </p:txBody>
      </p:sp>
    </p:spTree>
    <p:extLst>
      <p:ext uri="{BB962C8B-B14F-4D97-AF65-F5344CB8AC3E}">
        <p14:creationId xmlns:p14="http://schemas.microsoft.com/office/powerpoint/2010/main" val="3182872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One record per school and firearm weapon with counts of actions taken.</a:t>
            </a:r>
          </a:p>
          <a:p>
            <a:pPr marL="273050">
              <a:buFont typeface="Wingdings" pitchFamily="2" charset="2"/>
              <a:buChar char="§"/>
            </a:pPr>
            <a:endParaRPr lang="en-US" altLang="en-US" sz="1200" dirty="0" smtClean="0"/>
          </a:p>
          <a:p>
            <a:pPr marL="273050">
              <a:buFont typeface="Wingdings" pitchFamily="2" charset="2"/>
              <a:buChar char="§"/>
            </a:pPr>
            <a:r>
              <a:rPr lang="en-US" altLang="en-US" dirty="0" smtClean="0"/>
              <a:t>If there are no firearms to report for a school, no record will be needed in file (based on No Reportable Incidents screen)</a:t>
            </a:r>
          </a:p>
          <a:p>
            <a:pPr marL="273050">
              <a:buFont typeface="Wingdings" pitchFamily="2" charset="2"/>
              <a:buChar char="§"/>
            </a:pPr>
            <a:endParaRPr lang="en-US" altLang="en-US" sz="1200" dirty="0"/>
          </a:p>
          <a:p>
            <a:pPr marL="273050">
              <a:buFont typeface="Wingdings" pitchFamily="2" charset="2"/>
              <a:buChar char="§"/>
            </a:pPr>
            <a:r>
              <a:rPr lang="en-US" altLang="en-US" dirty="0"/>
              <a:t>3 types of Firearms reported</a:t>
            </a:r>
          </a:p>
          <a:p>
            <a:pPr marL="547688" lvl="1" indent="-182563">
              <a:buFont typeface="Wingdings" pitchFamily="2" charset="2"/>
              <a:buChar char="§"/>
            </a:pPr>
            <a:r>
              <a:rPr lang="en-US" altLang="en-US" dirty="0"/>
              <a:t>Handgun     - Rifle/Shotgun    - Other Firearm</a:t>
            </a:r>
          </a:p>
          <a:p>
            <a:pPr marL="273368" indent="-182563">
              <a:buFont typeface="Wingdings" pitchFamily="2" charset="2"/>
              <a:buChar char="§"/>
            </a:pPr>
            <a:endParaRPr lang="en-US" altLang="en-US" sz="1200" dirty="0" smtClean="0"/>
          </a:p>
          <a:p>
            <a:pPr marL="273368" indent="-182563">
              <a:buFont typeface="Wingdings" pitchFamily="2" charset="2"/>
              <a:buChar char="§"/>
            </a:pPr>
            <a:r>
              <a:rPr lang="en-US" altLang="en-US" dirty="0" smtClean="0"/>
              <a:t>Expulsions </a:t>
            </a:r>
            <a:r>
              <a:rPr lang="en-US" altLang="en-US" dirty="0"/>
              <a:t>reported are a subset of Dangerous Weapon Expulsions reported</a:t>
            </a:r>
          </a:p>
          <a:p>
            <a:pPr marL="273050">
              <a:buFont typeface="Wingdings" pitchFamily="2" charset="2"/>
              <a:buChar char="§"/>
            </a:pPr>
            <a:endParaRPr lang="en-US" altLang="en-US" sz="1200" dirty="0"/>
          </a:p>
          <a:p>
            <a:pPr marL="273050">
              <a:buFont typeface="Wingdings" pitchFamily="2" charset="2"/>
              <a:buChar char="§"/>
            </a:pPr>
            <a:endParaRPr lang="en-US" altLang="en-US" dirty="0" smtClean="0"/>
          </a:p>
        </p:txBody>
      </p:sp>
      <p:sp>
        <p:nvSpPr>
          <p:cNvPr id="3" name="Title 2"/>
          <p:cNvSpPr>
            <a:spLocks noGrp="1"/>
          </p:cNvSpPr>
          <p:nvPr>
            <p:ph type="title"/>
          </p:nvPr>
        </p:nvSpPr>
        <p:spPr/>
        <p:txBody>
          <a:bodyPr/>
          <a:lstStyle/>
          <a:p>
            <a:pPr>
              <a:defRPr/>
            </a:pPr>
            <a:r>
              <a:rPr lang="en-US" dirty="0" smtClean="0"/>
              <a:t>Firearm (GFSA) Discipline File</a:t>
            </a:r>
            <a:endParaRPr lang="en-US" dirty="0"/>
          </a:p>
        </p:txBody>
      </p:sp>
      <p:sp>
        <p:nvSpPr>
          <p:cNvPr id="5" name="TextBox 4"/>
          <p:cNvSpPr txBox="1"/>
          <p:nvPr/>
        </p:nvSpPr>
        <p:spPr>
          <a:xfrm>
            <a:off x="122829" y="6393555"/>
            <a:ext cx="3261816" cy="369332"/>
          </a:xfrm>
          <a:prstGeom prst="rect">
            <a:avLst/>
          </a:prstGeom>
          <a:solidFill>
            <a:schemeClr val="accent3"/>
          </a:solidFill>
        </p:spPr>
        <p:txBody>
          <a:bodyPr wrap="square" rtlCol="0">
            <a:spAutoFit/>
          </a:bodyPr>
          <a:lstStyle/>
          <a:p>
            <a:r>
              <a:rPr lang="en-US" dirty="0" smtClean="0">
                <a:solidFill>
                  <a:schemeClr val="tx1">
                    <a:lumMod val="75000"/>
                  </a:schemeClr>
                </a:solidFill>
              </a:rPr>
              <a:t>Firearm (GFSA) Discipline</a:t>
            </a:r>
            <a:endParaRPr lang="en-US" dirty="0">
              <a:solidFill>
                <a:schemeClr val="tx1">
                  <a:lumMod val="75000"/>
                </a:schemeClr>
              </a:solidFill>
            </a:endParaRPr>
          </a:p>
        </p:txBody>
      </p:sp>
      <p:sp>
        <p:nvSpPr>
          <p:cNvPr id="7" name="TextBox 6"/>
          <p:cNvSpPr txBox="1"/>
          <p:nvPr/>
        </p:nvSpPr>
        <p:spPr>
          <a:xfrm>
            <a:off x="122829" y="6393555"/>
            <a:ext cx="4326341" cy="369332"/>
          </a:xfrm>
          <a:prstGeom prst="rect">
            <a:avLst/>
          </a:prstGeom>
          <a:solidFill>
            <a:schemeClr val="accent3"/>
          </a:solidFill>
        </p:spPr>
        <p:txBody>
          <a:bodyPr wrap="square" rtlCol="0">
            <a:spAutoFit/>
          </a:bodyPr>
          <a:lstStyle/>
          <a:p>
            <a:r>
              <a:rPr lang="en-US" dirty="0" smtClean="0">
                <a:solidFill>
                  <a:schemeClr val="tx1">
                    <a:lumMod val="75000"/>
                  </a:schemeClr>
                </a:solidFill>
              </a:rPr>
              <a:t>Firearm (GFSA) Discipline </a:t>
            </a:r>
            <a:endParaRPr lang="en-US" dirty="0">
              <a:solidFill>
                <a:schemeClr val="tx1">
                  <a:lumMod val="75000"/>
                </a:schemeClr>
              </a:solidFill>
            </a:endParaRPr>
          </a:p>
        </p:txBody>
      </p:sp>
    </p:spTree>
    <p:extLst>
      <p:ext uri="{BB962C8B-B14F-4D97-AF65-F5344CB8AC3E}">
        <p14:creationId xmlns:p14="http://schemas.microsoft.com/office/powerpoint/2010/main" val="349249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39996201"/>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58" name="Title 1"/>
          <p:cNvSpPr>
            <a:spLocks noGrp="1"/>
          </p:cNvSpPr>
          <p:nvPr>
            <p:ph type="title"/>
          </p:nvPr>
        </p:nvSpPr>
        <p:spPr/>
        <p:txBody>
          <a:bodyPr/>
          <a:lstStyle/>
          <a:p>
            <a:pPr fontAlgn="auto">
              <a:spcAft>
                <a:spcPts val="0"/>
              </a:spcAft>
              <a:defRPr/>
            </a:pPr>
            <a:r>
              <a:rPr lang="en-US" dirty="0"/>
              <a:t>Firearm (GFSA) Discipline File</a:t>
            </a:r>
            <a:r>
              <a:rPr lang="en-US" dirty="0" smtClean="0">
                <a:ea typeface="+mj-ea"/>
              </a:rPr>
              <a:t> Flowchart</a:t>
            </a:r>
          </a:p>
        </p:txBody>
      </p:sp>
      <p:sp>
        <p:nvSpPr>
          <p:cNvPr id="5" name="TextBox 4"/>
          <p:cNvSpPr txBox="1"/>
          <p:nvPr/>
        </p:nvSpPr>
        <p:spPr>
          <a:xfrm>
            <a:off x="122829" y="6393555"/>
            <a:ext cx="2770495" cy="369332"/>
          </a:xfrm>
          <a:prstGeom prst="rect">
            <a:avLst/>
          </a:prstGeom>
          <a:solidFill>
            <a:schemeClr val="accent3"/>
          </a:solidFill>
        </p:spPr>
        <p:txBody>
          <a:bodyPr wrap="square" rtlCol="0">
            <a:spAutoFit/>
          </a:bodyPr>
          <a:lstStyle/>
          <a:p>
            <a:r>
              <a:rPr lang="en-US" dirty="0" smtClean="0">
                <a:solidFill>
                  <a:schemeClr val="tx1">
                    <a:lumMod val="75000"/>
                  </a:schemeClr>
                </a:solidFill>
              </a:rPr>
              <a:t>Firearm (GFSA) Discipline</a:t>
            </a:r>
            <a:endParaRPr lang="en-US" dirty="0">
              <a:solidFill>
                <a:schemeClr val="tx1">
                  <a:lumMod val="75000"/>
                </a:schemeClr>
              </a:solidFill>
            </a:endParaRPr>
          </a:p>
        </p:txBody>
      </p:sp>
      <p:sp>
        <p:nvSpPr>
          <p:cNvPr id="8" name="TextBox 7"/>
          <p:cNvSpPr txBox="1"/>
          <p:nvPr/>
        </p:nvSpPr>
        <p:spPr>
          <a:xfrm>
            <a:off x="122829" y="6393555"/>
            <a:ext cx="4326341" cy="369332"/>
          </a:xfrm>
          <a:prstGeom prst="rect">
            <a:avLst/>
          </a:prstGeom>
          <a:solidFill>
            <a:schemeClr val="accent3"/>
          </a:solidFill>
        </p:spPr>
        <p:txBody>
          <a:bodyPr wrap="square" rtlCol="0">
            <a:spAutoFit/>
          </a:bodyPr>
          <a:lstStyle/>
          <a:p>
            <a:r>
              <a:rPr lang="en-US" dirty="0" smtClean="0">
                <a:solidFill>
                  <a:schemeClr val="tx1">
                    <a:lumMod val="75000"/>
                  </a:schemeClr>
                </a:solidFill>
              </a:rPr>
              <a:t>Firearm (GFSA) Discipline </a:t>
            </a:r>
            <a:endParaRPr lang="en-US" dirty="0">
              <a:solidFill>
                <a:schemeClr val="tx1">
                  <a:lumMod val="75000"/>
                </a:schemeClr>
              </a:solidFill>
            </a:endParaRPr>
          </a:p>
        </p:txBody>
      </p:sp>
    </p:spTree>
    <p:extLst>
      <p:ext uri="{BB962C8B-B14F-4D97-AF65-F5344CB8AC3E}">
        <p14:creationId xmlns:p14="http://schemas.microsoft.com/office/powerpoint/2010/main" val="3761140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One record required per school</a:t>
            </a:r>
          </a:p>
          <a:p>
            <a:pPr marL="273050">
              <a:buFont typeface="Wingdings" pitchFamily="2" charset="2"/>
              <a:buChar char="§"/>
            </a:pPr>
            <a:r>
              <a:rPr lang="en-US" altLang="en-US" dirty="0" smtClean="0"/>
              <a:t>Decimal point is implied</a:t>
            </a:r>
          </a:p>
          <a:p>
            <a:pPr marL="273050">
              <a:buFont typeface="Wingdings" pitchFamily="2" charset="2"/>
              <a:buChar char="§"/>
            </a:pPr>
            <a:r>
              <a:rPr lang="en-US" altLang="en-US" dirty="0" smtClean="0"/>
              <a:t>Same data collected in previous years by school:</a:t>
            </a:r>
          </a:p>
          <a:p>
            <a:pPr marL="547688" lvl="1" indent="-182563">
              <a:buFont typeface="Wingdings" pitchFamily="2" charset="2"/>
              <a:buChar char="§"/>
            </a:pPr>
            <a:r>
              <a:rPr lang="en-US" altLang="en-US" dirty="0" smtClean="0"/>
              <a:t>Length of school year</a:t>
            </a:r>
          </a:p>
          <a:p>
            <a:pPr marL="547688" lvl="1" indent="-182563">
              <a:buFont typeface="Wingdings" pitchFamily="2" charset="2"/>
              <a:buChar char="§"/>
            </a:pPr>
            <a:r>
              <a:rPr lang="en-US" altLang="en-US" dirty="0" smtClean="0"/>
              <a:t>Total days attended by students</a:t>
            </a:r>
          </a:p>
          <a:p>
            <a:pPr marL="547688" lvl="1" indent="-182563">
              <a:buFont typeface="Wingdings" pitchFamily="2" charset="2"/>
              <a:buChar char="§"/>
            </a:pPr>
            <a:r>
              <a:rPr lang="en-US" altLang="en-US" dirty="0" smtClean="0"/>
              <a:t>Total days excused by students</a:t>
            </a:r>
          </a:p>
          <a:p>
            <a:pPr marL="547688" lvl="1" indent="-182563">
              <a:buFont typeface="Wingdings" pitchFamily="2" charset="2"/>
              <a:buChar char="§"/>
            </a:pPr>
            <a:r>
              <a:rPr lang="en-US" altLang="en-US" dirty="0" smtClean="0"/>
              <a:t>Total days unexcused by students</a:t>
            </a:r>
          </a:p>
          <a:p>
            <a:pPr marL="547688" lvl="1" indent="-182563">
              <a:buFont typeface="Wingdings" pitchFamily="2" charset="2"/>
              <a:buChar char="§"/>
            </a:pPr>
            <a:r>
              <a:rPr lang="en-US" altLang="en-US" dirty="0" smtClean="0"/>
              <a:t>Total possible attendance days</a:t>
            </a:r>
          </a:p>
          <a:p>
            <a:pPr marL="547688" lvl="1" indent="-182563">
              <a:buFont typeface="Wingdings" pitchFamily="2" charset="2"/>
              <a:buChar char="§"/>
            </a:pPr>
            <a:r>
              <a:rPr lang="en-US" altLang="en-US" dirty="0" smtClean="0"/>
              <a:t>Number of students truant four or more days in a month</a:t>
            </a:r>
          </a:p>
          <a:p>
            <a:pPr marL="547688" lvl="1" indent="-182563">
              <a:buFont typeface="Wingdings" pitchFamily="2" charset="2"/>
              <a:buChar char="§"/>
            </a:pPr>
            <a:r>
              <a:rPr lang="en-US" altLang="en-US" dirty="0" smtClean="0"/>
              <a:t>Number of students truant ten or more days in a school year</a:t>
            </a:r>
          </a:p>
          <a:p>
            <a:pPr marL="547688" lvl="1" indent="-182563">
              <a:buFont typeface="Wingdings" pitchFamily="2" charset="2"/>
              <a:buChar char="§"/>
            </a:pPr>
            <a:r>
              <a:rPr lang="en-US" altLang="en-US" dirty="0" smtClean="0"/>
              <a:t>Number of students truant for both conditions listed above</a:t>
            </a:r>
          </a:p>
        </p:txBody>
      </p:sp>
      <p:sp>
        <p:nvSpPr>
          <p:cNvPr id="3" name="Title 2"/>
          <p:cNvSpPr>
            <a:spLocks noGrp="1"/>
          </p:cNvSpPr>
          <p:nvPr>
            <p:ph type="title"/>
          </p:nvPr>
        </p:nvSpPr>
        <p:spPr/>
        <p:txBody>
          <a:bodyPr/>
          <a:lstStyle/>
          <a:p>
            <a:pPr>
              <a:defRPr/>
            </a:pPr>
            <a:r>
              <a:rPr lang="en-US" dirty="0" smtClean="0"/>
              <a:t>Attendance Data File</a:t>
            </a:r>
            <a:endParaRPr lang="en-US" dirty="0"/>
          </a:p>
        </p:txBody>
      </p:sp>
      <p:sp>
        <p:nvSpPr>
          <p:cNvPr id="5" name="TextBox 4"/>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6" name="TextBox 5"/>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31854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42260088"/>
              </p:ext>
            </p:extLst>
          </p:nvPr>
        </p:nvGraphicFramePr>
        <p:xfrm>
          <a:off x="381000" y="1719263"/>
          <a:ext cx="8407400" cy="2566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8" name="Title 1"/>
          <p:cNvSpPr>
            <a:spLocks noGrp="1"/>
          </p:cNvSpPr>
          <p:nvPr>
            <p:ph type="title"/>
          </p:nvPr>
        </p:nvSpPr>
        <p:spPr/>
        <p:txBody>
          <a:bodyPr/>
          <a:lstStyle/>
          <a:p>
            <a:pPr fontAlgn="auto">
              <a:spcAft>
                <a:spcPts val="0"/>
              </a:spcAft>
              <a:defRPr/>
            </a:pPr>
            <a:r>
              <a:rPr lang="en-US" dirty="0" smtClean="0">
                <a:ea typeface="+mj-ea"/>
              </a:rPr>
              <a:t>Attendance Data File: Relationship Equation</a:t>
            </a:r>
            <a:br>
              <a:rPr lang="en-US" dirty="0" smtClean="0">
                <a:ea typeface="+mj-ea"/>
              </a:rPr>
            </a:br>
            <a:endParaRPr lang="en-US" dirty="0" smtClean="0">
              <a:ea typeface="+mj-ea"/>
            </a:endParaRPr>
          </a:p>
        </p:txBody>
      </p:sp>
      <p:sp>
        <p:nvSpPr>
          <p:cNvPr id="6" name="TextBox 5"/>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7" name="TextBox 6"/>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
        <p:nvSpPr>
          <p:cNvPr id="2" name="TextBox 1"/>
          <p:cNvSpPr txBox="1"/>
          <p:nvPr/>
        </p:nvSpPr>
        <p:spPr>
          <a:xfrm>
            <a:off x="825689" y="4517407"/>
            <a:ext cx="7246961" cy="1569660"/>
          </a:xfrm>
          <a:prstGeom prst="rect">
            <a:avLst/>
          </a:prstGeom>
          <a:noFill/>
        </p:spPr>
        <p:txBody>
          <a:bodyPr wrap="square" rtlCol="0">
            <a:spAutoFit/>
          </a:bodyPr>
          <a:lstStyle/>
          <a:p>
            <a:r>
              <a:rPr lang="en-US" sz="2400" dirty="0" smtClean="0"/>
              <a:t>Decimal point is implied for all of these values.  </a:t>
            </a:r>
            <a:endParaRPr lang="en-US" sz="2400" dirty="0"/>
          </a:p>
          <a:p>
            <a:endParaRPr lang="en-US" sz="2400" dirty="0" smtClean="0"/>
          </a:p>
          <a:p>
            <a:r>
              <a:rPr lang="en-US" sz="2400" dirty="0" smtClean="0"/>
              <a:t>Example: Student Total Days Attended reported as 5005 is reflected as 500.5 days.  </a:t>
            </a:r>
            <a:endParaRPr lang="en-US" sz="2400" dirty="0"/>
          </a:p>
        </p:txBody>
      </p:sp>
    </p:spTree>
    <p:extLst>
      <p:ext uri="{BB962C8B-B14F-4D97-AF65-F5344CB8AC3E}">
        <p14:creationId xmlns:p14="http://schemas.microsoft.com/office/powerpoint/2010/main" val="3548441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endParaRPr lang="en-US" altLang="en-US" dirty="0" smtClean="0"/>
          </a:p>
          <a:p>
            <a:pPr marL="273050">
              <a:buFont typeface="Wingdings" pitchFamily="2" charset="2"/>
              <a:buChar char="§"/>
            </a:pPr>
            <a:r>
              <a:rPr lang="en-US" altLang="en-US" dirty="0" smtClean="0"/>
              <a:t>A child between 6 and 17 years of age having four unexcused absences from public school in any one month or ten unexcused absences from public school during any school year.  Absences due to suspension expulsions is considered excused absences.</a:t>
            </a:r>
          </a:p>
          <a:p>
            <a:pPr marL="273050">
              <a:buFont typeface="Wingdings" pitchFamily="2" charset="2"/>
              <a:buChar char="§"/>
            </a:pPr>
            <a:endParaRPr lang="en-US" altLang="en-US" dirty="0" smtClean="0"/>
          </a:p>
          <a:p>
            <a:pPr marL="273050">
              <a:buFont typeface="Wingdings" pitchFamily="2" charset="2"/>
              <a:buChar char="§"/>
            </a:pPr>
            <a:endParaRPr lang="en-US" altLang="en-US" dirty="0" smtClean="0"/>
          </a:p>
          <a:p>
            <a:pPr marL="273050">
              <a:buFont typeface="Wingdings" pitchFamily="2" charset="2"/>
              <a:buChar char="§"/>
            </a:pPr>
            <a:endParaRPr lang="en-US" altLang="en-US" dirty="0" smtClean="0"/>
          </a:p>
        </p:txBody>
      </p:sp>
      <p:sp>
        <p:nvSpPr>
          <p:cNvPr id="32770" name="Title 1"/>
          <p:cNvSpPr>
            <a:spLocks noGrp="1"/>
          </p:cNvSpPr>
          <p:nvPr>
            <p:ph type="title"/>
          </p:nvPr>
        </p:nvSpPr>
        <p:spPr/>
        <p:txBody>
          <a:bodyPr/>
          <a:lstStyle/>
          <a:p>
            <a:pPr fontAlgn="auto">
              <a:spcAft>
                <a:spcPts val="0"/>
              </a:spcAft>
              <a:defRPr/>
            </a:pPr>
            <a:r>
              <a:rPr lang="en-US" dirty="0" smtClean="0">
                <a:ea typeface="+mj-ea"/>
              </a:rPr>
              <a:t>Habitually Truant Definition</a:t>
            </a:r>
          </a:p>
        </p:txBody>
      </p:sp>
      <p:sp>
        <p:nvSpPr>
          <p:cNvPr id="5" name="TextBox 4"/>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6" name="TextBox 5"/>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19659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altLang="en-US" dirty="0" smtClean="0"/>
              <a:t>3 fields capture this required data:</a:t>
            </a:r>
          </a:p>
          <a:p>
            <a:pPr marL="547688" lvl="1" indent="-182563">
              <a:buFont typeface="Wingdings" pitchFamily="2" charset="2"/>
              <a:buChar char="§"/>
            </a:pPr>
            <a:r>
              <a:rPr lang="en-US" altLang="en-US" dirty="0" smtClean="0"/>
              <a:t>Truancy: Four or more days in any one calendar month</a:t>
            </a:r>
          </a:p>
          <a:p>
            <a:pPr marL="547688" lvl="1" indent="-182563">
              <a:buFont typeface="Wingdings" pitchFamily="2" charset="2"/>
              <a:buChar char="§"/>
            </a:pPr>
            <a:r>
              <a:rPr lang="en-US" altLang="en-US" dirty="0" smtClean="0"/>
              <a:t>Truancy: Ten or more days in one school year</a:t>
            </a:r>
          </a:p>
          <a:p>
            <a:pPr marL="547688" lvl="1" indent="-182563">
              <a:buFont typeface="Wingdings" pitchFamily="2" charset="2"/>
              <a:buChar char="§"/>
            </a:pPr>
            <a:r>
              <a:rPr lang="en-US" altLang="en-US" dirty="0" smtClean="0"/>
              <a:t>Truancy: Met both conditions</a:t>
            </a:r>
          </a:p>
          <a:p>
            <a:pPr marL="547688" lvl="1" indent="-182563">
              <a:buFont typeface="Wingdings" pitchFamily="2" charset="2"/>
              <a:buChar char="§"/>
            </a:pPr>
            <a:endParaRPr lang="en-US" altLang="en-US" dirty="0" smtClean="0"/>
          </a:p>
          <a:p>
            <a:pPr marL="273050">
              <a:buFont typeface="Wingdings" pitchFamily="2" charset="2"/>
              <a:buChar char="§"/>
            </a:pPr>
            <a:r>
              <a:rPr lang="en-US" altLang="en-US" dirty="0" smtClean="0"/>
              <a:t>Students are to be reported in only 1 category per school as applicable</a:t>
            </a:r>
          </a:p>
        </p:txBody>
      </p:sp>
      <p:sp>
        <p:nvSpPr>
          <p:cNvPr id="33794" name="Title 1"/>
          <p:cNvSpPr>
            <a:spLocks noGrp="1"/>
          </p:cNvSpPr>
          <p:nvPr>
            <p:ph type="title"/>
          </p:nvPr>
        </p:nvSpPr>
        <p:spPr/>
        <p:txBody>
          <a:bodyPr/>
          <a:lstStyle/>
          <a:p>
            <a:pPr fontAlgn="auto">
              <a:spcAft>
                <a:spcPts val="0"/>
              </a:spcAft>
              <a:defRPr/>
            </a:pPr>
            <a:r>
              <a:rPr lang="en-US" smtClean="0">
                <a:ea typeface="+mj-ea"/>
              </a:rPr>
              <a:t>Habitually Truant Counts</a:t>
            </a:r>
          </a:p>
        </p:txBody>
      </p:sp>
      <p:sp>
        <p:nvSpPr>
          <p:cNvPr id="5" name="TextBox 4"/>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6" name="TextBox 5"/>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098797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 y="5181600"/>
            <a:ext cx="8305800" cy="762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8131" name="Picture 6" descr="C:\Documents and Settings\severson_a\Local Settings\Temporary Internet Files\Content.IE5\1IF1N92N\MC90043480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1462088"/>
            <a:ext cx="3186113"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ultiply 6"/>
          <p:cNvSpPr/>
          <p:nvPr/>
        </p:nvSpPr>
        <p:spPr>
          <a:xfrm>
            <a:off x="1117600" y="2459038"/>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Multiply 7"/>
          <p:cNvSpPr/>
          <p:nvPr/>
        </p:nvSpPr>
        <p:spPr>
          <a:xfrm>
            <a:off x="1905000" y="305435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Multiply 8"/>
          <p:cNvSpPr/>
          <p:nvPr/>
        </p:nvSpPr>
        <p:spPr>
          <a:xfrm>
            <a:off x="1651000" y="274320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Multiply 9"/>
          <p:cNvSpPr/>
          <p:nvPr/>
        </p:nvSpPr>
        <p:spPr>
          <a:xfrm>
            <a:off x="1104900" y="340995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a:off x="3708400" y="2609850"/>
            <a:ext cx="1219200" cy="990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7" name="TextBox 11"/>
          <p:cNvSpPr txBox="1">
            <a:spLocks noChangeArrowheads="1"/>
          </p:cNvSpPr>
          <p:nvPr/>
        </p:nvSpPr>
        <p:spPr bwMode="auto">
          <a:xfrm>
            <a:off x="5334000" y="1814513"/>
            <a:ext cx="32766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600">
                <a:latin typeface="Arial" charset="0"/>
              </a:rPr>
              <a:t>1 count of Truancy: 4 or more Days in one calendar month </a:t>
            </a:r>
          </a:p>
        </p:txBody>
      </p:sp>
      <p:sp>
        <p:nvSpPr>
          <p:cNvPr id="13" name="Multiply 12"/>
          <p:cNvSpPr/>
          <p:nvPr/>
        </p:nvSpPr>
        <p:spPr>
          <a:xfrm>
            <a:off x="609600" y="5181600"/>
            <a:ext cx="381000" cy="381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9" name="TextBox 13"/>
          <p:cNvSpPr txBox="1">
            <a:spLocks noChangeArrowheads="1"/>
          </p:cNvSpPr>
          <p:nvPr/>
        </p:nvSpPr>
        <p:spPr bwMode="auto">
          <a:xfrm>
            <a:off x="914400" y="51054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latin typeface="Arial" charset="0"/>
              </a:rPr>
              <a:t>Unexcused Absences for Sally in March.  (Total Unexcused Absences in the School year is less than 10)</a:t>
            </a:r>
          </a:p>
        </p:txBody>
      </p:sp>
      <p:pic>
        <p:nvPicPr>
          <p:cNvPr id="48140" name="Picture 12" descr="C:\Documents and Settings\severson_a\Local Settings\Temporary Internet Files\Content.IE5\FKAOTCDO\MC900094643[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2538" y="3124200"/>
            <a:ext cx="14398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pPr fontAlgn="auto">
              <a:spcAft>
                <a:spcPts val="0"/>
              </a:spcAft>
              <a:defRPr/>
            </a:pPr>
            <a:r>
              <a:rPr lang="en-US" dirty="0" smtClean="0">
                <a:ea typeface="+mj-ea"/>
              </a:rPr>
              <a:t>Reporting Habitually Truancy Example</a:t>
            </a:r>
            <a:endParaRPr lang="en-US" dirty="0">
              <a:ea typeface="+mj-ea"/>
            </a:endParaRPr>
          </a:p>
        </p:txBody>
      </p:sp>
      <p:sp>
        <p:nvSpPr>
          <p:cNvPr id="17" name="TextBox 16"/>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16" name="TextBox 15"/>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231296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127574480"/>
              </p:ext>
            </p:extLst>
          </p:nvPr>
        </p:nvGraphicFramePr>
        <p:xfrm>
          <a:off x="228601" y="1639238"/>
          <a:ext cx="3667918" cy="4402660"/>
        </p:xfrm>
        <a:graphic>
          <a:graphicData uri="http://schemas.openxmlformats.org/drawingml/2006/table">
            <a:tbl>
              <a:tblPr firstRow="1" bandRow="1">
                <a:tableStyleId>{3B4B98B0-60AC-42C2-AFA5-B58CD77FA1E5}</a:tableStyleId>
              </a:tblPr>
              <a:tblGrid>
                <a:gridCol w="1157961"/>
                <a:gridCol w="2509957"/>
              </a:tblGrid>
              <a:tr h="589562">
                <a:tc>
                  <a:txBody>
                    <a:bodyPr/>
                    <a:lstStyle/>
                    <a:p>
                      <a:r>
                        <a:rPr lang="en-US" sz="1800" dirty="0" smtClean="0"/>
                        <a:t>Month</a:t>
                      </a:r>
                      <a:endParaRPr lang="en-US" sz="1800" dirty="0"/>
                    </a:p>
                  </a:txBody>
                  <a:tcPr marL="252222" marR="252222" marT="45724" marB="45724"/>
                </a:tc>
                <a:tc>
                  <a:txBody>
                    <a:bodyPr/>
                    <a:lstStyle/>
                    <a:p>
                      <a:r>
                        <a:rPr lang="en-US" sz="1800" dirty="0" smtClean="0"/>
                        <a:t>#</a:t>
                      </a:r>
                      <a:r>
                        <a:rPr lang="en-US" sz="1800" baseline="0" dirty="0" smtClean="0"/>
                        <a:t> Unexcused Absences for Shirley</a:t>
                      </a:r>
                      <a:endParaRPr lang="en-US" sz="1800" dirty="0"/>
                    </a:p>
                  </a:txBody>
                  <a:tcPr marL="252222" marR="252222" marT="45724" marB="45724"/>
                </a:tc>
              </a:tr>
              <a:tr h="342052">
                <a:tc>
                  <a:txBody>
                    <a:bodyPr/>
                    <a:lstStyle/>
                    <a:p>
                      <a:pPr algn="l"/>
                      <a:r>
                        <a:rPr lang="en-US" sz="1600" dirty="0" smtClean="0"/>
                        <a:t>Aug</a:t>
                      </a:r>
                      <a:endParaRPr lang="en-US" sz="1600" b="1" dirty="0" smtClean="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Sept</a:t>
                      </a:r>
                      <a:endParaRPr lang="en-US" sz="1600" b="1" dirty="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Oct</a:t>
                      </a:r>
                      <a:endParaRPr lang="en-US" sz="1600" b="1" dirty="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Nov</a:t>
                      </a:r>
                      <a:endParaRPr lang="en-US" sz="1600" b="1" dirty="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Dec</a:t>
                      </a:r>
                      <a:endParaRPr lang="en-US" sz="1600" b="1" dirty="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Jan</a:t>
                      </a:r>
                      <a:endParaRPr lang="en-US" sz="1600" b="1" dirty="0" smtClean="0"/>
                    </a:p>
                  </a:txBody>
                  <a:tcPr marL="252222" marR="252222" marT="45724" marB="45724"/>
                </a:tc>
                <a:tc>
                  <a:txBody>
                    <a:bodyPr/>
                    <a:lstStyle/>
                    <a:p>
                      <a:pPr algn="ctr"/>
                      <a:r>
                        <a:rPr lang="en-US" sz="1600" dirty="0" smtClean="0"/>
                        <a:t>1</a:t>
                      </a:r>
                      <a:endParaRPr lang="en-US" sz="1600" b="1" dirty="0"/>
                    </a:p>
                  </a:txBody>
                  <a:tcPr marL="252222" marR="252222" marT="45724" marB="45724"/>
                </a:tc>
              </a:tr>
              <a:tr h="342052">
                <a:tc>
                  <a:txBody>
                    <a:bodyPr/>
                    <a:lstStyle/>
                    <a:p>
                      <a:pPr algn="l"/>
                      <a:r>
                        <a:rPr lang="en-US" sz="1600" dirty="0" smtClean="0"/>
                        <a:t>Feb</a:t>
                      </a:r>
                      <a:endParaRPr lang="en-US" sz="1600" b="1" dirty="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March</a:t>
                      </a:r>
                      <a:endParaRPr lang="en-US" sz="1600" b="1" dirty="0"/>
                    </a:p>
                  </a:txBody>
                  <a:tcPr marL="252222" marR="252222" marT="45724" marB="45724"/>
                </a:tc>
                <a:tc>
                  <a:txBody>
                    <a:bodyPr/>
                    <a:lstStyle/>
                    <a:p>
                      <a:pPr algn="ctr"/>
                      <a:r>
                        <a:rPr lang="en-US" sz="1600" dirty="0" smtClean="0"/>
                        <a:t>2</a:t>
                      </a:r>
                      <a:endParaRPr lang="en-US" sz="1600" b="1" dirty="0"/>
                    </a:p>
                  </a:txBody>
                  <a:tcPr marL="252222" marR="252222" marT="45724" marB="45724"/>
                </a:tc>
              </a:tr>
              <a:tr h="342052">
                <a:tc>
                  <a:txBody>
                    <a:bodyPr/>
                    <a:lstStyle/>
                    <a:p>
                      <a:pPr algn="l"/>
                      <a:r>
                        <a:rPr lang="en-US" sz="1600" dirty="0" smtClean="0"/>
                        <a:t>April</a:t>
                      </a:r>
                      <a:endParaRPr lang="en-US" sz="1600" b="1" dirty="0"/>
                    </a:p>
                  </a:txBody>
                  <a:tcPr marL="252222" marR="252222" marT="45724" marB="45724"/>
                </a:tc>
                <a:tc>
                  <a:txBody>
                    <a:bodyPr/>
                    <a:lstStyle/>
                    <a:p>
                      <a:pPr algn="ctr"/>
                      <a:r>
                        <a:rPr lang="en-US" sz="1600" dirty="0" smtClean="0"/>
                        <a:t>0</a:t>
                      </a:r>
                      <a:endParaRPr lang="en-US" sz="1600" b="1" dirty="0"/>
                    </a:p>
                  </a:txBody>
                  <a:tcPr marL="252222" marR="252222" marT="45724" marB="45724"/>
                </a:tc>
              </a:tr>
              <a:tr h="342052">
                <a:tc>
                  <a:txBody>
                    <a:bodyPr/>
                    <a:lstStyle/>
                    <a:p>
                      <a:pPr algn="l"/>
                      <a:r>
                        <a:rPr lang="en-US" sz="1600" dirty="0" smtClean="0"/>
                        <a:t>May</a:t>
                      </a:r>
                      <a:endParaRPr lang="en-US" sz="1600" b="1" dirty="0"/>
                    </a:p>
                  </a:txBody>
                  <a:tcPr marL="252222" marR="252222" marT="45724" marB="45724"/>
                </a:tc>
                <a:tc>
                  <a:txBody>
                    <a:bodyPr/>
                    <a:lstStyle/>
                    <a:p>
                      <a:pPr algn="ctr"/>
                      <a:r>
                        <a:rPr lang="en-US" sz="1600" dirty="0" smtClean="0"/>
                        <a:t>4</a:t>
                      </a:r>
                      <a:endParaRPr lang="en-US" sz="1600" b="1" dirty="0"/>
                    </a:p>
                  </a:txBody>
                  <a:tcPr marL="252222" marR="252222" marT="45724" marB="45724"/>
                </a:tc>
              </a:tr>
              <a:tr h="342052">
                <a:tc>
                  <a:txBody>
                    <a:bodyPr/>
                    <a:lstStyle/>
                    <a:p>
                      <a:pPr algn="l"/>
                      <a:r>
                        <a:rPr lang="en-US" sz="1600" dirty="0" smtClean="0"/>
                        <a:t>TOTAL</a:t>
                      </a:r>
                      <a:endParaRPr lang="en-US" sz="1600" b="1" dirty="0"/>
                    </a:p>
                  </a:txBody>
                  <a:tcPr marL="252222" marR="252222" marT="45724" marB="45724"/>
                </a:tc>
                <a:tc>
                  <a:txBody>
                    <a:bodyPr/>
                    <a:lstStyle/>
                    <a:p>
                      <a:pPr algn="ctr"/>
                      <a:r>
                        <a:rPr lang="en-US" sz="1600" dirty="0" smtClean="0"/>
                        <a:t>10</a:t>
                      </a:r>
                      <a:endParaRPr lang="en-US" sz="1600" b="1" dirty="0"/>
                    </a:p>
                  </a:txBody>
                  <a:tcPr marL="252222" marR="252222" marT="45724" marB="45724"/>
                </a:tc>
              </a:tr>
            </a:tbl>
          </a:graphicData>
        </a:graphic>
      </p:graphicFrame>
      <p:sp>
        <p:nvSpPr>
          <p:cNvPr id="5" name="Title 4"/>
          <p:cNvSpPr>
            <a:spLocks noGrp="1"/>
          </p:cNvSpPr>
          <p:nvPr>
            <p:ph type="title"/>
          </p:nvPr>
        </p:nvSpPr>
        <p:spPr/>
        <p:txBody>
          <a:bodyPr/>
          <a:lstStyle/>
          <a:p>
            <a:pPr fontAlgn="auto">
              <a:spcAft>
                <a:spcPts val="0"/>
              </a:spcAft>
              <a:defRPr/>
            </a:pPr>
            <a:r>
              <a:rPr lang="en-US" dirty="0">
                <a:ea typeface="+mj-ea"/>
              </a:rPr>
              <a:t>Reporting Habitually Truancy </a:t>
            </a:r>
            <a:r>
              <a:rPr lang="en-US" dirty="0" smtClean="0">
                <a:ea typeface="+mj-ea"/>
              </a:rPr>
              <a:t>Example</a:t>
            </a:r>
            <a:endParaRPr lang="en-US" dirty="0">
              <a:ea typeface="+mj-ea"/>
            </a:endParaRPr>
          </a:p>
        </p:txBody>
      </p:sp>
      <p:sp>
        <p:nvSpPr>
          <p:cNvPr id="49197" name="TextBox 7"/>
          <p:cNvSpPr txBox="1">
            <a:spLocks noChangeArrowheads="1"/>
          </p:cNvSpPr>
          <p:nvPr/>
        </p:nvSpPr>
        <p:spPr bwMode="auto">
          <a:xfrm>
            <a:off x="6743700" y="3263900"/>
            <a:ext cx="1857375" cy="1569660"/>
          </a:xfrm>
          <a:prstGeom prst="rect">
            <a:avLst/>
          </a:prstGeom>
          <a:solidFill>
            <a:schemeClr val="tx2"/>
          </a:solidFill>
          <a:ln>
            <a:noFill/>
          </a:ln>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dirty="0">
                <a:latin typeface="Arial" charset="0"/>
              </a:rPr>
              <a:t>1 count of Truancy: Met Both Conditions</a:t>
            </a:r>
            <a:endParaRPr lang="en-US" altLang="en-US" sz="4400" dirty="0">
              <a:latin typeface="Arial" charset="0"/>
            </a:endParaRPr>
          </a:p>
        </p:txBody>
      </p:sp>
      <p:pic>
        <p:nvPicPr>
          <p:cNvPr id="49198" name="Picture 3" descr="C:\Documents and Settings\severson_a\Local Settings\Temporary Internet Files\Content.IE5\FKAOTCDO\MC900310846[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64255" y="4358917"/>
            <a:ext cx="1808163"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305425" y="4048730"/>
            <a:ext cx="978408" cy="484632"/>
          </a:xfrm>
          <a:prstGeom prst="rightArrow">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2829" y="6393555"/>
            <a:ext cx="2770495"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Data</a:t>
            </a:r>
            <a:endParaRPr lang="en-US" dirty="0">
              <a:solidFill>
                <a:schemeClr val="tx1">
                  <a:lumMod val="75000"/>
                </a:schemeClr>
              </a:solidFill>
            </a:endParaRPr>
          </a:p>
        </p:txBody>
      </p:sp>
      <p:sp>
        <p:nvSpPr>
          <p:cNvPr id="9" name="TextBox 8"/>
          <p:cNvSpPr txBox="1"/>
          <p:nvPr/>
        </p:nvSpPr>
        <p:spPr>
          <a:xfrm>
            <a:off x="122829" y="6393555"/>
            <a:ext cx="4326341" cy="369332"/>
          </a:xfrm>
          <a:prstGeom prst="rect">
            <a:avLst/>
          </a:prstGeom>
          <a:solidFill>
            <a:schemeClr val="tx2"/>
          </a:solidFill>
        </p:spPr>
        <p:txBody>
          <a:bodyPr wrap="square" rtlCol="0">
            <a:spAutoFit/>
          </a:bodyPr>
          <a:lstStyle/>
          <a:p>
            <a:r>
              <a:rPr lang="en-US" dirty="0" smtClean="0">
                <a:solidFill>
                  <a:schemeClr val="tx1">
                    <a:lumMod val="75000"/>
                  </a:schemeClr>
                </a:solidFill>
              </a:rPr>
              <a:t>Attendance </a:t>
            </a:r>
            <a:endParaRPr lang="en-US" dirty="0">
              <a:solidFill>
                <a:schemeClr val="tx1">
                  <a:lumMod val="75000"/>
                </a:schemeClr>
              </a:solidFill>
            </a:endParaRPr>
          </a:p>
        </p:txBody>
      </p:sp>
    </p:spTree>
    <p:extLst>
      <p:ext uri="{BB962C8B-B14F-4D97-AF65-F5344CB8AC3E}">
        <p14:creationId xmlns:p14="http://schemas.microsoft.com/office/powerpoint/2010/main" val="279484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a:t>
            </a:r>
            <a:endParaRPr lang="en-US" dirty="0"/>
          </a:p>
        </p:txBody>
      </p:sp>
      <p:pic>
        <p:nvPicPr>
          <p:cNvPr id="11" name="Picture 15" descr="C:\Users\severson_a\AppData\Local\Microsoft\Windows\Temporary Internet Files\Content.IE5\JAUUZQ2X\AnimatedEyes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49781" y="2963035"/>
            <a:ext cx="1689078" cy="1813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25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C:\Users\severson_a\AppData\Local\Microsoft\Windows\Temporary Internet Files\Content.IE5\R00V25P7\no[1].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62869" y="2931066"/>
            <a:ext cx="2456598" cy="24565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No Reportable Incidents</a:t>
            </a:r>
            <a:endParaRPr lang="en-US" dirty="0"/>
          </a:p>
        </p:txBody>
      </p:sp>
      <p:sp>
        <p:nvSpPr>
          <p:cNvPr id="2" name="TextBox 1"/>
          <p:cNvSpPr txBox="1"/>
          <p:nvPr/>
        </p:nvSpPr>
        <p:spPr>
          <a:xfrm>
            <a:off x="1419367" y="3743867"/>
            <a:ext cx="5827593" cy="830997"/>
          </a:xfrm>
          <a:prstGeom prst="rect">
            <a:avLst/>
          </a:prstGeom>
          <a:noFill/>
        </p:spPr>
        <p:txBody>
          <a:bodyPr wrap="square" rtlCol="0">
            <a:spAutoFit/>
          </a:bodyPr>
          <a:lstStyle/>
          <a:p>
            <a:pPr algn="ctr"/>
            <a:r>
              <a:rPr lang="en-US" sz="4800" dirty="0" smtClean="0">
                <a:solidFill>
                  <a:schemeClr val="bg1">
                    <a:lumMod val="75000"/>
                  </a:schemeClr>
                </a:solidFill>
              </a:rPr>
              <a:t>Incidents</a:t>
            </a:r>
            <a:endParaRPr lang="en-US" sz="4800" dirty="0">
              <a:solidFill>
                <a:schemeClr val="bg1">
                  <a:lumMod val="75000"/>
                </a:schemeClr>
              </a:solidFill>
            </a:endParaRPr>
          </a:p>
        </p:txBody>
      </p:sp>
    </p:spTree>
    <p:extLst>
      <p:ext uri="{BB962C8B-B14F-4D97-AF65-F5344CB8AC3E}">
        <p14:creationId xmlns:p14="http://schemas.microsoft.com/office/powerpoint/2010/main" val="1091032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when a school has no incidents to report to CDE; either</a:t>
            </a:r>
          </a:p>
          <a:p>
            <a:pPr lvl="1"/>
            <a:r>
              <a:rPr lang="en-US" dirty="0"/>
              <a:t>No Disciplinary Incidents </a:t>
            </a:r>
            <a:r>
              <a:rPr lang="en-US" dirty="0" smtClean="0"/>
              <a:t>and/or</a:t>
            </a:r>
          </a:p>
          <a:p>
            <a:pPr lvl="1"/>
            <a:r>
              <a:rPr lang="en-US" dirty="0"/>
              <a:t>No Firearms to </a:t>
            </a:r>
            <a:r>
              <a:rPr lang="en-US" dirty="0" smtClean="0"/>
              <a:t>report</a:t>
            </a:r>
          </a:p>
          <a:p>
            <a:pPr marL="365760" lvl="1" indent="0">
              <a:buNone/>
            </a:pPr>
            <a:endParaRPr lang="en-US" dirty="0" smtClean="0"/>
          </a:p>
          <a:p>
            <a:r>
              <a:rPr lang="en-US" dirty="0" smtClean="0"/>
              <a:t>A separate tab in Data Pipeline, </a:t>
            </a:r>
            <a:r>
              <a:rPr lang="en-US" dirty="0"/>
              <a:t>under “SDA</a:t>
            </a:r>
            <a:r>
              <a:rPr lang="en-US" dirty="0" smtClean="0"/>
              <a:t>”</a:t>
            </a:r>
          </a:p>
          <a:p>
            <a:pPr marL="45720" indent="0">
              <a:buNone/>
            </a:pPr>
            <a:endParaRPr lang="en-US" dirty="0" smtClean="0"/>
          </a:p>
          <a:p>
            <a:r>
              <a:rPr lang="en-US" dirty="0" smtClean="0"/>
              <a:t>Can </a:t>
            </a:r>
            <a:r>
              <a:rPr lang="en-US" dirty="0"/>
              <a:t>be updated throughout the SDA process.  </a:t>
            </a:r>
            <a:endParaRPr lang="en-US" dirty="0" smtClean="0"/>
          </a:p>
          <a:p>
            <a:pPr lvl="1"/>
            <a:r>
              <a:rPr lang="en-US" dirty="0" smtClean="0"/>
              <a:t>If </a:t>
            </a:r>
            <a:r>
              <a:rPr lang="en-US" dirty="0"/>
              <a:t>marked as “No” initially, this can be updated to “Yes” for a school if needed and vice versa, until the data is finalized.</a:t>
            </a:r>
          </a:p>
          <a:p>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smtClean="0"/>
              <a:t>No Reportable Incidents</a:t>
            </a:r>
            <a:endParaRPr lang="en-US" dirty="0"/>
          </a:p>
        </p:txBody>
      </p:sp>
    </p:spTree>
    <p:extLst>
      <p:ext uri="{BB962C8B-B14F-4D97-AF65-F5344CB8AC3E}">
        <p14:creationId xmlns:p14="http://schemas.microsoft.com/office/powerpoint/2010/main" val="3320615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Disciplinary Incidents column:</a:t>
            </a:r>
          </a:p>
          <a:p>
            <a:pPr lvl="1"/>
            <a:r>
              <a:rPr lang="en-US" dirty="0" smtClean="0"/>
              <a:t>“</a:t>
            </a:r>
            <a:r>
              <a:rPr lang="en-US" dirty="0"/>
              <a:t>Yes” </a:t>
            </a:r>
            <a:r>
              <a:rPr lang="en-US" dirty="0" smtClean="0"/>
              <a:t>indicates:</a:t>
            </a:r>
          </a:p>
          <a:p>
            <a:pPr lvl="2"/>
            <a:r>
              <a:rPr lang="en-US" dirty="0" smtClean="0"/>
              <a:t> the </a:t>
            </a:r>
            <a:r>
              <a:rPr lang="en-US" dirty="0"/>
              <a:t>school is included </a:t>
            </a:r>
            <a:r>
              <a:rPr lang="en-US" dirty="0" smtClean="0"/>
              <a:t>in the </a:t>
            </a:r>
            <a:r>
              <a:rPr lang="en-US" dirty="0"/>
              <a:t>Discipline by Action file AND </a:t>
            </a:r>
            <a:endParaRPr lang="en-US" dirty="0" smtClean="0"/>
          </a:p>
          <a:p>
            <a:pPr lvl="2"/>
            <a:r>
              <a:rPr lang="en-US" dirty="0" smtClean="0"/>
              <a:t>The school is included in the </a:t>
            </a:r>
            <a:r>
              <a:rPr lang="en-US" dirty="0"/>
              <a:t>Discipline by Student Demographic </a:t>
            </a:r>
            <a:r>
              <a:rPr lang="en-US" dirty="0" smtClean="0"/>
              <a:t>file</a:t>
            </a:r>
          </a:p>
          <a:p>
            <a:pPr marL="640080" lvl="2" indent="0">
              <a:buNone/>
            </a:pPr>
            <a:endParaRPr lang="en-US" dirty="0"/>
          </a:p>
          <a:p>
            <a:pPr lvl="1"/>
            <a:r>
              <a:rPr lang="en-US" dirty="0"/>
              <a:t>“No” indicates:</a:t>
            </a:r>
          </a:p>
          <a:p>
            <a:pPr lvl="2"/>
            <a:r>
              <a:rPr lang="en-US" dirty="0"/>
              <a:t>The school is not included in </a:t>
            </a:r>
            <a:r>
              <a:rPr lang="en-US" dirty="0" smtClean="0"/>
              <a:t>the Discipline </a:t>
            </a:r>
            <a:r>
              <a:rPr lang="en-US" dirty="0"/>
              <a:t>by Action file </a:t>
            </a:r>
            <a:r>
              <a:rPr lang="en-US" dirty="0" smtClean="0"/>
              <a:t>AND</a:t>
            </a:r>
          </a:p>
          <a:p>
            <a:pPr lvl="2"/>
            <a:r>
              <a:rPr lang="en-US" dirty="0" smtClean="0"/>
              <a:t>The school is not included in the </a:t>
            </a:r>
            <a:r>
              <a:rPr lang="en-US" dirty="0"/>
              <a:t>Discipline by Student Demographic </a:t>
            </a:r>
            <a:r>
              <a:rPr lang="en-US" dirty="0" smtClean="0"/>
              <a:t>file</a:t>
            </a:r>
            <a:endParaRPr lang="en-US" dirty="0"/>
          </a:p>
          <a:p>
            <a:pPr lvl="2"/>
            <a:r>
              <a:rPr lang="en-US" dirty="0" smtClean="0"/>
              <a:t>If </a:t>
            </a:r>
            <a:r>
              <a:rPr lang="en-US" dirty="0"/>
              <a:t>all schools </a:t>
            </a:r>
            <a:r>
              <a:rPr lang="en-US" dirty="0" smtClean="0"/>
              <a:t>are marked as “No”, </a:t>
            </a:r>
            <a:r>
              <a:rPr lang="en-US" dirty="0"/>
              <a:t>then the LEA will not upload either the Discipline by Action file or the Discipline by Student Demographic file.</a:t>
            </a:r>
          </a:p>
          <a:p>
            <a:endParaRPr lang="en-US" dirty="0"/>
          </a:p>
        </p:txBody>
      </p:sp>
      <p:sp>
        <p:nvSpPr>
          <p:cNvPr id="3" name="Title 2"/>
          <p:cNvSpPr>
            <a:spLocks noGrp="1"/>
          </p:cNvSpPr>
          <p:nvPr>
            <p:ph type="title"/>
          </p:nvPr>
        </p:nvSpPr>
        <p:spPr/>
        <p:txBody>
          <a:bodyPr/>
          <a:lstStyle/>
          <a:p>
            <a:r>
              <a:rPr lang="en-US" dirty="0"/>
              <a:t>No Reportable </a:t>
            </a:r>
            <a:r>
              <a:rPr lang="en-US" dirty="0" smtClean="0"/>
              <a:t>Incidents – Disciplinary Incidents</a:t>
            </a:r>
            <a:endParaRPr lang="en-US" dirty="0"/>
          </a:p>
        </p:txBody>
      </p:sp>
    </p:spTree>
    <p:extLst>
      <p:ext uri="{BB962C8B-B14F-4D97-AF65-F5344CB8AC3E}">
        <p14:creationId xmlns:p14="http://schemas.microsoft.com/office/powerpoint/2010/main" val="1204757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Firearms brought column:</a:t>
            </a:r>
            <a:endParaRPr lang="en-US" dirty="0"/>
          </a:p>
          <a:p>
            <a:pPr lvl="1"/>
            <a:r>
              <a:rPr lang="en-US" sz="2400" dirty="0"/>
              <a:t>“Yes” indicates:</a:t>
            </a:r>
          </a:p>
          <a:p>
            <a:pPr lvl="2"/>
            <a:r>
              <a:rPr lang="en-US" dirty="0"/>
              <a:t>The school is included in the Firearm (GFSA) data file </a:t>
            </a:r>
            <a:r>
              <a:rPr lang="en-US" dirty="0" smtClean="0"/>
              <a:t>uploaded</a:t>
            </a:r>
          </a:p>
          <a:p>
            <a:pPr marL="640080" lvl="2" indent="0">
              <a:buNone/>
            </a:pPr>
            <a:endParaRPr lang="en-US" dirty="0"/>
          </a:p>
          <a:p>
            <a:pPr lvl="1"/>
            <a:r>
              <a:rPr lang="en-US" sz="2400" dirty="0"/>
              <a:t>“No” indicates:</a:t>
            </a:r>
          </a:p>
          <a:p>
            <a:pPr lvl="2"/>
            <a:r>
              <a:rPr lang="en-US" dirty="0"/>
              <a:t>The school is not included in the Firearm (GFSA) data file uploaded.</a:t>
            </a:r>
          </a:p>
          <a:p>
            <a:pPr lvl="2"/>
            <a:r>
              <a:rPr lang="en-US" dirty="0"/>
              <a:t>If all schools in the district have this indication, then the LEA will not upload the Firearm (GFSA) data file.</a:t>
            </a:r>
          </a:p>
          <a:p>
            <a:endParaRPr lang="en-US" dirty="0"/>
          </a:p>
        </p:txBody>
      </p:sp>
      <p:sp>
        <p:nvSpPr>
          <p:cNvPr id="3" name="Title 2"/>
          <p:cNvSpPr>
            <a:spLocks noGrp="1"/>
          </p:cNvSpPr>
          <p:nvPr>
            <p:ph type="title"/>
          </p:nvPr>
        </p:nvSpPr>
        <p:spPr/>
        <p:txBody>
          <a:bodyPr/>
          <a:lstStyle/>
          <a:p>
            <a:r>
              <a:rPr lang="en-US" dirty="0"/>
              <a:t>No Reportable </a:t>
            </a:r>
            <a:r>
              <a:rPr lang="en-US" dirty="0" smtClean="0"/>
              <a:t>Incidents – Firearm Incidents</a:t>
            </a:r>
            <a:endParaRPr lang="en-US" dirty="0"/>
          </a:p>
        </p:txBody>
      </p:sp>
    </p:spTree>
    <p:extLst>
      <p:ext uri="{BB962C8B-B14F-4D97-AF65-F5344CB8AC3E}">
        <p14:creationId xmlns:p14="http://schemas.microsoft.com/office/powerpoint/2010/main" val="1037693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Checklist of Steps</a:t>
            </a:r>
            <a:endParaRPr lang="en-US" dirty="0"/>
          </a:p>
        </p:txBody>
      </p:sp>
      <p:pic>
        <p:nvPicPr>
          <p:cNvPr id="3074" name="Picture 2" descr="C:\Users\severson_a\AppData\Local\Microsoft\Windows\Temporary Internet Files\Content.IE5\JAUUZQ2X\dreamstime_l_1888766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80179" y="3101166"/>
            <a:ext cx="1501254" cy="207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192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45720" lvl="0" indent="0">
              <a:buNone/>
            </a:pPr>
            <a:r>
              <a:rPr lang="en-US" u="sng" dirty="0" smtClean="0">
                <a:hlinkClick r:id="rId2"/>
              </a:rPr>
              <a:t>https</a:t>
            </a:r>
            <a:r>
              <a:rPr lang="en-US" u="sng" dirty="0">
                <a:hlinkClick r:id="rId2"/>
              </a:rPr>
              <a:t>://cdx.cde.state.co.us/pipeline</a:t>
            </a:r>
            <a:endParaRPr lang="en-US" dirty="0"/>
          </a:p>
          <a:p>
            <a:endParaRPr lang="en-US" dirty="0"/>
          </a:p>
        </p:txBody>
      </p:sp>
      <p:sp>
        <p:nvSpPr>
          <p:cNvPr id="6" name="Title 5"/>
          <p:cNvSpPr>
            <a:spLocks noGrp="1"/>
          </p:cNvSpPr>
          <p:nvPr>
            <p:ph type="title"/>
          </p:nvPr>
        </p:nvSpPr>
        <p:spPr/>
        <p:txBody>
          <a:bodyPr/>
          <a:lstStyle/>
          <a:p>
            <a:pPr marL="502920" lvl="0" indent="-457200" algn="l"/>
            <a:r>
              <a:rPr lang="en-US" dirty="0" smtClean="0"/>
              <a:t>1</a:t>
            </a:r>
            <a:r>
              <a:rPr lang="en-US" baseline="30000" dirty="0" smtClean="0"/>
              <a:t>st</a:t>
            </a:r>
            <a:r>
              <a:rPr lang="en-US" dirty="0" smtClean="0"/>
              <a:t> - Login </a:t>
            </a:r>
            <a:r>
              <a:rPr lang="en-US" dirty="0"/>
              <a:t>to Data </a:t>
            </a:r>
            <a:r>
              <a:rPr lang="en-US" dirty="0" smtClean="0"/>
              <a:t>Pipeline</a:t>
            </a:r>
            <a:endParaRPr lang="en-US" sz="2400" dirty="0">
              <a:solidFill>
                <a:schemeClr val="bg1">
                  <a:lumMod val="95000"/>
                </a:schemeClr>
              </a:solidFill>
            </a:endParaRPr>
          </a:p>
        </p:txBody>
      </p:sp>
      <p:pic>
        <p:nvPicPr>
          <p:cNvPr id="8" name="Picture 7"/>
          <p:cNvPicPr/>
          <p:nvPr/>
        </p:nvPicPr>
        <p:blipFill>
          <a:blip r:embed="rId3"/>
          <a:stretch>
            <a:fillRect/>
          </a:stretch>
        </p:blipFill>
        <p:spPr>
          <a:xfrm>
            <a:off x="1822131" y="2287270"/>
            <a:ext cx="5499735" cy="3978275"/>
          </a:xfrm>
          <a:prstGeom prst="rect">
            <a:avLst/>
          </a:prstGeom>
          <a:ln w="19050">
            <a:solidFill>
              <a:schemeClr val="tx1"/>
            </a:solidFill>
          </a:ln>
        </p:spPr>
      </p:pic>
      <p:sp>
        <p:nvSpPr>
          <p:cNvPr id="9" name="Text Box 2"/>
          <p:cNvSpPr txBox="1">
            <a:spLocks noChangeArrowheads="1"/>
          </p:cNvSpPr>
          <p:nvPr/>
        </p:nvSpPr>
        <p:spPr bwMode="auto">
          <a:xfrm>
            <a:off x="3307004" y="3574018"/>
            <a:ext cx="2724150" cy="369332"/>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dirty="0">
                <a:effectLst/>
                <a:latin typeface="Calibri"/>
                <a:ea typeface="ＭＳ Ｐゴシック"/>
                <a:cs typeface="Times New Roman"/>
              </a:rPr>
              <a:t>Username = email address</a:t>
            </a:r>
          </a:p>
        </p:txBody>
      </p:sp>
      <p:sp>
        <p:nvSpPr>
          <p:cNvPr id="10" name="Text Box 2"/>
          <p:cNvSpPr txBox="1">
            <a:spLocks noChangeArrowheads="1"/>
          </p:cNvSpPr>
          <p:nvPr/>
        </p:nvSpPr>
        <p:spPr bwMode="auto">
          <a:xfrm>
            <a:off x="3276600" y="4373274"/>
            <a:ext cx="3333997" cy="584775"/>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600" dirty="0">
                <a:effectLst/>
                <a:latin typeface="Calibri"/>
                <a:ea typeface="ＭＳ Ｐゴシック"/>
                <a:cs typeface="Times New Roman"/>
              </a:rPr>
              <a:t>Password = determined by you.  Use the ‘I forgot my password’ if needed.</a:t>
            </a:r>
          </a:p>
        </p:txBody>
      </p:sp>
      <p:cxnSp>
        <p:nvCxnSpPr>
          <p:cNvPr id="11" name="Straight Arrow Connector 10"/>
          <p:cNvCxnSpPr/>
          <p:nvPr/>
        </p:nvCxnSpPr>
        <p:spPr>
          <a:xfrm flipH="1">
            <a:off x="3029001" y="3839718"/>
            <a:ext cx="292735" cy="1846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843530" y="4276407"/>
            <a:ext cx="463475" cy="1631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843530" y="4597400"/>
            <a:ext cx="429260" cy="136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503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a:t>
            </a:r>
            <a:r>
              <a:rPr lang="en-US" baseline="30000" dirty="0" smtClean="0"/>
              <a:t>nd*</a:t>
            </a:r>
            <a:r>
              <a:rPr lang="en-US" dirty="0" smtClean="0"/>
              <a:t> – No Reportable Incidents</a:t>
            </a:r>
            <a:endParaRPr lang="en-US" dirty="0"/>
          </a:p>
        </p:txBody>
      </p:sp>
      <p:pic>
        <p:nvPicPr>
          <p:cNvPr id="5" name="Picture 4"/>
          <p:cNvPicPr/>
          <p:nvPr/>
        </p:nvPicPr>
        <p:blipFill>
          <a:blip r:embed="rId2"/>
          <a:stretch>
            <a:fillRect/>
          </a:stretch>
        </p:blipFill>
        <p:spPr>
          <a:xfrm>
            <a:off x="200026" y="1724026"/>
            <a:ext cx="1730882" cy="1673922"/>
          </a:xfrm>
          <a:prstGeom prst="rect">
            <a:avLst/>
          </a:prstGeom>
          <a:ln>
            <a:solidFill>
              <a:schemeClr val="tx1"/>
            </a:solidFill>
          </a:ln>
        </p:spPr>
      </p:pic>
      <p:pic>
        <p:nvPicPr>
          <p:cNvPr id="6" name="Picture 5"/>
          <p:cNvPicPr/>
          <p:nvPr/>
        </p:nvPicPr>
        <p:blipFill>
          <a:blip r:embed="rId3"/>
          <a:stretch>
            <a:fillRect/>
          </a:stretch>
        </p:blipFill>
        <p:spPr>
          <a:xfrm>
            <a:off x="2813812" y="1956115"/>
            <a:ext cx="5492750" cy="1193165"/>
          </a:xfrm>
          <a:prstGeom prst="rect">
            <a:avLst/>
          </a:prstGeom>
          <a:ln w="19050">
            <a:solidFill>
              <a:schemeClr val="tx1"/>
            </a:solidFill>
          </a:ln>
        </p:spPr>
      </p:pic>
      <p:pic>
        <p:nvPicPr>
          <p:cNvPr id="7" name="Picture 6"/>
          <p:cNvPicPr/>
          <p:nvPr/>
        </p:nvPicPr>
        <p:blipFill>
          <a:blip r:embed="rId4"/>
          <a:stretch>
            <a:fillRect/>
          </a:stretch>
        </p:blipFill>
        <p:spPr>
          <a:xfrm>
            <a:off x="1851025" y="3695700"/>
            <a:ext cx="5438140" cy="967740"/>
          </a:xfrm>
          <a:prstGeom prst="rect">
            <a:avLst/>
          </a:prstGeom>
          <a:ln w="19050">
            <a:solidFill>
              <a:schemeClr val="tx1"/>
            </a:solidFill>
          </a:ln>
        </p:spPr>
      </p:pic>
      <p:pic>
        <p:nvPicPr>
          <p:cNvPr id="8" name="Picture 7"/>
          <p:cNvPicPr/>
          <p:nvPr/>
        </p:nvPicPr>
        <p:blipFill>
          <a:blip r:embed="rId5"/>
          <a:stretch>
            <a:fillRect/>
          </a:stretch>
        </p:blipFill>
        <p:spPr>
          <a:xfrm>
            <a:off x="1851025" y="4932044"/>
            <a:ext cx="5438140" cy="681990"/>
          </a:xfrm>
          <a:prstGeom prst="rect">
            <a:avLst/>
          </a:prstGeom>
          <a:ln w="19050">
            <a:solidFill>
              <a:schemeClr val="tx1"/>
            </a:solidFill>
          </a:ln>
        </p:spPr>
      </p:pic>
      <p:sp>
        <p:nvSpPr>
          <p:cNvPr id="9" name="Right Arrow 8"/>
          <p:cNvSpPr/>
          <p:nvPr/>
        </p:nvSpPr>
        <p:spPr>
          <a:xfrm>
            <a:off x="1835404" y="22545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943600" y="3100197"/>
            <a:ext cx="484632" cy="595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441704" y="5263894"/>
            <a:ext cx="489204" cy="350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5903892"/>
            <a:ext cx="7861110" cy="954107"/>
          </a:xfrm>
          <a:prstGeom prst="rect">
            <a:avLst/>
          </a:prstGeom>
          <a:noFill/>
        </p:spPr>
        <p:txBody>
          <a:bodyPr wrap="square" rtlCol="0">
            <a:spAutoFit/>
          </a:bodyPr>
          <a:lstStyle/>
          <a:p>
            <a:r>
              <a:rPr lang="en-US" sz="2800" dirty="0" smtClean="0">
                <a:solidFill>
                  <a:schemeClr val="tx1">
                    <a:lumMod val="50000"/>
                  </a:schemeClr>
                </a:solidFill>
              </a:rPr>
              <a:t>*Note: this step can be performed throughout the process if changes are needed</a:t>
            </a:r>
            <a:endParaRPr lang="en-US" sz="2800" dirty="0">
              <a:solidFill>
                <a:schemeClr val="tx1">
                  <a:lumMod val="50000"/>
                </a:schemeClr>
              </a:solidFill>
            </a:endParaRPr>
          </a:p>
        </p:txBody>
      </p:sp>
    </p:spTree>
    <p:extLst>
      <p:ext uri="{BB962C8B-B14F-4D97-AF65-F5344CB8AC3E}">
        <p14:creationId xmlns:p14="http://schemas.microsoft.com/office/powerpoint/2010/main" val="1558537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a:t>
            </a:r>
            <a:r>
              <a:rPr lang="en-US" baseline="30000" dirty="0" smtClean="0"/>
              <a:t>rd</a:t>
            </a:r>
            <a:r>
              <a:rPr lang="en-US" dirty="0" smtClean="0"/>
              <a:t> – Upload each File</a:t>
            </a:r>
            <a:endParaRPr lang="en-US" dirty="0"/>
          </a:p>
        </p:txBody>
      </p:sp>
      <p:pic>
        <p:nvPicPr>
          <p:cNvPr id="5" name="Picture 4"/>
          <p:cNvPicPr/>
          <p:nvPr/>
        </p:nvPicPr>
        <p:blipFill>
          <a:blip r:embed="rId2"/>
          <a:stretch>
            <a:fillRect/>
          </a:stretch>
        </p:blipFill>
        <p:spPr>
          <a:xfrm>
            <a:off x="289877" y="1624965"/>
            <a:ext cx="5459095" cy="3417570"/>
          </a:xfrm>
          <a:prstGeom prst="rect">
            <a:avLst/>
          </a:prstGeom>
          <a:ln w="19050">
            <a:solidFill>
              <a:schemeClr val="tx1"/>
            </a:solidFill>
          </a:ln>
        </p:spPr>
      </p:pic>
      <p:graphicFrame>
        <p:nvGraphicFramePr>
          <p:cNvPr id="6" name="Table 5"/>
          <p:cNvGraphicFramePr>
            <a:graphicFrameLocks noGrp="1"/>
          </p:cNvGraphicFramePr>
          <p:nvPr>
            <p:extLst>
              <p:ext uri="{D42A27DB-BD31-4B8C-83A1-F6EECF244321}">
                <p14:modId xmlns:p14="http://schemas.microsoft.com/office/powerpoint/2010/main" val="1674609577"/>
              </p:ext>
            </p:extLst>
          </p:nvPr>
        </p:nvGraphicFramePr>
        <p:xfrm>
          <a:off x="4405947" y="2583497"/>
          <a:ext cx="4000500" cy="2382837"/>
        </p:xfrm>
        <a:graphic>
          <a:graphicData uri="http://schemas.openxmlformats.org/drawingml/2006/table">
            <a:tbl>
              <a:tblPr firstRow="1" firstCol="1" bandRow="1">
                <a:tableStyleId>{F5AB1C69-6EDB-4FF4-983F-18BD219EF322}</a:tableStyleId>
              </a:tblPr>
              <a:tblGrid>
                <a:gridCol w="1325880"/>
                <a:gridCol w="2674620"/>
              </a:tblGrid>
              <a:tr h="198570">
                <a:tc>
                  <a:txBody>
                    <a:bodyPr/>
                    <a:lstStyle/>
                    <a:p>
                      <a:r>
                        <a:rPr lang="en-US" sz="1100" dirty="0">
                          <a:effectLst/>
                        </a:rPr>
                        <a:t>Dataset</a:t>
                      </a:r>
                      <a:endParaRPr lang="en-US" sz="1100" dirty="0">
                        <a:effectLst/>
                        <a:latin typeface="Calibri"/>
                        <a:ea typeface="Calibri"/>
                      </a:endParaRPr>
                    </a:p>
                  </a:txBody>
                  <a:tcPr marL="68580" marR="68580" marT="0" marB="0"/>
                </a:tc>
                <a:tc>
                  <a:txBody>
                    <a:bodyPr/>
                    <a:lstStyle/>
                    <a:p>
                      <a:r>
                        <a:rPr lang="en-US" sz="1100">
                          <a:effectLst/>
                        </a:rPr>
                        <a:t>School Discipline Attendance</a:t>
                      </a:r>
                      <a:endParaRPr lang="en-US" sz="1100">
                        <a:effectLst/>
                        <a:latin typeface="Calibri"/>
                        <a:ea typeface="Calibri"/>
                      </a:endParaRPr>
                    </a:p>
                  </a:txBody>
                  <a:tcPr marL="68580" marR="68580" marT="0" marB="0"/>
                </a:tc>
              </a:tr>
              <a:tr h="794279">
                <a:tc>
                  <a:txBody>
                    <a:bodyPr/>
                    <a:lstStyle/>
                    <a:p>
                      <a:r>
                        <a:rPr lang="en-US" sz="1100" dirty="0">
                          <a:effectLst/>
                        </a:rPr>
                        <a:t>File Type</a:t>
                      </a:r>
                      <a:endParaRPr lang="en-US" sz="1100" dirty="0">
                        <a:effectLst/>
                        <a:latin typeface="Calibri"/>
                        <a:ea typeface="Calibri"/>
                      </a:endParaRPr>
                    </a:p>
                  </a:txBody>
                  <a:tcPr marL="68580" marR="68580" marT="0" marB="0"/>
                </a:tc>
                <a:tc>
                  <a:txBody>
                    <a:bodyPr/>
                    <a:lstStyle/>
                    <a:p>
                      <a:r>
                        <a:rPr lang="en-US" sz="1100">
                          <a:effectLst/>
                        </a:rPr>
                        <a:t>Attendance Data OR</a:t>
                      </a:r>
                    </a:p>
                    <a:p>
                      <a:r>
                        <a:rPr lang="en-US" sz="1100">
                          <a:effectLst/>
                        </a:rPr>
                        <a:t>Discipline by Action OR</a:t>
                      </a:r>
                    </a:p>
                    <a:p>
                      <a:r>
                        <a:rPr lang="en-US" sz="1100">
                          <a:effectLst/>
                        </a:rPr>
                        <a:t>Discipline by Student Demo OR</a:t>
                      </a:r>
                    </a:p>
                    <a:p>
                      <a:r>
                        <a:rPr lang="en-US" sz="1100">
                          <a:effectLst/>
                        </a:rPr>
                        <a:t>Firearm Discipline</a:t>
                      </a:r>
                      <a:endParaRPr lang="en-US" sz="1100">
                        <a:effectLst/>
                        <a:latin typeface="Calibri"/>
                        <a:ea typeface="Calibri"/>
                      </a:endParaRPr>
                    </a:p>
                  </a:txBody>
                  <a:tcPr marL="68580" marR="68580" marT="0" marB="0"/>
                </a:tc>
              </a:tr>
              <a:tr h="198570">
                <a:tc>
                  <a:txBody>
                    <a:bodyPr/>
                    <a:lstStyle/>
                    <a:p>
                      <a:r>
                        <a:rPr lang="en-US" sz="1100">
                          <a:effectLst/>
                        </a:rPr>
                        <a:t>School Year</a:t>
                      </a:r>
                      <a:endParaRPr lang="en-US" sz="1100">
                        <a:effectLst/>
                        <a:latin typeface="Calibri"/>
                        <a:ea typeface="Calibri"/>
                      </a:endParaRPr>
                    </a:p>
                  </a:txBody>
                  <a:tcPr marL="68580" marR="68580" marT="0" marB="0"/>
                </a:tc>
                <a:tc>
                  <a:txBody>
                    <a:bodyPr/>
                    <a:lstStyle/>
                    <a:p>
                      <a:r>
                        <a:rPr lang="en-US" sz="1100">
                          <a:effectLst/>
                        </a:rPr>
                        <a:t>2014-15</a:t>
                      </a:r>
                      <a:endParaRPr lang="en-US" sz="1100">
                        <a:effectLst/>
                        <a:latin typeface="Calibri"/>
                        <a:ea typeface="Calibri"/>
                      </a:endParaRPr>
                    </a:p>
                  </a:txBody>
                  <a:tcPr marL="68580" marR="68580" marT="0" marB="0"/>
                </a:tc>
              </a:tr>
              <a:tr h="198570">
                <a:tc>
                  <a:txBody>
                    <a:bodyPr/>
                    <a:lstStyle/>
                    <a:p>
                      <a:r>
                        <a:rPr lang="en-US" sz="1100">
                          <a:effectLst/>
                        </a:rPr>
                        <a:t>Organization/LEA</a:t>
                      </a:r>
                      <a:endParaRPr lang="en-US" sz="1100">
                        <a:effectLst/>
                        <a:latin typeface="Calibri"/>
                        <a:ea typeface="Calibri"/>
                      </a:endParaRPr>
                    </a:p>
                  </a:txBody>
                  <a:tcPr marL="68580" marR="68580" marT="0" marB="0"/>
                </a:tc>
                <a:tc>
                  <a:txBody>
                    <a:bodyPr/>
                    <a:lstStyle/>
                    <a:p>
                      <a:r>
                        <a:rPr lang="en-US" sz="1100">
                          <a:effectLst/>
                        </a:rPr>
                        <a:t>Select your District/BOCES</a:t>
                      </a:r>
                      <a:endParaRPr lang="en-US" sz="1100">
                        <a:effectLst/>
                        <a:latin typeface="Calibri"/>
                        <a:ea typeface="Calibri"/>
                      </a:endParaRPr>
                    </a:p>
                  </a:txBody>
                  <a:tcPr marL="68580" marR="68580" marT="0" marB="0"/>
                </a:tc>
              </a:tr>
              <a:tr h="198570">
                <a:tc>
                  <a:txBody>
                    <a:bodyPr/>
                    <a:lstStyle/>
                    <a:p>
                      <a:r>
                        <a:rPr lang="en-US" sz="1100">
                          <a:effectLst/>
                        </a:rPr>
                        <a:t>Locate File</a:t>
                      </a:r>
                      <a:endParaRPr lang="en-US" sz="1100">
                        <a:effectLst/>
                        <a:latin typeface="Calibri"/>
                        <a:ea typeface="Calibri"/>
                      </a:endParaRPr>
                    </a:p>
                  </a:txBody>
                  <a:tcPr marL="68580" marR="68580" marT="0" marB="0"/>
                </a:tc>
                <a:tc>
                  <a:txBody>
                    <a:bodyPr/>
                    <a:lstStyle/>
                    <a:p>
                      <a:r>
                        <a:rPr lang="en-US" sz="1100">
                          <a:effectLst/>
                        </a:rPr>
                        <a:t>Browser and select file to upload</a:t>
                      </a:r>
                      <a:endParaRPr lang="en-US" sz="1100">
                        <a:effectLst/>
                        <a:latin typeface="Calibri"/>
                        <a:ea typeface="Calibri"/>
                      </a:endParaRPr>
                    </a:p>
                  </a:txBody>
                  <a:tcPr marL="68580" marR="68580" marT="0" marB="0"/>
                </a:tc>
              </a:tr>
              <a:tr h="397139">
                <a:tc>
                  <a:txBody>
                    <a:bodyPr/>
                    <a:lstStyle/>
                    <a:p>
                      <a:r>
                        <a:rPr lang="en-US" sz="1100">
                          <a:effectLst/>
                        </a:rPr>
                        <a:t>Upload Type</a:t>
                      </a:r>
                      <a:endParaRPr lang="en-US" sz="1100">
                        <a:effectLst/>
                        <a:latin typeface="Calibri"/>
                        <a:ea typeface="Calibri"/>
                      </a:endParaRPr>
                    </a:p>
                  </a:txBody>
                  <a:tcPr marL="68580" marR="68580" marT="0" marB="0"/>
                </a:tc>
                <a:tc>
                  <a:txBody>
                    <a:bodyPr/>
                    <a:lstStyle/>
                    <a:p>
                      <a:r>
                        <a:rPr lang="en-US" sz="1100">
                          <a:effectLst/>
                        </a:rPr>
                        <a:t>Replace if your file is complete within the one file upload</a:t>
                      </a:r>
                      <a:endParaRPr lang="en-US" sz="1100">
                        <a:effectLst/>
                        <a:latin typeface="Calibri"/>
                        <a:ea typeface="Calibri"/>
                      </a:endParaRPr>
                    </a:p>
                  </a:txBody>
                  <a:tcPr marL="68580" marR="68580" marT="0" marB="0"/>
                </a:tc>
              </a:tr>
              <a:tr h="397139">
                <a:tc>
                  <a:txBody>
                    <a:bodyPr/>
                    <a:lstStyle/>
                    <a:p>
                      <a:r>
                        <a:rPr lang="en-US" sz="1100">
                          <a:effectLst/>
                        </a:rPr>
                        <a:t> </a:t>
                      </a:r>
                      <a:endParaRPr lang="en-US" sz="1100">
                        <a:effectLst/>
                        <a:latin typeface="Calibri"/>
                        <a:ea typeface="Calibri"/>
                      </a:endParaRPr>
                    </a:p>
                  </a:txBody>
                  <a:tcPr marL="68580" marR="68580" marT="0" marB="0"/>
                </a:tc>
                <a:tc>
                  <a:txBody>
                    <a:bodyPr/>
                    <a:lstStyle/>
                    <a:p>
                      <a:r>
                        <a:rPr lang="en-US" sz="1100" dirty="0">
                          <a:effectLst/>
                        </a:rPr>
                        <a:t>Append if you are adding additional data to what has been previously uploaded</a:t>
                      </a:r>
                      <a:endParaRPr lang="en-US" sz="1100" dirty="0">
                        <a:effectLst/>
                        <a:latin typeface="Calibri"/>
                        <a:ea typeface="Calibri"/>
                      </a:endParaRPr>
                    </a:p>
                  </a:txBody>
                  <a:tcPr marL="68580" marR="68580" marT="0" marB="0"/>
                </a:tc>
              </a:tr>
            </a:tbl>
          </a:graphicData>
        </a:graphic>
      </p:graphicFrame>
      <p:cxnSp>
        <p:nvCxnSpPr>
          <p:cNvPr id="7" name="Straight Connector 6"/>
          <p:cNvCxnSpPr/>
          <p:nvPr/>
        </p:nvCxnSpPr>
        <p:spPr>
          <a:xfrm flipH="1">
            <a:off x="3810000" y="2583497"/>
            <a:ext cx="485775" cy="22637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3810001" y="4467224"/>
            <a:ext cx="485774" cy="314325"/>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62224" y="5216009"/>
            <a:ext cx="2696507" cy="369332"/>
          </a:xfrm>
          <a:prstGeom prst="rect">
            <a:avLst/>
          </a:prstGeom>
          <a:noFill/>
        </p:spPr>
        <p:txBody>
          <a:bodyPr wrap="none" rtlCol="0">
            <a:spAutoFit/>
          </a:bodyPr>
          <a:lstStyle/>
          <a:p>
            <a:r>
              <a:rPr lang="en-US" dirty="0" smtClean="0"/>
              <a:t>Click “Submit” for each file</a:t>
            </a:r>
            <a:endParaRPr lang="en-US" dirty="0"/>
          </a:p>
        </p:txBody>
      </p:sp>
    </p:spTree>
    <p:extLst>
      <p:ext uri="{BB962C8B-B14F-4D97-AF65-F5344CB8AC3E}">
        <p14:creationId xmlns:p14="http://schemas.microsoft.com/office/powerpoint/2010/main" val="1583606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Confirms </a:t>
            </a:r>
            <a:r>
              <a:rPr lang="en-US" dirty="0"/>
              <a:t>file </a:t>
            </a:r>
            <a:r>
              <a:rPr lang="en-US" dirty="0" smtClean="0"/>
              <a:t>processed and provides the error </a:t>
            </a:r>
            <a:r>
              <a:rPr lang="en-US" dirty="0"/>
              <a:t>count </a:t>
            </a:r>
            <a:r>
              <a:rPr lang="en-US" dirty="0" smtClean="0"/>
              <a:t>in </a:t>
            </a:r>
            <a:r>
              <a:rPr lang="en-US" dirty="0"/>
              <a:t>the file</a:t>
            </a:r>
          </a:p>
        </p:txBody>
      </p:sp>
      <p:sp>
        <p:nvSpPr>
          <p:cNvPr id="5" name="Title 4"/>
          <p:cNvSpPr>
            <a:spLocks noGrp="1"/>
          </p:cNvSpPr>
          <p:nvPr>
            <p:ph type="title"/>
          </p:nvPr>
        </p:nvSpPr>
        <p:spPr/>
        <p:txBody>
          <a:bodyPr/>
          <a:lstStyle/>
          <a:p>
            <a:r>
              <a:rPr lang="en-US" dirty="0" smtClean="0"/>
              <a:t>4</a:t>
            </a:r>
            <a:r>
              <a:rPr lang="en-US" baseline="30000" dirty="0" smtClean="0"/>
              <a:t>th</a:t>
            </a:r>
            <a:r>
              <a:rPr lang="en-US" dirty="0" smtClean="0"/>
              <a:t> – Status Dashboard</a:t>
            </a:r>
            <a:endParaRPr lang="en-US" dirty="0"/>
          </a:p>
        </p:txBody>
      </p:sp>
      <p:pic>
        <p:nvPicPr>
          <p:cNvPr id="7" name="Picture 6"/>
          <p:cNvPicPr/>
          <p:nvPr/>
        </p:nvPicPr>
        <p:blipFill>
          <a:blip r:embed="rId2"/>
          <a:stretch>
            <a:fillRect/>
          </a:stretch>
        </p:blipFill>
        <p:spPr>
          <a:xfrm>
            <a:off x="558800" y="2371724"/>
            <a:ext cx="1377950" cy="1057275"/>
          </a:xfrm>
          <a:prstGeom prst="rect">
            <a:avLst/>
          </a:prstGeom>
          <a:ln>
            <a:solidFill>
              <a:schemeClr val="tx1"/>
            </a:solidFill>
          </a:ln>
        </p:spPr>
      </p:pic>
      <p:pic>
        <p:nvPicPr>
          <p:cNvPr id="8" name="Picture 7"/>
          <p:cNvPicPr/>
          <p:nvPr/>
        </p:nvPicPr>
        <p:blipFill>
          <a:blip r:embed="rId3"/>
          <a:stretch>
            <a:fillRect/>
          </a:stretch>
        </p:blipFill>
        <p:spPr>
          <a:xfrm>
            <a:off x="2615422" y="2371724"/>
            <a:ext cx="5459095" cy="1439545"/>
          </a:xfrm>
          <a:prstGeom prst="rect">
            <a:avLst/>
          </a:prstGeom>
          <a:ln w="19050">
            <a:solidFill>
              <a:schemeClr val="tx1"/>
            </a:solidFill>
          </a:ln>
        </p:spPr>
      </p:pic>
      <p:pic>
        <p:nvPicPr>
          <p:cNvPr id="9" name="Picture 8"/>
          <p:cNvPicPr/>
          <p:nvPr/>
        </p:nvPicPr>
        <p:blipFill>
          <a:blip r:embed="rId4"/>
          <a:stretch>
            <a:fillRect/>
          </a:stretch>
        </p:blipFill>
        <p:spPr>
          <a:xfrm>
            <a:off x="1753552" y="4231640"/>
            <a:ext cx="5465445" cy="2128520"/>
          </a:xfrm>
          <a:prstGeom prst="rect">
            <a:avLst/>
          </a:prstGeom>
          <a:ln w="19050">
            <a:solidFill>
              <a:schemeClr val="tx1"/>
            </a:solidFill>
          </a:ln>
        </p:spPr>
      </p:pic>
      <p:sp>
        <p:nvSpPr>
          <p:cNvPr id="2" name="Right Arrow 1"/>
          <p:cNvSpPr/>
          <p:nvPr/>
        </p:nvSpPr>
        <p:spPr>
          <a:xfrm>
            <a:off x="1934773" y="2543175"/>
            <a:ext cx="680649" cy="357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5102653" y="3428999"/>
            <a:ext cx="484632" cy="723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0075" y="4314825"/>
            <a:ext cx="2143125" cy="369332"/>
          </a:xfrm>
          <a:prstGeom prst="rect">
            <a:avLst/>
          </a:prstGeom>
          <a:solidFill>
            <a:schemeClr val="bg1"/>
          </a:solidFill>
        </p:spPr>
        <p:txBody>
          <a:bodyPr wrap="square" rtlCol="0">
            <a:spAutoFit/>
          </a:bodyPr>
          <a:lstStyle/>
          <a:p>
            <a:endParaRPr lang="en-US" dirty="0"/>
          </a:p>
        </p:txBody>
      </p:sp>
      <p:sp>
        <p:nvSpPr>
          <p:cNvPr id="11" name="Text Box 2"/>
          <p:cNvSpPr txBox="1">
            <a:spLocks noChangeArrowheads="1"/>
          </p:cNvSpPr>
          <p:nvPr/>
        </p:nvSpPr>
        <p:spPr bwMode="auto">
          <a:xfrm>
            <a:off x="3028951" y="4857750"/>
            <a:ext cx="3883658" cy="115410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50" dirty="0">
                <a:solidFill>
                  <a:srgbClr val="000000"/>
                </a:solidFill>
                <a:effectLst/>
                <a:latin typeface="Calibri"/>
                <a:ea typeface="ＭＳ Ｐゴシック"/>
                <a:cs typeface="Times New Roman"/>
              </a:rPr>
              <a:t>Data Exists = Y (data </a:t>
            </a:r>
            <a:r>
              <a:rPr lang="en-US" sz="1050" dirty="0" smtClean="0">
                <a:solidFill>
                  <a:srgbClr val="000000"/>
                </a:solidFill>
                <a:effectLst/>
                <a:latin typeface="Calibri"/>
                <a:ea typeface="ＭＳ Ｐゴシック"/>
                <a:cs typeface="Times New Roman"/>
              </a:rPr>
              <a:t>processed) or N (data not processed)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Validation Errors = </a:t>
            </a:r>
            <a:r>
              <a:rPr lang="en-US" sz="1050" dirty="0" smtClean="0">
                <a:solidFill>
                  <a:srgbClr val="000000"/>
                </a:solidFill>
                <a:effectLst/>
                <a:latin typeface="Calibri"/>
                <a:ea typeface="ＭＳ Ｐゴシック"/>
                <a:cs typeface="Times New Roman"/>
              </a:rPr>
              <a:t># (# of errors in file)</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Overall Status =  </a:t>
            </a:r>
            <a:r>
              <a:rPr lang="en-US" sz="1050" dirty="0" smtClean="0">
                <a:solidFill>
                  <a:srgbClr val="000000"/>
                </a:solidFill>
                <a:effectLst/>
                <a:latin typeface="Calibri"/>
                <a:ea typeface="ＭＳ Ｐゴシック"/>
                <a:cs typeface="Times New Roman"/>
              </a:rPr>
              <a:t>P (Pending) or N (No data)</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Last updated date = last date of upload</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100" dirty="0">
                <a:effectLst/>
                <a:latin typeface="Calibri"/>
                <a:ea typeface="ＭＳ Ｐゴシック"/>
                <a:cs typeface="Times New Roman"/>
              </a:rPr>
              <a:t> </a:t>
            </a:r>
          </a:p>
        </p:txBody>
      </p:sp>
    </p:spTree>
    <p:extLst>
      <p:ext uri="{BB962C8B-B14F-4D97-AF65-F5344CB8AC3E}">
        <p14:creationId xmlns:p14="http://schemas.microsoft.com/office/powerpoint/2010/main" val="1361536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2213286" y="339661"/>
            <a:ext cx="6343860" cy="5310511"/>
          </a:xfrm>
        </p:spPr>
        <p:txBody>
          <a:bodyPr/>
          <a:lstStyle/>
          <a:p>
            <a:pPr marL="457200" indent="-457200">
              <a:buFont typeface="Arial" panose="020B0604020202020204" pitchFamily="34" charset="0"/>
              <a:buChar char="•"/>
            </a:pPr>
            <a:r>
              <a:rPr lang="en-US" sz="3600" dirty="0" smtClean="0"/>
              <a:t>Two options:</a:t>
            </a:r>
          </a:p>
          <a:p>
            <a:pPr marL="800100" lvl="1" indent="-342900">
              <a:buFont typeface="Wingdings" panose="05000000000000000000" pitchFamily="2" charset="2"/>
              <a:buChar char="§"/>
            </a:pPr>
            <a:r>
              <a:rPr lang="en-US" sz="2400" dirty="0" smtClean="0"/>
              <a:t>Using Cognos</a:t>
            </a:r>
          </a:p>
          <a:p>
            <a:pPr marL="800100" lvl="1" indent="-342900">
              <a:buFont typeface="Wingdings" panose="05000000000000000000" pitchFamily="2" charset="2"/>
              <a:buChar char="§"/>
            </a:pPr>
            <a:r>
              <a:rPr lang="en-US" sz="2400" dirty="0" smtClean="0"/>
              <a:t>Using Pipeline Error Reports</a:t>
            </a:r>
          </a:p>
          <a:p>
            <a:pPr marL="457200" indent="-457200">
              <a:buFont typeface="Arial" panose="020B0604020202020204" pitchFamily="34" charset="0"/>
              <a:buChar char="•"/>
            </a:pPr>
            <a:endParaRPr lang="en-US" sz="3600" dirty="0" smtClean="0"/>
          </a:p>
          <a:p>
            <a:pPr marL="457200" indent="-457200">
              <a:buFont typeface="Arial" panose="020B0604020202020204" pitchFamily="34" charset="0"/>
              <a:buChar char="•"/>
            </a:pPr>
            <a:r>
              <a:rPr lang="en-US" sz="3600" dirty="0" smtClean="0"/>
              <a:t>You may use either options exclusively or both options throughout</a:t>
            </a:r>
            <a:endParaRPr lang="en-US" sz="3600" dirty="0"/>
          </a:p>
        </p:txBody>
      </p:sp>
      <p:sp>
        <p:nvSpPr>
          <p:cNvPr id="3" name="Title 2"/>
          <p:cNvSpPr>
            <a:spLocks noGrp="1"/>
          </p:cNvSpPr>
          <p:nvPr>
            <p:ph type="title"/>
          </p:nvPr>
        </p:nvSpPr>
        <p:spPr>
          <a:xfrm>
            <a:off x="0" y="27295"/>
            <a:ext cx="1913456" cy="2088108"/>
          </a:xfrm>
        </p:spPr>
        <p:txBody>
          <a:bodyPr/>
          <a:lstStyle/>
          <a:p>
            <a:r>
              <a:rPr lang="en-US" sz="2800" dirty="0" smtClean="0"/>
              <a:t>Review Errors and Errors</a:t>
            </a:r>
            <a:endParaRPr lang="en-US" sz="2800" dirty="0"/>
          </a:p>
        </p:txBody>
      </p:sp>
    </p:spTree>
    <p:extLst>
      <p:ext uri="{BB962C8B-B14F-4D97-AF65-F5344CB8AC3E}">
        <p14:creationId xmlns:p14="http://schemas.microsoft.com/office/powerpoint/2010/main" val="107204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a:spLocks noGrp="1"/>
          </p:cNvSpPr>
          <p:nvPr>
            <p:ph idx="1"/>
          </p:nvPr>
        </p:nvSpPr>
        <p:spPr bwMode="auto"/>
        <p:txBody>
          <a:bodyPr wrap="square" numCol="1" anchor="t" anchorCtr="0" compatLnSpc="1">
            <a:prstTxWarp prst="textNoShape">
              <a:avLst/>
            </a:prstTxWarp>
          </a:bodyPr>
          <a:lstStyle/>
          <a:p>
            <a:pPr marL="273050">
              <a:buFont typeface="Wingdings" pitchFamily="2" charset="2"/>
              <a:buChar char="§"/>
            </a:pPr>
            <a:r>
              <a:rPr lang="en-US" dirty="0" smtClean="0"/>
              <a:t>Periodic collection open</a:t>
            </a:r>
          </a:p>
          <a:p>
            <a:pPr marL="273050">
              <a:buFont typeface="Wingdings" pitchFamily="2" charset="2"/>
              <a:buChar char="§"/>
            </a:pPr>
            <a:r>
              <a:rPr lang="en-US" dirty="0" smtClean="0"/>
              <a:t>Deadline </a:t>
            </a:r>
            <a:r>
              <a:rPr lang="en-US" dirty="0"/>
              <a:t>is Friday, June 26</a:t>
            </a:r>
            <a:r>
              <a:rPr lang="en-US" baseline="30000" dirty="0"/>
              <a:t>th</a:t>
            </a:r>
            <a:endParaRPr lang="en-US" dirty="0"/>
          </a:p>
          <a:p>
            <a:pPr marL="273050">
              <a:buFont typeface="Wingdings" pitchFamily="2" charset="2"/>
              <a:buChar char="§"/>
            </a:pPr>
            <a:r>
              <a:rPr lang="en-US" altLang="en-US" dirty="0" smtClean="0"/>
              <a:t>Periodic collection in Pipeline and 4 </a:t>
            </a:r>
            <a:r>
              <a:rPr lang="en-US" altLang="en-US" dirty="0"/>
              <a:t>files:</a:t>
            </a:r>
          </a:p>
          <a:p>
            <a:pPr marL="547688" lvl="1" indent="-182563">
              <a:buFont typeface="Wingdings" pitchFamily="2" charset="2"/>
              <a:buChar char="§"/>
            </a:pPr>
            <a:r>
              <a:rPr lang="en-US" altLang="en-US" dirty="0"/>
              <a:t>Discipline by Action File</a:t>
            </a:r>
          </a:p>
          <a:p>
            <a:pPr marL="547688" lvl="1" indent="-182563">
              <a:buFont typeface="Wingdings" pitchFamily="2" charset="2"/>
              <a:buChar char="§"/>
            </a:pPr>
            <a:r>
              <a:rPr lang="en-US" altLang="en-US" dirty="0"/>
              <a:t>Firearm (GFSA) Discipline File</a:t>
            </a:r>
          </a:p>
          <a:p>
            <a:pPr marL="547688" lvl="1" indent="-182563">
              <a:buFont typeface="Wingdings" pitchFamily="2" charset="2"/>
              <a:buChar char="§"/>
            </a:pPr>
            <a:r>
              <a:rPr lang="en-US" altLang="en-US" dirty="0"/>
              <a:t>Discipline by Student Demographic File</a:t>
            </a:r>
          </a:p>
          <a:p>
            <a:pPr marL="547688" lvl="1" indent="-182563">
              <a:buFont typeface="Wingdings" pitchFamily="2" charset="2"/>
              <a:buChar char="§"/>
            </a:pPr>
            <a:r>
              <a:rPr lang="en-US" altLang="en-US" dirty="0"/>
              <a:t>Attendance Data File</a:t>
            </a:r>
          </a:p>
          <a:p>
            <a:r>
              <a:rPr lang="en-US" dirty="0" smtClean="0"/>
              <a:t>School  </a:t>
            </a:r>
            <a:r>
              <a:rPr lang="en-US" dirty="0"/>
              <a:t>Level Data </a:t>
            </a:r>
          </a:p>
          <a:p>
            <a:pPr lvl="1">
              <a:spcBef>
                <a:spcPts val="0"/>
              </a:spcBef>
            </a:pPr>
            <a:r>
              <a:rPr lang="en-US" dirty="0"/>
              <a:t>count of incidents </a:t>
            </a:r>
          </a:p>
          <a:p>
            <a:pPr lvl="1">
              <a:spcBef>
                <a:spcPts val="0"/>
              </a:spcBef>
            </a:pPr>
            <a:r>
              <a:rPr lang="en-US" dirty="0"/>
              <a:t>count of </a:t>
            </a:r>
            <a:r>
              <a:rPr lang="en-US" dirty="0" smtClean="0"/>
              <a:t>students</a:t>
            </a:r>
          </a:p>
          <a:p>
            <a:pPr>
              <a:spcBef>
                <a:spcPts val="0"/>
              </a:spcBef>
            </a:pPr>
            <a:r>
              <a:rPr lang="en-US" dirty="0"/>
              <a:t>ALL Students disciplined counted and reported</a:t>
            </a:r>
          </a:p>
          <a:p>
            <a:pPr>
              <a:spcBef>
                <a:spcPts val="0"/>
              </a:spcBef>
            </a:pPr>
            <a:endParaRPr lang="en-US" dirty="0"/>
          </a:p>
          <a:p>
            <a:pPr marL="547688" lvl="1" indent="-182563">
              <a:buFont typeface="Wingdings" pitchFamily="2" charset="2"/>
              <a:buChar char="§"/>
            </a:pPr>
            <a:endParaRPr lang="en-US" altLang="en-US" dirty="0" smtClean="0"/>
          </a:p>
          <a:p>
            <a:pPr marL="547688" lvl="1" indent="-182563">
              <a:buFont typeface="Wingdings" pitchFamily="2" charset="2"/>
              <a:buChar char="§"/>
            </a:pPr>
            <a:endParaRPr lang="en-US" altLang="en-US" sz="1600" dirty="0" smtClean="0"/>
          </a:p>
          <a:p>
            <a:pPr marL="547688" lvl="1" indent="-182563">
              <a:buFont typeface="Wingdings" pitchFamily="2" charset="2"/>
              <a:buChar char="§"/>
            </a:pPr>
            <a:endParaRPr lang="en-US" altLang="en-US" dirty="0" smtClean="0"/>
          </a:p>
        </p:txBody>
      </p:sp>
      <p:sp>
        <p:nvSpPr>
          <p:cNvPr id="3" name="Title 2"/>
          <p:cNvSpPr>
            <a:spLocks noGrp="1"/>
          </p:cNvSpPr>
          <p:nvPr>
            <p:ph type="title"/>
          </p:nvPr>
        </p:nvSpPr>
        <p:spPr/>
        <p:txBody>
          <a:bodyPr/>
          <a:lstStyle/>
          <a:p>
            <a:pPr>
              <a:defRPr/>
            </a:pPr>
            <a:r>
              <a:rPr lang="en-US" dirty="0" smtClean="0"/>
              <a:t>General Information</a:t>
            </a:r>
            <a:endParaRPr lang="en-US" dirty="0"/>
          </a:p>
        </p:txBody>
      </p:sp>
    </p:spTree>
    <p:extLst>
      <p:ext uri="{BB962C8B-B14F-4D97-AF65-F5344CB8AC3E}">
        <p14:creationId xmlns:p14="http://schemas.microsoft.com/office/powerpoint/2010/main" val="1501184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1719071"/>
            <a:ext cx="8877299" cy="4407408"/>
          </a:xfrm>
        </p:spPr>
        <p:txBody>
          <a:bodyPr/>
          <a:lstStyle/>
          <a:p>
            <a:endParaRPr lang="en-US" dirty="0" smtClean="0"/>
          </a:p>
          <a:p>
            <a:endParaRPr lang="en-US" dirty="0" smtClean="0"/>
          </a:p>
          <a:p>
            <a:r>
              <a:rPr lang="en-US" dirty="0" smtClean="0"/>
              <a:t>Select </a:t>
            </a:r>
            <a:r>
              <a:rPr lang="en-US" dirty="0"/>
              <a:t>the appropriate Error Report to view:</a:t>
            </a:r>
          </a:p>
          <a:p>
            <a:pPr lvl="1"/>
            <a:r>
              <a:rPr lang="en-US" sz="1600" dirty="0"/>
              <a:t>For Attendance data errors: “Attendance Error Detail Report”</a:t>
            </a:r>
          </a:p>
          <a:p>
            <a:pPr lvl="1"/>
            <a:r>
              <a:rPr lang="en-US" sz="1600" dirty="0"/>
              <a:t>For Discipline by Student Demographic data errors: “Demographics Error Detail Report”</a:t>
            </a:r>
          </a:p>
          <a:p>
            <a:pPr lvl="1"/>
            <a:r>
              <a:rPr lang="en-US" sz="1600" dirty="0"/>
              <a:t>For Discipline by Action data errors: “Discipline Action Error Detail Report”</a:t>
            </a:r>
          </a:p>
          <a:p>
            <a:pPr lvl="1"/>
            <a:r>
              <a:rPr lang="en-US" sz="1600" dirty="0"/>
              <a:t>For Firearm Incident data errors: “Firearm Error Detail Report”</a:t>
            </a:r>
          </a:p>
          <a:p>
            <a:r>
              <a:rPr lang="en-US" sz="2000" dirty="0"/>
              <a:t>If there are no errors for your district for the file OR the file was not processed for your district yet, there will be no error report available</a:t>
            </a:r>
          </a:p>
          <a:p>
            <a:r>
              <a:rPr lang="en-US" sz="2000" dirty="0"/>
              <a:t>Error reports can be downloaded into excel</a:t>
            </a:r>
          </a:p>
        </p:txBody>
      </p:sp>
      <p:sp>
        <p:nvSpPr>
          <p:cNvPr id="3" name="Title 2"/>
          <p:cNvSpPr>
            <a:spLocks noGrp="1"/>
          </p:cNvSpPr>
          <p:nvPr>
            <p:ph type="title"/>
          </p:nvPr>
        </p:nvSpPr>
        <p:spPr/>
        <p:txBody>
          <a:bodyPr/>
          <a:lstStyle/>
          <a:p>
            <a:r>
              <a:rPr lang="en-US" dirty="0" smtClean="0"/>
              <a:t>5</a:t>
            </a:r>
            <a:r>
              <a:rPr lang="en-US" baseline="30000" dirty="0" smtClean="0"/>
              <a:t>th</a:t>
            </a:r>
            <a:r>
              <a:rPr lang="en-US" dirty="0" smtClean="0"/>
              <a:t> –</a:t>
            </a:r>
            <a:r>
              <a:rPr lang="en-US" smtClean="0"/>
              <a:t>Using Cognos</a:t>
            </a:r>
            <a:br>
              <a:rPr lang="en-US" smtClean="0"/>
            </a:br>
            <a:r>
              <a:rPr lang="en-US" smtClean="0"/>
              <a:t>(</a:t>
            </a:r>
            <a:r>
              <a:rPr lang="en-US" dirty="0" smtClean="0"/>
              <a:t>Errors </a:t>
            </a:r>
            <a:r>
              <a:rPr lang="en-US" smtClean="0"/>
              <a:t>and Warnings)</a:t>
            </a:r>
            <a:endParaRPr lang="en-US"/>
          </a:p>
        </p:txBody>
      </p:sp>
      <p:pic>
        <p:nvPicPr>
          <p:cNvPr id="5" name="Picture 4"/>
          <p:cNvPicPr/>
          <p:nvPr/>
        </p:nvPicPr>
        <p:blipFill>
          <a:blip r:embed="rId2"/>
          <a:stretch>
            <a:fillRect/>
          </a:stretch>
        </p:blipFill>
        <p:spPr>
          <a:xfrm>
            <a:off x="766127" y="1815465"/>
            <a:ext cx="1344295" cy="750570"/>
          </a:xfrm>
          <a:prstGeom prst="rect">
            <a:avLst/>
          </a:prstGeom>
          <a:ln>
            <a:solidFill>
              <a:schemeClr val="tx1"/>
            </a:solidFill>
          </a:ln>
        </p:spPr>
      </p:pic>
      <p:pic>
        <p:nvPicPr>
          <p:cNvPr id="6" name="Picture 5"/>
          <p:cNvPicPr/>
          <p:nvPr/>
        </p:nvPicPr>
        <p:blipFill>
          <a:blip r:embed="rId3"/>
          <a:stretch>
            <a:fillRect/>
          </a:stretch>
        </p:blipFill>
        <p:spPr>
          <a:xfrm>
            <a:off x="3384866" y="2196211"/>
            <a:ext cx="2374265" cy="245110"/>
          </a:xfrm>
          <a:prstGeom prst="rect">
            <a:avLst/>
          </a:prstGeom>
          <a:ln>
            <a:solidFill>
              <a:schemeClr val="tx1"/>
            </a:solidFill>
          </a:ln>
        </p:spPr>
      </p:pic>
      <p:pic>
        <p:nvPicPr>
          <p:cNvPr id="7" name="Picture 6"/>
          <p:cNvPicPr/>
          <p:nvPr/>
        </p:nvPicPr>
        <p:blipFill>
          <a:blip r:embed="rId4"/>
          <a:stretch>
            <a:fillRect/>
          </a:stretch>
        </p:blipFill>
        <p:spPr>
          <a:xfrm>
            <a:off x="2705735" y="5354320"/>
            <a:ext cx="2360930" cy="911225"/>
          </a:xfrm>
          <a:prstGeom prst="rect">
            <a:avLst/>
          </a:prstGeom>
          <a:ln>
            <a:solidFill>
              <a:schemeClr val="tx1"/>
            </a:solidFill>
          </a:ln>
        </p:spPr>
      </p:pic>
      <p:sp>
        <p:nvSpPr>
          <p:cNvPr id="8" name="Right Arrow 7"/>
          <p:cNvSpPr/>
          <p:nvPr/>
        </p:nvSpPr>
        <p:spPr>
          <a:xfrm>
            <a:off x="2110422" y="2068195"/>
            <a:ext cx="127444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80394" y="5331140"/>
            <a:ext cx="387987" cy="332105"/>
          </a:xfrm>
          <a:prstGeom prst="ellipse">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58739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6</a:t>
            </a:r>
            <a:r>
              <a:rPr lang="en-US" baseline="30000" dirty="0" smtClean="0"/>
              <a:t>th</a:t>
            </a:r>
            <a:r>
              <a:rPr lang="en-US" dirty="0" smtClean="0"/>
              <a:t> – Using Data Pipeline </a:t>
            </a:r>
            <a:br>
              <a:rPr lang="en-US" dirty="0" smtClean="0"/>
            </a:br>
            <a:r>
              <a:rPr lang="en-US" dirty="0" smtClean="0"/>
              <a:t>(Errors and Warnings)</a:t>
            </a:r>
            <a:endParaRPr lang="en-US" dirty="0"/>
          </a:p>
        </p:txBody>
      </p:sp>
      <p:pic>
        <p:nvPicPr>
          <p:cNvPr id="5" name="Content Placeholder 4"/>
          <p:cNvPicPr>
            <a:picLocks noGrp="1"/>
          </p:cNvPicPr>
          <p:nvPr>
            <p:ph idx="1"/>
          </p:nvPr>
        </p:nvPicPr>
        <p:blipFill>
          <a:blip r:embed="rId3"/>
          <a:stretch>
            <a:fillRect/>
          </a:stretch>
        </p:blipFill>
        <p:spPr>
          <a:xfrm>
            <a:off x="380999" y="1741488"/>
            <a:ext cx="2457450" cy="876300"/>
          </a:xfrm>
          <a:prstGeom prst="rect">
            <a:avLst/>
          </a:prstGeom>
          <a:ln>
            <a:solidFill>
              <a:schemeClr val="tx1"/>
            </a:solidFill>
          </a:ln>
        </p:spPr>
      </p:pic>
      <p:pic>
        <p:nvPicPr>
          <p:cNvPr id="6" name="Picture 5"/>
          <p:cNvPicPr/>
          <p:nvPr/>
        </p:nvPicPr>
        <p:blipFill>
          <a:blip r:embed="rId4"/>
          <a:stretch>
            <a:fillRect/>
          </a:stretch>
        </p:blipFill>
        <p:spPr>
          <a:xfrm>
            <a:off x="2969895" y="2422207"/>
            <a:ext cx="5452110" cy="1842135"/>
          </a:xfrm>
          <a:prstGeom prst="rect">
            <a:avLst/>
          </a:prstGeom>
          <a:ln w="19050">
            <a:solidFill>
              <a:schemeClr val="tx1"/>
            </a:solidFill>
          </a:ln>
        </p:spPr>
      </p:pic>
      <p:pic>
        <p:nvPicPr>
          <p:cNvPr id="7" name="Picture 6"/>
          <p:cNvPicPr/>
          <p:nvPr/>
        </p:nvPicPr>
        <p:blipFill>
          <a:blip r:embed="rId5"/>
          <a:stretch>
            <a:fillRect/>
          </a:stretch>
        </p:blipFill>
        <p:spPr>
          <a:xfrm>
            <a:off x="839151" y="4612640"/>
            <a:ext cx="5465445" cy="2128520"/>
          </a:xfrm>
          <a:prstGeom prst="rect">
            <a:avLst/>
          </a:prstGeom>
          <a:ln w="19050">
            <a:solidFill>
              <a:schemeClr val="tx1"/>
            </a:solidFill>
          </a:ln>
        </p:spPr>
      </p:pic>
      <p:sp>
        <p:nvSpPr>
          <p:cNvPr id="9" name="Bent-Up Arrow 8"/>
          <p:cNvSpPr/>
          <p:nvPr/>
        </p:nvSpPr>
        <p:spPr>
          <a:xfrm rot="5400000">
            <a:off x="1724977" y="2354708"/>
            <a:ext cx="850392" cy="1376552"/>
          </a:xfrm>
          <a:prstGeom prst="ben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057650" y="4264342"/>
            <a:ext cx="484632" cy="34829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81775" y="3456481"/>
            <a:ext cx="1895475" cy="1477328"/>
          </a:xfrm>
          <a:prstGeom prst="rect">
            <a:avLst/>
          </a:prstGeom>
          <a:solidFill>
            <a:schemeClr val="accent1">
              <a:lumMod val="20000"/>
              <a:lumOff val="80000"/>
            </a:schemeClr>
          </a:solidFill>
        </p:spPr>
        <p:txBody>
          <a:bodyPr wrap="square" rtlCol="0">
            <a:spAutoFit/>
          </a:bodyPr>
          <a:lstStyle/>
          <a:p>
            <a:r>
              <a:rPr lang="en-US" dirty="0" smtClean="0"/>
              <a:t>Select file type, year, LEA and Errors and Warnings – then select “Search”</a:t>
            </a:r>
            <a:endParaRPr lang="en-US" dirty="0"/>
          </a:p>
        </p:txBody>
      </p:sp>
      <p:sp>
        <p:nvSpPr>
          <p:cNvPr id="12" name="Oval 11"/>
          <p:cNvSpPr/>
          <p:nvPr/>
        </p:nvSpPr>
        <p:spPr>
          <a:xfrm>
            <a:off x="3381375" y="4705209"/>
            <a:ext cx="809625" cy="457200"/>
          </a:xfrm>
          <a:prstGeom prst="ellipse">
            <a:avLst/>
          </a:prstGeom>
          <a:solidFill>
            <a:schemeClr val="accent3">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49339" y="4382043"/>
            <a:ext cx="1622534" cy="646331"/>
          </a:xfrm>
          <a:prstGeom prst="rect">
            <a:avLst/>
          </a:prstGeom>
          <a:solidFill>
            <a:schemeClr val="accent3"/>
          </a:solidFill>
        </p:spPr>
        <p:txBody>
          <a:bodyPr wrap="square" rtlCol="0">
            <a:spAutoFit/>
          </a:bodyPr>
          <a:lstStyle/>
          <a:p>
            <a:r>
              <a:rPr lang="en-US" dirty="0" smtClean="0"/>
              <a:t>Select Excel to view report</a:t>
            </a:r>
            <a:endParaRPr lang="en-US" dirty="0"/>
          </a:p>
        </p:txBody>
      </p:sp>
    </p:spTree>
    <p:extLst>
      <p:ext uri="{BB962C8B-B14F-4D97-AF65-F5344CB8AC3E}">
        <p14:creationId xmlns:p14="http://schemas.microsoft.com/office/powerpoint/2010/main" val="2700627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Update data in data files based on errors/warnings and re-upload files as needed.</a:t>
            </a:r>
          </a:p>
          <a:p>
            <a:endParaRPr lang="en-US" dirty="0" smtClean="0"/>
          </a:p>
          <a:p>
            <a:r>
              <a:rPr lang="en-US" dirty="0" smtClean="0"/>
              <a:t>Repeat steps until all errors in file are resolved</a:t>
            </a:r>
            <a:endParaRPr lang="en-US" dirty="0"/>
          </a:p>
        </p:txBody>
      </p:sp>
      <p:sp>
        <p:nvSpPr>
          <p:cNvPr id="3" name="Title 2"/>
          <p:cNvSpPr>
            <a:spLocks noGrp="1"/>
          </p:cNvSpPr>
          <p:nvPr>
            <p:ph type="title"/>
          </p:nvPr>
        </p:nvSpPr>
        <p:spPr/>
        <p:txBody>
          <a:bodyPr/>
          <a:lstStyle/>
          <a:p>
            <a:r>
              <a:rPr lang="en-US" dirty="0" smtClean="0"/>
              <a:t>7</a:t>
            </a:r>
            <a:r>
              <a:rPr lang="en-US" baseline="30000" dirty="0" smtClean="0"/>
              <a:t>th</a:t>
            </a:r>
            <a:r>
              <a:rPr lang="en-US" dirty="0" smtClean="0"/>
              <a:t> - Correct Data</a:t>
            </a:r>
            <a:endParaRPr lang="en-US" dirty="0"/>
          </a:p>
        </p:txBody>
      </p:sp>
    </p:spTree>
    <p:extLst>
      <p:ext uri="{BB962C8B-B14F-4D97-AF65-F5344CB8AC3E}">
        <p14:creationId xmlns:p14="http://schemas.microsoft.com/office/powerpoint/2010/main" val="1922074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8</a:t>
            </a:r>
            <a:r>
              <a:rPr lang="en-US" baseline="30000" dirty="0" smtClean="0"/>
              <a:t>th</a:t>
            </a:r>
            <a:r>
              <a:rPr lang="en-US" dirty="0" smtClean="0"/>
              <a:t> –Review Reports</a:t>
            </a:r>
            <a:endParaRPr lang="en-US" dirty="0"/>
          </a:p>
        </p:txBody>
      </p:sp>
      <p:pic>
        <p:nvPicPr>
          <p:cNvPr id="5" name="Content Placeholder 4"/>
          <p:cNvPicPr>
            <a:picLocks noGrp="1"/>
          </p:cNvPicPr>
          <p:nvPr>
            <p:ph idx="1"/>
          </p:nvPr>
        </p:nvPicPr>
        <p:blipFill>
          <a:blip r:embed="rId2"/>
          <a:stretch>
            <a:fillRect/>
          </a:stretch>
        </p:blipFill>
        <p:spPr>
          <a:xfrm>
            <a:off x="879474" y="2141538"/>
            <a:ext cx="2397125" cy="1377948"/>
          </a:xfrm>
          <a:prstGeom prst="rect">
            <a:avLst/>
          </a:prstGeom>
          <a:ln>
            <a:solidFill>
              <a:schemeClr val="tx1"/>
            </a:solidFill>
          </a:ln>
        </p:spPr>
      </p:pic>
      <p:pic>
        <p:nvPicPr>
          <p:cNvPr id="6" name="Picture 5"/>
          <p:cNvPicPr/>
          <p:nvPr/>
        </p:nvPicPr>
        <p:blipFill>
          <a:blip r:embed="rId3"/>
          <a:stretch>
            <a:fillRect/>
          </a:stretch>
        </p:blipFill>
        <p:spPr>
          <a:xfrm>
            <a:off x="3789679" y="3681413"/>
            <a:ext cx="2963546" cy="828678"/>
          </a:xfrm>
          <a:prstGeom prst="rect">
            <a:avLst/>
          </a:prstGeom>
          <a:ln>
            <a:solidFill>
              <a:schemeClr val="tx1"/>
            </a:solidFill>
          </a:ln>
        </p:spPr>
      </p:pic>
      <p:sp>
        <p:nvSpPr>
          <p:cNvPr id="8" name="Bent Arrow 7"/>
          <p:cNvSpPr/>
          <p:nvPr/>
        </p:nvSpPr>
        <p:spPr>
          <a:xfrm rot="5400000">
            <a:off x="3959129" y="2250027"/>
            <a:ext cx="734568" cy="2099628"/>
          </a:xfrm>
          <a:prstGeom prst="ben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6969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Attendance </a:t>
            </a:r>
            <a:r>
              <a:rPr lang="en-US" dirty="0"/>
              <a:t>and Truancy </a:t>
            </a:r>
            <a:r>
              <a:rPr lang="en-US" dirty="0" smtClean="0"/>
              <a:t>Data</a:t>
            </a:r>
          </a:p>
          <a:p>
            <a:pPr lvl="1"/>
            <a:r>
              <a:rPr lang="en-US" dirty="0" smtClean="0"/>
              <a:t>provides </a:t>
            </a:r>
            <a:r>
              <a:rPr lang="en-US" dirty="0"/>
              <a:t>attendance and truancy rate calculated for each school.  Data is generated using the Attendance file.</a:t>
            </a:r>
          </a:p>
          <a:p>
            <a:r>
              <a:rPr lang="en-US" dirty="0"/>
              <a:t>Summary of Behavior by </a:t>
            </a:r>
            <a:r>
              <a:rPr lang="en-US" dirty="0" smtClean="0"/>
              <a:t>Action</a:t>
            </a:r>
          </a:p>
          <a:p>
            <a:pPr lvl="1"/>
            <a:r>
              <a:rPr lang="en-US" dirty="0" smtClean="0"/>
              <a:t>provides </a:t>
            </a:r>
            <a:r>
              <a:rPr lang="en-US" dirty="0"/>
              <a:t>each behavior reported by school with the count of actions taken for each.  Data is generated using the Discipline by Action file.</a:t>
            </a:r>
          </a:p>
          <a:p>
            <a:r>
              <a:rPr lang="en-US" dirty="0"/>
              <a:t>Summary of Discipline by Demographic </a:t>
            </a:r>
            <a:r>
              <a:rPr lang="en-US" dirty="0" smtClean="0"/>
              <a:t>File</a:t>
            </a:r>
          </a:p>
          <a:p>
            <a:pPr lvl="1"/>
            <a:r>
              <a:rPr lang="en-US" dirty="0" smtClean="0"/>
              <a:t>All </a:t>
            </a:r>
            <a:r>
              <a:rPr lang="en-US" dirty="0"/>
              <a:t>incidents reported with all student demographic data provided.  Data is generated using the Discipline by Student Demographic file</a:t>
            </a:r>
            <a:r>
              <a:rPr lang="en-US" dirty="0" smtClean="0"/>
              <a:t>.</a:t>
            </a:r>
            <a:endParaRPr lang="en-US" dirty="0"/>
          </a:p>
        </p:txBody>
      </p:sp>
      <p:sp>
        <p:nvSpPr>
          <p:cNvPr id="3" name="Title 2"/>
          <p:cNvSpPr>
            <a:spLocks noGrp="1"/>
          </p:cNvSpPr>
          <p:nvPr>
            <p:ph type="title"/>
          </p:nvPr>
        </p:nvSpPr>
        <p:spPr/>
        <p:txBody>
          <a:bodyPr/>
          <a:lstStyle/>
          <a:p>
            <a:r>
              <a:rPr lang="en-US" dirty="0" smtClean="0"/>
              <a:t>Reports Available</a:t>
            </a:r>
            <a:endParaRPr lang="en-US" dirty="0"/>
          </a:p>
        </p:txBody>
      </p:sp>
    </p:spTree>
    <p:extLst>
      <p:ext uri="{BB962C8B-B14F-4D97-AF65-F5344CB8AC3E}">
        <p14:creationId xmlns:p14="http://schemas.microsoft.com/office/powerpoint/2010/main" val="196002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Summary of Disciplinary Actions by Federal </a:t>
            </a:r>
            <a:r>
              <a:rPr lang="en-US" dirty="0" smtClean="0"/>
              <a:t>Race/Ethnicity</a:t>
            </a:r>
            <a:endParaRPr lang="en-US" dirty="0"/>
          </a:p>
          <a:p>
            <a:pPr lvl="1"/>
            <a:r>
              <a:rPr lang="en-US" dirty="0" smtClean="0"/>
              <a:t>Count </a:t>
            </a:r>
            <a:r>
              <a:rPr lang="en-US" dirty="0"/>
              <a:t>of Disciplinary Actions reported for all students by Federal Race/Ethnicity and School.  Data is generated using the Discipline by Student Demographic file.</a:t>
            </a:r>
          </a:p>
          <a:p>
            <a:r>
              <a:rPr lang="en-US" dirty="0"/>
              <a:t>Summary of Disciplinary Actions by </a:t>
            </a:r>
            <a:r>
              <a:rPr lang="en-US" dirty="0" smtClean="0"/>
              <a:t>Gender</a:t>
            </a:r>
          </a:p>
          <a:p>
            <a:pPr lvl="1"/>
            <a:r>
              <a:rPr lang="en-US" dirty="0" smtClean="0"/>
              <a:t>Count </a:t>
            </a:r>
            <a:r>
              <a:rPr lang="en-US" dirty="0"/>
              <a:t>of Disciplinary Actions reported for all students by Gender and School.  Data is generated using the Discipline by Student Demographic file.</a:t>
            </a:r>
          </a:p>
          <a:p>
            <a:r>
              <a:rPr lang="en-US" dirty="0"/>
              <a:t>Summary of Disciplinary Actions by </a:t>
            </a:r>
            <a:r>
              <a:rPr lang="en-US" dirty="0" smtClean="0"/>
              <a:t>Grade</a:t>
            </a:r>
          </a:p>
          <a:p>
            <a:pPr lvl="1"/>
            <a:r>
              <a:rPr lang="en-US" dirty="0" smtClean="0"/>
              <a:t>Count </a:t>
            </a:r>
            <a:r>
              <a:rPr lang="en-US" dirty="0"/>
              <a:t>of Disciplinary Actions reported for all students by Grade and School.  Data is generated using the Discipline by Student Demographic file.</a:t>
            </a:r>
          </a:p>
          <a:p>
            <a:endParaRPr lang="en-US" dirty="0"/>
          </a:p>
          <a:p>
            <a:endParaRPr lang="en-US" dirty="0"/>
          </a:p>
        </p:txBody>
      </p:sp>
      <p:sp>
        <p:nvSpPr>
          <p:cNvPr id="3" name="Title 2"/>
          <p:cNvSpPr>
            <a:spLocks noGrp="1"/>
          </p:cNvSpPr>
          <p:nvPr>
            <p:ph type="title"/>
          </p:nvPr>
        </p:nvSpPr>
        <p:spPr/>
        <p:txBody>
          <a:bodyPr/>
          <a:lstStyle/>
          <a:p>
            <a:r>
              <a:rPr lang="en-US" dirty="0"/>
              <a:t>Reports </a:t>
            </a:r>
            <a:r>
              <a:rPr lang="en-US" dirty="0" smtClean="0"/>
              <a:t>Available </a:t>
            </a:r>
            <a:br>
              <a:rPr lang="en-US" dirty="0" smtClean="0"/>
            </a:br>
            <a:r>
              <a:rPr lang="en-US" sz="2800" dirty="0" smtClean="0"/>
              <a:t>(continued)</a:t>
            </a:r>
            <a:endParaRPr lang="en-US" sz="2800" dirty="0"/>
          </a:p>
        </p:txBody>
      </p:sp>
    </p:spTree>
    <p:extLst>
      <p:ext uri="{BB962C8B-B14F-4D97-AF65-F5344CB8AC3E}">
        <p14:creationId xmlns:p14="http://schemas.microsoft.com/office/powerpoint/2010/main" val="1952997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LEAAPPROVER role can perform this step only</a:t>
            </a:r>
          </a:p>
          <a:p>
            <a:endParaRPr lang="en-US" dirty="0" smtClean="0"/>
          </a:p>
          <a:p>
            <a:endParaRPr lang="en-US" dirty="0"/>
          </a:p>
        </p:txBody>
      </p:sp>
      <p:sp>
        <p:nvSpPr>
          <p:cNvPr id="3" name="Title 2"/>
          <p:cNvSpPr>
            <a:spLocks noGrp="1"/>
          </p:cNvSpPr>
          <p:nvPr>
            <p:ph type="title"/>
          </p:nvPr>
        </p:nvSpPr>
        <p:spPr/>
        <p:txBody>
          <a:bodyPr/>
          <a:lstStyle/>
          <a:p>
            <a:r>
              <a:rPr lang="en-US" dirty="0" smtClean="0"/>
              <a:t>9</a:t>
            </a:r>
            <a:r>
              <a:rPr lang="en-US" baseline="30000" dirty="0" smtClean="0"/>
              <a:t>th</a:t>
            </a:r>
            <a:r>
              <a:rPr lang="en-US" dirty="0" smtClean="0"/>
              <a:t> -</a:t>
            </a:r>
            <a:r>
              <a:rPr lang="en-US" dirty="0"/>
              <a:t>Finalize Uploaded Data</a:t>
            </a:r>
          </a:p>
        </p:txBody>
      </p:sp>
      <p:pic>
        <p:nvPicPr>
          <p:cNvPr id="5" name="Picture 4"/>
          <p:cNvPicPr/>
          <p:nvPr/>
        </p:nvPicPr>
        <p:blipFill>
          <a:blip r:embed="rId2"/>
          <a:stretch>
            <a:fillRect/>
          </a:stretch>
        </p:blipFill>
        <p:spPr>
          <a:xfrm>
            <a:off x="704847" y="2282188"/>
            <a:ext cx="1609725" cy="1289685"/>
          </a:xfrm>
          <a:prstGeom prst="rect">
            <a:avLst/>
          </a:prstGeom>
        </p:spPr>
      </p:pic>
      <p:pic>
        <p:nvPicPr>
          <p:cNvPr id="6" name="Picture 5"/>
          <p:cNvPicPr/>
          <p:nvPr/>
        </p:nvPicPr>
        <p:blipFill>
          <a:blip r:embed="rId3"/>
          <a:stretch>
            <a:fillRect/>
          </a:stretch>
        </p:blipFill>
        <p:spPr>
          <a:xfrm>
            <a:off x="2746692" y="2282189"/>
            <a:ext cx="5479415" cy="1589405"/>
          </a:xfrm>
          <a:prstGeom prst="rect">
            <a:avLst/>
          </a:prstGeom>
          <a:ln w="19050">
            <a:solidFill>
              <a:schemeClr val="tx1"/>
            </a:solidFill>
          </a:ln>
        </p:spPr>
      </p:pic>
      <p:pic>
        <p:nvPicPr>
          <p:cNvPr id="7" name="Picture 6"/>
          <p:cNvPicPr/>
          <p:nvPr/>
        </p:nvPicPr>
        <p:blipFill>
          <a:blip r:embed="rId4"/>
          <a:stretch>
            <a:fillRect/>
          </a:stretch>
        </p:blipFill>
        <p:spPr>
          <a:xfrm>
            <a:off x="1134427" y="4209415"/>
            <a:ext cx="5465445" cy="2421255"/>
          </a:xfrm>
          <a:prstGeom prst="rect">
            <a:avLst/>
          </a:prstGeom>
          <a:ln w="19050">
            <a:solidFill>
              <a:schemeClr val="tx1"/>
            </a:solidFill>
          </a:ln>
        </p:spPr>
      </p:pic>
      <p:sp>
        <p:nvSpPr>
          <p:cNvPr id="9" name="Text Box 2"/>
          <p:cNvSpPr txBox="1">
            <a:spLocks noChangeArrowheads="1"/>
          </p:cNvSpPr>
          <p:nvPr/>
        </p:nvSpPr>
        <p:spPr bwMode="auto">
          <a:xfrm>
            <a:off x="2419349" y="4963318"/>
            <a:ext cx="3797935" cy="10842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50" dirty="0">
                <a:solidFill>
                  <a:srgbClr val="000000"/>
                </a:solidFill>
                <a:effectLst/>
                <a:latin typeface="Calibri"/>
                <a:ea typeface="ＭＳ Ｐゴシック"/>
                <a:cs typeface="Times New Roman"/>
              </a:rPr>
              <a:t>Data Exists = Y (data must be processed)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Validation Errors = 0 (must be 0 in order to finalize)</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Overall Status =  Will be updated to “S” once finalized</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600" dirty="0">
                <a:solidFill>
                  <a:srgbClr val="000000"/>
                </a:solidFill>
                <a:effectLst/>
                <a:latin typeface="Calibri"/>
                <a:ea typeface="ＭＳ Ｐゴシック"/>
                <a:cs typeface="Times New Roman"/>
              </a:rPr>
              <a:t> </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050" dirty="0">
                <a:solidFill>
                  <a:srgbClr val="000000"/>
                </a:solidFill>
                <a:effectLst/>
                <a:latin typeface="Calibri"/>
                <a:ea typeface="ＭＳ Ｐゴシック"/>
                <a:cs typeface="Times New Roman"/>
              </a:rPr>
              <a:t>Last updated date = last date of upload</a:t>
            </a:r>
            <a:endParaRPr lang="en-US" sz="1600" dirty="0">
              <a:solidFill>
                <a:srgbClr val="000000"/>
              </a:solidFill>
              <a:effectLst/>
              <a:latin typeface="Calibri"/>
              <a:ea typeface="ＭＳ Ｐゴシック"/>
              <a:cs typeface="Times New Roman"/>
            </a:endParaRPr>
          </a:p>
          <a:p>
            <a:pPr marL="0" marR="0">
              <a:spcBef>
                <a:spcPts val="0"/>
              </a:spcBef>
              <a:spcAft>
                <a:spcPts val="0"/>
              </a:spcAft>
            </a:pPr>
            <a:r>
              <a:rPr lang="en-US" sz="1100" dirty="0">
                <a:effectLst/>
                <a:latin typeface="Calibri"/>
                <a:ea typeface="ＭＳ Ｐゴシック"/>
                <a:cs typeface="Times New Roman"/>
              </a:rPr>
              <a:t> </a:t>
            </a:r>
          </a:p>
        </p:txBody>
      </p:sp>
      <p:sp>
        <p:nvSpPr>
          <p:cNvPr id="10" name="Rectangle 9"/>
          <p:cNvSpPr/>
          <p:nvPr/>
        </p:nvSpPr>
        <p:spPr>
          <a:xfrm>
            <a:off x="3858894" y="4297991"/>
            <a:ext cx="2358390" cy="379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Box 10"/>
          <p:cNvSpPr txBox="1"/>
          <p:nvPr/>
        </p:nvSpPr>
        <p:spPr>
          <a:xfrm>
            <a:off x="3670616" y="6265545"/>
            <a:ext cx="1528945" cy="369332"/>
          </a:xfrm>
          <a:prstGeom prst="rect">
            <a:avLst/>
          </a:prstGeom>
          <a:solidFill>
            <a:schemeClr val="accent3"/>
          </a:solidFill>
          <a:ln>
            <a:solidFill>
              <a:schemeClr val="accent3"/>
            </a:solidFill>
          </a:ln>
        </p:spPr>
        <p:txBody>
          <a:bodyPr wrap="none" rtlCol="0">
            <a:spAutoFit/>
          </a:bodyPr>
          <a:lstStyle/>
          <a:p>
            <a:r>
              <a:rPr lang="en-US" dirty="0" smtClean="0"/>
              <a:t>Submit to CDE</a:t>
            </a:r>
            <a:endParaRPr lang="en-US" dirty="0"/>
          </a:p>
        </p:txBody>
      </p:sp>
      <p:sp>
        <p:nvSpPr>
          <p:cNvPr id="12" name="Right Arrow 11"/>
          <p:cNvSpPr/>
          <p:nvPr/>
        </p:nvSpPr>
        <p:spPr>
          <a:xfrm>
            <a:off x="2200274" y="2399280"/>
            <a:ext cx="647701" cy="343920"/>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317615" y="3570448"/>
            <a:ext cx="337567" cy="602291"/>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5029198" y="6047580"/>
            <a:ext cx="533402" cy="47704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3276599" y="6047580"/>
            <a:ext cx="533402" cy="47704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029198" y="4319094"/>
            <a:ext cx="3719608" cy="369332"/>
          </a:xfrm>
          <a:prstGeom prst="rect">
            <a:avLst/>
          </a:prstGeom>
          <a:solidFill>
            <a:schemeClr val="accent4">
              <a:lumMod val="40000"/>
              <a:lumOff val="60000"/>
            </a:schemeClr>
          </a:solidFill>
          <a:ln>
            <a:solidFill>
              <a:schemeClr val="accent4">
                <a:lumMod val="40000"/>
                <a:lumOff val="60000"/>
              </a:schemeClr>
            </a:solidFill>
          </a:ln>
        </p:spPr>
        <p:txBody>
          <a:bodyPr wrap="none" rtlCol="0">
            <a:spAutoFit/>
          </a:bodyPr>
          <a:lstStyle/>
          <a:p>
            <a:r>
              <a:rPr lang="en-US" dirty="0" smtClean="0">
                <a:solidFill>
                  <a:schemeClr val="bg1"/>
                </a:solidFill>
              </a:rPr>
              <a:t>Must finalize each SDA File separately</a:t>
            </a:r>
            <a:endParaRPr lang="en-US" dirty="0">
              <a:solidFill>
                <a:schemeClr val="bg1"/>
              </a:solidFill>
            </a:endParaRPr>
          </a:p>
        </p:txBody>
      </p:sp>
    </p:spTree>
    <p:extLst>
      <p:ext uri="{BB962C8B-B14F-4D97-AF65-F5344CB8AC3E}">
        <p14:creationId xmlns:p14="http://schemas.microsoft.com/office/powerpoint/2010/main" val="4171837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pic>
        <p:nvPicPr>
          <p:cNvPr id="4099" name="Picture 3" descr="C:\Users\severson_a\AppData\Local\Microsoft\Windows\Temporary Internet Files\Content.IE5\R00V25P7\computer-clipart[1].g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18730" y="2914969"/>
            <a:ext cx="1501502" cy="185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212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File Layouts, business rules and templates available at</a:t>
            </a:r>
            <a:r>
              <a:rPr lang="en-US" dirty="0"/>
              <a:t>: </a:t>
            </a:r>
            <a:r>
              <a:rPr lang="en-US" sz="2000" dirty="0">
                <a:hlinkClick r:id="rId3"/>
              </a:rPr>
              <a:t>http://</a:t>
            </a:r>
            <a:r>
              <a:rPr lang="en-US" sz="2000" dirty="0" smtClean="0">
                <a:hlinkClick r:id="rId3"/>
              </a:rPr>
              <a:t>www.cde.state.co.us/datapipeline/schooldisciplineattendance</a:t>
            </a:r>
            <a:endParaRPr lang="en-US" sz="2000" dirty="0" smtClean="0"/>
          </a:p>
          <a:p>
            <a:endParaRPr lang="en-US" sz="1100" dirty="0" smtClean="0"/>
          </a:p>
          <a:p>
            <a:endParaRPr lang="en-US" altLang="en-US" sz="1050" dirty="0" smtClean="0"/>
          </a:p>
          <a:p>
            <a:pPr marL="273050">
              <a:buFont typeface="Wingdings" pitchFamily="2" charset="2"/>
              <a:buChar char="§"/>
            </a:pPr>
            <a:r>
              <a:rPr lang="en-US" altLang="en-US" dirty="0" smtClean="0"/>
              <a:t>Opened May 14</a:t>
            </a:r>
            <a:r>
              <a:rPr lang="en-US" altLang="en-US" baseline="30000" dirty="0" smtClean="0"/>
              <a:t>th</a:t>
            </a:r>
            <a:r>
              <a:rPr lang="en-US" altLang="en-US" dirty="0" smtClean="0"/>
              <a:t> </a:t>
            </a:r>
          </a:p>
          <a:p>
            <a:pPr marL="273050">
              <a:buFont typeface="Wingdings" pitchFamily="2" charset="2"/>
              <a:buChar char="§"/>
            </a:pPr>
            <a:r>
              <a:rPr lang="en-US" altLang="en-US" dirty="0" smtClean="0"/>
              <a:t>Due Friday</a:t>
            </a:r>
            <a:r>
              <a:rPr lang="en-US" altLang="en-US" dirty="0"/>
              <a:t>, June 26</a:t>
            </a:r>
            <a:r>
              <a:rPr lang="en-US" altLang="en-US" baseline="30000" dirty="0"/>
              <a:t>th</a:t>
            </a:r>
            <a:r>
              <a:rPr lang="en-US" altLang="en-US" dirty="0"/>
              <a:t> </a:t>
            </a:r>
          </a:p>
          <a:p>
            <a:pPr marL="547370" lvl="1">
              <a:buFont typeface="Wingdings" pitchFamily="2" charset="2"/>
              <a:buChar char="§"/>
            </a:pPr>
            <a:r>
              <a:rPr lang="en-US" altLang="en-US" dirty="0"/>
              <a:t>Exceptions may be allowed, if school(s) are in session on or later than due date.  Please contact me if this is needed</a:t>
            </a:r>
            <a:r>
              <a:rPr lang="en-US" altLang="en-US" dirty="0" smtClean="0"/>
              <a:t>.</a:t>
            </a:r>
          </a:p>
          <a:p>
            <a:pPr marL="547370" lvl="1">
              <a:buFont typeface="Wingdings" pitchFamily="2" charset="2"/>
              <a:buChar char="§"/>
            </a:pPr>
            <a:endParaRPr lang="en-US" altLang="en-US" dirty="0"/>
          </a:p>
          <a:p>
            <a:r>
              <a:rPr lang="en-US" altLang="en-US" dirty="0" smtClean="0"/>
              <a:t>For assistance please contact Annette Severson at </a:t>
            </a:r>
            <a:r>
              <a:rPr lang="en-US" altLang="en-US" dirty="0" smtClean="0">
                <a:hlinkClick r:id="rId4"/>
              </a:rPr>
              <a:t>severson_a@cde.state.co.us</a:t>
            </a:r>
            <a:r>
              <a:rPr lang="en-US" altLang="en-US" dirty="0" smtClean="0"/>
              <a:t> </a:t>
            </a:r>
            <a:endParaRPr lang="en-US" altLang="en-US" dirty="0"/>
          </a:p>
          <a:p>
            <a:endParaRPr lang="en-US" dirty="0" smtClean="0"/>
          </a:p>
          <a:p>
            <a:endParaRPr lang="en-US" dirty="0"/>
          </a:p>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SDA Resources</a:t>
            </a:r>
            <a:endParaRPr lang="en-US" dirty="0"/>
          </a:p>
        </p:txBody>
      </p:sp>
    </p:spTree>
    <p:extLst>
      <p:ext uri="{BB962C8B-B14F-4D97-AF65-F5344CB8AC3E}">
        <p14:creationId xmlns:p14="http://schemas.microsoft.com/office/powerpoint/2010/main" val="22663894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Users\severson_a\AppData\Local\Microsoft\Windows\Temporary Internet Files\Content.IE5\3JDPJN7C\bug_liste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862" y="2758837"/>
            <a:ext cx="4035472" cy="382024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0999" y="1303467"/>
            <a:ext cx="8341851" cy="1645920"/>
          </a:xfrm>
        </p:spPr>
        <p:txBody>
          <a:bodyPr/>
          <a:lstStyle/>
          <a:p>
            <a:r>
              <a:rPr lang="en-US" dirty="0" smtClean="0"/>
              <a:t>Thank You!</a:t>
            </a:r>
            <a:endParaRPr lang="en-US" dirty="0"/>
          </a:p>
        </p:txBody>
      </p:sp>
    </p:spTree>
    <p:extLst>
      <p:ext uri="{BB962C8B-B14F-4D97-AF65-F5344CB8AC3E}">
        <p14:creationId xmlns:p14="http://schemas.microsoft.com/office/powerpoint/2010/main" val="340890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Why is data required?</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22-11-503 (3)(c): The information shall be consistent for each type of report and, at a minimum, shall include the occurrence of each of the following types of incidents, expressed as a number and as a percentage of the total occurrences of all of the incidents:</a:t>
            </a:r>
          </a:p>
          <a:p>
            <a:pPr lvl="1" eaLnBrk="1" fontAlgn="auto" hangingPunct="1">
              <a:spcAft>
                <a:spcPts val="0"/>
              </a:spcAft>
              <a:buFont typeface="Arial" pitchFamily="34" charset="0"/>
              <a:buChar char="–"/>
              <a:defRPr/>
            </a:pPr>
            <a:r>
              <a:rPr lang="en-US" dirty="0" smtClean="0"/>
              <a:t>Substance abuse-drugs</a:t>
            </a:r>
          </a:p>
          <a:p>
            <a:pPr lvl="1" eaLnBrk="1" fontAlgn="auto" hangingPunct="1">
              <a:spcAft>
                <a:spcPts val="0"/>
              </a:spcAft>
              <a:buFont typeface="Arial" pitchFamily="34" charset="0"/>
              <a:buChar char="–"/>
              <a:defRPr/>
            </a:pPr>
            <a:r>
              <a:rPr lang="en-US" dirty="0" smtClean="0"/>
              <a:t>Substance abuse- alcohol</a:t>
            </a:r>
          </a:p>
          <a:p>
            <a:pPr lvl="1" eaLnBrk="1" fontAlgn="auto" hangingPunct="1">
              <a:spcAft>
                <a:spcPts val="0"/>
              </a:spcAft>
              <a:buFont typeface="Arial" pitchFamily="34" charset="0"/>
              <a:buChar char="–"/>
              <a:defRPr/>
            </a:pPr>
            <a:r>
              <a:rPr lang="en-US" dirty="0" smtClean="0"/>
              <a:t>Substance abuse- tobacco</a:t>
            </a:r>
          </a:p>
          <a:p>
            <a:pPr lvl="1" eaLnBrk="1" fontAlgn="auto" hangingPunct="1">
              <a:spcAft>
                <a:spcPts val="0"/>
              </a:spcAft>
              <a:buFont typeface="Arial" pitchFamily="34" charset="0"/>
              <a:buChar char="–"/>
              <a:defRPr/>
            </a:pPr>
            <a:r>
              <a:rPr lang="en-US" dirty="0" smtClean="0"/>
              <a:t>Felony assaults</a:t>
            </a:r>
          </a:p>
          <a:p>
            <a:pPr lvl="1" eaLnBrk="1" fontAlgn="auto" hangingPunct="1">
              <a:spcAft>
                <a:spcPts val="0"/>
              </a:spcAft>
              <a:buFont typeface="Arial" pitchFamily="34" charset="0"/>
              <a:buChar char="–"/>
              <a:defRPr/>
            </a:pPr>
            <a:r>
              <a:rPr lang="en-US" dirty="0" smtClean="0"/>
              <a:t>Fights</a:t>
            </a:r>
          </a:p>
          <a:p>
            <a:pPr lvl="1" eaLnBrk="1" fontAlgn="auto" hangingPunct="1">
              <a:spcAft>
                <a:spcPts val="0"/>
              </a:spcAft>
              <a:buFont typeface="Arial" pitchFamily="34" charset="0"/>
              <a:buChar char="–"/>
              <a:defRPr/>
            </a:pPr>
            <a:r>
              <a:rPr lang="en-US" dirty="0" smtClean="0"/>
              <a:t>Possession of dangerous weapons; and</a:t>
            </a:r>
          </a:p>
          <a:p>
            <a:pPr lvl="1" eaLnBrk="1" fontAlgn="auto" hangingPunct="1">
              <a:spcAft>
                <a:spcPts val="0"/>
              </a:spcAft>
              <a:buFont typeface="Arial" pitchFamily="34" charset="0"/>
              <a:buChar char="–"/>
              <a:defRPr/>
            </a:pPr>
            <a:r>
              <a:rPr lang="en-US" dirty="0" smtClean="0"/>
              <a:t>Other violations of the code of conduct at the public school </a:t>
            </a:r>
          </a:p>
        </p:txBody>
      </p:sp>
    </p:spTree>
    <p:extLst>
      <p:ext uri="{BB962C8B-B14F-4D97-AF65-F5344CB8AC3E}">
        <p14:creationId xmlns:p14="http://schemas.microsoft.com/office/powerpoint/2010/main" val="408227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Why is data required?  (part 2)</a:t>
            </a:r>
          </a:p>
        </p:txBody>
      </p:sp>
      <p:sp>
        <p:nvSpPr>
          <p:cNvPr id="5123" name="Content Placeholder 2"/>
          <p:cNvSpPr>
            <a:spLocks noGrp="1"/>
          </p:cNvSpPr>
          <p:nvPr>
            <p:ph idx="1"/>
          </p:nvPr>
        </p:nvSpPr>
        <p:spPr bwMode="auto">
          <a:xfrm>
            <a:off x="381000" y="1733550"/>
            <a:ext cx="8229600" cy="452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500" dirty="0" smtClean="0"/>
              <a:t>22-32-109.1(2)(b)(IV) The number of conduct and discipline code violations…only in the most serious category that is applicable to that violation including to specific information on the number of and the action taken with respect to the following types of incidents:</a:t>
            </a:r>
          </a:p>
          <a:p>
            <a:pPr lvl="1" eaLnBrk="1" hangingPunct="1">
              <a:buFontTx/>
              <a:buNone/>
            </a:pPr>
            <a:r>
              <a:rPr lang="en-US" altLang="en-US" sz="2000" dirty="0" smtClean="0"/>
              <a:t>─ Dangerous Weapon	      ─  Destruction of Property</a:t>
            </a:r>
          </a:p>
          <a:p>
            <a:pPr lvl="1" eaLnBrk="1" hangingPunct="1">
              <a:buFontTx/>
              <a:buNone/>
            </a:pPr>
            <a:r>
              <a:rPr lang="en-US" altLang="en-US" sz="2000" dirty="0" smtClean="0"/>
              <a:t>─ Alcohol			      ─ Tobacco </a:t>
            </a:r>
          </a:p>
          <a:p>
            <a:pPr lvl="1" eaLnBrk="1" hangingPunct="1">
              <a:buFontTx/>
              <a:buNone/>
            </a:pPr>
            <a:r>
              <a:rPr lang="en-US" altLang="en-US" sz="2000" dirty="0" smtClean="0"/>
              <a:t>─ Drug			      ─ Robbery</a:t>
            </a:r>
          </a:p>
          <a:p>
            <a:pPr lvl="1" eaLnBrk="1" hangingPunct="1">
              <a:buFontTx/>
              <a:buNone/>
            </a:pPr>
            <a:r>
              <a:rPr lang="en-US" altLang="en-US" sz="2000" dirty="0" smtClean="0"/>
              <a:t>─ Disobedient/Defiant	      </a:t>
            </a:r>
          </a:p>
          <a:p>
            <a:pPr lvl="1" eaLnBrk="1" hangingPunct="1">
              <a:buFontTx/>
              <a:buNone/>
            </a:pPr>
            <a:r>
              <a:rPr lang="en-US" altLang="en-US" sz="2000" dirty="0" smtClean="0"/>
              <a:t>─ Detrimental Behavior	     </a:t>
            </a:r>
          </a:p>
          <a:p>
            <a:pPr lvl="1" eaLnBrk="1" hangingPunct="1">
              <a:buFontTx/>
              <a:buNone/>
            </a:pPr>
            <a:r>
              <a:rPr lang="en-US" altLang="en-US" sz="2000" dirty="0" smtClean="0"/>
              <a:t>─ 1</a:t>
            </a:r>
            <a:r>
              <a:rPr lang="en-US" altLang="en-US" sz="2000" baseline="30000" dirty="0" smtClean="0"/>
              <a:t>st</a:t>
            </a:r>
            <a:r>
              <a:rPr lang="en-US" altLang="en-US" sz="2000" dirty="0" smtClean="0"/>
              <a:t>, 2</a:t>
            </a:r>
            <a:r>
              <a:rPr lang="en-US" altLang="en-US" sz="2000" baseline="30000" dirty="0" smtClean="0"/>
              <a:t>nd</a:t>
            </a:r>
            <a:r>
              <a:rPr lang="en-US" altLang="en-US" sz="2000" dirty="0" smtClean="0"/>
              <a:t> or Vehicular Assault</a:t>
            </a:r>
          </a:p>
          <a:p>
            <a:pPr lvl="1" eaLnBrk="1" hangingPunct="1">
              <a:buFontTx/>
              <a:buNone/>
            </a:pPr>
            <a:r>
              <a:rPr lang="en-US" altLang="en-US" sz="2000" dirty="0" smtClean="0"/>
              <a:t>─ 3</a:t>
            </a:r>
            <a:r>
              <a:rPr lang="en-US" altLang="en-US" sz="2000" baseline="30000" dirty="0" smtClean="0"/>
              <a:t>rd</a:t>
            </a:r>
            <a:r>
              <a:rPr lang="en-US" altLang="en-US" sz="2000" dirty="0" smtClean="0"/>
              <a:t> degree Assault/Disorderly Conduct</a:t>
            </a:r>
          </a:p>
          <a:p>
            <a:pPr lvl="1" eaLnBrk="1" hangingPunct="1">
              <a:buFontTx/>
              <a:buNone/>
            </a:pPr>
            <a:endParaRPr lang="en-US" altLang="en-US" sz="2000" dirty="0" smtClean="0"/>
          </a:p>
        </p:txBody>
      </p:sp>
    </p:spTree>
    <p:extLst>
      <p:ext uri="{BB962C8B-B14F-4D97-AF65-F5344CB8AC3E}">
        <p14:creationId xmlns:p14="http://schemas.microsoft.com/office/powerpoint/2010/main" val="36083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Roles have been created and are available for your Local Access Manager to assign:</a:t>
            </a:r>
          </a:p>
          <a:p>
            <a:endParaRPr lang="en-US" dirty="0"/>
          </a:p>
          <a:p>
            <a:endParaRPr lang="en-US" dirty="0" smtClean="0"/>
          </a:p>
          <a:p>
            <a:endParaRPr lang="en-US" dirty="0"/>
          </a:p>
          <a:p>
            <a:endParaRPr lang="en-US" dirty="0" smtClean="0"/>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Identity Management Roles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92912969"/>
              </p:ext>
            </p:extLst>
          </p:nvPr>
        </p:nvGraphicFramePr>
        <p:xfrm>
          <a:off x="1228725" y="2959100"/>
          <a:ext cx="7038975" cy="1483360"/>
        </p:xfrm>
        <a:graphic>
          <a:graphicData uri="http://schemas.openxmlformats.org/drawingml/2006/table">
            <a:tbl>
              <a:tblPr firstRow="1" bandRow="1">
                <a:tableStyleId>{5C22544A-7EE6-4342-B048-85BDC9FD1C3A}</a:tableStyleId>
              </a:tblPr>
              <a:tblGrid>
                <a:gridCol w="3057525"/>
                <a:gridCol w="3981450"/>
              </a:tblGrid>
              <a:tr h="370840">
                <a:tc>
                  <a:txBody>
                    <a:bodyPr/>
                    <a:lstStyle/>
                    <a:p>
                      <a:r>
                        <a:rPr lang="en-US" dirty="0" err="1" smtClean="0"/>
                        <a:t>IdM</a:t>
                      </a:r>
                      <a:r>
                        <a:rPr lang="en-US" baseline="0" dirty="0" smtClean="0"/>
                        <a:t> Role</a:t>
                      </a:r>
                      <a:endParaRPr lang="en-US" dirty="0"/>
                    </a:p>
                  </a:txBody>
                  <a:tcPr/>
                </a:tc>
                <a:tc>
                  <a:txBody>
                    <a:bodyPr/>
                    <a:lstStyle/>
                    <a:p>
                      <a:r>
                        <a:rPr lang="en-US" dirty="0" smtClean="0"/>
                        <a:t>Enables</a:t>
                      </a:r>
                      <a:r>
                        <a:rPr lang="en-US" baseline="0" dirty="0" smtClean="0"/>
                        <a:t> User to: </a:t>
                      </a:r>
                      <a:endParaRPr lang="en-US" dirty="0"/>
                    </a:p>
                  </a:txBody>
                  <a:tcPr/>
                </a:tc>
              </a:tr>
              <a:tr h="370840">
                <a:tc>
                  <a:txBody>
                    <a:bodyPr/>
                    <a:lstStyle/>
                    <a:p>
                      <a:r>
                        <a:rPr lang="en-US" dirty="0" smtClean="0"/>
                        <a:t>SDA~LEAAPPROVER</a:t>
                      </a:r>
                      <a:endParaRPr lang="en-US" dirty="0"/>
                    </a:p>
                  </a:txBody>
                  <a:tcPr/>
                </a:tc>
                <a:tc>
                  <a:txBody>
                    <a:bodyPr/>
                    <a:lstStyle/>
                    <a:p>
                      <a:r>
                        <a:rPr lang="en-US" dirty="0" smtClean="0"/>
                        <a:t>Finalize, Submit, Modify and View Data</a:t>
                      </a:r>
                      <a:endParaRPr lang="en-US" dirty="0"/>
                    </a:p>
                  </a:txBody>
                  <a:tcPr/>
                </a:tc>
              </a:tr>
              <a:tr h="370840">
                <a:tc>
                  <a:txBody>
                    <a:bodyPr/>
                    <a:lstStyle/>
                    <a:p>
                      <a:r>
                        <a:rPr lang="en-US" dirty="0" smtClean="0"/>
                        <a:t>SDA~LEAUSER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Submit, Modify and View Data</a:t>
                      </a:r>
                    </a:p>
                  </a:txBody>
                  <a:tcPr/>
                </a:tc>
              </a:tr>
              <a:tr h="370840">
                <a:tc>
                  <a:txBody>
                    <a:bodyPr/>
                    <a:lstStyle/>
                    <a:p>
                      <a:r>
                        <a:rPr lang="en-US" dirty="0" smtClean="0"/>
                        <a:t>SDA~LEAVIEWER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View Data</a:t>
                      </a:r>
                    </a:p>
                  </a:txBody>
                  <a:tcPr/>
                </a:tc>
              </a:tr>
            </a:tbl>
          </a:graphicData>
        </a:graphic>
      </p:graphicFrame>
    </p:spTree>
    <p:extLst>
      <p:ext uri="{BB962C8B-B14F-4D97-AF65-F5344CB8AC3E}">
        <p14:creationId xmlns:p14="http://schemas.microsoft.com/office/powerpoint/2010/main" val="941743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File Descriptions </a:t>
            </a:r>
            <a:r>
              <a:rPr lang="en-US" dirty="0" smtClean="0"/>
              <a:t>with </a:t>
            </a:r>
            <a:r>
              <a:rPr lang="en-US" dirty="0"/>
              <a:t>Reporting Examples</a:t>
            </a:r>
          </a:p>
        </p:txBody>
      </p:sp>
      <p:pic>
        <p:nvPicPr>
          <p:cNvPr id="6162" name="Picture 18" descr="C:\Users\severson_a\AppData\Local\Microsoft\Windows\Temporary Internet Files\Content.IE5\E4LK040L\make-590x29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785706" y="3601459"/>
            <a:ext cx="2809875" cy="140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9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bwMode="auto"/>
        <p:txBody>
          <a:bodyPr wrap="square" numCol="1" anchor="t" anchorCtr="0" compatLnSpc="1">
            <a:prstTxWarp prst="textNoShape">
              <a:avLst/>
            </a:prstTxWarp>
          </a:bodyPr>
          <a:lstStyle/>
          <a:p>
            <a:pPr marL="273368" indent="-182563">
              <a:buFont typeface="Wingdings" pitchFamily="2" charset="2"/>
              <a:buChar char="§"/>
            </a:pPr>
            <a:r>
              <a:rPr lang="en-US" altLang="en-US" dirty="0" smtClean="0"/>
              <a:t>Count of Behaviors per school</a:t>
            </a:r>
          </a:p>
          <a:p>
            <a:pPr marL="548323" lvl="1" indent="-182563">
              <a:buFont typeface="Wingdings" pitchFamily="2" charset="2"/>
              <a:buChar char="§"/>
            </a:pPr>
            <a:r>
              <a:rPr lang="en-US" altLang="en-US" dirty="0" smtClean="0"/>
              <a:t>Most severe action taken per behavior (behavior = incident)</a:t>
            </a:r>
          </a:p>
          <a:p>
            <a:pPr marL="548323" lvl="1" indent="-182563">
              <a:buFont typeface="Wingdings" pitchFamily="2" charset="2"/>
              <a:buChar char="§"/>
            </a:pPr>
            <a:r>
              <a:rPr lang="en-US" altLang="en-US" dirty="0" smtClean="0"/>
              <a:t>Only 1 student/incident reported</a:t>
            </a:r>
          </a:p>
          <a:p>
            <a:pPr marL="548323" lvl="1" indent="-182563">
              <a:buFont typeface="Wingdings" pitchFamily="2" charset="2"/>
              <a:buChar char="§"/>
            </a:pPr>
            <a:r>
              <a:rPr lang="en-US" altLang="en-US" dirty="0" smtClean="0"/>
              <a:t>Referrals to Law Enforcement reported in addition to most severe action taken if applicable</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Only report those behaviors which occurred in school during school year</a:t>
            </a:r>
          </a:p>
          <a:p>
            <a:pPr marL="274003" indent="-182563">
              <a:buFont typeface="Wingdings" pitchFamily="2" charset="2"/>
              <a:buChar char="§"/>
            </a:pPr>
            <a:endParaRPr lang="en-US" altLang="en-US" dirty="0" smtClean="0"/>
          </a:p>
          <a:p>
            <a:pPr marL="274003" indent="-182563">
              <a:buFont typeface="Wingdings" pitchFamily="2" charset="2"/>
              <a:buChar char="§"/>
            </a:pPr>
            <a:r>
              <a:rPr lang="en-US" altLang="en-US" dirty="0" smtClean="0"/>
              <a:t>Each Behavior now has a code associated with it</a:t>
            </a:r>
          </a:p>
          <a:p>
            <a:pPr marL="548323" lvl="1" indent="-182563">
              <a:buFont typeface="Wingdings" pitchFamily="2" charset="2"/>
              <a:buChar char="§"/>
            </a:pPr>
            <a:r>
              <a:rPr lang="en-US" altLang="en-US" dirty="0" smtClean="0"/>
              <a:t>A record will be reported per behavior and school</a:t>
            </a:r>
          </a:p>
          <a:p>
            <a:pPr marL="1096963" lvl="3" indent="-182563">
              <a:buFont typeface="Wingdings" pitchFamily="2" charset="2"/>
              <a:buChar char="§"/>
            </a:pPr>
            <a:endParaRPr lang="en-US" altLang="en-US" dirty="0"/>
          </a:p>
          <a:p>
            <a:pPr marL="548323" lvl="1" indent="-182563">
              <a:buFont typeface="Wingdings" pitchFamily="2" charset="2"/>
              <a:buChar char="§"/>
            </a:pPr>
            <a:endParaRPr lang="en-US" altLang="en-US" dirty="0" smtClean="0"/>
          </a:p>
          <a:p>
            <a:pPr marL="1096963" lvl="3" indent="-182563">
              <a:buFont typeface="Wingdings" pitchFamily="2" charset="2"/>
              <a:buChar char="§"/>
            </a:pPr>
            <a:endParaRPr lang="en-US" altLang="en-US" dirty="0" smtClean="0"/>
          </a:p>
          <a:p>
            <a:pPr marL="365125" lvl="1" indent="0">
              <a:buNone/>
            </a:pPr>
            <a:endParaRPr lang="en-US" altLang="en-US" dirty="0" smtClean="0"/>
          </a:p>
          <a:p>
            <a:pPr marL="547688" lvl="1" indent="-182563">
              <a:buFont typeface="Wingdings" pitchFamily="2" charset="2"/>
              <a:buChar char="§"/>
            </a:pPr>
            <a:endParaRPr lang="en-US" altLang="en-US" dirty="0" smtClean="0"/>
          </a:p>
        </p:txBody>
      </p:sp>
      <p:sp>
        <p:nvSpPr>
          <p:cNvPr id="12290" name="Title 1"/>
          <p:cNvSpPr>
            <a:spLocks noGrp="1"/>
          </p:cNvSpPr>
          <p:nvPr>
            <p:ph type="title"/>
          </p:nvPr>
        </p:nvSpPr>
        <p:spPr/>
        <p:txBody>
          <a:bodyPr/>
          <a:lstStyle/>
          <a:p>
            <a:pPr fontAlgn="auto">
              <a:spcAft>
                <a:spcPts val="0"/>
              </a:spcAft>
              <a:defRPr/>
            </a:pPr>
            <a:r>
              <a:rPr lang="en-US" dirty="0" smtClean="0">
                <a:ea typeface="+mj-ea"/>
              </a:rPr>
              <a:t>Discipline by Action File</a:t>
            </a:r>
          </a:p>
        </p:txBody>
      </p:sp>
      <p:sp>
        <p:nvSpPr>
          <p:cNvPr id="9" name="TextBox 8"/>
          <p:cNvSpPr txBox="1"/>
          <p:nvPr/>
        </p:nvSpPr>
        <p:spPr>
          <a:xfrm>
            <a:off x="122829" y="6393555"/>
            <a:ext cx="3971499" cy="369332"/>
          </a:xfrm>
          <a:prstGeom prst="rect">
            <a:avLst/>
          </a:prstGeom>
          <a:solidFill>
            <a:schemeClr val="accent4"/>
          </a:solidFill>
        </p:spPr>
        <p:txBody>
          <a:bodyPr wrap="square" rtlCol="0">
            <a:spAutoFit/>
          </a:bodyPr>
          <a:lstStyle/>
          <a:p>
            <a:r>
              <a:rPr lang="en-US" dirty="0" smtClean="0">
                <a:solidFill>
                  <a:schemeClr val="bg1">
                    <a:lumMod val="95000"/>
                  </a:schemeClr>
                </a:solidFill>
              </a:rPr>
              <a:t>Discipline by Action</a:t>
            </a:r>
            <a:endParaRPr lang="en-US" dirty="0">
              <a:solidFill>
                <a:schemeClr val="bg1">
                  <a:lumMod val="95000"/>
                </a:schemeClr>
              </a:solidFill>
            </a:endParaRPr>
          </a:p>
        </p:txBody>
      </p:sp>
    </p:spTree>
    <p:extLst>
      <p:ext uri="{BB962C8B-B14F-4D97-AF65-F5344CB8AC3E}">
        <p14:creationId xmlns:p14="http://schemas.microsoft.com/office/powerpoint/2010/main" val="40170876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8822</TotalTime>
  <Words>2629</Words>
  <Application>Microsoft Office PowerPoint</Application>
  <PresentationFormat>On-screen Show (4:3)</PresentationFormat>
  <Paragraphs>511</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CDE THEME</vt:lpstr>
      <vt:lpstr>2014-15 School Discipline and Attendance (SDA)</vt:lpstr>
      <vt:lpstr>Agenda</vt:lpstr>
      <vt:lpstr>Review</vt:lpstr>
      <vt:lpstr>General Information</vt:lpstr>
      <vt:lpstr>Why is data required?</vt:lpstr>
      <vt:lpstr>Why is data required?  (part 2)</vt:lpstr>
      <vt:lpstr>Identity Management Roles</vt:lpstr>
      <vt:lpstr>File Descriptions with Reporting Examples</vt:lpstr>
      <vt:lpstr>Discipline by Action File</vt:lpstr>
      <vt:lpstr>Discipline by Action File: Behaviors</vt:lpstr>
      <vt:lpstr>Discipline by Action File</vt:lpstr>
      <vt:lpstr>Discipline by Action File</vt:lpstr>
      <vt:lpstr>Discipline by Action File</vt:lpstr>
      <vt:lpstr>Reporting Incident Example 1</vt:lpstr>
      <vt:lpstr>Reporting Incident Example 2</vt:lpstr>
      <vt:lpstr>Discipline by Student Demographic File</vt:lpstr>
      <vt:lpstr>Discipline by Student Demographic File – Example Records</vt:lpstr>
      <vt:lpstr>Discipline by Student Demographic File: FAQs </vt:lpstr>
      <vt:lpstr>Reporting Incident Example 1</vt:lpstr>
      <vt:lpstr>Reporting Incident Example 2</vt:lpstr>
      <vt:lpstr>Reporting Incident Example 3: Unduplicated Count Focus</vt:lpstr>
      <vt:lpstr>Firearm (GFSA) Discipline File</vt:lpstr>
      <vt:lpstr>Firearm (GFSA) Discipline File Flowchart</vt:lpstr>
      <vt:lpstr>Attendance Data File</vt:lpstr>
      <vt:lpstr>Attendance Data File: Relationship Equation </vt:lpstr>
      <vt:lpstr>Habitually Truant Definition</vt:lpstr>
      <vt:lpstr>Habitually Truant Counts</vt:lpstr>
      <vt:lpstr>Reporting Habitually Truancy Example</vt:lpstr>
      <vt:lpstr>Reporting Habitually Truancy Example</vt:lpstr>
      <vt:lpstr>No Reportable Incidents</vt:lpstr>
      <vt:lpstr>No Reportable Incidents</vt:lpstr>
      <vt:lpstr>No Reportable Incidents – Disciplinary Incidents</vt:lpstr>
      <vt:lpstr>No Reportable Incidents – Firearm Incidents</vt:lpstr>
      <vt:lpstr>Checklist of Steps</vt:lpstr>
      <vt:lpstr>1st - Login to Data Pipeline</vt:lpstr>
      <vt:lpstr>2nd* – No Reportable Incidents</vt:lpstr>
      <vt:lpstr>3rd – Upload each File</vt:lpstr>
      <vt:lpstr>4th – Status Dashboard</vt:lpstr>
      <vt:lpstr>Review Errors and Errors</vt:lpstr>
      <vt:lpstr>5th –Using Cognos (Errors and Warnings)</vt:lpstr>
      <vt:lpstr>6th – Using Data Pipeline  (Errors and Warnings)</vt:lpstr>
      <vt:lpstr>7th - Correct Data</vt:lpstr>
      <vt:lpstr>8th –Review Reports</vt:lpstr>
      <vt:lpstr>Reports Available</vt:lpstr>
      <vt:lpstr>Reports Available  (continued)</vt:lpstr>
      <vt:lpstr>9th -Finalize Uploaded Data</vt:lpstr>
      <vt:lpstr>Resources</vt:lpstr>
      <vt:lpstr>SDA Resources</vt:lpstr>
      <vt:lpstr>Thank You!</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Severson, Annette</cp:lastModifiedBy>
  <cp:revision>165</cp:revision>
  <cp:lastPrinted>2015-04-17T18:07:25Z</cp:lastPrinted>
  <dcterms:created xsi:type="dcterms:W3CDTF">2012-07-16T02:29:43Z</dcterms:created>
  <dcterms:modified xsi:type="dcterms:W3CDTF">2015-06-01T20:09:00Z</dcterms:modified>
</cp:coreProperties>
</file>