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03"/>
  </p:notesMasterIdLst>
  <p:sldIdLst>
    <p:sldId id="276" r:id="rId2"/>
    <p:sldId id="402" r:id="rId3"/>
    <p:sldId id="438" r:id="rId4"/>
    <p:sldId id="437" r:id="rId5"/>
    <p:sldId id="406" r:id="rId6"/>
    <p:sldId id="454" r:id="rId7"/>
    <p:sldId id="407" r:id="rId8"/>
    <p:sldId id="386" r:id="rId9"/>
    <p:sldId id="388" r:id="rId10"/>
    <p:sldId id="291" r:id="rId11"/>
    <p:sldId id="399" r:id="rId12"/>
    <p:sldId id="289" r:id="rId13"/>
    <p:sldId id="290" r:id="rId14"/>
    <p:sldId id="442" r:id="rId15"/>
    <p:sldId id="297" r:id="rId16"/>
    <p:sldId id="293" r:id="rId17"/>
    <p:sldId id="294" r:id="rId18"/>
    <p:sldId id="292" r:id="rId19"/>
    <p:sldId id="29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1" r:id="rId34"/>
    <p:sldId id="320" r:id="rId35"/>
    <p:sldId id="322" r:id="rId36"/>
    <p:sldId id="323" r:id="rId37"/>
    <p:sldId id="324" r:id="rId38"/>
    <p:sldId id="325" r:id="rId39"/>
    <p:sldId id="326" r:id="rId40"/>
    <p:sldId id="415" r:id="rId41"/>
    <p:sldId id="342" r:id="rId42"/>
    <p:sldId id="446" r:id="rId43"/>
    <p:sldId id="344" r:id="rId44"/>
    <p:sldId id="345" r:id="rId45"/>
    <p:sldId id="349" r:id="rId46"/>
    <p:sldId id="350" r:id="rId47"/>
    <p:sldId id="351" r:id="rId48"/>
    <p:sldId id="352" r:id="rId49"/>
    <p:sldId id="353" r:id="rId50"/>
    <p:sldId id="354" r:id="rId51"/>
    <p:sldId id="355" r:id="rId52"/>
    <p:sldId id="356" r:id="rId53"/>
    <p:sldId id="357" r:id="rId54"/>
    <p:sldId id="358" r:id="rId55"/>
    <p:sldId id="360" r:id="rId56"/>
    <p:sldId id="361"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416" r:id="rId70"/>
    <p:sldId id="413" r:id="rId71"/>
    <p:sldId id="436" r:id="rId72"/>
    <p:sldId id="417" r:id="rId73"/>
    <p:sldId id="418" r:id="rId74"/>
    <p:sldId id="419" r:id="rId75"/>
    <p:sldId id="420" r:id="rId76"/>
    <p:sldId id="421" r:id="rId77"/>
    <p:sldId id="422" r:id="rId78"/>
    <p:sldId id="423" r:id="rId79"/>
    <p:sldId id="424" r:id="rId80"/>
    <p:sldId id="425" r:id="rId81"/>
    <p:sldId id="426" r:id="rId82"/>
    <p:sldId id="427" r:id="rId83"/>
    <p:sldId id="443" r:id="rId84"/>
    <p:sldId id="428" r:id="rId85"/>
    <p:sldId id="447" r:id="rId86"/>
    <p:sldId id="429" r:id="rId87"/>
    <p:sldId id="430" r:id="rId88"/>
    <p:sldId id="431" r:id="rId89"/>
    <p:sldId id="432" r:id="rId90"/>
    <p:sldId id="433" r:id="rId91"/>
    <p:sldId id="434" r:id="rId92"/>
    <p:sldId id="435" r:id="rId93"/>
    <p:sldId id="459" r:id="rId94"/>
    <p:sldId id="444" r:id="rId95"/>
    <p:sldId id="455" r:id="rId96"/>
    <p:sldId id="456" r:id="rId97"/>
    <p:sldId id="457" r:id="rId98"/>
    <p:sldId id="449" r:id="rId99"/>
    <p:sldId id="450" r:id="rId100"/>
    <p:sldId id="448" r:id="rId101"/>
    <p:sldId id="460"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son, Annette" initials="SA" lastIdx="1" clrIdx="0">
    <p:extLst>
      <p:ext uri="{19B8F6BF-5375-455C-9EA6-DF929625EA0E}">
        <p15:presenceInfo xmlns:p15="http://schemas.microsoft.com/office/powerpoint/2012/main" userId="S-1-5-21-170422339-1359699126-1544898942-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3" autoAdjust="0"/>
    <p:restoredTop sz="94660" autoAdjust="0"/>
  </p:normalViewPr>
  <p:slideViewPr>
    <p:cSldViewPr snapToGrid="0">
      <p:cViewPr varScale="1">
        <p:scale>
          <a:sx n="95" d="100"/>
          <a:sy n="95" d="100"/>
        </p:scale>
        <p:origin x="62" y="9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8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8T13:36:00.614" idx="1">
    <p:pos x="10" y="10"/>
    <p:text/>
    <p:extLst>
      <p:ext uri="{C676402C-5697-4E1C-873F-D02D1690AC5C}">
        <p15:threadingInfo xmlns:p15="http://schemas.microsoft.com/office/powerpoint/2012/main" timeZoneBias="42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F699D-E271-4FFF-9CC2-14B4C646D601}" type="doc">
      <dgm:prSet loTypeId="urn:diagrams.loki3.com/BracketList" loCatId="list" qsTypeId="urn:microsoft.com/office/officeart/2005/8/quickstyle/3d1" qsCatId="3D" csTypeId="urn:microsoft.com/office/officeart/2005/8/colors/accent1_3" csCatId="accent1" phldr="1"/>
      <dgm:spPr/>
      <dgm:t>
        <a:bodyPr/>
        <a:lstStyle/>
        <a:p>
          <a:endParaRPr lang="en-US"/>
        </a:p>
      </dgm:t>
    </dgm:pt>
    <dgm:pt modelId="{38481674-C40E-4F09-962A-DB2B8F8F2588}">
      <dgm:prSet phldrT="[Text]"/>
      <dgm:spPr/>
      <dgm:t>
        <a:bodyPr/>
        <a:lstStyle/>
        <a:p>
          <a:r>
            <a:rPr lang="en-US" dirty="0" smtClean="0"/>
            <a:t>Statewide Standard Course Codes </a:t>
          </a:r>
          <a:endParaRPr lang="en-US" dirty="0"/>
        </a:p>
      </dgm:t>
    </dgm:pt>
    <dgm:pt modelId="{AC3F5769-FCD5-4EC2-9D59-A388AB803546}" type="parTrans" cxnId="{C3E20C48-8EFE-4E2A-8AAA-5F735C7015CB}">
      <dgm:prSet/>
      <dgm:spPr/>
      <dgm:t>
        <a:bodyPr/>
        <a:lstStyle/>
        <a:p>
          <a:endParaRPr lang="en-US"/>
        </a:p>
      </dgm:t>
    </dgm:pt>
    <dgm:pt modelId="{9B4D642A-D956-4EFB-91AC-4890920431D5}" type="sibTrans" cxnId="{C3E20C48-8EFE-4E2A-8AAA-5F735C7015CB}">
      <dgm:prSet/>
      <dgm:spPr/>
      <dgm:t>
        <a:bodyPr/>
        <a:lstStyle/>
        <a:p>
          <a:endParaRPr lang="en-US"/>
        </a:p>
      </dgm:t>
    </dgm:pt>
    <dgm:pt modelId="{CD015FFB-2B84-464D-AA9C-E418C372116D}">
      <dgm:prSet phldrT="[Text]"/>
      <dgm:spPr/>
      <dgm:t>
        <a:bodyPr/>
        <a:lstStyle/>
        <a:p>
          <a:r>
            <a:rPr lang="en-US" dirty="0" smtClean="0"/>
            <a:t>TSDL Interchange</a:t>
          </a:r>
          <a:endParaRPr lang="en-US" dirty="0"/>
        </a:p>
      </dgm:t>
    </dgm:pt>
    <dgm:pt modelId="{5CAC2A61-7297-4283-9AFC-6EFB12439211}" type="parTrans" cxnId="{87246C1A-877B-46E6-88CF-476ABB7A4D9C}">
      <dgm:prSet/>
      <dgm:spPr/>
      <dgm:t>
        <a:bodyPr/>
        <a:lstStyle/>
        <a:p>
          <a:endParaRPr lang="en-US"/>
        </a:p>
      </dgm:t>
    </dgm:pt>
    <dgm:pt modelId="{FB133A3D-58E3-486C-9E8C-BA738AA11DE9}" type="sibTrans" cxnId="{87246C1A-877B-46E6-88CF-476ABB7A4D9C}">
      <dgm:prSet/>
      <dgm:spPr/>
      <dgm:t>
        <a:bodyPr/>
        <a:lstStyle/>
        <a:p>
          <a:endParaRPr lang="en-US"/>
        </a:p>
      </dgm:t>
    </dgm:pt>
    <dgm:pt modelId="{64FA240F-0624-4F50-9920-31A641EECEE0}">
      <dgm:prSet phldrT="[Text]"/>
      <dgm:spPr/>
      <dgm:t>
        <a:bodyPr/>
        <a:lstStyle/>
        <a:p>
          <a:r>
            <a:rPr lang="en-US" dirty="0" smtClean="0"/>
            <a:t>Overview</a:t>
          </a:r>
          <a:endParaRPr lang="en-US" dirty="0"/>
        </a:p>
      </dgm:t>
    </dgm:pt>
    <dgm:pt modelId="{ACDA0F68-8590-4478-B1EB-E2082D720A04}" type="parTrans" cxnId="{4763E918-0A77-4917-AC57-2C78AE53A81E}">
      <dgm:prSet/>
      <dgm:spPr/>
      <dgm:t>
        <a:bodyPr/>
        <a:lstStyle/>
        <a:p>
          <a:endParaRPr lang="en-US"/>
        </a:p>
      </dgm:t>
    </dgm:pt>
    <dgm:pt modelId="{1793672A-C342-4DAD-B4C5-0E01C9CE33D7}" type="sibTrans" cxnId="{4763E918-0A77-4917-AC57-2C78AE53A81E}">
      <dgm:prSet/>
      <dgm:spPr/>
      <dgm:t>
        <a:bodyPr/>
        <a:lstStyle/>
        <a:p>
          <a:endParaRPr lang="en-US"/>
        </a:p>
      </dgm:t>
    </dgm:pt>
    <dgm:pt modelId="{4D689E90-D2E3-451B-9694-3165FB2FF3A6}">
      <dgm:prSet phldrT="[Text]"/>
      <dgm:spPr/>
      <dgm:t>
        <a:bodyPr/>
        <a:lstStyle/>
        <a:p>
          <a:r>
            <a:rPr lang="en-US" dirty="0" smtClean="0"/>
            <a:t>2019-2020 Steps</a:t>
          </a:r>
          <a:endParaRPr lang="en-US" dirty="0"/>
        </a:p>
      </dgm:t>
    </dgm:pt>
    <dgm:pt modelId="{A767894D-D633-4D1A-AB31-4E7DF6D47B70}" type="parTrans" cxnId="{E82C5B1D-99EA-4FB6-9C19-ED1CCB8F7108}">
      <dgm:prSet/>
      <dgm:spPr/>
      <dgm:t>
        <a:bodyPr/>
        <a:lstStyle/>
        <a:p>
          <a:endParaRPr lang="en-US"/>
        </a:p>
      </dgm:t>
    </dgm:pt>
    <dgm:pt modelId="{2BB7CB8E-63BE-446E-A290-052D0F47A51F}" type="sibTrans" cxnId="{E82C5B1D-99EA-4FB6-9C19-ED1CCB8F7108}">
      <dgm:prSet/>
      <dgm:spPr/>
      <dgm:t>
        <a:bodyPr/>
        <a:lstStyle/>
        <a:p>
          <a:endParaRPr lang="en-US"/>
        </a:p>
      </dgm:t>
    </dgm:pt>
    <dgm:pt modelId="{5A6DB332-0383-4E39-B3CE-08BB9CF450B9}">
      <dgm:prSet phldrT="[Text]"/>
      <dgm:spPr/>
      <dgm:t>
        <a:bodyPr/>
        <a:lstStyle/>
        <a:p>
          <a:r>
            <a:rPr lang="en-US" dirty="0" smtClean="0"/>
            <a:t>Interchange Process</a:t>
          </a:r>
          <a:endParaRPr lang="en-US" dirty="0"/>
        </a:p>
      </dgm:t>
    </dgm:pt>
    <dgm:pt modelId="{F652BFD0-3DD4-4949-B08F-DE7255E32E1F}" type="parTrans" cxnId="{FD5656E5-900A-42D1-9042-5A3F0AEB1EDD}">
      <dgm:prSet/>
      <dgm:spPr/>
      <dgm:t>
        <a:bodyPr/>
        <a:lstStyle/>
        <a:p>
          <a:endParaRPr lang="en-US"/>
        </a:p>
      </dgm:t>
    </dgm:pt>
    <dgm:pt modelId="{D5FA88A8-55EA-415E-A855-6743CAACF4EB}" type="sibTrans" cxnId="{FD5656E5-900A-42D1-9042-5A3F0AEB1EDD}">
      <dgm:prSet/>
      <dgm:spPr/>
      <dgm:t>
        <a:bodyPr/>
        <a:lstStyle/>
        <a:p>
          <a:endParaRPr lang="en-US"/>
        </a:p>
      </dgm:t>
    </dgm:pt>
    <dgm:pt modelId="{FEDAE2BD-FE31-401D-9A65-E3E72951EADD}">
      <dgm:prSet phldrT="[Text]"/>
      <dgm:spPr/>
      <dgm:t>
        <a:bodyPr/>
        <a:lstStyle/>
        <a:p>
          <a:r>
            <a:rPr lang="en-US" dirty="0" smtClean="0"/>
            <a:t>Data Uses</a:t>
          </a:r>
          <a:endParaRPr lang="en-US" dirty="0"/>
        </a:p>
      </dgm:t>
    </dgm:pt>
    <dgm:pt modelId="{C28E081A-3C2B-458B-BF3A-204250B7F333}" type="parTrans" cxnId="{40B9D3F9-60E5-4A3E-BC36-95D2C69741DD}">
      <dgm:prSet/>
      <dgm:spPr/>
      <dgm:t>
        <a:bodyPr/>
        <a:lstStyle/>
        <a:p>
          <a:endParaRPr lang="en-US"/>
        </a:p>
      </dgm:t>
    </dgm:pt>
    <dgm:pt modelId="{7145E651-B4FC-4B3B-99BA-5F457426B8DD}" type="sibTrans" cxnId="{40B9D3F9-60E5-4A3E-BC36-95D2C69741DD}">
      <dgm:prSet/>
      <dgm:spPr/>
      <dgm:t>
        <a:bodyPr/>
        <a:lstStyle/>
        <a:p>
          <a:endParaRPr lang="en-US"/>
        </a:p>
      </dgm:t>
    </dgm:pt>
    <dgm:pt modelId="{076590E2-C8DD-44A4-8CE8-62F579D779F1}">
      <dgm:prSet phldrT="[Text]"/>
      <dgm:spPr/>
      <dgm:t>
        <a:bodyPr/>
        <a:lstStyle/>
        <a:p>
          <a:r>
            <a:rPr lang="en-US" dirty="0" smtClean="0"/>
            <a:t>Populate CRDC</a:t>
          </a:r>
          <a:endParaRPr lang="en-US" dirty="0"/>
        </a:p>
      </dgm:t>
    </dgm:pt>
    <dgm:pt modelId="{17C5DE69-89FA-4BF9-919A-4ED2E9041220}" type="parTrans" cxnId="{9AD791BF-F782-4954-AB4C-3C17EED02E02}">
      <dgm:prSet/>
      <dgm:spPr/>
      <dgm:t>
        <a:bodyPr/>
        <a:lstStyle/>
        <a:p>
          <a:endParaRPr lang="en-US"/>
        </a:p>
      </dgm:t>
    </dgm:pt>
    <dgm:pt modelId="{F3AAC1E6-39DF-4A49-98EA-B9A202CB6757}" type="sibTrans" cxnId="{9AD791BF-F782-4954-AB4C-3C17EED02E02}">
      <dgm:prSet/>
      <dgm:spPr/>
      <dgm:t>
        <a:bodyPr/>
        <a:lstStyle/>
        <a:p>
          <a:endParaRPr lang="en-US"/>
        </a:p>
      </dgm:t>
    </dgm:pt>
    <dgm:pt modelId="{7732B009-77D5-47E7-BE9D-F5E7F82B3C1B}">
      <dgm:prSet/>
      <dgm:spPr/>
      <dgm:t>
        <a:bodyPr/>
        <a:lstStyle/>
        <a:p>
          <a:r>
            <a:rPr lang="en-US" dirty="0" smtClean="0"/>
            <a:t>Migrant Student Reporting</a:t>
          </a:r>
          <a:endParaRPr lang="en-US" dirty="0"/>
        </a:p>
      </dgm:t>
    </dgm:pt>
    <dgm:pt modelId="{3AC91C30-6935-4B9E-A6A0-FFDA711A0C2D}" type="parTrans" cxnId="{8A51029B-2271-4F45-97A8-F07CB54F6309}">
      <dgm:prSet/>
      <dgm:spPr/>
      <dgm:t>
        <a:bodyPr/>
        <a:lstStyle/>
        <a:p>
          <a:endParaRPr lang="en-US"/>
        </a:p>
      </dgm:t>
    </dgm:pt>
    <dgm:pt modelId="{4AD0799A-82D9-4129-AEAA-891577EAB5F5}" type="sibTrans" cxnId="{8A51029B-2271-4F45-97A8-F07CB54F6309}">
      <dgm:prSet/>
      <dgm:spPr/>
      <dgm:t>
        <a:bodyPr/>
        <a:lstStyle/>
        <a:p>
          <a:endParaRPr lang="en-US"/>
        </a:p>
      </dgm:t>
    </dgm:pt>
    <dgm:pt modelId="{B3DC0B98-2FE0-45EE-A0E3-AEADD6057F93}">
      <dgm:prSet/>
      <dgm:spPr/>
      <dgm:t>
        <a:bodyPr/>
        <a:lstStyle/>
        <a:p>
          <a:r>
            <a:rPr lang="en-US" dirty="0" smtClean="0"/>
            <a:t>Course Participation Reports</a:t>
          </a:r>
          <a:endParaRPr lang="en-US" dirty="0"/>
        </a:p>
      </dgm:t>
    </dgm:pt>
    <dgm:pt modelId="{15E839BB-9271-406D-AF5D-19965BD17FB7}" type="parTrans" cxnId="{F2FECBCC-0530-4DC0-B99D-51FF6FB39933}">
      <dgm:prSet/>
      <dgm:spPr/>
      <dgm:t>
        <a:bodyPr/>
        <a:lstStyle/>
        <a:p>
          <a:endParaRPr lang="en-US"/>
        </a:p>
      </dgm:t>
    </dgm:pt>
    <dgm:pt modelId="{BC7F2065-CF23-48C9-A7FB-726955F93DE4}" type="sibTrans" cxnId="{F2FECBCC-0530-4DC0-B99D-51FF6FB39933}">
      <dgm:prSet/>
      <dgm:spPr/>
      <dgm:t>
        <a:bodyPr/>
        <a:lstStyle/>
        <a:p>
          <a:endParaRPr lang="en-US"/>
        </a:p>
      </dgm:t>
    </dgm:pt>
    <dgm:pt modelId="{1C6FDD88-55DF-4EB1-BFAB-E4F201BCCCFB}">
      <dgm:prSet/>
      <dgm:spPr/>
      <dgm:t>
        <a:bodyPr/>
        <a:lstStyle/>
        <a:p>
          <a:r>
            <a:rPr lang="en-US" dirty="0" smtClean="0"/>
            <a:t>Educator Preparation Program Report</a:t>
          </a:r>
          <a:endParaRPr lang="en-US" dirty="0"/>
        </a:p>
      </dgm:t>
    </dgm:pt>
    <dgm:pt modelId="{369AA233-3769-4463-9DCC-D63C00A52DB4}" type="parTrans" cxnId="{E67296DE-C59A-4BD5-B83B-8B04A553DB49}">
      <dgm:prSet/>
      <dgm:spPr/>
      <dgm:t>
        <a:bodyPr/>
        <a:lstStyle/>
        <a:p>
          <a:endParaRPr lang="en-US"/>
        </a:p>
      </dgm:t>
    </dgm:pt>
    <dgm:pt modelId="{23304DC3-BE53-41E4-A4BF-2BFF053A98F1}" type="sibTrans" cxnId="{E67296DE-C59A-4BD5-B83B-8B04A553DB49}">
      <dgm:prSet/>
      <dgm:spPr/>
      <dgm:t>
        <a:bodyPr/>
        <a:lstStyle/>
        <a:p>
          <a:endParaRPr lang="en-US"/>
        </a:p>
      </dgm:t>
    </dgm:pt>
    <dgm:pt modelId="{91158F06-8BFC-4BF1-ABF5-871271775739}">
      <dgm:prSet phldrT="[Text]"/>
      <dgm:spPr/>
      <dgm:t>
        <a:bodyPr/>
        <a:lstStyle/>
        <a:p>
          <a:r>
            <a:rPr lang="en-US" dirty="0" smtClean="0"/>
            <a:t>General</a:t>
          </a:r>
          <a:endParaRPr lang="en-US" dirty="0"/>
        </a:p>
      </dgm:t>
    </dgm:pt>
    <dgm:pt modelId="{D48738E1-6E77-4BCF-B0E0-66E98BF8013A}" type="parTrans" cxnId="{B749A4D4-01AD-435E-B576-9638C7DFE1B1}">
      <dgm:prSet/>
      <dgm:spPr/>
      <dgm:t>
        <a:bodyPr/>
        <a:lstStyle/>
        <a:p>
          <a:endParaRPr lang="en-US"/>
        </a:p>
      </dgm:t>
    </dgm:pt>
    <dgm:pt modelId="{80070A5F-380B-498B-A3B0-69ADF121C255}" type="sibTrans" cxnId="{B749A4D4-01AD-435E-B576-9638C7DFE1B1}">
      <dgm:prSet/>
      <dgm:spPr/>
      <dgm:t>
        <a:bodyPr/>
        <a:lstStyle/>
        <a:p>
          <a:endParaRPr lang="en-US"/>
        </a:p>
      </dgm:t>
    </dgm:pt>
    <dgm:pt modelId="{170E5047-287E-42B3-8EAF-EAA923FF8FC2}">
      <dgm:prSet phldrT="[Text]"/>
      <dgm:spPr/>
      <dgm:t>
        <a:bodyPr/>
        <a:lstStyle/>
        <a:p>
          <a:r>
            <a:rPr lang="en-US" dirty="0" smtClean="0"/>
            <a:t>Authority to Collect</a:t>
          </a:r>
          <a:endParaRPr lang="en-US" dirty="0"/>
        </a:p>
      </dgm:t>
      <dgm:extLst>
        <a:ext uri="{E40237B7-FDA0-4F09-8148-C483321AD2D9}">
          <dgm14:cNvPr xmlns:dgm14="http://schemas.microsoft.com/office/drawing/2010/diagram" id="0" name="" title="Blue Rectangle"/>
        </a:ext>
      </dgm:extLst>
    </dgm:pt>
    <dgm:pt modelId="{24BDE2C5-2589-4325-A44D-9EA5E4263582}" type="parTrans" cxnId="{E15BCD98-A070-4F9A-A649-1F26F70F586F}">
      <dgm:prSet/>
      <dgm:spPr/>
      <dgm:t>
        <a:bodyPr/>
        <a:lstStyle/>
        <a:p>
          <a:endParaRPr lang="en-US"/>
        </a:p>
      </dgm:t>
    </dgm:pt>
    <dgm:pt modelId="{BBF77C9E-3355-4AE1-89FA-0F8DB5997D22}" type="sibTrans" cxnId="{E15BCD98-A070-4F9A-A649-1F26F70F586F}">
      <dgm:prSet/>
      <dgm:spPr/>
      <dgm:t>
        <a:bodyPr/>
        <a:lstStyle/>
        <a:p>
          <a:endParaRPr lang="en-US"/>
        </a:p>
      </dgm:t>
    </dgm:pt>
    <dgm:pt modelId="{745556DD-FDAC-4801-8220-6B7FAFFBB680}">
      <dgm:prSet phldrT="[Text]"/>
      <dgm:spPr/>
      <dgm:t>
        <a:bodyPr/>
        <a:lstStyle/>
        <a:p>
          <a:r>
            <a:rPr lang="en-US" dirty="0" smtClean="0"/>
            <a:t>Timeline</a:t>
          </a:r>
          <a:endParaRPr lang="en-US" dirty="0"/>
        </a:p>
      </dgm:t>
    </dgm:pt>
    <dgm:pt modelId="{3B1B1713-5871-4E48-8029-4A69942C2F4A}" type="parTrans" cxnId="{988C9786-4043-419E-A770-3C1C9897B800}">
      <dgm:prSet/>
      <dgm:spPr/>
      <dgm:t>
        <a:bodyPr/>
        <a:lstStyle/>
        <a:p>
          <a:endParaRPr lang="en-US"/>
        </a:p>
      </dgm:t>
    </dgm:pt>
    <dgm:pt modelId="{A080CB1B-8C31-43B4-AED9-F63321CC038E}" type="sibTrans" cxnId="{988C9786-4043-419E-A770-3C1C9897B800}">
      <dgm:prSet/>
      <dgm:spPr/>
      <dgm:t>
        <a:bodyPr/>
        <a:lstStyle/>
        <a:p>
          <a:endParaRPr lang="en-US"/>
        </a:p>
      </dgm:t>
    </dgm:pt>
    <dgm:pt modelId="{2D9D9AD2-2869-4AD6-8DE5-5A12CC9CE896}">
      <dgm:prSet phldrT="[Text]"/>
      <dgm:spPr/>
      <dgm:t>
        <a:bodyPr/>
        <a:lstStyle/>
        <a:p>
          <a:r>
            <a:rPr lang="en-US" dirty="0" smtClean="0"/>
            <a:t>Overall Process</a:t>
          </a:r>
          <a:endParaRPr lang="en-US" dirty="0"/>
        </a:p>
      </dgm:t>
    </dgm:pt>
    <dgm:pt modelId="{53EB0856-C27D-4076-A015-3E1638280E85}" type="parTrans" cxnId="{A78330A0-2F2E-4FEA-83C6-F69D2BB194C2}">
      <dgm:prSet/>
      <dgm:spPr/>
      <dgm:t>
        <a:bodyPr/>
        <a:lstStyle/>
        <a:p>
          <a:endParaRPr lang="en-US"/>
        </a:p>
      </dgm:t>
    </dgm:pt>
    <dgm:pt modelId="{7BAA408B-E5AA-4DFC-9D34-B6E5ADB5D195}" type="sibTrans" cxnId="{A78330A0-2F2E-4FEA-83C6-F69D2BB194C2}">
      <dgm:prSet/>
      <dgm:spPr/>
      <dgm:t>
        <a:bodyPr/>
        <a:lstStyle/>
        <a:p>
          <a:endParaRPr lang="en-US"/>
        </a:p>
      </dgm:t>
    </dgm:pt>
    <dgm:pt modelId="{F0016954-7092-4C76-991B-533C1F6AC92B}">
      <dgm:prSet/>
      <dgm:spPr/>
      <dgm:t>
        <a:bodyPr/>
        <a:lstStyle/>
        <a:p>
          <a:r>
            <a:rPr lang="en-US" dirty="0" smtClean="0"/>
            <a:t>Resources</a:t>
          </a:r>
          <a:endParaRPr lang="en-US" dirty="0"/>
        </a:p>
      </dgm:t>
    </dgm:pt>
    <dgm:pt modelId="{7127E2E3-D866-4DF1-8E96-D1416DFF1000}" type="parTrans" cxnId="{6D26F8DE-EC90-4FED-97BC-D5330C20C652}">
      <dgm:prSet/>
      <dgm:spPr/>
      <dgm:t>
        <a:bodyPr/>
        <a:lstStyle/>
        <a:p>
          <a:endParaRPr lang="en-US"/>
        </a:p>
      </dgm:t>
    </dgm:pt>
    <dgm:pt modelId="{012948A7-6732-458C-87EF-9CC07E42AC80}" type="sibTrans" cxnId="{6D26F8DE-EC90-4FED-97BC-D5330C20C652}">
      <dgm:prSet/>
      <dgm:spPr/>
      <dgm:t>
        <a:bodyPr/>
        <a:lstStyle/>
        <a:p>
          <a:endParaRPr lang="en-US"/>
        </a:p>
      </dgm:t>
    </dgm:pt>
    <dgm:pt modelId="{5A652206-95E2-4216-84BC-626A7486DFBB}">
      <dgm:prSet/>
      <dgm:spPr/>
      <dgm:t>
        <a:bodyPr/>
        <a:lstStyle/>
        <a:p>
          <a:r>
            <a:rPr lang="en-US" dirty="0" smtClean="0"/>
            <a:t>Online</a:t>
          </a:r>
          <a:endParaRPr lang="en-US" dirty="0"/>
        </a:p>
      </dgm:t>
    </dgm:pt>
    <dgm:pt modelId="{B3CC3491-3AA5-4E12-A081-E0E687BE87F3}" type="parTrans" cxnId="{29F313C5-4710-4F77-AF36-6837DBE65DAE}">
      <dgm:prSet/>
      <dgm:spPr/>
      <dgm:t>
        <a:bodyPr/>
        <a:lstStyle/>
        <a:p>
          <a:endParaRPr lang="en-US"/>
        </a:p>
      </dgm:t>
    </dgm:pt>
    <dgm:pt modelId="{0992A9A1-F338-476B-B0B4-69999EFF7E50}" type="sibTrans" cxnId="{29F313C5-4710-4F77-AF36-6837DBE65DAE}">
      <dgm:prSet/>
      <dgm:spPr/>
      <dgm:t>
        <a:bodyPr/>
        <a:lstStyle/>
        <a:p>
          <a:endParaRPr lang="en-US"/>
        </a:p>
      </dgm:t>
    </dgm:pt>
    <dgm:pt modelId="{1F1CD20B-8D89-44CA-89B8-75F320C9B363}">
      <dgm:prSet/>
      <dgm:spPr/>
      <dgm:t>
        <a:bodyPr/>
        <a:lstStyle/>
        <a:p>
          <a:r>
            <a:rPr lang="en-US" dirty="0" smtClean="0"/>
            <a:t>Contacts</a:t>
          </a:r>
          <a:endParaRPr lang="en-US" dirty="0"/>
        </a:p>
      </dgm:t>
    </dgm:pt>
    <dgm:pt modelId="{61256C80-DB02-4FD7-A0E9-2A393B7C998A}" type="parTrans" cxnId="{E9DF8E01-8934-48BD-9107-E85AD3D4EF68}">
      <dgm:prSet/>
      <dgm:spPr/>
      <dgm:t>
        <a:bodyPr/>
        <a:lstStyle/>
        <a:p>
          <a:endParaRPr lang="en-US"/>
        </a:p>
      </dgm:t>
    </dgm:pt>
    <dgm:pt modelId="{2CEA41BA-402A-49C5-99F4-0797545F750C}" type="sibTrans" cxnId="{E9DF8E01-8934-48BD-9107-E85AD3D4EF68}">
      <dgm:prSet/>
      <dgm:spPr/>
      <dgm:t>
        <a:bodyPr/>
        <a:lstStyle/>
        <a:p>
          <a:endParaRPr lang="en-US"/>
        </a:p>
      </dgm:t>
    </dgm:pt>
    <dgm:pt modelId="{09ACDF67-08B1-49EF-AEB4-4EC4567A07AE}">
      <dgm:prSet phldrT="[Text]"/>
      <dgm:spPr/>
      <dgm:t>
        <a:bodyPr/>
        <a:lstStyle/>
        <a:p>
          <a:r>
            <a:rPr lang="en-US" dirty="0" smtClean="0"/>
            <a:t>Resources</a:t>
          </a:r>
          <a:endParaRPr lang="en-US" dirty="0"/>
        </a:p>
      </dgm:t>
    </dgm:pt>
    <dgm:pt modelId="{D3FD9308-D54C-46D2-9331-E16C944137B1}" type="parTrans" cxnId="{4785F43F-4012-4B9A-9379-DEEE029A6A78}">
      <dgm:prSet/>
      <dgm:spPr/>
      <dgm:t>
        <a:bodyPr/>
        <a:lstStyle/>
        <a:p>
          <a:endParaRPr lang="en-US"/>
        </a:p>
      </dgm:t>
    </dgm:pt>
    <dgm:pt modelId="{DD1F6939-86B7-4C6F-B243-C1A642D310DE}" type="sibTrans" cxnId="{4785F43F-4012-4B9A-9379-DEEE029A6A78}">
      <dgm:prSet/>
      <dgm:spPr/>
      <dgm:t>
        <a:bodyPr/>
        <a:lstStyle/>
        <a:p>
          <a:endParaRPr lang="en-US"/>
        </a:p>
      </dgm:t>
    </dgm:pt>
    <dgm:pt modelId="{C639486C-ECAE-4690-8ED6-C9D9F04D4262}" type="pres">
      <dgm:prSet presAssocID="{DB1F699D-E271-4FFF-9CC2-14B4C646D601}" presName="Name0" presStyleCnt="0">
        <dgm:presLayoutVars>
          <dgm:dir/>
          <dgm:animLvl val="lvl"/>
          <dgm:resizeHandles val="exact"/>
        </dgm:presLayoutVars>
      </dgm:prSet>
      <dgm:spPr/>
      <dgm:t>
        <a:bodyPr/>
        <a:lstStyle/>
        <a:p>
          <a:endParaRPr lang="en-US"/>
        </a:p>
      </dgm:t>
    </dgm:pt>
    <dgm:pt modelId="{65E29D7F-1FD1-4D8C-98BA-D1B3C59BED6C}" type="pres">
      <dgm:prSet presAssocID="{91158F06-8BFC-4BF1-ABF5-871271775739}" presName="linNode" presStyleCnt="0"/>
      <dgm:spPr/>
      <dgm:t>
        <a:bodyPr/>
        <a:lstStyle/>
        <a:p>
          <a:endParaRPr lang="en-US"/>
        </a:p>
      </dgm:t>
    </dgm:pt>
    <dgm:pt modelId="{D9A823E6-AABC-41A6-AAC5-8D76CD11BD9E}" type="pres">
      <dgm:prSet presAssocID="{91158F06-8BFC-4BF1-ABF5-871271775739}" presName="parTx" presStyleLbl="revTx" presStyleIdx="0" presStyleCnt="5">
        <dgm:presLayoutVars>
          <dgm:chMax val="1"/>
          <dgm:bulletEnabled val="1"/>
        </dgm:presLayoutVars>
      </dgm:prSet>
      <dgm:spPr/>
      <dgm:t>
        <a:bodyPr/>
        <a:lstStyle/>
        <a:p>
          <a:endParaRPr lang="en-US"/>
        </a:p>
      </dgm:t>
    </dgm:pt>
    <dgm:pt modelId="{8A81E7C3-2E95-4845-89DA-6FF805CF8586}" type="pres">
      <dgm:prSet presAssocID="{91158F06-8BFC-4BF1-ABF5-871271775739}" presName="bracket" presStyleLbl="parChTrans1D1" presStyleIdx="0" presStyleCnt="5"/>
      <dgm:spPr/>
      <dgm:t>
        <a:bodyPr/>
        <a:lstStyle/>
        <a:p>
          <a:endParaRPr lang="en-US"/>
        </a:p>
      </dgm:t>
    </dgm:pt>
    <dgm:pt modelId="{D00F4669-6EF3-428A-8627-EDCDC90D4BA9}" type="pres">
      <dgm:prSet presAssocID="{91158F06-8BFC-4BF1-ABF5-871271775739}" presName="spH" presStyleCnt="0"/>
      <dgm:spPr/>
      <dgm:t>
        <a:bodyPr/>
        <a:lstStyle/>
        <a:p>
          <a:endParaRPr lang="en-US"/>
        </a:p>
      </dgm:t>
    </dgm:pt>
    <dgm:pt modelId="{D8509772-1C42-4E74-A5C8-4296590573AE}" type="pres">
      <dgm:prSet presAssocID="{91158F06-8BFC-4BF1-ABF5-871271775739}" presName="desTx" presStyleLbl="node1" presStyleIdx="0" presStyleCnt="5">
        <dgm:presLayoutVars>
          <dgm:bulletEnabled val="1"/>
        </dgm:presLayoutVars>
      </dgm:prSet>
      <dgm:spPr/>
      <dgm:t>
        <a:bodyPr/>
        <a:lstStyle/>
        <a:p>
          <a:endParaRPr lang="en-US"/>
        </a:p>
      </dgm:t>
    </dgm:pt>
    <dgm:pt modelId="{0652F9FA-3C9F-45F8-B177-E65A1EBCE9C1}" type="pres">
      <dgm:prSet presAssocID="{80070A5F-380B-498B-A3B0-69ADF121C255}" presName="spV" presStyleCnt="0"/>
      <dgm:spPr/>
      <dgm:t>
        <a:bodyPr/>
        <a:lstStyle/>
        <a:p>
          <a:endParaRPr lang="en-US"/>
        </a:p>
      </dgm:t>
    </dgm:pt>
    <dgm:pt modelId="{92CB3E6F-0ADC-4BE4-AF2C-FFFF7941978E}" type="pres">
      <dgm:prSet presAssocID="{38481674-C40E-4F09-962A-DB2B8F8F2588}" presName="linNode" presStyleCnt="0"/>
      <dgm:spPr/>
      <dgm:t>
        <a:bodyPr/>
        <a:lstStyle/>
        <a:p>
          <a:endParaRPr lang="en-US"/>
        </a:p>
      </dgm:t>
    </dgm:pt>
    <dgm:pt modelId="{C9AB40BF-4024-42BE-ADBB-4C1EF8570A56}" type="pres">
      <dgm:prSet presAssocID="{38481674-C40E-4F09-962A-DB2B8F8F2588}" presName="parTx" presStyleLbl="revTx" presStyleIdx="1" presStyleCnt="5">
        <dgm:presLayoutVars>
          <dgm:chMax val="1"/>
          <dgm:bulletEnabled val="1"/>
        </dgm:presLayoutVars>
      </dgm:prSet>
      <dgm:spPr/>
      <dgm:t>
        <a:bodyPr/>
        <a:lstStyle/>
        <a:p>
          <a:endParaRPr lang="en-US"/>
        </a:p>
      </dgm:t>
    </dgm:pt>
    <dgm:pt modelId="{A360DBA4-5E86-43B2-A501-CB60F5A42D9F}" type="pres">
      <dgm:prSet presAssocID="{38481674-C40E-4F09-962A-DB2B8F8F2588}" presName="bracket" presStyleLbl="parChTrans1D1" presStyleIdx="1" presStyleCnt="5"/>
      <dgm:spPr/>
      <dgm:t>
        <a:bodyPr/>
        <a:lstStyle/>
        <a:p>
          <a:endParaRPr lang="en-US"/>
        </a:p>
      </dgm:t>
    </dgm:pt>
    <dgm:pt modelId="{1632D6E3-7648-4157-B789-F2CBBAF6F51B}" type="pres">
      <dgm:prSet presAssocID="{38481674-C40E-4F09-962A-DB2B8F8F2588}" presName="spH" presStyleCnt="0"/>
      <dgm:spPr/>
      <dgm:t>
        <a:bodyPr/>
        <a:lstStyle/>
        <a:p>
          <a:endParaRPr lang="en-US"/>
        </a:p>
      </dgm:t>
    </dgm:pt>
    <dgm:pt modelId="{1FAC55E9-E7E5-44C6-845C-2C1628B2376B}" type="pres">
      <dgm:prSet presAssocID="{38481674-C40E-4F09-962A-DB2B8F8F2588}" presName="desTx" presStyleLbl="node1" presStyleIdx="1" presStyleCnt="5">
        <dgm:presLayoutVars>
          <dgm:bulletEnabled val="1"/>
        </dgm:presLayoutVars>
      </dgm:prSet>
      <dgm:spPr/>
      <dgm:t>
        <a:bodyPr/>
        <a:lstStyle/>
        <a:p>
          <a:endParaRPr lang="en-US"/>
        </a:p>
      </dgm:t>
    </dgm:pt>
    <dgm:pt modelId="{283B8AA3-685B-4FF6-9088-8A9052C1FD98}" type="pres">
      <dgm:prSet presAssocID="{9B4D642A-D956-4EFB-91AC-4890920431D5}" presName="spV" presStyleCnt="0"/>
      <dgm:spPr/>
      <dgm:t>
        <a:bodyPr/>
        <a:lstStyle/>
        <a:p>
          <a:endParaRPr lang="en-US"/>
        </a:p>
      </dgm:t>
    </dgm:pt>
    <dgm:pt modelId="{B8246861-4719-430B-84B5-565A5E156011}" type="pres">
      <dgm:prSet presAssocID="{CD015FFB-2B84-464D-AA9C-E418C372116D}" presName="linNode" presStyleCnt="0"/>
      <dgm:spPr/>
      <dgm:t>
        <a:bodyPr/>
        <a:lstStyle/>
        <a:p>
          <a:endParaRPr lang="en-US"/>
        </a:p>
      </dgm:t>
    </dgm:pt>
    <dgm:pt modelId="{E1506E21-4F36-4CF6-95D6-2AD90B9BC8F3}" type="pres">
      <dgm:prSet presAssocID="{CD015FFB-2B84-464D-AA9C-E418C372116D}" presName="parTx" presStyleLbl="revTx" presStyleIdx="2" presStyleCnt="5">
        <dgm:presLayoutVars>
          <dgm:chMax val="1"/>
          <dgm:bulletEnabled val="1"/>
        </dgm:presLayoutVars>
      </dgm:prSet>
      <dgm:spPr/>
      <dgm:t>
        <a:bodyPr/>
        <a:lstStyle/>
        <a:p>
          <a:endParaRPr lang="en-US"/>
        </a:p>
      </dgm:t>
    </dgm:pt>
    <dgm:pt modelId="{7DB7D521-F609-4B4E-92BC-11A1C0DCFAA2}" type="pres">
      <dgm:prSet presAssocID="{CD015FFB-2B84-464D-AA9C-E418C372116D}" presName="bracket" presStyleLbl="parChTrans1D1" presStyleIdx="2" presStyleCnt="5"/>
      <dgm:spPr/>
      <dgm:t>
        <a:bodyPr/>
        <a:lstStyle/>
        <a:p>
          <a:endParaRPr lang="en-US"/>
        </a:p>
      </dgm:t>
    </dgm:pt>
    <dgm:pt modelId="{3BC2CA44-D18B-46F4-AEF8-8511D386CA11}" type="pres">
      <dgm:prSet presAssocID="{CD015FFB-2B84-464D-AA9C-E418C372116D}" presName="spH" presStyleCnt="0"/>
      <dgm:spPr/>
      <dgm:t>
        <a:bodyPr/>
        <a:lstStyle/>
        <a:p>
          <a:endParaRPr lang="en-US"/>
        </a:p>
      </dgm:t>
    </dgm:pt>
    <dgm:pt modelId="{5BB58268-8D5C-4BCC-B5B5-2A63761353A5}" type="pres">
      <dgm:prSet presAssocID="{CD015FFB-2B84-464D-AA9C-E418C372116D}" presName="desTx" presStyleLbl="node1" presStyleIdx="2" presStyleCnt="5">
        <dgm:presLayoutVars>
          <dgm:bulletEnabled val="1"/>
        </dgm:presLayoutVars>
      </dgm:prSet>
      <dgm:spPr/>
      <dgm:t>
        <a:bodyPr/>
        <a:lstStyle/>
        <a:p>
          <a:endParaRPr lang="en-US"/>
        </a:p>
      </dgm:t>
    </dgm:pt>
    <dgm:pt modelId="{52B2E0A0-CB92-4AEB-A4EB-9EA154839C5E}" type="pres">
      <dgm:prSet presAssocID="{FB133A3D-58E3-486C-9E8C-BA738AA11DE9}" presName="spV" presStyleCnt="0"/>
      <dgm:spPr/>
      <dgm:t>
        <a:bodyPr/>
        <a:lstStyle/>
        <a:p>
          <a:endParaRPr lang="en-US"/>
        </a:p>
      </dgm:t>
    </dgm:pt>
    <dgm:pt modelId="{FBE49556-FBDC-4FFA-8DDF-71B4E7468C7F}" type="pres">
      <dgm:prSet presAssocID="{FEDAE2BD-FE31-401D-9A65-E3E72951EADD}" presName="linNode" presStyleCnt="0"/>
      <dgm:spPr/>
      <dgm:t>
        <a:bodyPr/>
        <a:lstStyle/>
        <a:p>
          <a:endParaRPr lang="en-US"/>
        </a:p>
      </dgm:t>
    </dgm:pt>
    <dgm:pt modelId="{F0F42E3F-15F1-4975-8D5F-80332A814E94}" type="pres">
      <dgm:prSet presAssocID="{FEDAE2BD-FE31-401D-9A65-E3E72951EADD}" presName="parTx" presStyleLbl="revTx" presStyleIdx="3" presStyleCnt="5">
        <dgm:presLayoutVars>
          <dgm:chMax val="1"/>
          <dgm:bulletEnabled val="1"/>
        </dgm:presLayoutVars>
      </dgm:prSet>
      <dgm:spPr/>
      <dgm:t>
        <a:bodyPr/>
        <a:lstStyle/>
        <a:p>
          <a:endParaRPr lang="en-US"/>
        </a:p>
      </dgm:t>
    </dgm:pt>
    <dgm:pt modelId="{505C765E-5BDA-4F22-BFEE-882787BD38A8}" type="pres">
      <dgm:prSet presAssocID="{FEDAE2BD-FE31-401D-9A65-E3E72951EADD}" presName="bracket" presStyleLbl="parChTrans1D1" presStyleIdx="3" presStyleCnt="5"/>
      <dgm:spPr/>
      <dgm:t>
        <a:bodyPr/>
        <a:lstStyle/>
        <a:p>
          <a:endParaRPr lang="en-US"/>
        </a:p>
      </dgm:t>
    </dgm:pt>
    <dgm:pt modelId="{6858C841-1FDE-4601-92E8-25E0AD08966A}" type="pres">
      <dgm:prSet presAssocID="{FEDAE2BD-FE31-401D-9A65-E3E72951EADD}" presName="spH" presStyleCnt="0"/>
      <dgm:spPr/>
      <dgm:t>
        <a:bodyPr/>
        <a:lstStyle/>
        <a:p>
          <a:endParaRPr lang="en-US"/>
        </a:p>
      </dgm:t>
    </dgm:pt>
    <dgm:pt modelId="{EF3EA523-F96D-46D9-BCB8-79A4EA1CEAAB}" type="pres">
      <dgm:prSet presAssocID="{FEDAE2BD-FE31-401D-9A65-E3E72951EADD}" presName="desTx" presStyleLbl="node1" presStyleIdx="3" presStyleCnt="5">
        <dgm:presLayoutVars>
          <dgm:bulletEnabled val="1"/>
        </dgm:presLayoutVars>
      </dgm:prSet>
      <dgm:spPr/>
      <dgm:t>
        <a:bodyPr/>
        <a:lstStyle/>
        <a:p>
          <a:endParaRPr lang="en-US"/>
        </a:p>
      </dgm:t>
    </dgm:pt>
    <dgm:pt modelId="{050F6D51-7122-4B3D-839B-9515A95F1C9E}" type="pres">
      <dgm:prSet presAssocID="{7145E651-B4FC-4B3B-99BA-5F457426B8DD}" presName="spV" presStyleCnt="0"/>
      <dgm:spPr/>
      <dgm:t>
        <a:bodyPr/>
        <a:lstStyle/>
        <a:p>
          <a:endParaRPr lang="en-US"/>
        </a:p>
      </dgm:t>
    </dgm:pt>
    <dgm:pt modelId="{136CEDD4-7DE1-47A1-9E03-1F201BDD4814}" type="pres">
      <dgm:prSet presAssocID="{F0016954-7092-4C76-991B-533C1F6AC92B}" presName="linNode" presStyleCnt="0"/>
      <dgm:spPr/>
      <dgm:t>
        <a:bodyPr/>
        <a:lstStyle/>
        <a:p>
          <a:endParaRPr lang="en-US"/>
        </a:p>
      </dgm:t>
    </dgm:pt>
    <dgm:pt modelId="{428B734A-953B-4C28-B769-70B1AD27DBD9}" type="pres">
      <dgm:prSet presAssocID="{F0016954-7092-4C76-991B-533C1F6AC92B}" presName="parTx" presStyleLbl="revTx" presStyleIdx="4" presStyleCnt="5">
        <dgm:presLayoutVars>
          <dgm:chMax val="1"/>
          <dgm:bulletEnabled val="1"/>
        </dgm:presLayoutVars>
      </dgm:prSet>
      <dgm:spPr/>
      <dgm:t>
        <a:bodyPr/>
        <a:lstStyle/>
        <a:p>
          <a:endParaRPr lang="en-US"/>
        </a:p>
      </dgm:t>
    </dgm:pt>
    <dgm:pt modelId="{F51D209D-07C2-4A87-82C8-D42EBB934F97}" type="pres">
      <dgm:prSet presAssocID="{F0016954-7092-4C76-991B-533C1F6AC92B}" presName="bracket" presStyleLbl="parChTrans1D1" presStyleIdx="4" presStyleCnt="5"/>
      <dgm:spPr/>
      <dgm:t>
        <a:bodyPr/>
        <a:lstStyle/>
        <a:p>
          <a:endParaRPr lang="en-US"/>
        </a:p>
      </dgm:t>
    </dgm:pt>
    <dgm:pt modelId="{1F5A20EA-19FB-4EEC-9051-D6C52AE77080}" type="pres">
      <dgm:prSet presAssocID="{F0016954-7092-4C76-991B-533C1F6AC92B}" presName="spH" presStyleCnt="0"/>
      <dgm:spPr/>
      <dgm:t>
        <a:bodyPr/>
        <a:lstStyle/>
        <a:p>
          <a:endParaRPr lang="en-US"/>
        </a:p>
      </dgm:t>
    </dgm:pt>
    <dgm:pt modelId="{99FA6B60-3633-43D0-AA74-529919743E14}" type="pres">
      <dgm:prSet presAssocID="{F0016954-7092-4C76-991B-533C1F6AC92B}" presName="desTx" presStyleLbl="node1" presStyleIdx="4" presStyleCnt="5">
        <dgm:presLayoutVars>
          <dgm:bulletEnabled val="1"/>
        </dgm:presLayoutVars>
      </dgm:prSet>
      <dgm:spPr/>
      <dgm:t>
        <a:bodyPr/>
        <a:lstStyle/>
        <a:p>
          <a:endParaRPr lang="en-US"/>
        </a:p>
      </dgm:t>
    </dgm:pt>
  </dgm:ptLst>
  <dgm:cxnLst>
    <dgm:cxn modelId="{988C9786-4043-419E-A770-3C1C9897B800}" srcId="{91158F06-8BFC-4BF1-ABF5-871271775739}" destId="{745556DD-FDAC-4801-8220-6B7FAFFBB680}" srcOrd="2" destOrd="0" parTransId="{3B1B1713-5871-4E48-8029-4A69942C2F4A}" sibTransId="{A080CB1B-8C31-43B4-AED9-F63321CC038E}"/>
    <dgm:cxn modelId="{B9EB6D6C-D932-4F5E-BD90-2AE83B9F1BFE}" type="presOf" srcId="{076590E2-C8DD-44A4-8CE8-62F579D779F1}" destId="{EF3EA523-F96D-46D9-BCB8-79A4EA1CEAAB}" srcOrd="0" destOrd="0" presId="urn:diagrams.loki3.com/BracketList"/>
    <dgm:cxn modelId="{B749A4D4-01AD-435E-B576-9638C7DFE1B1}" srcId="{DB1F699D-E271-4FFF-9CC2-14B4C646D601}" destId="{91158F06-8BFC-4BF1-ABF5-871271775739}" srcOrd="0" destOrd="0" parTransId="{D48738E1-6E77-4BCF-B0E0-66E98BF8013A}" sibTransId="{80070A5F-380B-498B-A3B0-69ADF121C255}"/>
    <dgm:cxn modelId="{503659DB-9E50-4EAE-A547-55472A39DF73}" type="presOf" srcId="{DB1F699D-E271-4FFF-9CC2-14B4C646D601}" destId="{C639486C-ECAE-4690-8ED6-C9D9F04D4262}" srcOrd="0" destOrd="0" presId="urn:diagrams.loki3.com/BracketList"/>
    <dgm:cxn modelId="{4C2E22EB-9F8E-4917-94E2-850A430F3649}" type="presOf" srcId="{5A652206-95E2-4216-84BC-626A7486DFBB}" destId="{99FA6B60-3633-43D0-AA74-529919743E14}" srcOrd="0" destOrd="0" presId="urn:diagrams.loki3.com/BracketList"/>
    <dgm:cxn modelId="{4785F43F-4012-4B9A-9379-DEEE029A6A78}" srcId="{CD015FFB-2B84-464D-AA9C-E418C372116D}" destId="{09ACDF67-08B1-49EF-AEB4-4EC4567A07AE}" srcOrd="1" destOrd="0" parTransId="{D3FD9308-D54C-46D2-9331-E16C944137B1}" sibTransId="{DD1F6939-86B7-4C6F-B243-C1A642D310DE}"/>
    <dgm:cxn modelId="{29F313C5-4710-4F77-AF36-6837DBE65DAE}" srcId="{F0016954-7092-4C76-991B-533C1F6AC92B}" destId="{5A652206-95E2-4216-84BC-626A7486DFBB}" srcOrd="0" destOrd="0" parTransId="{B3CC3491-3AA5-4E12-A081-E0E687BE87F3}" sibTransId="{0992A9A1-F338-476B-B0B4-69999EFF7E50}"/>
    <dgm:cxn modelId="{9DE6FC6B-C6CC-4BCB-BB12-B868F453A634}" type="presOf" srcId="{7732B009-77D5-47E7-BE9D-F5E7F82B3C1B}" destId="{EF3EA523-F96D-46D9-BCB8-79A4EA1CEAAB}" srcOrd="0" destOrd="1" presId="urn:diagrams.loki3.com/BracketList"/>
    <dgm:cxn modelId="{227CE726-8B36-495B-944A-2A4E0795E673}" type="presOf" srcId="{38481674-C40E-4F09-962A-DB2B8F8F2588}" destId="{C9AB40BF-4024-42BE-ADBB-4C1EF8570A56}" srcOrd="0" destOrd="0" presId="urn:diagrams.loki3.com/BracketList"/>
    <dgm:cxn modelId="{8A51029B-2271-4F45-97A8-F07CB54F6309}" srcId="{FEDAE2BD-FE31-401D-9A65-E3E72951EADD}" destId="{7732B009-77D5-47E7-BE9D-F5E7F82B3C1B}" srcOrd="1" destOrd="0" parTransId="{3AC91C30-6935-4B9E-A6A0-FFDA711A0C2D}" sibTransId="{4AD0799A-82D9-4129-AEAA-891577EAB5F5}"/>
    <dgm:cxn modelId="{40B9D3F9-60E5-4A3E-BC36-95D2C69741DD}" srcId="{DB1F699D-E271-4FFF-9CC2-14B4C646D601}" destId="{FEDAE2BD-FE31-401D-9A65-E3E72951EADD}" srcOrd="3" destOrd="0" parTransId="{C28E081A-3C2B-458B-BF3A-204250B7F333}" sibTransId="{7145E651-B4FC-4B3B-99BA-5F457426B8DD}"/>
    <dgm:cxn modelId="{C3E20C48-8EFE-4E2A-8AAA-5F735C7015CB}" srcId="{DB1F699D-E271-4FFF-9CC2-14B4C646D601}" destId="{38481674-C40E-4F09-962A-DB2B8F8F2588}" srcOrd="1" destOrd="0" parTransId="{AC3F5769-FCD5-4EC2-9D59-A388AB803546}" sibTransId="{9B4D642A-D956-4EFB-91AC-4890920431D5}"/>
    <dgm:cxn modelId="{CA55F19E-2FD0-47E5-BF08-38B279FB4DA0}" type="presOf" srcId="{1F1CD20B-8D89-44CA-89B8-75F320C9B363}" destId="{99FA6B60-3633-43D0-AA74-529919743E14}" srcOrd="0" destOrd="1" presId="urn:diagrams.loki3.com/BracketList"/>
    <dgm:cxn modelId="{9F539307-8842-4A94-BA8A-8C9C222E345E}" type="presOf" srcId="{FEDAE2BD-FE31-401D-9A65-E3E72951EADD}" destId="{F0F42E3F-15F1-4975-8D5F-80332A814E94}" srcOrd="0" destOrd="0" presId="urn:diagrams.loki3.com/BracketList"/>
    <dgm:cxn modelId="{0C81B26B-4056-4AD6-9708-C30CFEB56FBD}" type="presOf" srcId="{09ACDF67-08B1-49EF-AEB4-4EC4567A07AE}" destId="{5BB58268-8D5C-4BCC-B5B5-2A63761353A5}" srcOrd="0" destOrd="1" presId="urn:diagrams.loki3.com/BracketList"/>
    <dgm:cxn modelId="{9AD791BF-F782-4954-AB4C-3C17EED02E02}" srcId="{FEDAE2BD-FE31-401D-9A65-E3E72951EADD}" destId="{076590E2-C8DD-44A4-8CE8-62F579D779F1}" srcOrd="0" destOrd="0" parTransId="{17C5DE69-89FA-4BF9-919A-4ED2E9041220}" sibTransId="{F3AAC1E6-39DF-4A49-98EA-B9A202CB6757}"/>
    <dgm:cxn modelId="{E6B5372A-5E4D-4254-A5A7-C8F9AACC6CDE}" type="presOf" srcId="{F0016954-7092-4C76-991B-533C1F6AC92B}" destId="{428B734A-953B-4C28-B769-70B1AD27DBD9}" srcOrd="0" destOrd="0" presId="urn:diagrams.loki3.com/BracketList"/>
    <dgm:cxn modelId="{F2FECBCC-0530-4DC0-B99D-51FF6FB39933}" srcId="{FEDAE2BD-FE31-401D-9A65-E3E72951EADD}" destId="{B3DC0B98-2FE0-45EE-A0E3-AEADD6057F93}" srcOrd="2" destOrd="0" parTransId="{15E839BB-9271-406D-AF5D-19965BD17FB7}" sibTransId="{BC7F2065-CF23-48C9-A7FB-726955F93DE4}"/>
    <dgm:cxn modelId="{25F211E0-4565-47E7-8D99-B85FEC330801}" type="presOf" srcId="{170E5047-287E-42B3-8EAF-EAA923FF8FC2}" destId="{D8509772-1C42-4E74-A5C8-4296590573AE}" srcOrd="0" destOrd="0" presId="urn:diagrams.loki3.com/BracketList"/>
    <dgm:cxn modelId="{8B50EC63-F02C-47BD-99C6-B353E84B3C9D}" type="presOf" srcId="{1C6FDD88-55DF-4EB1-BFAB-E4F201BCCCFB}" destId="{EF3EA523-F96D-46D9-BCB8-79A4EA1CEAAB}" srcOrd="0" destOrd="3" presId="urn:diagrams.loki3.com/BracketList"/>
    <dgm:cxn modelId="{A541120D-DE56-4C5C-B158-29745DC223B6}" type="presOf" srcId="{B3DC0B98-2FE0-45EE-A0E3-AEADD6057F93}" destId="{EF3EA523-F96D-46D9-BCB8-79A4EA1CEAAB}" srcOrd="0" destOrd="2" presId="urn:diagrams.loki3.com/BracketList"/>
    <dgm:cxn modelId="{51D88DD6-91A8-4F6F-801A-B7E5EC6E4C09}" type="presOf" srcId="{64FA240F-0624-4F50-9920-31A641EECEE0}" destId="{1FAC55E9-E7E5-44C6-845C-2C1628B2376B}" srcOrd="0" destOrd="0" presId="urn:diagrams.loki3.com/BracketList"/>
    <dgm:cxn modelId="{E15BCD98-A070-4F9A-A649-1F26F70F586F}" srcId="{91158F06-8BFC-4BF1-ABF5-871271775739}" destId="{170E5047-287E-42B3-8EAF-EAA923FF8FC2}" srcOrd="0" destOrd="0" parTransId="{24BDE2C5-2589-4325-A44D-9EA5E4263582}" sibTransId="{BBF77C9E-3355-4AE1-89FA-0F8DB5997D22}"/>
    <dgm:cxn modelId="{8E30883A-7032-4D33-A4E3-F7E8C3D1AC07}" type="presOf" srcId="{CD015FFB-2B84-464D-AA9C-E418C372116D}" destId="{E1506E21-4F36-4CF6-95D6-2AD90B9BC8F3}" srcOrd="0" destOrd="0" presId="urn:diagrams.loki3.com/BracketList"/>
    <dgm:cxn modelId="{87246C1A-877B-46E6-88CF-476ABB7A4D9C}" srcId="{DB1F699D-E271-4FFF-9CC2-14B4C646D601}" destId="{CD015FFB-2B84-464D-AA9C-E418C372116D}" srcOrd="2" destOrd="0" parTransId="{5CAC2A61-7297-4283-9AFC-6EFB12439211}" sibTransId="{FB133A3D-58E3-486C-9E8C-BA738AA11DE9}"/>
    <dgm:cxn modelId="{A78330A0-2F2E-4FEA-83C6-F69D2BB194C2}" srcId="{91158F06-8BFC-4BF1-ABF5-871271775739}" destId="{2D9D9AD2-2869-4AD6-8DE5-5A12CC9CE896}" srcOrd="1" destOrd="0" parTransId="{53EB0856-C27D-4076-A015-3E1638280E85}" sibTransId="{7BAA408B-E5AA-4DFC-9D34-B6E5ADB5D195}"/>
    <dgm:cxn modelId="{6D26F8DE-EC90-4FED-97BC-D5330C20C652}" srcId="{DB1F699D-E271-4FFF-9CC2-14B4C646D601}" destId="{F0016954-7092-4C76-991B-533C1F6AC92B}" srcOrd="4" destOrd="0" parTransId="{7127E2E3-D866-4DF1-8E96-D1416DFF1000}" sibTransId="{012948A7-6732-458C-87EF-9CC07E42AC80}"/>
    <dgm:cxn modelId="{FD5656E5-900A-42D1-9042-5A3F0AEB1EDD}" srcId="{CD015FFB-2B84-464D-AA9C-E418C372116D}" destId="{5A6DB332-0383-4E39-B3CE-08BB9CF450B9}" srcOrd="0" destOrd="0" parTransId="{F652BFD0-3DD4-4949-B08F-DE7255E32E1F}" sibTransId="{D5FA88A8-55EA-415E-A855-6743CAACF4EB}"/>
    <dgm:cxn modelId="{E82C5B1D-99EA-4FB6-9C19-ED1CCB8F7108}" srcId="{38481674-C40E-4F09-962A-DB2B8F8F2588}" destId="{4D689E90-D2E3-451B-9694-3165FB2FF3A6}" srcOrd="1" destOrd="0" parTransId="{A767894D-D633-4D1A-AB31-4E7DF6D47B70}" sibTransId="{2BB7CB8E-63BE-446E-A290-052D0F47A51F}"/>
    <dgm:cxn modelId="{2942DA8A-BD85-45EC-BAD7-DC52469550A2}" type="presOf" srcId="{5A6DB332-0383-4E39-B3CE-08BB9CF450B9}" destId="{5BB58268-8D5C-4BCC-B5B5-2A63761353A5}" srcOrd="0" destOrd="0" presId="urn:diagrams.loki3.com/BracketList"/>
    <dgm:cxn modelId="{05245D54-5ABA-4CA9-B7FB-C97CA4988199}" type="presOf" srcId="{745556DD-FDAC-4801-8220-6B7FAFFBB680}" destId="{D8509772-1C42-4E74-A5C8-4296590573AE}" srcOrd="0" destOrd="2" presId="urn:diagrams.loki3.com/BracketList"/>
    <dgm:cxn modelId="{7A94643A-B72D-4124-AAF5-59C31D796F93}" type="presOf" srcId="{91158F06-8BFC-4BF1-ABF5-871271775739}" destId="{D9A823E6-AABC-41A6-AAC5-8D76CD11BD9E}" srcOrd="0" destOrd="0" presId="urn:diagrams.loki3.com/BracketList"/>
    <dgm:cxn modelId="{11049BE5-D484-4A5F-9381-4028E7603F2E}" type="presOf" srcId="{2D9D9AD2-2869-4AD6-8DE5-5A12CC9CE896}" destId="{D8509772-1C42-4E74-A5C8-4296590573AE}" srcOrd="0" destOrd="1" presId="urn:diagrams.loki3.com/BracketList"/>
    <dgm:cxn modelId="{E67296DE-C59A-4BD5-B83B-8B04A553DB49}" srcId="{FEDAE2BD-FE31-401D-9A65-E3E72951EADD}" destId="{1C6FDD88-55DF-4EB1-BFAB-E4F201BCCCFB}" srcOrd="3" destOrd="0" parTransId="{369AA233-3769-4463-9DCC-D63C00A52DB4}" sibTransId="{23304DC3-BE53-41E4-A4BF-2BFF053A98F1}"/>
    <dgm:cxn modelId="{E9DF8E01-8934-48BD-9107-E85AD3D4EF68}" srcId="{F0016954-7092-4C76-991B-533C1F6AC92B}" destId="{1F1CD20B-8D89-44CA-89B8-75F320C9B363}" srcOrd="1" destOrd="0" parTransId="{61256C80-DB02-4FD7-A0E9-2A393B7C998A}" sibTransId="{2CEA41BA-402A-49C5-99F4-0797545F750C}"/>
    <dgm:cxn modelId="{20211B7D-B35E-4CE3-B0B3-644FD256DB14}" type="presOf" srcId="{4D689E90-D2E3-451B-9694-3165FB2FF3A6}" destId="{1FAC55E9-E7E5-44C6-845C-2C1628B2376B}" srcOrd="0" destOrd="1" presId="urn:diagrams.loki3.com/BracketList"/>
    <dgm:cxn modelId="{4763E918-0A77-4917-AC57-2C78AE53A81E}" srcId="{38481674-C40E-4F09-962A-DB2B8F8F2588}" destId="{64FA240F-0624-4F50-9920-31A641EECEE0}" srcOrd="0" destOrd="0" parTransId="{ACDA0F68-8590-4478-B1EB-E2082D720A04}" sibTransId="{1793672A-C342-4DAD-B4C5-0E01C9CE33D7}"/>
    <dgm:cxn modelId="{594136F6-A9D4-45B9-8FB7-C8B30735A187}" type="presParOf" srcId="{C639486C-ECAE-4690-8ED6-C9D9F04D4262}" destId="{65E29D7F-1FD1-4D8C-98BA-D1B3C59BED6C}" srcOrd="0" destOrd="0" presId="urn:diagrams.loki3.com/BracketList"/>
    <dgm:cxn modelId="{1A13C756-2AA4-4635-ABD3-951C37138614}" type="presParOf" srcId="{65E29D7F-1FD1-4D8C-98BA-D1B3C59BED6C}" destId="{D9A823E6-AABC-41A6-AAC5-8D76CD11BD9E}" srcOrd="0" destOrd="0" presId="urn:diagrams.loki3.com/BracketList"/>
    <dgm:cxn modelId="{4BE8060E-0AC2-4787-AFA0-0DBA96380344}" type="presParOf" srcId="{65E29D7F-1FD1-4D8C-98BA-D1B3C59BED6C}" destId="{8A81E7C3-2E95-4845-89DA-6FF805CF8586}" srcOrd="1" destOrd="0" presId="urn:diagrams.loki3.com/BracketList"/>
    <dgm:cxn modelId="{109484E0-89D2-4A62-B8E0-AD1B510FDD33}" type="presParOf" srcId="{65E29D7F-1FD1-4D8C-98BA-D1B3C59BED6C}" destId="{D00F4669-6EF3-428A-8627-EDCDC90D4BA9}" srcOrd="2" destOrd="0" presId="urn:diagrams.loki3.com/BracketList"/>
    <dgm:cxn modelId="{D8BD8A21-F8C9-40FD-8AA8-60163E1F9706}" type="presParOf" srcId="{65E29D7F-1FD1-4D8C-98BA-D1B3C59BED6C}" destId="{D8509772-1C42-4E74-A5C8-4296590573AE}" srcOrd="3" destOrd="0" presId="urn:diagrams.loki3.com/BracketList"/>
    <dgm:cxn modelId="{258FC4B1-7CBB-4800-91B9-C83099D8BB53}" type="presParOf" srcId="{C639486C-ECAE-4690-8ED6-C9D9F04D4262}" destId="{0652F9FA-3C9F-45F8-B177-E65A1EBCE9C1}" srcOrd="1" destOrd="0" presId="urn:diagrams.loki3.com/BracketList"/>
    <dgm:cxn modelId="{1630D3D1-4DDF-4DB7-9DCF-3BA95F68D6DB}" type="presParOf" srcId="{C639486C-ECAE-4690-8ED6-C9D9F04D4262}" destId="{92CB3E6F-0ADC-4BE4-AF2C-FFFF7941978E}" srcOrd="2" destOrd="0" presId="urn:diagrams.loki3.com/BracketList"/>
    <dgm:cxn modelId="{2865EC7E-9D22-4582-8FC1-737DAD34FF13}" type="presParOf" srcId="{92CB3E6F-0ADC-4BE4-AF2C-FFFF7941978E}" destId="{C9AB40BF-4024-42BE-ADBB-4C1EF8570A56}" srcOrd="0" destOrd="0" presId="urn:diagrams.loki3.com/BracketList"/>
    <dgm:cxn modelId="{196F7362-75A3-4ABF-A302-D7170F79D417}" type="presParOf" srcId="{92CB3E6F-0ADC-4BE4-AF2C-FFFF7941978E}" destId="{A360DBA4-5E86-43B2-A501-CB60F5A42D9F}" srcOrd="1" destOrd="0" presId="urn:diagrams.loki3.com/BracketList"/>
    <dgm:cxn modelId="{8E66C41D-0B76-43AE-AA0F-E7DEE3D77DF1}" type="presParOf" srcId="{92CB3E6F-0ADC-4BE4-AF2C-FFFF7941978E}" destId="{1632D6E3-7648-4157-B789-F2CBBAF6F51B}" srcOrd="2" destOrd="0" presId="urn:diagrams.loki3.com/BracketList"/>
    <dgm:cxn modelId="{7633405B-D49C-46A8-B9E8-EC8B1331B9A4}" type="presParOf" srcId="{92CB3E6F-0ADC-4BE4-AF2C-FFFF7941978E}" destId="{1FAC55E9-E7E5-44C6-845C-2C1628B2376B}" srcOrd="3" destOrd="0" presId="urn:diagrams.loki3.com/BracketList"/>
    <dgm:cxn modelId="{BF02BB3B-66C2-4BDB-A871-976C10623AD6}" type="presParOf" srcId="{C639486C-ECAE-4690-8ED6-C9D9F04D4262}" destId="{283B8AA3-685B-4FF6-9088-8A9052C1FD98}" srcOrd="3" destOrd="0" presId="urn:diagrams.loki3.com/BracketList"/>
    <dgm:cxn modelId="{9DFD94CB-0015-4407-8ECC-3671748A8C78}" type="presParOf" srcId="{C639486C-ECAE-4690-8ED6-C9D9F04D4262}" destId="{B8246861-4719-430B-84B5-565A5E156011}" srcOrd="4" destOrd="0" presId="urn:diagrams.loki3.com/BracketList"/>
    <dgm:cxn modelId="{33479150-60EA-4B24-A408-7843134B5013}" type="presParOf" srcId="{B8246861-4719-430B-84B5-565A5E156011}" destId="{E1506E21-4F36-4CF6-95D6-2AD90B9BC8F3}" srcOrd="0" destOrd="0" presId="urn:diagrams.loki3.com/BracketList"/>
    <dgm:cxn modelId="{10A35E53-5DDB-48BA-94D7-74DED3268777}" type="presParOf" srcId="{B8246861-4719-430B-84B5-565A5E156011}" destId="{7DB7D521-F609-4B4E-92BC-11A1C0DCFAA2}" srcOrd="1" destOrd="0" presId="urn:diagrams.loki3.com/BracketList"/>
    <dgm:cxn modelId="{00A911B1-5C8E-44EC-A03F-579FFC3AD5C2}" type="presParOf" srcId="{B8246861-4719-430B-84B5-565A5E156011}" destId="{3BC2CA44-D18B-46F4-AEF8-8511D386CA11}" srcOrd="2" destOrd="0" presId="urn:diagrams.loki3.com/BracketList"/>
    <dgm:cxn modelId="{5FF10489-5D6A-4752-8F87-6FAD57538568}" type="presParOf" srcId="{B8246861-4719-430B-84B5-565A5E156011}" destId="{5BB58268-8D5C-4BCC-B5B5-2A63761353A5}" srcOrd="3" destOrd="0" presId="urn:diagrams.loki3.com/BracketList"/>
    <dgm:cxn modelId="{73283D4D-C5D1-48B1-A59B-4A36B5592A83}" type="presParOf" srcId="{C639486C-ECAE-4690-8ED6-C9D9F04D4262}" destId="{52B2E0A0-CB92-4AEB-A4EB-9EA154839C5E}" srcOrd="5" destOrd="0" presId="urn:diagrams.loki3.com/BracketList"/>
    <dgm:cxn modelId="{89FD8AAB-6144-4B70-AFBD-F4EFF0D34582}" type="presParOf" srcId="{C639486C-ECAE-4690-8ED6-C9D9F04D4262}" destId="{FBE49556-FBDC-4FFA-8DDF-71B4E7468C7F}" srcOrd="6" destOrd="0" presId="urn:diagrams.loki3.com/BracketList"/>
    <dgm:cxn modelId="{ED7F65C5-EB56-45BD-9B48-19C185E21D63}" type="presParOf" srcId="{FBE49556-FBDC-4FFA-8DDF-71B4E7468C7F}" destId="{F0F42E3F-15F1-4975-8D5F-80332A814E94}" srcOrd="0" destOrd="0" presId="urn:diagrams.loki3.com/BracketList"/>
    <dgm:cxn modelId="{56561BDB-5105-4429-979E-2AD0B1689F4D}" type="presParOf" srcId="{FBE49556-FBDC-4FFA-8DDF-71B4E7468C7F}" destId="{505C765E-5BDA-4F22-BFEE-882787BD38A8}" srcOrd="1" destOrd="0" presId="urn:diagrams.loki3.com/BracketList"/>
    <dgm:cxn modelId="{9C5A6AE2-970F-47CE-838C-17DF7DDB54E5}" type="presParOf" srcId="{FBE49556-FBDC-4FFA-8DDF-71B4E7468C7F}" destId="{6858C841-1FDE-4601-92E8-25E0AD08966A}" srcOrd="2" destOrd="0" presId="urn:diagrams.loki3.com/BracketList"/>
    <dgm:cxn modelId="{ADFB112C-2BE1-4EF7-BE8B-968D08ABD8C7}" type="presParOf" srcId="{FBE49556-FBDC-4FFA-8DDF-71B4E7468C7F}" destId="{EF3EA523-F96D-46D9-BCB8-79A4EA1CEAAB}" srcOrd="3" destOrd="0" presId="urn:diagrams.loki3.com/BracketList"/>
    <dgm:cxn modelId="{A4AA71B6-2A7F-4B5C-9C8C-79425191416C}" type="presParOf" srcId="{C639486C-ECAE-4690-8ED6-C9D9F04D4262}" destId="{050F6D51-7122-4B3D-839B-9515A95F1C9E}" srcOrd="7" destOrd="0" presId="urn:diagrams.loki3.com/BracketList"/>
    <dgm:cxn modelId="{A37D2966-6459-4EEA-A597-45F0803D5FB2}" type="presParOf" srcId="{C639486C-ECAE-4690-8ED6-C9D9F04D4262}" destId="{136CEDD4-7DE1-47A1-9E03-1F201BDD4814}" srcOrd="8" destOrd="0" presId="urn:diagrams.loki3.com/BracketList"/>
    <dgm:cxn modelId="{60834A85-4806-4499-AA55-5D190F5ACA39}" type="presParOf" srcId="{136CEDD4-7DE1-47A1-9E03-1F201BDD4814}" destId="{428B734A-953B-4C28-B769-70B1AD27DBD9}" srcOrd="0" destOrd="0" presId="urn:diagrams.loki3.com/BracketList"/>
    <dgm:cxn modelId="{13C71644-0C9F-4C0F-9DCC-24AD3599CB57}" type="presParOf" srcId="{136CEDD4-7DE1-47A1-9E03-1F201BDD4814}" destId="{F51D209D-07C2-4A87-82C8-D42EBB934F97}" srcOrd="1" destOrd="0" presId="urn:diagrams.loki3.com/BracketList"/>
    <dgm:cxn modelId="{B1AAAED7-B67B-48C9-A06B-FF1F9B5A0530}" type="presParOf" srcId="{136CEDD4-7DE1-47A1-9E03-1F201BDD4814}" destId="{1F5A20EA-19FB-4EEC-9051-D6C52AE77080}" srcOrd="2" destOrd="0" presId="urn:diagrams.loki3.com/BracketList"/>
    <dgm:cxn modelId="{08B9D62E-B2FD-45A2-BBE1-3C0BD5C24F01}" type="presParOf" srcId="{136CEDD4-7DE1-47A1-9E03-1F201BDD4814}" destId="{99FA6B60-3633-43D0-AA74-529919743E1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6C46C-DA42-4BF4-8F0C-A9E2875AECBC}"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DA06A552-9CDF-4C3F-B955-455685CD6760}">
      <dgm:prSet phldrT="[Text]"/>
      <dgm:spPr/>
      <dgm:t>
        <a:bodyPr/>
        <a:lstStyle/>
        <a:p>
          <a:r>
            <a:rPr lang="en-US" dirty="0" smtClean="0"/>
            <a:t>SSCC</a:t>
          </a:r>
          <a:endParaRPr lang="en-US" dirty="0"/>
        </a:p>
      </dgm:t>
    </dgm:pt>
    <dgm:pt modelId="{E91F6F47-7905-4E78-9361-B97E45B109E0}" type="parTrans" cxnId="{1E3FDDCA-4726-4F0C-986C-A9448DBEE2B0}">
      <dgm:prSet/>
      <dgm:spPr/>
      <dgm:t>
        <a:bodyPr/>
        <a:lstStyle/>
        <a:p>
          <a:endParaRPr lang="en-US"/>
        </a:p>
      </dgm:t>
    </dgm:pt>
    <dgm:pt modelId="{4908318E-EADD-4855-A65F-FBECFF5F9F5F}" type="sibTrans" cxnId="{1E3FDDCA-4726-4F0C-986C-A9448DBEE2B0}">
      <dgm:prSet/>
      <dgm:spPr/>
      <dgm:t>
        <a:bodyPr/>
        <a:lstStyle/>
        <a:p>
          <a:endParaRPr lang="en-US"/>
        </a:p>
      </dgm:t>
    </dgm:pt>
    <dgm:pt modelId="{34341D90-A63D-452D-A1C1-940024813541}">
      <dgm:prSet phldrT="[Text]"/>
      <dgm:spPr/>
      <dgm:t>
        <a:bodyPr/>
        <a:lstStyle/>
        <a:p>
          <a:r>
            <a:rPr lang="en-US" dirty="0" smtClean="0"/>
            <a:t>Map new Courses to SCED Codes</a:t>
          </a:r>
          <a:endParaRPr lang="en-US" dirty="0"/>
        </a:p>
      </dgm:t>
    </dgm:pt>
    <dgm:pt modelId="{2EE2FBDE-23CD-4A5C-91FB-25CE083195F2}" type="parTrans" cxnId="{F99BF947-14A5-4B38-AE16-97F8F18D25DD}">
      <dgm:prSet/>
      <dgm:spPr/>
      <dgm:t>
        <a:bodyPr/>
        <a:lstStyle/>
        <a:p>
          <a:endParaRPr lang="en-US"/>
        </a:p>
      </dgm:t>
    </dgm:pt>
    <dgm:pt modelId="{65C0E656-38B0-4549-97CA-9FEDFD4530E2}" type="sibTrans" cxnId="{F99BF947-14A5-4B38-AE16-97F8F18D25DD}">
      <dgm:prSet/>
      <dgm:spPr/>
      <dgm:t>
        <a:bodyPr/>
        <a:lstStyle/>
        <a:p>
          <a:endParaRPr lang="en-US"/>
        </a:p>
      </dgm:t>
    </dgm:pt>
    <dgm:pt modelId="{7E2F2CD8-CEA4-442D-84F6-6165029748A3}">
      <dgm:prSet phldrT="[Text]"/>
      <dgm:spPr/>
      <dgm:t>
        <a:bodyPr/>
        <a:lstStyle/>
        <a:p>
          <a:r>
            <a:rPr lang="en-US" dirty="0" smtClean="0"/>
            <a:t>TSDL Interchange</a:t>
          </a:r>
          <a:endParaRPr lang="en-US" dirty="0"/>
        </a:p>
      </dgm:t>
    </dgm:pt>
    <dgm:pt modelId="{50E35187-9B94-40DE-A70B-5E050892D405}" type="parTrans" cxnId="{C55B4C71-27D6-4BD7-8B5A-A7612C1CD3D8}">
      <dgm:prSet/>
      <dgm:spPr/>
      <dgm:t>
        <a:bodyPr/>
        <a:lstStyle/>
        <a:p>
          <a:endParaRPr lang="en-US"/>
        </a:p>
      </dgm:t>
    </dgm:pt>
    <dgm:pt modelId="{7D9DF770-CF6D-4EB7-B524-A0D0200243C3}" type="sibTrans" cxnId="{C55B4C71-27D6-4BD7-8B5A-A7612C1CD3D8}">
      <dgm:prSet/>
      <dgm:spPr/>
      <dgm:t>
        <a:bodyPr/>
        <a:lstStyle/>
        <a:p>
          <a:endParaRPr lang="en-US"/>
        </a:p>
      </dgm:t>
    </dgm:pt>
    <dgm:pt modelId="{C3D4437A-523D-408C-9658-F450E8069C4A}">
      <dgm:prSet phldrT="[Text]"/>
      <dgm:spPr/>
      <dgm:t>
        <a:bodyPr/>
        <a:lstStyle/>
        <a:p>
          <a:r>
            <a:rPr lang="en-US" dirty="0" smtClean="0"/>
            <a:t>Upload Course Enrollment File</a:t>
          </a:r>
          <a:endParaRPr lang="en-US" dirty="0"/>
        </a:p>
      </dgm:t>
    </dgm:pt>
    <dgm:pt modelId="{A35795ED-8F60-4E47-8291-3077D9A19DEF}" type="parTrans" cxnId="{4FA46B2B-CA3E-4C99-A182-26C0E3B0140B}">
      <dgm:prSet/>
      <dgm:spPr/>
      <dgm:t>
        <a:bodyPr/>
        <a:lstStyle/>
        <a:p>
          <a:endParaRPr lang="en-US"/>
        </a:p>
      </dgm:t>
    </dgm:pt>
    <dgm:pt modelId="{B10F121E-0C59-4A06-9A68-49069EAE59A8}" type="sibTrans" cxnId="{4FA46B2B-CA3E-4C99-A182-26C0E3B0140B}">
      <dgm:prSet/>
      <dgm:spPr/>
      <dgm:t>
        <a:bodyPr/>
        <a:lstStyle/>
        <a:p>
          <a:endParaRPr lang="en-US"/>
        </a:p>
      </dgm:t>
    </dgm:pt>
    <dgm:pt modelId="{5D7EE8ED-D419-420D-80F3-DEFE4ED6F54D}">
      <dgm:prSet phldrT="[Text]"/>
      <dgm:spPr/>
      <dgm:t>
        <a:bodyPr/>
        <a:lstStyle/>
        <a:p>
          <a:r>
            <a:rPr lang="en-US" dirty="0" smtClean="0"/>
            <a:t>Upload Course Instructor File</a:t>
          </a:r>
          <a:endParaRPr lang="en-US" dirty="0"/>
        </a:p>
      </dgm:t>
    </dgm:pt>
    <dgm:pt modelId="{F2F01699-8006-4469-AA43-C5BBB8947774}" type="parTrans" cxnId="{ADDBEBAB-6B42-41C0-9C4D-B410AD0FBC7E}">
      <dgm:prSet/>
      <dgm:spPr/>
      <dgm:t>
        <a:bodyPr/>
        <a:lstStyle/>
        <a:p>
          <a:endParaRPr lang="en-US"/>
        </a:p>
      </dgm:t>
    </dgm:pt>
    <dgm:pt modelId="{A85F2BE6-FEA9-4E22-AD3E-286A6D045E24}" type="sibTrans" cxnId="{ADDBEBAB-6B42-41C0-9C4D-B410AD0FBC7E}">
      <dgm:prSet/>
      <dgm:spPr/>
      <dgm:t>
        <a:bodyPr/>
        <a:lstStyle/>
        <a:p>
          <a:endParaRPr lang="en-US"/>
        </a:p>
      </dgm:t>
    </dgm:pt>
    <dgm:pt modelId="{40CE6F44-013B-4A9D-9CCF-3B1221C4AFBE}">
      <dgm:prSet phldrT="[Text]"/>
      <dgm:spPr/>
      <dgm:t>
        <a:bodyPr/>
        <a:lstStyle/>
        <a:p>
          <a:r>
            <a:rPr lang="en-US" dirty="0" smtClean="0"/>
            <a:t>TSDL Snapshot</a:t>
          </a:r>
          <a:endParaRPr lang="en-US" dirty="0"/>
        </a:p>
      </dgm:t>
    </dgm:pt>
    <dgm:pt modelId="{A982AD05-0C92-44D9-8C85-1A1546BB7248}" type="parTrans" cxnId="{CC469825-CA82-4441-907C-B426C7FA943B}">
      <dgm:prSet/>
      <dgm:spPr/>
      <dgm:t>
        <a:bodyPr/>
        <a:lstStyle/>
        <a:p>
          <a:endParaRPr lang="en-US"/>
        </a:p>
      </dgm:t>
    </dgm:pt>
    <dgm:pt modelId="{B2C7EBE2-8D28-4E96-A617-6D582FCC8666}" type="sibTrans" cxnId="{CC469825-CA82-4441-907C-B426C7FA943B}">
      <dgm:prSet/>
      <dgm:spPr/>
      <dgm:t>
        <a:bodyPr/>
        <a:lstStyle/>
        <a:p>
          <a:endParaRPr lang="en-US"/>
        </a:p>
      </dgm:t>
    </dgm:pt>
    <dgm:pt modelId="{5D6DB6E4-3756-4EEA-B2D0-581F49AD7BCC}">
      <dgm:prSet phldrT="[Text]"/>
      <dgm:spPr/>
      <dgm:t>
        <a:bodyPr/>
        <a:lstStyle/>
        <a:p>
          <a:r>
            <a:rPr lang="en-US" dirty="0" smtClean="0"/>
            <a:t>Create Snapshot Linking Instructors to Students by Course</a:t>
          </a:r>
          <a:endParaRPr lang="en-US" dirty="0"/>
        </a:p>
      </dgm:t>
    </dgm:pt>
    <dgm:pt modelId="{0F939BF8-EE16-4323-805F-EFABDF366267}" type="parTrans" cxnId="{74EF38BA-400E-43DA-BE6E-EC598E273525}">
      <dgm:prSet/>
      <dgm:spPr/>
      <dgm:t>
        <a:bodyPr/>
        <a:lstStyle/>
        <a:p>
          <a:endParaRPr lang="en-US"/>
        </a:p>
      </dgm:t>
    </dgm:pt>
    <dgm:pt modelId="{BE350B1A-D96C-416F-B7E6-5CD66E7D9BA4}" type="sibTrans" cxnId="{74EF38BA-400E-43DA-BE6E-EC598E273525}">
      <dgm:prSet/>
      <dgm:spPr/>
      <dgm:t>
        <a:bodyPr/>
        <a:lstStyle/>
        <a:p>
          <a:endParaRPr lang="en-US"/>
        </a:p>
      </dgm:t>
    </dgm:pt>
    <dgm:pt modelId="{E2B7ACD1-385D-4695-8884-61E4C083F114}">
      <dgm:prSet phldrT="[Text]"/>
      <dgm:spPr/>
      <dgm:t>
        <a:bodyPr/>
        <a:lstStyle/>
        <a:p>
          <a:r>
            <a:rPr lang="en-US" dirty="0" smtClean="0"/>
            <a:t>Review Reports</a:t>
          </a:r>
          <a:endParaRPr lang="en-US" dirty="0"/>
        </a:p>
      </dgm:t>
    </dgm:pt>
    <dgm:pt modelId="{51684220-AAD7-45FF-A600-D5B2DD0C4F79}" type="parTrans" cxnId="{449DF29B-EFC0-4482-82B8-4525A0A8EC20}">
      <dgm:prSet/>
      <dgm:spPr/>
      <dgm:t>
        <a:bodyPr/>
        <a:lstStyle/>
        <a:p>
          <a:endParaRPr lang="en-US"/>
        </a:p>
      </dgm:t>
    </dgm:pt>
    <dgm:pt modelId="{8FED0906-7A32-4A4E-960F-ABFD0B06B8B5}" type="sibTrans" cxnId="{449DF29B-EFC0-4482-82B8-4525A0A8EC20}">
      <dgm:prSet/>
      <dgm:spPr/>
      <dgm:t>
        <a:bodyPr/>
        <a:lstStyle/>
        <a:p>
          <a:endParaRPr lang="en-US"/>
        </a:p>
      </dgm:t>
    </dgm:pt>
    <dgm:pt modelId="{E3CA9FE5-09E6-4FE7-B2A5-F61CD55EA157}">
      <dgm:prSet phldrT="[Text]"/>
      <dgm:spPr/>
      <dgm:t>
        <a:bodyPr/>
        <a:lstStyle/>
        <a:p>
          <a:r>
            <a:rPr lang="en-US" dirty="0" smtClean="0"/>
            <a:t>Finalize Data</a:t>
          </a:r>
          <a:endParaRPr lang="en-US" dirty="0"/>
        </a:p>
      </dgm:t>
    </dgm:pt>
    <dgm:pt modelId="{2D619D87-5E85-4441-9226-3A2283782D15}" type="parTrans" cxnId="{81B62A0E-C35C-43F5-9025-B60CC54AEB4A}">
      <dgm:prSet/>
      <dgm:spPr/>
      <dgm:t>
        <a:bodyPr/>
        <a:lstStyle/>
        <a:p>
          <a:endParaRPr lang="en-US"/>
        </a:p>
      </dgm:t>
    </dgm:pt>
    <dgm:pt modelId="{F7B0F1EB-60AE-437D-96F5-5498ACC9D9CD}" type="sibTrans" cxnId="{81B62A0E-C35C-43F5-9025-B60CC54AEB4A}">
      <dgm:prSet/>
      <dgm:spPr/>
      <dgm:t>
        <a:bodyPr/>
        <a:lstStyle/>
        <a:p>
          <a:endParaRPr lang="en-US"/>
        </a:p>
      </dgm:t>
    </dgm:pt>
    <dgm:pt modelId="{C303658D-C2C4-4DFA-9B15-29E8B95D5C5F}">
      <dgm:prSet phldrT="[Text]"/>
      <dgm:spPr/>
      <dgm:t>
        <a:bodyPr/>
        <a:lstStyle/>
        <a:p>
          <a:r>
            <a:rPr lang="en-US" dirty="0" smtClean="0"/>
            <a:t>CDE Reports</a:t>
          </a:r>
          <a:endParaRPr lang="en-US" dirty="0"/>
        </a:p>
      </dgm:t>
    </dgm:pt>
    <dgm:pt modelId="{CCB5D14A-4E92-4C5C-9994-A4D199A60AEA}" type="parTrans" cxnId="{F1B77B14-7A12-4B4C-A379-3DBDA97F9AE0}">
      <dgm:prSet/>
      <dgm:spPr/>
      <dgm:t>
        <a:bodyPr/>
        <a:lstStyle/>
        <a:p>
          <a:endParaRPr lang="en-US"/>
        </a:p>
      </dgm:t>
    </dgm:pt>
    <dgm:pt modelId="{250119F9-7CF5-44FE-B84D-E11A3991F785}" type="sibTrans" cxnId="{F1B77B14-7A12-4B4C-A379-3DBDA97F9AE0}">
      <dgm:prSet/>
      <dgm:spPr/>
      <dgm:t>
        <a:bodyPr/>
        <a:lstStyle/>
        <a:p>
          <a:endParaRPr lang="en-US"/>
        </a:p>
      </dgm:t>
    </dgm:pt>
    <dgm:pt modelId="{89A14EEB-E6B1-478D-B26E-E29D89AC99A5}">
      <dgm:prSet phldrT="[Text]"/>
      <dgm:spPr/>
      <dgm:t>
        <a:bodyPr/>
        <a:lstStyle/>
        <a:p>
          <a:r>
            <a:rPr lang="en-US" dirty="0" smtClean="0"/>
            <a:t>Pre-populate CRDC</a:t>
          </a:r>
          <a:endParaRPr lang="en-US" dirty="0"/>
        </a:p>
      </dgm:t>
    </dgm:pt>
    <dgm:pt modelId="{8C1010B7-C45B-4569-BB2A-2EA47C593639}" type="parTrans" cxnId="{27508BDD-3955-4D5E-90AA-DDEB95C2C217}">
      <dgm:prSet/>
      <dgm:spPr/>
      <dgm:t>
        <a:bodyPr/>
        <a:lstStyle/>
        <a:p>
          <a:endParaRPr lang="en-US"/>
        </a:p>
      </dgm:t>
    </dgm:pt>
    <dgm:pt modelId="{0ADED249-0E8C-47B1-BD05-4B3330547BAA}" type="sibTrans" cxnId="{27508BDD-3955-4D5E-90AA-DDEB95C2C217}">
      <dgm:prSet/>
      <dgm:spPr/>
      <dgm:t>
        <a:bodyPr/>
        <a:lstStyle/>
        <a:p>
          <a:endParaRPr lang="en-US"/>
        </a:p>
      </dgm:t>
    </dgm:pt>
    <dgm:pt modelId="{A209EF6A-2DDD-4E52-9652-60B9FD51B098}">
      <dgm:prSet/>
      <dgm:spPr/>
      <dgm:t>
        <a:bodyPr/>
        <a:lstStyle/>
        <a:p>
          <a:r>
            <a:rPr lang="en-US" smtClean="0"/>
            <a:t>Migrant Student Reporting</a:t>
          </a:r>
          <a:endParaRPr lang="en-US" dirty="0"/>
        </a:p>
      </dgm:t>
    </dgm:pt>
    <dgm:pt modelId="{2A9D52B8-212D-4198-98FE-25F6A7EDC5FC}" type="parTrans" cxnId="{25B76F56-4B71-48DB-9F31-25D9F51769E3}">
      <dgm:prSet/>
      <dgm:spPr/>
      <dgm:t>
        <a:bodyPr/>
        <a:lstStyle/>
        <a:p>
          <a:endParaRPr lang="en-US"/>
        </a:p>
      </dgm:t>
    </dgm:pt>
    <dgm:pt modelId="{B28ABE80-37AC-4CD1-A4FD-53217F051191}" type="sibTrans" cxnId="{25B76F56-4B71-48DB-9F31-25D9F51769E3}">
      <dgm:prSet/>
      <dgm:spPr/>
      <dgm:t>
        <a:bodyPr/>
        <a:lstStyle/>
        <a:p>
          <a:endParaRPr lang="en-US"/>
        </a:p>
      </dgm:t>
    </dgm:pt>
    <dgm:pt modelId="{4EB2DF2F-B897-4889-A3EC-5E412A933C88}">
      <dgm:prSet/>
      <dgm:spPr/>
      <dgm:t>
        <a:bodyPr/>
        <a:lstStyle/>
        <a:p>
          <a:r>
            <a:rPr lang="en-US" smtClean="0"/>
            <a:t>Course Participation Reports</a:t>
          </a:r>
          <a:endParaRPr lang="en-US" dirty="0"/>
        </a:p>
      </dgm:t>
    </dgm:pt>
    <dgm:pt modelId="{DBCD4DE1-68C9-4E6D-9646-280FFBA879EE}" type="parTrans" cxnId="{4536A127-5AE5-40A8-AFDC-C3F4A8BCB249}">
      <dgm:prSet/>
      <dgm:spPr/>
      <dgm:t>
        <a:bodyPr/>
        <a:lstStyle/>
        <a:p>
          <a:endParaRPr lang="en-US"/>
        </a:p>
      </dgm:t>
    </dgm:pt>
    <dgm:pt modelId="{6D515C1D-493D-491F-91E9-752847098917}" type="sibTrans" cxnId="{4536A127-5AE5-40A8-AFDC-C3F4A8BCB249}">
      <dgm:prSet/>
      <dgm:spPr/>
      <dgm:t>
        <a:bodyPr/>
        <a:lstStyle/>
        <a:p>
          <a:endParaRPr lang="en-US"/>
        </a:p>
      </dgm:t>
    </dgm:pt>
    <dgm:pt modelId="{7EDB31D4-729C-4B52-8E20-C48B281A2026}">
      <dgm:prSet/>
      <dgm:spPr/>
      <dgm:t>
        <a:bodyPr/>
        <a:lstStyle/>
        <a:p>
          <a:r>
            <a:rPr lang="en-US" dirty="0" smtClean="0"/>
            <a:t>Educator Preparation Program Report</a:t>
          </a:r>
          <a:endParaRPr lang="en-US" dirty="0"/>
        </a:p>
      </dgm:t>
    </dgm:pt>
    <dgm:pt modelId="{9456E84F-E234-4E1E-9345-EEF4C1AA536D}" type="parTrans" cxnId="{6B4074B3-7754-4C05-8F20-D30765F6316E}">
      <dgm:prSet/>
      <dgm:spPr/>
      <dgm:t>
        <a:bodyPr/>
        <a:lstStyle/>
        <a:p>
          <a:endParaRPr lang="en-US"/>
        </a:p>
      </dgm:t>
    </dgm:pt>
    <dgm:pt modelId="{54933F37-37A5-4560-A991-D3E46AE52DE7}" type="sibTrans" cxnId="{6B4074B3-7754-4C05-8F20-D30765F6316E}">
      <dgm:prSet/>
      <dgm:spPr/>
      <dgm:t>
        <a:bodyPr/>
        <a:lstStyle/>
        <a:p>
          <a:endParaRPr lang="en-US"/>
        </a:p>
      </dgm:t>
    </dgm:pt>
    <dgm:pt modelId="{F1FFDD5A-C2DC-4526-A749-9A6B7D28FC1D}">
      <dgm:prSet phldrT="[Text]"/>
      <dgm:spPr/>
      <dgm:t>
        <a:bodyPr/>
        <a:lstStyle/>
        <a:p>
          <a:r>
            <a:rPr lang="en-US" dirty="0" smtClean="0"/>
            <a:t>Prior year mapped courses will be rolled over for 2019-2020 automatically</a:t>
          </a:r>
          <a:endParaRPr lang="en-US" dirty="0"/>
        </a:p>
      </dgm:t>
    </dgm:pt>
    <dgm:pt modelId="{DF64B970-AA0B-49BA-9233-9A8987DDEC4B}" type="parTrans" cxnId="{33F1834A-14E6-4A62-933C-06CDF7B5AEDF}">
      <dgm:prSet/>
      <dgm:spPr/>
      <dgm:t>
        <a:bodyPr/>
        <a:lstStyle/>
        <a:p>
          <a:endParaRPr lang="en-US"/>
        </a:p>
      </dgm:t>
    </dgm:pt>
    <dgm:pt modelId="{8042249B-1952-45B1-8E9E-8555C0074C30}" type="sibTrans" cxnId="{33F1834A-14E6-4A62-933C-06CDF7B5AEDF}">
      <dgm:prSet/>
      <dgm:spPr/>
      <dgm:t>
        <a:bodyPr/>
        <a:lstStyle/>
        <a:p>
          <a:endParaRPr lang="en-US"/>
        </a:p>
      </dgm:t>
    </dgm:pt>
    <dgm:pt modelId="{B0E3C5DA-3721-479C-843E-4AA2C714A90A}" type="pres">
      <dgm:prSet presAssocID="{DFB6C46C-DA42-4BF4-8F0C-A9E2875AECBC}" presName="linearFlow" presStyleCnt="0">
        <dgm:presLayoutVars>
          <dgm:dir/>
          <dgm:animLvl val="lvl"/>
          <dgm:resizeHandles val="exact"/>
        </dgm:presLayoutVars>
      </dgm:prSet>
      <dgm:spPr/>
      <dgm:t>
        <a:bodyPr/>
        <a:lstStyle/>
        <a:p>
          <a:endParaRPr lang="en-US"/>
        </a:p>
      </dgm:t>
    </dgm:pt>
    <dgm:pt modelId="{8EDB01F9-9BC4-43A6-BF0E-5B93910114DB}" type="pres">
      <dgm:prSet presAssocID="{DA06A552-9CDF-4C3F-B955-455685CD6760}" presName="composite" presStyleCnt="0"/>
      <dgm:spPr/>
    </dgm:pt>
    <dgm:pt modelId="{26BE5CFE-6077-4530-9719-13A4BAEBC885}" type="pres">
      <dgm:prSet presAssocID="{DA06A552-9CDF-4C3F-B955-455685CD6760}" presName="parTx" presStyleLbl="node1" presStyleIdx="0" presStyleCnt="4">
        <dgm:presLayoutVars>
          <dgm:chMax val="0"/>
          <dgm:chPref val="0"/>
          <dgm:bulletEnabled val="1"/>
        </dgm:presLayoutVars>
      </dgm:prSet>
      <dgm:spPr/>
      <dgm:t>
        <a:bodyPr/>
        <a:lstStyle/>
        <a:p>
          <a:endParaRPr lang="en-US"/>
        </a:p>
      </dgm:t>
    </dgm:pt>
    <dgm:pt modelId="{54496CA6-B63D-4AAA-8C1D-4704A615501F}" type="pres">
      <dgm:prSet presAssocID="{DA06A552-9CDF-4C3F-B955-455685CD6760}" presName="parSh" presStyleLbl="node1" presStyleIdx="0" presStyleCnt="4" custScaleY="100000"/>
      <dgm:spPr/>
      <dgm:t>
        <a:bodyPr/>
        <a:lstStyle/>
        <a:p>
          <a:endParaRPr lang="en-US"/>
        </a:p>
      </dgm:t>
    </dgm:pt>
    <dgm:pt modelId="{61D75B39-82D6-40BE-A0F5-F1073C8C2D28}" type="pres">
      <dgm:prSet presAssocID="{DA06A552-9CDF-4C3F-B955-455685CD6760}" presName="desTx" presStyleLbl="fgAcc1" presStyleIdx="0" presStyleCnt="4">
        <dgm:presLayoutVars>
          <dgm:bulletEnabled val="1"/>
        </dgm:presLayoutVars>
      </dgm:prSet>
      <dgm:spPr/>
      <dgm:t>
        <a:bodyPr/>
        <a:lstStyle/>
        <a:p>
          <a:endParaRPr lang="en-US"/>
        </a:p>
      </dgm:t>
    </dgm:pt>
    <dgm:pt modelId="{5D64B2F8-7F2C-4D78-BAB9-30808D7F6BCD}" type="pres">
      <dgm:prSet presAssocID="{4908318E-EADD-4855-A65F-FBECFF5F9F5F}" presName="sibTrans" presStyleLbl="sibTrans2D1" presStyleIdx="0" presStyleCnt="3"/>
      <dgm:spPr/>
      <dgm:t>
        <a:bodyPr/>
        <a:lstStyle/>
        <a:p>
          <a:endParaRPr lang="en-US"/>
        </a:p>
      </dgm:t>
    </dgm:pt>
    <dgm:pt modelId="{BF999319-7088-406E-A8AE-E9F0E2AF8C7B}" type="pres">
      <dgm:prSet presAssocID="{4908318E-EADD-4855-A65F-FBECFF5F9F5F}" presName="connTx" presStyleLbl="sibTrans2D1" presStyleIdx="0" presStyleCnt="3"/>
      <dgm:spPr/>
      <dgm:t>
        <a:bodyPr/>
        <a:lstStyle/>
        <a:p>
          <a:endParaRPr lang="en-US"/>
        </a:p>
      </dgm:t>
    </dgm:pt>
    <dgm:pt modelId="{2AEBCE35-C93B-4508-BA66-A82B5E20DE94}" type="pres">
      <dgm:prSet presAssocID="{7E2F2CD8-CEA4-442D-84F6-6165029748A3}" presName="composite" presStyleCnt="0"/>
      <dgm:spPr/>
    </dgm:pt>
    <dgm:pt modelId="{86C146FD-EC0F-4216-825B-5315D2E68D8A}" type="pres">
      <dgm:prSet presAssocID="{7E2F2CD8-CEA4-442D-84F6-6165029748A3}" presName="parTx" presStyleLbl="node1" presStyleIdx="0" presStyleCnt="4">
        <dgm:presLayoutVars>
          <dgm:chMax val="0"/>
          <dgm:chPref val="0"/>
          <dgm:bulletEnabled val="1"/>
        </dgm:presLayoutVars>
      </dgm:prSet>
      <dgm:spPr/>
      <dgm:t>
        <a:bodyPr/>
        <a:lstStyle/>
        <a:p>
          <a:endParaRPr lang="en-US"/>
        </a:p>
      </dgm:t>
    </dgm:pt>
    <dgm:pt modelId="{BF475067-3A16-488A-A70A-587535EA5933}" type="pres">
      <dgm:prSet presAssocID="{7E2F2CD8-CEA4-442D-84F6-6165029748A3}" presName="parSh" presStyleLbl="node1" presStyleIdx="1" presStyleCnt="4"/>
      <dgm:spPr/>
      <dgm:t>
        <a:bodyPr/>
        <a:lstStyle/>
        <a:p>
          <a:endParaRPr lang="en-US"/>
        </a:p>
      </dgm:t>
    </dgm:pt>
    <dgm:pt modelId="{D294C867-794E-4E34-95CC-5C48C3F7978D}" type="pres">
      <dgm:prSet presAssocID="{7E2F2CD8-CEA4-442D-84F6-6165029748A3}" presName="desTx" presStyleLbl="fgAcc1" presStyleIdx="1" presStyleCnt="4">
        <dgm:presLayoutVars>
          <dgm:bulletEnabled val="1"/>
        </dgm:presLayoutVars>
      </dgm:prSet>
      <dgm:spPr/>
      <dgm:t>
        <a:bodyPr/>
        <a:lstStyle/>
        <a:p>
          <a:endParaRPr lang="en-US"/>
        </a:p>
      </dgm:t>
    </dgm:pt>
    <dgm:pt modelId="{CE3DA595-B85F-499D-B267-979AB2C72827}" type="pres">
      <dgm:prSet presAssocID="{7D9DF770-CF6D-4EB7-B524-A0D0200243C3}" presName="sibTrans" presStyleLbl="sibTrans2D1" presStyleIdx="1" presStyleCnt="3"/>
      <dgm:spPr/>
      <dgm:t>
        <a:bodyPr/>
        <a:lstStyle/>
        <a:p>
          <a:endParaRPr lang="en-US"/>
        </a:p>
      </dgm:t>
    </dgm:pt>
    <dgm:pt modelId="{E8AC6A38-5786-4C07-AC9A-E1DA6B5A48AA}" type="pres">
      <dgm:prSet presAssocID="{7D9DF770-CF6D-4EB7-B524-A0D0200243C3}" presName="connTx" presStyleLbl="sibTrans2D1" presStyleIdx="1" presStyleCnt="3"/>
      <dgm:spPr/>
      <dgm:t>
        <a:bodyPr/>
        <a:lstStyle/>
        <a:p>
          <a:endParaRPr lang="en-US"/>
        </a:p>
      </dgm:t>
    </dgm:pt>
    <dgm:pt modelId="{19B17282-E540-4885-A435-57A28927C2ED}" type="pres">
      <dgm:prSet presAssocID="{40CE6F44-013B-4A9D-9CCF-3B1221C4AFBE}" presName="composite" presStyleCnt="0"/>
      <dgm:spPr/>
    </dgm:pt>
    <dgm:pt modelId="{C181F7E5-6AA5-420D-8837-B90A8AF9AE7E}" type="pres">
      <dgm:prSet presAssocID="{40CE6F44-013B-4A9D-9CCF-3B1221C4AFBE}" presName="parTx" presStyleLbl="node1" presStyleIdx="1" presStyleCnt="4">
        <dgm:presLayoutVars>
          <dgm:chMax val="0"/>
          <dgm:chPref val="0"/>
          <dgm:bulletEnabled val="1"/>
        </dgm:presLayoutVars>
      </dgm:prSet>
      <dgm:spPr/>
      <dgm:t>
        <a:bodyPr/>
        <a:lstStyle/>
        <a:p>
          <a:endParaRPr lang="en-US"/>
        </a:p>
      </dgm:t>
    </dgm:pt>
    <dgm:pt modelId="{E92C4D75-A860-4966-B2CE-AB57074B3035}" type="pres">
      <dgm:prSet presAssocID="{40CE6F44-013B-4A9D-9CCF-3B1221C4AFBE}" presName="parSh" presStyleLbl="node1" presStyleIdx="2" presStyleCnt="4"/>
      <dgm:spPr/>
      <dgm:t>
        <a:bodyPr/>
        <a:lstStyle/>
        <a:p>
          <a:endParaRPr lang="en-US"/>
        </a:p>
      </dgm:t>
    </dgm:pt>
    <dgm:pt modelId="{64F84B9B-39B2-4FE0-B94D-DF03DA3C73CC}" type="pres">
      <dgm:prSet presAssocID="{40CE6F44-013B-4A9D-9CCF-3B1221C4AFBE}" presName="desTx" presStyleLbl="fgAcc1" presStyleIdx="2" presStyleCnt="4">
        <dgm:presLayoutVars>
          <dgm:bulletEnabled val="1"/>
        </dgm:presLayoutVars>
      </dgm:prSet>
      <dgm:spPr/>
      <dgm:t>
        <a:bodyPr/>
        <a:lstStyle/>
        <a:p>
          <a:endParaRPr lang="en-US"/>
        </a:p>
      </dgm:t>
    </dgm:pt>
    <dgm:pt modelId="{88B832B6-D80F-4BDA-8274-AAAB0F97C7C1}" type="pres">
      <dgm:prSet presAssocID="{B2C7EBE2-8D28-4E96-A617-6D582FCC8666}" presName="sibTrans" presStyleLbl="sibTrans2D1" presStyleIdx="2" presStyleCnt="3"/>
      <dgm:spPr/>
      <dgm:t>
        <a:bodyPr/>
        <a:lstStyle/>
        <a:p>
          <a:endParaRPr lang="en-US"/>
        </a:p>
      </dgm:t>
    </dgm:pt>
    <dgm:pt modelId="{C7998CDB-0A9B-43E0-BD53-73E77494BADA}" type="pres">
      <dgm:prSet presAssocID="{B2C7EBE2-8D28-4E96-A617-6D582FCC8666}" presName="connTx" presStyleLbl="sibTrans2D1" presStyleIdx="2" presStyleCnt="3"/>
      <dgm:spPr/>
      <dgm:t>
        <a:bodyPr/>
        <a:lstStyle/>
        <a:p>
          <a:endParaRPr lang="en-US"/>
        </a:p>
      </dgm:t>
    </dgm:pt>
    <dgm:pt modelId="{0E50B02A-72EC-407A-A4F7-B4C0446B885C}" type="pres">
      <dgm:prSet presAssocID="{C303658D-C2C4-4DFA-9B15-29E8B95D5C5F}" presName="composite" presStyleCnt="0"/>
      <dgm:spPr/>
    </dgm:pt>
    <dgm:pt modelId="{A78FD2FD-422A-4C93-A4BA-47CEDD855FEB}" type="pres">
      <dgm:prSet presAssocID="{C303658D-C2C4-4DFA-9B15-29E8B95D5C5F}" presName="parTx" presStyleLbl="node1" presStyleIdx="2" presStyleCnt="4">
        <dgm:presLayoutVars>
          <dgm:chMax val="0"/>
          <dgm:chPref val="0"/>
          <dgm:bulletEnabled val="1"/>
        </dgm:presLayoutVars>
      </dgm:prSet>
      <dgm:spPr/>
      <dgm:t>
        <a:bodyPr/>
        <a:lstStyle/>
        <a:p>
          <a:endParaRPr lang="en-US"/>
        </a:p>
      </dgm:t>
    </dgm:pt>
    <dgm:pt modelId="{B3C2C26D-1FEF-45E2-AD77-9D3001EA4174}" type="pres">
      <dgm:prSet presAssocID="{C303658D-C2C4-4DFA-9B15-29E8B95D5C5F}" presName="parSh" presStyleLbl="node1" presStyleIdx="3" presStyleCnt="4"/>
      <dgm:spPr/>
      <dgm:t>
        <a:bodyPr/>
        <a:lstStyle/>
        <a:p>
          <a:endParaRPr lang="en-US"/>
        </a:p>
      </dgm:t>
    </dgm:pt>
    <dgm:pt modelId="{886864C5-39D8-40CB-ADC9-D5A88465356D}" type="pres">
      <dgm:prSet presAssocID="{C303658D-C2C4-4DFA-9B15-29E8B95D5C5F}" presName="desTx" presStyleLbl="fgAcc1" presStyleIdx="3" presStyleCnt="4">
        <dgm:presLayoutVars>
          <dgm:bulletEnabled val="1"/>
        </dgm:presLayoutVars>
      </dgm:prSet>
      <dgm:spPr/>
      <dgm:t>
        <a:bodyPr/>
        <a:lstStyle/>
        <a:p>
          <a:endParaRPr lang="en-US"/>
        </a:p>
      </dgm:t>
    </dgm:pt>
  </dgm:ptLst>
  <dgm:cxnLst>
    <dgm:cxn modelId="{DDC25C79-7F77-4E8F-AC73-81D041EF3BBB}" type="presOf" srcId="{B2C7EBE2-8D28-4E96-A617-6D582FCC8666}" destId="{88B832B6-D80F-4BDA-8274-AAAB0F97C7C1}" srcOrd="0" destOrd="0" presId="urn:microsoft.com/office/officeart/2005/8/layout/process3"/>
    <dgm:cxn modelId="{98E5DBE0-13E1-4D94-AA26-0F6847950A12}" type="presOf" srcId="{B2C7EBE2-8D28-4E96-A617-6D582FCC8666}" destId="{C7998CDB-0A9B-43E0-BD53-73E77494BADA}" srcOrd="1" destOrd="0" presId="urn:microsoft.com/office/officeart/2005/8/layout/process3"/>
    <dgm:cxn modelId="{39AF7EF9-E851-4925-81EB-10212FBE2D7D}" type="presOf" srcId="{C303658D-C2C4-4DFA-9B15-29E8B95D5C5F}" destId="{A78FD2FD-422A-4C93-A4BA-47CEDD855FEB}" srcOrd="0" destOrd="0" presId="urn:microsoft.com/office/officeart/2005/8/layout/process3"/>
    <dgm:cxn modelId="{81B62A0E-C35C-43F5-9025-B60CC54AEB4A}" srcId="{40CE6F44-013B-4A9D-9CCF-3B1221C4AFBE}" destId="{E3CA9FE5-09E6-4FE7-B2A5-F61CD55EA157}" srcOrd="2" destOrd="0" parTransId="{2D619D87-5E85-4441-9226-3A2283782D15}" sibTransId="{F7B0F1EB-60AE-437D-96F5-5498ACC9D9CD}"/>
    <dgm:cxn modelId="{E69FC00A-3F53-400E-8610-E8DAF8C31602}" type="presOf" srcId="{DFB6C46C-DA42-4BF4-8F0C-A9E2875AECBC}" destId="{B0E3C5DA-3721-479C-843E-4AA2C714A90A}" srcOrd="0" destOrd="0" presId="urn:microsoft.com/office/officeart/2005/8/layout/process3"/>
    <dgm:cxn modelId="{6FDDAA59-CF6B-4551-ADB2-BE6B6724A45F}" type="presOf" srcId="{89A14EEB-E6B1-478D-B26E-E29D89AC99A5}" destId="{886864C5-39D8-40CB-ADC9-D5A88465356D}" srcOrd="0" destOrd="0" presId="urn:microsoft.com/office/officeart/2005/8/layout/process3"/>
    <dgm:cxn modelId="{5CDC74B8-AD6D-4DCB-87B2-A8D64A5B8608}" type="presOf" srcId="{DA06A552-9CDF-4C3F-B955-455685CD6760}" destId="{26BE5CFE-6077-4530-9719-13A4BAEBC885}" srcOrd="0" destOrd="0" presId="urn:microsoft.com/office/officeart/2005/8/layout/process3"/>
    <dgm:cxn modelId="{5BA6DF0F-6C87-4AA3-A4A7-34848C917236}" type="presOf" srcId="{5D6DB6E4-3756-4EEA-B2D0-581F49AD7BCC}" destId="{64F84B9B-39B2-4FE0-B94D-DF03DA3C73CC}" srcOrd="0" destOrd="0" presId="urn:microsoft.com/office/officeart/2005/8/layout/process3"/>
    <dgm:cxn modelId="{7753FF8A-E37D-4DE1-89ED-68A7EE35F4DE}" type="presOf" srcId="{7EDB31D4-729C-4B52-8E20-C48B281A2026}" destId="{886864C5-39D8-40CB-ADC9-D5A88465356D}" srcOrd="0" destOrd="3" presId="urn:microsoft.com/office/officeart/2005/8/layout/process3"/>
    <dgm:cxn modelId="{2B43D1C3-D5FF-43CA-8330-2ABAABA3178D}" type="presOf" srcId="{C3D4437A-523D-408C-9658-F450E8069C4A}" destId="{D294C867-794E-4E34-95CC-5C48C3F7978D}" srcOrd="0" destOrd="0" presId="urn:microsoft.com/office/officeart/2005/8/layout/process3"/>
    <dgm:cxn modelId="{1E3FDDCA-4726-4F0C-986C-A9448DBEE2B0}" srcId="{DFB6C46C-DA42-4BF4-8F0C-A9E2875AECBC}" destId="{DA06A552-9CDF-4C3F-B955-455685CD6760}" srcOrd="0" destOrd="0" parTransId="{E91F6F47-7905-4E78-9361-B97E45B109E0}" sibTransId="{4908318E-EADD-4855-A65F-FBECFF5F9F5F}"/>
    <dgm:cxn modelId="{B5B98012-7223-45A5-804C-58AC3D4C05F8}" type="presOf" srcId="{5D7EE8ED-D419-420D-80F3-DEFE4ED6F54D}" destId="{D294C867-794E-4E34-95CC-5C48C3F7978D}" srcOrd="0" destOrd="1" presId="urn:microsoft.com/office/officeart/2005/8/layout/process3"/>
    <dgm:cxn modelId="{B678F42C-E183-4201-901A-80323514B396}" type="presOf" srcId="{7D9DF770-CF6D-4EB7-B524-A0D0200243C3}" destId="{CE3DA595-B85F-499D-B267-979AB2C72827}" srcOrd="0" destOrd="0" presId="urn:microsoft.com/office/officeart/2005/8/layout/process3"/>
    <dgm:cxn modelId="{30558839-1DF2-4224-9144-C688D129E252}" type="presOf" srcId="{4908318E-EADD-4855-A65F-FBECFF5F9F5F}" destId="{BF999319-7088-406E-A8AE-E9F0E2AF8C7B}" srcOrd="1" destOrd="0" presId="urn:microsoft.com/office/officeart/2005/8/layout/process3"/>
    <dgm:cxn modelId="{F1B77B14-7A12-4B4C-A379-3DBDA97F9AE0}" srcId="{DFB6C46C-DA42-4BF4-8F0C-A9E2875AECBC}" destId="{C303658D-C2C4-4DFA-9B15-29E8B95D5C5F}" srcOrd="3" destOrd="0" parTransId="{CCB5D14A-4E92-4C5C-9994-A4D199A60AEA}" sibTransId="{250119F9-7CF5-44FE-B84D-E11A3991F785}"/>
    <dgm:cxn modelId="{74EF38BA-400E-43DA-BE6E-EC598E273525}" srcId="{40CE6F44-013B-4A9D-9CCF-3B1221C4AFBE}" destId="{5D6DB6E4-3756-4EEA-B2D0-581F49AD7BCC}" srcOrd="0" destOrd="0" parTransId="{0F939BF8-EE16-4323-805F-EFABDF366267}" sibTransId="{BE350B1A-D96C-416F-B7E6-5CD66E7D9BA4}"/>
    <dgm:cxn modelId="{E62B27B9-1915-4BE6-ACDB-650C3B773DF8}" type="presOf" srcId="{E2B7ACD1-385D-4695-8884-61E4C083F114}" destId="{64F84B9B-39B2-4FE0-B94D-DF03DA3C73CC}" srcOrd="0" destOrd="1" presId="urn:microsoft.com/office/officeart/2005/8/layout/process3"/>
    <dgm:cxn modelId="{25B76F56-4B71-48DB-9F31-25D9F51769E3}" srcId="{C303658D-C2C4-4DFA-9B15-29E8B95D5C5F}" destId="{A209EF6A-2DDD-4E52-9652-60B9FD51B098}" srcOrd="1" destOrd="0" parTransId="{2A9D52B8-212D-4198-98FE-25F6A7EDC5FC}" sibTransId="{B28ABE80-37AC-4CD1-A4FD-53217F051191}"/>
    <dgm:cxn modelId="{D6D53D21-B549-4651-8533-6AC05127D89B}" type="presOf" srcId="{DA06A552-9CDF-4C3F-B955-455685CD6760}" destId="{54496CA6-B63D-4AAA-8C1D-4704A615501F}" srcOrd="1" destOrd="0" presId="urn:microsoft.com/office/officeart/2005/8/layout/process3"/>
    <dgm:cxn modelId="{449DF29B-EFC0-4482-82B8-4525A0A8EC20}" srcId="{40CE6F44-013B-4A9D-9CCF-3B1221C4AFBE}" destId="{E2B7ACD1-385D-4695-8884-61E4C083F114}" srcOrd="1" destOrd="0" parTransId="{51684220-AAD7-45FF-A600-D5B2DD0C4F79}" sibTransId="{8FED0906-7A32-4A4E-960F-ABFD0B06B8B5}"/>
    <dgm:cxn modelId="{99E0076E-D884-413E-BB53-B7FBE83DEDA4}" type="presOf" srcId="{E3CA9FE5-09E6-4FE7-B2A5-F61CD55EA157}" destId="{64F84B9B-39B2-4FE0-B94D-DF03DA3C73CC}" srcOrd="0" destOrd="2" presId="urn:microsoft.com/office/officeart/2005/8/layout/process3"/>
    <dgm:cxn modelId="{D2DB65DA-6902-4B5D-97E8-0D785F741E58}" type="presOf" srcId="{7D9DF770-CF6D-4EB7-B524-A0D0200243C3}" destId="{E8AC6A38-5786-4C07-AC9A-E1DA6B5A48AA}" srcOrd="1" destOrd="0" presId="urn:microsoft.com/office/officeart/2005/8/layout/process3"/>
    <dgm:cxn modelId="{7468D49A-E16D-4A14-8374-6D5CD39EB934}" type="presOf" srcId="{7E2F2CD8-CEA4-442D-84F6-6165029748A3}" destId="{86C146FD-EC0F-4216-825B-5315D2E68D8A}" srcOrd="0" destOrd="0" presId="urn:microsoft.com/office/officeart/2005/8/layout/process3"/>
    <dgm:cxn modelId="{C55B4C71-27D6-4BD7-8B5A-A7612C1CD3D8}" srcId="{DFB6C46C-DA42-4BF4-8F0C-A9E2875AECBC}" destId="{7E2F2CD8-CEA4-442D-84F6-6165029748A3}" srcOrd="1" destOrd="0" parTransId="{50E35187-9B94-40DE-A70B-5E050892D405}" sibTransId="{7D9DF770-CF6D-4EB7-B524-A0D0200243C3}"/>
    <dgm:cxn modelId="{E3CA1A7B-C0C8-41C6-85EE-998B2DB46774}" type="presOf" srcId="{40CE6F44-013B-4A9D-9CCF-3B1221C4AFBE}" destId="{C181F7E5-6AA5-420D-8837-B90A8AF9AE7E}" srcOrd="0" destOrd="0" presId="urn:microsoft.com/office/officeart/2005/8/layout/process3"/>
    <dgm:cxn modelId="{6B4074B3-7754-4C05-8F20-D30765F6316E}" srcId="{C303658D-C2C4-4DFA-9B15-29E8B95D5C5F}" destId="{7EDB31D4-729C-4B52-8E20-C48B281A2026}" srcOrd="3" destOrd="0" parTransId="{9456E84F-E234-4E1E-9345-EEF4C1AA536D}" sibTransId="{54933F37-37A5-4560-A991-D3E46AE52DE7}"/>
    <dgm:cxn modelId="{DACBEFFC-F5E2-4B65-81FF-E1B296EC6AD4}" type="presOf" srcId="{4EB2DF2F-B897-4889-A3EC-5E412A933C88}" destId="{886864C5-39D8-40CB-ADC9-D5A88465356D}" srcOrd="0" destOrd="2" presId="urn:microsoft.com/office/officeart/2005/8/layout/process3"/>
    <dgm:cxn modelId="{C3E023FF-1638-4704-9C0E-548CAC52956B}" type="presOf" srcId="{40CE6F44-013B-4A9D-9CCF-3B1221C4AFBE}" destId="{E92C4D75-A860-4966-B2CE-AB57074B3035}" srcOrd="1" destOrd="0" presId="urn:microsoft.com/office/officeart/2005/8/layout/process3"/>
    <dgm:cxn modelId="{33F1834A-14E6-4A62-933C-06CDF7B5AEDF}" srcId="{DA06A552-9CDF-4C3F-B955-455685CD6760}" destId="{F1FFDD5A-C2DC-4526-A749-9A6B7D28FC1D}" srcOrd="1" destOrd="0" parTransId="{DF64B970-AA0B-49BA-9233-9A8987DDEC4B}" sibTransId="{8042249B-1952-45B1-8E9E-8555C0074C30}"/>
    <dgm:cxn modelId="{4FA46B2B-CA3E-4C99-A182-26C0E3B0140B}" srcId="{7E2F2CD8-CEA4-442D-84F6-6165029748A3}" destId="{C3D4437A-523D-408C-9658-F450E8069C4A}" srcOrd="0" destOrd="0" parTransId="{A35795ED-8F60-4E47-8291-3077D9A19DEF}" sibTransId="{B10F121E-0C59-4A06-9A68-49069EAE59A8}"/>
    <dgm:cxn modelId="{F9DAF49F-8880-49A8-91D3-667FE58FCEEE}" type="presOf" srcId="{7E2F2CD8-CEA4-442D-84F6-6165029748A3}" destId="{BF475067-3A16-488A-A70A-587535EA5933}" srcOrd="1" destOrd="0" presId="urn:microsoft.com/office/officeart/2005/8/layout/process3"/>
    <dgm:cxn modelId="{CC469825-CA82-4441-907C-B426C7FA943B}" srcId="{DFB6C46C-DA42-4BF4-8F0C-A9E2875AECBC}" destId="{40CE6F44-013B-4A9D-9CCF-3B1221C4AFBE}" srcOrd="2" destOrd="0" parTransId="{A982AD05-0C92-44D9-8C85-1A1546BB7248}" sibTransId="{B2C7EBE2-8D28-4E96-A617-6D582FCC8666}"/>
    <dgm:cxn modelId="{4536A127-5AE5-40A8-AFDC-C3F4A8BCB249}" srcId="{C303658D-C2C4-4DFA-9B15-29E8B95D5C5F}" destId="{4EB2DF2F-B897-4889-A3EC-5E412A933C88}" srcOrd="2" destOrd="0" parTransId="{DBCD4DE1-68C9-4E6D-9646-280FFBA879EE}" sibTransId="{6D515C1D-493D-491F-91E9-752847098917}"/>
    <dgm:cxn modelId="{ADDBEBAB-6B42-41C0-9C4D-B410AD0FBC7E}" srcId="{7E2F2CD8-CEA4-442D-84F6-6165029748A3}" destId="{5D7EE8ED-D419-420D-80F3-DEFE4ED6F54D}" srcOrd="1" destOrd="0" parTransId="{F2F01699-8006-4469-AA43-C5BBB8947774}" sibTransId="{A85F2BE6-FEA9-4E22-AD3E-286A6D045E24}"/>
    <dgm:cxn modelId="{AAEB698E-C9E9-4DC3-9670-6D57DEF65103}" type="presOf" srcId="{F1FFDD5A-C2DC-4526-A749-9A6B7D28FC1D}" destId="{61D75B39-82D6-40BE-A0F5-F1073C8C2D28}" srcOrd="0" destOrd="1" presId="urn:microsoft.com/office/officeart/2005/8/layout/process3"/>
    <dgm:cxn modelId="{F2393213-A7E4-4CA5-A5E7-1D8CBB82DE3E}" type="presOf" srcId="{A209EF6A-2DDD-4E52-9652-60B9FD51B098}" destId="{886864C5-39D8-40CB-ADC9-D5A88465356D}" srcOrd="0" destOrd="1" presId="urn:microsoft.com/office/officeart/2005/8/layout/process3"/>
    <dgm:cxn modelId="{27508BDD-3955-4D5E-90AA-DDEB95C2C217}" srcId="{C303658D-C2C4-4DFA-9B15-29E8B95D5C5F}" destId="{89A14EEB-E6B1-478D-B26E-E29D89AC99A5}" srcOrd="0" destOrd="0" parTransId="{8C1010B7-C45B-4569-BB2A-2EA47C593639}" sibTransId="{0ADED249-0E8C-47B1-BD05-4B3330547BAA}"/>
    <dgm:cxn modelId="{D386BE14-043E-45DA-8157-A29E6BDE0E08}" type="presOf" srcId="{34341D90-A63D-452D-A1C1-940024813541}" destId="{61D75B39-82D6-40BE-A0F5-F1073C8C2D28}" srcOrd="0" destOrd="0" presId="urn:microsoft.com/office/officeart/2005/8/layout/process3"/>
    <dgm:cxn modelId="{948AC41F-B5C7-48AE-B9F5-373D96593ACB}" type="presOf" srcId="{C303658D-C2C4-4DFA-9B15-29E8B95D5C5F}" destId="{B3C2C26D-1FEF-45E2-AD77-9D3001EA4174}" srcOrd="1" destOrd="0" presId="urn:microsoft.com/office/officeart/2005/8/layout/process3"/>
    <dgm:cxn modelId="{F99BF947-14A5-4B38-AE16-97F8F18D25DD}" srcId="{DA06A552-9CDF-4C3F-B955-455685CD6760}" destId="{34341D90-A63D-452D-A1C1-940024813541}" srcOrd="0" destOrd="0" parTransId="{2EE2FBDE-23CD-4A5C-91FB-25CE083195F2}" sibTransId="{65C0E656-38B0-4549-97CA-9FEDFD4530E2}"/>
    <dgm:cxn modelId="{030AED3E-91BC-48DC-9B04-7BC82EB9FEB7}" type="presOf" srcId="{4908318E-EADD-4855-A65F-FBECFF5F9F5F}" destId="{5D64B2F8-7F2C-4D78-BAB9-30808D7F6BCD}" srcOrd="0" destOrd="0" presId="urn:microsoft.com/office/officeart/2005/8/layout/process3"/>
    <dgm:cxn modelId="{A1DEF330-2372-45DA-BE7B-DCC7DF52512D}" type="presParOf" srcId="{B0E3C5DA-3721-479C-843E-4AA2C714A90A}" destId="{8EDB01F9-9BC4-43A6-BF0E-5B93910114DB}" srcOrd="0" destOrd="0" presId="urn:microsoft.com/office/officeart/2005/8/layout/process3"/>
    <dgm:cxn modelId="{AE80B52F-93CB-428F-86CC-3EC51EC9B853}" type="presParOf" srcId="{8EDB01F9-9BC4-43A6-BF0E-5B93910114DB}" destId="{26BE5CFE-6077-4530-9719-13A4BAEBC885}" srcOrd="0" destOrd="0" presId="urn:microsoft.com/office/officeart/2005/8/layout/process3"/>
    <dgm:cxn modelId="{AB3BB70F-5093-4043-B2A8-13D9AEEC82E1}" type="presParOf" srcId="{8EDB01F9-9BC4-43A6-BF0E-5B93910114DB}" destId="{54496CA6-B63D-4AAA-8C1D-4704A615501F}" srcOrd="1" destOrd="0" presId="urn:microsoft.com/office/officeart/2005/8/layout/process3"/>
    <dgm:cxn modelId="{CBFC69D9-86CE-4E25-80B1-7E997ADC0DF4}" type="presParOf" srcId="{8EDB01F9-9BC4-43A6-BF0E-5B93910114DB}" destId="{61D75B39-82D6-40BE-A0F5-F1073C8C2D28}" srcOrd="2" destOrd="0" presId="urn:microsoft.com/office/officeart/2005/8/layout/process3"/>
    <dgm:cxn modelId="{8378A210-3FA5-40AC-9BB4-E246739C1266}" type="presParOf" srcId="{B0E3C5DA-3721-479C-843E-4AA2C714A90A}" destId="{5D64B2F8-7F2C-4D78-BAB9-30808D7F6BCD}" srcOrd="1" destOrd="0" presId="urn:microsoft.com/office/officeart/2005/8/layout/process3"/>
    <dgm:cxn modelId="{EA212570-D699-4ABB-A161-65DA4989FB2A}" type="presParOf" srcId="{5D64B2F8-7F2C-4D78-BAB9-30808D7F6BCD}" destId="{BF999319-7088-406E-A8AE-E9F0E2AF8C7B}" srcOrd="0" destOrd="0" presId="urn:microsoft.com/office/officeart/2005/8/layout/process3"/>
    <dgm:cxn modelId="{9BADCF01-CD08-465E-8DB8-BB85668679BD}" type="presParOf" srcId="{B0E3C5DA-3721-479C-843E-4AA2C714A90A}" destId="{2AEBCE35-C93B-4508-BA66-A82B5E20DE94}" srcOrd="2" destOrd="0" presId="urn:microsoft.com/office/officeart/2005/8/layout/process3"/>
    <dgm:cxn modelId="{CEE11A12-F696-4FEA-B049-23C21E32A5DD}" type="presParOf" srcId="{2AEBCE35-C93B-4508-BA66-A82B5E20DE94}" destId="{86C146FD-EC0F-4216-825B-5315D2E68D8A}" srcOrd="0" destOrd="0" presId="urn:microsoft.com/office/officeart/2005/8/layout/process3"/>
    <dgm:cxn modelId="{44CC5F17-6D68-49BA-9E4D-774F5B40A18E}" type="presParOf" srcId="{2AEBCE35-C93B-4508-BA66-A82B5E20DE94}" destId="{BF475067-3A16-488A-A70A-587535EA5933}" srcOrd="1" destOrd="0" presId="urn:microsoft.com/office/officeart/2005/8/layout/process3"/>
    <dgm:cxn modelId="{205A4AF5-DB2E-4403-A80D-9D2DFF5A34F5}" type="presParOf" srcId="{2AEBCE35-C93B-4508-BA66-A82B5E20DE94}" destId="{D294C867-794E-4E34-95CC-5C48C3F7978D}" srcOrd="2" destOrd="0" presId="urn:microsoft.com/office/officeart/2005/8/layout/process3"/>
    <dgm:cxn modelId="{5051F0D7-888B-4E21-A419-59243C88B959}" type="presParOf" srcId="{B0E3C5DA-3721-479C-843E-4AA2C714A90A}" destId="{CE3DA595-B85F-499D-B267-979AB2C72827}" srcOrd="3" destOrd="0" presId="urn:microsoft.com/office/officeart/2005/8/layout/process3"/>
    <dgm:cxn modelId="{1017A9E2-DFC8-4EC3-9D8A-BD9C496DD280}" type="presParOf" srcId="{CE3DA595-B85F-499D-B267-979AB2C72827}" destId="{E8AC6A38-5786-4C07-AC9A-E1DA6B5A48AA}" srcOrd="0" destOrd="0" presId="urn:microsoft.com/office/officeart/2005/8/layout/process3"/>
    <dgm:cxn modelId="{FCE3B820-09FC-4A1E-9D79-9A2676719DFC}" type="presParOf" srcId="{B0E3C5DA-3721-479C-843E-4AA2C714A90A}" destId="{19B17282-E540-4885-A435-57A28927C2ED}" srcOrd="4" destOrd="0" presId="urn:microsoft.com/office/officeart/2005/8/layout/process3"/>
    <dgm:cxn modelId="{5718DB36-3318-43D6-96A6-D6D2F872AB3C}" type="presParOf" srcId="{19B17282-E540-4885-A435-57A28927C2ED}" destId="{C181F7E5-6AA5-420D-8837-B90A8AF9AE7E}" srcOrd="0" destOrd="0" presId="urn:microsoft.com/office/officeart/2005/8/layout/process3"/>
    <dgm:cxn modelId="{D870B9DD-43D6-4A60-B873-2B435B0FF651}" type="presParOf" srcId="{19B17282-E540-4885-A435-57A28927C2ED}" destId="{E92C4D75-A860-4966-B2CE-AB57074B3035}" srcOrd="1" destOrd="0" presId="urn:microsoft.com/office/officeart/2005/8/layout/process3"/>
    <dgm:cxn modelId="{47B911D3-66A3-4CBD-ACCB-C1791B70C5D9}" type="presParOf" srcId="{19B17282-E540-4885-A435-57A28927C2ED}" destId="{64F84B9B-39B2-4FE0-B94D-DF03DA3C73CC}" srcOrd="2" destOrd="0" presId="urn:microsoft.com/office/officeart/2005/8/layout/process3"/>
    <dgm:cxn modelId="{D0F4061C-0D2A-4575-84E2-FBACA6C5F15D}" type="presParOf" srcId="{B0E3C5DA-3721-479C-843E-4AA2C714A90A}" destId="{88B832B6-D80F-4BDA-8274-AAAB0F97C7C1}" srcOrd="5" destOrd="0" presId="urn:microsoft.com/office/officeart/2005/8/layout/process3"/>
    <dgm:cxn modelId="{7D7BBA05-16DE-495D-9172-58FADBF13C23}" type="presParOf" srcId="{88B832B6-D80F-4BDA-8274-AAAB0F97C7C1}" destId="{C7998CDB-0A9B-43E0-BD53-73E77494BADA}" srcOrd="0" destOrd="0" presId="urn:microsoft.com/office/officeart/2005/8/layout/process3"/>
    <dgm:cxn modelId="{7A7C5A47-633E-4CD1-AC36-583FC754C2C1}" type="presParOf" srcId="{B0E3C5DA-3721-479C-843E-4AA2C714A90A}" destId="{0E50B02A-72EC-407A-A4F7-B4C0446B885C}" srcOrd="6" destOrd="0" presId="urn:microsoft.com/office/officeart/2005/8/layout/process3"/>
    <dgm:cxn modelId="{1F95D521-9704-4B85-A581-2F6B2585AE27}" type="presParOf" srcId="{0E50B02A-72EC-407A-A4F7-B4C0446B885C}" destId="{A78FD2FD-422A-4C93-A4BA-47CEDD855FEB}" srcOrd="0" destOrd="0" presId="urn:microsoft.com/office/officeart/2005/8/layout/process3"/>
    <dgm:cxn modelId="{53542410-FF14-4ABA-9697-3E5110CB7D98}" type="presParOf" srcId="{0E50B02A-72EC-407A-A4F7-B4C0446B885C}" destId="{B3C2C26D-1FEF-45E2-AD77-9D3001EA4174}" srcOrd="1" destOrd="0" presId="urn:microsoft.com/office/officeart/2005/8/layout/process3"/>
    <dgm:cxn modelId="{0CDA0294-F893-43FF-8394-D295821A5C59}" type="presParOf" srcId="{0E50B02A-72EC-407A-A4F7-B4C0446B885C}" destId="{886864C5-39D8-40CB-ADC9-D5A88465356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7F4904-3598-4384-9885-3BC78C2A284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F009106-05C5-456C-8FBE-10631EE327FF}">
      <dgm:prSet phldrT="[Text]"/>
      <dgm:spPr/>
      <dgm:t>
        <a:bodyPr/>
        <a:lstStyle/>
        <a:p>
          <a:r>
            <a:rPr lang="en-US" dirty="0" smtClean="0"/>
            <a:t>October</a:t>
          </a:r>
          <a:endParaRPr lang="en-US" dirty="0"/>
        </a:p>
      </dgm:t>
    </dgm:pt>
    <dgm:pt modelId="{7A99806C-D08F-4A92-AD48-56833FC20E7E}" type="parTrans" cxnId="{62802A7F-C465-4843-B005-B0290768301C}">
      <dgm:prSet/>
      <dgm:spPr/>
      <dgm:t>
        <a:bodyPr/>
        <a:lstStyle/>
        <a:p>
          <a:endParaRPr lang="en-US"/>
        </a:p>
      </dgm:t>
    </dgm:pt>
    <dgm:pt modelId="{6E17278F-A7F1-43C4-9CC2-12B187B20E3A}" type="sibTrans" cxnId="{62802A7F-C465-4843-B005-B0290768301C}">
      <dgm:prSet/>
      <dgm:spPr/>
      <dgm:t>
        <a:bodyPr/>
        <a:lstStyle/>
        <a:p>
          <a:endParaRPr lang="en-US"/>
        </a:p>
      </dgm:t>
    </dgm:pt>
    <dgm:pt modelId="{91BDEF8B-A258-4E68-A6C3-5D2A615099DB}">
      <dgm:prSet/>
      <dgm:spPr/>
      <dgm:t>
        <a:bodyPr/>
        <a:lstStyle/>
        <a:p>
          <a:r>
            <a:rPr lang="en-US" dirty="0" smtClean="0"/>
            <a:t>16th – SSCC opens</a:t>
          </a:r>
          <a:endParaRPr lang="en-US" dirty="0"/>
        </a:p>
      </dgm:t>
    </dgm:pt>
    <dgm:pt modelId="{758C608F-F862-4A94-BA20-F2E2A08D6319}" type="parTrans" cxnId="{066588A9-B148-4148-95DD-A26E017092E3}">
      <dgm:prSet/>
      <dgm:spPr/>
      <dgm:t>
        <a:bodyPr/>
        <a:lstStyle/>
        <a:p>
          <a:endParaRPr lang="en-US"/>
        </a:p>
      </dgm:t>
    </dgm:pt>
    <dgm:pt modelId="{4BF226EA-990A-47B8-A5D9-E7701A6DB3C9}" type="sibTrans" cxnId="{066588A9-B148-4148-95DD-A26E017092E3}">
      <dgm:prSet/>
      <dgm:spPr/>
      <dgm:t>
        <a:bodyPr/>
        <a:lstStyle/>
        <a:p>
          <a:endParaRPr lang="en-US"/>
        </a:p>
      </dgm:t>
    </dgm:pt>
    <dgm:pt modelId="{9866649E-E4C7-4239-B8AF-D6EAD1928EED}">
      <dgm:prSet/>
      <dgm:spPr/>
      <dgm:t>
        <a:bodyPr/>
        <a:lstStyle/>
        <a:p>
          <a:r>
            <a:rPr lang="en-US" dirty="0" smtClean="0"/>
            <a:t>November</a:t>
          </a:r>
          <a:endParaRPr lang="en-US" dirty="0"/>
        </a:p>
      </dgm:t>
    </dgm:pt>
    <dgm:pt modelId="{5FF1D3C5-E328-4408-99DE-CC03FE43E185}" type="parTrans" cxnId="{B8A9BE59-DDED-4BF7-ACAD-E7234145FFFB}">
      <dgm:prSet/>
      <dgm:spPr/>
      <dgm:t>
        <a:bodyPr/>
        <a:lstStyle/>
        <a:p>
          <a:endParaRPr lang="en-US"/>
        </a:p>
      </dgm:t>
    </dgm:pt>
    <dgm:pt modelId="{CAAA9797-CD56-42B8-9DA1-A9AC7B2F257A}" type="sibTrans" cxnId="{B8A9BE59-DDED-4BF7-ACAD-E7234145FFFB}">
      <dgm:prSet/>
      <dgm:spPr/>
      <dgm:t>
        <a:bodyPr/>
        <a:lstStyle/>
        <a:p>
          <a:endParaRPr lang="en-US"/>
        </a:p>
      </dgm:t>
    </dgm:pt>
    <dgm:pt modelId="{ADAACF54-AF10-4985-A59A-99666F2B32D2}">
      <dgm:prSet/>
      <dgm:spPr/>
      <dgm:t>
        <a:bodyPr/>
        <a:lstStyle/>
        <a:p>
          <a:r>
            <a:rPr lang="en-US" dirty="0" smtClean="0"/>
            <a:t>13th – TSDL Interchange opens</a:t>
          </a:r>
          <a:endParaRPr lang="en-US" dirty="0"/>
        </a:p>
      </dgm:t>
    </dgm:pt>
    <dgm:pt modelId="{8E211BBC-BB06-400A-84EF-E176268D4FAC}" type="parTrans" cxnId="{0E3C5880-B36C-46AD-B427-9911D6C31D5B}">
      <dgm:prSet/>
      <dgm:spPr/>
      <dgm:t>
        <a:bodyPr/>
        <a:lstStyle/>
        <a:p>
          <a:endParaRPr lang="en-US"/>
        </a:p>
      </dgm:t>
    </dgm:pt>
    <dgm:pt modelId="{F528A50F-0B5C-4DE4-93AB-7081067993EF}" type="sibTrans" cxnId="{0E3C5880-B36C-46AD-B427-9911D6C31D5B}">
      <dgm:prSet/>
      <dgm:spPr/>
      <dgm:t>
        <a:bodyPr/>
        <a:lstStyle/>
        <a:p>
          <a:endParaRPr lang="en-US"/>
        </a:p>
      </dgm:t>
    </dgm:pt>
    <dgm:pt modelId="{8178B1DA-495F-4B74-B2B5-02781A32EC24}">
      <dgm:prSet/>
      <dgm:spPr/>
      <dgm:t>
        <a:bodyPr/>
        <a:lstStyle/>
        <a:p>
          <a:r>
            <a:rPr lang="en-US" smtClean="0"/>
            <a:t>January</a:t>
          </a:r>
          <a:endParaRPr lang="en-US"/>
        </a:p>
      </dgm:t>
    </dgm:pt>
    <dgm:pt modelId="{73AA629A-9135-49F6-A7FF-9711417D4422}" type="parTrans" cxnId="{D0366D33-23FC-4F5A-8FBB-2A8706090EDF}">
      <dgm:prSet/>
      <dgm:spPr/>
      <dgm:t>
        <a:bodyPr/>
        <a:lstStyle/>
        <a:p>
          <a:endParaRPr lang="en-US"/>
        </a:p>
      </dgm:t>
    </dgm:pt>
    <dgm:pt modelId="{D07993E8-3FBE-4096-85ED-A9F0B1CB6DB4}" type="sibTrans" cxnId="{D0366D33-23FC-4F5A-8FBB-2A8706090EDF}">
      <dgm:prSet/>
      <dgm:spPr/>
      <dgm:t>
        <a:bodyPr/>
        <a:lstStyle/>
        <a:p>
          <a:endParaRPr lang="en-US"/>
        </a:p>
      </dgm:t>
    </dgm:pt>
    <dgm:pt modelId="{5EA85B37-706D-4C83-8956-8BD8FE7CA6E7}">
      <dgm:prSet/>
      <dgm:spPr/>
      <dgm:t>
        <a:bodyPr/>
        <a:lstStyle/>
        <a:p>
          <a:r>
            <a:rPr lang="en-US" dirty="0" smtClean="0"/>
            <a:t>15th – TSDL Snapshot Opens</a:t>
          </a:r>
          <a:endParaRPr lang="en-US" dirty="0"/>
        </a:p>
      </dgm:t>
    </dgm:pt>
    <dgm:pt modelId="{826AB413-2F51-46C2-A30E-61C8055D7342}" type="parTrans" cxnId="{3BD16928-E6CF-4659-8E05-41CE797B031D}">
      <dgm:prSet/>
      <dgm:spPr/>
      <dgm:t>
        <a:bodyPr/>
        <a:lstStyle/>
        <a:p>
          <a:endParaRPr lang="en-US"/>
        </a:p>
      </dgm:t>
    </dgm:pt>
    <dgm:pt modelId="{F446A129-D7A2-48FC-B2D2-E7357357F0A7}" type="sibTrans" cxnId="{3BD16928-E6CF-4659-8E05-41CE797B031D}">
      <dgm:prSet/>
      <dgm:spPr/>
      <dgm:t>
        <a:bodyPr/>
        <a:lstStyle/>
        <a:p>
          <a:endParaRPr lang="en-US"/>
        </a:p>
      </dgm:t>
    </dgm:pt>
    <dgm:pt modelId="{938135F9-3F28-424E-8C6A-61F33F99C70C}">
      <dgm:prSet/>
      <dgm:spPr/>
      <dgm:t>
        <a:bodyPr/>
        <a:lstStyle/>
        <a:p>
          <a:r>
            <a:rPr lang="en-US" dirty="0" smtClean="0"/>
            <a:t>April</a:t>
          </a:r>
          <a:endParaRPr lang="en-US" dirty="0"/>
        </a:p>
      </dgm:t>
    </dgm:pt>
    <dgm:pt modelId="{CF82F6E5-D28C-4EAA-B145-88CDA3B2D002}" type="parTrans" cxnId="{2F632276-CDF8-4347-8171-2AA96AA44789}">
      <dgm:prSet/>
      <dgm:spPr/>
      <dgm:t>
        <a:bodyPr/>
        <a:lstStyle/>
        <a:p>
          <a:endParaRPr lang="en-US"/>
        </a:p>
      </dgm:t>
    </dgm:pt>
    <dgm:pt modelId="{27767C11-A973-45A3-9C79-A87FB5585FC3}" type="sibTrans" cxnId="{2F632276-CDF8-4347-8171-2AA96AA44789}">
      <dgm:prSet/>
      <dgm:spPr/>
      <dgm:t>
        <a:bodyPr/>
        <a:lstStyle/>
        <a:p>
          <a:endParaRPr lang="en-US"/>
        </a:p>
      </dgm:t>
    </dgm:pt>
    <dgm:pt modelId="{4812B28A-EBA4-4412-9DE4-8DBDB1235A06}">
      <dgm:prSet/>
      <dgm:spPr/>
      <dgm:t>
        <a:bodyPr/>
        <a:lstStyle/>
        <a:p>
          <a:r>
            <a:rPr lang="en-US" dirty="0" smtClean="0"/>
            <a:t>16th – Interchange files uploaded at least once</a:t>
          </a:r>
          <a:endParaRPr lang="en-US" dirty="0"/>
        </a:p>
      </dgm:t>
    </dgm:pt>
    <dgm:pt modelId="{FC6980B9-6113-4EF8-8D0E-90B09492490E}" type="parTrans" cxnId="{5C7BECB9-0EF5-49C9-B295-3A852A2D587E}">
      <dgm:prSet/>
      <dgm:spPr/>
      <dgm:t>
        <a:bodyPr/>
        <a:lstStyle/>
        <a:p>
          <a:endParaRPr lang="en-US"/>
        </a:p>
      </dgm:t>
    </dgm:pt>
    <dgm:pt modelId="{DFFBB2DF-8BCF-45EE-95D4-5D969E35E16A}" type="sibTrans" cxnId="{5C7BECB9-0EF5-49C9-B295-3A852A2D587E}">
      <dgm:prSet/>
      <dgm:spPr/>
      <dgm:t>
        <a:bodyPr/>
        <a:lstStyle/>
        <a:p>
          <a:endParaRPr lang="en-US"/>
        </a:p>
      </dgm:t>
    </dgm:pt>
    <dgm:pt modelId="{F190589F-A0AD-43A2-B75D-D283D03BBC0B}">
      <dgm:prSet/>
      <dgm:spPr/>
      <dgm:t>
        <a:bodyPr/>
        <a:lstStyle/>
        <a:p>
          <a:r>
            <a:rPr lang="en-US" dirty="0" smtClean="0"/>
            <a:t>May</a:t>
          </a:r>
          <a:endParaRPr lang="en-US" dirty="0"/>
        </a:p>
      </dgm:t>
    </dgm:pt>
    <dgm:pt modelId="{84C750A9-3E3D-4F42-8239-90A8D49A313B}" type="parTrans" cxnId="{BBE403BD-A4CA-4716-8A24-7DCC187DA955}">
      <dgm:prSet/>
      <dgm:spPr/>
      <dgm:t>
        <a:bodyPr/>
        <a:lstStyle/>
        <a:p>
          <a:endParaRPr lang="en-US"/>
        </a:p>
      </dgm:t>
    </dgm:pt>
    <dgm:pt modelId="{8C0D75B7-F07E-48E2-A39C-6D5ACC795C6F}" type="sibTrans" cxnId="{BBE403BD-A4CA-4716-8A24-7DCC187DA955}">
      <dgm:prSet/>
      <dgm:spPr/>
      <dgm:t>
        <a:bodyPr/>
        <a:lstStyle/>
        <a:p>
          <a:endParaRPr lang="en-US"/>
        </a:p>
      </dgm:t>
    </dgm:pt>
    <dgm:pt modelId="{C61ED0FD-FDB5-4017-83C2-039BFAEC1248}">
      <dgm:prSet/>
      <dgm:spPr/>
      <dgm:t>
        <a:bodyPr/>
        <a:lstStyle/>
        <a:p>
          <a:r>
            <a:rPr lang="en-US" dirty="0" smtClean="0"/>
            <a:t>14th – TSDL Snapshot created at least once</a:t>
          </a:r>
          <a:endParaRPr lang="en-US" dirty="0"/>
        </a:p>
      </dgm:t>
    </dgm:pt>
    <dgm:pt modelId="{4391FC8B-6149-4A7E-83D3-08B6554D6DAB}" type="parTrans" cxnId="{39EADF3E-0850-4DFC-B0FA-BABB7E364A7E}">
      <dgm:prSet/>
      <dgm:spPr/>
      <dgm:t>
        <a:bodyPr/>
        <a:lstStyle/>
        <a:p>
          <a:endParaRPr lang="en-US"/>
        </a:p>
      </dgm:t>
    </dgm:pt>
    <dgm:pt modelId="{EEA1F8A9-BF79-4A96-8492-ADA771375FEC}" type="sibTrans" cxnId="{39EADF3E-0850-4DFC-B0FA-BABB7E364A7E}">
      <dgm:prSet/>
      <dgm:spPr/>
      <dgm:t>
        <a:bodyPr/>
        <a:lstStyle/>
        <a:p>
          <a:endParaRPr lang="en-US"/>
        </a:p>
      </dgm:t>
    </dgm:pt>
    <dgm:pt modelId="{0F5E807C-9A6B-4B55-B9FE-90C295E92C71}">
      <dgm:prSet/>
      <dgm:spPr/>
      <dgm:t>
        <a:bodyPr/>
        <a:lstStyle/>
        <a:p>
          <a:r>
            <a:rPr lang="en-US" dirty="0" smtClean="0"/>
            <a:t>July</a:t>
          </a:r>
          <a:endParaRPr lang="en-US" dirty="0"/>
        </a:p>
      </dgm:t>
    </dgm:pt>
    <dgm:pt modelId="{3D052423-AC83-49E3-B76B-8C902CFC45E7}" type="parTrans" cxnId="{434E43B2-03A5-4E58-BE60-5C32BF9E575C}">
      <dgm:prSet/>
      <dgm:spPr/>
      <dgm:t>
        <a:bodyPr/>
        <a:lstStyle/>
        <a:p>
          <a:endParaRPr lang="en-US"/>
        </a:p>
      </dgm:t>
    </dgm:pt>
    <dgm:pt modelId="{97204282-8320-4F10-81FD-15B0D0E3A591}" type="sibTrans" cxnId="{434E43B2-03A5-4E58-BE60-5C32BF9E575C}">
      <dgm:prSet/>
      <dgm:spPr/>
      <dgm:t>
        <a:bodyPr/>
        <a:lstStyle/>
        <a:p>
          <a:endParaRPr lang="en-US"/>
        </a:p>
      </dgm:t>
    </dgm:pt>
    <dgm:pt modelId="{866C1FA4-A112-4770-9514-2DE48592EB1A}">
      <dgm:prSet/>
      <dgm:spPr/>
      <dgm:t>
        <a:bodyPr/>
        <a:lstStyle/>
        <a:p>
          <a:r>
            <a:rPr lang="en-US" dirty="0" smtClean="0"/>
            <a:t>9th TSDL Interchange files errors resolved</a:t>
          </a:r>
          <a:endParaRPr lang="en-US" dirty="0"/>
        </a:p>
      </dgm:t>
    </dgm:pt>
    <dgm:pt modelId="{6289AE61-239C-439E-AC54-023FDAB7755E}" type="parTrans" cxnId="{03455804-BC7A-42DB-B959-1A9C5DE99DEE}">
      <dgm:prSet/>
      <dgm:spPr/>
      <dgm:t>
        <a:bodyPr/>
        <a:lstStyle/>
        <a:p>
          <a:endParaRPr lang="en-US"/>
        </a:p>
      </dgm:t>
    </dgm:pt>
    <dgm:pt modelId="{EB11150A-B9A4-4044-8ED9-78C51C66EBA6}" type="sibTrans" cxnId="{03455804-BC7A-42DB-B959-1A9C5DE99DEE}">
      <dgm:prSet/>
      <dgm:spPr/>
      <dgm:t>
        <a:bodyPr/>
        <a:lstStyle/>
        <a:p>
          <a:endParaRPr lang="en-US"/>
        </a:p>
      </dgm:t>
    </dgm:pt>
    <dgm:pt modelId="{3F038349-FDE6-4CAA-B8F3-A1FE958DA4C1}">
      <dgm:prSet/>
      <dgm:spPr/>
      <dgm:t>
        <a:bodyPr/>
        <a:lstStyle/>
        <a:p>
          <a:r>
            <a:rPr lang="en-US" dirty="0" smtClean="0"/>
            <a:t>August</a:t>
          </a:r>
          <a:endParaRPr lang="en-US" dirty="0"/>
        </a:p>
      </dgm:t>
    </dgm:pt>
    <dgm:pt modelId="{23C49C3E-3F26-4214-85F0-CE4652385159}" type="parTrans" cxnId="{D18C3A72-E1BC-4C21-B463-8E46E42C0AF8}">
      <dgm:prSet/>
      <dgm:spPr/>
      <dgm:t>
        <a:bodyPr/>
        <a:lstStyle/>
        <a:p>
          <a:endParaRPr lang="en-US"/>
        </a:p>
      </dgm:t>
    </dgm:pt>
    <dgm:pt modelId="{875A08D3-8510-4CDB-81BB-AE75AC1758BE}" type="sibTrans" cxnId="{D18C3A72-E1BC-4C21-B463-8E46E42C0AF8}">
      <dgm:prSet/>
      <dgm:spPr/>
      <dgm:t>
        <a:bodyPr/>
        <a:lstStyle/>
        <a:p>
          <a:endParaRPr lang="en-US"/>
        </a:p>
      </dgm:t>
    </dgm:pt>
    <dgm:pt modelId="{B11C9160-905D-4C94-A9FF-9A3419FF2061}">
      <dgm:prSet/>
      <dgm:spPr/>
      <dgm:t>
        <a:bodyPr/>
        <a:lstStyle/>
        <a:p>
          <a:r>
            <a:rPr lang="en-US" dirty="0" smtClean="0"/>
            <a:t>13th – Finalize the TSDL Snapshot</a:t>
          </a:r>
          <a:endParaRPr lang="en-US" dirty="0"/>
        </a:p>
      </dgm:t>
    </dgm:pt>
    <dgm:pt modelId="{048388E6-27CF-422B-AE3E-F7386FAD566B}" type="parTrans" cxnId="{99062B6B-C20D-49A6-91C6-55B249B54D95}">
      <dgm:prSet/>
      <dgm:spPr/>
      <dgm:t>
        <a:bodyPr/>
        <a:lstStyle/>
        <a:p>
          <a:endParaRPr lang="en-US"/>
        </a:p>
      </dgm:t>
    </dgm:pt>
    <dgm:pt modelId="{90524209-033E-49C2-8F89-01AC4C6449BA}" type="sibTrans" cxnId="{99062B6B-C20D-49A6-91C6-55B249B54D95}">
      <dgm:prSet/>
      <dgm:spPr/>
      <dgm:t>
        <a:bodyPr/>
        <a:lstStyle/>
        <a:p>
          <a:endParaRPr lang="en-US"/>
        </a:p>
      </dgm:t>
    </dgm:pt>
    <dgm:pt modelId="{7BEE5DBA-1CDB-40AA-B137-660DF25E9AE2}">
      <dgm:prSet/>
      <dgm:spPr/>
      <dgm:t>
        <a:bodyPr/>
        <a:lstStyle/>
        <a:p>
          <a:r>
            <a:rPr lang="en-US" dirty="0" smtClean="0"/>
            <a:t>1st –12th – Final Snapshot Report Review</a:t>
          </a:r>
          <a:endParaRPr lang="en-US" dirty="0"/>
        </a:p>
      </dgm:t>
    </dgm:pt>
    <dgm:pt modelId="{465BD76F-0540-4529-B134-66C9B1E0A549}" type="sibTrans" cxnId="{656AD9A5-1068-4A4C-ABC0-A0348702013B}">
      <dgm:prSet/>
      <dgm:spPr/>
      <dgm:t>
        <a:bodyPr/>
        <a:lstStyle/>
        <a:p>
          <a:endParaRPr lang="en-US"/>
        </a:p>
      </dgm:t>
    </dgm:pt>
    <dgm:pt modelId="{CB430267-7CEF-4E8B-9DEB-CBEA0593008A}" type="parTrans" cxnId="{656AD9A5-1068-4A4C-ABC0-A0348702013B}">
      <dgm:prSet/>
      <dgm:spPr/>
      <dgm:t>
        <a:bodyPr/>
        <a:lstStyle/>
        <a:p>
          <a:endParaRPr lang="en-US"/>
        </a:p>
      </dgm:t>
    </dgm:pt>
    <dgm:pt modelId="{D7B60192-BF67-473B-B1C7-492099616FB1}">
      <dgm:prSet/>
      <dgm:spPr/>
      <dgm:t>
        <a:bodyPr/>
        <a:lstStyle/>
        <a:p>
          <a:r>
            <a:rPr lang="en-US" dirty="0" smtClean="0"/>
            <a:t>30th –Snapshot errors resolved</a:t>
          </a:r>
          <a:endParaRPr lang="en-US" dirty="0"/>
        </a:p>
      </dgm:t>
    </dgm:pt>
    <dgm:pt modelId="{652E19B3-57A9-4425-8266-FE6A3E7DE9C7}" type="parTrans" cxnId="{3E8E3A51-3BFC-4F53-AC8C-C7716DB8EFFE}">
      <dgm:prSet/>
      <dgm:spPr/>
      <dgm:t>
        <a:bodyPr/>
        <a:lstStyle/>
        <a:p>
          <a:endParaRPr lang="en-US"/>
        </a:p>
      </dgm:t>
    </dgm:pt>
    <dgm:pt modelId="{229B0573-4BBC-40FD-AB40-199D790F2C2B}" type="sibTrans" cxnId="{3E8E3A51-3BFC-4F53-AC8C-C7716DB8EFFE}">
      <dgm:prSet/>
      <dgm:spPr/>
      <dgm:t>
        <a:bodyPr/>
        <a:lstStyle/>
        <a:p>
          <a:endParaRPr lang="en-US"/>
        </a:p>
      </dgm:t>
    </dgm:pt>
    <dgm:pt modelId="{F105B324-CB0F-4672-B708-770C95698F6C}">
      <dgm:prSet/>
      <dgm:spPr/>
      <dgm:t>
        <a:bodyPr/>
        <a:lstStyle/>
        <a:p>
          <a:r>
            <a:rPr lang="en-US" dirty="0" smtClean="0"/>
            <a:t>Enrollment and</a:t>
          </a:r>
          <a:endParaRPr lang="en-US" dirty="0"/>
        </a:p>
      </dgm:t>
    </dgm:pt>
    <dgm:pt modelId="{52516983-F812-4F7A-9D6C-F8622AFAD39A}" type="parTrans" cxnId="{5AF3C198-9A9D-4006-9E40-F356FB46D4F4}">
      <dgm:prSet/>
      <dgm:spPr/>
      <dgm:t>
        <a:bodyPr/>
        <a:lstStyle/>
        <a:p>
          <a:endParaRPr lang="en-US"/>
        </a:p>
      </dgm:t>
    </dgm:pt>
    <dgm:pt modelId="{23601322-76D4-4FFA-AC07-89B9A43D5607}" type="sibTrans" cxnId="{5AF3C198-9A9D-4006-9E40-F356FB46D4F4}">
      <dgm:prSet/>
      <dgm:spPr/>
      <dgm:t>
        <a:bodyPr/>
        <a:lstStyle/>
        <a:p>
          <a:endParaRPr lang="en-US"/>
        </a:p>
      </dgm:t>
    </dgm:pt>
    <dgm:pt modelId="{2BC481E1-5C1B-4A63-BD73-270165B8CE05}">
      <dgm:prSet/>
      <dgm:spPr/>
      <dgm:t>
        <a:bodyPr/>
        <a:lstStyle/>
        <a:p>
          <a:r>
            <a:rPr lang="en-US" dirty="0" smtClean="0"/>
            <a:t>Instructor </a:t>
          </a:r>
          <a:endParaRPr lang="en-US" dirty="0"/>
        </a:p>
      </dgm:t>
    </dgm:pt>
    <dgm:pt modelId="{D08CA90D-F346-4513-9D81-6797589BEB15}" type="parTrans" cxnId="{AD52971F-22E4-4077-868D-463DE0CA305D}">
      <dgm:prSet/>
      <dgm:spPr/>
      <dgm:t>
        <a:bodyPr/>
        <a:lstStyle/>
        <a:p>
          <a:endParaRPr lang="en-US"/>
        </a:p>
      </dgm:t>
    </dgm:pt>
    <dgm:pt modelId="{9D65B5B7-2DEB-49FE-89E5-9FF889A29B80}" type="sibTrans" cxnId="{AD52971F-22E4-4077-868D-463DE0CA305D}">
      <dgm:prSet/>
      <dgm:spPr/>
      <dgm:t>
        <a:bodyPr/>
        <a:lstStyle/>
        <a:p>
          <a:endParaRPr lang="en-US"/>
        </a:p>
      </dgm:t>
    </dgm:pt>
    <dgm:pt modelId="{50AA8F18-AE46-420E-8C6B-6239B9A16274}" type="pres">
      <dgm:prSet presAssocID="{8C7F4904-3598-4384-9885-3BC78C2A284C}" presName="Name0" presStyleCnt="0">
        <dgm:presLayoutVars>
          <dgm:dir/>
          <dgm:resizeHandles val="exact"/>
        </dgm:presLayoutVars>
      </dgm:prSet>
      <dgm:spPr/>
      <dgm:t>
        <a:bodyPr/>
        <a:lstStyle/>
        <a:p>
          <a:endParaRPr lang="en-US"/>
        </a:p>
      </dgm:t>
    </dgm:pt>
    <dgm:pt modelId="{4A41A769-9EF7-44E9-A277-2C6B2DC55F88}" type="pres">
      <dgm:prSet presAssocID="{8C7F4904-3598-4384-9885-3BC78C2A284C}" presName="fgShape" presStyleLbl="fgShp" presStyleIdx="0" presStyleCnt="1" custScaleX="97669"/>
      <dgm:spPr>
        <a:prstGeom prst="rightArrow">
          <a:avLst/>
        </a:prstGeom>
      </dgm:spPr>
    </dgm:pt>
    <dgm:pt modelId="{8541D869-F7D8-462B-AC35-F0F59C33314B}" type="pres">
      <dgm:prSet presAssocID="{8C7F4904-3598-4384-9885-3BC78C2A284C}" presName="linComp" presStyleCnt="0"/>
      <dgm:spPr/>
    </dgm:pt>
    <dgm:pt modelId="{B1A403D5-4D84-481D-A777-53AB26CC5A92}" type="pres">
      <dgm:prSet presAssocID="{1F009106-05C5-456C-8FBE-10631EE327FF}" presName="compNode" presStyleCnt="0"/>
      <dgm:spPr/>
    </dgm:pt>
    <dgm:pt modelId="{9ED10B47-352C-4248-81A6-567C1D32FF09}" type="pres">
      <dgm:prSet presAssocID="{1F009106-05C5-456C-8FBE-10631EE327FF}" presName="bkgdShape" presStyleLbl="node1" presStyleIdx="0" presStyleCnt="7"/>
      <dgm:spPr/>
      <dgm:t>
        <a:bodyPr/>
        <a:lstStyle/>
        <a:p>
          <a:endParaRPr lang="en-US"/>
        </a:p>
      </dgm:t>
    </dgm:pt>
    <dgm:pt modelId="{56BD9788-C043-448C-BE02-103615ABE1DD}" type="pres">
      <dgm:prSet presAssocID="{1F009106-05C5-456C-8FBE-10631EE327FF}" presName="nodeTx" presStyleLbl="node1" presStyleIdx="0" presStyleCnt="7">
        <dgm:presLayoutVars>
          <dgm:bulletEnabled val="1"/>
        </dgm:presLayoutVars>
      </dgm:prSet>
      <dgm:spPr/>
      <dgm:t>
        <a:bodyPr/>
        <a:lstStyle/>
        <a:p>
          <a:endParaRPr lang="en-US"/>
        </a:p>
      </dgm:t>
    </dgm:pt>
    <dgm:pt modelId="{CFC2C949-B7D8-4690-9F07-828D1C21E60B}" type="pres">
      <dgm:prSet presAssocID="{1F009106-05C5-456C-8FBE-10631EE327FF}" presName="invisiNode" presStyleLbl="node1" presStyleIdx="0" presStyleCnt="7"/>
      <dgm:spPr/>
    </dgm:pt>
    <dgm:pt modelId="{3AD3BB88-22A9-4B9E-81EE-036B39C1DCA6}" type="pres">
      <dgm:prSet presAssocID="{1F009106-05C5-456C-8FBE-10631EE327FF}" presName="imagNode" presStyleLbl="fgImgPlace1" presStyleIdx="0" presStyleCnt="7" custLinFactNeighborX="1662" custLinFactNeighborY="2104"/>
      <dgm:spPr>
        <a:blipFill rotWithShape="1">
          <a:blip xmlns:r="http://schemas.openxmlformats.org/officeDocument/2006/relationships" r:embed="rId1"/>
          <a:stretch>
            <a:fillRect/>
          </a:stretch>
        </a:blipFill>
      </dgm:spPr>
      <dgm:t>
        <a:bodyPr/>
        <a:lstStyle/>
        <a:p>
          <a:endParaRPr lang="en-US"/>
        </a:p>
      </dgm:t>
    </dgm:pt>
    <dgm:pt modelId="{1E983C86-1104-4803-9F18-22C82BFE59A3}" type="pres">
      <dgm:prSet presAssocID="{6E17278F-A7F1-43C4-9CC2-12B187B20E3A}" presName="sibTrans" presStyleLbl="sibTrans2D1" presStyleIdx="0" presStyleCnt="0"/>
      <dgm:spPr/>
      <dgm:t>
        <a:bodyPr/>
        <a:lstStyle/>
        <a:p>
          <a:endParaRPr lang="en-US"/>
        </a:p>
      </dgm:t>
    </dgm:pt>
    <dgm:pt modelId="{36864FB5-C617-450A-8249-A60921A36CC3}" type="pres">
      <dgm:prSet presAssocID="{9866649E-E4C7-4239-B8AF-D6EAD1928EED}" presName="compNode" presStyleCnt="0"/>
      <dgm:spPr/>
    </dgm:pt>
    <dgm:pt modelId="{9F42D474-EF83-4B0F-8B64-2045168C1F07}" type="pres">
      <dgm:prSet presAssocID="{9866649E-E4C7-4239-B8AF-D6EAD1928EED}" presName="bkgdShape" presStyleLbl="node1" presStyleIdx="1" presStyleCnt="7"/>
      <dgm:spPr/>
      <dgm:t>
        <a:bodyPr/>
        <a:lstStyle/>
        <a:p>
          <a:endParaRPr lang="en-US"/>
        </a:p>
      </dgm:t>
    </dgm:pt>
    <dgm:pt modelId="{EDA5470D-2726-43E0-9023-23033F4F76D7}" type="pres">
      <dgm:prSet presAssocID="{9866649E-E4C7-4239-B8AF-D6EAD1928EED}" presName="nodeTx" presStyleLbl="node1" presStyleIdx="1" presStyleCnt="7">
        <dgm:presLayoutVars>
          <dgm:bulletEnabled val="1"/>
        </dgm:presLayoutVars>
      </dgm:prSet>
      <dgm:spPr/>
      <dgm:t>
        <a:bodyPr/>
        <a:lstStyle/>
        <a:p>
          <a:endParaRPr lang="en-US"/>
        </a:p>
      </dgm:t>
    </dgm:pt>
    <dgm:pt modelId="{B6496574-F068-4749-8028-753A2DB1D847}" type="pres">
      <dgm:prSet presAssocID="{9866649E-E4C7-4239-B8AF-D6EAD1928EED}" presName="invisiNode" presStyleLbl="node1" presStyleIdx="1" presStyleCnt="7"/>
      <dgm:spPr/>
    </dgm:pt>
    <dgm:pt modelId="{75C87B67-41A1-4AF4-A64B-EE14D95D50EC}" type="pres">
      <dgm:prSet presAssocID="{9866649E-E4C7-4239-B8AF-D6EAD1928EED}" presName="imagNode" presStyleLbl="fgImgPlace1" presStyleIdx="1" presStyleCnt="7"/>
      <dgm:spPr>
        <a:blipFill rotWithShape="1">
          <a:blip xmlns:r="http://schemas.openxmlformats.org/officeDocument/2006/relationships" r:embed="rId2"/>
          <a:stretch>
            <a:fillRect/>
          </a:stretch>
        </a:blipFill>
      </dgm:spPr>
      <dgm:t>
        <a:bodyPr/>
        <a:lstStyle/>
        <a:p>
          <a:endParaRPr lang="en-US"/>
        </a:p>
      </dgm:t>
    </dgm:pt>
    <dgm:pt modelId="{52E54C13-885A-4F68-9868-D30545A1B2B7}" type="pres">
      <dgm:prSet presAssocID="{CAAA9797-CD56-42B8-9DA1-A9AC7B2F257A}" presName="sibTrans" presStyleLbl="sibTrans2D1" presStyleIdx="0" presStyleCnt="0"/>
      <dgm:spPr/>
      <dgm:t>
        <a:bodyPr/>
        <a:lstStyle/>
        <a:p>
          <a:endParaRPr lang="en-US"/>
        </a:p>
      </dgm:t>
    </dgm:pt>
    <dgm:pt modelId="{33F55136-B0FD-4594-BDC9-39AE47459750}" type="pres">
      <dgm:prSet presAssocID="{8178B1DA-495F-4B74-B2B5-02781A32EC24}" presName="compNode" presStyleCnt="0"/>
      <dgm:spPr/>
    </dgm:pt>
    <dgm:pt modelId="{332BEB02-C495-458A-AEB9-06415D41A385}" type="pres">
      <dgm:prSet presAssocID="{8178B1DA-495F-4B74-B2B5-02781A32EC24}" presName="bkgdShape" presStyleLbl="node1" presStyleIdx="2" presStyleCnt="7"/>
      <dgm:spPr/>
      <dgm:t>
        <a:bodyPr/>
        <a:lstStyle/>
        <a:p>
          <a:endParaRPr lang="en-US"/>
        </a:p>
      </dgm:t>
    </dgm:pt>
    <dgm:pt modelId="{993830FC-5684-45BF-880B-527939FE45F8}" type="pres">
      <dgm:prSet presAssocID="{8178B1DA-495F-4B74-B2B5-02781A32EC24}" presName="nodeTx" presStyleLbl="node1" presStyleIdx="2" presStyleCnt="7">
        <dgm:presLayoutVars>
          <dgm:bulletEnabled val="1"/>
        </dgm:presLayoutVars>
      </dgm:prSet>
      <dgm:spPr/>
      <dgm:t>
        <a:bodyPr/>
        <a:lstStyle/>
        <a:p>
          <a:endParaRPr lang="en-US"/>
        </a:p>
      </dgm:t>
    </dgm:pt>
    <dgm:pt modelId="{65C527A9-87D2-47C6-899D-72BAF1D10544}" type="pres">
      <dgm:prSet presAssocID="{8178B1DA-495F-4B74-B2B5-02781A32EC24}" presName="invisiNode" presStyleLbl="node1" presStyleIdx="2" presStyleCnt="7"/>
      <dgm:spPr/>
    </dgm:pt>
    <dgm:pt modelId="{4C9A1A1B-F4E7-4AA3-A192-F000525C0DDB}" type="pres">
      <dgm:prSet presAssocID="{8178B1DA-495F-4B74-B2B5-02781A32EC24}" presName="imagNode" presStyleLbl="fgImgPlace1" presStyleIdx="2" presStyleCnt="7"/>
      <dgm:spPr>
        <a:blipFill rotWithShape="1">
          <a:blip xmlns:r="http://schemas.openxmlformats.org/officeDocument/2006/relationships" r:embed="rId3"/>
          <a:stretch>
            <a:fillRect/>
          </a:stretch>
        </a:blipFill>
      </dgm:spPr>
      <dgm:t>
        <a:bodyPr/>
        <a:lstStyle/>
        <a:p>
          <a:endParaRPr lang="en-US"/>
        </a:p>
      </dgm:t>
    </dgm:pt>
    <dgm:pt modelId="{AD85E753-448B-4093-8175-1E7B2CF837A7}" type="pres">
      <dgm:prSet presAssocID="{D07993E8-3FBE-4096-85ED-A9F0B1CB6DB4}" presName="sibTrans" presStyleLbl="sibTrans2D1" presStyleIdx="0" presStyleCnt="0"/>
      <dgm:spPr/>
      <dgm:t>
        <a:bodyPr/>
        <a:lstStyle/>
        <a:p>
          <a:endParaRPr lang="en-US"/>
        </a:p>
      </dgm:t>
    </dgm:pt>
    <dgm:pt modelId="{F4A21E81-5633-4015-B27B-B157E1A1BB81}" type="pres">
      <dgm:prSet presAssocID="{938135F9-3F28-424E-8C6A-61F33F99C70C}" presName="compNode" presStyleCnt="0"/>
      <dgm:spPr/>
    </dgm:pt>
    <dgm:pt modelId="{5D8A0A7D-DD53-478E-88BE-FD5CCFF9BAA6}" type="pres">
      <dgm:prSet presAssocID="{938135F9-3F28-424E-8C6A-61F33F99C70C}" presName="bkgdShape" presStyleLbl="node1" presStyleIdx="3" presStyleCnt="7"/>
      <dgm:spPr/>
      <dgm:t>
        <a:bodyPr/>
        <a:lstStyle/>
        <a:p>
          <a:endParaRPr lang="en-US"/>
        </a:p>
      </dgm:t>
    </dgm:pt>
    <dgm:pt modelId="{3FD1D72E-2D45-4668-99A7-D695CF64A4E9}" type="pres">
      <dgm:prSet presAssocID="{938135F9-3F28-424E-8C6A-61F33F99C70C}" presName="nodeTx" presStyleLbl="node1" presStyleIdx="3" presStyleCnt="7">
        <dgm:presLayoutVars>
          <dgm:bulletEnabled val="1"/>
        </dgm:presLayoutVars>
      </dgm:prSet>
      <dgm:spPr/>
      <dgm:t>
        <a:bodyPr/>
        <a:lstStyle/>
        <a:p>
          <a:endParaRPr lang="en-US"/>
        </a:p>
      </dgm:t>
    </dgm:pt>
    <dgm:pt modelId="{17383F6D-FC8B-474A-8E77-73E437D98E77}" type="pres">
      <dgm:prSet presAssocID="{938135F9-3F28-424E-8C6A-61F33F99C70C}" presName="invisiNode" presStyleLbl="node1" presStyleIdx="3" presStyleCnt="7"/>
      <dgm:spPr/>
    </dgm:pt>
    <dgm:pt modelId="{26540EB3-509C-4093-AC94-8E8C63717EC3}" type="pres">
      <dgm:prSet presAssocID="{938135F9-3F28-424E-8C6A-61F33F99C70C}" presName="imagNode" presStyleLbl="fgImgPlace1" presStyleIdx="3" presStyleCnt="7"/>
      <dgm:spPr>
        <a:blipFill rotWithShape="1">
          <a:blip xmlns:r="http://schemas.openxmlformats.org/officeDocument/2006/relationships" r:embed="rId4"/>
          <a:stretch>
            <a:fillRect/>
          </a:stretch>
        </a:blipFill>
      </dgm:spPr>
      <dgm:t>
        <a:bodyPr/>
        <a:lstStyle/>
        <a:p>
          <a:endParaRPr lang="en-US"/>
        </a:p>
      </dgm:t>
    </dgm:pt>
    <dgm:pt modelId="{E1B1A46E-CBCE-4E6E-B375-70045DFA45C4}" type="pres">
      <dgm:prSet presAssocID="{27767C11-A973-45A3-9C79-A87FB5585FC3}" presName="sibTrans" presStyleLbl="sibTrans2D1" presStyleIdx="0" presStyleCnt="0"/>
      <dgm:spPr/>
      <dgm:t>
        <a:bodyPr/>
        <a:lstStyle/>
        <a:p>
          <a:endParaRPr lang="en-US"/>
        </a:p>
      </dgm:t>
    </dgm:pt>
    <dgm:pt modelId="{208E7B6D-A5E7-4E08-B52E-5ED365794BE4}" type="pres">
      <dgm:prSet presAssocID="{F190589F-A0AD-43A2-B75D-D283D03BBC0B}" presName="compNode" presStyleCnt="0"/>
      <dgm:spPr/>
    </dgm:pt>
    <dgm:pt modelId="{B9C03FD7-5757-4EBB-8953-69BF93233BF6}" type="pres">
      <dgm:prSet presAssocID="{F190589F-A0AD-43A2-B75D-D283D03BBC0B}" presName="bkgdShape" presStyleLbl="node1" presStyleIdx="4" presStyleCnt="7"/>
      <dgm:spPr/>
      <dgm:t>
        <a:bodyPr/>
        <a:lstStyle/>
        <a:p>
          <a:endParaRPr lang="en-US"/>
        </a:p>
      </dgm:t>
    </dgm:pt>
    <dgm:pt modelId="{A03A2E49-F3F7-4713-BC7C-77383CB1BCB3}" type="pres">
      <dgm:prSet presAssocID="{F190589F-A0AD-43A2-B75D-D283D03BBC0B}" presName="nodeTx" presStyleLbl="node1" presStyleIdx="4" presStyleCnt="7">
        <dgm:presLayoutVars>
          <dgm:bulletEnabled val="1"/>
        </dgm:presLayoutVars>
      </dgm:prSet>
      <dgm:spPr/>
      <dgm:t>
        <a:bodyPr/>
        <a:lstStyle/>
        <a:p>
          <a:endParaRPr lang="en-US"/>
        </a:p>
      </dgm:t>
    </dgm:pt>
    <dgm:pt modelId="{506B7EE2-FF53-46F5-8DDB-1DEC095EAD23}" type="pres">
      <dgm:prSet presAssocID="{F190589F-A0AD-43A2-B75D-D283D03BBC0B}" presName="invisiNode" presStyleLbl="node1" presStyleIdx="4" presStyleCnt="7"/>
      <dgm:spPr/>
    </dgm:pt>
    <dgm:pt modelId="{0E6F3419-C2B9-4730-BC9C-190A086B3F4E}" type="pres">
      <dgm:prSet presAssocID="{F190589F-A0AD-43A2-B75D-D283D03BBC0B}" presName="imagNode" presStyleLbl="fgImgPlace1" presStyleIdx="4" presStyleCnt="7"/>
      <dgm:spPr>
        <a:blipFill rotWithShape="1">
          <a:blip xmlns:r="http://schemas.openxmlformats.org/officeDocument/2006/relationships" r:embed="rId5"/>
          <a:stretch>
            <a:fillRect/>
          </a:stretch>
        </a:blipFill>
      </dgm:spPr>
      <dgm:t>
        <a:bodyPr/>
        <a:lstStyle/>
        <a:p>
          <a:endParaRPr lang="en-US"/>
        </a:p>
      </dgm:t>
    </dgm:pt>
    <dgm:pt modelId="{9862842C-6942-4F11-A65E-92FBDD1F05EE}" type="pres">
      <dgm:prSet presAssocID="{8C0D75B7-F07E-48E2-A39C-6D5ACC795C6F}" presName="sibTrans" presStyleLbl="sibTrans2D1" presStyleIdx="0" presStyleCnt="0"/>
      <dgm:spPr/>
      <dgm:t>
        <a:bodyPr/>
        <a:lstStyle/>
        <a:p>
          <a:endParaRPr lang="en-US"/>
        </a:p>
      </dgm:t>
    </dgm:pt>
    <dgm:pt modelId="{1BB4F214-5FF7-4184-B0D3-FD4CF055D034}" type="pres">
      <dgm:prSet presAssocID="{0F5E807C-9A6B-4B55-B9FE-90C295E92C71}" presName="compNode" presStyleCnt="0"/>
      <dgm:spPr/>
    </dgm:pt>
    <dgm:pt modelId="{420FA708-8B98-4111-B83B-FF39B0873A94}" type="pres">
      <dgm:prSet presAssocID="{0F5E807C-9A6B-4B55-B9FE-90C295E92C71}" presName="bkgdShape" presStyleLbl="node1" presStyleIdx="5" presStyleCnt="7" custLinFactNeighborX="-1041" custLinFactNeighborY="4"/>
      <dgm:spPr/>
      <dgm:t>
        <a:bodyPr/>
        <a:lstStyle/>
        <a:p>
          <a:endParaRPr lang="en-US"/>
        </a:p>
      </dgm:t>
    </dgm:pt>
    <dgm:pt modelId="{AB02B545-17D3-4C4F-B6D8-FD2820DB7D51}" type="pres">
      <dgm:prSet presAssocID="{0F5E807C-9A6B-4B55-B9FE-90C295E92C71}" presName="nodeTx" presStyleLbl="node1" presStyleIdx="5" presStyleCnt="7">
        <dgm:presLayoutVars>
          <dgm:bulletEnabled val="1"/>
        </dgm:presLayoutVars>
      </dgm:prSet>
      <dgm:spPr/>
      <dgm:t>
        <a:bodyPr/>
        <a:lstStyle/>
        <a:p>
          <a:endParaRPr lang="en-US"/>
        </a:p>
      </dgm:t>
    </dgm:pt>
    <dgm:pt modelId="{6162D079-2409-41A2-8561-D366C93CCA1A}" type="pres">
      <dgm:prSet presAssocID="{0F5E807C-9A6B-4B55-B9FE-90C295E92C71}" presName="invisiNode" presStyleLbl="node1" presStyleIdx="5" presStyleCnt="7"/>
      <dgm:spPr/>
    </dgm:pt>
    <dgm:pt modelId="{46D1C55A-69F5-4574-ACF3-666A973E66AB}" type="pres">
      <dgm:prSet presAssocID="{0F5E807C-9A6B-4B55-B9FE-90C295E92C71}" presName="imagNode" presStyleLbl="fgImgPlace1" presStyleIdx="5" presStyleCnt="7"/>
      <dgm:spPr>
        <a:blipFill rotWithShape="1">
          <a:blip xmlns:r="http://schemas.openxmlformats.org/officeDocument/2006/relationships" r:embed="rId6"/>
          <a:stretch>
            <a:fillRect/>
          </a:stretch>
        </a:blipFill>
      </dgm:spPr>
      <dgm:t>
        <a:bodyPr/>
        <a:lstStyle/>
        <a:p>
          <a:endParaRPr lang="en-US"/>
        </a:p>
      </dgm:t>
    </dgm:pt>
    <dgm:pt modelId="{3E89C425-18B2-44A3-AF73-16B55B536DC7}" type="pres">
      <dgm:prSet presAssocID="{97204282-8320-4F10-81FD-15B0D0E3A591}" presName="sibTrans" presStyleLbl="sibTrans2D1" presStyleIdx="0" presStyleCnt="0"/>
      <dgm:spPr/>
      <dgm:t>
        <a:bodyPr/>
        <a:lstStyle/>
        <a:p>
          <a:endParaRPr lang="en-US"/>
        </a:p>
      </dgm:t>
    </dgm:pt>
    <dgm:pt modelId="{CBE4E13A-F922-4ECC-AB82-AE47500171A5}" type="pres">
      <dgm:prSet presAssocID="{3F038349-FDE6-4CAA-B8F3-A1FE958DA4C1}" presName="compNode" presStyleCnt="0"/>
      <dgm:spPr/>
    </dgm:pt>
    <dgm:pt modelId="{70710842-AF4C-404E-A405-975BB9FC3345}" type="pres">
      <dgm:prSet presAssocID="{3F038349-FDE6-4CAA-B8F3-A1FE958DA4C1}" presName="bkgdShape" presStyleLbl="node1" presStyleIdx="6" presStyleCnt="7"/>
      <dgm:spPr/>
      <dgm:t>
        <a:bodyPr/>
        <a:lstStyle/>
        <a:p>
          <a:endParaRPr lang="en-US"/>
        </a:p>
      </dgm:t>
    </dgm:pt>
    <dgm:pt modelId="{8454ABD3-9694-441D-9896-ECAAC82AC5A7}" type="pres">
      <dgm:prSet presAssocID="{3F038349-FDE6-4CAA-B8F3-A1FE958DA4C1}" presName="nodeTx" presStyleLbl="node1" presStyleIdx="6" presStyleCnt="7">
        <dgm:presLayoutVars>
          <dgm:bulletEnabled val="1"/>
        </dgm:presLayoutVars>
      </dgm:prSet>
      <dgm:spPr/>
      <dgm:t>
        <a:bodyPr/>
        <a:lstStyle/>
        <a:p>
          <a:endParaRPr lang="en-US"/>
        </a:p>
      </dgm:t>
    </dgm:pt>
    <dgm:pt modelId="{6B8BC9A3-0799-44DF-8E51-8861E2CDBD58}" type="pres">
      <dgm:prSet presAssocID="{3F038349-FDE6-4CAA-B8F3-A1FE958DA4C1}" presName="invisiNode" presStyleLbl="node1" presStyleIdx="6" presStyleCnt="7"/>
      <dgm:spPr/>
    </dgm:pt>
    <dgm:pt modelId="{E4CA0541-AD9C-4C8A-A939-5346920F8902}" type="pres">
      <dgm:prSet presAssocID="{3F038349-FDE6-4CAA-B8F3-A1FE958DA4C1}" presName="imagNode" presStyleLbl="fgImgPlace1" presStyleIdx="6" presStyleCnt="7"/>
      <dgm:spPr>
        <a:blipFill rotWithShape="1">
          <a:blip xmlns:r="http://schemas.openxmlformats.org/officeDocument/2006/relationships" r:embed="rId7"/>
          <a:stretch>
            <a:fillRect/>
          </a:stretch>
        </a:blipFill>
      </dgm:spPr>
      <dgm:t>
        <a:bodyPr/>
        <a:lstStyle/>
        <a:p>
          <a:endParaRPr lang="en-US"/>
        </a:p>
      </dgm:t>
    </dgm:pt>
  </dgm:ptLst>
  <dgm:cxnLst>
    <dgm:cxn modelId="{951B66E6-E553-4068-B9AF-5B8C23340A1F}" type="presOf" srcId="{1F009106-05C5-456C-8FBE-10631EE327FF}" destId="{9ED10B47-352C-4248-81A6-567C1D32FF09}" srcOrd="0" destOrd="0" presId="urn:microsoft.com/office/officeart/2005/8/layout/hList7"/>
    <dgm:cxn modelId="{62802A7F-C465-4843-B005-B0290768301C}" srcId="{8C7F4904-3598-4384-9885-3BC78C2A284C}" destId="{1F009106-05C5-456C-8FBE-10631EE327FF}" srcOrd="0" destOrd="0" parTransId="{7A99806C-D08F-4A92-AD48-56833FC20E7E}" sibTransId="{6E17278F-A7F1-43C4-9CC2-12B187B20E3A}"/>
    <dgm:cxn modelId="{B1A7B4E5-1D08-41AE-9B63-2B53C413AF54}" type="presOf" srcId="{7BEE5DBA-1CDB-40AA-B137-660DF25E9AE2}" destId="{8454ABD3-9694-441D-9896-ECAAC82AC5A7}" srcOrd="1" destOrd="1" presId="urn:microsoft.com/office/officeart/2005/8/layout/hList7"/>
    <dgm:cxn modelId="{DFFE034B-0E04-4B8B-B174-58BBDC9AA82F}" type="presOf" srcId="{F105B324-CB0F-4672-B708-770C95698F6C}" destId="{5D8A0A7D-DD53-478E-88BE-FD5CCFF9BAA6}" srcOrd="0" destOrd="2" presId="urn:microsoft.com/office/officeart/2005/8/layout/hList7"/>
    <dgm:cxn modelId="{09C6235D-A62B-44EC-8148-66AB0780A93B}" type="presOf" srcId="{3F038349-FDE6-4CAA-B8F3-A1FE958DA4C1}" destId="{8454ABD3-9694-441D-9896-ECAAC82AC5A7}" srcOrd="1" destOrd="0" presId="urn:microsoft.com/office/officeart/2005/8/layout/hList7"/>
    <dgm:cxn modelId="{3BD16928-E6CF-4659-8E05-41CE797B031D}" srcId="{8178B1DA-495F-4B74-B2B5-02781A32EC24}" destId="{5EA85B37-706D-4C83-8956-8BD8FE7CA6E7}" srcOrd="0" destOrd="0" parTransId="{826AB413-2F51-46C2-A30E-61C8055D7342}" sibTransId="{F446A129-D7A2-48FC-B2D2-E7357357F0A7}"/>
    <dgm:cxn modelId="{2F632276-CDF8-4347-8171-2AA96AA44789}" srcId="{8C7F4904-3598-4384-9885-3BC78C2A284C}" destId="{938135F9-3F28-424E-8C6A-61F33F99C70C}" srcOrd="3" destOrd="0" parTransId="{CF82F6E5-D28C-4EAA-B145-88CDA3B2D002}" sibTransId="{27767C11-A973-45A3-9C79-A87FB5585FC3}"/>
    <dgm:cxn modelId="{203684A5-CD5B-43F1-866B-ABFB175352D7}" type="presOf" srcId="{0F5E807C-9A6B-4B55-B9FE-90C295E92C71}" destId="{AB02B545-17D3-4C4F-B6D8-FD2820DB7D51}" srcOrd="1" destOrd="0" presId="urn:microsoft.com/office/officeart/2005/8/layout/hList7"/>
    <dgm:cxn modelId="{D0366D33-23FC-4F5A-8FBB-2A8706090EDF}" srcId="{8C7F4904-3598-4384-9885-3BC78C2A284C}" destId="{8178B1DA-495F-4B74-B2B5-02781A32EC24}" srcOrd="2" destOrd="0" parTransId="{73AA629A-9135-49F6-A7FF-9711417D4422}" sibTransId="{D07993E8-3FBE-4096-85ED-A9F0B1CB6DB4}"/>
    <dgm:cxn modelId="{EBC0303B-1CB6-4B97-9D47-C8FD2401E89B}" type="presOf" srcId="{F190589F-A0AD-43A2-B75D-D283D03BBC0B}" destId="{A03A2E49-F3F7-4713-BC7C-77383CB1BCB3}" srcOrd="1" destOrd="0" presId="urn:microsoft.com/office/officeart/2005/8/layout/hList7"/>
    <dgm:cxn modelId="{0ECD74C7-8131-4F00-8548-E1DABFC74A96}" type="presOf" srcId="{9866649E-E4C7-4239-B8AF-D6EAD1928EED}" destId="{EDA5470D-2726-43E0-9023-23033F4F76D7}" srcOrd="1" destOrd="0" presId="urn:microsoft.com/office/officeart/2005/8/layout/hList7"/>
    <dgm:cxn modelId="{82C8CB56-D76D-45F6-B7E9-9A1D4A498BE5}" type="presOf" srcId="{B11C9160-905D-4C94-A9FF-9A3419FF2061}" destId="{70710842-AF4C-404E-A405-975BB9FC3345}" srcOrd="0" destOrd="2" presId="urn:microsoft.com/office/officeart/2005/8/layout/hList7"/>
    <dgm:cxn modelId="{9F7DFAEA-D90D-4333-AAAB-F5ABDC306268}" type="presOf" srcId="{27767C11-A973-45A3-9C79-A87FB5585FC3}" destId="{E1B1A46E-CBCE-4E6E-B375-70045DFA45C4}" srcOrd="0" destOrd="0" presId="urn:microsoft.com/office/officeart/2005/8/layout/hList7"/>
    <dgm:cxn modelId="{043AB174-6D94-4E06-946A-F291AD5460BE}" type="presOf" srcId="{8C0D75B7-F07E-48E2-A39C-6D5ACC795C6F}" destId="{9862842C-6942-4F11-A65E-92FBDD1F05EE}" srcOrd="0" destOrd="0" presId="urn:microsoft.com/office/officeart/2005/8/layout/hList7"/>
    <dgm:cxn modelId="{27FEF363-C1EE-4183-9A86-E5FED81ED721}" type="presOf" srcId="{4812B28A-EBA4-4412-9DE4-8DBDB1235A06}" destId="{3FD1D72E-2D45-4668-99A7-D695CF64A4E9}" srcOrd="1" destOrd="1" presId="urn:microsoft.com/office/officeart/2005/8/layout/hList7"/>
    <dgm:cxn modelId="{EE2195B6-FD0B-4F64-9B48-58A0159D03D9}" type="presOf" srcId="{866C1FA4-A112-4770-9514-2DE48592EB1A}" destId="{AB02B545-17D3-4C4F-B6D8-FD2820DB7D51}" srcOrd="1" destOrd="1" presId="urn:microsoft.com/office/officeart/2005/8/layout/hList7"/>
    <dgm:cxn modelId="{69B0BC1B-72DB-4128-B762-939504636984}" type="presOf" srcId="{4812B28A-EBA4-4412-9DE4-8DBDB1235A06}" destId="{5D8A0A7D-DD53-478E-88BE-FD5CCFF9BAA6}" srcOrd="0" destOrd="1" presId="urn:microsoft.com/office/officeart/2005/8/layout/hList7"/>
    <dgm:cxn modelId="{E17C30CC-A049-4092-949E-93E3DE5D9532}" type="presOf" srcId="{F105B324-CB0F-4672-B708-770C95698F6C}" destId="{3FD1D72E-2D45-4668-99A7-D695CF64A4E9}" srcOrd="1" destOrd="2" presId="urn:microsoft.com/office/officeart/2005/8/layout/hList7"/>
    <dgm:cxn modelId="{8FEC729A-E7BD-496A-880D-20A2896932AA}" type="presOf" srcId="{ADAACF54-AF10-4985-A59A-99666F2B32D2}" destId="{EDA5470D-2726-43E0-9023-23033F4F76D7}" srcOrd="1" destOrd="1" presId="urn:microsoft.com/office/officeart/2005/8/layout/hList7"/>
    <dgm:cxn modelId="{6218D5EE-ED9D-4CB5-8B4B-0D4D3AB0C37C}" type="presOf" srcId="{C61ED0FD-FDB5-4017-83C2-039BFAEC1248}" destId="{B9C03FD7-5757-4EBB-8953-69BF93233BF6}" srcOrd="0" destOrd="1" presId="urn:microsoft.com/office/officeart/2005/8/layout/hList7"/>
    <dgm:cxn modelId="{03455804-BC7A-42DB-B959-1A9C5DE99DEE}" srcId="{0F5E807C-9A6B-4B55-B9FE-90C295E92C71}" destId="{866C1FA4-A112-4770-9514-2DE48592EB1A}" srcOrd="0" destOrd="0" parTransId="{6289AE61-239C-439E-AC54-023FDAB7755E}" sibTransId="{EB11150A-B9A4-4044-8ED9-78C51C66EBA6}"/>
    <dgm:cxn modelId="{0E3C5880-B36C-46AD-B427-9911D6C31D5B}" srcId="{9866649E-E4C7-4239-B8AF-D6EAD1928EED}" destId="{ADAACF54-AF10-4985-A59A-99666F2B32D2}" srcOrd="0" destOrd="0" parTransId="{8E211BBC-BB06-400A-84EF-E176268D4FAC}" sibTransId="{F528A50F-0B5C-4DE4-93AB-7081067993EF}"/>
    <dgm:cxn modelId="{DD66F2C9-6B08-47A1-8717-B6137780080E}" type="presOf" srcId="{8C7F4904-3598-4384-9885-3BC78C2A284C}" destId="{50AA8F18-AE46-420E-8C6B-6239B9A16274}" srcOrd="0" destOrd="0" presId="urn:microsoft.com/office/officeart/2005/8/layout/hList7"/>
    <dgm:cxn modelId="{07C9DACA-3FF9-4F22-A20A-E89F08C5FB02}" type="presOf" srcId="{2BC481E1-5C1B-4A63-BD73-270165B8CE05}" destId="{5D8A0A7D-DD53-478E-88BE-FD5CCFF9BAA6}" srcOrd="0" destOrd="3" presId="urn:microsoft.com/office/officeart/2005/8/layout/hList7"/>
    <dgm:cxn modelId="{32E1C02E-2C94-45DB-9296-A53485F7CF22}" type="presOf" srcId="{3F038349-FDE6-4CAA-B8F3-A1FE958DA4C1}" destId="{70710842-AF4C-404E-A405-975BB9FC3345}" srcOrd="0" destOrd="0" presId="urn:microsoft.com/office/officeart/2005/8/layout/hList7"/>
    <dgm:cxn modelId="{317ECAA0-4DF7-4BB3-8A99-3B740F30A72E}" type="presOf" srcId="{9866649E-E4C7-4239-B8AF-D6EAD1928EED}" destId="{9F42D474-EF83-4B0F-8B64-2045168C1F07}" srcOrd="0" destOrd="0" presId="urn:microsoft.com/office/officeart/2005/8/layout/hList7"/>
    <dgm:cxn modelId="{B7B75E09-2632-436C-A206-46FD1039C953}" type="presOf" srcId="{938135F9-3F28-424E-8C6A-61F33F99C70C}" destId="{5D8A0A7D-DD53-478E-88BE-FD5CCFF9BAA6}" srcOrd="0" destOrd="0" presId="urn:microsoft.com/office/officeart/2005/8/layout/hList7"/>
    <dgm:cxn modelId="{066588A9-B148-4148-95DD-A26E017092E3}" srcId="{1F009106-05C5-456C-8FBE-10631EE327FF}" destId="{91BDEF8B-A258-4E68-A6C3-5D2A615099DB}" srcOrd="0" destOrd="0" parTransId="{758C608F-F862-4A94-BA20-F2E2A08D6319}" sibTransId="{4BF226EA-990A-47B8-A5D9-E7701A6DB3C9}"/>
    <dgm:cxn modelId="{777C617B-AD08-4374-83E0-84D466642C35}" type="presOf" srcId="{866C1FA4-A112-4770-9514-2DE48592EB1A}" destId="{420FA708-8B98-4111-B83B-FF39B0873A94}" srcOrd="0" destOrd="1" presId="urn:microsoft.com/office/officeart/2005/8/layout/hList7"/>
    <dgm:cxn modelId="{BBE403BD-A4CA-4716-8A24-7DCC187DA955}" srcId="{8C7F4904-3598-4384-9885-3BC78C2A284C}" destId="{F190589F-A0AD-43A2-B75D-D283D03BBC0B}" srcOrd="4" destOrd="0" parTransId="{84C750A9-3E3D-4F42-8239-90A8D49A313B}" sibTransId="{8C0D75B7-F07E-48E2-A39C-6D5ACC795C6F}"/>
    <dgm:cxn modelId="{1DD6580A-EB19-4884-9F78-3C12E22E2D8E}" type="presOf" srcId="{D7B60192-BF67-473B-B1C7-492099616FB1}" destId="{420FA708-8B98-4111-B83B-FF39B0873A94}" srcOrd="0" destOrd="2" presId="urn:microsoft.com/office/officeart/2005/8/layout/hList7"/>
    <dgm:cxn modelId="{0342E643-F959-40EB-BB70-32C0B3B22F12}" type="presOf" srcId="{B11C9160-905D-4C94-A9FF-9A3419FF2061}" destId="{8454ABD3-9694-441D-9896-ECAAC82AC5A7}" srcOrd="1" destOrd="2" presId="urn:microsoft.com/office/officeart/2005/8/layout/hList7"/>
    <dgm:cxn modelId="{38BF0261-4E36-4EC6-86F0-6F499EC88C58}" type="presOf" srcId="{C61ED0FD-FDB5-4017-83C2-039BFAEC1248}" destId="{A03A2E49-F3F7-4713-BC7C-77383CB1BCB3}" srcOrd="1" destOrd="1" presId="urn:microsoft.com/office/officeart/2005/8/layout/hList7"/>
    <dgm:cxn modelId="{1E0D2DC0-6EDF-4726-83E5-201C316120E5}" type="presOf" srcId="{7BEE5DBA-1CDB-40AA-B137-660DF25E9AE2}" destId="{70710842-AF4C-404E-A405-975BB9FC3345}" srcOrd="0" destOrd="1" presId="urn:microsoft.com/office/officeart/2005/8/layout/hList7"/>
    <dgm:cxn modelId="{99062B6B-C20D-49A6-91C6-55B249B54D95}" srcId="{3F038349-FDE6-4CAA-B8F3-A1FE958DA4C1}" destId="{B11C9160-905D-4C94-A9FF-9A3419FF2061}" srcOrd="1" destOrd="0" parTransId="{048388E6-27CF-422B-AE3E-F7386FAD566B}" sibTransId="{90524209-033E-49C2-8F89-01AC4C6449BA}"/>
    <dgm:cxn modelId="{656F0FB4-885A-4670-91C8-0F66CEEA1108}" type="presOf" srcId="{F190589F-A0AD-43A2-B75D-D283D03BBC0B}" destId="{B9C03FD7-5757-4EBB-8953-69BF93233BF6}" srcOrd="0" destOrd="0" presId="urn:microsoft.com/office/officeart/2005/8/layout/hList7"/>
    <dgm:cxn modelId="{5AF3C198-9A9D-4006-9E40-F356FB46D4F4}" srcId="{4812B28A-EBA4-4412-9DE4-8DBDB1235A06}" destId="{F105B324-CB0F-4672-B708-770C95698F6C}" srcOrd="0" destOrd="0" parTransId="{52516983-F812-4F7A-9D6C-F8622AFAD39A}" sibTransId="{23601322-76D4-4FFA-AC07-89B9A43D5607}"/>
    <dgm:cxn modelId="{D18C3A72-E1BC-4C21-B463-8E46E42C0AF8}" srcId="{8C7F4904-3598-4384-9885-3BC78C2A284C}" destId="{3F038349-FDE6-4CAA-B8F3-A1FE958DA4C1}" srcOrd="6" destOrd="0" parTransId="{23C49C3E-3F26-4214-85F0-CE4652385159}" sibTransId="{875A08D3-8510-4CDB-81BB-AE75AC1758BE}"/>
    <dgm:cxn modelId="{32A8C6B3-6FAC-427B-BD60-15114CF6E130}" type="presOf" srcId="{D07993E8-3FBE-4096-85ED-A9F0B1CB6DB4}" destId="{AD85E753-448B-4093-8175-1E7B2CF837A7}" srcOrd="0" destOrd="0" presId="urn:microsoft.com/office/officeart/2005/8/layout/hList7"/>
    <dgm:cxn modelId="{5387E5B3-9CDC-4C5D-80FF-509D0FF9F4FD}" type="presOf" srcId="{8178B1DA-495F-4B74-B2B5-02781A32EC24}" destId="{993830FC-5684-45BF-880B-527939FE45F8}" srcOrd="1" destOrd="0" presId="urn:microsoft.com/office/officeart/2005/8/layout/hList7"/>
    <dgm:cxn modelId="{ACA7BC4E-611A-464C-8E2A-824BEADB4815}" type="presOf" srcId="{2BC481E1-5C1B-4A63-BD73-270165B8CE05}" destId="{3FD1D72E-2D45-4668-99A7-D695CF64A4E9}" srcOrd="1" destOrd="3" presId="urn:microsoft.com/office/officeart/2005/8/layout/hList7"/>
    <dgm:cxn modelId="{A50339EC-366B-4E89-BC89-8736C58BBE3D}" type="presOf" srcId="{ADAACF54-AF10-4985-A59A-99666F2B32D2}" destId="{9F42D474-EF83-4B0F-8B64-2045168C1F07}" srcOrd="0" destOrd="1" presId="urn:microsoft.com/office/officeart/2005/8/layout/hList7"/>
    <dgm:cxn modelId="{F4484B2D-89C2-4A5B-8F73-443C2114F3A3}" type="presOf" srcId="{5EA85B37-706D-4C83-8956-8BD8FE7CA6E7}" destId="{332BEB02-C495-458A-AEB9-06415D41A385}" srcOrd="0" destOrd="1" presId="urn:microsoft.com/office/officeart/2005/8/layout/hList7"/>
    <dgm:cxn modelId="{C9BDCB52-912A-4C5A-883B-CFC842A8E5BA}" type="presOf" srcId="{91BDEF8B-A258-4E68-A6C3-5D2A615099DB}" destId="{56BD9788-C043-448C-BE02-103615ABE1DD}" srcOrd="1" destOrd="1" presId="urn:microsoft.com/office/officeart/2005/8/layout/hList7"/>
    <dgm:cxn modelId="{F8CFFC83-7783-408C-955E-1CBB3CCF97A0}" type="presOf" srcId="{CAAA9797-CD56-42B8-9DA1-A9AC7B2F257A}" destId="{52E54C13-885A-4F68-9868-D30545A1B2B7}" srcOrd="0" destOrd="0" presId="urn:microsoft.com/office/officeart/2005/8/layout/hList7"/>
    <dgm:cxn modelId="{709F05DE-A6CB-4E3E-9C53-35B2A374F280}" type="presOf" srcId="{91BDEF8B-A258-4E68-A6C3-5D2A615099DB}" destId="{9ED10B47-352C-4248-81A6-567C1D32FF09}" srcOrd="0" destOrd="1" presId="urn:microsoft.com/office/officeart/2005/8/layout/hList7"/>
    <dgm:cxn modelId="{666ED24B-8C79-404E-944B-5E8D6D083A0F}" type="presOf" srcId="{0F5E807C-9A6B-4B55-B9FE-90C295E92C71}" destId="{420FA708-8B98-4111-B83B-FF39B0873A94}" srcOrd="0" destOrd="0" presId="urn:microsoft.com/office/officeart/2005/8/layout/hList7"/>
    <dgm:cxn modelId="{B8A9BE59-DDED-4BF7-ACAD-E7234145FFFB}" srcId="{8C7F4904-3598-4384-9885-3BC78C2A284C}" destId="{9866649E-E4C7-4239-B8AF-D6EAD1928EED}" srcOrd="1" destOrd="0" parTransId="{5FF1D3C5-E328-4408-99DE-CC03FE43E185}" sibTransId="{CAAA9797-CD56-42B8-9DA1-A9AC7B2F257A}"/>
    <dgm:cxn modelId="{39EADF3E-0850-4DFC-B0FA-BABB7E364A7E}" srcId="{F190589F-A0AD-43A2-B75D-D283D03BBC0B}" destId="{C61ED0FD-FDB5-4017-83C2-039BFAEC1248}" srcOrd="0" destOrd="0" parTransId="{4391FC8B-6149-4A7E-83D3-08B6554D6DAB}" sibTransId="{EEA1F8A9-BF79-4A96-8492-ADA771375FEC}"/>
    <dgm:cxn modelId="{EE76703E-A4D7-4B7D-A4E1-CCA15CBF16C5}" type="presOf" srcId="{D7B60192-BF67-473B-B1C7-492099616FB1}" destId="{AB02B545-17D3-4C4F-B6D8-FD2820DB7D51}" srcOrd="1" destOrd="2" presId="urn:microsoft.com/office/officeart/2005/8/layout/hList7"/>
    <dgm:cxn modelId="{656AD9A5-1068-4A4C-ABC0-A0348702013B}" srcId="{3F038349-FDE6-4CAA-B8F3-A1FE958DA4C1}" destId="{7BEE5DBA-1CDB-40AA-B137-660DF25E9AE2}" srcOrd="0" destOrd="0" parTransId="{CB430267-7CEF-4E8B-9DEB-CBEA0593008A}" sibTransId="{465BD76F-0540-4529-B134-66C9B1E0A549}"/>
    <dgm:cxn modelId="{AD52971F-22E4-4077-868D-463DE0CA305D}" srcId="{4812B28A-EBA4-4412-9DE4-8DBDB1235A06}" destId="{2BC481E1-5C1B-4A63-BD73-270165B8CE05}" srcOrd="1" destOrd="0" parTransId="{D08CA90D-F346-4513-9D81-6797589BEB15}" sibTransId="{9D65B5B7-2DEB-49FE-89E5-9FF889A29B80}"/>
    <dgm:cxn modelId="{5C7BECB9-0EF5-49C9-B295-3A852A2D587E}" srcId="{938135F9-3F28-424E-8C6A-61F33F99C70C}" destId="{4812B28A-EBA4-4412-9DE4-8DBDB1235A06}" srcOrd="0" destOrd="0" parTransId="{FC6980B9-6113-4EF8-8D0E-90B09492490E}" sibTransId="{DFFBB2DF-8BCF-45EE-95D4-5D969E35E16A}"/>
    <dgm:cxn modelId="{2C19C24A-1A10-46C7-9B2E-EC5B5EB5A6C6}" type="presOf" srcId="{6E17278F-A7F1-43C4-9CC2-12B187B20E3A}" destId="{1E983C86-1104-4803-9F18-22C82BFE59A3}" srcOrd="0" destOrd="0" presId="urn:microsoft.com/office/officeart/2005/8/layout/hList7"/>
    <dgm:cxn modelId="{30C38771-5635-436A-A68B-FD9F51DCB383}" type="presOf" srcId="{1F009106-05C5-456C-8FBE-10631EE327FF}" destId="{56BD9788-C043-448C-BE02-103615ABE1DD}" srcOrd="1" destOrd="0" presId="urn:microsoft.com/office/officeart/2005/8/layout/hList7"/>
    <dgm:cxn modelId="{6AEB9DBE-CD78-4EB6-947F-9A50E58DE141}" type="presOf" srcId="{97204282-8320-4F10-81FD-15B0D0E3A591}" destId="{3E89C425-18B2-44A3-AF73-16B55B536DC7}" srcOrd="0" destOrd="0" presId="urn:microsoft.com/office/officeart/2005/8/layout/hList7"/>
    <dgm:cxn modelId="{3E8E3A51-3BFC-4F53-AC8C-C7716DB8EFFE}" srcId="{0F5E807C-9A6B-4B55-B9FE-90C295E92C71}" destId="{D7B60192-BF67-473B-B1C7-492099616FB1}" srcOrd="1" destOrd="0" parTransId="{652E19B3-57A9-4425-8266-FE6A3E7DE9C7}" sibTransId="{229B0573-4BBC-40FD-AB40-199D790F2C2B}"/>
    <dgm:cxn modelId="{3C35D3A7-07F1-46D8-B7FD-61AA6963EC3D}" type="presOf" srcId="{938135F9-3F28-424E-8C6A-61F33F99C70C}" destId="{3FD1D72E-2D45-4668-99A7-D695CF64A4E9}" srcOrd="1" destOrd="0" presId="urn:microsoft.com/office/officeart/2005/8/layout/hList7"/>
    <dgm:cxn modelId="{FF1B2CD1-C9FB-4EAA-8F1D-AFB298BF50C0}" type="presOf" srcId="{5EA85B37-706D-4C83-8956-8BD8FE7CA6E7}" destId="{993830FC-5684-45BF-880B-527939FE45F8}" srcOrd="1" destOrd="1" presId="urn:microsoft.com/office/officeart/2005/8/layout/hList7"/>
    <dgm:cxn modelId="{434E43B2-03A5-4E58-BE60-5C32BF9E575C}" srcId="{8C7F4904-3598-4384-9885-3BC78C2A284C}" destId="{0F5E807C-9A6B-4B55-B9FE-90C295E92C71}" srcOrd="5" destOrd="0" parTransId="{3D052423-AC83-49E3-B76B-8C902CFC45E7}" sibTransId="{97204282-8320-4F10-81FD-15B0D0E3A591}"/>
    <dgm:cxn modelId="{FDA302EF-50DA-4FC7-BAB7-2FE90B27F14C}" type="presOf" srcId="{8178B1DA-495F-4B74-B2B5-02781A32EC24}" destId="{332BEB02-C495-458A-AEB9-06415D41A385}" srcOrd="0" destOrd="0" presId="urn:microsoft.com/office/officeart/2005/8/layout/hList7"/>
    <dgm:cxn modelId="{36E84031-8E83-44BC-A0BE-6D2F30A2C960}" type="presParOf" srcId="{50AA8F18-AE46-420E-8C6B-6239B9A16274}" destId="{4A41A769-9EF7-44E9-A277-2C6B2DC55F88}" srcOrd="0" destOrd="0" presId="urn:microsoft.com/office/officeart/2005/8/layout/hList7"/>
    <dgm:cxn modelId="{220ABA0A-2618-4549-930B-A6D6607B7E8D}" type="presParOf" srcId="{50AA8F18-AE46-420E-8C6B-6239B9A16274}" destId="{8541D869-F7D8-462B-AC35-F0F59C33314B}" srcOrd="1" destOrd="0" presId="urn:microsoft.com/office/officeart/2005/8/layout/hList7"/>
    <dgm:cxn modelId="{F37B440D-E81B-48B8-8F9A-48BFB47D4198}" type="presParOf" srcId="{8541D869-F7D8-462B-AC35-F0F59C33314B}" destId="{B1A403D5-4D84-481D-A777-53AB26CC5A92}" srcOrd="0" destOrd="0" presId="urn:microsoft.com/office/officeart/2005/8/layout/hList7"/>
    <dgm:cxn modelId="{E8141867-6030-4BEC-910E-96AC9FF093A6}" type="presParOf" srcId="{B1A403D5-4D84-481D-A777-53AB26CC5A92}" destId="{9ED10B47-352C-4248-81A6-567C1D32FF09}" srcOrd="0" destOrd="0" presId="urn:microsoft.com/office/officeart/2005/8/layout/hList7"/>
    <dgm:cxn modelId="{EEB491AA-2CFA-47F2-8D04-B4D054BB8EE9}" type="presParOf" srcId="{B1A403D5-4D84-481D-A777-53AB26CC5A92}" destId="{56BD9788-C043-448C-BE02-103615ABE1DD}" srcOrd="1" destOrd="0" presId="urn:microsoft.com/office/officeart/2005/8/layout/hList7"/>
    <dgm:cxn modelId="{CC186F37-9E00-46D0-B666-AE99EA1254F5}" type="presParOf" srcId="{B1A403D5-4D84-481D-A777-53AB26CC5A92}" destId="{CFC2C949-B7D8-4690-9F07-828D1C21E60B}" srcOrd="2" destOrd="0" presId="urn:microsoft.com/office/officeart/2005/8/layout/hList7"/>
    <dgm:cxn modelId="{C3C0C7E6-E5ED-435F-9333-3ACD0E784C44}" type="presParOf" srcId="{B1A403D5-4D84-481D-A777-53AB26CC5A92}" destId="{3AD3BB88-22A9-4B9E-81EE-036B39C1DCA6}" srcOrd="3" destOrd="0" presId="urn:microsoft.com/office/officeart/2005/8/layout/hList7"/>
    <dgm:cxn modelId="{70A9E69F-80E2-45A5-9A02-F42E96C7BA36}" type="presParOf" srcId="{8541D869-F7D8-462B-AC35-F0F59C33314B}" destId="{1E983C86-1104-4803-9F18-22C82BFE59A3}" srcOrd="1" destOrd="0" presId="urn:microsoft.com/office/officeart/2005/8/layout/hList7"/>
    <dgm:cxn modelId="{D5CF200F-6402-4EEF-8E42-2A5579B6311A}" type="presParOf" srcId="{8541D869-F7D8-462B-AC35-F0F59C33314B}" destId="{36864FB5-C617-450A-8249-A60921A36CC3}" srcOrd="2" destOrd="0" presId="urn:microsoft.com/office/officeart/2005/8/layout/hList7"/>
    <dgm:cxn modelId="{4BC2B89E-F4A8-44CE-92CA-F9C907459AAB}" type="presParOf" srcId="{36864FB5-C617-450A-8249-A60921A36CC3}" destId="{9F42D474-EF83-4B0F-8B64-2045168C1F07}" srcOrd="0" destOrd="0" presId="urn:microsoft.com/office/officeart/2005/8/layout/hList7"/>
    <dgm:cxn modelId="{01E80C15-1DC0-4607-BB84-6219E4E18A99}" type="presParOf" srcId="{36864FB5-C617-450A-8249-A60921A36CC3}" destId="{EDA5470D-2726-43E0-9023-23033F4F76D7}" srcOrd="1" destOrd="0" presId="urn:microsoft.com/office/officeart/2005/8/layout/hList7"/>
    <dgm:cxn modelId="{132EFFEA-CFC8-47A6-AE0F-A25A12A2E323}" type="presParOf" srcId="{36864FB5-C617-450A-8249-A60921A36CC3}" destId="{B6496574-F068-4749-8028-753A2DB1D847}" srcOrd="2" destOrd="0" presId="urn:microsoft.com/office/officeart/2005/8/layout/hList7"/>
    <dgm:cxn modelId="{6539AAA0-C616-475C-862C-4F163B4FFFF5}" type="presParOf" srcId="{36864FB5-C617-450A-8249-A60921A36CC3}" destId="{75C87B67-41A1-4AF4-A64B-EE14D95D50EC}" srcOrd="3" destOrd="0" presId="urn:microsoft.com/office/officeart/2005/8/layout/hList7"/>
    <dgm:cxn modelId="{F0AAB168-1299-4E46-89CB-5369B59ED2E8}" type="presParOf" srcId="{8541D869-F7D8-462B-AC35-F0F59C33314B}" destId="{52E54C13-885A-4F68-9868-D30545A1B2B7}" srcOrd="3" destOrd="0" presId="urn:microsoft.com/office/officeart/2005/8/layout/hList7"/>
    <dgm:cxn modelId="{0568FC3C-0907-4738-BB1C-0A0BFB1A4072}" type="presParOf" srcId="{8541D869-F7D8-462B-AC35-F0F59C33314B}" destId="{33F55136-B0FD-4594-BDC9-39AE47459750}" srcOrd="4" destOrd="0" presId="urn:microsoft.com/office/officeart/2005/8/layout/hList7"/>
    <dgm:cxn modelId="{42085CFC-043A-478F-84AD-31B8C4ECAE82}" type="presParOf" srcId="{33F55136-B0FD-4594-BDC9-39AE47459750}" destId="{332BEB02-C495-458A-AEB9-06415D41A385}" srcOrd="0" destOrd="0" presId="urn:microsoft.com/office/officeart/2005/8/layout/hList7"/>
    <dgm:cxn modelId="{3E4C3F5E-9880-42F7-B337-5A74813D3387}" type="presParOf" srcId="{33F55136-B0FD-4594-BDC9-39AE47459750}" destId="{993830FC-5684-45BF-880B-527939FE45F8}" srcOrd="1" destOrd="0" presId="urn:microsoft.com/office/officeart/2005/8/layout/hList7"/>
    <dgm:cxn modelId="{0D67CE51-4519-4E6B-ADA0-F67EF543BA05}" type="presParOf" srcId="{33F55136-B0FD-4594-BDC9-39AE47459750}" destId="{65C527A9-87D2-47C6-899D-72BAF1D10544}" srcOrd="2" destOrd="0" presId="urn:microsoft.com/office/officeart/2005/8/layout/hList7"/>
    <dgm:cxn modelId="{A86652A3-72B7-4AC5-B3F1-D20162A5005C}" type="presParOf" srcId="{33F55136-B0FD-4594-BDC9-39AE47459750}" destId="{4C9A1A1B-F4E7-4AA3-A192-F000525C0DDB}" srcOrd="3" destOrd="0" presId="urn:microsoft.com/office/officeart/2005/8/layout/hList7"/>
    <dgm:cxn modelId="{18303B1B-116F-42D3-8E1E-CAEFEEB714B0}" type="presParOf" srcId="{8541D869-F7D8-462B-AC35-F0F59C33314B}" destId="{AD85E753-448B-4093-8175-1E7B2CF837A7}" srcOrd="5" destOrd="0" presId="urn:microsoft.com/office/officeart/2005/8/layout/hList7"/>
    <dgm:cxn modelId="{147747B3-4622-45BA-BDD1-CC22E36E9714}" type="presParOf" srcId="{8541D869-F7D8-462B-AC35-F0F59C33314B}" destId="{F4A21E81-5633-4015-B27B-B157E1A1BB81}" srcOrd="6" destOrd="0" presId="urn:microsoft.com/office/officeart/2005/8/layout/hList7"/>
    <dgm:cxn modelId="{214A82EA-4BBC-4730-A2B8-34C277EB191B}" type="presParOf" srcId="{F4A21E81-5633-4015-B27B-B157E1A1BB81}" destId="{5D8A0A7D-DD53-478E-88BE-FD5CCFF9BAA6}" srcOrd="0" destOrd="0" presId="urn:microsoft.com/office/officeart/2005/8/layout/hList7"/>
    <dgm:cxn modelId="{E6A7B881-9755-4193-9089-A4F5AF4BADF3}" type="presParOf" srcId="{F4A21E81-5633-4015-B27B-B157E1A1BB81}" destId="{3FD1D72E-2D45-4668-99A7-D695CF64A4E9}" srcOrd="1" destOrd="0" presId="urn:microsoft.com/office/officeart/2005/8/layout/hList7"/>
    <dgm:cxn modelId="{32341BC4-8F87-4F46-B3B7-58FDD9A41EE2}" type="presParOf" srcId="{F4A21E81-5633-4015-B27B-B157E1A1BB81}" destId="{17383F6D-FC8B-474A-8E77-73E437D98E77}" srcOrd="2" destOrd="0" presId="urn:microsoft.com/office/officeart/2005/8/layout/hList7"/>
    <dgm:cxn modelId="{ADDEE57F-C564-4EA7-9D6B-C3E048A34EA9}" type="presParOf" srcId="{F4A21E81-5633-4015-B27B-B157E1A1BB81}" destId="{26540EB3-509C-4093-AC94-8E8C63717EC3}" srcOrd="3" destOrd="0" presId="urn:microsoft.com/office/officeart/2005/8/layout/hList7"/>
    <dgm:cxn modelId="{DCF2CD20-DD29-4C24-AB62-583850A1E473}" type="presParOf" srcId="{8541D869-F7D8-462B-AC35-F0F59C33314B}" destId="{E1B1A46E-CBCE-4E6E-B375-70045DFA45C4}" srcOrd="7" destOrd="0" presId="urn:microsoft.com/office/officeart/2005/8/layout/hList7"/>
    <dgm:cxn modelId="{8DAD869D-C35A-4A9A-9BED-FBBFF4583488}" type="presParOf" srcId="{8541D869-F7D8-462B-AC35-F0F59C33314B}" destId="{208E7B6D-A5E7-4E08-B52E-5ED365794BE4}" srcOrd="8" destOrd="0" presId="urn:microsoft.com/office/officeart/2005/8/layout/hList7"/>
    <dgm:cxn modelId="{BB91DD48-6BE8-4D79-9D75-596CF8CB18CE}" type="presParOf" srcId="{208E7B6D-A5E7-4E08-B52E-5ED365794BE4}" destId="{B9C03FD7-5757-4EBB-8953-69BF93233BF6}" srcOrd="0" destOrd="0" presId="urn:microsoft.com/office/officeart/2005/8/layout/hList7"/>
    <dgm:cxn modelId="{0138263E-A159-4E29-8183-5596470213FE}" type="presParOf" srcId="{208E7B6D-A5E7-4E08-B52E-5ED365794BE4}" destId="{A03A2E49-F3F7-4713-BC7C-77383CB1BCB3}" srcOrd="1" destOrd="0" presId="urn:microsoft.com/office/officeart/2005/8/layout/hList7"/>
    <dgm:cxn modelId="{452B35E6-4AE0-4D97-BE93-E49982C84A47}" type="presParOf" srcId="{208E7B6D-A5E7-4E08-B52E-5ED365794BE4}" destId="{506B7EE2-FF53-46F5-8DDB-1DEC095EAD23}" srcOrd="2" destOrd="0" presId="urn:microsoft.com/office/officeart/2005/8/layout/hList7"/>
    <dgm:cxn modelId="{90C9A7E5-9F06-43E7-9C0E-B524FE7E58BA}" type="presParOf" srcId="{208E7B6D-A5E7-4E08-B52E-5ED365794BE4}" destId="{0E6F3419-C2B9-4730-BC9C-190A086B3F4E}" srcOrd="3" destOrd="0" presId="urn:microsoft.com/office/officeart/2005/8/layout/hList7"/>
    <dgm:cxn modelId="{F66BC32C-84F1-42D0-A822-E65FC439B608}" type="presParOf" srcId="{8541D869-F7D8-462B-AC35-F0F59C33314B}" destId="{9862842C-6942-4F11-A65E-92FBDD1F05EE}" srcOrd="9" destOrd="0" presId="urn:microsoft.com/office/officeart/2005/8/layout/hList7"/>
    <dgm:cxn modelId="{359E90BD-6868-4E1E-8022-FC19FE42FDD8}" type="presParOf" srcId="{8541D869-F7D8-462B-AC35-F0F59C33314B}" destId="{1BB4F214-5FF7-4184-B0D3-FD4CF055D034}" srcOrd="10" destOrd="0" presId="urn:microsoft.com/office/officeart/2005/8/layout/hList7"/>
    <dgm:cxn modelId="{E58C0B2D-AD69-45A7-85C4-BBC3F5524BA1}" type="presParOf" srcId="{1BB4F214-5FF7-4184-B0D3-FD4CF055D034}" destId="{420FA708-8B98-4111-B83B-FF39B0873A94}" srcOrd="0" destOrd="0" presId="urn:microsoft.com/office/officeart/2005/8/layout/hList7"/>
    <dgm:cxn modelId="{23C33CCF-CD0C-4EB8-82DE-EC711AD23DC6}" type="presParOf" srcId="{1BB4F214-5FF7-4184-B0D3-FD4CF055D034}" destId="{AB02B545-17D3-4C4F-B6D8-FD2820DB7D51}" srcOrd="1" destOrd="0" presId="urn:microsoft.com/office/officeart/2005/8/layout/hList7"/>
    <dgm:cxn modelId="{BF6D3166-84D7-45C4-8BEB-9E68BB5CD493}" type="presParOf" srcId="{1BB4F214-5FF7-4184-B0D3-FD4CF055D034}" destId="{6162D079-2409-41A2-8561-D366C93CCA1A}" srcOrd="2" destOrd="0" presId="urn:microsoft.com/office/officeart/2005/8/layout/hList7"/>
    <dgm:cxn modelId="{25AE5988-A326-4FC6-B192-BE1427B509E0}" type="presParOf" srcId="{1BB4F214-5FF7-4184-B0D3-FD4CF055D034}" destId="{46D1C55A-69F5-4574-ACF3-666A973E66AB}" srcOrd="3" destOrd="0" presId="urn:microsoft.com/office/officeart/2005/8/layout/hList7"/>
    <dgm:cxn modelId="{F0313DA8-7A44-4036-9704-2C8E7B6F5A41}" type="presParOf" srcId="{8541D869-F7D8-462B-AC35-F0F59C33314B}" destId="{3E89C425-18B2-44A3-AF73-16B55B536DC7}" srcOrd="11" destOrd="0" presId="urn:microsoft.com/office/officeart/2005/8/layout/hList7"/>
    <dgm:cxn modelId="{C92CE386-8846-46F6-8589-A30C3BB50E96}" type="presParOf" srcId="{8541D869-F7D8-462B-AC35-F0F59C33314B}" destId="{CBE4E13A-F922-4ECC-AB82-AE47500171A5}" srcOrd="12" destOrd="0" presId="urn:microsoft.com/office/officeart/2005/8/layout/hList7"/>
    <dgm:cxn modelId="{EAA81D1B-E14B-4FB7-8C36-53E4F0AE79A7}" type="presParOf" srcId="{CBE4E13A-F922-4ECC-AB82-AE47500171A5}" destId="{70710842-AF4C-404E-A405-975BB9FC3345}" srcOrd="0" destOrd="0" presId="urn:microsoft.com/office/officeart/2005/8/layout/hList7"/>
    <dgm:cxn modelId="{1E394281-E556-436F-896A-4F8A5EAC9740}" type="presParOf" srcId="{CBE4E13A-F922-4ECC-AB82-AE47500171A5}" destId="{8454ABD3-9694-441D-9896-ECAAC82AC5A7}" srcOrd="1" destOrd="0" presId="urn:microsoft.com/office/officeart/2005/8/layout/hList7"/>
    <dgm:cxn modelId="{4631DE6F-8909-452E-AD29-F46E001E5AFD}" type="presParOf" srcId="{CBE4E13A-F922-4ECC-AB82-AE47500171A5}" destId="{6B8BC9A3-0799-44DF-8E51-8861E2CDBD58}" srcOrd="2" destOrd="0" presId="urn:microsoft.com/office/officeart/2005/8/layout/hList7"/>
    <dgm:cxn modelId="{0F6EE9DF-A7BF-439F-8892-844BCBC6AF17}" type="presParOf" srcId="{CBE4E13A-F922-4ECC-AB82-AE47500171A5}" destId="{E4CA0541-AD9C-4C8A-A939-5346920F890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635450-7BE8-45EB-8EA4-C1FD12299EE0}" type="doc">
      <dgm:prSet loTypeId="urn:microsoft.com/office/officeart/2005/8/layout/cycle3" loCatId="cycle" qsTypeId="urn:microsoft.com/office/officeart/2005/8/quickstyle/simple2" qsCatId="simple" csTypeId="urn:microsoft.com/office/officeart/2005/8/colors/accent1_3" csCatId="accent1" phldr="1"/>
      <dgm:spPr/>
      <dgm:t>
        <a:bodyPr/>
        <a:lstStyle/>
        <a:p>
          <a:endParaRPr lang="en-US"/>
        </a:p>
      </dgm:t>
    </dgm:pt>
    <dgm:pt modelId="{8427587D-CE7C-4C2D-BF7F-83486B17660F}">
      <dgm:prSet phldrT="[Text]"/>
      <dgm:spPr/>
      <dgm:t>
        <a:bodyPr/>
        <a:lstStyle/>
        <a:p>
          <a:r>
            <a:rPr lang="en-US" b="1" smtClean="0"/>
            <a:t>Upload files in Data File Upload</a:t>
          </a:r>
          <a:endParaRPr lang="en-US" b="1" dirty="0"/>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dgm:t>
        <a:bodyPr/>
        <a:lstStyle/>
        <a:p>
          <a:endParaRPr lang="en-US"/>
        </a:p>
      </dgm:t>
    </dgm:pt>
    <dgm:pt modelId="{89C7EAD3-E90E-484D-91D9-0405026FBA5A}">
      <dgm:prSet phldrT="[Text]"/>
      <dgm:spPr/>
      <dgm:t>
        <a:bodyPr/>
        <a:lstStyle/>
        <a:p>
          <a:r>
            <a:rPr lang="en-US" b="1" smtClean="0"/>
            <a:t>Review Batch Maintenance</a:t>
          </a:r>
          <a:endParaRPr lang="en-US" b="1" dirty="0"/>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dgm:t>
        <a:bodyPr/>
        <a:lstStyle/>
        <a:p>
          <a:endParaRPr lang="en-US"/>
        </a:p>
      </dgm:t>
    </dgm:pt>
    <dgm:pt modelId="{D82C355A-0CBB-427A-9B3F-3276C89D05C9}">
      <dgm:prSet/>
      <dgm:spPr/>
      <dgm:t>
        <a:bodyPr/>
        <a:lstStyle/>
        <a:p>
          <a:r>
            <a:rPr lang="en-US" b="1" dirty="0" smtClean="0"/>
            <a:t>Review Error Reports in </a:t>
          </a:r>
          <a:r>
            <a:rPr lang="en-US" b="1" dirty="0" err="1" smtClean="0"/>
            <a:t>Cognos</a:t>
          </a:r>
          <a:r>
            <a:rPr lang="en-US" b="1" dirty="0" smtClean="0"/>
            <a:t>/Pipeline</a:t>
          </a:r>
          <a:endParaRPr lang="en-US" b="1" dirty="0"/>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dgm:t>
        <a:bodyPr/>
        <a:lstStyle/>
        <a:p>
          <a:endParaRPr lang="en-US"/>
        </a:p>
      </dgm:t>
    </dgm:pt>
    <dgm:pt modelId="{76381823-0A0E-4B66-9B02-89F7F31C1E3E}">
      <dgm:prSet/>
      <dgm:spPr/>
      <dgm:t>
        <a:bodyPr/>
        <a:lstStyle/>
        <a:p>
          <a:r>
            <a:rPr lang="en-US" b="1" smtClean="0"/>
            <a:t>Correct Data Files in Source System</a:t>
          </a:r>
          <a:endParaRPr lang="en-US" b="1" dirty="0"/>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1FFEA870-349B-43A6-AAD7-A17583842ABE}">
      <dgm:prSet phldrT="[Text]"/>
      <dgm:spPr/>
      <dgm:t>
        <a:bodyPr/>
        <a:lstStyle/>
        <a:p>
          <a:r>
            <a:rPr lang="en-US" b="1" smtClean="0"/>
            <a:t>Create/Update Data Files</a:t>
          </a:r>
          <a:endParaRPr lang="en-US" b="1" dirty="0"/>
        </a:p>
      </dgm:t>
    </dgm:pt>
    <dgm:pt modelId="{69D22DE2-51A7-4B07-8D04-FC3778FDCEE4}" type="sibTrans" cxnId="{828D6936-D334-4BD1-9D89-2C837686C00B}">
      <dgm:prSet/>
      <dgm:spPr/>
      <dgm:t>
        <a:bodyPr/>
        <a:lstStyle/>
        <a:p>
          <a:endParaRPr lang="en-US"/>
        </a:p>
      </dgm:t>
    </dgm:pt>
    <dgm:pt modelId="{2BFA5A84-2179-4D26-B1A5-D4931A974DE9}" type="parTrans" cxnId="{828D6936-D334-4BD1-9D89-2C837686C00B}">
      <dgm:prSet/>
      <dgm:spPr/>
      <dgm:t>
        <a:bodyPr/>
        <a:lstStyle/>
        <a:p>
          <a:endParaRPr lang="en-US"/>
        </a:p>
      </dgm:t>
    </dgm:pt>
    <dgm:pt modelId="{C94F8B7C-834E-41A3-B5FA-279B90CF5982}" type="pres">
      <dgm:prSet presAssocID="{68635450-7BE8-45EB-8EA4-C1FD12299EE0}" presName="Name0" presStyleCnt="0">
        <dgm:presLayoutVars>
          <dgm:dir/>
          <dgm:resizeHandles val="exact"/>
        </dgm:presLayoutVars>
      </dgm:prSet>
      <dgm:spPr/>
      <dgm:t>
        <a:bodyPr/>
        <a:lstStyle/>
        <a:p>
          <a:endParaRPr lang="en-US"/>
        </a:p>
      </dgm:t>
    </dgm:pt>
    <dgm:pt modelId="{073B4654-EB65-4D85-AB6E-5CD0936E45F9}" type="pres">
      <dgm:prSet presAssocID="{68635450-7BE8-45EB-8EA4-C1FD12299EE0}" presName="cycle" presStyleCnt="0"/>
      <dgm:spPr/>
    </dgm:pt>
    <dgm:pt modelId="{7008819B-15CE-4E72-8C0E-2A9D2B356D57}" type="pres">
      <dgm:prSet presAssocID="{1FFEA870-349B-43A6-AAD7-A17583842ABE}" presName="nodeFirstNode" presStyleLbl="node1" presStyleIdx="0" presStyleCnt="5">
        <dgm:presLayoutVars>
          <dgm:bulletEnabled val="1"/>
        </dgm:presLayoutVars>
      </dgm:prSet>
      <dgm:spPr/>
      <dgm:t>
        <a:bodyPr/>
        <a:lstStyle/>
        <a:p>
          <a:endParaRPr lang="en-US"/>
        </a:p>
      </dgm:t>
    </dgm:pt>
    <dgm:pt modelId="{C8051AD3-46C3-4179-9B0C-075272ADBCF0}" type="pres">
      <dgm:prSet presAssocID="{69D22DE2-51A7-4B07-8D04-FC3778FDCEE4}" presName="sibTransFirstNode" presStyleLbl="bgShp" presStyleIdx="0" presStyleCnt="1"/>
      <dgm:spPr/>
      <dgm:t>
        <a:bodyPr/>
        <a:lstStyle/>
        <a:p>
          <a:endParaRPr lang="en-US"/>
        </a:p>
      </dgm:t>
    </dgm:pt>
    <dgm:pt modelId="{E70AAC96-EBF2-4792-9B8B-85D93D3DADF0}" type="pres">
      <dgm:prSet presAssocID="{8427587D-CE7C-4C2D-BF7F-83486B17660F}" presName="nodeFollowingNodes" presStyleLbl="node1" presStyleIdx="1" presStyleCnt="5" custRadScaleRad="108871" custRadScaleInc="12895">
        <dgm:presLayoutVars>
          <dgm:bulletEnabled val="1"/>
        </dgm:presLayoutVars>
      </dgm:prSet>
      <dgm:spPr/>
      <dgm:t>
        <a:bodyPr/>
        <a:lstStyle/>
        <a:p>
          <a:endParaRPr lang="en-US"/>
        </a:p>
      </dgm:t>
    </dgm:pt>
    <dgm:pt modelId="{D8E05593-A6E1-4B9B-B182-3B34FD19580A}" type="pres">
      <dgm:prSet presAssocID="{89C7EAD3-E90E-484D-91D9-0405026FBA5A}" presName="nodeFollowingNodes" presStyleLbl="node1" presStyleIdx="2" presStyleCnt="5" custRadScaleRad="103805" custRadScaleInc="-18033">
        <dgm:presLayoutVars>
          <dgm:bulletEnabled val="1"/>
        </dgm:presLayoutVars>
      </dgm:prSet>
      <dgm:spPr/>
      <dgm:t>
        <a:bodyPr/>
        <a:lstStyle/>
        <a:p>
          <a:endParaRPr lang="en-US"/>
        </a:p>
      </dgm:t>
    </dgm:pt>
    <dgm:pt modelId="{A436BF05-59DF-4F20-BE4E-1495570D03E0}" type="pres">
      <dgm:prSet presAssocID="{D82C355A-0CBB-427A-9B3F-3276C89D05C9}" presName="nodeFollowingNodes" presStyleLbl="node1" presStyleIdx="3" presStyleCnt="5" custRadScaleRad="101962" custRadScaleInc="29659">
        <dgm:presLayoutVars>
          <dgm:bulletEnabled val="1"/>
        </dgm:presLayoutVars>
      </dgm:prSet>
      <dgm:spPr/>
      <dgm:t>
        <a:bodyPr/>
        <a:lstStyle/>
        <a:p>
          <a:endParaRPr lang="en-US"/>
        </a:p>
      </dgm:t>
    </dgm:pt>
    <dgm:pt modelId="{137DD112-EE52-446C-8057-A0B500127E17}" type="pres">
      <dgm:prSet presAssocID="{76381823-0A0E-4B66-9B02-89F7F31C1E3E}" presName="nodeFollowingNodes" presStyleLbl="node1" presStyleIdx="4" presStyleCnt="5">
        <dgm:presLayoutVars>
          <dgm:bulletEnabled val="1"/>
        </dgm:presLayoutVars>
      </dgm:prSet>
      <dgm:spPr/>
      <dgm:t>
        <a:bodyPr/>
        <a:lstStyle/>
        <a:p>
          <a:endParaRPr lang="en-US"/>
        </a:p>
      </dgm:t>
    </dgm:pt>
  </dgm:ptLst>
  <dgm:cxnLst>
    <dgm:cxn modelId="{8920147F-E922-47D4-9CB7-28686B3F5231}" type="presOf" srcId="{69D22DE2-51A7-4B07-8D04-FC3778FDCEE4}" destId="{C8051AD3-46C3-4179-9B0C-075272ADBCF0}" srcOrd="0" destOrd="0" presId="urn:microsoft.com/office/officeart/2005/8/layout/cycle3"/>
    <dgm:cxn modelId="{1933106E-48BA-4B68-88B4-F438823CD2DD}" srcId="{68635450-7BE8-45EB-8EA4-C1FD12299EE0}" destId="{8427587D-CE7C-4C2D-BF7F-83486B17660F}" srcOrd="1" destOrd="0" parTransId="{87D7FAE8-28B0-4892-893C-959235F12561}" sibTransId="{922E96A8-AF81-4A61-8C60-63817B9280F8}"/>
    <dgm:cxn modelId="{1DB715EC-74A9-4105-AF7F-7D5967A08940}" type="presOf" srcId="{1FFEA870-349B-43A6-AAD7-A17583842ABE}" destId="{7008819B-15CE-4E72-8C0E-2A9D2B356D57}" srcOrd="0" destOrd="0" presId="urn:microsoft.com/office/officeart/2005/8/layout/cycle3"/>
    <dgm:cxn modelId="{122B7604-1583-4EC3-9CF8-D15123D57996}" type="presOf" srcId="{89C7EAD3-E90E-484D-91D9-0405026FBA5A}" destId="{D8E05593-A6E1-4B9B-B182-3B34FD19580A}" srcOrd="0" destOrd="0" presId="urn:microsoft.com/office/officeart/2005/8/layout/cycle3"/>
    <dgm:cxn modelId="{D8B31F0A-5BA1-420E-A205-AFDFFB8252C7}" type="presOf" srcId="{76381823-0A0E-4B66-9B02-89F7F31C1E3E}" destId="{137DD112-EE52-446C-8057-A0B500127E17}" srcOrd="0" destOrd="0" presId="urn:microsoft.com/office/officeart/2005/8/layout/cycle3"/>
    <dgm:cxn modelId="{A7992635-2724-47D3-9696-AE4C533C9A34}" type="presOf" srcId="{68635450-7BE8-45EB-8EA4-C1FD12299EE0}" destId="{C94F8B7C-834E-41A3-B5FA-279B90CF5982}" srcOrd="0" destOrd="0" presId="urn:microsoft.com/office/officeart/2005/8/layout/cycle3"/>
    <dgm:cxn modelId="{6502D121-059E-4ED8-B0E9-50D7245D4805}" type="presOf" srcId="{8427587D-CE7C-4C2D-BF7F-83486B17660F}" destId="{E70AAC96-EBF2-4792-9B8B-85D93D3DADF0}" srcOrd="0" destOrd="0" presId="urn:microsoft.com/office/officeart/2005/8/layout/cycle3"/>
    <dgm:cxn modelId="{1E14E834-BF57-420C-9633-110F8EA6CDB9}" type="presOf" srcId="{D82C355A-0CBB-427A-9B3F-3276C89D05C9}" destId="{A436BF05-59DF-4F20-BE4E-1495570D03E0}" srcOrd="0" destOrd="0" presId="urn:microsoft.com/office/officeart/2005/8/layout/cycle3"/>
    <dgm:cxn modelId="{42BBF680-9E03-4BF7-9D53-09E0B6538F15}" srcId="{68635450-7BE8-45EB-8EA4-C1FD12299EE0}" destId="{D82C355A-0CBB-427A-9B3F-3276C89D05C9}" srcOrd="3" destOrd="0" parTransId="{133FA631-CE2F-4428-99C7-D31F3A4D3B84}" sibTransId="{22E3D24D-8258-44D4-8172-26BCB47B914D}"/>
    <dgm:cxn modelId="{C655710B-C81F-4829-BEE9-0E2504DD72CC}" srcId="{68635450-7BE8-45EB-8EA4-C1FD12299EE0}" destId="{89C7EAD3-E90E-484D-91D9-0405026FBA5A}" srcOrd="2" destOrd="0" parTransId="{C60D841D-8744-4089-8AB5-07734AD657F7}" sibTransId="{6DAC399E-4CF6-41E1-9D9F-1FF2A74B8BBF}"/>
    <dgm:cxn modelId="{C9FAF22C-9794-4B4C-8038-D30CD0612F24}" srcId="{68635450-7BE8-45EB-8EA4-C1FD12299EE0}" destId="{76381823-0A0E-4B66-9B02-89F7F31C1E3E}" srcOrd="4" destOrd="0" parTransId="{6C9FB708-2B72-4053-9241-066E6448DCA1}" sibTransId="{5CE50CAC-DA27-4639-ACE0-9BF60CBBCF92}"/>
    <dgm:cxn modelId="{828D6936-D334-4BD1-9D89-2C837686C00B}" srcId="{68635450-7BE8-45EB-8EA4-C1FD12299EE0}" destId="{1FFEA870-349B-43A6-AAD7-A17583842ABE}" srcOrd="0" destOrd="0" parTransId="{2BFA5A84-2179-4D26-B1A5-D4931A974DE9}" sibTransId="{69D22DE2-51A7-4B07-8D04-FC3778FDCEE4}"/>
    <dgm:cxn modelId="{1C124B64-85C6-4C63-9B95-1FFA5ECCC84A}" type="presParOf" srcId="{C94F8B7C-834E-41A3-B5FA-279B90CF5982}" destId="{073B4654-EB65-4D85-AB6E-5CD0936E45F9}" srcOrd="0" destOrd="0" presId="urn:microsoft.com/office/officeart/2005/8/layout/cycle3"/>
    <dgm:cxn modelId="{B5F02F6D-C9B1-40DC-BCAF-2C8840EADCDB}" type="presParOf" srcId="{073B4654-EB65-4D85-AB6E-5CD0936E45F9}" destId="{7008819B-15CE-4E72-8C0E-2A9D2B356D57}" srcOrd="0" destOrd="0" presId="urn:microsoft.com/office/officeart/2005/8/layout/cycle3"/>
    <dgm:cxn modelId="{19C20B76-08C9-42CB-BAAB-55814627C055}" type="presParOf" srcId="{073B4654-EB65-4D85-AB6E-5CD0936E45F9}" destId="{C8051AD3-46C3-4179-9B0C-075272ADBCF0}" srcOrd="1" destOrd="0" presId="urn:microsoft.com/office/officeart/2005/8/layout/cycle3"/>
    <dgm:cxn modelId="{B7B47418-16B6-423C-94A1-C69C8DD9206F}" type="presParOf" srcId="{073B4654-EB65-4D85-AB6E-5CD0936E45F9}" destId="{E70AAC96-EBF2-4792-9B8B-85D93D3DADF0}" srcOrd="2" destOrd="0" presId="urn:microsoft.com/office/officeart/2005/8/layout/cycle3"/>
    <dgm:cxn modelId="{D99C7BCE-F5E9-4397-A982-03DF6E6805F4}" type="presParOf" srcId="{073B4654-EB65-4D85-AB6E-5CD0936E45F9}" destId="{D8E05593-A6E1-4B9B-B182-3B34FD19580A}" srcOrd="3" destOrd="0" presId="urn:microsoft.com/office/officeart/2005/8/layout/cycle3"/>
    <dgm:cxn modelId="{CDFD8E10-63B7-473B-AA2F-77C40E8E71F2}" type="presParOf" srcId="{073B4654-EB65-4D85-AB6E-5CD0936E45F9}" destId="{A436BF05-59DF-4F20-BE4E-1495570D03E0}" srcOrd="4" destOrd="0" presId="urn:microsoft.com/office/officeart/2005/8/layout/cycle3"/>
    <dgm:cxn modelId="{51F766EE-40E9-47F3-85C9-F23213459ACB}" type="presParOf" srcId="{073B4654-EB65-4D85-AB6E-5CD0936E45F9}" destId="{137DD112-EE52-446C-8057-A0B500127E1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29C88-6BCC-4F08-B673-876F20077D9E}"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n-US"/>
        </a:p>
      </dgm:t>
    </dgm:pt>
    <dgm:pt modelId="{9DB1244B-E2B1-466C-B612-4BB1D5E84F42}">
      <dgm:prSet phldrT="[Text]"/>
      <dgm:spPr/>
      <dgm:t>
        <a:bodyPr/>
        <a:lstStyle/>
        <a:p>
          <a:r>
            <a:rPr lang="en-US" b="1" smtClean="0"/>
            <a:t>Create TSDL Snapshot</a:t>
          </a:r>
          <a:endParaRPr lang="en-US"/>
        </a:p>
      </dgm:t>
    </dgm:pt>
    <dgm:pt modelId="{EFE7DE8E-3514-4A6D-856E-A378EE565740}" type="parTrans" cxnId="{E163BDEE-DE97-4405-8098-D1AFF01BE8C6}">
      <dgm:prSet/>
      <dgm:spPr/>
      <dgm:t>
        <a:bodyPr/>
        <a:lstStyle/>
        <a:p>
          <a:endParaRPr lang="en-US"/>
        </a:p>
      </dgm:t>
    </dgm:pt>
    <dgm:pt modelId="{DD3366E6-1BCC-45EE-88ED-C622E8367FA1}" type="sibTrans" cxnId="{E163BDEE-DE97-4405-8098-D1AFF01BE8C6}">
      <dgm:prSet/>
      <dgm:spPr/>
      <dgm:t>
        <a:bodyPr/>
        <a:lstStyle/>
        <a:p>
          <a:endParaRPr lang="en-US"/>
        </a:p>
      </dgm:t>
    </dgm:pt>
    <dgm:pt modelId="{85929227-6A57-4B41-A9FB-411E0F12C462}">
      <dgm:prSet phldrT="[Text]"/>
      <dgm:spPr/>
      <dgm:t>
        <a:bodyPr/>
        <a:lstStyle/>
        <a:p>
          <a:r>
            <a:rPr lang="en-US" b="1" dirty="0" smtClean="0"/>
            <a:t>Errors?  If Yes, Review Error Reports</a:t>
          </a:r>
          <a:endParaRPr lang="en-US" b="1" dirty="0"/>
        </a:p>
      </dgm:t>
    </dgm:pt>
    <dgm:pt modelId="{2999807F-5426-41E4-AC11-BF505614CC7B}" type="parTrans" cxnId="{1D2029B2-2102-4DF9-91C8-58B035F802AF}">
      <dgm:prSet/>
      <dgm:spPr/>
      <dgm:t>
        <a:bodyPr/>
        <a:lstStyle/>
        <a:p>
          <a:endParaRPr lang="en-US"/>
        </a:p>
      </dgm:t>
    </dgm:pt>
    <dgm:pt modelId="{F6810F9F-2020-4116-9E46-DE4217889489}" type="sibTrans" cxnId="{1D2029B2-2102-4DF9-91C8-58B035F802AF}">
      <dgm:prSet/>
      <dgm:spPr/>
      <dgm:t>
        <a:bodyPr/>
        <a:lstStyle/>
        <a:p>
          <a:endParaRPr lang="en-US"/>
        </a:p>
      </dgm:t>
    </dgm:pt>
    <dgm:pt modelId="{EBC9D40F-49EA-4C8D-AFDF-E8EA2CB7B47D}">
      <dgm:prSet/>
      <dgm:spPr/>
      <dgm:t>
        <a:bodyPr/>
        <a:lstStyle/>
        <a:p>
          <a:r>
            <a:rPr lang="en-US" b="1" dirty="0" smtClean="0"/>
            <a:t>Correct Interchange File as Needed</a:t>
          </a:r>
          <a:endParaRPr lang="en-US" b="1" dirty="0"/>
        </a:p>
      </dgm:t>
    </dgm:pt>
    <dgm:pt modelId="{A2B4FBC1-106B-4059-9DCF-32E0DF00B412}" type="parTrans" cxnId="{5AA35E3B-ECFF-4004-B269-06FEB6D7DE66}">
      <dgm:prSet/>
      <dgm:spPr/>
      <dgm:t>
        <a:bodyPr/>
        <a:lstStyle/>
        <a:p>
          <a:endParaRPr lang="en-US"/>
        </a:p>
      </dgm:t>
    </dgm:pt>
    <dgm:pt modelId="{86819632-84DF-4277-8A56-0053A09BF3B4}" type="sibTrans" cxnId="{5AA35E3B-ECFF-4004-B269-06FEB6D7DE66}">
      <dgm:prSet/>
      <dgm:spPr/>
      <dgm:t>
        <a:bodyPr/>
        <a:lstStyle/>
        <a:p>
          <a:endParaRPr lang="en-US"/>
        </a:p>
      </dgm:t>
    </dgm:pt>
    <dgm:pt modelId="{56A77DA2-72A1-49C1-8EF4-BF10497A8EE1}">
      <dgm:prSet/>
      <dgm:spPr/>
      <dgm:t>
        <a:bodyPr/>
        <a:lstStyle/>
        <a:p>
          <a:r>
            <a:rPr lang="en-US" b="1" dirty="0" smtClean="0"/>
            <a:t>Upload Corrected Error Files</a:t>
          </a:r>
          <a:endParaRPr lang="en-US" b="1" dirty="0"/>
        </a:p>
      </dgm:t>
    </dgm:pt>
    <dgm:pt modelId="{9B0E796C-A8C1-467B-9A23-7AD5E8A375EF}" type="parTrans" cxnId="{7DB1641E-8BC2-4293-ACC9-D205E57D2DF9}">
      <dgm:prSet/>
      <dgm:spPr/>
      <dgm:t>
        <a:bodyPr/>
        <a:lstStyle/>
        <a:p>
          <a:endParaRPr lang="en-US"/>
        </a:p>
      </dgm:t>
    </dgm:pt>
    <dgm:pt modelId="{86FACA96-7E4B-4473-9271-B09EB9C517FF}" type="sibTrans" cxnId="{7DB1641E-8BC2-4293-ACC9-D205E57D2DF9}">
      <dgm:prSet/>
      <dgm:spPr/>
      <dgm:t>
        <a:bodyPr/>
        <a:lstStyle/>
        <a:p>
          <a:endParaRPr lang="en-US"/>
        </a:p>
      </dgm:t>
    </dgm:pt>
    <dgm:pt modelId="{D4D1ECC8-D79D-4F30-B7D1-490DBCA7E65F}">
      <dgm:prSet/>
      <dgm:spPr/>
      <dgm:t>
        <a:bodyPr/>
        <a:lstStyle/>
        <a:p>
          <a:r>
            <a:rPr lang="en-US" b="1" dirty="0" smtClean="0"/>
            <a:t>Finalize (Data Reviewed as Accurate)</a:t>
          </a:r>
          <a:endParaRPr lang="en-US" b="1" dirty="0"/>
        </a:p>
      </dgm:t>
    </dgm:pt>
    <dgm:pt modelId="{644B31B0-4A2C-4EE2-A751-CE7A920A5CAB}" type="parTrans" cxnId="{5E7E2C84-812E-453C-9B1E-CB8B40968F23}">
      <dgm:prSet/>
      <dgm:spPr/>
      <dgm:t>
        <a:bodyPr/>
        <a:lstStyle/>
        <a:p>
          <a:endParaRPr lang="en-US"/>
        </a:p>
      </dgm:t>
    </dgm:pt>
    <dgm:pt modelId="{0D166A8E-F534-48EB-AB33-2734977DDD80}" type="sibTrans" cxnId="{5E7E2C84-812E-453C-9B1E-CB8B40968F23}">
      <dgm:prSet/>
      <dgm:spPr/>
      <dgm:t>
        <a:bodyPr/>
        <a:lstStyle/>
        <a:p>
          <a:endParaRPr lang="en-US"/>
        </a:p>
      </dgm:t>
    </dgm:pt>
    <dgm:pt modelId="{104AF0CC-0E36-468B-A662-316C8F8794D7}">
      <dgm:prSet/>
      <dgm:spPr/>
      <dgm:t>
        <a:bodyPr/>
        <a:lstStyle/>
        <a:p>
          <a:r>
            <a:rPr lang="en-US" b="1" dirty="0" smtClean="0"/>
            <a:t>Create new TSDL Snapshot</a:t>
          </a:r>
          <a:endParaRPr lang="en-US" b="1" dirty="0"/>
        </a:p>
      </dgm:t>
    </dgm:pt>
    <dgm:pt modelId="{CEBC71BA-76A5-4A87-831B-5A7BC6001489}" type="parTrans" cxnId="{17CC138F-7F3B-4C1E-9286-ED5BEF6B8E40}">
      <dgm:prSet/>
      <dgm:spPr/>
      <dgm:t>
        <a:bodyPr/>
        <a:lstStyle/>
        <a:p>
          <a:endParaRPr lang="en-US"/>
        </a:p>
      </dgm:t>
    </dgm:pt>
    <dgm:pt modelId="{26318893-164D-4929-B013-8D78CA7C3980}" type="sibTrans" cxnId="{17CC138F-7F3B-4C1E-9286-ED5BEF6B8E40}">
      <dgm:prSet/>
      <dgm:spPr/>
      <dgm:t>
        <a:bodyPr/>
        <a:lstStyle/>
        <a:p>
          <a:endParaRPr lang="en-US"/>
        </a:p>
      </dgm:t>
    </dgm:pt>
    <dgm:pt modelId="{138B76E0-203E-40A5-9B78-58CE6A64C2E7}">
      <dgm:prSet/>
      <dgm:spPr/>
      <dgm:t>
        <a:bodyPr/>
        <a:lstStyle/>
        <a:p>
          <a:r>
            <a:rPr lang="en-US" b="1" dirty="0" smtClean="0"/>
            <a:t>Errors? If Not, Review Cognos Reports</a:t>
          </a:r>
          <a:endParaRPr lang="en-US" b="1" dirty="0"/>
        </a:p>
      </dgm:t>
    </dgm:pt>
    <dgm:pt modelId="{8F7B68EE-9E61-43F4-B81F-6B402A1F25DD}" type="parTrans" cxnId="{6DB1CE7F-1F95-4284-8652-60D9B7CFE088}">
      <dgm:prSet/>
      <dgm:spPr/>
      <dgm:t>
        <a:bodyPr/>
        <a:lstStyle/>
        <a:p>
          <a:endParaRPr lang="en-US"/>
        </a:p>
      </dgm:t>
    </dgm:pt>
    <dgm:pt modelId="{94083C23-0DE2-48D4-870A-185C16294D8B}" type="sibTrans" cxnId="{6DB1CE7F-1F95-4284-8652-60D9B7CFE088}">
      <dgm:prSet/>
      <dgm:spPr/>
      <dgm:t>
        <a:bodyPr/>
        <a:lstStyle/>
        <a:p>
          <a:endParaRPr lang="en-US"/>
        </a:p>
      </dgm:t>
    </dgm:pt>
    <dgm:pt modelId="{C8C99A29-896C-41D7-B8E4-C7E6CCBD45BF}">
      <dgm:prSet/>
      <dgm:spPr/>
      <dgm:t>
        <a:bodyPr/>
        <a:lstStyle/>
        <a:p>
          <a:r>
            <a:rPr lang="en-US" b="1" dirty="0" smtClean="0"/>
            <a:t>Send Signed Verification form to CDE</a:t>
          </a:r>
          <a:endParaRPr lang="en-US" b="1" dirty="0"/>
        </a:p>
      </dgm:t>
    </dgm:pt>
    <dgm:pt modelId="{B62F38B1-C461-4233-B474-1B711D85AB87}" type="parTrans" cxnId="{9B51F0EA-967B-42E0-B8A4-C8538848C129}">
      <dgm:prSet/>
      <dgm:spPr/>
      <dgm:t>
        <a:bodyPr/>
        <a:lstStyle/>
        <a:p>
          <a:endParaRPr lang="en-US"/>
        </a:p>
      </dgm:t>
    </dgm:pt>
    <dgm:pt modelId="{33F32860-11A9-471D-A180-4489EF129894}" type="sibTrans" cxnId="{9B51F0EA-967B-42E0-B8A4-C8538848C129}">
      <dgm:prSet/>
      <dgm:spPr/>
      <dgm:t>
        <a:bodyPr/>
        <a:lstStyle/>
        <a:p>
          <a:endParaRPr lang="en-US"/>
        </a:p>
      </dgm:t>
    </dgm:pt>
    <dgm:pt modelId="{F919430E-9134-43D9-91F0-F7627CA013ED}" type="pres">
      <dgm:prSet presAssocID="{2BD29C88-6BCC-4F08-B673-876F20077D9E}" presName="Name0" presStyleCnt="0">
        <dgm:presLayoutVars>
          <dgm:dir/>
          <dgm:resizeHandles val="exact"/>
        </dgm:presLayoutVars>
      </dgm:prSet>
      <dgm:spPr/>
      <dgm:t>
        <a:bodyPr/>
        <a:lstStyle/>
        <a:p>
          <a:endParaRPr lang="en-US"/>
        </a:p>
      </dgm:t>
    </dgm:pt>
    <dgm:pt modelId="{7D2B6B92-8CF9-4E94-9C09-A1E6DB9974DC}" type="pres">
      <dgm:prSet presAssocID="{9DB1244B-E2B1-466C-B612-4BB1D5E84F42}" presName="node" presStyleLbl="node1" presStyleIdx="0" presStyleCnt="8">
        <dgm:presLayoutVars>
          <dgm:bulletEnabled val="1"/>
        </dgm:presLayoutVars>
      </dgm:prSet>
      <dgm:spPr/>
      <dgm:t>
        <a:bodyPr/>
        <a:lstStyle/>
        <a:p>
          <a:endParaRPr lang="en-US"/>
        </a:p>
      </dgm:t>
    </dgm:pt>
    <dgm:pt modelId="{361AA89C-AD2B-478F-A0E4-022ECA17A88C}" type="pres">
      <dgm:prSet presAssocID="{DD3366E6-1BCC-45EE-88ED-C622E8367FA1}" presName="sibTrans" presStyleLbl="sibTrans1D1" presStyleIdx="0" presStyleCnt="7"/>
      <dgm:spPr/>
      <dgm:t>
        <a:bodyPr/>
        <a:lstStyle/>
        <a:p>
          <a:endParaRPr lang="en-US"/>
        </a:p>
      </dgm:t>
    </dgm:pt>
    <dgm:pt modelId="{DC77733D-941A-4EEE-B9B6-E848CAAD300A}" type="pres">
      <dgm:prSet presAssocID="{DD3366E6-1BCC-45EE-88ED-C622E8367FA1}" presName="connectorText" presStyleLbl="sibTrans1D1" presStyleIdx="0" presStyleCnt="7"/>
      <dgm:spPr/>
      <dgm:t>
        <a:bodyPr/>
        <a:lstStyle/>
        <a:p>
          <a:endParaRPr lang="en-US"/>
        </a:p>
      </dgm:t>
    </dgm:pt>
    <dgm:pt modelId="{AEE9CFEA-CF98-420F-944F-C63CA0E92163}" type="pres">
      <dgm:prSet presAssocID="{85929227-6A57-4B41-A9FB-411E0F12C462}" presName="node" presStyleLbl="node1" presStyleIdx="1" presStyleCnt="8">
        <dgm:presLayoutVars>
          <dgm:bulletEnabled val="1"/>
        </dgm:presLayoutVars>
      </dgm:prSet>
      <dgm:spPr/>
      <dgm:t>
        <a:bodyPr/>
        <a:lstStyle/>
        <a:p>
          <a:endParaRPr lang="en-US"/>
        </a:p>
      </dgm:t>
    </dgm:pt>
    <dgm:pt modelId="{B23AFE82-370C-44D3-80DC-B6A93BC4BAFC}" type="pres">
      <dgm:prSet presAssocID="{F6810F9F-2020-4116-9E46-DE4217889489}" presName="sibTrans" presStyleLbl="sibTrans1D1" presStyleIdx="1" presStyleCnt="7"/>
      <dgm:spPr/>
      <dgm:t>
        <a:bodyPr/>
        <a:lstStyle/>
        <a:p>
          <a:endParaRPr lang="en-US"/>
        </a:p>
      </dgm:t>
    </dgm:pt>
    <dgm:pt modelId="{6FC2B111-35D0-4C93-9CDC-7938D4E85C1E}" type="pres">
      <dgm:prSet presAssocID="{F6810F9F-2020-4116-9E46-DE4217889489}" presName="connectorText" presStyleLbl="sibTrans1D1" presStyleIdx="1" presStyleCnt="7"/>
      <dgm:spPr/>
      <dgm:t>
        <a:bodyPr/>
        <a:lstStyle/>
        <a:p>
          <a:endParaRPr lang="en-US"/>
        </a:p>
      </dgm:t>
    </dgm:pt>
    <dgm:pt modelId="{D19BCDEA-CD4F-4398-99AC-094FD7345225}" type="pres">
      <dgm:prSet presAssocID="{EBC9D40F-49EA-4C8D-AFDF-E8EA2CB7B47D}" presName="node" presStyleLbl="node1" presStyleIdx="2" presStyleCnt="8">
        <dgm:presLayoutVars>
          <dgm:bulletEnabled val="1"/>
        </dgm:presLayoutVars>
      </dgm:prSet>
      <dgm:spPr/>
      <dgm:t>
        <a:bodyPr/>
        <a:lstStyle/>
        <a:p>
          <a:endParaRPr lang="en-US"/>
        </a:p>
      </dgm:t>
    </dgm:pt>
    <dgm:pt modelId="{9263415E-99DC-4F54-8E87-06453B8B2AA2}" type="pres">
      <dgm:prSet presAssocID="{86819632-84DF-4277-8A56-0053A09BF3B4}" presName="sibTrans" presStyleLbl="sibTrans1D1" presStyleIdx="2" presStyleCnt="7"/>
      <dgm:spPr/>
      <dgm:t>
        <a:bodyPr/>
        <a:lstStyle/>
        <a:p>
          <a:endParaRPr lang="en-US"/>
        </a:p>
      </dgm:t>
    </dgm:pt>
    <dgm:pt modelId="{5FFCE544-7E94-4EA9-BC77-E79CA19E389B}" type="pres">
      <dgm:prSet presAssocID="{86819632-84DF-4277-8A56-0053A09BF3B4}" presName="connectorText" presStyleLbl="sibTrans1D1" presStyleIdx="2" presStyleCnt="7"/>
      <dgm:spPr/>
      <dgm:t>
        <a:bodyPr/>
        <a:lstStyle/>
        <a:p>
          <a:endParaRPr lang="en-US"/>
        </a:p>
      </dgm:t>
    </dgm:pt>
    <dgm:pt modelId="{832B0AA9-3C10-43E5-85BC-4211F1F77A1B}" type="pres">
      <dgm:prSet presAssocID="{56A77DA2-72A1-49C1-8EF4-BF10497A8EE1}" presName="node" presStyleLbl="node1" presStyleIdx="3" presStyleCnt="8">
        <dgm:presLayoutVars>
          <dgm:bulletEnabled val="1"/>
        </dgm:presLayoutVars>
      </dgm:prSet>
      <dgm:spPr/>
      <dgm:t>
        <a:bodyPr/>
        <a:lstStyle/>
        <a:p>
          <a:endParaRPr lang="en-US"/>
        </a:p>
      </dgm:t>
    </dgm:pt>
    <dgm:pt modelId="{5EBDADA4-8EE5-4A2D-BFBD-4D8819B46772}" type="pres">
      <dgm:prSet presAssocID="{86FACA96-7E4B-4473-9271-B09EB9C517FF}" presName="sibTrans" presStyleLbl="sibTrans1D1" presStyleIdx="3" presStyleCnt="7"/>
      <dgm:spPr/>
      <dgm:t>
        <a:bodyPr/>
        <a:lstStyle/>
        <a:p>
          <a:endParaRPr lang="en-US"/>
        </a:p>
      </dgm:t>
    </dgm:pt>
    <dgm:pt modelId="{22076840-DEB4-49E6-80D8-312012699507}" type="pres">
      <dgm:prSet presAssocID="{86FACA96-7E4B-4473-9271-B09EB9C517FF}" presName="connectorText" presStyleLbl="sibTrans1D1" presStyleIdx="3" presStyleCnt="7"/>
      <dgm:spPr/>
      <dgm:t>
        <a:bodyPr/>
        <a:lstStyle/>
        <a:p>
          <a:endParaRPr lang="en-US"/>
        </a:p>
      </dgm:t>
    </dgm:pt>
    <dgm:pt modelId="{C679E1F3-1532-47E7-952E-6B4669C1BDD3}" type="pres">
      <dgm:prSet presAssocID="{104AF0CC-0E36-468B-A662-316C8F8794D7}" presName="node" presStyleLbl="node1" presStyleIdx="4" presStyleCnt="8">
        <dgm:presLayoutVars>
          <dgm:bulletEnabled val="1"/>
        </dgm:presLayoutVars>
      </dgm:prSet>
      <dgm:spPr/>
      <dgm:t>
        <a:bodyPr/>
        <a:lstStyle/>
        <a:p>
          <a:endParaRPr lang="en-US"/>
        </a:p>
      </dgm:t>
    </dgm:pt>
    <dgm:pt modelId="{502F9FDB-BCDB-485B-BFFC-29D0F19581AF}" type="pres">
      <dgm:prSet presAssocID="{26318893-164D-4929-B013-8D78CA7C3980}" presName="sibTrans" presStyleLbl="sibTrans1D1" presStyleIdx="4" presStyleCnt="7"/>
      <dgm:spPr/>
      <dgm:t>
        <a:bodyPr/>
        <a:lstStyle/>
        <a:p>
          <a:endParaRPr lang="en-US"/>
        </a:p>
      </dgm:t>
    </dgm:pt>
    <dgm:pt modelId="{33F72FA3-6415-4B95-9F2E-94A08F5C5DD9}" type="pres">
      <dgm:prSet presAssocID="{26318893-164D-4929-B013-8D78CA7C3980}" presName="connectorText" presStyleLbl="sibTrans1D1" presStyleIdx="4" presStyleCnt="7"/>
      <dgm:spPr/>
      <dgm:t>
        <a:bodyPr/>
        <a:lstStyle/>
        <a:p>
          <a:endParaRPr lang="en-US"/>
        </a:p>
      </dgm:t>
    </dgm:pt>
    <dgm:pt modelId="{6466AA82-DC93-48E2-ABA7-304DD5827E92}" type="pres">
      <dgm:prSet presAssocID="{138B76E0-203E-40A5-9B78-58CE6A64C2E7}" presName="node" presStyleLbl="node1" presStyleIdx="5" presStyleCnt="8">
        <dgm:presLayoutVars>
          <dgm:bulletEnabled val="1"/>
        </dgm:presLayoutVars>
      </dgm:prSet>
      <dgm:spPr/>
      <dgm:t>
        <a:bodyPr/>
        <a:lstStyle/>
        <a:p>
          <a:endParaRPr lang="en-US"/>
        </a:p>
      </dgm:t>
    </dgm:pt>
    <dgm:pt modelId="{81607BBB-DADE-4891-8B1B-5281AC4925BB}" type="pres">
      <dgm:prSet presAssocID="{94083C23-0DE2-48D4-870A-185C16294D8B}" presName="sibTrans" presStyleLbl="sibTrans1D1" presStyleIdx="5" presStyleCnt="7"/>
      <dgm:spPr/>
      <dgm:t>
        <a:bodyPr/>
        <a:lstStyle/>
        <a:p>
          <a:endParaRPr lang="en-US"/>
        </a:p>
      </dgm:t>
    </dgm:pt>
    <dgm:pt modelId="{20B7F041-3106-47B1-9036-1A12B6164320}" type="pres">
      <dgm:prSet presAssocID="{94083C23-0DE2-48D4-870A-185C16294D8B}" presName="connectorText" presStyleLbl="sibTrans1D1" presStyleIdx="5" presStyleCnt="7"/>
      <dgm:spPr/>
      <dgm:t>
        <a:bodyPr/>
        <a:lstStyle/>
        <a:p>
          <a:endParaRPr lang="en-US"/>
        </a:p>
      </dgm:t>
    </dgm:pt>
    <dgm:pt modelId="{6D28BC98-76C3-4931-8074-247A696DB057}" type="pres">
      <dgm:prSet presAssocID="{D4D1ECC8-D79D-4F30-B7D1-490DBCA7E65F}" presName="node" presStyleLbl="node1" presStyleIdx="6" presStyleCnt="8">
        <dgm:presLayoutVars>
          <dgm:bulletEnabled val="1"/>
        </dgm:presLayoutVars>
      </dgm:prSet>
      <dgm:spPr/>
      <dgm:t>
        <a:bodyPr/>
        <a:lstStyle/>
        <a:p>
          <a:endParaRPr lang="en-US"/>
        </a:p>
      </dgm:t>
    </dgm:pt>
    <dgm:pt modelId="{681618B8-C79C-433E-B64A-004CE13B193E}" type="pres">
      <dgm:prSet presAssocID="{0D166A8E-F534-48EB-AB33-2734977DDD80}" presName="sibTrans" presStyleLbl="sibTrans1D1" presStyleIdx="6" presStyleCnt="7"/>
      <dgm:spPr/>
      <dgm:t>
        <a:bodyPr/>
        <a:lstStyle/>
        <a:p>
          <a:endParaRPr lang="en-US"/>
        </a:p>
      </dgm:t>
    </dgm:pt>
    <dgm:pt modelId="{6E274AA8-CC70-418B-AA8C-72ED7916E111}" type="pres">
      <dgm:prSet presAssocID="{0D166A8E-F534-48EB-AB33-2734977DDD80}" presName="connectorText" presStyleLbl="sibTrans1D1" presStyleIdx="6" presStyleCnt="7"/>
      <dgm:spPr/>
      <dgm:t>
        <a:bodyPr/>
        <a:lstStyle/>
        <a:p>
          <a:endParaRPr lang="en-US"/>
        </a:p>
      </dgm:t>
    </dgm:pt>
    <dgm:pt modelId="{ED55CC56-690C-4B50-B9E9-7BB8F97502A0}" type="pres">
      <dgm:prSet presAssocID="{C8C99A29-896C-41D7-B8E4-C7E6CCBD45BF}" presName="node" presStyleLbl="node1" presStyleIdx="7" presStyleCnt="8">
        <dgm:presLayoutVars>
          <dgm:bulletEnabled val="1"/>
        </dgm:presLayoutVars>
      </dgm:prSet>
      <dgm:spPr/>
      <dgm:t>
        <a:bodyPr/>
        <a:lstStyle/>
        <a:p>
          <a:endParaRPr lang="en-US"/>
        </a:p>
      </dgm:t>
    </dgm:pt>
  </dgm:ptLst>
  <dgm:cxnLst>
    <dgm:cxn modelId="{65BB917E-DA92-4C6C-9B58-D01947AD7F37}" type="presOf" srcId="{86819632-84DF-4277-8A56-0053A09BF3B4}" destId="{9263415E-99DC-4F54-8E87-06453B8B2AA2}" srcOrd="0" destOrd="0" presId="urn:microsoft.com/office/officeart/2005/8/layout/bProcess3"/>
    <dgm:cxn modelId="{8B8BC2DD-9C26-4773-8D61-A9ADBF7566F1}" type="presOf" srcId="{86FACA96-7E4B-4473-9271-B09EB9C517FF}" destId="{5EBDADA4-8EE5-4A2D-BFBD-4D8819B46772}" srcOrd="0" destOrd="0" presId="urn:microsoft.com/office/officeart/2005/8/layout/bProcess3"/>
    <dgm:cxn modelId="{6DB1CE7F-1F95-4284-8652-60D9B7CFE088}" srcId="{2BD29C88-6BCC-4F08-B673-876F20077D9E}" destId="{138B76E0-203E-40A5-9B78-58CE6A64C2E7}" srcOrd="5" destOrd="0" parTransId="{8F7B68EE-9E61-43F4-B81F-6B402A1F25DD}" sibTransId="{94083C23-0DE2-48D4-870A-185C16294D8B}"/>
    <dgm:cxn modelId="{A07E023C-8D03-47BF-A079-8071FFF69EC5}" type="presOf" srcId="{94083C23-0DE2-48D4-870A-185C16294D8B}" destId="{81607BBB-DADE-4891-8B1B-5281AC4925BB}" srcOrd="0" destOrd="0" presId="urn:microsoft.com/office/officeart/2005/8/layout/bProcess3"/>
    <dgm:cxn modelId="{610D1DC2-84DD-416F-BA9F-5FF2465B9012}" type="presOf" srcId="{94083C23-0DE2-48D4-870A-185C16294D8B}" destId="{20B7F041-3106-47B1-9036-1A12B6164320}" srcOrd="1" destOrd="0" presId="urn:microsoft.com/office/officeart/2005/8/layout/bProcess3"/>
    <dgm:cxn modelId="{76B1CD06-9159-4336-B500-EF7E2004EBD2}" type="presOf" srcId="{DD3366E6-1BCC-45EE-88ED-C622E8367FA1}" destId="{361AA89C-AD2B-478F-A0E4-022ECA17A88C}" srcOrd="0" destOrd="0" presId="urn:microsoft.com/office/officeart/2005/8/layout/bProcess3"/>
    <dgm:cxn modelId="{D7F799AB-256C-4EE2-A2BD-8CE52E38CD0B}" type="presOf" srcId="{C8C99A29-896C-41D7-B8E4-C7E6CCBD45BF}" destId="{ED55CC56-690C-4B50-B9E9-7BB8F97502A0}" srcOrd="0" destOrd="0" presId="urn:microsoft.com/office/officeart/2005/8/layout/bProcess3"/>
    <dgm:cxn modelId="{5AA35E3B-ECFF-4004-B269-06FEB6D7DE66}" srcId="{2BD29C88-6BCC-4F08-B673-876F20077D9E}" destId="{EBC9D40F-49EA-4C8D-AFDF-E8EA2CB7B47D}" srcOrd="2" destOrd="0" parTransId="{A2B4FBC1-106B-4059-9DCF-32E0DF00B412}" sibTransId="{86819632-84DF-4277-8A56-0053A09BF3B4}"/>
    <dgm:cxn modelId="{A9294E0B-3B6E-4F37-85DE-2D4FCF022ABB}" type="presOf" srcId="{0D166A8E-F534-48EB-AB33-2734977DDD80}" destId="{6E274AA8-CC70-418B-AA8C-72ED7916E111}" srcOrd="1" destOrd="0" presId="urn:microsoft.com/office/officeart/2005/8/layout/bProcess3"/>
    <dgm:cxn modelId="{C83B8304-FD16-4A9D-9116-F61DF7715CD8}" type="presOf" srcId="{86FACA96-7E4B-4473-9271-B09EB9C517FF}" destId="{22076840-DEB4-49E6-80D8-312012699507}" srcOrd="1" destOrd="0" presId="urn:microsoft.com/office/officeart/2005/8/layout/bProcess3"/>
    <dgm:cxn modelId="{687C40F1-E38F-4731-9039-CD7BAC68C4B6}" type="presOf" srcId="{F6810F9F-2020-4116-9E46-DE4217889489}" destId="{B23AFE82-370C-44D3-80DC-B6A93BC4BAFC}" srcOrd="0" destOrd="0" presId="urn:microsoft.com/office/officeart/2005/8/layout/bProcess3"/>
    <dgm:cxn modelId="{4FE38D83-EB65-4AF0-982C-0C5541E20330}" type="presOf" srcId="{9DB1244B-E2B1-466C-B612-4BB1D5E84F42}" destId="{7D2B6B92-8CF9-4E94-9C09-A1E6DB9974DC}" srcOrd="0" destOrd="0" presId="urn:microsoft.com/office/officeart/2005/8/layout/bProcess3"/>
    <dgm:cxn modelId="{3551E899-83A6-45F3-9F06-2C89901704EF}" type="presOf" srcId="{86819632-84DF-4277-8A56-0053A09BF3B4}" destId="{5FFCE544-7E94-4EA9-BC77-E79CA19E389B}" srcOrd="1" destOrd="0" presId="urn:microsoft.com/office/officeart/2005/8/layout/bProcess3"/>
    <dgm:cxn modelId="{1D2029B2-2102-4DF9-91C8-58B035F802AF}" srcId="{2BD29C88-6BCC-4F08-B673-876F20077D9E}" destId="{85929227-6A57-4B41-A9FB-411E0F12C462}" srcOrd="1" destOrd="0" parTransId="{2999807F-5426-41E4-AC11-BF505614CC7B}" sibTransId="{F6810F9F-2020-4116-9E46-DE4217889489}"/>
    <dgm:cxn modelId="{B675536F-71D9-4676-B4D2-A87D6AAFBF40}" type="presOf" srcId="{0D166A8E-F534-48EB-AB33-2734977DDD80}" destId="{681618B8-C79C-433E-B64A-004CE13B193E}" srcOrd="0" destOrd="0" presId="urn:microsoft.com/office/officeart/2005/8/layout/bProcess3"/>
    <dgm:cxn modelId="{F0A57148-E1F9-4677-B2C0-93E15754BBF1}" type="presOf" srcId="{26318893-164D-4929-B013-8D78CA7C3980}" destId="{502F9FDB-BCDB-485B-BFFC-29D0F19581AF}" srcOrd="0" destOrd="0" presId="urn:microsoft.com/office/officeart/2005/8/layout/bProcess3"/>
    <dgm:cxn modelId="{20080C7D-CAB2-431B-9773-3108B6246865}" type="presOf" srcId="{F6810F9F-2020-4116-9E46-DE4217889489}" destId="{6FC2B111-35D0-4C93-9CDC-7938D4E85C1E}" srcOrd="1" destOrd="0" presId="urn:microsoft.com/office/officeart/2005/8/layout/bProcess3"/>
    <dgm:cxn modelId="{B8EB1527-3D0F-41F5-9AC7-A16070B2AF98}" type="presOf" srcId="{EBC9D40F-49EA-4C8D-AFDF-E8EA2CB7B47D}" destId="{D19BCDEA-CD4F-4398-99AC-094FD7345225}" srcOrd="0" destOrd="0" presId="urn:microsoft.com/office/officeart/2005/8/layout/bProcess3"/>
    <dgm:cxn modelId="{9077C02B-BF62-4846-82F7-B40A73176889}" type="presOf" srcId="{D4D1ECC8-D79D-4F30-B7D1-490DBCA7E65F}" destId="{6D28BC98-76C3-4931-8074-247A696DB057}" srcOrd="0" destOrd="0" presId="urn:microsoft.com/office/officeart/2005/8/layout/bProcess3"/>
    <dgm:cxn modelId="{7DB1641E-8BC2-4293-ACC9-D205E57D2DF9}" srcId="{2BD29C88-6BCC-4F08-B673-876F20077D9E}" destId="{56A77DA2-72A1-49C1-8EF4-BF10497A8EE1}" srcOrd="3" destOrd="0" parTransId="{9B0E796C-A8C1-467B-9A23-7AD5E8A375EF}" sibTransId="{86FACA96-7E4B-4473-9271-B09EB9C517FF}"/>
    <dgm:cxn modelId="{5E7E2C84-812E-453C-9B1E-CB8B40968F23}" srcId="{2BD29C88-6BCC-4F08-B673-876F20077D9E}" destId="{D4D1ECC8-D79D-4F30-B7D1-490DBCA7E65F}" srcOrd="6" destOrd="0" parTransId="{644B31B0-4A2C-4EE2-A751-CE7A920A5CAB}" sibTransId="{0D166A8E-F534-48EB-AB33-2734977DDD80}"/>
    <dgm:cxn modelId="{42FF1702-1B0B-4694-AA3B-1E97C5714F97}" type="presOf" srcId="{2BD29C88-6BCC-4F08-B673-876F20077D9E}" destId="{F919430E-9134-43D9-91F0-F7627CA013ED}" srcOrd="0" destOrd="0" presId="urn:microsoft.com/office/officeart/2005/8/layout/bProcess3"/>
    <dgm:cxn modelId="{E81F9B8A-1BC7-4DCC-8197-A26D9FA0B5DF}" type="presOf" srcId="{26318893-164D-4929-B013-8D78CA7C3980}" destId="{33F72FA3-6415-4B95-9F2E-94A08F5C5DD9}" srcOrd="1" destOrd="0" presId="urn:microsoft.com/office/officeart/2005/8/layout/bProcess3"/>
    <dgm:cxn modelId="{DAC25E67-E5D3-4FF7-AB6F-3C7F22A33A37}" type="presOf" srcId="{56A77DA2-72A1-49C1-8EF4-BF10497A8EE1}" destId="{832B0AA9-3C10-43E5-85BC-4211F1F77A1B}" srcOrd="0" destOrd="0" presId="urn:microsoft.com/office/officeart/2005/8/layout/bProcess3"/>
    <dgm:cxn modelId="{075330AA-B6A4-4E81-B882-0CDF16CB838B}" type="presOf" srcId="{104AF0CC-0E36-468B-A662-316C8F8794D7}" destId="{C679E1F3-1532-47E7-952E-6B4669C1BDD3}" srcOrd="0" destOrd="0" presId="urn:microsoft.com/office/officeart/2005/8/layout/bProcess3"/>
    <dgm:cxn modelId="{9B51F0EA-967B-42E0-B8A4-C8538848C129}" srcId="{2BD29C88-6BCC-4F08-B673-876F20077D9E}" destId="{C8C99A29-896C-41D7-B8E4-C7E6CCBD45BF}" srcOrd="7" destOrd="0" parTransId="{B62F38B1-C461-4233-B474-1B711D85AB87}" sibTransId="{33F32860-11A9-471D-A180-4489EF129894}"/>
    <dgm:cxn modelId="{A5AA40D9-A977-4282-846D-8C3989CBB937}" type="presOf" srcId="{85929227-6A57-4B41-A9FB-411E0F12C462}" destId="{AEE9CFEA-CF98-420F-944F-C63CA0E92163}" srcOrd="0" destOrd="0" presId="urn:microsoft.com/office/officeart/2005/8/layout/bProcess3"/>
    <dgm:cxn modelId="{E163BDEE-DE97-4405-8098-D1AFF01BE8C6}" srcId="{2BD29C88-6BCC-4F08-B673-876F20077D9E}" destId="{9DB1244B-E2B1-466C-B612-4BB1D5E84F42}" srcOrd="0" destOrd="0" parTransId="{EFE7DE8E-3514-4A6D-856E-A378EE565740}" sibTransId="{DD3366E6-1BCC-45EE-88ED-C622E8367FA1}"/>
    <dgm:cxn modelId="{5D32F4D4-FD2A-4E6B-A5C9-9FB034973F78}" type="presOf" srcId="{DD3366E6-1BCC-45EE-88ED-C622E8367FA1}" destId="{DC77733D-941A-4EEE-B9B6-E848CAAD300A}" srcOrd="1" destOrd="0" presId="urn:microsoft.com/office/officeart/2005/8/layout/bProcess3"/>
    <dgm:cxn modelId="{17CC138F-7F3B-4C1E-9286-ED5BEF6B8E40}" srcId="{2BD29C88-6BCC-4F08-B673-876F20077D9E}" destId="{104AF0CC-0E36-468B-A662-316C8F8794D7}" srcOrd="4" destOrd="0" parTransId="{CEBC71BA-76A5-4A87-831B-5A7BC6001489}" sibTransId="{26318893-164D-4929-B013-8D78CA7C3980}"/>
    <dgm:cxn modelId="{9C19BEA9-6F85-49C2-A672-BA92B0AA8762}" type="presOf" srcId="{138B76E0-203E-40A5-9B78-58CE6A64C2E7}" destId="{6466AA82-DC93-48E2-ABA7-304DD5827E92}" srcOrd="0" destOrd="0" presId="urn:microsoft.com/office/officeart/2005/8/layout/bProcess3"/>
    <dgm:cxn modelId="{01AF51B8-9DC5-483A-B1CC-B9AB85A3CFA5}" type="presParOf" srcId="{F919430E-9134-43D9-91F0-F7627CA013ED}" destId="{7D2B6B92-8CF9-4E94-9C09-A1E6DB9974DC}" srcOrd="0" destOrd="0" presId="urn:microsoft.com/office/officeart/2005/8/layout/bProcess3"/>
    <dgm:cxn modelId="{49BF6876-37C1-4113-BED8-79E5282445A4}" type="presParOf" srcId="{F919430E-9134-43D9-91F0-F7627CA013ED}" destId="{361AA89C-AD2B-478F-A0E4-022ECA17A88C}" srcOrd="1" destOrd="0" presId="urn:microsoft.com/office/officeart/2005/8/layout/bProcess3"/>
    <dgm:cxn modelId="{55E4BBBB-B8FA-43D7-B53E-19219379AD37}" type="presParOf" srcId="{361AA89C-AD2B-478F-A0E4-022ECA17A88C}" destId="{DC77733D-941A-4EEE-B9B6-E848CAAD300A}" srcOrd="0" destOrd="0" presId="urn:microsoft.com/office/officeart/2005/8/layout/bProcess3"/>
    <dgm:cxn modelId="{89C43761-3A08-4821-949E-2F2E9F9CF25B}" type="presParOf" srcId="{F919430E-9134-43D9-91F0-F7627CA013ED}" destId="{AEE9CFEA-CF98-420F-944F-C63CA0E92163}" srcOrd="2" destOrd="0" presId="urn:microsoft.com/office/officeart/2005/8/layout/bProcess3"/>
    <dgm:cxn modelId="{5EE1AC71-DEA7-4DC1-8746-637149B89FDA}" type="presParOf" srcId="{F919430E-9134-43D9-91F0-F7627CA013ED}" destId="{B23AFE82-370C-44D3-80DC-B6A93BC4BAFC}" srcOrd="3" destOrd="0" presId="urn:microsoft.com/office/officeart/2005/8/layout/bProcess3"/>
    <dgm:cxn modelId="{0E52618A-6648-4961-8F78-BD0F650C8E61}" type="presParOf" srcId="{B23AFE82-370C-44D3-80DC-B6A93BC4BAFC}" destId="{6FC2B111-35D0-4C93-9CDC-7938D4E85C1E}" srcOrd="0" destOrd="0" presId="urn:microsoft.com/office/officeart/2005/8/layout/bProcess3"/>
    <dgm:cxn modelId="{61EA8BC3-A9E9-49AE-8ACC-324A7894E573}" type="presParOf" srcId="{F919430E-9134-43D9-91F0-F7627CA013ED}" destId="{D19BCDEA-CD4F-4398-99AC-094FD7345225}" srcOrd="4" destOrd="0" presId="urn:microsoft.com/office/officeart/2005/8/layout/bProcess3"/>
    <dgm:cxn modelId="{B92E0609-5EC9-4A02-8D82-D4E590CF244A}" type="presParOf" srcId="{F919430E-9134-43D9-91F0-F7627CA013ED}" destId="{9263415E-99DC-4F54-8E87-06453B8B2AA2}" srcOrd="5" destOrd="0" presId="urn:microsoft.com/office/officeart/2005/8/layout/bProcess3"/>
    <dgm:cxn modelId="{4D8EAC9B-0CAE-4383-910B-B6A254B4F68C}" type="presParOf" srcId="{9263415E-99DC-4F54-8E87-06453B8B2AA2}" destId="{5FFCE544-7E94-4EA9-BC77-E79CA19E389B}" srcOrd="0" destOrd="0" presId="urn:microsoft.com/office/officeart/2005/8/layout/bProcess3"/>
    <dgm:cxn modelId="{62FF4F53-4579-4D6D-B2EF-829FD71542FC}" type="presParOf" srcId="{F919430E-9134-43D9-91F0-F7627CA013ED}" destId="{832B0AA9-3C10-43E5-85BC-4211F1F77A1B}" srcOrd="6" destOrd="0" presId="urn:microsoft.com/office/officeart/2005/8/layout/bProcess3"/>
    <dgm:cxn modelId="{AA6768BE-DAFD-4C4E-AA56-DB0FDC4432E2}" type="presParOf" srcId="{F919430E-9134-43D9-91F0-F7627CA013ED}" destId="{5EBDADA4-8EE5-4A2D-BFBD-4D8819B46772}" srcOrd="7" destOrd="0" presId="urn:microsoft.com/office/officeart/2005/8/layout/bProcess3"/>
    <dgm:cxn modelId="{A42BCEDD-4B12-4606-A027-E26972A61746}" type="presParOf" srcId="{5EBDADA4-8EE5-4A2D-BFBD-4D8819B46772}" destId="{22076840-DEB4-49E6-80D8-312012699507}" srcOrd="0" destOrd="0" presId="urn:microsoft.com/office/officeart/2005/8/layout/bProcess3"/>
    <dgm:cxn modelId="{EA663D78-58C0-4EC5-9F7B-9184112A8B68}" type="presParOf" srcId="{F919430E-9134-43D9-91F0-F7627CA013ED}" destId="{C679E1F3-1532-47E7-952E-6B4669C1BDD3}" srcOrd="8" destOrd="0" presId="urn:microsoft.com/office/officeart/2005/8/layout/bProcess3"/>
    <dgm:cxn modelId="{A69AECFA-8963-4B45-80E6-08621742BE3E}" type="presParOf" srcId="{F919430E-9134-43D9-91F0-F7627CA013ED}" destId="{502F9FDB-BCDB-485B-BFFC-29D0F19581AF}" srcOrd="9" destOrd="0" presId="urn:microsoft.com/office/officeart/2005/8/layout/bProcess3"/>
    <dgm:cxn modelId="{921C7DB1-2896-4225-B1BA-AA072A3B5ABD}" type="presParOf" srcId="{502F9FDB-BCDB-485B-BFFC-29D0F19581AF}" destId="{33F72FA3-6415-4B95-9F2E-94A08F5C5DD9}" srcOrd="0" destOrd="0" presId="urn:microsoft.com/office/officeart/2005/8/layout/bProcess3"/>
    <dgm:cxn modelId="{3BA5CF24-7984-4429-A8CD-5D060E33E15B}" type="presParOf" srcId="{F919430E-9134-43D9-91F0-F7627CA013ED}" destId="{6466AA82-DC93-48E2-ABA7-304DD5827E92}" srcOrd="10" destOrd="0" presId="urn:microsoft.com/office/officeart/2005/8/layout/bProcess3"/>
    <dgm:cxn modelId="{01B6D7F6-A47F-4228-8C4B-A7E349AC6074}" type="presParOf" srcId="{F919430E-9134-43D9-91F0-F7627CA013ED}" destId="{81607BBB-DADE-4891-8B1B-5281AC4925BB}" srcOrd="11" destOrd="0" presId="urn:microsoft.com/office/officeart/2005/8/layout/bProcess3"/>
    <dgm:cxn modelId="{D9291CFB-5A1A-4EDE-A742-875A02795131}" type="presParOf" srcId="{81607BBB-DADE-4891-8B1B-5281AC4925BB}" destId="{20B7F041-3106-47B1-9036-1A12B6164320}" srcOrd="0" destOrd="0" presId="urn:microsoft.com/office/officeart/2005/8/layout/bProcess3"/>
    <dgm:cxn modelId="{AFC43F6B-5005-4506-B13D-7B023B5D52F2}" type="presParOf" srcId="{F919430E-9134-43D9-91F0-F7627CA013ED}" destId="{6D28BC98-76C3-4931-8074-247A696DB057}" srcOrd="12" destOrd="0" presId="urn:microsoft.com/office/officeart/2005/8/layout/bProcess3"/>
    <dgm:cxn modelId="{673B25DF-333C-4666-8282-B2A11ADF448F}" type="presParOf" srcId="{F919430E-9134-43D9-91F0-F7627CA013ED}" destId="{681618B8-C79C-433E-B64A-004CE13B193E}" srcOrd="13" destOrd="0" presId="urn:microsoft.com/office/officeart/2005/8/layout/bProcess3"/>
    <dgm:cxn modelId="{F27C8F43-D51F-4458-844C-FBB388EFCA78}" type="presParOf" srcId="{681618B8-C79C-433E-B64A-004CE13B193E}" destId="{6E274AA8-CC70-418B-AA8C-72ED7916E111}" srcOrd="0" destOrd="0" presId="urn:microsoft.com/office/officeart/2005/8/layout/bProcess3"/>
    <dgm:cxn modelId="{52D48AF6-448C-493F-999E-04A364502417}" type="presParOf" srcId="{F919430E-9134-43D9-91F0-F7627CA013ED}" destId="{ED55CC56-690C-4B50-B9E9-7BB8F97502A0}"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30F895-CF8F-4BD5-8548-8D30728798F0}"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0450B89-9A69-482C-95CE-9E79532750BE}">
      <dgm:prSet phldrT="[Text]"/>
      <dgm:spPr/>
      <dgm:t>
        <a:bodyPr/>
        <a:lstStyle/>
        <a:p>
          <a:r>
            <a:rPr lang="en-US" dirty="0" smtClean="0"/>
            <a:t>Enrollment and Completion</a:t>
          </a:r>
          <a:endParaRPr lang="en-US" dirty="0"/>
        </a:p>
      </dgm:t>
    </dgm:pt>
    <dgm:pt modelId="{34E636FC-9DAA-49BC-B3E8-4A129FAFC8B8}" type="parTrans" cxnId="{A8F82144-F3AA-4E36-B4EE-8BFEE74F5A70}">
      <dgm:prSet/>
      <dgm:spPr/>
      <dgm:t>
        <a:bodyPr/>
        <a:lstStyle/>
        <a:p>
          <a:endParaRPr lang="en-US"/>
        </a:p>
      </dgm:t>
    </dgm:pt>
    <dgm:pt modelId="{409C86C9-F13F-4C7A-8E62-8DD5FCB2DCF4}" type="sibTrans" cxnId="{A8F82144-F3AA-4E36-B4EE-8BFEE74F5A70}">
      <dgm:prSet/>
      <dgm:spPr/>
      <dgm:t>
        <a:bodyPr/>
        <a:lstStyle/>
        <a:p>
          <a:endParaRPr lang="en-US"/>
        </a:p>
      </dgm:t>
    </dgm:pt>
    <dgm:pt modelId="{5279E636-EC16-4183-BE2D-A03ED67CD93C}">
      <dgm:prSet phldrT="[Text]"/>
      <dgm:spPr/>
      <dgm:t>
        <a:bodyPr/>
        <a:lstStyle/>
        <a:p>
          <a:r>
            <a:rPr lang="en-US" dirty="0" smtClean="0"/>
            <a:t>How many candidates enroll each year?</a:t>
          </a:r>
          <a:endParaRPr lang="en-US" dirty="0"/>
        </a:p>
      </dgm:t>
    </dgm:pt>
    <dgm:pt modelId="{822B13E6-1DD4-4903-9B01-4DC121B232A8}" type="parTrans" cxnId="{D2887740-25B8-459D-A77C-8DEFA34D74D9}">
      <dgm:prSet/>
      <dgm:spPr/>
      <dgm:t>
        <a:bodyPr/>
        <a:lstStyle/>
        <a:p>
          <a:endParaRPr lang="en-US"/>
        </a:p>
      </dgm:t>
    </dgm:pt>
    <dgm:pt modelId="{11C5DA19-EB77-4E82-BC7D-5C9E2BA0499D}" type="sibTrans" cxnId="{D2887740-25B8-459D-A77C-8DEFA34D74D9}">
      <dgm:prSet/>
      <dgm:spPr/>
      <dgm:t>
        <a:bodyPr/>
        <a:lstStyle/>
        <a:p>
          <a:endParaRPr lang="en-US"/>
        </a:p>
      </dgm:t>
    </dgm:pt>
    <dgm:pt modelId="{990AC970-63F4-4580-8904-389ED4190415}">
      <dgm:prSet phldrT="[Text]"/>
      <dgm:spPr/>
      <dgm:t>
        <a:bodyPr/>
        <a:lstStyle/>
        <a:p>
          <a:r>
            <a:rPr lang="en-US" dirty="0" smtClean="0"/>
            <a:t>Employment</a:t>
          </a:r>
          <a:endParaRPr lang="en-US" dirty="0"/>
        </a:p>
      </dgm:t>
    </dgm:pt>
    <dgm:pt modelId="{6476F0F4-4FC0-4D70-9BE7-B4255CB71C60}" type="parTrans" cxnId="{99C92904-9D19-4554-B894-87E08F7969AD}">
      <dgm:prSet/>
      <dgm:spPr/>
      <dgm:t>
        <a:bodyPr/>
        <a:lstStyle/>
        <a:p>
          <a:endParaRPr lang="en-US"/>
        </a:p>
      </dgm:t>
    </dgm:pt>
    <dgm:pt modelId="{9D477479-A0FB-4ED8-A0D3-62D9A3F46A5C}" type="sibTrans" cxnId="{99C92904-9D19-4554-B894-87E08F7969AD}">
      <dgm:prSet/>
      <dgm:spPr/>
      <dgm:t>
        <a:bodyPr/>
        <a:lstStyle/>
        <a:p>
          <a:endParaRPr lang="en-US"/>
        </a:p>
      </dgm:t>
    </dgm:pt>
    <dgm:pt modelId="{731A99A0-529D-4709-A115-FF0BF1759155}">
      <dgm:prSet phldrT="[Text]"/>
      <dgm:spPr/>
      <dgm:t>
        <a:bodyPr/>
        <a:lstStyle/>
        <a:p>
          <a:r>
            <a:rPr lang="en-US" dirty="0" smtClean="0"/>
            <a:t>What is the in-state placement rate for initial licensure completers?</a:t>
          </a:r>
          <a:endParaRPr lang="en-US" dirty="0"/>
        </a:p>
      </dgm:t>
    </dgm:pt>
    <dgm:pt modelId="{81580566-392C-472E-9483-94796E01F756}" type="parTrans" cxnId="{EB163740-3C1F-48FC-B00F-5A8A3715CC70}">
      <dgm:prSet/>
      <dgm:spPr/>
      <dgm:t>
        <a:bodyPr/>
        <a:lstStyle/>
        <a:p>
          <a:endParaRPr lang="en-US"/>
        </a:p>
      </dgm:t>
    </dgm:pt>
    <dgm:pt modelId="{97FFFC2C-78D9-436D-A00D-FCD9E4906235}" type="sibTrans" cxnId="{EB163740-3C1F-48FC-B00F-5A8A3715CC70}">
      <dgm:prSet/>
      <dgm:spPr/>
      <dgm:t>
        <a:bodyPr/>
        <a:lstStyle/>
        <a:p>
          <a:endParaRPr lang="en-US"/>
        </a:p>
      </dgm:t>
    </dgm:pt>
    <dgm:pt modelId="{C903CBFC-B620-4E93-B2F3-09DDF64DBFDF}">
      <dgm:prSet phldrT="[Text]"/>
      <dgm:spPr/>
      <dgm:t>
        <a:bodyPr/>
        <a:lstStyle/>
        <a:p>
          <a:r>
            <a:rPr lang="en-US" dirty="0" smtClean="0"/>
            <a:t>Classroom Performance</a:t>
          </a:r>
          <a:endParaRPr lang="en-US" dirty="0"/>
        </a:p>
      </dgm:t>
    </dgm:pt>
    <dgm:pt modelId="{35F35A2B-BF6A-4935-97FA-08A13EE3A26D}" type="parTrans" cxnId="{BED08DC7-1793-4B9A-A67C-FCF155BB58C1}">
      <dgm:prSet/>
      <dgm:spPr/>
      <dgm:t>
        <a:bodyPr/>
        <a:lstStyle/>
        <a:p>
          <a:endParaRPr lang="en-US"/>
        </a:p>
      </dgm:t>
    </dgm:pt>
    <dgm:pt modelId="{660208D4-CDD5-4BB0-985F-59447E6A96B2}" type="sibTrans" cxnId="{BED08DC7-1793-4B9A-A67C-FCF155BB58C1}">
      <dgm:prSet/>
      <dgm:spPr/>
      <dgm:t>
        <a:bodyPr/>
        <a:lstStyle/>
        <a:p>
          <a:endParaRPr lang="en-US"/>
        </a:p>
      </dgm:t>
    </dgm:pt>
    <dgm:pt modelId="{312FD40B-E97E-4425-9B66-151ABD46B5C7}">
      <dgm:prSet phldrT="[Text]"/>
      <dgm:spPr/>
      <dgm:t>
        <a:bodyPr/>
        <a:lstStyle/>
        <a:p>
          <a:r>
            <a:rPr lang="en-US" dirty="0" smtClean="0"/>
            <a:t>Overall, how do teachers perform in the classroom?</a:t>
          </a:r>
          <a:endParaRPr lang="en-US" dirty="0"/>
        </a:p>
      </dgm:t>
    </dgm:pt>
    <dgm:pt modelId="{5763D116-10DD-41C0-AF30-D89E15C8851A}" type="parTrans" cxnId="{5133A5CE-BA34-4E9F-AB24-B4E9785E0119}">
      <dgm:prSet/>
      <dgm:spPr/>
      <dgm:t>
        <a:bodyPr/>
        <a:lstStyle/>
        <a:p>
          <a:endParaRPr lang="en-US"/>
        </a:p>
      </dgm:t>
    </dgm:pt>
    <dgm:pt modelId="{F30B1D1D-947E-4393-BD76-99E168C18BFB}" type="sibTrans" cxnId="{5133A5CE-BA34-4E9F-AB24-B4E9785E0119}">
      <dgm:prSet/>
      <dgm:spPr/>
      <dgm:t>
        <a:bodyPr/>
        <a:lstStyle/>
        <a:p>
          <a:endParaRPr lang="en-US"/>
        </a:p>
      </dgm:t>
    </dgm:pt>
    <dgm:pt modelId="{AC78565E-DCE6-4FC8-A7C4-40940D431EA8}">
      <dgm:prSet phldrT="[Text]"/>
      <dgm:spPr/>
      <dgm:t>
        <a:bodyPr/>
        <a:lstStyle/>
        <a:p>
          <a:r>
            <a:rPr lang="en-US" dirty="0" smtClean="0"/>
            <a:t>How many candidates complete prep program each year? In which endorsement areas?</a:t>
          </a:r>
          <a:endParaRPr lang="en-US" dirty="0"/>
        </a:p>
      </dgm:t>
    </dgm:pt>
    <dgm:pt modelId="{23B262D2-9B62-4162-95ED-455AA5D240F3}" type="parTrans" cxnId="{69851A5B-AAC1-4F9C-9219-03F157BBEB3A}">
      <dgm:prSet/>
      <dgm:spPr/>
      <dgm:t>
        <a:bodyPr/>
        <a:lstStyle/>
        <a:p>
          <a:endParaRPr lang="en-US"/>
        </a:p>
      </dgm:t>
    </dgm:pt>
    <dgm:pt modelId="{AD2CD847-0235-4771-AEBD-C3305D0CA38F}" type="sibTrans" cxnId="{69851A5B-AAC1-4F9C-9219-03F157BBEB3A}">
      <dgm:prSet/>
      <dgm:spPr/>
      <dgm:t>
        <a:bodyPr/>
        <a:lstStyle/>
        <a:p>
          <a:endParaRPr lang="en-US"/>
        </a:p>
      </dgm:t>
    </dgm:pt>
    <dgm:pt modelId="{F8DF7372-C38A-4D42-AA66-7994A774B948}">
      <dgm:prSet phldrT="[Text]"/>
      <dgm:spPr/>
      <dgm:t>
        <a:bodyPr/>
        <a:lstStyle/>
        <a:p>
          <a:r>
            <a:rPr lang="en-US" dirty="0" smtClean="0"/>
            <a:t>Where are completers working?</a:t>
          </a:r>
          <a:endParaRPr lang="en-US" dirty="0"/>
        </a:p>
      </dgm:t>
    </dgm:pt>
    <dgm:pt modelId="{B0F964ED-9356-40BE-80C6-C17F350ED654}" type="parTrans" cxnId="{6C692D52-1B45-4F02-9414-648E3CD10167}">
      <dgm:prSet/>
      <dgm:spPr/>
      <dgm:t>
        <a:bodyPr/>
        <a:lstStyle/>
        <a:p>
          <a:endParaRPr lang="en-US"/>
        </a:p>
      </dgm:t>
    </dgm:pt>
    <dgm:pt modelId="{36DF7EB9-4BFA-4F22-AF39-1B0F79017236}" type="sibTrans" cxnId="{6C692D52-1B45-4F02-9414-648E3CD10167}">
      <dgm:prSet/>
      <dgm:spPr/>
      <dgm:t>
        <a:bodyPr/>
        <a:lstStyle/>
        <a:p>
          <a:endParaRPr lang="en-US"/>
        </a:p>
      </dgm:t>
    </dgm:pt>
    <dgm:pt modelId="{40F7CF49-E3A6-45C6-A562-393170FEBD0C}">
      <dgm:prSet phldrT="[Text]"/>
      <dgm:spPr/>
      <dgm:t>
        <a:bodyPr/>
        <a:lstStyle/>
        <a:p>
          <a:r>
            <a:rPr lang="en-US" dirty="0" smtClean="0"/>
            <a:t>What subject areas do these completers teach?</a:t>
          </a:r>
          <a:endParaRPr lang="en-US" dirty="0"/>
        </a:p>
      </dgm:t>
    </dgm:pt>
    <dgm:pt modelId="{3BB6419A-CB13-4077-9889-E74017A80975}" type="parTrans" cxnId="{2486E9B5-3D53-403D-BC48-37BFDE72B925}">
      <dgm:prSet/>
      <dgm:spPr/>
      <dgm:t>
        <a:bodyPr/>
        <a:lstStyle/>
        <a:p>
          <a:endParaRPr lang="en-US"/>
        </a:p>
      </dgm:t>
    </dgm:pt>
    <dgm:pt modelId="{0816A23A-2174-44E9-8146-533205B81CB9}" type="sibTrans" cxnId="{2486E9B5-3D53-403D-BC48-37BFDE72B925}">
      <dgm:prSet/>
      <dgm:spPr/>
      <dgm:t>
        <a:bodyPr/>
        <a:lstStyle/>
        <a:p>
          <a:endParaRPr lang="en-US"/>
        </a:p>
      </dgm:t>
    </dgm:pt>
    <dgm:pt modelId="{00180FFA-EB1A-4632-9A24-4AD2339FF47C}">
      <dgm:prSet phldrT="[Text]"/>
      <dgm:spPr/>
      <dgm:t>
        <a:bodyPr/>
        <a:lstStyle/>
        <a:p>
          <a:r>
            <a:rPr lang="en-US" dirty="0" smtClean="0"/>
            <a:t>On average, what is their students’ academic achievement?</a:t>
          </a:r>
          <a:endParaRPr lang="en-US" dirty="0"/>
        </a:p>
      </dgm:t>
    </dgm:pt>
    <dgm:pt modelId="{C0D8CEE8-0F14-4856-88EE-352A532B0A8A}" type="parTrans" cxnId="{0801A8F9-556E-49A5-8166-687436722C85}">
      <dgm:prSet/>
      <dgm:spPr/>
      <dgm:t>
        <a:bodyPr/>
        <a:lstStyle/>
        <a:p>
          <a:endParaRPr lang="en-US"/>
        </a:p>
      </dgm:t>
    </dgm:pt>
    <dgm:pt modelId="{8C676691-9F1D-4B70-A420-E353FE0A8C25}" type="sibTrans" cxnId="{0801A8F9-556E-49A5-8166-687436722C85}">
      <dgm:prSet/>
      <dgm:spPr/>
      <dgm:t>
        <a:bodyPr/>
        <a:lstStyle/>
        <a:p>
          <a:endParaRPr lang="en-US"/>
        </a:p>
      </dgm:t>
    </dgm:pt>
    <dgm:pt modelId="{805D812F-5244-4A60-86E7-1CC61385980B}">
      <dgm:prSet phldrT="[Text]"/>
      <dgm:spPr/>
      <dgm:t>
        <a:bodyPr/>
        <a:lstStyle/>
        <a:p>
          <a:r>
            <a:rPr lang="en-US" dirty="0" smtClean="0"/>
            <a:t>On which standard level do teachers excel or struggle?</a:t>
          </a:r>
          <a:endParaRPr lang="en-US" dirty="0"/>
        </a:p>
      </dgm:t>
    </dgm:pt>
    <dgm:pt modelId="{4005B468-78F0-41F3-A665-437D6AF79DDC}" type="parTrans" cxnId="{13E37B1D-B83C-4110-AB81-DF035940A8A6}">
      <dgm:prSet/>
      <dgm:spPr/>
      <dgm:t>
        <a:bodyPr/>
        <a:lstStyle/>
        <a:p>
          <a:endParaRPr lang="en-US"/>
        </a:p>
      </dgm:t>
    </dgm:pt>
    <dgm:pt modelId="{AB8E9800-7B5B-4C90-9D7D-A693D1AB0810}" type="sibTrans" cxnId="{13E37B1D-B83C-4110-AB81-DF035940A8A6}">
      <dgm:prSet/>
      <dgm:spPr/>
      <dgm:t>
        <a:bodyPr/>
        <a:lstStyle/>
        <a:p>
          <a:endParaRPr lang="en-US"/>
        </a:p>
      </dgm:t>
    </dgm:pt>
    <dgm:pt modelId="{09373974-613C-412A-B09E-4D7D2BA35815}">
      <dgm:prSet phldrT="[Text]"/>
      <dgm:spPr/>
      <dgm:t>
        <a:bodyPr/>
        <a:lstStyle/>
        <a:p>
          <a:r>
            <a:rPr lang="en-US" dirty="0" smtClean="0"/>
            <a:t>What is the context in the districts where novice teachers work?</a:t>
          </a:r>
          <a:endParaRPr lang="en-US" dirty="0"/>
        </a:p>
      </dgm:t>
    </dgm:pt>
    <dgm:pt modelId="{E34CF860-E92E-47A7-9520-10382D966241}" type="parTrans" cxnId="{9A768B37-7217-4896-A5CD-7DCCB1CAE5F0}">
      <dgm:prSet/>
      <dgm:spPr/>
      <dgm:t>
        <a:bodyPr/>
        <a:lstStyle/>
        <a:p>
          <a:endParaRPr lang="en-US"/>
        </a:p>
      </dgm:t>
    </dgm:pt>
    <dgm:pt modelId="{D253F434-69B1-4D17-B5BD-42BEA665F4C3}" type="sibTrans" cxnId="{9A768B37-7217-4896-A5CD-7DCCB1CAE5F0}">
      <dgm:prSet/>
      <dgm:spPr/>
      <dgm:t>
        <a:bodyPr/>
        <a:lstStyle/>
        <a:p>
          <a:endParaRPr lang="en-US"/>
        </a:p>
      </dgm:t>
    </dgm:pt>
    <dgm:pt modelId="{BAB90FE4-42FA-4A13-B3A5-4132BA36EEDD}">
      <dgm:prSet phldrT="[Text]"/>
      <dgm:spPr/>
      <dgm:t>
        <a:bodyPr/>
        <a:lstStyle/>
        <a:p>
          <a:r>
            <a:rPr lang="en-US" dirty="0" smtClean="0"/>
            <a:t>Teacher Retention and Mobility</a:t>
          </a:r>
          <a:endParaRPr lang="en-US" dirty="0"/>
        </a:p>
      </dgm:t>
    </dgm:pt>
    <dgm:pt modelId="{BCEB27BE-C2DC-4DBC-B28A-5D9B963ECD69}" type="parTrans" cxnId="{64C5CD2A-0D22-4F41-8EFF-4934524017E4}">
      <dgm:prSet/>
      <dgm:spPr/>
      <dgm:t>
        <a:bodyPr/>
        <a:lstStyle/>
        <a:p>
          <a:endParaRPr lang="en-US"/>
        </a:p>
      </dgm:t>
    </dgm:pt>
    <dgm:pt modelId="{C4176E72-07F8-46D0-AFB5-09DBB0A3DE35}" type="sibTrans" cxnId="{64C5CD2A-0D22-4F41-8EFF-4934524017E4}">
      <dgm:prSet/>
      <dgm:spPr/>
      <dgm:t>
        <a:bodyPr/>
        <a:lstStyle/>
        <a:p>
          <a:endParaRPr lang="en-US"/>
        </a:p>
      </dgm:t>
    </dgm:pt>
    <dgm:pt modelId="{537A059B-F5FC-4B4F-9005-A6F80DA522E8}">
      <dgm:prSet/>
      <dgm:spPr/>
      <dgm:t>
        <a:bodyPr/>
        <a:lstStyle/>
        <a:p>
          <a:r>
            <a:rPr lang="en-US" dirty="0" smtClean="0"/>
            <a:t>How frequency are teachers leaving?</a:t>
          </a:r>
          <a:endParaRPr lang="en-US" dirty="0"/>
        </a:p>
      </dgm:t>
    </dgm:pt>
    <dgm:pt modelId="{1A0D4CF1-AA46-4CC4-87FD-0E98FF3B4232}" type="parTrans" cxnId="{E4F0343A-835B-497F-B48A-A12C0E6D4974}">
      <dgm:prSet/>
      <dgm:spPr/>
      <dgm:t>
        <a:bodyPr/>
        <a:lstStyle/>
        <a:p>
          <a:endParaRPr lang="en-US"/>
        </a:p>
      </dgm:t>
    </dgm:pt>
    <dgm:pt modelId="{B6233460-16E0-487E-A5AF-DBD688A34244}" type="sibTrans" cxnId="{E4F0343A-835B-497F-B48A-A12C0E6D4974}">
      <dgm:prSet/>
      <dgm:spPr/>
      <dgm:t>
        <a:bodyPr/>
        <a:lstStyle/>
        <a:p>
          <a:endParaRPr lang="en-US"/>
        </a:p>
      </dgm:t>
    </dgm:pt>
    <dgm:pt modelId="{087E22BA-3F0E-4695-A0E2-79F3313A7A6A}">
      <dgm:prSet/>
      <dgm:spPr/>
      <dgm:t>
        <a:bodyPr/>
        <a:lstStyle/>
        <a:p>
          <a:r>
            <a:rPr lang="en-US" dirty="0" smtClean="0"/>
            <a:t>Are teachers more likely to leave in certain types of districts?</a:t>
          </a:r>
          <a:endParaRPr lang="en-US" dirty="0"/>
        </a:p>
      </dgm:t>
    </dgm:pt>
    <dgm:pt modelId="{A5FF9D49-59B5-4344-94FD-1D861A5ED0E2}" type="parTrans" cxnId="{6D0F3637-E828-400B-B13D-B098C6B17598}">
      <dgm:prSet/>
      <dgm:spPr/>
      <dgm:t>
        <a:bodyPr/>
        <a:lstStyle/>
        <a:p>
          <a:endParaRPr lang="en-US"/>
        </a:p>
      </dgm:t>
    </dgm:pt>
    <dgm:pt modelId="{57E8CAFE-2D1B-4813-81D9-E90C3010EC4F}" type="sibTrans" cxnId="{6D0F3637-E828-400B-B13D-B098C6B17598}">
      <dgm:prSet/>
      <dgm:spPr/>
      <dgm:t>
        <a:bodyPr/>
        <a:lstStyle/>
        <a:p>
          <a:endParaRPr lang="en-US"/>
        </a:p>
      </dgm:t>
    </dgm:pt>
    <dgm:pt modelId="{CAFA9BFB-83B2-4926-A3A3-939419E7E99E}" type="pres">
      <dgm:prSet presAssocID="{9A30F895-CF8F-4BD5-8548-8D30728798F0}" presName="linearFlow" presStyleCnt="0">
        <dgm:presLayoutVars>
          <dgm:dir/>
          <dgm:animLvl val="lvl"/>
          <dgm:resizeHandles val="exact"/>
        </dgm:presLayoutVars>
      </dgm:prSet>
      <dgm:spPr/>
      <dgm:t>
        <a:bodyPr/>
        <a:lstStyle/>
        <a:p>
          <a:endParaRPr lang="en-US"/>
        </a:p>
      </dgm:t>
    </dgm:pt>
    <dgm:pt modelId="{1D357B39-528B-4FDC-8F24-33E52A837A6C}" type="pres">
      <dgm:prSet presAssocID="{E0450B89-9A69-482C-95CE-9E79532750BE}" presName="composite" presStyleCnt="0"/>
      <dgm:spPr/>
    </dgm:pt>
    <dgm:pt modelId="{7B7CACED-7BB0-4318-8A39-AF0B2CA90A63}" type="pres">
      <dgm:prSet presAssocID="{E0450B89-9A69-482C-95CE-9E79532750BE}" presName="parTx" presStyleLbl="node1" presStyleIdx="0" presStyleCnt="4">
        <dgm:presLayoutVars>
          <dgm:chMax val="0"/>
          <dgm:chPref val="0"/>
          <dgm:bulletEnabled val="1"/>
        </dgm:presLayoutVars>
      </dgm:prSet>
      <dgm:spPr/>
      <dgm:t>
        <a:bodyPr/>
        <a:lstStyle/>
        <a:p>
          <a:endParaRPr lang="en-US"/>
        </a:p>
      </dgm:t>
    </dgm:pt>
    <dgm:pt modelId="{A39C9CAB-175F-4CCE-BD18-2BCBE7416CC0}" type="pres">
      <dgm:prSet presAssocID="{E0450B89-9A69-482C-95CE-9E79532750BE}" presName="parSh" presStyleLbl="node1" presStyleIdx="0" presStyleCnt="4"/>
      <dgm:spPr/>
      <dgm:t>
        <a:bodyPr/>
        <a:lstStyle/>
        <a:p>
          <a:endParaRPr lang="en-US"/>
        </a:p>
      </dgm:t>
    </dgm:pt>
    <dgm:pt modelId="{7D422432-6FE9-493D-8F25-9DC1F054DC08}" type="pres">
      <dgm:prSet presAssocID="{E0450B89-9A69-482C-95CE-9E79532750BE}" presName="desTx" presStyleLbl="fgAcc1" presStyleIdx="0" presStyleCnt="4">
        <dgm:presLayoutVars>
          <dgm:bulletEnabled val="1"/>
        </dgm:presLayoutVars>
      </dgm:prSet>
      <dgm:spPr/>
      <dgm:t>
        <a:bodyPr/>
        <a:lstStyle/>
        <a:p>
          <a:endParaRPr lang="en-US"/>
        </a:p>
      </dgm:t>
    </dgm:pt>
    <dgm:pt modelId="{7661FE5D-695C-478E-9335-FDD73B443207}" type="pres">
      <dgm:prSet presAssocID="{409C86C9-F13F-4C7A-8E62-8DD5FCB2DCF4}" presName="sibTrans" presStyleLbl="sibTrans2D1" presStyleIdx="0" presStyleCnt="3"/>
      <dgm:spPr/>
      <dgm:t>
        <a:bodyPr/>
        <a:lstStyle/>
        <a:p>
          <a:endParaRPr lang="en-US"/>
        </a:p>
      </dgm:t>
    </dgm:pt>
    <dgm:pt modelId="{F915F598-8379-4326-9963-C5FC079AB285}" type="pres">
      <dgm:prSet presAssocID="{409C86C9-F13F-4C7A-8E62-8DD5FCB2DCF4}" presName="connTx" presStyleLbl="sibTrans2D1" presStyleIdx="0" presStyleCnt="3"/>
      <dgm:spPr/>
      <dgm:t>
        <a:bodyPr/>
        <a:lstStyle/>
        <a:p>
          <a:endParaRPr lang="en-US"/>
        </a:p>
      </dgm:t>
    </dgm:pt>
    <dgm:pt modelId="{6CF6C218-3B7C-49A9-BA87-3A33C110DF70}" type="pres">
      <dgm:prSet presAssocID="{990AC970-63F4-4580-8904-389ED4190415}" presName="composite" presStyleCnt="0"/>
      <dgm:spPr/>
    </dgm:pt>
    <dgm:pt modelId="{2AF8E3DD-D4E4-4C9B-86FB-629A32B2CFA8}" type="pres">
      <dgm:prSet presAssocID="{990AC970-63F4-4580-8904-389ED4190415}" presName="parTx" presStyleLbl="node1" presStyleIdx="0" presStyleCnt="4">
        <dgm:presLayoutVars>
          <dgm:chMax val="0"/>
          <dgm:chPref val="0"/>
          <dgm:bulletEnabled val="1"/>
        </dgm:presLayoutVars>
      </dgm:prSet>
      <dgm:spPr/>
      <dgm:t>
        <a:bodyPr/>
        <a:lstStyle/>
        <a:p>
          <a:endParaRPr lang="en-US"/>
        </a:p>
      </dgm:t>
    </dgm:pt>
    <dgm:pt modelId="{03D1D950-E34E-4C65-B28A-B6B7F6B7A393}" type="pres">
      <dgm:prSet presAssocID="{990AC970-63F4-4580-8904-389ED4190415}" presName="parSh" presStyleLbl="node1" presStyleIdx="1" presStyleCnt="4"/>
      <dgm:spPr/>
      <dgm:t>
        <a:bodyPr/>
        <a:lstStyle/>
        <a:p>
          <a:endParaRPr lang="en-US"/>
        </a:p>
      </dgm:t>
    </dgm:pt>
    <dgm:pt modelId="{3F9F7D35-3B0A-4EFD-9987-C70847CBEB72}" type="pres">
      <dgm:prSet presAssocID="{990AC970-63F4-4580-8904-389ED4190415}" presName="desTx" presStyleLbl="fgAcc1" presStyleIdx="1" presStyleCnt="4">
        <dgm:presLayoutVars>
          <dgm:bulletEnabled val="1"/>
        </dgm:presLayoutVars>
      </dgm:prSet>
      <dgm:spPr/>
      <dgm:t>
        <a:bodyPr/>
        <a:lstStyle/>
        <a:p>
          <a:endParaRPr lang="en-US"/>
        </a:p>
      </dgm:t>
    </dgm:pt>
    <dgm:pt modelId="{021B5FDC-4742-4A78-9CC1-A76B85DEA667}" type="pres">
      <dgm:prSet presAssocID="{9D477479-A0FB-4ED8-A0D3-62D9A3F46A5C}" presName="sibTrans" presStyleLbl="sibTrans2D1" presStyleIdx="1" presStyleCnt="3"/>
      <dgm:spPr/>
      <dgm:t>
        <a:bodyPr/>
        <a:lstStyle/>
        <a:p>
          <a:endParaRPr lang="en-US"/>
        </a:p>
      </dgm:t>
    </dgm:pt>
    <dgm:pt modelId="{AAF0BF2B-8BE3-4FF1-85E9-17BB37EF1BAC}" type="pres">
      <dgm:prSet presAssocID="{9D477479-A0FB-4ED8-A0D3-62D9A3F46A5C}" presName="connTx" presStyleLbl="sibTrans2D1" presStyleIdx="1" presStyleCnt="3"/>
      <dgm:spPr/>
      <dgm:t>
        <a:bodyPr/>
        <a:lstStyle/>
        <a:p>
          <a:endParaRPr lang="en-US"/>
        </a:p>
      </dgm:t>
    </dgm:pt>
    <dgm:pt modelId="{49D72BE9-A119-49D4-A706-80285F7BDEAE}" type="pres">
      <dgm:prSet presAssocID="{C903CBFC-B620-4E93-B2F3-09DDF64DBFDF}" presName="composite" presStyleCnt="0"/>
      <dgm:spPr/>
    </dgm:pt>
    <dgm:pt modelId="{CD3E9D61-8319-444E-8FB4-14E09A079C99}" type="pres">
      <dgm:prSet presAssocID="{C903CBFC-B620-4E93-B2F3-09DDF64DBFDF}" presName="parTx" presStyleLbl="node1" presStyleIdx="1" presStyleCnt="4">
        <dgm:presLayoutVars>
          <dgm:chMax val="0"/>
          <dgm:chPref val="0"/>
          <dgm:bulletEnabled val="1"/>
        </dgm:presLayoutVars>
      </dgm:prSet>
      <dgm:spPr/>
      <dgm:t>
        <a:bodyPr/>
        <a:lstStyle/>
        <a:p>
          <a:endParaRPr lang="en-US"/>
        </a:p>
      </dgm:t>
    </dgm:pt>
    <dgm:pt modelId="{5DFA2053-3879-4231-BD94-C85614E87244}" type="pres">
      <dgm:prSet presAssocID="{C903CBFC-B620-4E93-B2F3-09DDF64DBFDF}" presName="parSh" presStyleLbl="node1" presStyleIdx="2" presStyleCnt="4"/>
      <dgm:spPr/>
      <dgm:t>
        <a:bodyPr/>
        <a:lstStyle/>
        <a:p>
          <a:endParaRPr lang="en-US"/>
        </a:p>
      </dgm:t>
    </dgm:pt>
    <dgm:pt modelId="{D57909F2-CF08-428C-8615-864A59F4AE3A}" type="pres">
      <dgm:prSet presAssocID="{C903CBFC-B620-4E93-B2F3-09DDF64DBFDF}" presName="desTx" presStyleLbl="fgAcc1" presStyleIdx="2" presStyleCnt="4">
        <dgm:presLayoutVars>
          <dgm:bulletEnabled val="1"/>
        </dgm:presLayoutVars>
      </dgm:prSet>
      <dgm:spPr/>
      <dgm:t>
        <a:bodyPr/>
        <a:lstStyle/>
        <a:p>
          <a:endParaRPr lang="en-US"/>
        </a:p>
      </dgm:t>
    </dgm:pt>
    <dgm:pt modelId="{8EB99B19-EEBE-4737-9D8A-6FB305F71D33}" type="pres">
      <dgm:prSet presAssocID="{660208D4-CDD5-4BB0-985F-59447E6A96B2}" presName="sibTrans" presStyleLbl="sibTrans2D1" presStyleIdx="2" presStyleCnt="3"/>
      <dgm:spPr/>
      <dgm:t>
        <a:bodyPr/>
        <a:lstStyle/>
        <a:p>
          <a:endParaRPr lang="en-US"/>
        </a:p>
      </dgm:t>
    </dgm:pt>
    <dgm:pt modelId="{E3D6E6BF-7347-4946-A77B-81F9E16EA6F8}" type="pres">
      <dgm:prSet presAssocID="{660208D4-CDD5-4BB0-985F-59447E6A96B2}" presName="connTx" presStyleLbl="sibTrans2D1" presStyleIdx="2" presStyleCnt="3"/>
      <dgm:spPr/>
      <dgm:t>
        <a:bodyPr/>
        <a:lstStyle/>
        <a:p>
          <a:endParaRPr lang="en-US"/>
        </a:p>
      </dgm:t>
    </dgm:pt>
    <dgm:pt modelId="{900689A4-0620-4D2A-8E4A-4C5C75113814}" type="pres">
      <dgm:prSet presAssocID="{BAB90FE4-42FA-4A13-B3A5-4132BA36EEDD}" presName="composite" presStyleCnt="0"/>
      <dgm:spPr/>
    </dgm:pt>
    <dgm:pt modelId="{85BB104B-1DEE-4AD9-A838-93453D30F0F6}" type="pres">
      <dgm:prSet presAssocID="{BAB90FE4-42FA-4A13-B3A5-4132BA36EEDD}" presName="parTx" presStyleLbl="node1" presStyleIdx="2" presStyleCnt="4">
        <dgm:presLayoutVars>
          <dgm:chMax val="0"/>
          <dgm:chPref val="0"/>
          <dgm:bulletEnabled val="1"/>
        </dgm:presLayoutVars>
      </dgm:prSet>
      <dgm:spPr/>
      <dgm:t>
        <a:bodyPr/>
        <a:lstStyle/>
        <a:p>
          <a:endParaRPr lang="en-US"/>
        </a:p>
      </dgm:t>
    </dgm:pt>
    <dgm:pt modelId="{A2D11DB7-AA33-42D6-B792-1E236516FDB1}" type="pres">
      <dgm:prSet presAssocID="{BAB90FE4-42FA-4A13-B3A5-4132BA36EEDD}" presName="parSh" presStyleLbl="node1" presStyleIdx="3" presStyleCnt="4"/>
      <dgm:spPr/>
      <dgm:t>
        <a:bodyPr/>
        <a:lstStyle/>
        <a:p>
          <a:endParaRPr lang="en-US"/>
        </a:p>
      </dgm:t>
    </dgm:pt>
    <dgm:pt modelId="{1DD9E658-460D-4912-B813-DBCF8CB10024}" type="pres">
      <dgm:prSet presAssocID="{BAB90FE4-42FA-4A13-B3A5-4132BA36EEDD}" presName="desTx" presStyleLbl="fgAcc1" presStyleIdx="3" presStyleCnt="4">
        <dgm:presLayoutVars>
          <dgm:bulletEnabled val="1"/>
        </dgm:presLayoutVars>
      </dgm:prSet>
      <dgm:spPr/>
      <dgm:t>
        <a:bodyPr/>
        <a:lstStyle/>
        <a:p>
          <a:endParaRPr lang="en-US"/>
        </a:p>
      </dgm:t>
    </dgm:pt>
  </dgm:ptLst>
  <dgm:cxnLst>
    <dgm:cxn modelId="{94A89A71-6983-4714-A587-2470B42ECBC5}" type="presOf" srcId="{537A059B-F5FC-4B4F-9005-A6F80DA522E8}" destId="{1DD9E658-460D-4912-B813-DBCF8CB10024}" srcOrd="0" destOrd="0" presId="urn:microsoft.com/office/officeart/2005/8/layout/process3"/>
    <dgm:cxn modelId="{0801A8F9-556E-49A5-8166-687436722C85}" srcId="{C903CBFC-B620-4E93-B2F3-09DDF64DBFDF}" destId="{00180FFA-EB1A-4632-9A24-4AD2339FF47C}" srcOrd="1" destOrd="0" parTransId="{C0D8CEE8-0F14-4856-88EE-352A532B0A8A}" sibTransId="{8C676691-9F1D-4B70-A420-E353FE0A8C25}"/>
    <dgm:cxn modelId="{2486E9B5-3D53-403D-BC48-37BFDE72B925}" srcId="{990AC970-63F4-4580-8904-389ED4190415}" destId="{40F7CF49-E3A6-45C6-A562-393170FEBD0C}" srcOrd="2" destOrd="0" parTransId="{3BB6419A-CB13-4077-9889-E74017A80975}" sibTransId="{0816A23A-2174-44E9-8146-533205B81CB9}"/>
    <dgm:cxn modelId="{7BDD87E2-111E-4E51-8338-24B29C8D9F3A}" type="presOf" srcId="{312FD40B-E97E-4425-9B66-151ABD46B5C7}" destId="{D57909F2-CF08-428C-8615-864A59F4AE3A}" srcOrd="0" destOrd="0" presId="urn:microsoft.com/office/officeart/2005/8/layout/process3"/>
    <dgm:cxn modelId="{BC64C273-5CAE-4849-AF51-C5217B04BA1F}" type="presOf" srcId="{9D477479-A0FB-4ED8-A0D3-62D9A3F46A5C}" destId="{021B5FDC-4742-4A78-9CC1-A76B85DEA667}" srcOrd="0" destOrd="0" presId="urn:microsoft.com/office/officeart/2005/8/layout/process3"/>
    <dgm:cxn modelId="{A8F82144-F3AA-4E36-B4EE-8BFEE74F5A70}" srcId="{9A30F895-CF8F-4BD5-8548-8D30728798F0}" destId="{E0450B89-9A69-482C-95CE-9E79532750BE}" srcOrd="0" destOrd="0" parTransId="{34E636FC-9DAA-49BC-B3E8-4A129FAFC8B8}" sibTransId="{409C86C9-F13F-4C7A-8E62-8DD5FCB2DCF4}"/>
    <dgm:cxn modelId="{4013747B-872E-42FE-A37A-0B3188C2A244}" type="presOf" srcId="{C903CBFC-B620-4E93-B2F3-09DDF64DBFDF}" destId="{5DFA2053-3879-4231-BD94-C85614E87244}" srcOrd="1" destOrd="0" presId="urn:microsoft.com/office/officeart/2005/8/layout/process3"/>
    <dgm:cxn modelId="{3384B8CF-C799-4CE1-A153-E82A61840701}" type="presOf" srcId="{09373974-613C-412A-B09E-4D7D2BA35815}" destId="{D57909F2-CF08-428C-8615-864A59F4AE3A}" srcOrd="0" destOrd="3" presId="urn:microsoft.com/office/officeart/2005/8/layout/process3"/>
    <dgm:cxn modelId="{3F8D6300-D3F4-4774-83B3-7CCB918F2195}" type="presOf" srcId="{409C86C9-F13F-4C7A-8E62-8DD5FCB2DCF4}" destId="{7661FE5D-695C-478E-9335-FDD73B443207}" srcOrd="0" destOrd="0" presId="urn:microsoft.com/office/officeart/2005/8/layout/process3"/>
    <dgm:cxn modelId="{08D8E43A-961E-405B-A9B4-7776338CA467}" type="presOf" srcId="{990AC970-63F4-4580-8904-389ED4190415}" destId="{03D1D950-E34E-4C65-B28A-B6B7F6B7A393}" srcOrd="1" destOrd="0" presId="urn:microsoft.com/office/officeart/2005/8/layout/process3"/>
    <dgm:cxn modelId="{D3B6DD26-F6E1-486F-89B2-6AF282094060}" type="presOf" srcId="{087E22BA-3F0E-4695-A0E2-79F3313A7A6A}" destId="{1DD9E658-460D-4912-B813-DBCF8CB10024}" srcOrd="0" destOrd="1" presId="urn:microsoft.com/office/officeart/2005/8/layout/process3"/>
    <dgm:cxn modelId="{E4F0343A-835B-497F-B48A-A12C0E6D4974}" srcId="{BAB90FE4-42FA-4A13-B3A5-4132BA36EEDD}" destId="{537A059B-F5FC-4B4F-9005-A6F80DA522E8}" srcOrd="0" destOrd="0" parTransId="{1A0D4CF1-AA46-4CC4-87FD-0E98FF3B4232}" sibTransId="{B6233460-16E0-487E-A5AF-DBD688A34244}"/>
    <dgm:cxn modelId="{03868982-578D-4C76-81A4-3AE8FD5C4259}" type="presOf" srcId="{409C86C9-F13F-4C7A-8E62-8DD5FCB2DCF4}" destId="{F915F598-8379-4326-9963-C5FC079AB285}" srcOrd="1" destOrd="0" presId="urn:microsoft.com/office/officeart/2005/8/layout/process3"/>
    <dgm:cxn modelId="{1A34A39A-6994-44F5-8DE2-D103FF21F18B}" type="presOf" srcId="{660208D4-CDD5-4BB0-985F-59447E6A96B2}" destId="{8EB99B19-EEBE-4737-9D8A-6FB305F71D33}" srcOrd="0" destOrd="0" presId="urn:microsoft.com/office/officeart/2005/8/layout/process3"/>
    <dgm:cxn modelId="{7B729137-B165-4327-AF8F-583B7439891E}" type="presOf" srcId="{F8DF7372-C38A-4D42-AA66-7994A774B948}" destId="{3F9F7D35-3B0A-4EFD-9987-C70847CBEB72}" srcOrd="0" destOrd="1" presId="urn:microsoft.com/office/officeart/2005/8/layout/process3"/>
    <dgm:cxn modelId="{74CE2937-0A75-4995-8A57-A561C7CCC51E}" type="presOf" srcId="{731A99A0-529D-4709-A115-FF0BF1759155}" destId="{3F9F7D35-3B0A-4EFD-9987-C70847CBEB72}" srcOrd="0" destOrd="0" presId="urn:microsoft.com/office/officeart/2005/8/layout/process3"/>
    <dgm:cxn modelId="{BED08DC7-1793-4B9A-A67C-FCF155BB58C1}" srcId="{9A30F895-CF8F-4BD5-8548-8D30728798F0}" destId="{C903CBFC-B620-4E93-B2F3-09DDF64DBFDF}" srcOrd="2" destOrd="0" parTransId="{35F35A2B-BF6A-4935-97FA-08A13EE3A26D}" sibTransId="{660208D4-CDD5-4BB0-985F-59447E6A96B2}"/>
    <dgm:cxn modelId="{933A6FF0-6AE3-4C47-B36A-6642EEEE2C1C}" type="presOf" srcId="{805D812F-5244-4A60-86E7-1CC61385980B}" destId="{D57909F2-CF08-428C-8615-864A59F4AE3A}" srcOrd="0" destOrd="2" presId="urn:microsoft.com/office/officeart/2005/8/layout/process3"/>
    <dgm:cxn modelId="{515BC395-32DC-4219-B33C-8F7599C71062}" type="presOf" srcId="{9A30F895-CF8F-4BD5-8548-8D30728798F0}" destId="{CAFA9BFB-83B2-4926-A3A3-939419E7E99E}" srcOrd="0" destOrd="0" presId="urn:microsoft.com/office/officeart/2005/8/layout/process3"/>
    <dgm:cxn modelId="{F83F89E0-62F6-40FC-874F-E5E70DFB127D}" type="presOf" srcId="{9D477479-A0FB-4ED8-A0D3-62D9A3F46A5C}" destId="{AAF0BF2B-8BE3-4FF1-85E9-17BB37EF1BAC}" srcOrd="1" destOrd="0" presId="urn:microsoft.com/office/officeart/2005/8/layout/process3"/>
    <dgm:cxn modelId="{EE162313-084C-4B75-9DF8-D56C23864AF8}" type="presOf" srcId="{BAB90FE4-42FA-4A13-B3A5-4132BA36EEDD}" destId="{85BB104B-1DEE-4AD9-A838-93453D30F0F6}" srcOrd="0" destOrd="0" presId="urn:microsoft.com/office/officeart/2005/8/layout/process3"/>
    <dgm:cxn modelId="{34A50279-135A-46C3-B855-119C09D2E146}" type="presOf" srcId="{E0450B89-9A69-482C-95CE-9E79532750BE}" destId="{7B7CACED-7BB0-4318-8A39-AF0B2CA90A63}" srcOrd="0" destOrd="0" presId="urn:microsoft.com/office/officeart/2005/8/layout/process3"/>
    <dgm:cxn modelId="{EB163740-3C1F-48FC-B00F-5A8A3715CC70}" srcId="{990AC970-63F4-4580-8904-389ED4190415}" destId="{731A99A0-529D-4709-A115-FF0BF1759155}" srcOrd="0" destOrd="0" parTransId="{81580566-392C-472E-9483-94796E01F756}" sibTransId="{97FFFC2C-78D9-436D-A00D-FCD9E4906235}"/>
    <dgm:cxn modelId="{D6CE36EC-74C9-45A9-97E1-9F5C29B059ED}" type="presOf" srcId="{C903CBFC-B620-4E93-B2F3-09DDF64DBFDF}" destId="{CD3E9D61-8319-444E-8FB4-14E09A079C99}" srcOrd="0" destOrd="0" presId="urn:microsoft.com/office/officeart/2005/8/layout/process3"/>
    <dgm:cxn modelId="{059170E3-E20E-4A48-9211-0DA3F35CF4AB}" type="presOf" srcId="{990AC970-63F4-4580-8904-389ED4190415}" destId="{2AF8E3DD-D4E4-4C9B-86FB-629A32B2CFA8}" srcOrd="0" destOrd="0" presId="urn:microsoft.com/office/officeart/2005/8/layout/process3"/>
    <dgm:cxn modelId="{2C9EA500-C230-474F-BADF-337B8F2768B4}" type="presOf" srcId="{E0450B89-9A69-482C-95CE-9E79532750BE}" destId="{A39C9CAB-175F-4CCE-BD18-2BCBE7416CC0}" srcOrd="1" destOrd="0" presId="urn:microsoft.com/office/officeart/2005/8/layout/process3"/>
    <dgm:cxn modelId="{13E37B1D-B83C-4110-AB81-DF035940A8A6}" srcId="{C903CBFC-B620-4E93-B2F3-09DDF64DBFDF}" destId="{805D812F-5244-4A60-86E7-1CC61385980B}" srcOrd="2" destOrd="0" parTransId="{4005B468-78F0-41F3-A665-437D6AF79DDC}" sibTransId="{AB8E9800-7B5B-4C90-9D7D-A693D1AB0810}"/>
    <dgm:cxn modelId="{64C5CD2A-0D22-4F41-8EFF-4934524017E4}" srcId="{9A30F895-CF8F-4BD5-8548-8D30728798F0}" destId="{BAB90FE4-42FA-4A13-B3A5-4132BA36EEDD}" srcOrd="3" destOrd="0" parTransId="{BCEB27BE-C2DC-4DBC-B28A-5D9B963ECD69}" sibTransId="{C4176E72-07F8-46D0-AFB5-09DBB0A3DE35}"/>
    <dgm:cxn modelId="{99C92904-9D19-4554-B894-87E08F7969AD}" srcId="{9A30F895-CF8F-4BD5-8548-8D30728798F0}" destId="{990AC970-63F4-4580-8904-389ED4190415}" srcOrd="1" destOrd="0" parTransId="{6476F0F4-4FC0-4D70-9BE7-B4255CB71C60}" sibTransId="{9D477479-A0FB-4ED8-A0D3-62D9A3F46A5C}"/>
    <dgm:cxn modelId="{9834BD52-3B0D-49A9-8C8A-C22EA984082D}" type="presOf" srcId="{00180FFA-EB1A-4632-9A24-4AD2339FF47C}" destId="{D57909F2-CF08-428C-8615-864A59F4AE3A}" srcOrd="0" destOrd="1" presId="urn:microsoft.com/office/officeart/2005/8/layout/process3"/>
    <dgm:cxn modelId="{06928578-E777-42C2-BCAC-C5F0D8428822}" type="presOf" srcId="{BAB90FE4-42FA-4A13-B3A5-4132BA36EEDD}" destId="{A2D11DB7-AA33-42D6-B792-1E236516FDB1}" srcOrd="1" destOrd="0" presId="urn:microsoft.com/office/officeart/2005/8/layout/process3"/>
    <dgm:cxn modelId="{9A768B37-7217-4896-A5CD-7DCCB1CAE5F0}" srcId="{C903CBFC-B620-4E93-B2F3-09DDF64DBFDF}" destId="{09373974-613C-412A-B09E-4D7D2BA35815}" srcOrd="3" destOrd="0" parTransId="{E34CF860-E92E-47A7-9520-10382D966241}" sibTransId="{D253F434-69B1-4D17-B5BD-42BEA665F4C3}"/>
    <dgm:cxn modelId="{D2887740-25B8-459D-A77C-8DEFA34D74D9}" srcId="{E0450B89-9A69-482C-95CE-9E79532750BE}" destId="{5279E636-EC16-4183-BE2D-A03ED67CD93C}" srcOrd="0" destOrd="0" parTransId="{822B13E6-1DD4-4903-9B01-4DC121B232A8}" sibTransId="{11C5DA19-EB77-4E82-BC7D-5C9E2BA0499D}"/>
    <dgm:cxn modelId="{7CD08DFC-7C44-4E9E-B041-016571B6D9F5}" type="presOf" srcId="{5279E636-EC16-4183-BE2D-A03ED67CD93C}" destId="{7D422432-6FE9-493D-8F25-9DC1F054DC08}" srcOrd="0" destOrd="0" presId="urn:microsoft.com/office/officeart/2005/8/layout/process3"/>
    <dgm:cxn modelId="{5133A5CE-BA34-4E9F-AB24-B4E9785E0119}" srcId="{C903CBFC-B620-4E93-B2F3-09DDF64DBFDF}" destId="{312FD40B-E97E-4425-9B66-151ABD46B5C7}" srcOrd="0" destOrd="0" parTransId="{5763D116-10DD-41C0-AF30-D89E15C8851A}" sibTransId="{F30B1D1D-947E-4393-BD76-99E168C18BFB}"/>
    <dgm:cxn modelId="{4E810284-D384-4593-A25F-1114C6D3AFB9}" type="presOf" srcId="{AC78565E-DCE6-4FC8-A7C4-40940D431EA8}" destId="{7D422432-6FE9-493D-8F25-9DC1F054DC08}" srcOrd="0" destOrd="1" presId="urn:microsoft.com/office/officeart/2005/8/layout/process3"/>
    <dgm:cxn modelId="{6D0F3637-E828-400B-B13D-B098C6B17598}" srcId="{BAB90FE4-42FA-4A13-B3A5-4132BA36EEDD}" destId="{087E22BA-3F0E-4695-A0E2-79F3313A7A6A}" srcOrd="1" destOrd="0" parTransId="{A5FF9D49-59B5-4344-94FD-1D861A5ED0E2}" sibTransId="{57E8CAFE-2D1B-4813-81D9-E90C3010EC4F}"/>
    <dgm:cxn modelId="{6C692D52-1B45-4F02-9414-648E3CD10167}" srcId="{990AC970-63F4-4580-8904-389ED4190415}" destId="{F8DF7372-C38A-4D42-AA66-7994A774B948}" srcOrd="1" destOrd="0" parTransId="{B0F964ED-9356-40BE-80C6-C17F350ED654}" sibTransId="{36DF7EB9-4BFA-4F22-AF39-1B0F79017236}"/>
    <dgm:cxn modelId="{69851A5B-AAC1-4F9C-9219-03F157BBEB3A}" srcId="{E0450B89-9A69-482C-95CE-9E79532750BE}" destId="{AC78565E-DCE6-4FC8-A7C4-40940D431EA8}" srcOrd="1" destOrd="0" parTransId="{23B262D2-9B62-4162-95ED-455AA5D240F3}" sibTransId="{AD2CD847-0235-4771-AEBD-C3305D0CA38F}"/>
    <dgm:cxn modelId="{3943DA8C-3A6E-4B92-B74C-65652515040D}" type="presOf" srcId="{660208D4-CDD5-4BB0-985F-59447E6A96B2}" destId="{E3D6E6BF-7347-4946-A77B-81F9E16EA6F8}" srcOrd="1" destOrd="0" presId="urn:microsoft.com/office/officeart/2005/8/layout/process3"/>
    <dgm:cxn modelId="{9253CCA5-8539-44F3-9665-6212618D7297}" type="presOf" srcId="{40F7CF49-E3A6-45C6-A562-393170FEBD0C}" destId="{3F9F7D35-3B0A-4EFD-9987-C70847CBEB72}" srcOrd="0" destOrd="2" presId="urn:microsoft.com/office/officeart/2005/8/layout/process3"/>
    <dgm:cxn modelId="{2B9A80C8-578F-4C7E-830A-C2A071AD10DB}" type="presParOf" srcId="{CAFA9BFB-83B2-4926-A3A3-939419E7E99E}" destId="{1D357B39-528B-4FDC-8F24-33E52A837A6C}" srcOrd="0" destOrd="0" presId="urn:microsoft.com/office/officeart/2005/8/layout/process3"/>
    <dgm:cxn modelId="{A5B87D0C-32E7-477D-9704-09CC051CAE97}" type="presParOf" srcId="{1D357B39-528B-4FDC-8F24-33E52A837A6C}" destId="{7B7CACED-7BB0-4318-8A39-AF0B2CA90A63}" srcOrd="0" destOrd="0" presId="urn:microsoft.com/office/officeart/2005/8/layout/process3"/>
    <dgm:cxn modelId="{D4C35F59-7391-4FD0-BEC7-D98C54F3E0CE}" type="presParOf" srcId="{1D357B39-528B-4FDC-8F24-33E52A837A6C}" destId="{A39C9CAB-175F-4CCE-BD18-2BCBE7416CC0}" srcOrd="1" destOrd="0" presId="urn:microsoft.com/office/officeart/2005/8/layout/process3"/>
    <dgm:cxn modelId="{E9234C75-AAA7-47E7-957D-C9ADB7F2E20F}" type="presParOf" srcId="{1D357B39-528B-4FDC-8F24-33E52A837A6C}" destId="{7D422432-6FE9-493D-8F25-9DC1F054DC08}" srcOrd="2" destOrd="0" presId="urn:microsoft.com/office/officeart/2005/8/layout/process3"/>
    <dgm:cxn modelId="{E13B28C7-86C3-4B5E-90C3-E193CA7778CA}" type="presParOf" srcId="{CAFA9BFB-83B2-4926-A3A3-939419E7E99E}" destId="{7661FE5D-695C-478E-9335-FDD73B443207}" srcOrd="1" destOrd="0" presId="urn:microsoft.com/office/officeart/2005/8/layout/process3"/>
    <dgm:cxn modelId="{8586A70E-33FB-4C69-B5B7-9A54FCE5CA38}" type="presParOf" srcId="{7661FE5D-695C-478E-9335-FDD73B443207}" destId="{F915F598-8379-4326-9963-C5FC079AB285}" srcOrd="0" destOrd="0" presId="urn:microsoft.com/office/officeart/2005/8/layout/process3"/>
    <dgm:cxn modelId="{66754D05-9F61-4936-80BD-C3B9D97815CE}" type="presParOf" srcId="{CAFA9BFB-83B2-4926-A3A3-939419E7E99E}" destId="{6CF6C218-3B7C-49A9-BA87-3A33C110DF70}" srcOrd="2" destOrd="0" presId="urn:microsoft.com/office/officeart/2005/8/layout/process3"/>
    <dgm:cxn modelId="{FC9D1CBF-B5FF-4463-A297-FCBCAE5970A1}" type="presParOf" srcId="{6CF6C218-3B7C-49A9-BA87-3A33C110DF70}" destId="{2AF8E3DD-D4E4-4C9B-86FB-629A32B2CFA8}" srcOrd="0" destOrd="0" presId="urn:microsoft.com/office/officeart/2005/8/layout/process3"/>
    <dgm:cxn modelId="{AC39C209-90ED-4B5C-ABFD-524F89DFF39F}" type="presParOf" srcId="{6CF6C218-3B7C-49A9-BA87-3A33C110DF70}" destId="{03D1D950-E34E-4C65-B28A-B6B7F6B7A393}" srcOrd="1" destOrd="0" presId="urn:microsoft.com/office/officeart/2005/8/layout/process3"/>
    <dgm:cxn modelId="{B977BF06-0756-4981-A52A-7FABAD37E229}" type="presParOf" srcId="{6CF6C218-3B7C-49A9-BA87-3A33C110DF70}" destId="{3F9F7D35-3B0A-4EFD-9987-C70847CBEB72}" srcOrd="2" destOrd="0" presId="urn:microsoft.com/office/officeart/2005/8/layout/process3"/>
    <dgm:cxn modelId="{F1057A9F-184A-4D3D-AEED-23D0332CF821}" type="presParOf" srcId="{CAFA9BFB-83B2-4926-A3A3-939419E7E99E}" destId="{021B5FDC-4742-4A78-9CC1-A76B85DEA667}" srcOrd="3" destOrd="0" presId="urn:microsoft.com/office/officeart/2005/8/layout/process3"/>
    <dgm:cxn modelId="{8CD72447-C915-469D-B607-0B1B199EDCAE}" type="presParOf" srcId="{021B5FDC-4742-4A78-9CC1-A76B85DEA667}" destId="{AAF0BF2B-8BE3-4FF1-85E9-17BB37EF1BAC}" srcOrd="0" destOrd="0" presId="urn:microsoft.com/office/officeart/2005/8/layout/process3"/>
    <dgm:cxn modelId="{1D4B76BB-1F3E-4EC4-9700-09842A7D8198}" type="presParOf" srcId="{CAFA9BFB-83B2-4926-A3A3-939419E7E99E}" destId="{49D72BE9-A119-49D4-A706-80285F7BDEAE}" srcOrd="4" destOrd="0" presId="urn:microsoft.com/office/officeart/2005/8/layout/process3"/>
    <dgm:cxn modelId="{4F107FDE-A59F-4EA5-B86A-BC038EB31285}" type="presParOf" srcId="{49D72BE9-A119-49D4-A706-80285F7BDEAE}" destId="{CD3E9D61-8319-444E-8FB4-14E09A079C99}" srcOrd="0" destOrd="0" presId="urn:microsoft.com/office/officeart/2005/8/layout/process3"/>
    <dgm:cxn modelId="{8C011277-968E-44E9-BAEA-1E9A44C67256}" type="presParOf" srcId="{49D72BE9-A119-49D4-A706-80285F7BDEAE}" destId="{5DFA2053-3879-4231-BD94-C85614E87244}" srcOrd="1" destOrd="0" presId="urn:microsoft.com/office/officeart/2005/8/layout/process3"/>
    <dgm:cxn modelId="{70562953-118C-4A62-8C6C-C4C15E0909C1}" type="presParOf" srcId="{49D72BE9-A119-49D4-A706-80285F7BDEAE}" destId="{D57909F2-CF08-428C-8615-864A59F4AE3A}" srcOrd="2" destOrd="0" presId="urn:microsoft.com/office/officeart/2005/8/layout/process3"/>
    <dgm:cxn modelId="{1CA438E9-E988-464F-9182-05481D580CF7}" type="presParOf" srcId="{CAFA9BFB-83B2-4926-A3A3-939419E7E99E}" destId="{8EB99B19-EEBE-4737-9D8A-6FB305F71D33}" srcOrd="5" destOrd="0" presId="urn:microsoft.com/office/officeart/2005/8/layout/process3"/>
    <dgm:cxn modelId="{FB7F757D-8D3D-42CC-83D9-62097D3F0EC9}" type="presParOf" srcId="{8EB99B19-EEBE-4737-9D8A-6FB305F71D33}" destId="{E3D6E6BF-7347-4946-A77B-81F9E16EA6F8}" srcOrd="0" destOrd="0" presId="urn:microsoft.com/office/officeart/2005/8/layout/process3"/>
    <dgm:cxn modelId="{58D8F993-458D-4F5A-B7A1-E04E9FE73688}" type="presParOf" srcId="{CAFA9BFB-83B2-4926-A3A3-939419E7E99E}" destId="{900689A4-0620-4D2A-8E4A-4C5C75113814}" srcOrd="6" destOrd="0" presId="urn:microsoft.com/office/officeart/2005/8/layout/process3"/>
    <dgm:cxn modelId="{29EBEF05-621B-4EAF-82CF-40BCAD01A299}" type="presParOf" srcId="{900689A4-0620-4D2A-8E4A-4C5C75113814}" destId="{85BB104B-1DEE-4AD9-A838-93453D30F0F6}" srcOrd="0" destOrd="0" presId="urn:microsoft.com/office/officeart/2005/8/layout/process3"/>
    <dgm:cxn modelId="{886130D1-C3B7-4AAC-B28D-9A4ED35785D2}" type="presParOf" srcId="{900689A4-0620-4D2A-8E4A-4C5C75113814}" destId="{A2D11DB7-AA33-42D6-B792-1E236516FDB1}" srcOrd="1" destOrd="0" presId="urn:microsoft.com/office/officeart/2005/8/layout/process3"/>
    <dgm:cxn modelId="{081BB714-B651-46A2-9465-0E856D86EFDD}" type="presParOf" srcId="{900689A4-0620-4D2A-8E4A-4C5C75113814}" destId="{1DD9E658-460D-4912-B813-DBCF8CB1002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823E6-AABC-41A6-AAC5-8D76CD11BD9E}">
      <dsp:nvSpPr>
        <dsp:cNvPr id="0" name=""/>
        <dsp:cNvSpPr/>
      </dsp:nvSpPr>
      <dsp:spPr>
        <a:xfrm>
          <a:off x="0" y="524274"/>
          <a:ext cx="2286000"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General</a:t>
          </a:r>
          <a:endParaRPr lang="en-US" sz="1900" kern="1200" dirty="0"/>
        </a:p>
      </dsp:txBody>
      <dsp:txXfrm>
        <a:off x="0" y="524274"/>
        <a:ext cx="2286000" cy="376200"/>
      </dsp:txXfrm>
    </dsp:sp>
    <dsp:sp modelId="{8A81E7C3-2E95-4845-89DA-6FF805CF8586}">
      <dsp:nvSpPr>
        <dsp:cNvPr id="0" name=""/>
        <dsp:cNvSpPr/>
      </dsp:nvSpPr>
      <dsp:spPr>
        <a:xfrm>
          <a:off x="2285999" y="195099"/>
          <a:ext cx="457200" cy="103455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509772-1C42-4E74-A5C8-4296590573AE}">
      <dsp:nvSpPr>
        <dsp:cNvPr id="0" name=""/>
        <dsp:cNvSpPr/>
      </dsp:nvSpPr>
      <dsp:spPr>
        <a:xfrm>
          <a:off x="2926079" y="195099"/>
          <a:ext cx="6217920" cy="103455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Authority to Collect</a:t>
          </a:r>
          <a:endParaRPr lang="en-US" sz="1900" kern="1200" dirty="0"/>
        </a:p>
        <a:p>
          <a:pPr marL="171450" lvl="1" indent="-171450" algn="l" defTabSz="844550">
            <a:lnSpc>
              <a:spcPct val="90000"/>
            </a:lnSpc>
            <a:spcBef>
              <a:spcPct val="0"/>
            </a:spcBef>
            <a:spcAft>
              <a:spcPct val="15000"/>
            </a:spcAft>
            <a:buChar char="••"/>
          </a:pPr>
          <a:r>
            <a:rPr lang="en-US" sz="1900" kern="1200" dirty="0" smtClean="0"/>
            <a:t>Overall Process</a:t>
          </a:r>
          <a:endParaRPr lang="en-US" sz="1900" kern="1200" dirty="0"/>
        </a:p>
        <a:p>
          <a:pPr marL="171450" lvl="1" indent="-171450" algn="l" defTabSz="844550">
            <a:lnSpc>
              <a:spcPct val="90000"/>
            </a:lnSpc>
            <a:spcBef>
              <a:spcPct val="0"/>
            </a:spcBef>
            <a:spcAft>
              <a:spcPct val="15000"/>
            </a:spcAft>
            <a:buChar char="••"/>
          </a:pPr>
          <a:r>
            <a:rPr lang="en-US" sz="1900" kern="1200" dirty="0" smtClean="0"/>
            <a:t>Timeline</a:t>
          </a:r>
          <a:endParaRPr lang="en-US" sz="1900" kern="1200" dirty="0"/>
        </a:p>
      </dsp:txBody>
      <dsp:txXfrm>
        <a:off x="2926079" y="195099"/>
        <a:ext cx="6217920" cy="1034550"/>
      </dsp:txXfrm>
    </dsp:sp>
    <dsp:sp modelId="{C9AB40BF-4024-42BE-ADBB-4C1EF8570A56}">
      <dsp:nvSpPr>
        <dsp:cNvPr id="0" name=""/>
        <dsp:cNvSpPr/>
      </dsp:nvSpPr>
      <dsp:spPr>
        <a:xfrm>
          <a:off x="0" y="1347646"/>
          <a:ext cx="2283767" cy="63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Statewide Standard Course Codes </a:t>
          </a:r>
          <a:endParaRPr lang="en-US" sz="1900" kern="1200" dirty="0"/>
        </a:p>
      </dsp:txBody>
      <dsp:txXfrm>
        <a:off x="0" y="1347646"/>
        <a:ext cx="2283767" cy="634837"/>
      </dsp:txXfrm>
    </dsp:sp>
    <dsp:sp modelId="{A360DBA4-5E86-43B2-A501-CB60F5A42D9F}">
      <dsp:nvSpPr>
        <dsp:cNvPr id="0" name=""/>
        <dsp:cNvSpPr/>
      </dsp:nvSpPr>
      <dsp:spPr>
        <a:xfrm>
          <a:off x="2283767" y="1298049"/>
          <a:ext cx="456753" cy="73403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AC55E9-E7E5-44C6-845C-2C1628B2376B}">
      <dsp:nvSpPr>
        <dsp:cNvPr id="0" name=""/>
        <dsp:cNvSpPr/>
      </dsp:nvSpPr>
      <dsp:spPr>
        <a:xfrm>
          <a:off x="2923222" y="1298049"/>
          <a:ext cx="6211847" cy="734030"/>
        </a:xfrm>
        <a:prstGeom prst="rect">
          <a:avLst/>
        </a:prstGeom>
        <a:gradFill rotWithShape="0">
          <a:gsLst>
            <a:gs pos="0">
              <a:schemeClr val="accent1">
                <a:shade val="80000"/>
                <a:hueOff val="67816"/>
                <a:satOff val="1294"/>
                <a:lumOff val="5714"/>
                <a:alphaOff val="0"/>
                <a:satMod val="103000"/>
                <a:lumMod val="102000"/>
                <a:tint val="94000"/>
              </a:schemeClr>
            </a:gs>
            <a:gs pos="50000">
              <a:schemeClr val="accent1">
                <a:shade val="80000"/>
                <a:hueOff val="67816"/>
                <a:satOff val="1294"/>
                <a:lumOff val="5714"/>
                <a:alphaOff val="0"/>
                <a:satMod val="110000"/>
                <a:lumMod val="100000"/>
                <a:shade val="100000"/>
              </a:schemeClr>
            </a:gs>
            <a:gs pos="100000">
              <a:schemeClr val="accent1">
                <a:shade val="80000"/>
                <a:hueOff val="67816"/>
                <a:satOff val="1294"/>
                <a:lumOff val="57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Overview</a:t>
          </a:r>
          <a:endParaRPr lang="en-US" sz="1900" kern="1200" dirty="0"/>
        </a:p>
        <a:p>
          <a:pPr marL="171450" lvl="1" indent="-171450" algn="l" defTabSz="844550">
            <a:lnSpc>
              <a:spcPct val="90000"/>
            </a:lnSpc>
            <a:spcBef>
              <a:spcPct val="0"/>
            </a:spcBef>
            <a:spcAft>
              <a:spcPct val="15000"/>
            </a:spcAft>
            <a:buChar char="••"/>
          </a:pPr>
          <a:r>
            <a:rPr lang="en-US" sz="1900" kern="1200" dirty="0" smtClean="0"/>
            <a:t>2019-2020 Steps</a:t>
          </a:r>
          <a:endParaRPr lang="en-US" sz="1900" kern="1200" dirty="0"/>
        </a:p>
      </dsp:txBody>
      <dsp:txXfrm>
        <a:off x="2923222" y="1298049"/>
        <a:ext cx="6211847" cy="734030"/>
      </dsp:txXfrm>
    </dsp:sp>
    <dsp:sp modelId="{E1506E21-4F36-4CF6-95D6-2AD90B9BC8F3}">
      <dsp:nvSpPr>
        <dsp:cNvPr id="0" name=""/>
        <dsp:cNvSpPr/>
      </dsp:nvSpPr>
      <dsp:spPr>
        <a:xfrm>
          <a:off x="0" y="2276824"/>
          <a:ext cx="228376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TSDL Interchange</a:t>
          </a:r>
          <a:endParaRPr lang="en-US" sz="1900" kern="1200" dirty="0"/>
        </a:p>
      </dsp:txBody>
      <dsp:txXfrm>
        <a:off x="0" y="2276824"/>
        <a:ext cx="2283767" cy="376200"/>
      </dsp:txXfrm>
    </dsp:sp>
    <dsp:sp modelId="{7DB7D521-F609-4B4E-92BC-11A1C0DCFAA2}">
      <dsp:nvSpPr>
        <dsp:cNvPr id="0" name=""/>
        <dsp:cNvSpPr/>
      </dsp:nvSpPr>
      <dsp:spPr>
        <a:xfrm>
          <a:off x="2283767" y="2100480"/>
          <a:ext cx="456753" cy="728887"/>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B58268-8D5C-4BCC-B5B5-2A63761353A5}">
      <dsp:nvSpPr>
        <dsp:cNvPr id="0" name=""/>
        <dsp:cNvSpPr/>
      </dsp:nvSpPr>
      <dsp:spPr>
        <a:xfrm>
          <a:off x="2923222" y="2100480"/>
          <a:ext cx="6211847" cy="728887"/>
        </a:xfrm>
        <a:prstGeom prst="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Interchange Process</a:t>
          </a:r>
          <a:endParaRPr lang="en-US" sz="1900" kern="1200" dirty="0"/>
        </a:p>
        <a:p>
          <a:pPr marL="171450" lvl="1" indent="-171450" algn="l" defTabSz="844550">
            <a:lnSpc>
              <a:spcPct val="90000"/>
            </a:lnSpc>
            <a:spcBef>
              <a:spcPct val="0"/>
            </a:spcBef>
            <a:spcAft>
              <a:spcPct val="15000"/>
            </a:spcAft>
            <a:buChar char="••"/>
          </a:pPr>
          <a:r>
            <a:rPr lang="en-US" sz="1900" kern="1200" dirty="0" smtClean="0"/>
            <a:t>Resources</a:t>
          </a:r>
          <a:endParaRPr lang="en-US" sz="1900" kern="1200" dirty="0"/>
        </a:p>
      </dsp:txBody>
      <dsp:txXfrm>
        <a:off x="2923222" y="2100480"/>
        <a:ext cx="6211847" cy="728887"/>
      </dsp:txXfrm>
    </dsp:sp>
    <dsp:sp modelId="{F0F42E3F-15F1-4975-8D5F-80332A814E94}">
      <dsp:nvSpPr>
        <dsp:cNvPr id="0" name=""/>
        <dsp:cNvSpPr/>
      </dsp:nvSpPr>
      <dsp:spPr>
        <a:xfrm>
          <a:off x="0" y="3379774"/>
          <a:ext cx="228376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Data Uses</a:t>
          </a:r>
          <a:endParaRPr lang="en-US" sz="1900" kern="1200" dirty="0"/>
        </a:p>
      </dsp:txBody>
      <dsp:txXfrm>
        <a:off x="0" y="3379774"/>
        <a:ext cx="2283767" cy="376200"/>
      </dsp:txXfrm>
    </dsp:sp>
    <dsp:sp modelId="{505C765E-5BDA-4F22-BFEE-882787BD38A8}">
      <dsp:nvSpPr>
        <dsp:cNvPr id="0" name=""/>
        <dsp:cNvSpPr/>
      </dsp:nvSpPr>
      <dsp:spPr>
        <a:xfrm>
          <a:off x="2283767" y="2897768"/>
          <a:ext cx="456753" cy="1340212"/>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3EA523-F96D-46D9-BCB8-79A4EA1CEAAB}">
      <dsp:nvSpPr>
        <dsp:cNvPr id="0" name=""/>
        <dsp:cNvSpPr/>
      </dsp:nvSpPr>
      <dsp:spPr>
        <a:xfrm>
          <a:off x="2923222" y="2897768"/>
          <a:ext cx="6211847" cy="1340212"/>
        </a:xfrm>
        <a:prstGeom prst="rect">
          <a:avLst/>
        </a:prstGeom>
        <a:gradFill rotWithShape="0">
          <a:gsLst>
            <a:gs pos="0">
              <a:schemeClr val="accent1">
                <a:shade val="80000"/>
                <a:hueOff val="203448"/>
                <a:satOff val="3881"/>
                <a:lumOff val="17141"/>
                <a:alphaOff val="0"/>
                <a:satMod val="103000"/>
                <a:lumMod val="102000"/>
                <a:tint val="94000"/>
              </a:schemeClr>
            </a:gs>
            <a:gs pos="50000">
              <a:schemeClr val="accent1">
                <a:shade val="80000"/>
                <a:hueOff val="203448"/>
                <a:satOff val="3881"/>
                <a:lumOff val="17141"/>
                <a:alphaOff val="0"/>
                <a:satMod val="110000"/>
                <a:lumMod val="100000"/>
                <a:shade val="100000"/>
              </a:schemeClr>
            </a:gs>
            <a:gs pos="100000">
              <a:schemeClr val="accent1">
                <a:shade val="80000"/>
                <a:hueOff val="203448"/>
                <a:satOff val="3881"/>
                <a:lumOff val="171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Populate CRDC</a:t>
          </a:r>
          <a:endParaRPr lang="en-US" sz="1900" kern="1200" dirty="0"/>
        </a:p>
        <a:p>
          <a:pPr marL="171450" lvl="1" indent="-171450" algn="l" defTabSz="844550">
            <a:lnSpc>
              <a:spcPct val="90000"/>
            </a:lnSpc>
            <a:spcBef>
              <a:spcPct val="0"/>
            </a:spcBef>
            <a:spcAft>
              <a:spcPct val="15000"/>
            </a:spcAft>
            <a:buChar char="••"/>
          </a:pPr>
          <a:r>
            <a:rPr lang="en-US" sz="1900" kern="1200" dirty="0" smtClean="0"/>
            <a:t>Migrant Student Reporting</a:t>
          </a:r>
          <a:endParaRPr lang="en-US" sz="1900" kern="1200" dirty="0"/>
        </a:p>
        <a:p>
          <a:pPr marL="171450" lvl="1" indent="-171450" algn="l" defTabSz="844550">
            <a:lnSpc>
              <a:spcPct val="90000"/>
            </a:lnSpc>
            <a:spcBef>
              <a:spcPct val="0"/>
            </a:spcBef>
            <a:spcAft>
              <a:spcPct val="15000"/>
            </a:spcAft>
            <a:buChar char="••"/>
          </a:pPr>
          <a:r>
            <a:rPr lang="en-US" sz="1900" kern="1200" dirty="0" smtClean="0"/>
            <a:t>Course Participation Reports</a:t>
          </a:r>
          <a:endParaRPr lang="en-US" sz="1900" kern="1200" dirty="0"/>
        </a:p>
        <a:p>
          <a:pPr marL="171450" lvl="1" indent="-171450" algn="l" defTabSz="844550">
            <a:lnSpc>
              <a:spcPct val="90000"/>
            </a:lnSpc>
            <a:spcBef>
              <a:spcPct val="0"/>
            </a:spcBef>
            <a:spcAft>
              <a:spcPct val="15000"/>
            </a:spcAft>
            <a:buChar char="••"/>
          </a:pPr>
          <a:r>
            <a:rPr lang="en-US" sz="1900" kern="1200" dirty="0" smtClean="0"/>
            <a:t>Educator Preparation Program Report</a:t>
          </a:r>
          <a:endParaRPr lang="en-US" sz="1900" kern="1200" dirty="0"/>
        </a:p>
      </dsp:txBody>
      <dsp:txXfrm>
        <a:off x="2923222" y="2897768"/>
        <a:ext cx="6211847" cy="1340212"/>
      </dsp:txXfrm>
    </dsp:sp>
    <dsp:sp modelId="{428B734A-953B-4C28-B769-70B1AD27DBD9}">
      <dsp:nvSpPr>
        <dsp:cNvPr id="0" name=""/>
        <dsp:cNvSpPr/>
      </dsp:nvSpPr>
      <dsp:spPr>
        <a:xfrm>
          <a:off x="0" y="4482724"/>
          <a:ext cx="2286000"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Resources</a:t>
          </a:r>
          <a:endParaRPr lang="en-US" sz="1900" kern="1200" dirty="0"/>
        </a:p>
      </dsp:txBody>
      <dsp:txXfrm>
        <a:off x="0" y="4482724"/>
        <a:ext cx="2286000" cy="376200"/>
      </dsp:txXfrm>
    </dsp:sp>
    <dsp:sp modelId="{F51D209D-07C2-4A87-82C8-D42EBB934F97}">
      <dsp:nvSpPr>
        <dsp:cNvPr id="0" name=""/>
        <dsp:cNvSpPr/>
      </dsp:nvSpPr>
      <dsp:spPr>
        <a:xfrm>
          <a:off x="2285999" y="4306380"/>
          <a:ext cx="457200" cy="728887"/>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FA6B60-3633-43D0-AA74-529919743E14}">
      <dsp:nvSpPr>
        <dsp:cNvPr id="0" name=""/>
        <dsp:cNvSpPr/>
      </dsp:nvSpPr>
      <dsp:spPr>
        <a:xfrm>
          <a:off x="2926079" y="4306380"/>
          <a:ext cx="6217920" cy="728887"/>
        </a:xfrm>
        <a:prstGeom prst="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Online</a:t>
          </a:r>
          <a:endParaRPr lang="en-US" sz="1900" kern="1200" dirty="0"/>
        </a:p>
        <a:p>
          <a:pPr marL="171450" lvl="1" indent="-171450" algn="l" defTabSz="844550">
            <a:lnSpc>
              <a:spcPct val="90000"/>
            </a:lnSpc>
            <a:spcBef>
              <a:spcPct val="0"/>
            </a:spcBef>
            <a:spcAft>
              <a:spcPct val="15000"/>
            </a:spcAft>
            <a:buChar char="••"/>
          </a:pPr>
          <a:r>
            <a:rPr lang="en-US" sz="1900" kern="1200" dirty="0" smtClean="0"/>
            <a:t>Contacts</a:t>
          </a:r>
          <a:endParaRPr lang="en-US" sz="1900" kern="1200" dirty="0"/>
        </a:p>
      </dsp:txBody>
      <dsp:txXfrm>
        <a:off x="2926079" y="4306380"/>
        <a:ext cx="6217920" cy="728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96CA6-B63D-4AAA-8C1D-4704A615501F}">
      <dsp:nvSpPr>
        <dsp:cNvPr id="0" name=""/>
        <dsp:cNvSpPr/>
      </dsp:nvSpPr>
      <dsp:spPr>
        <a:xfrm>
          <a:off x="1388" y="171397"/>
          <a:ext cx="1745163" cy="9982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SSCC</a:t>
          </a:r>
          <a:endParaRPr lang="en-US" sz="1700" kern="1200" dirty="0"/>
        </a:p>
      </dsp:txBody>
      <dsp:txXfrm>
        <a:off x="1388" y="171397"/>
        <a:ext cx="1745163" cy="665492"/>
      </dsp:txXfrm>
    </dsp:sp>
    <dsp:sp modelId="{61D75B39-82D6-40BE-A0F5-F1073C8C2D28}">
      <dsp:nvSpPr>
        <dsp:cNvPr id="0" name=""/>
        <dsp:cNvSpPr/>
      </dsp:nvSpPr>
      <dsp:spPr>
        <a:xfrm>
          <a:off x="358831" y="836889"/>
          <a:ext cx="1745163" cy="334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Map new Courses to SCED Codes</a:t>
          </a:r>
          <a:endParaRPr lang="en-US" sz="1700" kern="1200" dirty="0"/>
        </a:p>
        <a:p>
          <a:pPr marL="171450" lvl="1" indent="-171450" algn="l" defTabSz="755650">
            <a:lnSpc>
              <a:spcPct val="90000"/>
            </a:lnSpc>
            <a:spcBef>
              <a:spcPct val="0"/>
            </a:spcBef>
            <a:spcAft>
              <a:spcPct val="15000"/>
            </a:spcAft>
            <a:buChar char="••"/>
          </a:pPr>
          <a:r>
            <a:rPr lang="en-US" sz="1700" kern="1200" dirty="0" smtClean="0"/>
            <a:t>Prior year mapped courses will be rolled over for 2019-2020 automatically</a:t>
          </a:r>
          <a:endParaRPr lang="en-US" sz="1700" kern="1200" dirty="0"/>
        </a:p>
      </dsp:txBody>
      <dsp:txXfrm>
        <a:off x="409945" y="888003"/>
        <a:ext cx="1642935" cy="3240822"/>
      </dsp:txXfrm>
    </dsp:sp>
    <dsp:sp modelId="{5D64B2F8-7F2C-4D78-BAB9-30808D7F6BCD}">
      <dsp:nvSpPr>
        <dsp:cNvPr id="0" name=""/>
        <dsp:cNvSpPr/>
      </dsp:nvSpPr>
      <dsp:spPr>
        <a:xfrm>
          <a:off x="2011112" y="286895"/>
          <a:ext cx="560868" cy="43449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011112" y="373794"/>
        <a:ext cx="430520" cy="260697"/>
      </dsp:txXfrm>
    </dsp:sp>
    <dsp:sp modelId="{BF475067-3A16-488A-A70A-587535EA5933}">
      <dsp:nvSpPr>
        <dsp:cNvPr id="0" name=""/>
        <dsp:cNvSpPr/>
      </dsp:nvSpPr>
      <dsp:spPr>
        <a:xfrm>
          <a:off x="2804794" y="171397"/>
          <a:ext cx="1745163" cy="998238"/>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TSDL Interchange</a:t>
          </a:r>
          <a:endParaRPr lang="en-US" sz="1700" kern="1200" dirty="0"/>
        </a:p>
      </dsp:txBody>
      <dsp:txXfrm>
        <a:off x="2804794" y="171397"/>
        <a:ext cx="1745163" cy="665492"/>
      </dsp:txXfrm>
    </dsp:sp>
    <dsp:sp modelId="{D294C867-794E-4E34-95CC-5C48C3F7978D}">
      <dsp:nvSpPr>
        <dsp:cNvPr id="0" name=""/>
        <dsp:cNvSpPr/>
      </dsp:nvSpPr>
      <dsp:spPr>
        <a:xfrm>
          <a:off x="3162237" y="836889"/>
          <a:ext cx="1745163" cy="334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Upload Course Enrollment File</a:t>
          </a:r>
          <a:endParaRPr lang="en-US" sz="1700" kern="1200" dirty="0"/>
        </a:p>
        <a:p>
          <a:pPr marL="171450" lvl="1" indent="-171450" algn="l" defTabSz="755650">
            <a:lnSpc>
              <a:spcPct val="90000"/>
            </a:lnSpc>
            <a:spcBef>
              <a:spcPct val="0"/>
            </a:spcBef>
            <a:spcAft>
              <a:spcPct val="15000"/>
            </a:spcAft>
            <a:buChar char="••"/>
          </a:pPr>
          <a:r>
            <a:rPr lang="en-US" sz="1700" kern="1200" dirty="0" smtClean="0"/>
            <a:t>Upload Course Instructor File</a:t>
          </a:r>
          <a:endParaRPr lang="en-US" sz="1700" kern="1200" dirty="0"/>
        </a:p>
      </dsp:txBody>
      <dsp:txXfrm>
        <a:off x="3213351" y="888003"/>
        <a:ext cx="1642935" cy="3240822"/>
      </dsp:txXfrm>
    </dsp:sp>
    <dsp:sp modelId="{CE3DA595-B85F-499D-B267-979AB2C72827}">
      <dsp:nvSpPr>
        <dsp:cNvPr id="0" name=""/>
        <dsp:cNvSpPr/>
      </dsp:nvSpPr>
      <dsp:spPr>
        <a:xfrm>
          <a:off x="4814517" y="286895"/>
          <a:ext cx="560868" cy="434495"/>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814517" y="373794"/>
        <a:ext cx="430520" cy="260697"/>
      </dsp:txXfrm>
    </dsp:sp>
    <dsp:sp modelId="{E92C4D75-A860-4966-B2CE-AB57074B3035}">
      <dsp:nvSpPr>
        <dsp:cNvPr id="0" name=""/>
        <dsp:cNvSpPr/>
      </dsp:nvSpPr>
      <dsp:spPr>
        <a:xfrm>
          <a:off x="5608199" y="171397"/>
          <a:ext cx="1745163" cy="998238"/>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TSDL Snapshot</a:t>
          </a:r>
          <a:endParaRPr lang="en-US" sz="1700" kern="1200" dirty="0"/>
        </a:p>
      </dsp:txBody>
      <dsp:txXfrm>
        <a:off x="5608199" y="171397"/>
        <a:ext cx="1745163" cy="665492"/>
      </dsp:txXfrm>
    </dsp:sp>
    <dsp:sp modelId="{64F84B9B-39B2-4FE0-B94D-DF03DA3C73CC}">
      <dsp:nvSpPr>
        <dsp:cNvPr id="0" name=""/>
        <dsp:cNvSpPr/>
      </dsp:nvSpPr>
      <dsp:spPr>
        <a:xfrm>
          <a:off x="5965642" y="836889"/>
          <a:ext cx="1745163" cy="334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Create Snapshot Linking Instructors to Students by Course</a:t>
          </a:r>
          <a:endParaRPr lang="en-US" sz="1700" kern="1200" dirty="0"/>
        </a:p>
        <a:p>
          <a:pPr marL="171450" lvl="1" indent="-171450" algn="l" defTabSz="755650">
            <a:lnSpc>
              <a:spcPct val="90000"/>
            </a:lnSpc>
            <a:spcBef>
              <a:spcPct val="0"/>
            </a:spcBef>
            <a:spcAft>
              <a:spcPct val="15000"/>
            </a:spcAft>
            <a:buChar char="••"/>
          </a:pPr>
          <a:r>
            <a:rPr lang="en-US" sz="1700" kern="1200" dirty="0" smtClean="0"/>
            <a:t>Review Reports</a:t>
          </a:r>
          <a:endParaRPr lang="en-US" sz="1700" kern="1200" dirty="0"/>
        </a:p>
        <a:p>
          <a:pPr marL="171450" lvl="1" indent="-171450" algn="l" defTabSz="755650">
            <a:lnSpc>
              <a:spcPct val="90000"/>
            </a:lnSpc>
            <a:spcBef>
              <a:spcPct val="0"/>
            </a:spcBef>
            <a:spcAft>
              <a:spcPct val="15000"/>
            </a:spcAft>
            <a:buChar char="••"/>
          </a:pPr>
          <a:r>
            <a:rPr lang="en-US" sz="1700" kern="1200" dirty="0" smtClean="0"/>
            <a:t>Finalize Data</a:t>
          </a:r>
          <a:endParaRPr lang="en-US" sz="1700" kern="1200" dirty="0"/>
        </a:p>
      </dsp:txBody>
      <dsp:txXfrm>
        <a:off x="6016756" y="888003"/>
        <a:ext cx="1642935" cy="3240822"/>
      </dsp:txXfrm>
    </dsp:sp>
    <dsp:sp modelId="{88B832B6-D80F-4BDA-8274-AAAB0F97C7C1}">
      <dsp:nvSpPr>
        <dsp:cNvPr id="0" name=""/>
        <dsp:cNvSpPr/>
      </dsp:nvSpPr>
      <dsp:spPr>
        <a:xfrm>
          <a:off x="7617923" y="286895"/>
          <a:ext cx="560868" cy="434495"/>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617923" y="373794"/>
        <a:ext cx="430520" cy="260697"/>
      </dsp:txXfrm>
    </dsp:sp>
    <dsp:sp modelId="{B3C2C26D-1FEF-45E2-AD77-9D3001EA4174}">
      <dsp:nvSpPr>
        <dsp:cNvPr id="0" name=""/>
        <dsp:cNvSpPr/>
      </dsp:nvSpPr>
      <dsp:spPr>
        <a:xfrm>
          <a:off x="8411604" y="171397"/>
          <a:ext cx="1745163" cy="99823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CDE Reports</a:t>
          </a:r>
          <a:endParaRPr lang="en-US" sz="1700" kern="1200" dirty="0"/>
        </a:p>
      </dsp:txBody>
      <dsp:txXfrm>
        <a:off x="8411604" y="171397"/>
        <a:ext cx="1745163" cy="665492"/>
      </dsp:txXfrm>
    </dsp:sp>
    <dsp:sp modelId="{886864C5-39D8-40CB-ADC9-D5A88465356D}">
      <dsp:nvSpPr>
        <dsp:cNvPr id="0" name=""/>
        <dsp:cNvSpPr/>
      </dsp:nvSpPr>
      <dsp:spPr>
        <a:xfrm>
          <a:off x="8769047" y="836889"/>
          <a:ext cx="1745163" cy="334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Pre-populate CRDC</a:t>
          </a:r>
          <a:endParaRPr lang="en-US" sz="1700" kern="1200" dirty="0"/>
        </a:p>
        <a:p>
          <a:pPr marL="171450" lvl="1" indent="-171450" algn="l" defTabSz="755650">
            <a:lnSpc>
              <a:spcPct val="90000"/>
            </a:lnSpc>
            <a:spcBef>
              <a:spcPct val="0"/>
            </a:spcBef>
            <a:spcAft>
              <a:spcPct val="15000"/>
            </a:spcAft>
            <a:buChar char="••"/>
          </a:pPr>
          <a:r>
            <a:rPr lang="en-US" sz="1700" kern="1200" smtClean="0"/>
            <a:t>Migrant Student Reporting</a:t>
          </a:r>
          <a:endParaRPr lang="en-US" sz="1700" kern="1200" dirty="0"/>
        </a:p>
        <a:p>
          <a:pPr marL="171450" lvl="1" indent="-171450" algn="l" defTabSz="755650">
            <a:lnSpc>
              <a:spcPct val="90000"/>
            </a:lnSpc>
            <a:spcBef>
              <a:spcPct val="0"/>
            </a:spcBef>
            <a:spcAft>
              <a:spcPct val="15000"/>
            </a:spcAft>
            <a:buChar char="••"/>
          </a:pPr>
          <a:r>
            <a:rPr lang="en-US" sz="1700" kern="1200" smtClean="0"/>
            <a:t>Course Participation Reports</a:t>
          </a:r>
          <a:endParaRPr lang="en-US" sz="1700" kern="1200" dirty="0"/>
        </a:p>
        <a:p>
          <a:pPr marL="171450" lvl="1" indent="-171450" algn="l" defTabSz="755650">
            <a:lnSpc>
              <a:spcPct val="90000"/>
            </a:lnSpc>
            <a:spcBef>
              <a:spcPct val="0"/>
            </a:spcBef>
            <a:spcAft>
              <a:spcPct val="15000"/>
            </a:spcAft>
            <a:buChar char="••"/>
          </a:pPr>
          <a:r>
            <a:rPr lang="en-US" sz="1700" kern="1200" dirty="0" smtClean="0"/>
            <a:t>Educator Preparation Program Report</a:t>
          </a:r>
          <a:endParaRPr lang="en-US" sz="1700" kern="1200" dirty="0"/>
        </a:p>
      </dsp:txBody>
      <dsp:txXfrm>
        <a:off x="8820161" y="888003"/>
        <a:ext cx="1642935" cy="3240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0B47-352C-4248-81A6-567C1D32FF09}">
      <dsp:nvSpPr>
        <dsp:cNvPr id="0" name=""/>
        <dsp:cNvSpPr/>
      </dsp:nvSpPr>
      <dsp:spPr>
        <a:xfrm>
          <a:off x="4364"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October</a:t>
          </a:r>
          <a:endParaRPr lang="en-US" sz="1600" kern="1200" dirty="0"/>
        </a:p>
        <a:p>
          <a:pPr marL="114300" lvl="1" indent="-114300" algn="l" defTabSz="533400">
            <a:lnSpc>
              <a:spcPct val="90000"/>
            </a:lnSpc>
            <a:spcBef>
              <a:spcPct val="0"/>
            </a:spcBef>
            <a:spcAft>
              <a:spcPct val="15000"/>
            </a:spcAft>
            <a:buChar char="••"/>
          </a:pPr>
          <a:r>
            <a:rPr lang="en-US" sz="1200" kern="1200" dirty="0" smtClean="0"/>
            <a:t>16th – SSCC opens</a:t>
          </a:r>
          <a:endParaRPr lang="en-US" sz="1200" kern="1200" dirty="0"/>
        </a:p>
      </dsp:txBody>
      <dsp:txXfrm>
        <a:off x="4364" y="1740534"/>
        <a:ext cx="1463352" cy="1740534"/>
      </dsp:txXfrm>
    </dsp:sp>
    <dsp:sp modelId="{3AD3BB88-22A9-4B9E-81EE-036B39C1DCA6}">
      <dsp:nvSpPr>
        <dsp:cNvPr id="0" name=""/>
        <dsp:cNvSpPr/>
      </dsp:nvSpPr>
      <dsp:spPr>
        <a:xfrm>
          <a:off x="71126" y="291567"/>
          <a:ext cx="1375551" cy="144899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42D474-EF83-4B0F-8B64-2045168C1F07}">
      <dsp:nvSpPr>
        <dsp:cNvPr id="0" name=""/>
        <dsp:cNvSpPr/>
      </dsp:nvSpPr>
      <dsp:spPr>
        <a:xfrm>
          <a:off x="1511617"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November</a:t>
          </a:r>
          <a:endParaRPr lang="en-US" sz="1600" kern="1200" dirty="0"/>
        </a:p>
        <a:p>
          <a:pPr marL="114300" lvl="1" indent="-114300" algn="l" defTabSz="533400">
            <a:lnSpc>
              <a:spcPct val="90000"/>
            </a:lnSpc>
            <a:spcBef>
              <a:spcPct val="0"/>
            </a:spcBef>
            <a:spcAft>
              <a:spcPct val="15000"/>
            </a:spcAft>
            <a:buChar char="••"/>
          </a:pPr>
          <a:r>
            <a:rPr lang="en-US" sz="1200" kern="1200" dirty="0" smtClean="0"/>
            <a:t>13th – TSDL Interchange opens</a:t>
          </a:r>
          <a:endParaRPr lang="en-US" sz="1200" kern="1200" dirty="0"/>
        </a:p>
      </dsp:txBody>
      <dsp:txXfrm>
        <a:off x="1511617" y="1740534"/>
        <a:ext cx="1463352" cy="1740534"/>
      </dsp:txXfrm>
    </dsp:sp>
    <dsp:sp modelId="{75C87B67-41A1-4AF4-A64B-EE14D95D50EC}">
      <dsp:nvSpPr>
        <dsp:cNvPr id="0" name=""/>
        <dsp:cNvSpPr/>
      </dsp:nvSpPr>
      <dsp:spPr>
        <a:xfrm>
          <a:off x="1555518" y="261080"/>
          <a:ext cx="1375551" cy="144899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2BEB02-C495-458A-AEB9-06415D41A385}">
      <dsp:nvSpPr>
        <dsp:cNvPr id="0" name=""/>
        <dsp:cNvSpPr/>
      </dsp:nvSpPr>
      <dsp:spPr>
        <a:xfrm>
          <a:off x="3018870"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smtClean="0"/>
            <a:t>January</a:t>
          </a:r>
          <a:endParaRPr lang="en-US" sz="1600" kern="1200"/>
        </a:p>
        <a:p>
          <a:pPr marL="114300" lvl="1" indent="-114300" algn="l" defTabSz="533400">
            <a:lnSpc>
              <a:spcPct val="90000"/>
            </a:lnSpc>
            <a:spcBef>
              <a:spcPct val="0"/>
            </a:spcBef>
            <a:spcAft>
              <a:spcPct val="15000"/>
            </a:spcAft>
            <a:buChar char="••"/>
          </a:pPr>
          <a:r>
            <a:rPr lang="en-US" sz="1200" kern="1200" dirty="0" smtClean="0"/>
            <a:t>15th – TSDL Snapshot Opens</a:t>
          </a:r>
          <a:endParaRPr lang="en-US" sz="1200" kern="1200" dirty="0"/>
        </a:p>
      </dsp:txBody>
      <dsp:txXfrm>
        <a:off x="3018870" y="1740534"/>
        <a:ext cx="1463352" cy="1740534"/>
      </dsp:txXfrm>
    </dsp:sp>
    <dsp:sp modelId="{4C9A1A1B-F4E7-4AA3-A192-F000525C0DDB}">
      <dsp:nvSpPr>
        <dsp:cNvPr id="0" name=""/>
        <dsp:cNvSpPr/>
      </dsp:nvSpPr>
      <dsp:spPr>
        <a:xfrm>
          <a:off x="3062771" y="261080"/>
          <a:ext cx="1375551" cy="1448995"/>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A0A7D-DD53-478E-88BE-FD5CCFF9BAA6}">
      <dsp:nvSpPr>
        <dsp:cNvPr id="0" name=""/>
        <dsp:cNvSpPr/>
      </dsp:nvSpPr>
      <dsp:spPr>
        <a:xfrm>
          <a:off x="4526123"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April</a:t>
          </a:r>
          <a:endParaRPr lang="en-US" sz="1600" kern="1200" dirty="0"/>
        </a:p>
        <a:p>
          <a:pPr marL="114300" lvl="1" indent="-114300" algn="l" defTabSz="533400">
            <a:lnSpc>
              <a:spcPct val="90000"/>
            </a:lnSpc>
            <a:spcBef>
              <a:spcPct val="0"/>
            </a:spcBef>
            <a:spcAft>
              <a:spcPct val="15000"/>
            </a:spcAft>
            <a:buChar char="••"/>
          </a:pPr>
          <a:r>
            <a:rPr lang="en-US" sz="1200" kern="1200" dirty="0" smtClean="0"/>
            <a:t>16th – Interchange files uploaded at least once</a:t>
          </a:r>
          <a:endParaRPr lang="en-US" sz="1200" kern="1200" dirty="0"/>
        </a:p>
        <a:p>
          <a:pPr marL="228600" lvl="2" indent="-114300" algn="l" defTabSz="533400">
            <a:lnSpc>
              <a:spcPct val="90000"/>
            </a:lnSpc>
            <a:spcBef>
              <a:spcPct val="0"/>
            </a:spcBef>
            <a:spcAft>
              <a:spcPct val="15000"/>
            </a:spcAft>
            <a:buChar char="••"/>
          </a:pPr>
          <a:r>
            <a:rPr lang="en-US" sz="1200" kern="1200" dirty="0" smtClean="0"/>
            <a:t>Enrollment and</a:t>
          </a:r>
          <a:endParaRPr lang="en-US" sz="1200" kern="1200" dirty="0"/>
        </a:p>
        <a:p>
          <a:pPr marL="228600" lvl="2" indent="-114300" algn="l" defTabSz="533400">
            <a:lnSpc>
              <a:spcPct val="90000"/>
            </a:lnSpc>
            <a:spcBef>
              <a:spcPct val="0"/>
            </a:spcBef>
            <a:spcAft>
              <a:spcPct val="15000"/>
            </a:spcAft>
            <a:buChar char="••"/>
          </a:pPr>
          <a:r>
            <a:rPr lang="en-US" sz="1200" kern="1200" dirty="0" smtClean="0"/>
            <a:t>Instructor </a:t>
          </a:r>
          <a:endParaRPr lang="en-US" sz="1200" kern="1200" dirty="0"/>
        </a:p>
      </dsp:txBody>
      <dsp:txXfrm>
        <a:off x="4526123" y="1740534"/>
        <a:ext cx="1463352" cy="1740534"/>
      </dsp:txXfrm>
    </dsp:sp>
    <dsp:sp modelId="{26540EB3-509C-4093-AC94-8E8C63717EC3}">
      <dsp:nvSpPr>
        <dsp:cNvPr id="0" name=""/>
        <dsp:cNvSpPr/>
      </dsp:nvSpPr>
      <dsp:spPr>
        <a:xfrm>
          <a:off x="4570024" y="261080"/>
          <a:ext cx="1375551" cy="1448995"/>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03FD7-5757-4EBB-8953-69BF93233BF6}">
      <dsp:nvSpPr>
        <dsp:cNvPr id="0" name=""/>
        <dsp:cNvSpPr/>
      </dsp:nvSpPr>
      <dsp:spPr>
        <a:xfrm>
          <a:off x="6033376"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May</a:t>
          </a:r>
          <a:endParaRPr lang="en-US" sz="1600" kern="1200" dirty="0"/>
        </a:p>
        <a:p>
          <a:pPr marL="114300" lvl="1" indent="-114300" algn="l" defTabSz="533400">
            <a:lnSpc>
              <a:spcPct val="90000"/>
            </a:lnSpc>
            <a:spcBef>
              <a:spcPct val="0"/>
            </a:spcBef>
            <a:spcAft>
              <a:spcPct val="15000"/>
            </a:spcAft>
            <a:buChar char="••"/>
          </a:pPr>
          <a:r>
            <a:rPr lang="en-US" sz="1200" kern="1200" dirty="0" smtClean="0"/>
            <a:t>14th – TSDL Snapshot created at least once</a:t>
          </a:r>
          <a:endParaRPr lang="en-US" sz="1200" kern="1200" dirty="0"/>
        </a:p>
      </dsp:txBody>
      <dsp:txXfrm>
        <a:off x="6033376" y="1740534"/>
        <a:ext cx="1463352" cy="1740534"/>
      </dsp:txXfrm>
    </dsp:sp>
    <dsp:sp modelId="{0E6F3419-C2B9-4730-BC9C-190A086B3F4E}">
      <dsp:nvSpPr>
        <dsp:cNvPr id="0" name=""/>
        <dsp:cNvSpPr/>
      </dsp:nvSpPr>
      <dsp:spPr>
        <a:xfrm>
          <a:off x="6077277" y="261080"/>
          <a:ext cx="1375551" cy="1448995"/>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FA708-8B98-4111-B83B-FF39B0873A94}">
      <dsp:nvSpPr>
        <dsp:cNvPr id="0" name=""/>
        <dsp:cNvSpPr/>
      </dsp:nvSpPr>
      <dsp:spPr>
        <a:xfrm>
          <a:off x="7525396"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July</a:t>
          </a:r>
          <a:endParaRPr lang="en-US" sz="1600" kern="1200" dirty="0"/>
        </a:p>
        <a:p>
          <a:pPr marL="114300" lvl="1" indent="-114300" algn="l" defTabSz="533400">
            <a:lnSpc>
              <a:spcPct val="90000"/>
            </a:lnSpc>
            <a:spcBef>
              <a:spcPct val="0"/>
            </a:spcBef>
            <a:spcAft>
              <a:spcPct val="15000"/>
            </a:spcAft>
            <a:buChar char="••"/>
          </a:pPr>
          <a:r>
            <a:rPr lang="en-US" sz="1200" kern="1200" dirty="0" smtClean="0"/>
            <a:t>9th TSDL Interchange files errors resolved</a:t>
          </a:r>
          <a:endParaRPr lang="en-US" sz="1200" kern="1200" dirty="0"/>
        </a:p>
        <a:p>
          <a:pPr marL="114300" lvl="1" indent="-114300" algn="l" defTabSz="533400">
            <a:lnSpc>
              <a:spcPct val="90000"/>
            </a:lnSpc>
            <a:spcBef>
              <a:spcPct val="0"/>
            </a:spcBef>
            <a:spcAft>
              <a:spcPct val="15000"/>
            </a:spcAft>
            <a:buChar char="••"/>
          </a:pPr>
          <a:r>
            <a:rPr lang="en-US" sz="1200" kern="1200" dirty="0" smtClean="0"/>
            <a:t>30th –Snapshot errors resolved</a:t>
          </a:r>
          <a:endParaRPr lang="en-US" sz="1200" kern="1200" dirty="0"/>
        </a:p>
      </dsp:txBody>
      <dsp:txXfrm>
        <a:off x="7525396" y="1740534"/>
        <a:ext cx="1463352" cy="1740534"/>
      </dsp:txXfrm>
    </dsp:sp>
    <dsp:sp modelId="{46D1C55A-69F5-4574-ACF3-666A973E66AB}">
      <dsp:nvSpPr>
        <dsp:cNvPr id="0" name=""/>
        <dsp:cNvSpPr/>
      </dsp:nvSpPr>
      <dsp:spPr>
        <a:xfrm>
          <a:off x="7584530" y="261080"/>
          <a:ext cx="1375551" cy="1448995"/>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10842-AF4C-404E-A405-975BB9FC3345}">
      <dsp:nvSpPr>
        <dsp:cNvPr id="0" name=""/>
        <dsp:cNvSpPr/>
      </dsp:nvSpPr>
      <dsp:spPr>
        <a:xfrm>
          <a:off x="9047883" y="0"/>
          <a:ext cx="1463352"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August</a:t>
          </a:r>
          <a:endParaRPr lang="en-US" sz="1600" kern="1200" dirty="0"/>
        </a:p>
        <a:p>
          <a:pPr marL="114300" lvl="1" indent="-114300" algn="l" defTabSz="533400">
            <a:lnSpc>
              <a:spcPct val="90000"/>
            </a:lnSpc>
            <a:spcBef>
              <a:spcPct val="0"/>
            </a:spcBef>
            <a:spcAft>
              <a:spcPct val="15000"/>
            </a:spcAft>
            <a:buChar char="••"/>
          </a:pPr>
          <a:r>
            <a:rPr lang="en-US" sz="1200" kern="1200" dirty="0" smtClean="0"/>
            <a:t>1st –12th – Final Snapshot Report Review</a:t>
          </a:r>
          <a:endParaRPr lang="en-US" sz="1200" kern="1200" dirty="0"/>
        </a:p>
        <a:p>
          <a:pPr marL="114300" lvl="1" indent="-114300" algn="l" defTabSz="533400">
            <a:lnSpc>
              <a:spcPct val="90000"/>
            </a:lnSpc>
            <a:spcBef>
              <a:spcPct val="0"/>
            </a:spcBef>
            <a:spcAft>
              <a:spcPct val="15000"/>
            </a:spcAft>
            <a:buChar char="••"/>
          </a:pPr>
          <a:r>
            <a:rPr lang="en-US" sz="1200" kern="1200" dirty="0" smtClean="0"/>
            <a:t>13th – Finalize the TSDL Snapshot</a:t>
          </a:r>
          <a:endParaRPr lang="en-US" sz="1200" kern="1200" dirty="0"/>
        </a:p>
      </dsp:txBody>
      <dsp:txXfrm>
        <a:off x="9047883" y="1740534"/>
        <a:ext cx="1463352" cy="1740534"/>
      </dsp:txXfrm>
    </dsp:sp>
    <dsp:sp modelId="{E4CA0541-AD9C-4C8A-A939-5346920F8902}">
      <dsp:nvSpPr>
        <dsp:cNvPr id="0" name=""/>
        <dsp:cNvSpPr/>
      </dsp:nvSpPr>
      <dsp:spPr>
        <a:xfrm>
          <a:off x="9091783" y="261080"/>
          <a:ext cx="1375551" cy="1448995"/>
        </a:xfrm>
        <a:prstGeom prst="ellipse">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1A769-9EF7-44E9-A277-2C6B2DC55F88}">
      <dsp:nvSpPr>
        <dsp:cNvPr id="0" name=""/>
        <dsp:cNvSpPr/>
      </dsp:nvSpPr>
      <dsp:spPr>
        <a:xfrm>
          <a:off x="533378" y="3481069"/>
          <a:ext cx="9448842" cy="652700"/>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1AD3-46C3-4179-9B0C-075272ADBCF0}">
      <dsp:nvSpPr>
        <dsp:cNvPr id="0" name=""/>
        <dsp:cNvSpPr/>
      </dsp:nvSpPr>
      <dsp:spPr>
        <a:xfrm>
          <a:off x="1780554" y="-26335"/>
          <a:ext cx="4325590" cy="4325590"/>
        </a:xfrm>
        <a:prstGeom prst="circularArrow">
          <a:avLst>
            <a:gd name="adj1" fmla="val 5544"/>
            <a:gd name="adj2" fmla="val 330680"/>
            <a:gd name="adj3" fmla="val 13775842"/>
            <a:gd name="adj4" fmla="val 1738601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8819B-15CE-4E72-8C0E-2A9D2B356D57}">
      <dsp:nvSpPr>
        <dsp:cNvPr id="0" name=""/>
        <dsp:cNvSpPr/>
      </dsp:nvSpPr>
      <dsp:spPr>
        <a:xfrm>
          <a:off x="2930556" y="814"/>
          <a:ext cx="2025587" cy="1012793"/>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Create/Update Data Files</a:t>
          </a:r>
          <a:endParaRPr lang="en-US" sz="1800" b="1" kern="1200" dirty="0"/>
        </a:p>
      </dsp:txBody>
      <dsp:txXfrm>
        <a:off x="2979996" y="50254"/>
        <a:ext cx="1926707" cy="913913"/>
      </dsp:txXfrm>
    </dsp:sp>
    <dsp:sp modelId="{E70AAC96-EBF2-4792-9B8B-85D93D3DADF0}">
      <dsp:nvSpPr>
        <dsp:cNvPr id="0" name=""/>
        <dsp:cNvSpPr/>
      </dsp:nvSpPr>
      <dsp:spPr>
        <a:xfrm>
          <a:off x="4906661" y="1487614"/>
          <a:ext cx="2025587" cy="1012793"/>
        </a:xfrm>
        <a:prstGeom prst="roundRect">
          <a:avLst/>
        </a:prstGeom>
        <a:solidFill>
          <a:schemeClr val="accent1">
            <a:shade val="80000"/>
            <a:hueOff val="67816"/>
            <a:satOff val="1294"/>
            <a:lumOff val="57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Upload files in Data File Upload</a:t>
          </a:r>
          <a:endParaRPr lang="en-US" sz="1800" b="1" kern="1200" dirty="0"/>
        </a:p>
      </dsp:txBody>
      <dsp:txXfrm>
        <a:off x="4956101" y="1537054"/>
        <a:ext cx="1926707" cy="913913"/>
      </dsp:txXfrm>
    </dsp:sp>
    <dsp:sp modelId="{D8E05593-A6E1-4B9B-B182-3B34FD19580A}">
      <dsp:nvSpPr>
        <dsp:cNvPr id="0" name=""/>
        <dsp:cNvSpPr/>
      </dsp:nvSpPr>
      <dsp:spPr>
        <a:xfrm>
          <a:off x="4326829" y="3155696"/>
          <a:ext cx="2025587" cy="1012793"/>
        </a:xfrm>
        <a:prstGeom prst="roundRect">
          <a:avLst/>
        </a:prstGeom>
        <a:solidFill>
          <a:schemeClr val="accent1">
            <a:shade val="80000"/>
            <a:hueOff val="135632"/>
            <a:satOff val="2588"/>
            <a:lumOff val="114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Review Batch Maintenance</a:t>
          </a:r>
          <a:endParaRPr lang="en-US" sz="1800" b="1" kern="1200" dirty="0"/>
        </a:p>
      </dsp:txBody>
      <dsp:txXfrm>
        <a:off x="4376269" y="3205136"/>
        <a:ext cx="1926707" cy="913913"/>
      </dsp:txXfrm>
    </dsp:sp>
    <dsp:sp modelId="{A436BF05-59DF-4F20-BE4E-1495570D03E0}">
      <dsp:nvSpPr>
        <dsp:cNvPr id="0" name=""/>
        <dsp:cNvSpPr/>
      </dsp:nvSpPr>
      <dsp:spPr>
        <a:xfrm>
          <a:off x="1412920" y="2956344"/>
          <a:ext cx="2025587" cy="1012793"/>
        </a:xfrm>
        <a:prstGeom prst="roundRect">
          <a:avLst/>
        </a:prstGeom>
        <a:solidFill>
          <a:schemeClr val="accent1">
            <a:shade val="80000"/>
            <a:hueOff val="203448"/>
            <a:satOff val="3881"/>
            <a:lumOff val="171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Review Error Reports in </a:t>
          </a:r>
          <a:r>
            <a:rPr lang="en-US" sz="1800" b="1" kern="1200" dirty="0" err="1" smtClean="0"/>
            <a:t>Cognos</a:t>
          </a:r>
          <a:r>
            <a:rPr lang="en-US" sz="1800" b="1" kern="1200" dirty="0" smtClean="0"/>
            <a:t>/Pipeline</a:t>
          </a:r>
          <a:endParaRPr lang="en-US" sz="1800" b="1" kern="1200" dirty="0"/>
        </a:p>
      </dsp:txBody>
      <dsp:txXfrm>
        <a:off x="1462360" y="3005784"/>
        <a:ext cx="1926707" cy="913913"/>
      </dsp:txXfrm>
    </dsp:sp>
    <dsp:sp modelId="{137DD112-EE52-446C-8057-A0B500127E17}">
      <dsp:nvSpPr>
        <dsp:cNvPr id="0" name=""/>
        <dsp:cNvSpPr/>
      </dsp:nvSpPr>
      <dsp:spPr>
        <a:xfrm>
          <a:off x="1176235" y="1275402"/>
          <a:ext cx="2025587" cy="1012793"/>
        </a:xfrm>
        <a:prstGeom prst="roundRect">
          <a:avLst/>
        </a:prstGeom>
        <a:solidFill>
          <a:schemeClr val="accent1">
            <a:shade val="80000"/>
            <a:hueOff val="271263"/>
            <a:satOff val="5175"/>
            <a:lumOff val="228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Correct Data Files in Source System</a:t>
          </a:r>
          <a:endParaRPr lang="en-US" sz="1800" b="1" kern="1200" dirty="0"/>
        </a:p>
      </dsp:txBody>
      <dsp:txXfrm>
        <a:off x="1225675" y="1324842"/>
        <a:ext cx="1926707" cy="913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A89C-AD2B-478F-A0E4-022ECA17A88C}">
      <dsp:nvSpPr>
        <dsp:cNvPr id="0" name=""/>
        <dsp:cNvSpPr/>
      </dsp:nvSpPr>
      <dsp:spPr>
        <a:xfrm>
          <a:off x="2241532" y="1425258"/>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1087" y="1468401"/>
        <a:ext cx="25774" cy="5154"/>
      </dsp:txXfrm>
    </dsp:sp>
    <dsp:sp modelId="{7D2B6B92-8CF9-4E94-9C09-A1E6DB9974DC}">
      <dsp:nvSpPr>
        <dsp:cNvPr id="0" name=""/>
        <dsp:cNvSpPr/>
      </dsp:nvSpPr>
      <dsp:spPr>
        <a:xfrm>
          <a:off x="2092" y="798606"/>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smtClean="0"/>
            <a:t>Create TSDL Snapshot</a:t>
          </a:r>
          <a:endParaRPr lang="en-US" sz="2300" kern="1200"/>
        </a:p>
      </dsp:txBody>
      <dsp:txXfrm>
        <a:off x="2092" y="798606"/>
        <a:ext cx="2241239" cy="1344743"/>
      </dsp:txXfrm>
    </dsp:sp>
    <dsp:sp modelId="{B23AFE82-370C-44D3-80DC-B6A93BC4BAFC}">
      <dsp:nvSpPr>
        <dsp:cNvPr id="0" name=""/>
        <dsp:cNvSpPr/>
      </dsp:nvSpPr>
      <dsp:spPr>
        <a:xfrm>
          <a:off x="4998257" y="1425258"/>
          <a:ext cx="484885" cy="91440"/>
        </a:xfrm>
        <a:custGeom>
          <a:avLst/>
          <a:gdLst/>
          <a:ahLst/>
          <a:cxnLst/>
          <a:rect l="0" t="0" r="0" b="0"/>
          <a:pathLst>
            <a:path>
              <a:moveTo>
                <a:pt x="0" y="45720"/>
              </a:moveTo>
              <a:lnTo>
                <a:pt x="484885" y="45720"/>
              </a:lnTo>
            </a:path>
          </a:pathLst>
        </a:custGeom>
        <a:noFill/>
        <a:ln w="6350" cap="flat" cmpd="sng" algn="ctr">
          <a:solidFill>
            <a:schemeClr val="accent5">
              <a:hueOff val="-1225557"/>
              <a:satOff val="-170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7812" y="1468401"/>
        <a:ext cx="25774" cy="5154"/>
      </dsp:txXfrm>
    </dsp:sp>
    <dsp:sp modelId="{AEE9CFEA-CF98-420F-944F-C63CA0E92163}">
      <dsp:nvSpPr>
        <dsp:cNvPr id="0" name=""/>
        <dsp:cNvSpPr/>
      </dsp:nvSpPr>
      <dsp:spPr>
        <a:xfrm>
          <a:off x="2758817" y="798606"/>
          <a:ext cx="2241239" cy="1344743"/>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Errors?  If Yes, Review Error Reports</a:t>
          </a:r>
          <a:endParaRPr lang="en-US" sz="2300" b="1" kern="1200" dirty="0"/>
        </a:p>
      </dsp:txBody>
      <dsp:txXfrm>
        <a:off x="2758817" y="798606"/>
        <a:ext cx="2241239" cy="1344743"/>
      </dsp:txXfrm>
    </dsp:sp>
    <dsp:sp modelId="{9263415E-99DC-4F54-8E87-06453B8B2AA2}">
      <dsp:nvSpPr>
        <dsp:cNvPr id="0" name=""/>
        <dsp:cNvSpPr/>
      </dsp:nvSpPr>
      <dsp:spPr>
        <a:xfrm>
          <a:off x="7754982" y="1425258"/>
          <a:ext cx="484885" cy="91440"/>
        </a:xfrm>
        <a:custGeom>
          <a:avLst/>
          <a:gdLst/>
          <a:ahLst/>
          <a:cxnLst/>
          <a:rect l="0" t="0" r="0" b="0"/>
          <a:pathLst>
            <a:path>
              <a:moveTo>
                <a:pt x="0" y="45720"/>
              </a:moveTo>
              <a:lnTo>
                <a:pt x="484885" y="45720"/>
              </a:lnTo>
            </a:path>
          </a:pathLst>
        </a:custGeom>
        <a:noFill/>
        <a:ln w="6350" cap="flat" cmpd="sng" algn="ctr">
          <a:solidFill>
            <a:schemeClr val="accent5">
              <a:hueOff val="-2451115"/>
              <a:satOff val="-3409"/>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4537" y="1468401"/>
        <a:ext cx="25774" cy="5154"/>
      </dsp:txXfrm>
    </dsp:sp>
    <dsp:sp modelId="{D19BCDEA-CD4F-4398-99AC-094FD7345225}">
      <dsp:nvSpPr>
        <dsp:cNvPr id="0" name=""/>
        <dsp:cNvSpPr/>
      </dsp:nvSpPr>
      <dsp:spPr>
        <a:xfrm>
          <a:off x="5515542" y="798606"/>
          <a:ext cx="2241239" cy="1344743"/>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Correct Interchange File as Needed</a:t>
          </a:r>
          <a:endParaRPr lang="en-US" sz="2300" b="1" kern="1200" dirty="0"/>
        </a:p>
      </dsp:txBody>
      <dsp:txXfrm>
        <a:off x="5515542" y="798606"/>
        <a:ext cx="2241239" cy="1344743"/>
      </dsp:txXfrm>
    </dsp:sp>
    <dsp:sp modelId="{5EBDADA4-8EE5-4A2D-BFBD-4D8819B46772}">
      <dsp:nvSpPr>
        <dsp:cNvPr id="0" name=""/>
        <dsp:cNvSpPr/>
      </dsp:nvSpPr>
      <dsp:spPr>
        <a:xfrm>
          <a:off x="1122712" y="2141550"/>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0644" y="2381416"/>
        <a:ext cx="414311" cy="5154"/>
      </dsp:txXfrm>
    </dsp:sp>
    <dsp:sp modelId="{832B0AA9-3C10-43E5-85BC-4211F1F77A1B}">
      <dsp:nvSpPr>
        <dsp:cNvPr id="0" name=""/>
        <dsp:cNvSpPr/>
      </dsp:nvSpPr>
      <dsp:spPr>
        <a:xfrm>
          <a:off x="8272267" y="798606"/>
          <a:ext cx="2241239" cy="1344743"/>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Upload Corrected Error Files</a:t>
          </a:r>
          <a:endParaRPr lang="en-US" sz="2300" b="1" kern="1200" dirty="0"/>
        </a:p>
      </dsp:txBody>
      <dsp:txXfrm>
        <a:off x="8272267" y="798606"/>
        <a:ext cx="2241239" cy="1344743"/>
      </dsp:txXfrm>
    </dsp:sp>
    <dsp:sp modelId="{502F9FDB-BCDB-485B-BFFC-29D0F19581AF}">
      <dsp:nvSpPr>
        <dsp:cNvPr id="0" name=""/>
        <dsp:cNvSpPr/>
      </dsp:nvSpPr>
      <dsp:spPr>
        <a:xfrm>
          <a:off x="2241532" y="3285488"/>
          <a:ext cx="484885" cy="91440"/>
        </a:xfrm>
        <a:custGeom>
          <a:avLst/>
          <a:gdLst/>
          <a:ahLst/>
          <a:cxnLst/>
          <a:rect l="0" t="0" r="0" b="0"/>
          <a:pathLst>
            <a:path>
              <a:moveTo>
                <a:pt x="0" y="45720"/>
              </a:moveTo>
              <a:lnTo>
                <a:pt x="484885" y="45720"/>
              </a:lnTo>
            </a:path>
          </a:pathLst>
        </a:custGeom>
        <a:noFill/>
        <a:ln w="6350" cap="flat" cmpd="sng" algn="ctr">
          <a:solidFill>
            <a:schemeClr val="accent5">
              <a:hueOff val="-4902230"/>
              <a:satOff val="-6819"/>
              <a:lumOff val="-26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1087" y="3328630"/>
        <a:ext cx="25774" cy="5154"/>
      </dsp:txXfrm>
    </dsp:sp>
    <dsp:sp modelId="{C679E1F3-1532-47E7-952E-6B4669C1BDD3}">
      <dsp:nvSpPr>
        <dsp:cNvPr id="0" name=""/>
        <dsp:cNvSpPr/>
      </dsp:nvSpPr>
      <dsp:spPr>
        <a:xfrm>
          <a:off x="2092" y="2658836"/>
          <a:ext cx="2241239" cy="1344743"/>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Create new TSDL Snapshot</a:t>
          </a:r>
          <a:endParaRPr lang="en-US" sz="2300" b="1" kern="1200" dirty="0"/>
        </a:p>
      </dsp:txBody>
      <dsp:txXfrm>
        <a:off x="2092" y="2658836"/>
        <a:ext cx="2241239" cy="1344743"/>
      </dsp:txXfrm>
    </dsp:sp>
    <dsp:sp modelId="{81607BBB-DADE-4891-8B1B-5281AC4925BB}">
      <dsp:nvSpPr>
        <dsp:cNvPr id="0" name=""/>
        <dsp:cNvSpPr/>
      </dsp:nvSpPr>
      <dsp:spPr>
        <a:xfrm>
          <a:off x="4998257" y="3285488"/>
          <a:ext cx="484885" cy="91440"/>
        </a:xfrm>
        <a:custGeom>
          <a:avLst/>
          <a:gdLst/>
          <a:ahLst/>
          <a:cxnLst/>
          <a:rect l="0" t="0" r="0" b="0"/>
          <a:pathLst>
            <a:path>
              <a:moveTo>
                <a:pt x="0" y="45720"/>
              </a:moveTo>
              <a:lnTo>
                <a:pt x="484885" y="45720"/>
              </a:lnTo>
            </a:path>
          </a:pathLst>
        </a:custGeom>
        <a:noFill/>
        <a:ln w="6350" cap="flat" cmpd="sng" algn="ctr">
          <a:solidFill>
            <a:schemeClr val="accent5">
              <a:hueOff val="-6127787"/>
              <a:satOff val="-8523"/>
              <a:lumOff val="-32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7812" y="3328630"/>
        <a:ext cx="25774" cy="5154"/>
      </dsp:txXfrm>
    </dsp:sp>
    <dsp:sp modelId="{6466AA82-DC93-48E2-ABA7-304DD5827E92}">
      <dsp:nvSpPr>
        <dsp:cNvPr id="0" name=""/>
        <dsp:cNvSpPr/>
      </dsp:nvSpPr>
      <dsp:spPr>
        <a:xfrm>
          <a:off x="2758817" y="2658836"/>
          <a:ext cx="2241239" cy="1344743"/>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Errors? If Not, Review Cognos Reports</a:t>
          </a:r>
          <a:endParaRPr lang="en-US" sz="2300" b="1" kern="1200" dirty="0"/>
        </a:p>
      </dsp:txBody>
      <dsp:txXfrm>
        <a:off x="2758817" y="2658836"/>
        <a:ext cx="2241239" cy="1344743"/>
      </dsp:txXfrm>
    </dsp:sp>
    <dsp:sp modelId="{681618B8-C79C-433E-B64A-004CE13B193E}">
      <dsp:nvSpPr>
        <dsp:cNvPr id="0" name=""/>
        <dsp:cNvSpPr/>
      </dsp:nvSpPr>
      <dsp:spPr>
        <a:xfrm>
          <a:off x="7754982" y="3285488"/>
          <a:ext cx="484885" cy="91440"/>
        </a:xfrm>
        <a:custGeom>
          <a:avLst/>
          <a:gdLst/>
          <a:ahLst/>
          <a:cxnLst/>
          <a:rect l="0" t="0" r="0" b="0"/>
          <a:pathLst>
            <a:path>
              <a:moveTo>
                <a:pt x="0" y="45720"/>
              </a:moveTo>
              <a:lnTo>
                <a:pt x="484885"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4537" y="3328630"/>
        <a:ext cx="25774" cy="5154"/>
      </dsp:txXfrm>
    </dsp:sp>
    <dsp:sp modelId="{6D28BC98-76C3-4931-8074-247A696DB057}">
      <dsp:nvSpPr>
        <dsp:cNvPr id="0" name=""/>
        <dsp:cNvSpPr/>
      </dsp:nvSpPr>
      <dsp:spPr>
        <a:xfrm>
          <a:off x="5515542" y="2658836"/>
          <a:ext cx="2241239" cy="1344743"/>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Finalize (Data Reviewed as Accurate)</a:t>
          </a:r>
          <a:endParaRPr lang="en-US" sz="2300" b="1" kern="1200" dirty="0"/>
        </a:p>
      </dsp:txBody>
      <dsp:txXfrm>
        <a:off x="5515542" y="2658836"/>
        <a:ext cx="2241239" cy="1344743"/>
      </dsp:txXfrm>
    </dsp:sp>
    <dsp:sp modelId="{ED55CC56-690C-4B50-B9E9-7BB8F97502A0}">
      <dsp:nvSpPr>
        <dsp:cNvPr id="0" name=""/>
        <dsp:cNvSpPr/>
      </dsp:nvSpPr>
      <dsp:spPr>
        <a:xfrm>
          <a:off x="8272267" y="2658836"/>
          <a:ext cx="2241239" cy="134474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Send Signed Verification form to CDE</a:t>
          </a:r>
          <a:endParaRPr lang="en-US" sz="2300" b="1" kern="1200" dirty="0"/>
        </a:p>
      </dsp:txBody>
      <dsp:txXfrm>
        <a:off x="8272267" y="2658836"/>
        <a:ext cx="2241239" cy="134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9CAB-175F-4CCE-BD18-2BCBE7416CC0}">
      <dsp:nvSpPr>
        <dsp:cNvPr id="0" name=""/>
        <dsp:cNvSpPr/>
      </dsp:nvSpPr>
      <dsp:spPr>
        <a:xfrm>
          <a:off x="1455" y="215825"/>
          <a:ext cx="1829027" cy="8867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smtClean="0"/>
            <a:t>Enrollment and Completion</a:t>
          </a:r>
          <a:endParaRPr lang="en-US" sz="1500" kern="1200" dirty="0"/>
        </a:p>
      </dsp:txBody>
      <dsp:txXfrm>
        <a:off x="1455" y="215825"/>
        <a:ext cx="1829027" cy="591168"/>
      </dsp:txXfrm>
    </dsp:sp>
    <dsp:sp modelId="{7D422432-6FE9-493D-8F25-9DC1F054DC08}">
      <dsp:nvSpPr>
        <dsp:cNvPr id="0" name=""/>
        <dsp:cNvSpPr/>
      </dsp:nvSpPr>
      <dsp:spPr>
        <a:xfrm>
          <a:off x="376075"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How many candidates enroll each year?</a:t>
          </a:r>
          <a:endParaRPr lang="en-US" sz="1500" kern="1200" dirty="0"/>
        </a:p>
        <a:p>
          <a:pPr marL="114300" lvl="1" indent="-114300" algn="l" defTabSz="666750">
            <a:lnSpc>
              <a:spcPct val="90000"/>
            </a:lnSpc>
            <a:spcBef>
              <a:spcPct val="0"/>
            </a:spcBef>
            <a:spcAft>
              <a:spcPct val="15000"/>
            </a:spcAft>
            <a:buChar char="••"/>
          </a:pPr>
          <a:r>
            <a:rPr lang="en-US" sz="1500" kern="1200" dirty="0" smtClean="0"/>
            <a:t>How many candidates complete prep program each year? In which endorsement areas?</a:t>
          </a:r>
          <a:endParaRPr lang="en-US" sz="1500" kern="1200" dirty="0"/>
        </a:p>
      </dsp:txBody>
      <dsp:txXfrm>
        <a:off x="429645" y="860564"/>
        <a:ext cx="1721887" cy="3672227"/>
      </dsp:txXfrm>
    </dsp:sp>
    <dsp:sp modelId="{7661FE5D-695C-478E-9335-FDD73B443207}">
      <dsp:nvSpPr>
        <dsp:cNvPr id="0" name=""/>
        <dsp:cNvSpPr/>
      </dsp:nvSpPr>
      <dsp:spPr>
        <a:xfrm>
          <a:off x="2107756" y="283722"/>
          <a:ext cx="587820" cy="4553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107756" y="374797"/>
        <a:ext cx="451208" cy="273224"/>
      </dsp:txXfrm>
    </dsp:sp>
    <dsp:sp modelId="{03D1D950-E34E-4C65-B28A-B6B7F6B7A393}">
      <dsp:nvSpPr>
        <dsp:cNvPr id="0" name=""/>
        <dsp:cNvSpPr/>
      </dsp:nvSpPr>
      <dsp:spPr>
        <a:xfrm>
          <a:off x="2939578" y="215825"/>
          <a:ext cx="1829027" cy="88675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smtClean="0"/>
            <a:t>Employment</a:t>
          </a:r>
          <a:endParaRPr lang="en-US" sz="1500" kern="1200" dirty="0"/>
        </a:p>
      </dsp:txBody>
      <dsp:txXfrm>
        <a:off x="2939578" y="215825"/>
        <a:ext cx="1829027" cy="591168"/>
      </dsp:txXfrm>
    </dsp:sp>
    <dsp:sp modelId="{3F9F7D35-3B0A-4EFD-9987-C70847CBEB72}">
      <dsp:nvSpPr>
        <dsp:cNvPr id="0" name=""/>
        <dsp:cNvSpPr/>
      </dsp:nvSpPr>
      <dsp:spPr>
        <a:xfrm>
          <a:off x="3314198"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What is the in-state placement rate for initial licensure completers?</a:t>
          </a:r>
          <a:endParaRPr lang="en-US" sz="1500" kern="1200" dirty="0"/>
        </a:p>
        <a:p>
          <a:pPr marL="114300" lvl="1" indent="-114300" algn="l" defTabSz="666750">
            <a:lnSpc>
              <a:spcPct val="90000"/>
            </a:lnSpc>
            <a:spcBef>
              <a:spcPct val="0"/>
            </a:spcBef>
            <a:spcAft>
              <a:spcPct val="15000"/>
            </a:spcAft>
            <a:buChar char="••"/>
          </a:pPr>
          <a:r>
            <a:rPr lang="en-US" sz="1500" kern="1200" dirty="0" smtClean="0"/>
            <a:t>Where are completers working?</a:t>
          </a:r>
          <a:endParaRPr lang="en-US" sz="1500" kern="1200" dirty="0"/>
        </a:p>
        <a:p>
          <a:pPr marL="114300" lvl="1" indent="-114300" algn="l" defTabSz="666750">
            <a:lnSpc>
              <a:spcPct val="90000"/>
            </a:lnSpc>
            <a:spcBef>
              <a:spcPct val="0"/>
            </a:spcBef>
            <a:spcAft>
              <a:spcPct val="15000"/>
            </a:spcAft>
            <a:buChar char="••"/>
          </a:pPr>
          <a:r>
            <a:rPr lang="en-US" sz="1500" kern="1200" dirty="0" smtClean="0"/>
            <a:t>What subject areas do these completers teach?</a:t>
          </a:r>
          <a:endParaRPr lang="en-US" sz="1500" kern="1200" dirty="0"/>
        </a:p>
      </dsp:txBody>
      <dsp:txXfrm>
        <a:off x="3367768" y="860564"/>
        <a:ext cx="1721887" cy="3672227"/>
      </dsp:txXfrm>
    </dsp:sp>
    <dsp:sp modelId="{021B5FDC-4742-4A78-9CC1-A76B85DEA667}">
      <dsp:nvSpPr>
        <dsp:cNvPr id="0" name=""/>
        <dsp:cNvSpPr/>
      </dsp:nvSpPr>
      <dsp:spPr>
        <a:xfrm>
          <a:off x="5045879" y="283722"/>
          <a:ext cx="587820" cy="455374"/>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045879" y="374797"/>
        <a:ext cx="451208" cy="273224"/>
      </dsp:txXfrm>
    </dsp:sp>
    <dsp:sp modelId="{5DFA2053-3879-4231-BD94-C85614E87244}">
      <dsp:nvSpPr>
        <dsp:cNvPr id="0" name=""/>
        <dsp:cNvSpPr/>
      </dsp:nvSpPr>
      <dsp:spPr>
        <a:xfrm>
          <a:off x="5877701" y="215825"/>
          <a:ext cx="1829027" cy="88675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smtClean="0"/>
            <a:t>Classroom Performance</a:t>
          </a:r>
          <a:endParaRPr lang="en-US" sz="1500" kern="1200" dirty="0"/>
        </a:p>
      </dsp:txBody>
      <dsp:txXfrm>
        <a:off x="5877701" y="215825"/>
        <a:ext cx="1829027" cy="591168"/>
      </dsp:txXfrm>
    </dsp:sp>
    <dsp:sp modelId="{D57909F2-CF08-428C-8615-864A59F4AE3A}">
      <dsp:nvSpPr>
        <dsp:cNvPr id="0" name=""/>
        <dsp:cNvSpPr/>
      </dsp:nvSpPr>
      <dsp:spPr>
        <a:xfrm>
          <a:off x="6252321"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Overall, how do teachers perform in the classroom?</a:t>
          </a:r>
          <a:endParaRPr lang="en-US" sz="1500" kern="1200" dirty="0"/>
        </a:p>
        <a:p>
          <a:pPr marL="114300" lvl="1" indent="-114300" algn="l" defTabSz="666750">
            <a:lnSpc>
              <a:spcPct val="90000"/>
            </a:lnSpc>
            <a:spcBef>
              <a:spcPct val="0"/>
            </a:spcBef>
            <a:spcAft>
              <a:spcPct val="15000"/>
            </a:spcAft>
            <a:buChar char="••"/>
          </a:pPr>
          <a:r>
            <a:rPr lang="en-US" sz="1500" kern="1200" dirty="0" smtClean="0"/>
            <a:t>On average, what is their students’ academic achievement?</a:t>
          </a:r>
          <a:endParaRPr lang="en-US" sz="1500" kern="1200" dirty="0"/>
        </a:p>
        <a:p>
          <a:pPr marL="114300" lvl="1" indent="-114300" algn="l" defTabSz="666750">
            <a:lnSpc>
              <a:spcPct val="90000"/>
            </a:lnSpc>
            <a:spcBef>
              <a:spcPct val="0"/>
            </a:spcBef>
            <a:spcAft>
              <a:spcPct val="15000"/>
            </a:spcAft>
            <a:buChar char="••"/>
          </a:pPr>
          <a:r>
            <a:rPr lang="en-US" sz="1500" kern="1200" dirty="0" smtClean="0"/>
            <a:t>On which standard level do teachers excel or struggle?</a:t>
          </a:r>
          <a:endParaRPr lang="en-US" sz="1500" kern="1200" dirty="0"/>
        </a:p>
        <a:p>
          <a:pPr marL="114300" lvl="1" indent="-114300" algn="l" defTabSz="666750">
            <a:lnSpc>
              <a:spcPct val="90000"/>
            </a:lnSpc>
            <a:spcBef>
              <a:spcPct val="0"/>
            </a:spcBef>
            <a:spcAft>
              <a:spcPct val="15000"/>
            </a:spcAft>
            <a:buChar char="••"/>
          </a:pPr>
          <a:r>
            <a:rPr lang="en-US" sz="1500" kern="1200" dirty="0" smtClean="0"/>
            <a:t>What is the context in the districts where novice teachers work?</a:t>
          </a:r>
          <a:endParaRPr lang="en-US" sz="1500" kern="1200" dirty="0"/>
        </a:p>
      </dsp:txBody>
      <dsp:txXfrm>
        <a:off x="6305891" y="860564"/>
        <a:ext cx="1721887" cy="3672227"/>
      </dsp:txXfrm>
    </dsp:sp>
    <dsp:sp modelId="{8EB99B19-EEBE-4737-9D8A-6FB305F71D33}">
      <dsp:nvSpPr>
        <dsp:cNvPr id="0" name=""/>
        <dsp:cNvSpPr/>
      </dsp:nvSpPr>
      <dsp:spPr>
        <a:xfrm>
          <a:off x="7984002" y="283722"/>
          <a:ext cx="587820" cy="455374"/>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984002" y="374797"/>
        <a:ext cx="451208" cy="273224"/>
      </dsp:txXfrm>
    </dsp:sp>
    <dsp:sp modelId="{A2D11DB7-AA33-42D6-B792-1E236516FDB1}">
      <dsp:nvSpPr>
        <dsp:cNvPr id="0" name=""/>
        <dsp:cNvSpPr/>
      </dsp:nvSpPr>
      <dsp:spPr>
        <a:xfrm>
          <a:off x="8815824" y="215825"/>
          <a:ext cx="1829027" cy="88675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smtClean="0"/>
            <a:t>Teacher Retention and Mobility</a:t>
          </a:r>
          <a:endParaRPr lang="en-US" sz="1500" kern="1200" dirty="0"/>
        </a:p>
      </dsp:txBody>
      <dsp:txXfrm>
        <a:off x="8815824" y="215825"/>
        <a:ext cx="1829027" cy="591168"/>
      </dsp:txXfrm>
    </dsp:sp>
    <dsp:sp modelId="{1DD9E658-460D-4912-B813-DBCF8CB10024}">
      <dsp:nvSpPr>
        <dsp:cNvPr id="0" name=""/>
        <dsp:cNvSpPr/>
      </dsp:nvSpPr>
      <dsp:spPr>
        <a:xfrm>
          <a:off x="9190444"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How frequency are teachers leaving?</a:t>
          </a:r>
          <a:endParaRPr lang="en-US" sz="1500" kern="1200" dirty="0"/>
        </a:p>
        <a:p>
          <a:pPr marL="114300" lvl="1" indent="-114300" algn="l" defTabSz="666750">
            <a:lnSpc>
              <a:spcPct val="90000"/>
            </a:lnSpc>
            <a:spcBef>
              <a:spcPct val="0"/>
            </a:spcBef>
            <a:spcAft>
              <a:spcPct val="15000"/>
            </a:spcAft>
            <a:buChar char="••"/>
          </a:pPr>
          <a:r>
            <a:rPr lang="en-US" sz="1500" kern="1200" dirty="0" smtClean="0"/>
            <a:t>Are teachers more likely to leave in certain types of districts?</a:t>
          </a:r>
          <a:endParaRPr lang="en-US" sz="1500" kern="1200" dirty="0"/>
        </a:p>
      </dsp:txBody>
      <dsp:txXfrm>
        <a:off x="9244014" y="860564"/>
        <a:ext cx="1721887" cy="367222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57462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12/16/2019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87116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B084A22-0476-413F-8B9B-C49D55289766}" type="slidenum">
              <a:rPr lang="en-US" smtClean="0"/>
              <a:pPr eaLnBrk="1" hangingPunct="1"/>
              <a:t>8</a:t>
            </a:fld>
            <a:endParaRPr lang="en-US" smtClean="0"/>
          </a:p>
        </p:txBody>
      </p:sp>
    </p:spTree>
    <p:extLst>
      <p:ext uri="{BB962C8B-B14F-4D97-AF65-F5344CB8AC3E}">
        <p14:creationId xmlns:p14="http://schemas.microsoft.com/office/powerpoint/2010/main" val="296004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8432942-D6EE-4E79-BF01-08A7263D6A63}" type="slidenum">
              <a:rPr lang="en-US" smtClean="0"/>
              <a:pPr eaLnBrk="1" hangingPunct="1"/>
              <a:t>9</a:t>
            </a:fld>
            <a:endParaRPr lang="en-US" smtClean="0"/>
          </a:p>
        </p:txBody>
      </p:sp>
    </p:spTree>
    <p:extLst>
      <p:ext uri="{BB962C8B-B14F-4D97-AF65-F5344CB8AC3E}">
        <p14:creationId xmlns:p14="http://schemas.microsoft.com/office/powerpoint/2010/main" val="31558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1881340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42719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39DA2FA-A8B6-4EA8-87C9-0E6A8F1B3E4C}"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9" r:id="rId10"/>
    <p:sldLayoutId id="2147483668"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haug_c@cde.state.co.us" TargetMode="External"/><Relationship Id="rId7" Type="http://schemas.openxmlformats.org/officeDocument/2006/relationships/hyperlink" Target="mailto:petro_j@cde.state.co.us" TargetMode="External"/><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 Id="rId6" Type="http://schemas.openxmlformats.org/officeDocument/2006/relationships/hyperlink" Target="mailto:sanders_b@cde.state.co.us" TargetMode="External"/><Relationship Id="rId5" Type="http://schemas.openxmlformats.org/officeDocument/2006/relationships/hyperlink" Target="mailto:meyer_b@cde.state.co.us" TargetMode="External"/><Relationship Id="rId4" Type="http://schemas.openxmlformats.org/officeDocument/2006/relationships/hyperlink" Target="mailto:gold_m@cde.state.co.us"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datapipeline/faq-sced" TargetMode="External"/><Relationship Id="rId2" Type="http://schemas.openxmlformats.org/officeDocument/2006/relationships/hyperlink" Target="http://www.cde.state.co.us/datapipeline/sscc-detai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inter_teacherstude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cde.state.co.us/datapipeline/tsdl-snap-reports-guid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tsd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hyperlink" Target="http://www.cde.state.co.us/schoolview/hb14-1376billsummary"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cde.state.co.us/cdegen/studentopportunitygap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e.state.co.us/idm/coursecodes"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mailto:Sanders_b@cde.state.co.u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Gold_m@cde.state.co.us" TargetMode="External"/><Relationship Id="rId2" Type="http://schemas.openxmlformats.org/officeDocument/2006/relationships/hyperlink" Target="mailto:Haug_c@cde.state.co.us"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Petr_j@cde.state.co.us" TargetMode="External"/><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Gold_m@cde.state.co.us" TargetMode="External"/><Relationship Id="rId2" Type="http://schemas.openxmlformats.org/officeDocument/2006/relationships/hyperlink" Target="mailto:Haug_c@cde.state.co.u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tsd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Teacher </a:t>
            </a:r>
            <a:r>
              <a:rPr lang="en-US" dirty="0"/>
              <a:t>Student Data </a:t>
            </a:r>
            <a:r>
              <a:rPr lang="en-US" dirty="0" smtClean="0"/>
              <a:t>Link (</a:t>
            </a:r>
            <a:r>
              <a:rPr lang="en-US" dirty="0"/>
              <a:t>TSDL</a:t>
            </a:r>
            <a:r>
              <a:rPr lang="en-US" dirty="0" smtClean="0"/>
              <a:t>)</a:t>
            </a:r>
            <a:br>
              <a:rPr lang="en-US" dirty="0" smtClean="0"/>
            </a:br>
            <a:r>
              <a:rPr lang="en-US" dirty="0" smtClean="0"/>
              <a:t>Interchange and Snapshot</a:t>
            </a:r>
            <a:r>
              <a:rPr lang="en-US" dirty="0"/>
              <a:t/>
            </a:r>
            <a:br>
              <a:rPr lang="en-US" dirty="0"/>
            </a:br>
            <a:endParaRPr lang="en-US" dirty="0"/>
          </a:p>
        </p:txBody>
      </p:sp>
    </p:spTree>
    <p:extLst>
      <p:ext uri="{BB962C8B-B14F-4D97-AF65-F5344CB8AC3E}">
        <p14:creationId xmlns:p14="http://schemas.microsoft.com/office/powerpoint/2010/main" val="86027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Course Codes</a:t>
            </a:r>
            <a:endParaRPr lang="en-US" dirty="0"/>
          </a:p>
        </p:txBody>
      </p:sp>
      <p:sp>
        <p:nvSpPr>
          <p:cNvPr id="4" name="Content Placeholder 3"/>
          <p:cNvSpPr>
            <a:spLocks noGrp="1"/>
          </p:cNvSpPr>
          <p:nvPr>
            <p:ph idx="1"/>
          </p:nvPr>
        </p:nvSpPr>
        <p:spPr/>
        <p:txBody>
          <a:bodyPr>
            <a:normAutofit lnSpcReduction="10000"/>
          </a:bodyPr>
          <a:lstStyle/>
          <a:p>
            <a:r>
              <a:rPr lang="en-US" dirty="0" smtClean="0"/>
              <a:t>CDE automatically replicated the 2018-2019 course codes mapped for every district when 2018-2019 data was available </a:t>
            </a:r>
          </a:p>
          <a:p>
            <a:endParaRPr lang="en-US" dirty="0" smtClean="0"/>
          </a:p>
          <a:p>
            <a:r>
              <a:rPr lang="en-US" dirty="0" smtClean="0"/>
              <a:t>CDE automatically replicated the 2017-2018 course codes mapped for every district when 2018-2019 data was not available</a:t>
            </a:r>
          </a:p>
          <a:p>
            <a:endParaRPr lang="en-US" dirty="0" smtClean="0"/>
          </a:p>
          <a:p>
            <a:r>
              <a:rPr lang="en-US" dirty="0" smtClean="0"/>
              <a:t>New courses for 2019-2020 will still need to be mapped to a SCED Code</a:t>
            </a:r>
          </a:p>
          <a:p>
            <a:r>
              <a:rPr lang="en-US" dirty="0" smtClean="0"/>
              <a:t>Courses no longer offered in 2019-2020 can be removed</a:t>
            </a:r>
          </a:p>
          <a:p>
            <a:endParaRPr lang="en-US" dirty="0" smtClean="0"/>
          </a:p>
          <a:p>
            <a:r>
              <a:rPr lang="en-US" dirty="0" smtClean="0"/>
              <a:t>Use the SSCC (State Standard Course Code) system to map your local course codes</a:t>
            </a:r>
          </a:p>
          <a:p>
            <a:pPr lvl="1"/>
            <a:r>
              <a:rPr lang="en-US" dirty="0" smtClean="0">
                <a:hlinkClick r:id="rId2"/>
              </a:rPr>
              <a:t>https://www.cde.state.co.us/datapipeline/sscc-details</a:t>
            </a:r>
            <a:endParaRPr lang="en-US" dirty="0" smtClean="0"/>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10</a:t>
            </a:fld>
            <a:endParaRPr lang="en-US" dirty="0"/>
          </a:p>
        </p:txBody>
      </p:sp>
    </p:spTree>
    <p:extLst>
      <p:ext uri="{BB962C8B-B14F-4D97-AF65-F5344CB8AC3E}">
        <p14:creationId xmlns:p14="http://schemas.microsoft.com/office/powerpoint/2010/main" val="8880441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CDE Contacts</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100</a:t>
            </a:fld>
            <a:endParaRPr lang="en-US" dirty="0"/>
          </a:p>
        </p:txBody>
      </p:sp>
      <p:graphicFrame>
        <p:nvGraphicFramePr>
          <p:cNvPr id="5" name="Table 4" title="Contacts in CDE"/>
          <p:cNvGraphicFramePr>
            <a:graphicFrameLocks noGrp="1"/>
          </p:cNvGraphicFramePr>
          <p:nvPr>
            <p:extLst>
              <p:ext uri="{D42A27DB-BD31-4B8C-83A1-F6EECF244321}">
                <p14:modId xmlns:p14="http://schemas.microsoft.com/office/powerpoint/2010/main" val="991428776"/>
              </p:ext>
            </p:extLst>
          </p:nvPr>
        </p:nvGraphicFramePr>
        <p:xfrm>
          <a:off x="1287780" y="1444025"/>
          <a:ext cx="9563100" cy="4572000"/>
        </p:xfrm>
        <a:graphic>
          <a:graphicData uri="http://schemas.openxmlformats.org/drawingml/2006/table">
            <a:tbl>
              <a:tblPr bandRow="1">
                <a:tableStyleId>{BDBED569-4797-4DF1-A0F4-6AAB3CD982D8}</a:tableStyleId>
              </a:tblPr>
              <a:tblGrid>
                <a:gridCol w="3784691"/>
                <a:gridCol w="5778409"/>
              </a:tblGrid>
              <a:tr h="914400">
                <a:tc>
                  <a:txBody>
                    <a:bodyPr/>
                    <a:lstStyle/>
                    <a:p>
                      <a:r>
                        <a:rPr lang="en-US" dirty="0" smtClean="0"/>
                        <a:t>State Standard Course Codes</a:t>
                      </a:r>
                    </a:p>
                    <a:p>
                      <a:r>
                        <a:rPr lang="en-US" dirty="0" smtClean="0"/>
                        <a:t>Teacher Student Data Link Interchange</a:t>
                      </a:r>
                    </a:p>
                    <a:p>
                      <a:r>
                        <a:rPr lang="en-US" dirty="0" smtClean="0"/>
                        <a:t>Teacher Student Data Link Snapshot</a:t>
                      </a:r>
                    </a:p>
                  </a:txBody>
                  <a:tcPr anchor="ctr"/>
                </a:tc>
                <a:tc>
                  <a:txBody>
                    <a:bodyPr/>
                    <a:lstStyle/>
                    <a:p>
                      <a:r>
                        <a:rPr lang="en-US" dirty="0" smtClean="0"/>
                        <a:t>Annette Severson – </a:t>
                      </a:r>
                      <a:r>
                        <a:rPr lang="en-US" dirty="0" smtClean="0">
                          <a:hlinkClick r:id="rId2"/>
                        </a:rPr>
                        <a:t>severson_a@cde.state.co.us</a:t>
                      </a:r>
                      <a:r>
                        <a:rPr lang="en-US" dirty="0" smtClean="0"/>
                        <a:t> </a:t>
                      </a:r>
                    </a:p>
                  </a:txBody>
                  <a:tcPr anchor="ctr"/>
                </a:tc>
              </a:tr>
              <a:tr h="914400">
                <a:tc>
                  <a:txBody>
                    <a:bodyPr/>
                    <a:lstStyle/>
                    <a:p>
                      <a:r>
                        <a:rPr lang="en-US" dirty="0" smtClean="0"/>
                        <a:t>Educator Preparation Program Report</a:t>
                      </a:r>
                    </a:p>
                    <a:p>
                      <a:r>
                        <a:rPr lang="en-US" dirty="0" smtClean="0"/>
                        <a:t>Educator Effectiveness Metrics</a:t>
                      </a:r>
                    </a:p>
                  </a:txBody>
                  <a:tcPr anchor="ctr"/>
                </a:tc>
                <a:tc>
                  <a:txBody>
                    <a:bodyPr/>
                    <a:lstStyle/>
                    <a:p>
                      <a:pPr marL="0" indent="0">
                        <a:buNone/>
                      </a:pPr>
                      <a:r>
                        <a:rPr lang="en-US" dirty="0" smtClean="0"/>
                        <a:t>Carolyn Haug</a:t>
                      </a:r>
                      <a:r>
                        <a:rPr lang="en-US" baseline="0" dirty="0" smtClean="0"/>
                        <a:t> – </a:t>
                      </a:r>
                      <a:r>
                        <a:rPr lang="en-US" dirty="0" smtClean="0">
                          <a:hlinkClick r:id="rId3"/>
                        </a:rPr>
                        <a:t>haug_c@cde.state.co.us</a:t>
                      </a:r>
                      <a:r>
                        <a:rPr lang="en-US" baseline="0" dirty="0" smtClean="0"/>
                        <a:t> </a:t>
                      </a:r>
                      <a:endParaRPr lang="en-US" dirty="0" smtClean="0"/>
                    </a:p>
                    <a:p>
                      <a:pPr marL="0" indent="0">
                        <a:buNone/>
                      </a:pPr>
                      <a:r>
                        <a:rPr lang="en-US" dirty="0" smtClean="0"/>
                        <a:t>Molly Gold – </a:t>
                      </a:r>
                      <a:r>
                        <a:rPr lang="en-US" dirty="0" smtClean="0">
                          <a:hlinkClick r:id="rId4"/>
                        </a:rPr>
                        <a:t>gold_m@cde.state.co.us</a:t>
                      </a:r>
                      <a:r>
                        <a:rPr lang="en-US" dirty="0" smtClean="0"/>
                        <a:t> </a:t>
                      </a:r>
                    </a:p>
                  </a:txBody>
                  <a:tcPr anchor="ctr"/>
                </a:tc>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Migrant</a:t>
                      </a:r>
                      <a:r>
                        <a:rPr lang="en-US" baseline="0" dirty="0" smtClean="0"/>
                        <a:t> Education</a:t>
                      </a:r>
                      <a:endParaRPr lang="en-US" dirty="0"/>
                    </a:p>
                  </a:txBody>
                  <a:tcPr anchor="ctr"/>
                </a:tc>
                <a:tc>
                  <a:txBody>
                    <a:bodyPr/>
                    <a:lstStyle/>
                    <a:p>
                      <a:pPr marL="0" indent="0">
                        <a:buNone/>
                      </a:pPr>
                      <a:r>
                        <a:rPr lang="en-US" dirty="0" smtClean="0"/>
                        <a:t>Brenda Meyer - </a:t>
                      </a:r>
                      <a:r>
                        <a:rPr lang="en-US" dirty="0" smtClean="0">
                          <a:hlinkClick r:id="rId5"/>
                        </a:rPr>
                        <a:t>meyer_b@cde.state.co.us</a:t>
                      </a:r>
                      <a:endParaRPr lang="en-US" b="0" dirty="0"/>
                    </a:p>
                  </a:txBody>
                  <a:tcPr anchor="ctr"/>
                </a:tc>
              </a:tr>
              <a:tr h="914400">
                <a:tc>
                  <a:txBody>
                    <a:bodyPr/>
                    <a:lstStyle/>
                    <a:p>
                      <a:r>
                        <a:rPr lang="en-US" dirty="0" smtClean="0"/>
                        <a:t>Course Participation</a:t>
                      </a:r>
                      <a:r>
                        <a:rPr lang="en-US" baseline="0" dirty="0" smtClean="0"/>
                        <a:t> Reports</a:t>
                      </a:r>
                      <a:endParaRPr lang="en-US" dirty="0"/>
                    </a:p>
                  </a:txBody>
                  <a:tcPr anchor="ctr"/>
                </a:tc>
                <a:tc>
                  <a:txBody>
                    <a:bodyPr/>
                    <a:lstStyle/>
                    <a:p>
                      <a:r>
                        <a:rPr lang="en-US" dirty="0" smtClean="0"/>
                        <a:t>B Sanders</a:t>
                      </a:r>
                      <a:r>
                        <a:rPr lang="en-US" baseline="0" dirty="0" smtClean="0"/>
                        <a:t> – </a:t>
                      </a:r>
                      <a:r>
                        <a:rPr lang="en-US" baseline="0" dirty="0" smtClean="0">
                          <a:hlinkClick r:id="rId6"/>
                        </a:rPr>
                        <a:t>sanders_b@cde.state.co.us</a:t>
                      </a:r>
                      <a:r>
                        <a:rPr lang="en-US" baseline="0" dirty="0" smtClean="0"/>
                        <a:t> </a:t>
                      </a:r>
                      <a:endParaRPr lang="en-US" dirty="0"/>
                    </a:p>
                  </a:txBody>
                  <a:tcPr anchor="ctr"/>
                </a:tc>
              </a:tr>
              <a:tr h="914400">
                <a:tc>
                  <a:txBody>
                    <a:bodyPr/>
                    <a:lstStyle/>
                    <a:p>
                      <a:r>
                        <a:rPr lang="en-US" dirty="0" smtClean="0"/>
                        <a:t>Civil Rights Data Collection (CRDC)</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Annette Severson – </a:t>
                      </a:r>
                      <a:r>
                        <a:rPr lang="en-US" dirty="0" smtClean="0">
                          <a:hlinkClick r:id="rId2"/>
                        </a:rPr>
                        <a:t>severson_a@cde.state.co.us</a:t>
                      </a:r>
                      <a:r>
                        <a:rPr lang="en-US" dirty="0" smtClean="0"/>
                        <a:t> </a:t>
                      </a:r>
                    </a:p>
                    <a:p>
                      <a:r>
                        <a:rPr lang="en-US" dirty="0" smtClean="0"/>
                        <a:t>Jan Petro – </a:t>
                      </a:r>
                      <a:r>
                        <a:rPr lang="en-US" dirty="0" smtClean="0">
                          <a:hlinkClick r:id="rId7"/>
                        </a:rPr>
                        <a:t>petro_j@cde.state.co.us</a:t>
                      </a:r>
                      <a:r>
                        <a:rPr lang="en-US" dirty="0" smtClean="0"/>
                        <a:t> </a:t>
                      </a:r>
                      <a:endParaRPr lang="en-US" dirty="0"/>
                    </a:p>
                  </a:txBody>
                  <a:tcPr anchor="ctr"/>
                </a:tc>
              </a:tr>
            </a:tbl>
          </a:graphicData>
        </a:graphic>
      </p:graphicFrame>
    </p:spTree>
    <p:extLst>
      <p:ext uri="{BB962C8B-B14F-4D97-AF65-F5344CB8AC3E}">
        <p14:creationId xmlns:p14="http://schemas.microsoft.com/office/powerpoint/2010/main" val="869188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Joining!</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Contact Annette Severson at </a:t>
            </a:r>
            <a:r>
              <a:rPr lang="en-US" dirty="0" smtClean="0">
                <a:hlinkClick r:id="rId2"/>
              </a:rPr>
              <a:t>severson_a@cde.state.co.us</a:t>
            </a:r>
            <a:r>
              <a:rPr lang="en-US" dirty="0" smtClean="0"/>
              <a:t> with Questions</a:t>
            </a:r>
          </a:p>
          <a:p>
            <a:endParaRPr lang="en-US" dirty="0"/>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101</a:t>
            </a:fld>
            <a:endParaRPr lang="en-US" dirty="0"/>
          </a:p>
        </p:txBody>
      </p:sp>
      <p:pic>
        <p:nvPicPr>
          <p:cNvPr id="7" name="Picture 6" title="Thank you!"/>
          <p:cNvPicPr>
            <a:picLocks noChangeAspect="1"/>
          </p:cNvPicPr>
          <p:nvPr/>
        </p:nvPicPr>
        <p:blipFill>
          <a:blip r:embed="rId3"/>
          <a:stretch>
            <a:fillRect/>
          </a:stretch>
        </p:blipFill>
        <p:spPr>
          <a:xfrm>
            <a:off x="3290228" y="1417387"/>
            <a:ext cx="5611544" cy="3142465"/>
          </a:xfrm>
          <a:prstGeom prst="rect">
            <a:avLst/>
          </a:prstGeom>
        </p:spPr>
      </p:pic>
    </p:spTree>
    <p:extLst>
      <p:ext uri="{BB962C8B-B14F-4D97-AF65-F5344CB8AC3E}">
        <p14:creationId xmlns:p14="http://schemas.microsoft.com/office/powerpoint/2010/main" val="280727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Documentation</a:t>
            </a:r>
            <a:endParaRPr lang="en-US" dirty="0"/>
          </a:p>
        </p:txBody>
      </p:sp>
      <p:sp>
        <p:nvSpPr>
          <p:cNvPr id="5" name="Content Placeholder 4"/>
          <p:cNvSpPr>
            <a:spLocks noGrp="1"/>
          </p:cNvSpPr>
          <p:nvPr>
            <p:ph idx="1"/>
          </p:nvPr>
        </p:nvSpPr>
        <p:spPr/>
        <p:txBody>
          <a:bodyPr/>
          <a:lstStyle/>
          <a:p>
            <a:r>
              <a:rPr lang="en-US" dirty="0" smtClean="0"/>
              <a:t>Documentation can be found at:</a:t>
            </a:r>
          </a:p>
          <a:p>
            <a:pPr lvl="1"/>
            <a:r>
              <a:rPr lang="en-US" dirty="0" smtClean="0">
                <a:hlinkClick r:id="rId2"/>
              </a:rPr>
              <a:t>http://www.cde.state.co.us/datapipeline/sscc-details</a:t>
            </a:r>
            <a:r>
              <a:rPr lang="en-US" dirty="0" smtClean="0"/>
              <a:t> </a:t>
            </a:r>
          </a:p>
          <a:p>
            <a:pPr lvl="1"/>
            <a:endParaRPr lang="en-US" dirty="0" smtClean="0"/>
          </a:p>
          <a:p>
            <a:r>
              <a:rPr lang="en-US" dirty="0" smtClean="0"/>
              <a:t>SCED Code documentation under additional resources</a:t>
            </a:r>
          </a:p>
          <a:p>
            <a:pPr lvl="1"/>
            <a:r>
              <a:rPr lang="en-US" dirty="0" smtClean="0">
                <a:hlinkClick r:id="rId3"/>
              </a:rPr>
              <a:t>http://www.cde.state.co.us/datapipeline/faq-sced</a:t>
            </a:r>
            <a:endParaRPr lang="en-US" dirty="0" smtClean="0"/>
          </a:p>
          <a:p>
            <a:endParaRPr lang="en-US" dirty="0" smtClean="0"/>
          </a:p>
          <a:p>
            <a:r>
              <a:rPr lang="en-US" dirty="0" smtClean="0"/>
              <a:t>Template and training materials available on this site</a:t>
            </a:r>
          </a:p>
          <a:p>
            <a:pPr lvl="2"/>
            <a:r>
              <a:rPr lang="en-US" dirty="0" smtClean="0">
                <a:hlinkClick r:id="rId2"/>
              </a:rPr>
              <a:t>http://www.cde.state.co.us/datapipeline/sscc-details</a:t>
            </a:r>
            <a:endParaRPr lang="en-US" dirty="0" smtClean="0"/>
          </a:p>
          <a:p>
            <a:pPr lvl="2"/>
            <a:endParaRPr lang="en-US" dirty="0" smtClean="0"/>
          </a:p>
          <a:p>
            <a:r>
              <a:rPr lang="en-US" dirty="0" smtClean="0"/>
              <a:t>Demo of the course code documentation website</a:t>
            </a:r>
          </a:p>
          <a:p>
            <a:pPr lvl="1"/>
            <a:r>
              <a:rPr lang="en-US" dirty="0" smtClean="0">
                <a:hlinkClick r:id="rId2"/>
              </a:rPr>
              <a:t>http://www.cde.state.co.us/datapipeline/sscc-details</a:t>
            </a:r>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11</a:t>
            </a:fld>
            <a:endParaRPr lang="en-US" dirty="0"/>
          </a:p>
        </p:txBody>
      </p:sp>
    </p:spTree>
    <p:extLst>
      <p:ext uri="{BB962C8B-B14F-4D97-AF65-F5344CB8AC3E}">
        <p14:creationId xmlns:p14="http://schemas.microsoft.com/office/powerpoint/2010/main" val="120342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Interchange Process</a:t>
            </a:r>
            <a:endParaRPr lang="en-US" dirty="0"/>
          </a:p>
        </p:txBody>
      </p:sp>
    </p:spTree>
    <p:extLst>
      <p:ext uri="{BB962C8B-B14F-4D97-AF65-F5344CB8AC3E}">
        <p14:creationId xmlns:p14="http://schemas.microsoft.com/office/powerpoint/2010/main" val="349831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Identity Management Roles</a:t>
            </a:r>
            <a:endParaRPr lang="en-US" dirty="0"/>
          </a:p>
        </p:txBody>
      </p:sp>
      <p:sp>
        <p:nvSpPr>
          <p:cNvPr id="2" name="Content Placeholder 1"/>
          <p:cNvSpPr>
            <a:spLocks noGrp="1"/>
          </p:cNvSpPr>
          <p:nvPr>
            <p:ph idx="1"/>
          </p:nvPr>
        </p:nvSpPr>
        <p:spPr/>
        <p:txBody>
          <a:bodyPr/>
          <a:lstStyle/>
          <a:p>
            <a:r>
              <a:rPr lang="en-US" dirty="0" smtClean="0"/>
              <a:t>Teacher Student Data Link Interchange Roles:</a:t>
            </a:r>
          </a:p>
          <a:p>
            <a:pPr lvl="1"/>
            <a:r>
              <a:rPr lang="en-US" dirty="0" smtClean="0"/>
              <a:t>TSL~ LEAUSER – upload and modify TSDL interchange files OR</a:t>
            </a:r>
          </a:p>
          <a:p>
            <a:pPr lvl="1"/>
            <a:r>
              <a:rPr lang="en-US" dirty="0" smtClean="0"/>
              <a:t>TSL~LEAVIEWER – view (only) TSDL interchange data</a:t>
            </a:r>
          </a:p>
          <a:p>
            <a:endParaRPr lang="en-US" dirty="0" smtClean="0"/>
          </a:p>
          <a:p>
            <a:r>
              <a:rPr lang="en-US" dirty="0" smtClean="0"/>
              <a:t>Teacher Student Data Link Snapshot Roles:</a:t>
            </a:r>
          </a:p>
          <a:p>
            <a:pPr lvl="1"/>
            <a:r>
              <a:rPr lang="en-US" dirty="0" smtClean="0"/>
              <a:t>TLS~LEAAPPROVER – Approves, creates, views Snapshot OR</a:t>
            </a:r>
          </a:p>
          <a:p>
            <a:pPr lvl="1"/>
            <a:r>
              <a:rPr lang="en-US" dirty="0" smtClean="0"/>
              <a:t>TLS~LEAUSER -  creates, views Snapshot OR</a:t>
            </a:r>
          </a:p>
          <a:p>
            <a:pPr lvl="1"/>
            <a:r>
              <a:rPr lang="en-US" dirty="0" smtClean="0"/>
              <a:t>TLS~LEAVIEWER- views snapshot</a:t>
            </a:r>
          </a:p>
          <a:p>
            <a:endParaRPr lang="en-US" dirty="0" smtClean="0"/>
          </a:p>
          <a:p>
            <a:endParaRPr lang="en-US" dirty="0"/>
          </a:p>
        </p:txBody>
      </p:sp>
      <p:pic>
        <p:nvPicPr>
          <p:cNvPr id="5" name="Picture 4" title="Puzzle Pieces"/>
          <p:cNvPicPr>
            <a:picLocks noChangeAspect="1"/>
          </p:cNvPicPr>
          <p:nvPr/>
        </p:nvPicPr>
        <p:blipFill>
          <a:blip r:embed="rId2"/>
          <a:stretch>
            <a:fillRect/>
          </a:stretch>
        </p:blipFill>
        <p:spPr>
          <a:xfrm>
            <a:off x="8965778" y="1895158"/>
            <a:ext cx="2143125" cy="2143125"/>
          </a:xfrm>
          <a:prstGeom prst="rect">
            <a:avLst/>
          </a:prstGeom>
        </p:spPr>
      </p:pic>
      <p:sp>
        <p:nvSpPr>
          <p:cNvPr id="4" name="Slide Number Placeholder 3"/>
          <p:cNvSpPr>
            <a:spLocks noGrp="1"/>
          </p:cNvSpPr>
          <p:nvPr>
            <p:ph type="sldNum" sz="quarter" idx="12"/>
          </p:nvPr>
        </p:nvSpPr>
        <p:spPr/>
        <p:txBody>
          <a:bodyPr/>
          <a:lstStyle/>
          <a:p>
            <a:fld id="{439DA2FA-A8B6-4EA8-87C9-0E6A8F1B3E4C}" type="slidenum">
              <a:rPr lang="en-US" smtClean="0"/>
              <a:pPr/>
              <a:t>13</a:t>
            </a:fld>
            <a:endParaRPr lang="en-US" dirty="0"/>
          </a:p>
        </p:txBody>
      </p:sp>
    </p:spTree>
    <p:extLst>
      <p:ext uri="{BB962C8B-B14F-4D97-AF65-F5344CB8AC3E}">
        <p14:creationId xmlns:p14="http://schemas.microsoft.com/office/powerpoint/2010/main" val="3605998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Students"/>
          <p:cNvPicPr>
            <a:picLocks noChangeAspect="1"/>
          </p:cNvPicPr>
          <p:nvPr/>
        </p:nvPicPr>
        <p:blipFill>
          <a:blip r:embed="rId2"/>
          <a:stretch>
            <a:fillRect/>
          </a:stretch>
        </p:blipFill>
        <p:spPr>
          <a:xfrm>
            <a:off x="99642" y="1348454"/>
            <a:ext cx="1809996" cy="988353"/>
          </a:xfrm>
          <a:prstGeom prst="rect">
            <a:avLst/>
          </a:prstGeom>
        </p:spPr>
      </p:pic>
      <p:sp>
        <p:nvSpPr>
          <p:cNvPr id="3" name="Title 2"/>
          <p:cNvSpPr>
            <a:spLocks noGrp="1"/>
          </p:cNvSpPr>
          <p:nvPr>
            <p:ph type="title"/>
          </p:nvPr>
        </p:nvSpPr>
        <p:spPr/>
        <p:txBody>
          <a:bodyPr/>
          <a:lstStyle/>
          <a:p>
            <a:r>
              <a:rPr lang="en-US" smtClean="0"/>
              <a:t>Interchange Files</a:t>
            </a:r>
            <a:endParaRPr lang="en-US" dirty="0"/>
          </a:p>
        </p:txBody>
      </p:sp>
      <p:sp>
        <p:nvSpPr>
          <p:cNvPr id="2" name="Content Placeholder 1"/>
          <p:cNvSpPr>
            <a:spLocks noGrp="1"/>
          </p:cNvSpPr>
          <p:nvPr>
            <p:ph idx="1"/>
          </p:nvPr>
        </p:nvSpPr>
        <p:spPr>
          <a:xfrm>
            <a:off x="2034540" y="1269791"/>
            <a:ext cx="9913620" cy="5129784"/>
          </a:xfrm>
        </p:spPr>
        <p:txBody>
          <a:bodyPr>
            <a:normAutofit fontScale="92500" lnSpcReduction="10000"/>
          </a:bodyPr>
          <a:lstStyle/>
          <a:p>
            <a:r>
              <a:rPr lang="en-US" dirty="0" smtClean="0"/>
              <a:t>Course Enrollment</a:t>
            </a:r>
          </a:p>
          <a:p>
            <a:pPr lvl="1"/>
            <a:r>
              <a:rPr lang="en-US" dirty="0" smtClean="0"/>
              <a:t>All 6th – 12th grade students:</a:t>
            </a:r>
          </a:p>
          <a:p>
            <a:pPr lvl="2"/>
            <a:r>
              <a:rPr lang="en-US" dirty="0" smtClean="0"/>
              <a:t>Enrolled in a required course (mathematics, science, social studies, and English language arts) </a:t>
            </a:r>
          </a:p>
          <a:p>
            <a:pPr lvl="2"/>
            <a:r>
              <a:rPr lang="en-US" dirty="0" smtClean="0"/>
              <a:t>Enrolled 6 weeks or more for reported course, section, term and school</a:t>
            </a:r>
          </a:p>
          <a:p>
            <a:pPr lvl="1"/>
            <a:r>
              <a:rPr lang="en-US" dirty="0" smtClean="0"/>
              <a:t>ALL 8</a:t>
            </a:r>
            <a:r>
              <a:rPr lang="en-US" baseline="30000" dirty="0" smtClean="0"/>
              <a:t>th</a:t>
            </a:r>
            <a:r>
              <a:rPr lang="en-US" dirty="0" smtClean="0"/>
              <a:t>-12</a:t>
            </a:r>
            <a:r>
              <a:rPr lang="en-US" baseline="30000" dirty="0" smtClean="0"/>
              <a:t>th</a:t>
            </a:r>
            <a:r>
              <a:rPr lang="en-US" dirty="0" smtClean="0"/>
              <a:t> grade Migrant students enrolled in all classes</a:t>
            </a:r>
          </a:p>
          <a:p>
            <a:pPr lvl="1"/>
            <a:r>
              <a:rPr lang="en-US" b="1" dirty="0" smtClean="0"/>
              <a:t>Include all Computer Science Courses and ALL AP Courses for CRDC purposes </a:t>
            </a:r>
          </a:p>
          <a:p>
            <a:pPr lvl="1"/>
            <a:r>
              <a:rPr lang="en-US" dirty="0"/>
              <a:t>Each record must be unique based on: school code, local course code, section number, SASID , student's grade level and </a:t>
            </a:r>
            <a:r>
              <a:rPr lang="en-US" dirty="0" smtClean="0"/>
              <a:t>term</a:t>
            </a:r>
          </a:p>
          <a:p>
            <a:pPr lvl="1"/>
            <a:endParaRPr lang="en-US" dirty="0" smtClean="0"/>
          </a:p>
          <a:p>
            <a:r>
              <a:rPr lang="en-US" dirty="0" smtClean="0"/>
              <a:t>Course Instructor</a:t>
            </a:r>
          </a:p>
          <a:p>
            <a:pPr lvl="1"/>
            <a:r>
              <a:rPr lang="en-US" dirty="0" smtClean="0"/>
              <a:t>All Instructors:</a:t>
            </a:r>
          </a:p>
          <a:p>
            <a:pPr lvl="2"/>
            <a:r>
              <a:rPr lang="en-US" dirty="0" smtClean="0"/>
              <a:t>Actively employed 6 weeks or more </a:t>
            </a:r>
          </a:p>
          <a:p>
            <a:pPr lvl="2"/>
            <a:r>
              <a:rPr lang="en-US" dirty="0" smtClean="0"/>
              <a:t>Instructing a course in mathematics, English language arts/literacy, and/or science</a:t>
            </a:r>
          </a:p>
          <a:p>
            <a:pPr lvl="2"/>
            <a:r>
              <a:rPr lang="en-US" dirty="0" smtClean="0"/>
              <a:t>Instructing students in grades 6 through 12 </a:t>
            </a:r>
          </a:p>
          <a:p>
            <a:pPr lvl="1"/>
            <a:r>
              <a:rPr lang="en-US" b="1" dirty="0"/>
              <a:t>Include Computer Science Courses </a:t>
            </a:r>
            <a:r>
              <a:rPr lang="en-US" b="1" dirty="0" smtClean="0"/>
              <a:t>for CRDC </a:t>
            </a:r>
            <a:r>
              <a:rPr lang="en-US" b="1" dirty="0"/>
              <a:t>purposes </a:t>
            </a:r>
          </a:p>
          <a:p>
            <a:pPr lvl="1"/>
            <a:r>
              <a:rPr lang="en-US" dirty="0" smtClean="0"/>
              <a:t>Each record must be unique based on: school code, local course code, section number, EDID and term </a:t>
            </a:r>
          </a:p>
          <a:p>
            <a:endParaRPr lang="en-US" dirty="0"/>
          </a:p>
        </p:txBody>
      </p:sp>
      <p:pic>
        <p:nvPicPr>
          <p:cNvPr id="12" name="Picture 11" title="Teacher"/>
          <p:cNvPicPr>
            <a:picLocks noChangeAspect="1"/>
          </p:cNvPicPr>
          <p:nvPr/>
        </p:nvPicPr>
        <p:blipFill>
          <a:blip r:embed="rId3"/>
          <a:stretch>
            <a:fillRect/>
          </a:stretch>
        </p:blipFill>
        <p:spPr>
          <a:xfrm>
            <a:off x="99642" y="3834683"/>
            <a:ext cx="1785546" cy="1162532"/>
          </a:xfrm>
          <a:prstGeom prst="rect">
            <a:avLst/>
          </a:prstGeom>
        </p:spPr>
      </p:pic>
      <p:sp>
        <p:nvSpPr>
          <p:cNvPr id="4" name="Slide Number Placeholder 3"/>
          <p:cNvSpPr>
            <a:spLocks noGrp="1"/>
          </p:cNvSpPr>
          <p:nvPr>
            <p:ph type="sldNum" sz="quarter" idx="12"/>
          </p:nvPr>
        </p:nvSpPr>
        <p:spPr/>
        <p:txBody>
          <a:bodyPr/>
          <a:lstStyle/>
          <a:p>
            <a:fld id="{439DA2FA-A8B6-4EA8-87C9-0E6A8F1B3E4C}" type="slidenum">
              <a:rPr lang="en-US" smtClean="0"/>
              <a:pPr/>
              <a:t>14</a:t>
            </a:fld>
            <a:endParaRPr lang="en-US" dirty="0"/>
          </a:p>
        </p:txBody>
      </p:sp>
    </p:spTree>
    <p:extLst>
      <p:ext uri="{BB962C8B-B14F-4D97-AF65-F5344CB8AC3E}">
        <p14:creationId xmlns:p14="http://schemas.microsoft.com/office/powerpoint/2010/main" val="3680702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Interchange Process</a:t>
            </a:r>
            <a:endParaRPr lang="en-US" dirty="0"/>
          </a:p>
        </p:txBody>
      </p:sp>
      <p:graphicFrame>
        <p:nvGraphicFramePr>
          <p:cNvPr id="5" name="Content Placeholder 4" title="Interchange Process"/>
          <p:cNvGraphicFramePr>
            <a:graphicFrameLocks noGrp="1"/>
          </p:cNvGraphicFramePr>
          <p:nvPr>
            <p:ph idx="1"/>
            <p:extLst>
              <p:ext uri="{D42A27DB-BD31-4B8C-83A1-F6EECF244321}">
                <p14:modId xmlns:p14="http://schemas.microsoft.com/office/powerpoint/2010/main" val="71005764"/>
              </p:ext>
            </p:extLst>
          </p:nvPr>
        </p:nvGraphicFramePr>
        <p:xfrm>
          <a:off x="2152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1945241" y="5975513"/>
            <a:ext cx="6739847" cy="523220"/>
          </a:xfrm>
          <a:prstGeom prst="rect">
            <a:avLst/>
          </a:prstGeom>
          <a:noFill/>
        </p:spPr>
        <p:txBody>
          <a:bodyPr wrap="square" rtlCol="0">
            <a:spAutoFit/>
          </a:bodyPr>
          <a:lstStyle/>
          <a:p>
            <a:r>
              <a:rPr lang="en-US" sz="2800" dirty="0"/>
              <a:t>- Continue until all errors are resolved</a:t>
            </a:r>
          </a:p>
        </p:txBody>
      </p:sp>
      <p:sp>
        <p:nvSpPr>
          <p:cNvPr id="2" name="Slide Number Placeholder 1"/>
          <p:cNvSpPr>
            <a:spLocks noGrp="1"/>
          </p:cNvSpPr>
          <p:nvPr>
            <p:ph type="sldNum" sz="quarter" idx="12"/>
          </p:nvPr>
        </p:nvSpPr>
        <p:spPr/>
        <p:txBody>
          <a:bodyPr/>
          <a:lstStyle/>
          <a:p>
            <a:fld id="{439DA2FA-A8B6-4EA8-87C9-0E6A8F1B3E4C}" type="slidenum">
              <a:rPr lang="en-US" smtClean="0"/>
              <a:pPr/>
              <a:t>15</a:t>
            </a:fld>
            <a:endParaRPr lang="en-US" dirty="0"/>
          </a:p>
        </p:txBody>
      </p:sp>
    </p:spTree>
    <p:extLst>
      <p:ext uri="{BB962C8B-B14F-4D97-AF65-F5344CB8AC3E}">
        <p14:creationId xmlns:p14="http://schemas.microsoft.com/office/powerpoint/2010/main" val="4162930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Creating Files</a:t>
            </a:r>
            <a:endParaRPr lang="en-US" dirty="0"/>
          </a:p>
        </p:txBody>
      </p:sp>
      <p:sp>
        <p:nvSpPr>
          <p:cNvPr id="2" name="Content Placeholder 1"/>
          <p:cNvSpPr>
            <a:spLocks noGrp="1"/>
          </p:cNvSpPr>
          <p:nvPr>
            <p:ph idx="1"/>
          </p:nvPr>
        </p:nvSpPr>
        <p:spPr/>
        <p:txBody>
          <a:bodyPr/>
          <a:lstStyle/>
          <a:p>
            <a:r>
              <a:rPr lang="en-US" altLang="en-US" smtClean="0"/>
              <a:t>Pull data files from SIS Extract </a:t>
            </a:r>
          </a:p>
          <a:p>
            <a:pPr lvl="1"/>
            <a:endParaRPr lang="en-US" smtClean="0"/>
          </a:p>
          <a:p>
            <a:r>
              <a:rPr lang="en-US" smtClean="0"/>
              <a:t>Create Course Enrollment File and Create Course Instructor File</a:t>
            </a:r>
          </a:p>
          <a:p>
            <a:pPr lvl="1"/>
            <a:r>
              <a:rPr lang="en-US" smtClean="0"/>
              <a:t>File Layouts found online at: </a:t>
            </a:r>
            <a:r>
              <a:rPr lang="en-US" smtClean="0">
                <a:hlinkClick r:id="rId2"/>
              </a:rPr>
              <a:t>https://www.cde.state.co.us/datapipeline/inter_teacherstudent</a:t>
            </a:r>
            <a:endParaRPr lang="en-US" smtClean="0"/>
          </a:p>
          <a:p>
            <a:pPr lvl="1"/>
            <a:endParaRPr lang="en-US" smtClean="0"/>
          </a:p>
          <a:p>
            <a:endParaRPr lang="en-US" altLang="en-US" smtClean="0"/>
          </a:p>
          <a:p>
            <a:r>
              <a:rPr lang="en-US" altLang="en-US" smtClean="0"/>
              <a:t>File Requirements:</a:t>
            </a:r>
          </a:p>
          <a:p>
            <a:pPr lvl="1"/>
            <a:r>
              <a:rPr lang="en-US" altLang="en-US" smtClean="0"/>
              <a:t>Excel, CSV or Text File all accepted</a:t>
            </a:r>
          </a:p>
          <a:p>
            <a:pPr lvl="1"/>
            <a:r>
              <a:rPr lang="en-US" altLang="en-US" smtClean="0"/>
              <a:t>Need 2 separate files</a:t>
            </a:r>
          </a:p>
          <a:p>
            <a:pPr lvl="1"/>
            <a:r>
              <a:rPr lang="en-US" altLang="en-US" smtClean="0"/>
              <a:t>1st record of data must be field names/titles</a:t>
            </a:r>
          </a:p>
          <a:p>
            <a:pPr lvl="1"/>
            <a:endParaRPr lang="en-US" altLang="en-US" smtClean="0"/>
          </a:p>
          <a:p>
            <a:endParaRPr lang="en-US" dirty="0"/>
          </a:p>
        </p:txBody>
      </p:sp>
      <p:pic>
        <p:nvPicPr>
          <p:cNvPr id="6" name="Picture 5" title="CSV"/>
          <p:cNvPicPr>
            <a:picLocks noChangeAspect="1"/>
          </p:cNvPicPr>
          <p:nvPr/>
        </p:nvPicPr>
        <p:blipFill>
          <a:blip r:embed="rId3"/>
          <a:stretch>
            <a:fillRect/>
          </a:stretch>
        </p:blipFill>
        <p:spPr>
          <a:xfrm rot="21166505">
            <a:off x="7579547" y="4278968"/>
            <a:ext cx="761684" cy="761684"/>
          </a:xfrm>
          <a:prstGeom prst="rect">
            <a:avLst/>
          </a:prstGeom>
        </p:spPr>
      </p:pic>
      <p:pic>
        <p:nvPicPr>
          <p:cNvPr id="7" name="Picture 6" title="TXT"/>
          <p:cNvPicPr>
            <a:picLocks noChangeAspect="1"/>
          </p:cNvPicPr>
          <p:nvPr/>
        </p:nvPicPr>
        <p:blipFill>
          <a:blip r:embed="rId4"/>
          <a:stretch>
            <a:fillRect/>
          </a:stretch>
        </p:blipFill>
        <p:spPr>
          <a:xfrm rot="516505">
            <a:off x="8222010" y="4459682"/>
            <a:ext cx="506203" cy="465101"/>
          </a:xfrm>
          <a:prstGeom prst="rect">
            <a:avLst/>
          </a:prstGeom>
        </p:spPr>
      </p:pic>
      <p:pic>
        <p:nvPicPr>
          <p:cNvPr id="5" name="Picture 4" title="Excel"/>
          <p:cNvPicPr>
            <a:picLocks noChangeAspect="1"/>
          </p:cNvPicPr>
          <p:nvPr/>
        </p:nvPicPr>
        <p:blipFill>
          <a:blip r:embed="rId5"/>
          <a:stretch>
            <a:fillRect/>
          </a:stretch>
        </p:blipFill>
        <p:spPr>
          <a:xfrm rot="384206">
            <a:off x="7274021" y="4431580"/>
            <a:ext cx="521305" cy="521305"/>
          </a:xfrm>
          <a:prstGeom prst="rect">
            <a:avLst/>
          </a:prstGeom>
        </p:spPr>
      </p:pic>
      <p:sp>
        <p:nvSpPr>
          <p:cNvPr id="4" name="Slide Number Placeholder 3"/>
          <p:cNvSpPr>
            <a:spLocks noGrp="1"/>
          </p:cNvSpPr>
          <p:nvPr>
            <p:ph type="sldNum" sz="quarter" idx="12"/>
          </p:nvPr>
        </p:nvSpPr>
        <p:spPr/>
        <p:txBody>
          <a:bodyPr/>
          <a:lstStyle/>
          <a:p>
            <a:fld id="{439DA2FA-A8B6-4EA8-87C9-0E6A8F1B3E4C}" type="slidenum">
              <a:rPr lang="en-US" smtClean="0"/>
              <a:pPr/>
              <a:t>16</a:t>
            </a:fld>
            <a:endParaRPr lang="en-US" dirty="0"/>
          </a:p>
        </p:txBody>
      </p:sp>
    </p:spTree>
    <p:extLst>
      <p:ext uri="{BB962C8B-B14F-4D97-AF65-F5344CB8AC3E}">
        <p14:creationId xmlns:p14="http://schemas.microsoft.com/office/powerpoint/2010/main" val="1558893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Tips on Files</a:t>
            </a:r>
            <a:endParaRPr lang="en-US" dirty="0"/>
          </a:p>
        </p:txBody>
      </p:sp>
      <p:sp>
        <p:nvSpPr>
          <p:cNvPr id="5" name="Content Placeholder 4"/>
          <p:cNvSpPr>
            <a:spLocks noGrp="1"/>
          </p:cNvSpPr>
          <p:nvPr>
            <p:ph idx="1"/>
          </p:nvPr>
        </p:nvSpPr>
        <p:spPr/>
        <p:txBody>
          <a:bodyPr/>
          <a:lstStyle/>
          <a:p>
            <a:r>
              <a:rPr lang="en-US" smtClean="0"/>
              <a:t>Excel, CSV, or Text formats are accepted</a:t>
            </a:r>
          </a:p>
          <a:p>
            <a:r>
              <a:rPr lang="en-US" smtClean="0"/>
              <a:t>Simple Excel template for Course Enrollment and Course Instructor Files posted online </a:t>
            </a:r>
            <a:r>
              <a:rPr lang="en-US" smtClean="0">
                <a:hlinkClick r:id="rId2"/>
              </a:rPr>
              <a:t>https://www.cde.state.co.us/datapipeline/inter_teacherstudent</a:t>
            </a:r>
            <a:r>
              <a:rPr lang="en-US" smtClean="0"/>
              <a:t> under Templates (however, it is not necessary to use a template if your file already extracts in one of the accepted formats)</a:t>
            </a:r>
          </a:p>
          <a:p>
            <a:r>
              <a:rPr lang="en-US" smtClean="0"/>
              <a:t>No spaces in file name </a:t>
            </a:r>
          </a:p>
          <a:p>
            <a:r>
              <a:rPr lang="en-US" smtClean="0"/>
              <a:t>No blank fields </a:t>
            </a:r>
          </a:p>
          <a:p>
            <a:r>
              <a:rPr lang="en-US" smtClean="0"/>
              <a:t>Be sure the file is not open when uploading</a:t>
            </a:r>
          </a:p>
          <a:p>
            <a:r>
              <a:rPr lang="en-US" smtClean="0"/>
              <a:t>Be sure you haven’t lost all your leading zeros on a CSV file or it won’t upload (steps for saving them posted online)</a:t>
            </a:r>
          </a:p>
          <a:p>
            <a:endParaRPr lang="en-US" smtClean="0"/>
          </a:p>
          <a:p>
            <a:endParaRPr lang="en-US" smtClean="0"/>
          </a:p>
          <a:p>
            <a:endParaRPr lang="en-US" dirty="0" smtClean="0"/>
          </a:p>
        </p:txBody>
      </p:sp>
      <p:sp>
        <p:nvSpPr>
          <p:cNvPr id="2" name="Slide Number Placeholder 1"/>
          <p:cNvSpPr>
            <a:spLocks noGrp="1"/>
          </p:cNvSpPr>
          <p:nvPr>
            <p:ph type="sldNum" sz="quarter" idx="12"/>
          </p:nvPr>
        </p:nvSpPr>
        <p:spPr/>
        <p:txBody>
          <a:bodyPr/>
          <a:lstStyle/>
          <a:p>
            <a:fld id="{439DA2FA-A8B6-4EA8-87C9-0E6A8F1B3E4C}" type="slidenum">
              <a:rPr lang="en-US" smtClean="0"/>
              <a:pPr/>
              <a:t>17</a:t>
            </a:fld>
            <a:endParaRPr lang="en-US" dirty="0"/>
          </a:p>
        </p:txBody>
      </p:sp>
    </p:spTree>
    <p:extLst>
      <p:ext uri="{BB962C8B-B14F-4D97-AF65-F5344CB8AC3E}">
        <p14:creationId xmlns:p14="http://schemas.microsoft.com/office/powerpoint/2010/main" val="275465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6</a:t>
            </a:r>
            <a:r>
              <a:rPr lang="en-US" baseline="30000" dirty="0" smtClean="0"/>
              <a:t>th</a:t>
            </a:r>
            <a:r>
              <a:rPr lang="en-US" dirty="0"/>
              <a:t> </a:t>
            </a:r>
            <a:r>
              <a:rPr lang="en-US" dirty="0" smtClean="0"/>
              <a:t>- 12</a:t>
            </a:r>
            <a:r>
              <a:rPr lang="en-US" baseline="30000" dirty="0" smtClean="0"/>
              <a:t>th</a:t>
            </a:r>
            <a:r>
              <a:rPr lang="en-US" dirty="0" smtClean="0"/>
              <a:t> Grade Courses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Mathematics</a:t>
            </a:r>
          </a:p>
          <a:p>
            <a:r>
              <a:rPr lang="en-US" dirty="0" smtClean="0"/>
              <a:t>Science</a:t>
            </a:r>
          </a:p>
          <a:p>
            <a:r>
              <a:rPr lang="en-US" dirty="0" smtClean="0"/>
              <a:t>Social Studies</a:t>
            </a:r>
          </a:p>
          <a:p>
            <a:r>
              <a:rPr lang="en-US" dirty="0" smtClean="0"/>
              <a:t>English Language Arts</a:t>
            </a:r>
          </a:p>
          <a:p>
            <a:endParaRPr lang="en-US" dirty="0"/>
          </a:p>
          <a:p>
            <a:r>
              <a:rPr lang="en-US" dirty="0" smtClean="0"/>
              <a:t>Computer Science – to be included in CRDC</a:t>
            </a:r>
          </a:p>
          <a:p>
            <a:r>
              <a:rPr lang="en-US" dirty="0" smtClean="0"/>
              <a:t>ALL AP Courses – to be included in CRDC</a:t>
            </a:r>
          </a:p>
          <a:p>
            <a:endParaRPr lang="en-US" dirty="0" smtClean="0"/>
          </a:p>
          <a:p>
            <a:endParaRPr lang="en-US" dirty="0" smtClean="0"/>
          </a:p>
          <a:p>
            <a:r>
              <a:rPr lang="en-US" dirty="0" smtClean="0"/>
              <a:t>All other courses may be included but are not required to be reported in the Course Enrollment or Course Instructor files</a:t>
            </a:r>
          </a:p>
          <a:p>
            <a:pPr lvl="1"/>
            <a:endParaRPr lang="en-US" dirty="0" smtClean="0"/>
          </a:p>
          <a:p>
            <a:pPr lvl="1"/>
            <a:endParaRPr lang="en-US" dirty="0"/>
          </a:p>
        </p:txBody>
      </p:sp>
      <p:pic>
        <p:nvPicPr>
          <p:cNvPr id="4" name="Picture 3" title="Math, Science, English, Social Studies"/>
          <p:cNvPicPr>
            <a:picLocks noChangeAspect="1"/>
          </p:cNvPicPr>
          <p:nvPr/>
        </p:nvPicPr>
        <p:blipFill>
          <a:blip r:embed="rId2"/>
          <a:stretch>
            <a:fillRect/>
          </a:stretch>
        </p:blipFill>
        <p:spPr>
          <a:xfrm>
            <a:off x="7202744" y="1554480"/>
            <a:ext cx="2152650" cy="2124075"/>
          </a:xfrm>
          <a:prstGeom prst="rect">
            <a:avLst/>
          </a:prstGeom>
        </p:spPr>
      </p:pic>
      <p:sp>
        <p:nvSpPr>
          <p:cNvPr id="5" name="Slide Number Placeholder 4"/>
          <p:cNvSpPr>
            <a:spLocks noGrp="1"/>
          </p:cNvSpPr>
          <p:nvPr>
            <p:ph type="sldNum" sz="quarter" idx="12"/>
          </p:nvPr>
        </p:nvSpPr>
        <p:spPr/>
        <p:txBody>
          <a:bodyPr/>
          <a:lstStyle/>
          <a:p>
            <a:fld id="{439DA2FA-A8B6-4EA8-87C9-0E6A8F1B3E4C}" type="slidenum">
              <a:rPr lang="en-US" smtClean="0"/>
              <a:pPr/>
              <a:t>18</a:t>
            </a:fld>
            <a:endParaRPr lang="en-US" dirty="0"/>
          </a:p>
        </p:txBody>
      </p:sp>
    </p:spTree>
    <p:extLst>
      <p:ext uri="{BB962C8B-B14F-4D97-AF65-F5344CB8AC3E}">
        <p14:creationId xmlns:p14="http://schemas.microsoft.com/office/powerpoint/2010/main" val="395844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877" y="197595"/>
            <a:ext cx="8065168" cy="898524"/>
          </a:xfrm>
        </p:spPr>
        <p:txBody>
          <a:bodyPr/>
          <a:lstStyle/>
          <a:p>
            <a:r>
              <a:rPr lang="en-US" dirty="0" smtClean="0"/>
              <a:t>TSDL Fields </a:t>
            </a:r>
            <a:r>
              <a:rPr lang="en-US" sz="2400" i="1" dirty="0" smtClean="0"/>
              <a:t>(Interchange and Snapshot Link) </a:t>
            </a:r>
            <a:endParaRPr lang="en-US" i="1" dirty="0"/>
          </a:p>
        </p:txBody>
      </p:sp>
      <p:sp>
        <p:nvSpPr>
          <p:cNvPr id="8" name="Content Placeholder 7"/>
          <p:cNvSpPr>
            <a:spLocks noGrp="1"/>
          </p:cNvSpPr>
          <p:nvPr>
            <p:ph idx="1"/>
          </p:nvPr>
        </p:nvSpPr>
        <p:spPr>
          <a:xfrm>
            <a:off x="2246376" y="1307542"/>
            <a:ext cx="10515600" cy="4351338"/>
          </a:xfrm>
        </p:spPr>
        <p:txBody>
          <a:bodyPr/>
          <a:lstStyle/>
          <a:p>
            <a:r>
              <a:rPr lang="en-US" sz="2800" dirty="0" smtClean="0"/>
              <a:t>Course Enrollment File</a:t>
            </a:r>
          </a:p>
          <a:p>
            <a:endParaRPr lang="en-US" dirty="0"/>
          </a:p>
        </p:txBody>
      </p:sp>
      <p:sp>
        <p:nvSpPr>
          <p:cNvPr id="7" name="Content Placeholder 6"/>
          <p:cNvSpPr>
            <a:spLocks noGrp="1"/>
          </p:cNvSpPr>
          <p:nvPr>
            <p:ph idx="4294967295"/>
          </p:nvPr>
        </p:nvSpPr>
        <p:spPr>
          <a:xfrm>
            <a:off x="6533731" y="1246554"/>
            <a:ext cx="4011612" cy="4351338"/>
          </a:xfrm>
        </p:spPr>
        <p:txBody>
          <a:bodyPr/>
          <a:lstStyle/>
          <a:p>
            <a:r>
              <a:rPr lang="en-US" dirty="0" smtClean="0"/>
              <a:t>Course Instructor File</a:t>
            </a:r>
          </a:p>
          <a:p>
            <a:endParaRPr lang="en-US" dirty="0"/>
          </a:p>
        </p:txBody>
      </p:sp>
      <p:graphicFrame>
        <p:nvGraphicFramePr>
          <p:cNvPr id="12" name="Table 11" title="Name of Field"/>
          <p:cNvGraphicFramePr>
            <a:graphicFrameLocks noGrp="1"/>
          </p:cNvGraphicFramePr>
          <p:nvPr>
            <p:extLst>
              <p:ext uri="{D42A27DB-BD31-4B8C-83A1-F6EECF244321}">
                <p14:modId xmlns:p14="http://schemas.microsoft.com/office/powerpoint/2010/main" val="930566359"/>
              </p:ext>
            </p:extLst>
          </p:nvPr>
        </p:nvGraphicFramePr>
        <p:xfrm>
          <a:off x="2347929" y="1681865"/>
          <a:ext cx="3061698" cy="4694658"/>
        </p:xfrm>
        <a:graphic>
          <a:graphicData uri="http://schemas.openxmlformats.org/drawingml/2006/table">
            <a:tbl>
              <a:tblPr firstRow="1">
                <a:tableStyleId>{5C22544A-7EE6-4342-B048-85BDC9FD1C3A}</a:tableStyleId>
              </a:tblPr>
              <a:tblGrid>
                <a:gridCol w="3061698"/>
              </a:tblGrid>
              <a:tr h="458485">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55814">
                <a:tc>
                  <a:txBody>
                    <a:bodyPr/>
                    <a:lstStyle/>
                    <a:p>
                      <a:pPr algn="l" fontAlgn="ctr"/>
                      <a:r>
                        <a:rPr lang="en-US" sz="1600" u="none" strike="noStrike" dirty="0" smtClean="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Local Course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SASID</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Gender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Roster Start Date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Roster End Date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Grade Level</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Term</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Credits Granted</a:t>
                      </a:r>
                      <a:endParaRPr lang="en-US" sz="1600" b="0" i="0" u="none" strike="noStrike">
                        <a:solidFill>
                          <a:srgbClr val="000000"/>
                        </a:solidFill>
                        <a:effectLst/>
                        <a:latin typeface="Calibri" panose="020F0502020204030204" pitchFamily="34" charset="0"/>
                      </a:endParaRPr>
                    </a:p>
                  </a:txBody>
                  <a:tcPr marL="6350" marR="6350" marT="6350" marB="0" anchor="ctr"/>
                </a:tc>
              </a:tr>
              <a:tr h="511682">
                <a:tc>
                  <a:txBody>
                    <a:bodyPr/>
                    <a:lstStyle/>
                    <a:p>
                      <a:pPr algn="l" fontAlgn="ctr"/>
                      <a:r>
                        <a:rPr lang="en-US" sz="1600" u="none" strike="noStrike" dirty="0">
                          <a:effectLst/>
                        </a:rPr>
                        <a:t>Final Grade/Course Completion Status</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graphicFrame>
        <p:nvGraphicFramePr>
          <p:cNvPr id="13" name="Table 12" title="Name of Field"/>
          <p:cNvGraphicFramePr>
            <a:graphicFrameLocks noGrp="1"/>
          </p:cNvGraphicFramePr>
          <p:nvPr>
            <p:extLst>
              <p:ext uri="{D42A27DB-BD31-4B8C-83A1-F6EECF244321}">
                <p14:modId xmlns:p14="http://schemas.microsoft.com/office/powerpoint/2010/main" val="174041350"/>
              </p:ext>
            </p:extLst>
          </p:nvPr>
        </p:nvGraphicFramePr>
        <p:xfrm>
          <a:off x="6571848" y="1746600"/>
          <a:ext cx="3030876" cy="3877368"/>
        </p:xfrm>
        <a:graphic>
          <a:graphicData uri="http://schemas.openxmlformats.org/drawingml/2006/table">
            <a:tbl>
              <a:tblPr firstRow="1">
                <a:tableStyleId>{5C22544A-7EE6-4342-B048-85BDC9FD1C3A}</a:tableStyleId>
              </a:tblPr>
              <a:tblGrid>
                <a:gridCol w="3030876"/>
              </a:tblGrid>
              <a:tr h="389224">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Local Course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EDID</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Gender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Term</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Staff Role</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
        <p:nvSpPr>
          <p:cNvPr id="2" name="Left-Right Arrow 1" title="Left Right Arrow"/>
          <p:cNvSpPr/>
          <p:nvPr/>
        </p:nvSpPr>
        <p:spPr>
          <a:xfrm>
            <a:off x="5355696" y="2186491"/>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title="Left Right Arrow"/>
          <p:cNvSpPr/>
          <p:nvPr/>
        </p:nvSpPr>
        <p:spPr>
          <a:xfrm>
            <a:off x="5355696" y="2531135"/>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title="Left Right Arrow"/>
          <p:cNvSpPr/>
          <p:nvPr/>
        </p:nvSpPr>
        <p:spPr>
          <a:xfrm>
            <a:off x="5355696" y="2823187"/>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title="Left Right Arrow"/>
          <p:cNvSpPr/>
          <p:nvPr/>
        </p:nvSpPr>
        <p:spPr>
          <a:xfrm>
            <a:off x="5355696" y="3113343"/>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title="Left Right Arrow"/>
          <p:cNvSpPr/>
          <p:nvPr/>
        </p:nvSpPr>
        <p:spPr>
          <a:xfrm rot="20684338">
            <a:off x="5363400" y="5217311"/>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50011" y="5957261"/>
            <a:ext cx="2759040" cy="646331"/>
          </a:xfrm>
          <a:prstGeom prst="rect">
            <a:avLst/>
          </a:prstGeom>
          <a:noFill/>
        </p:spPr>
        <p:txBody>
          <a:bodyPr wrap="square" rtlCol="0">
            <a:spAutoFit/>
          </a:bodyPr>
          <a:lstStyle/>
          <a:p>
            <a:r>
              <a:rPr lang="en-US" dirty="0"/>
              <a:t>Used to link records in the TSDL Snapshot</a:t>
            </a:r>
          </a:p>
        </p:txBody>
      </p:sp>
      <p:sp>
        <p:nvSpPr>
          <p:cNvPr id="16" name="Left-Right Arrow 15" title="Left Right Arrow"/>
          <p:cNvSpPr/>
          <p:nvPr/>
        </p:nvSpPr>
        <p:spPr>
          <a:xfrm>
            <a:off x="6308622" y="6018474"/>
            <a:ext cx="341389" cy="22023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Rectangle"/>
          <p:cNvSpPr/>
          <p:nvPr/>
        </p:nvSpPr>
        <p:spPr>
          <a:xfrm>
            <a:off x="6265933" y="5899094"/>
            <a:ext cx="3336791" cy="762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39DA2FA-A8B6-4EA8-87C9-0E6A8F1B3E4C}" type="slidenum">
              <a:rPr lang="en-US" smtClean="0"/>
              <a:pPr/>
              <a:t>19</a:t>
            </a:fld>
            <a:endParaRPr lang="en-US" dirty="0"/>
          </a:p>
        </p:txBody>
      </p:sp>
    </p:spTree>
    <p:extLst>
      <p:ext uri="{BB962C8B-B14F-4D97-AF65-F5344CB8AC3E}">
        <p14:creationId xmlns:p14="http://schemas.microsoft.com/office/powerpoint/2010/main" val="205259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graphicFrame>
        <p:nvGraphicFramePr>
          <p:cNvPr id="7" name="Content Placeholder 6" title="Agenda"/>
          <p:cNvGraphicFramePr>
            <a:graphicFrameLocks noGrp="1"/>
          </p:cNvGraphicFramePr>
          <p:nvPr>
            <p:ph idx="1"/>
            <p:extLst>
              <p:ext uri="{D42A27DB-BD31-4B8C-83A1-F6EECF244321}">
                <p14:modId xmlns:p14="http://schemas.microsoft.com/office/powerpoint/2010/main" val="2481189490"/>
              </p:ext>
            </p:extLst>
          </p:nvPr>
        </p:nvGraphicFramePr>
        <p:xfrm>
          <a:off x="978408" y="1298448"/>
          <a:ext cx="9144000" cy="523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creen shot of Data Pipeline Page"/>
          <p:cNvPicPr>
            <a:picLocks noChangeAspect="1"/>
          </p:cNvPicPr>
          <p:nvPr/>
        </p:nvPicPr>
        <p:blipFill>
          <a:blip r:embed="rId2"/>
          <a:stretch>
            <a:fillRect/>
          </a:stretch>
        </p:blipFill>
        <p:spPr>
          <a:xfrm>
            <a:off x="1795464" y="1045561"/>
            <a:ext cx="7968981" cy="5219984"/>
          </a:xfrm>
          <a:prstGeom prst="rect">
            <a:avLst/>
          </a:prstGeom>
        </p:spPr>
      </p:pic>
      <p:sp>
        <p:nvSpPr>
          <p:cNvPr id="3" name="Title 2"/>
          <p:cNvSpPr>
            <a:spLocks noGrp="1"/>
          </p:cNvSpPr>
          <p:nvPr>
            <p:ph type="title"/>
          </p:nvPr>
        </p:nvSpPr>
        <p:spPr/>
        <p:txBody>
          <a:bodyPr>
            <a:normAutofit/>
          </a:bodyPr>
          <a:lstStyle/>
          <a:p>
            <a:r>
              <a:rPr lang="en-US" dirty="0" smtClean="0"/>
              <a:t>Pipeline Website Review</a:t>
            </a:r>
            <a:endParaRPr lang="en-US" dirty="0"/>
          </a:p>
        </p:txBody>
      </p:sp>
      <p:sp>
        <p:nvSpPr>
          <p:cNvPr id="5" name="Rectangle 4" title="Rectangle"/>
          <p:cNvSpPr/>
          <p:nvPr/>
        </p:nvSpPr>
        <p:spPr>
          <a:xfrm>
            <a:off x="1716024" y="2844013"/>
            <a:ext cx="173150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title="Arrow"/>
          <p:cNvCxnSpPr/>
          <p:nvPr/>
        </p:nvCxnSpPr>
        <p:spPr>
          <a:xfrm flipV="1">
            <a:off x="3447532" y="3035640"/>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73392" y="2670305"/>
            <a:ext cx="2507511" cy="85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Batch Maintenance, Format Checker and Data File Upload</a:t>
            </a:r>
          </a:p>
        </p:txBody>
      </p:sp>
      <p:sp>
        <p:nvSpPr>
          <p:cNvPr id="16" name="Rectangle 15" title="Rectangle"/>
          <p:cNvSpPr/>
          <p:nvPr/>
        </p:nvSpPr>
        <p:spPr>
          <a:xfrm>
            <a:off x="1716024" y="3211965"/>
            <a:ext cx="1731508" cy="1410784"/>
          </a:xfrm>
          <a:prstGeom prst="rect">
            <a:avLst/>
          </a:prstGeom>
          <a:solidFill>
            <a:schemeClr val="accent6">
              <a:lumMod val="60000"/>
              <a:lumOff val="40000"/>
              <a:alpha val="2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title="Arrow"/>
          <p:cNvCxnSpPr/>
          <p:nvPr/>
        </p:nvCxnSpPr>
        <p:spPr>
          <a:xfrm flipV="1">
            <a:off x="3475241" y="4108401"/>
            <a:ext cx="1001486" cy="1"/>
          </a:xfrm>
          <a:prstGeom prst="straightConnector1">
            <a:avLst/>
          </a:prstGeom>
          <a:ln w="381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73392" y="3652825"/>
            <a:ext cx="2507511" cy="1031379"/>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Based on your Identity Management Roles</a:t>
            </a:r>
          </a:p>
        </p:txBody>
      </p:sp>
      <p:sp>
        <p:nvSpPr>
          <p:cNvPr id="19" name="Rectangle 18" title="Rectangle"/>
          <p:cNvSpPr/>
          <p:nvPr/>
        </p:nvSpPr>
        <p:spPr>
          <a:xfrm>
            <a:off x="1740397" y="4637973"/>
            <a:ext cx="1731508" cy="2336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title="Rectangle"/>
          <p:cNvSpPr/>
          <p:nvPr/>
        </p:nvSpPr>
        <p:spPr>
          <a:xfrm>
            <a:off x="1740397" y="4859404"/>
            <a:ext cx="173150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Arrow Connector 20" title="Arrow"/>
          <p:cNvCxnSpPr/>
          <p:nvPr/>
        </p:nvCxnSpPr>
        <p:spPr>
          <a:xfrm flipV="1">
            <a:off x="3499438" y="5186211"/>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00925" y="4969481"/>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Error reports and other validation reports</a:t>
            </a:r>
          </a:p>
        </p:txBody>
      </p:sp>
      <p:sp>
        <p:nvSpPr>
          <p:cNvPr id="4" name="Slide Number Placeholder 3"/>
          <p:cNvSpPr>
            <a:spLocks noGrp="1"/>
          </p:cNvSpPr>
          <p:nvPr>
            <p:ph type="sldNum" sz="quarter" idx="12"/>
          </p:nvPr>
        </p:nvSpPr>
        <p:spPr/>
        <p:txBody>
          <a:bodyPr/>
          <a:lstStyle/>
          <a:p>
            <a:fld id="{439DA2FA-A8B6-4EA8-87C9-0E6A8F1B3E4C}" type="slidenum">
              <a:rPr lang="en-US" smtClean="0"/>
              <a:pPr/>
              <a:t>20</a:t>
            </a:fld>
            <a:endParaRPr lang="en-US" dirty="0"/>
          </a:p>
        </p:txBody>
      </p:sp>
    </p:spTree>
    <p:extLst>
      <p:ext uri="{BB962C8B-B14F-4D97-AF65-F5344CB8AC3E}">
        <p14:creationId xmlns:p14="http://schemas.microsoft.com/office/powerpoint/2010/main" val="2682935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File Upload – Format Checker</a:t>
            </a:r>
            <a:endParaRPr lang="en-US" dirty="0"/>
          </a:p>
        </p:txBody>
      </p:sp>
      <p:pic>
        <p:nvPicPr>
          <p:cNvPr id="4098" name="Picture 2" title="Format Check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0928" y="1600201"/>
            <a:ext cx="8839200" cy="47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938655" y="3988593"/>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 Enrollment or Course Instructor</a:t>
            </a:r>
          </a:p>
        </p:txBody>
      </p:sp>
      <p:sp>
        <p:nvSpPr>
          <p:cNvPr id="3" name="Slide Number Placeholder 2"/>
          <p:cNvSpPr>
            <a:spLocks noGrp="1"/>
          </p:cNvSpPr>
          <p:nvPr>
            <p:ph type="sldNum" sz="quarter" idx="12"/>
          </p:nvPr>
        </p:nvSpPr>
        <p:spPr/>
        <p:txBody>
          <a:bodyPr/>
          <a:lstStyle/>
          <a:p>
            <a:fld id="{439DA2FA-A8B6-4EA8-87C9-0E6A8F1B3E4C}" type="slidenum">
              <a:rPr lang="en-US" smtClean="0"/>
              <a:pPr/>
              <a:t>21</a:t>
            </a:fld>
            <a:endParaRPr lang="en-US" dirty="0"/>
          </a:p>
        </p:txBody>
      </p:sp>
    </p:spTree>
    <p:extLst>
      <p:ext uri="{BB962C8B-B14F-4D97-AF65-F5344CB8AC3E}">
        <p14:creationId xmlns:p14="http://schemas.microsoft.com/office/powerpoint/2010/main" val="3546621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 Checker – Upload Results</a:t>
            </a:r>
            <a:endParaRPr lang="en-US" dirty="0"/>
          </a:p>
        </p:txBody>
      </p:sp>
      <p:pic>
        <p:nvPicPr>
          <p:cNvPr id="5123" name="Picture 3" title="Format Check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1295400"/>
            <a:ext cx="8572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title="Oval"/>
          <p:cNvSpPr/>
          <p:nvPr/>
        </p:nvSpPr>
        <p:spPr>
          <a:xfrm>
            <a:off x="9591019" y="4114801"/>
            <a:ext cx="808431" cy="226332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22</a:t>
            </a:fld>
            <a:endParaRPr lang="en-US" dirty="0"/>
          </a:p>
        </p:txBody>
      </p:sp>
    </p:spTree>
    <p:extLst>
      <p:ext uri="{BB962C8B-B14F-4D97-AF65-F5344CB8AC3E}">
        <p14:creationId xmlns:p14="http://schemas.microsoft.com/office/powerpoint/2010/main" val="1844229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Format Checker Notes</a:t>
            </a:r>
            <a:endParaRPr lang="en-US" dirty="0"/>
          </a:p>
        </p:txBody>
      </p:sp>
      <p:sp>
        <p:nvSpPr>
          <p:cNvPr id="5" name="Content Placeholder 4"/>
          <p:cNvSpPr>
            <a:spLocks noGrp="1"/>
          </p:cNvSpPr>
          <p:nvPr>
            <p:ph idx="1"/>
          </p:nvPr>
        </p:nvSpPr>
        <p:spPr/>
        <p:txBody>
          <a:bodyPr/>
          <a:lstStyle/>
          <a:p>
            <a:r>
              <a:rPr lang="en-US" dirty="0" smtClean="0"/>
              <a:t>Format Checker will only review the 2</a:t>
            </a:r>
            <a:r>
              <a:rPr lang="en-US" baseline="30000" dirty="0" smtClean="0"/>
              <a:t>nd</a:t>
            </a:r>
            <a:r>
              <a:rPr lang="en-US" dirty="0" smtClean="0"/>
              <a:t> row in your file</a:t>
            </a:r>
          </a:p>
          <a:p>
            <a:pPr lvl="1"/>
            <a:r>
              <a:rPr lang="en-US" dirty="0" smtClean="0"/>
              <a:t>Passing format checker Does Not Equal file will process</a:t>
            </a:r>
          </a:p>
          <a:p>
            <a:pPr lvl="1"/>
            <a:endParaRPr lang="en-US" dirty="0" smtClean="0"/>
          </a:p>
          <a:p>
            <a:r>
              <a:rPr lang="en-US" dirty="0" smtClean="0"/>
              <a:t>Green ‘Pass’ for each field is desired result</a:t>
            </a:r>
          </a:p>
          <a:p>
            <a:endParaRPr lang="en-US" dirty="0" smtClean="0"/>
          </a:p>
          <a:p>
            <a:r>
              <a:rPr lang="en-US" dirty="0" smtClean="0"/>
              <a:t>Red ‘Fail’ for a field indicates file is not in the correct format- please refer to the 2019-2020 file layout on web</a:t>
            </a:r>
          </a:p>
          <a:p>
            <a:pPr marL="45720" indent="0">
              <a:buNone/>
            </a:pPr>
            <a:endParaRPr lang="en-US" dirty="0"/>
          </a:p>
        </p:txBody>
      </p:sp>
      <p:sp>
        <p:nvSpPr>
          <p:cNvPr id="6" name="AutoShape 2" descr="Image result for try and try ag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title="Try Again Cycle"/>
          <p:cNvPicPr>
            <a:picLocks noChangeAspect="1"/>
          </p:cNvPicPr>
          <p:nvPr/>
        </p:nvPicPr>
        <p:blipFill>
          <a:blip r:embed="rId2"/>
          <a:stretch>
            <a:fillRect/>
          </a:stretch>
        </p:blipFill>
        <p:spPr>
          <a:xfrm>
            <a:off x="5062537" y="4071937"/>
            <a:ext cx="4167188" cy="2157413"/>
          </a:xfrm>
          <a:prstGeom prst="rect">
            <a:avLst/>
          </a:prstGeom>
        </p:spPr>
      </p:pic>
      <p:sp>
        <p:nvSpPr>
          <p:cNvPr id="2" name="Slide Number Placeholder 1"/>
          <p:cNvSpPr>
            <a:spLocks noGrp="1"/>
          </p:cNvSpPr>
          <p:nvPr>
            <p:ph type="sldNum" sz="quarter" idx="12"/>
          </p:nvPr>
        </p:nvSpPr>
        <p:spPr/>
        <p:txBody>
          <a:bodyPr/>
          <a:lstStyle/>
          <a:p>
            <a:fld id="{439DA2FA-A8B6-4EA8-87C9-0E6A8F1B3E4C}" type="slidenum">
              <a:rPr lang="en-US" smtClean="0"/>
              <a:pPr/>
              <a:t>23</a:t>
            </a:fld>
            <a:endParaRPr lang="en-US" dirty="0"/>
          </a:p>
        </p:txBody>
      </p:sp>
    </p:spTree>
    <p:extLst>
      <p:ext uri="{BB962C8B-B14F-4D97-AF65-F5344CB8AC3E}">
        <p14:creationId xmlns:p14="http://schemas.microsoft.com/office/powerpoint/2010/main" val="3733104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Data File Upload</a:t>
            </a:r>
            <a:endParaRPr lang="en-US" dirty="0"/>
          </a:p>
        </p:txBody>
      </p:sp>
      <p:pic>
        <p:nvPicPr>
          <p:cNvPr id="4" name="Picture 2" title="Data File Uploa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0972" y="1422486"/>
            <a:ext cx="8839200" cy="493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title="Oval"/>
          <p:cNvSpPr/>
          <p:nvPr/>
        </p:nvSpPr>
        <p:spPr>
          <a:xfrm>
            <a:off x="6370321" y="5100874"/>
            <a:ext cx="996377" cy="5080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24</a:t>
            </a:fld>
            <a:endParaRPr lang="en-US" dirty="0"/>
          </a:p>
        </p:txBody>
      </p:sp>
    </p:spTree>
    <p:extLst>
      <p:ext uri="{BB962C8B-B14F-4D97-AF65-F5344CB8AC3E}">
        <p14:creationId xmlns:p14="http://schemas.microsoft.com/office/powerpoint/2010/main" val="731771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Data File Upload Types</a:t>
            </a:r>
            <a:endParaRPr lang="en-US" dirty="0"/>
          </a:p>
        </p:txBody>
      </p:sp>
      <p:sp>
        <p:nvSpPr>
          <p:cNvPr id="5" name="Content Placeholder 4"/>
          <p:cNvSpPr>
            <a:spLocks noGrp="1"/>
          </p:cNvSpPr>
          <p:nvPr>
            <p:ph idx="1"/>
          </p:nvPr>
        </p:nvSpPr>
        <p:spPr/>
        <p:txBody>
          <a:bodyPr/>
          <a:lstStyle/>
          <a:p>
            <a:endParaRPr lang="en-US" sz="1400" dirty="0"/>
          </a:p>
          <a:p>
            <a:r>
              <a:rPr lang="en-US" dirty="0" smtClean="0"/>
              <a:t>Append = adds file to existing file, all records from both files included</a:t>
            </a:r>
          </a:p>
          <a:p>
            <a:pPr lvl="1"/>
            <a:r>
              <a:rPr lang="en-US" dirty="0" smtClean="0"/>
              <a:t>Can be tricky with fixing errors</a:t>
            </a:r>
          </a:p>
          <a:p>
            <a:endParaRPr lang="en-US" dirty="0" smtClean="0"/>
          </a:p>
          <a:p>
            <a:r>
              <a:rPr lang="en-US" dirty="0" smtClean="0"/>
              <a:t>Replace = deletes any prior data file and replaces it with the file being uploaded</a:t>
            </a:r>
          </a:p>
          <a:p>
            <a:pPr lvl="1"/>
            <a:r>
              <a:rPr lang="en-US" dirty="0" smtClean="0"/>
              <a:t>RECOMMENDED</a:t>
            </a:r>
            <a:endParaRPr lang="en-US" dirty="0"/>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25</a:t>
            </a:fld>
            <a:endParaRPr lang="en-US" dirty="0"/>
          </a:p>
        </p:txBody>
      </p:sp>
    </p:spTree>
    <p:extLst>
      <p:ext uri="{BB962C8B-B14F-4D97-AF65-F5344CB8AC3E}">
        <p14:creationId xmlns:p14="http://schemas.microsoft.com/office/powerpoint/2010/main" val="81356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Batch Maintenance Screen – Not Processed</a:t>
            </a:r>
            <a:endParaRPr lang="en-US" dirty="0"/>
          </a:p>
        </p:txBody>
      </p:sp>
      <p:pic>
        <p:nvPicPr>
          <p:cNvPr id="7170" name="Picture 2" title="Batch Maintena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1600200"/>
            <a:ext cx="8686800" cy="441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title="Oval"/>
          <p:cNvSpPr/>
          <p:nvPr/>
        </p:nvSpPr>
        <p:spPr>
          <a:xfrm>
            <a:off x="6407727" y="4495800"/>
            <a:ext cx="1109316" cy="6241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26</a:t>
            </a:fld>
            <a:endParaRPr lang="en-US" dirty="0"/>
          </a:p>
        </p:txBody>
      </p:sp>
    </p:spTree>
    <p:extLst>
      <p:ext uri="{BB962C8B-B14F-4D97-AF65-F5344CB8AC3E}">
        <p14:creationId xmlns:p14="http://schemas.microsoft.com/office/powerpoint/2010/main" val="556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File Not Processed – Next Steps</a:t>
            </a:r>
            <a:endParaRPr lang="en-US" dirty="0"/>
          </a:p>
        </p:txBody>
      </p:sp>
      <p:sp>
        <p:nvSpPr>
          <p:cNvPr id="5" name="Content Placeholder 4"/>
          <p:cNvSpPr>
            <a:spLocks noGrp="1"/>
          </p:cNvSpPr>
          <p:nvPr>
            <p:ph idx="1"/>
          </p:nvPr>
        </p:nvSpPr>
        <p:spPr/>
        <p:txBody>
          <a:bodyPr/>
          <a:lstStyle/>
          <a:p>
            <a:r>
              <a:rPr lang="en-US" dirty="0" smtClean="0"/>
              <a:t>Ensure file has all green ‘pass’ in format checker</a:t>
            </a:r>
          </a:p>
          <a:p>
            <a:pPr lvl="1"/>
            <a:r>
              <a:rPr lang="en-US" dirty="0" smtClean="0"/>
              <a:t>YES?  </a:t>
            </a:r>
          </a:p>
          <a:p>
            <a:pPr lvl="2"/>
            <a:r>
              <a:rPr lang="en-US" dirty="0" smtClean="0"/>
              <a:t>Open file and review all records are formatted the same as the 2</a:t>
            </a:r>
            <a:r>
              <a:rPr lang="en-US" baseline="30000" dirty="0" smtClean="0"/>
              <a:t>nd</a:t>
            </a:r>
            <a:r>
              <a:rPr lang="en-US" dirty="0" smtClean="0"/>
              <a:t> row</a:t>
            </a:r>
          </a:p>
          <a:p>
            <a:pPr lvl="2"/>
            <a:r>
              <a:rPr lang="en-US" dirty="0" smtClean="0"/>
              <a:t>Be sure all codes and dates have leading zeros included</a:t>
            </a:r>
          </a:p>
          <a:p>
            <a:pPr lvl="2"/>
            <a:endParaRPr lang="en-US" dirty="0"/>
          </a:p>
          <a:p>
            <a:pPr lvl="1"/>
            <a:r>
              <a:rPr lang="en-US" dirty="0" smtClean="0"/>
              <a:t>NO?</a:t>
            </a:r>
          </a:p>
          <a:p>
            <a:pPr lvl="2"/>
            <a:r>
              <a:rPr lang="en-US" dirty="0" smtClean="0"/>
              <a:t>Review file layout posted online and re-format the file</a:t>
            </a:r>
          </a:p>
          <a:p>
            <a:pPr lvl="2"/>
            <a:endParaRPr lang="en-US" dirty="0"/>
          </a:p>
          <a:p>
            <a:r>
              <a:rPr lang="en-US" dirty="0" smtClean="0"/>
              <a:t>For further assistance, contact Annette Severson </a:t>
            </a:r>
          </a:p>
          <a:p>
            <a:pPr lvl="1"/>
            <a:r>
              <a:rPr lang="en-US" b="1" dirty="0" smtClean="0">
                <a:solidFill>
                  <a:srgbClr val="FF0000"/>
                </a:solidFill>
              </a:rPr>
              <a:t>DO NOT INCLUDE THE FILE IN ANY EMAILS; </a:t>
            </a:r>
            <a:r>
              <a:rPr lang="en-US" dirty="0" smtClean="0"/>
              <a:t>instead email for assistance and a </a:t>
            </a:r>
            <a:r>
              <a:rPr lang="en-US" dirty="0" err="1" smtClean="0"/>
              <a:t>syncplicity</a:t>
            </a:r>
            <a:r>
              <a:rPr lang="en-US" dirty="0" smtClean="0"/>
              <a:t> folder can be created and shared</a:t>
            </a:r>
          </a:p>
          <a:p>
            <a:pPr lvl="1"/>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27</a:t>
            </a:fld>
            <a:endParaRPr lang="en-US" dirty="0"/>
          </a:p>
        </p:txBody>
      </p:sp>
    </p:spTree>
    <p:extLst>
      <p:ext uri="{BB962C8B-B14F-4D97-AF65-F5344CB8AC3E}">
        <p14:creationId xmlns:p14="http://schemas.microsoft.com/office/powerpoint/2010/main" val="198583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Batch Maintenance – File Processed</a:t>
            </a:r>
            <a:endParaRPr lang="en-US" dirty="0"/>
          </a:p>
        </p:txBody>
      </p:sp>
      <p:pic>
        <p:nvPicPr>
          <p:cNvPr id="8194" name="Picture 2" title="Batch Maintena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8637" y="1676401"/>
            <a:ext cx="892663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title="Oval"/>
          <p:cNvSpPr/>
          <p:nvPr/>
        </p:nvSpPr>
        <p:spPr>
          <a:xfrm>
            <a:off x="7716982" y="4689764"/>
            <a:ext cx="893618" cy="6858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28</a:t>
            </a:fld>
            <a:endParaRPr lang="en-US" dirty="0"/>
          </a:p>
        </p:txBody>
      </p:sp>
    </p:spTree>
    <p:extLst>
      <p:ext uri="{BB962C8B-B14F-4D97-AF65-F5344CB8AC3E}">
        <p14:creationId xmlns:p14="http://schemas.microsoft.com/office/powerpoint/2010/main" val="849925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File Processed – Next Steps</a:t>
            </a:r>
            <a:endParaRPr lang="en-US" dirty="0"/>
          </a:p>
        </p:txBody>
      </p:sp>
      <p:sp>
        <p:nvSpPr>
          <p:cNvPr id="5" name="Content Placeholder 4"/>
          <p:cNvSpPr>
            <a:spLocks noGrp="1"/>
          </p:cNvSpPr>
          <p:nvPr>
            <p:ph idx="1"/>
          </p:nvPr>
        </p:nvSpPr>
        <p:spPr/>
        <p:txBody>
          <a:bodyPr/>
          <a:lstStyle/>
          <a:p>
            <a:r>
              <a:rPr lang="en-US" dirty="0" smtClean="0"/>
              <a:t>Use same screen to see the Number of Errors:</a:t>
            </a:r>
            <a:endParaRPr lang="en-US" dirty="0"/>
          </a:p>
        </p:txBody>
      </p:sp>
      <p:pic>
        <p:nvPicPr>
          <p:cNvPr id="8" name="Picture 2" title="Batch Maintena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2286001"/>
            <a:ext cx="7925818" cy="406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title="Oval"/>
          <p:cNvSpPr/>
          <p:nvPr/>
        </p:nvSpPr>
        <p:spPr>
          <a:xfrm>
            <a:off x="6553200" y="4953001"/>
            <a:ext cx="990600" cy="85624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439DA2FA-A8B6-4EA8-87C9-0E6A8F1B3E4C}" type="slidenum">
              <a:rPr lang="en-US" smtClean="0"/>
              <a:pPr/>
              <a:t>29</a:t>
            </a:fld>
            <a:endParaRPr lang="en-US" dirty="0"/>
          </a:p>
        </p:txBody>
      </p:sp>
    </p:spTree>
    <p:extLst>
      <p:ext uri="{BB962C8B-B14F-4D97-AF65-F5344CB8AC3E}">
        <p14:creationId xmlns:p14="http://schemas.microsoft.com/office/powerpoint/2010/main" val="18572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General Information</a:t>
            </a:r>
            <a:endParaRPr lang="en-US" dirty="0"/>
          </a:p>
        </p:txBody>
      </p:sp>
      <p:sp>
        <p:nvSpPr>
          <p:cNvPr id="4" name="Slide Number Placeholder 3"/>
          <p:cNvSpPr>
            <a:spLocks noGrp="1"/>
          </p:cNvSpPr>
          <p:nvPr>
            <p:ph type="sldNum" sz="quarter" idx="4294967295"/>
          </p:nvPr>
        </p:nvSpPr>
        <p:spPr>
          <a:xfrm>
            <a:off x="233420" y="6427021"/>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128318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Review Errors in Detail</a:t>
            </a:r>
            <a:endParaRPr lang="en-US" dirty="0"/>
          </a:p>
        </p:txBody>
      </p:sp>
      <p:sp>
        <p:nvSpPr>
          <p:cNvPr id="2" name="Content Placeholder 1"/>
          <p:cNvSpPr>
            <a:spLocks noGrp="1"/>
          </p:cNvSpPr>
          <p:nvPr>
            <p:ph idx="1"/>
          </p:nvPr>
        </p:nvSpPr>
        <p:spPr/>
        <p:txBody>
          <a:bodyPr/>
          <a:lstStyle/>
          <a:p>
            <a:r>
              <a:rPr lang="en-US" dirty="0" smtClean="0"/>
              <a:t>2 methods available:</a:t>
            </a:r>
          </a:p>
          <a:p>
            <a:endParaRPr lang="en-US" dirty="0" smtClean="0"/>
          </a:p>
          <a:p>
            <a:pPr lvl="1"/>
            <a:r>
              <a:rPr lang="en-US" dirty="0" smtClean="0"/>
              <a:t>Data Pipeline Reports -&gt; Error Reports</a:t>
            </a:r>
          </a:p>
          <a:p>
            <a:pPr lvl="1"/>
            <a:endParaRPr lang="en-US" dirty="0" smtClean="0"/>
          </a:p>
          <a:p>
            <a:pPr lvl="1"/>
            <a:r>
              <a:rPr lang="en-US" dirty="0" smtClean="0"/>
              <a:t>Cognos Reports – &gt; Teacher Student Data Link</a:t>
            </a:r>
          </a:p>
          <a:p>
            <a:endParaRPr lang="en-US" dirty="0"/>
          </a:p>
          <a:p>
            <a:pPr marL="547688" lvl="1" indent="-182563">
              <a:buFont typeface="Wingdings" pitchFamily="2" charset="2"/>
              <a:buChar char="§"/>
            </a:pPr>
            <a:endParaRPr lang="en-US" altLang="en-US" dirty="0"/>
          </a:p>
          <a:p>
            <a:endParaRPr lang="en-US" dirty="0" smtClean="0"/>
          </a:p>
          <a:p>
            <a:endParaRPr lang="en-US" dirty="0"/>
          </a:p>
        </p:txBody>
      </p:sp>
      <p:pic>
        <p:nvPicPr>
          <p:cNvPr id="5" name="Picture 2" title="Review Erro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0" y="1800860"/>
            <a:ext cx="2362200" cy="42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9DA2FA-A8B6-4EA8-87C9-0E6A8F1B3E4C}" type="slidenum">
              <a:rPr lang="en-US" smtClean="0"/>
              <a:pPr/>
              <a:t>30</a:t>
            </a:fld>
            <a:endParaRPr lang="en-US" dirty="0"/>
          </a:p>
        </p:txBody>
      </p:sp>
    </p:spTree>
    <p:extLst>
      <p:ext uri="{BB962C8B-B14F-4D97-AF65-F5344CB8AC3E}">
        <p14:creationId xmlns:p14="http://schemas.microsoft.com/office/powerpoint/2010/main" val="204511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Clicking on Cognos Reports-  Opens in a new Screen</a:t>
            </a:r>
            <a:endParaRPr lang="en-US" dirty="0"/>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7772401" y="5876060"/>
            <a:ext cx="1886857" cy="646331"/>
          </a:xfrm>
          <a:prstGeom prst="rect">
            <a:avLst/>
          </a:prstGeom>
          <a:solidFill>
            <a:schemeClr val="accent1">
              <a:alpha val="42000"/>
            </a:schemeClr>
          </a:solidFill>
        </p:spPr>
        <p:txBody>
          <a:bodyPr wrap="square" rtlCol="0">
            <a:spAutoFit/>
          </a:bodyPr>
          <a:lstStyle/>
          <a:p>
            <a:r>
              <a:rPr lang="en-US" dirty="0">
                <a:solidFill>
                  <a:srgbClr val="000000"/>
                </a:solidFill>
              </a:rPr>
              <a:t>These dates are to be ignored</a:t>
            </a:r>
          </a:p>
        </p:txBody>
      </p:sp>
      <p:pic>
        <p:nvPicPr>
          <p:cNvPr id="10242" name="Picture 2" title="Cognos Repo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1" y="1219201"/>
            <a:ext cx="8504659"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title="Oval"/>
          <p:cNvSpPr/>
          <p:nvPr/>
        </p:nvSpPr>
        <p:spPr>
          <a:xfrm>
            <a:off x="7091287" y="2209800"/>
            <a:ext cx="2262771" cy="3733800"/>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Oval 3" title="Oval"/>
          <p:cNvSpPr/>
          <p:nvPr/>
        </p:nvSpPr>
        <p:spPr>
          <a:xfrm>
            <a:off x="2286001" y="5105400"/>
            <a:ext cx="1821873"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6"/>
          <p:cNvSpPr>
            <a:spLocks noGrp="1"/>
          </p:cNvSpPr>
          <p:nvPr>
            <p:ph type="sldNum" sz="quarter" idx="12"/>
          </p:nvPr>
        </p:nvSpPr>
        <p:spPr/>
        <p:txBody>
          <a:bodyPr/>
          <a:lstStyle/>
          <a:p>
            <a:fld id="{439DA2FA-A8B6-4EA8-87C9-0E6A8F1B3E4C}" type="slidenum">
              <a:rPr lang="en-US" smtClean="0"/>
              <a:pPr/>
              <a:t>31</a:t>
            </a:fld>
            <a:endParaRPr lang="en-US" dirty="0"/>
          </a:p>
        </p:txBody>
      </p:sp>
    </p:spTree>
    <p:extLst>
      <p:ext uri="{BB962C8B-B14F-4D97-AF65-F5344CB8AC3E}">
        <p14:creationId xmlns:p14="http://schemas.microsoft.com/office/powerpoint/2010/main" val="4165369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TSDL Interchange Errors</a:t>
            </a:r>
            <a:endParaRPr lang="en-US" dirty="0"/>
          </a:p>
        </p:txBody>
      </p:sp>
      <p:sp>
        <p:nvSpPr>
          <p:cNvPr id="4" name="TextBox 3"/>
          <p:cNvSpPr txBox="1"/>
          <p:nvPr/>
        </p:nvSpPr>
        <p:spPr>
          <a:xfrm>
            <a:off x="1643765" y="4755408"/>
            <a:ext cx="8642494" cy="1569660"/>
          </a:xfrm>
          <a:prstGeom prst="rect">
            <a:avLst/>
          </a:prstGeom>
          <a:noFill/>
        </p:spPr>
        <p:txBody>
          <a:bodyPr wrap="none" rtlCol="0">
            <a:spAutoFit/>
          </a:bodyPr>
          <a:lstStyle/>
          <a:p>
            <a:r>
              <a:rPr lang="en-US" sz="2400" dirty="0">
                <a:solidFill>
                  <a:srgbClr val="000000"/>
                </a:solidFill>
              </a:rPr>
              <a:t>Detail Reports – provides detailed records with descriptions of error</a:t>
            </a:r>
          </a:p>
          <a:p>
            <a:r>
              <a:rPr lang="en-US" sz="2400" dirty="0">
                <a:solidFill>
                  <a:srgbClr val="000000"/>
                </a:solidFill>
              </a:rPr>
              <a:t>Summary Reports – provides a count of records by type of error</a:t>
            </a:r>
          </a:p>
          <a:p>
            <a:endParaRPr lang="en-US" sz="2400" dirty="0">
              <a:solidFill>
                <a:srgbClr val="000000"/>
              </a:solidFill>
            </a:endParaRPr>
          </a:p>
          <a:p>
            <a:r>
              <a:rPr lang="en-US" sz="2400" dirty="0">
                <a:solidFill>
                  <a:srgbClr val="000000"/>
                </a:solidFill>
              </a:rPr>
              <a:t>*Do Not Send Error reports via email to CDE for assistance </a:t>
            </a:r>
          </a:p>
        </p:txBody>
      </p:sp>
      <p:pic>
        <p:nvPicPr>
          <p:cNvPr id="11266" name="Picture 2" title="Public Folde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64512" y="1249486"/>
            <a:ext cx="8474888" cy="347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39DA2FA-A8B6-4EA8-87C9-0E6A8F1B3E4C}" type="slidenum">
              <a:rPr lang="en-US" smtClean="0"/>
              <a:pPr/>
              <a:t>32</a:t>
            </a:fld>
            <a:endParaRPr lang="en-US" dirty="0"/>
          </a:p>
        </p:txBody>
      </p:sp>
    </p:spTree>
    <p:extLst>
      <p:ext uri="{BB962C8B-B14F-4D97-AF65-F5344CB8AC3E}">
        <p14:creationId xmlns:p14="http://schemas.microsoft.com/office/powerpoint/2010/main" val="1467707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Error Detail Report- Excel</a:t>
            </a:r>
            <a:endParaRPr lang="en-US" dirty="0"/>
          </a:p>
        </p:txBody>
      </p:sp>
      <p:pic>
        <p:nvPicPr>
          <p:cNvPr id="4098" name="Picture 2" title="View in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136" y="1785257"/>
            <a:ext cx="5568585" cy="34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title="Right Arrow"/>
          <p:cNvSpPr/>
          <p:nvPr/>
        </p:nvSpPr>
        <p:spPr>
          <a:xfrm>
            <a:off x="3242136" y="3372974"/>
            <a:ext cx="1359182" cy="6495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439DA2FA-A8B6-4EA8-87C9-0E6A8F1B3E4C}" type="slidenum">
              <a:rPr lang="en-US" smtClean="0"/>
              <a:pPr/>
              <a:t>33</a:t>
            </a:fld>
            <a:endParaRPr lang="en-US" dirty="0"/>
          </a:p>
        </p:txBody>
      </p:sp>
    </p:spTree>
    <p:extLst>
      <p:ext uri="{BB962C8B-B14F-4D97-AF65-F5344CB8AC3E}">
        <p14:creationId xmlns:p14="http://schemas.microsoft.com/office/powerpoint/2010/main" val="875501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Error Reports</a:t>
            </a:r>
            <a:endParaRPr lang="en-US" dirty="0"/>
          </a:p>
        </p:txBody>
      </p:sp>
      <p:sp>
        <p:nvSpPr>
          <p:cNvPr id="5" name="Content Placeholder 4"/>
          <p:cNvSpPr>
            <a:spLocks noGrp="1"/>
          </p:cNvSpPr>
          <p:nvPr>
            <p:ph idx="1"/>
          </p:nvPr>
        </p:nvSpPr>
        <p:spPr/>
        <p:txBody>
          <a:bodyPr/>
          <a:lstStyle/>
          <a:p>
            <a:r>
              <a:rPr lang="en-US" dirty="0" smtClean="0"/>
              <a:t>Error Detail Report</a:t>
            </a:r>
          </a:p>
          <a:p>
            <a:pPr lvl="1"/>
            <a:r>
              <a:rPr lang="en-US" dirty="0" smtClean="0"/>
              <a:t>Provides specific records causing the error with the error description</a:t>
            </a:r>
          </a:p>
          <a:p>
            <a:pPr lvl="1"/>
            <a:r>
              <a:rPr lang="en-US" dirty="0" smtClean="0"/>
              <a:t>Can select to View ALL error records or 1 type of error at a time</a:t>
            </a:r>
          </a:p>
          <a:p>
            <a:pPr lvl="1"/>
            <a:endParaRPr lang="en-US" dirty="0" smtClean="0"/>
          </a:p>
          <a:p>
            <a:r>
              <a:rPr lang="en-US" dirty="0" smtClean="0"/>
              <a:t>Error Summary Report</a:t>
            </a:r>
          </a:p>
          <a:p>
            <a:pPr lvl="1"/>
            <a:r>
              <a:rPr lang="en-US" dirty="0" smtClean="0"/>
              <a:t>Provides a count of errors generated per error type and description</a:t>
            </a:r>
          </a:p>
          <a:p>
            <a:pPr lvl="1"/>
            <a:endParaRPr lang="en-US" dirty="0" smtClean="0"/>
          </a:p>
          <a:p>
            <a:r>
              <a:rPr lang="en-US" dirty="0" smtClean="0"/>
              <a:t>Resubmit either file as needed for corrections for all data errors to be resolved</a:t>
            </a:r>
          </a:p>
          <a:p>
            <a:pPr lvl="1"/>
            <a:r>
              <a:rPr lang="en-US" dirty="0" smtClean="0"/>
              <a:t>Be sure to update source file with corrections as well</a:t>
            </a:r>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34</a:t>
            </a:fld>
            <a:endParaRPr lang="en-US" dirty="0"/>
          </a:p>
        </p:txBody>
      </p:sp>
    </p:spTree>
    <p:extLst>
      <p:ext uri="{BB962C8B-B14F-4D97-AF65-F5344CB8AC3E}">
        <p14:creationId xmlns:p14="http://schemas.microsoft.com/office/powerpoint/2010/main" val="1848624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Pipeline Reports</a:t>
            </a:r>
            <a:endParaRPr lang="en-US" dirty="0"/>
          </a:p>
        </p:txBody>
      </p:sp>
      <p:pic>
        <p:nvPicPr>
          <p:cNvPr id="2050" name="Picture 2" title="Error Report on Data Pip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978" y="1622952"/>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title="Oval"/>
          <p:cNvSpPr/>
          <p:nvPr/>
        </p:nvSpPr>
        <p:spPr>
          <a:xfrm>
            <a:off x="1785253" y="4818745"/>
            <a:ext cx="1625599" cy="667657"/>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title="Error Repo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6054"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96054" y="3788229"/>
            <a:ext cx="3565335" cy="1200329"/>
          </a:xfrm>
          <a:prstGeom prst="rect">
            <a:avLst/>
          </a:prstGeom>
          <a:solidFill>
            <a:schemeClr val="bg1"/>
          </a:solidFill>
        </p:spPr>
        <p:txBody>
          <a:bodyPr wrap="none" rtlCol="0">
            <a:spAutoFit/>
          </a:bodyPr>
          <a:lstStyle/>
          <a:p>
            <a:r>
              <a:rPr lang="en-US" dirty="0">
                <a:solidFill>
                  <a:srgbClr val="000000"/>
                </a:solidFill>
              </a:rPr>
              <a:t>Search:</a:t>
            </a:r>
          </a:p>
          <a:p>
            <a:r>
              <a:rPr lang="en-US" dirty="0">
                <a:solidFill>
                  <a:srgbClr val="000000"/>
                </a:solidFill>
              </a:rPr>
              <a:t>Dataset = Teacher Student Data Link</a:t>
            </a:r>
          </a:p>
          <a:p>
            <a:r>
              <a:rPr lang="en-US" dirty="0">
                <a:solidFill>
                  <a:srgbClr val="000000"/>
                </a:solidFill>
              </a:rPr>
              <a:t>School Year = </a:t>
            </a:r>
            <a:r>
              <a:rPr lang="en-US" dirty="0" smtClean="0">
                <a:solidFill>
                  <a:srgbClr val="000000"/>
                </a:solidFill>
              </a:rPr>
              <a:t>2019-2020</a:t>
            </a:r>
            <a:endParaRPr lang="en-US" dirty="0">
              <a:solidFill>
                <a:srgbClr val="000000"/>
              </a:solidFill>
            </a:endParaRPr>
          </a:p>
          <a:p>
            <a:r>
              <a:rPr lang="en-US" dirty="0">
                <a:solidFill>
                  <a:srgbClr val="000000"/>
                </a:solidFill>
              </a:rPr>
              <a:t>Error type = Errors and Warnings </a:t>
            </a:r>
          </a:p>
        </p:txBody>
      </p:sp>
      <p:sp>
        <p:nvSpPr>
          <p:cNvPr id="9" name="TextBox 8"/>
          <p:cNvSpPr txBox="1"/>
          <p:nvPr/>
        </p:nvSpPr>
        <p:spPr>
          <a:xfrm>
            <a:off x="7182026" y="4399056"/>
            <a:ext cx="3485974" cy="923330"/>
          </a:xfrm>
          <a:prstGeom prst="rect">
            <a:avLst/>
          </a:prstGeom>
          <a:noFill/>
        </p:spPr>
        <p:txBody>
          <a:bodyPr wrap="square" rtlCol="0">
            <a:spAutoFit/>
          </a:bodyPr>
          <a:lstStyle/>
          <a:p>
            <a:r>
              <a:rPr lang="en-US" dirty="0">
                <a:solidFill>
                  <a:srgbClr val="000000"/>
                </a:solidFill>
              </a:rPr>
              <a:t>File Type: Course Enrollment or 	 Course Instructor</a:t>
            </a:r>
          </a:p>
          <a:p>
            <a:r>
              <a:rPr lang="en-US" dirty="0">
                <a:solidFill>
                  <a:srgbClr val="000000"/>
                </a:solidFill>
              </a:rPr>
              <a:t>Org/LEA = Code </a:t>
            </a:r>
          </a:p>
        </p:txBody>
      </p:sp>
      <p:sp>
        <p:nvSpPr>
          <p:cNvPr id="10" name="TextBox 9"/>
          <p:cNvSpPr txBox="1"/>
          <p:nvPr/>
        </p:nvSpPr>
        <p:spPr>
          <a:xfrm>
            <a:off x="6479045" y="5486401"/>
            <a:ext cx="1405962" cy="369332"/>
          </a:xfrm>
          <a:prstGeom prst="rect">
            <a:avLst/>
          </a:prstGeom>
          <a:noFill/>
        </p:spPr>
        <p:txBody>
          <a:bodyPr wrap="none" rtlCol="0">
            <a:spAutoFit/>
          </a:bodyPr>
          <a:lstStyle/>
          <a:p>
            <a:r>
              <a:rPr lang="en-US" dirty="0">
                <a:solidFill>
                  <a:srgbClr val="000000"/>
                </a:solidFill>
              </a:rPr>
              <a:t>Click ‘Search’</a:t>
            </a:r>
          </a:p>
        </p:txBody>
      </p:sp>
      <p:sp>
        <p:nvSpPr>
          <p:cNvPr id="2" name="Slide Number Placeholder 1"/>
          <p:cNvSpPr>
            <a:spLocks noGrp="1"/>
          </p:cNvSpPr>
          <p:nvPr>
            <p:ph type="sldNum" sz="quarter" idx="12"/>
          </p:nvPr>
        </p:nvSpPr>
        <p:spPr/>
        <p:txBody>
          <a:bodyPr/>
          <a:lstStyle/>
          <a:p>
            <a:fld id="{439DA2FA-A8B6-4EA8-87C9-0E6A8F1B3E4C}" type="slidenum">
              <a:rPr lang="en-US" smtClean="0"/>
              <a:pPr/>
              <a:t>35</a:t>
            </a:fld>
            <a:endParaRPr lang="en-US" dirty="0"/>
          </a:p>
        </p:txBody>
      </p:sp>
    </p:spTree>
    <p:extLst>
      <p:ext uri="{BB962C8B-B14F-4D97-AF65-F5344CB8AC3E}">
        <p14:creationId xmlns:p14="http://schemas.microsoft.com/office/powerpoint/2010/main" val="392427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Pipeline Error Reports – </a:t>
            </a:r>
            <a:br>
              <a:rPr lang="en-US" dirty="0" smtClean="0"/>
            </a:br>
            <a:r>
              <a:rPr lang="en-US" dirty="0" smtClean="0"/>
              <a:t>Viewing Details</a:t>
            </a:r>
            <a:endParaRPr lang="en-US" dirty="0"/>
          </a:p>
        </p:txBody>
      </p:sp>
      <p:sp>
        <p:nvSpPr>
          <p:cNvPr id="2" name="Content Placeholder 1"/>
          <p:cNvSpPr>
            <a:spLocks noGrp="1"/>
          </p:cNvSpPr>
          <p:nvPr>
            <p:ph idx="1"/>
          </p:nvPr>
        </p:nvSpPr>
        <p:spPr/>
        <p:txBody>
          <a:bodyPr>
            <a:normAutofit lnSpcReduction="10000"/>
          </a:bodyPr>
          <a:lstStyle/>
          <a:p>
            <a:r>
              <a:rPr lang="en-US" dirty="0" smtClean="0"/>
              <a:t>Summary of Errors in File are next provide</a:t>
            </a:r>
          </a:p>
          <a:p>
            <a:endParaRPr lang="en-US" dirty="0"/>
          </a:p>
          <a:p>
            <a:endParaRPr lang="en-US" dirty="0" smtClean="0"/>
          </a:p>
          <a:p>
            <a:endParaRPr lang="en-US" dirty="0"/>
          </a:p>
          <a:p>
            <a:r>
              <a:rPr lang="en-US" dirty="0" smtClean="0"/>
              <a:t>Click on ‘View Details’ to view each record with the error</a:t>
            </a:r>
          </a:p>
          <a:p>
            <a:endParaRPr lang="en-US" dirty="0"/>
          </a:p>
          <a:p>
            <a:endParaRPr lang="en-US" dirty="0" smtClean="0"/>
          </a:p>
          <a:p>
            <a:endParaRPr lang="en-US" dirty="0"/>
          </a:p>
          <a:p>
            <a:endParaRPr lang="en-US" dirty="0" smtClean="0"/>
          </a:p>
          <a:p>
            <a:r>
              <a:rPr lang="en-US" dirty="0" smtClean="0"/>
              <a:t>Choose ‘Excel’ to download error report in Excel – recommended</a:t>
            </a:r>
          </a:p>
          <a:p>
            <a:endParaRPr lang="en-US" dirty="0" smtClean="0"/>
          </a:p>
          <a:p>
            <a:endParaRPr lang="en-US" dirty="0"/>
          </a:p>
          <a:p>
            <a:endParaRPr lang="en-US" dirty="0" smtClean="0"/>
          </a:p>
        </p:txBody>
      </p:sp>
      <p:pic>
        <p:nvPicPr>
          <p:cNvPr id="3074" name="Picture 2" title="Summary of Errors in Fi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0673" y="1862062"/>
            <a:ext cx="8897257"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title="Error Report for TSDL/CO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9714" y="3611188"/>
            <a:ext cx="2819400" cy="141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9DA2FA-A8B6-4EA8-87C9-0E6A8F1B3E4C}" type="slidenum">
              <a:rPr lang="en-US" smtClean="0"/>
              <a:pPr/>
              <a:t>36</a:t>
            </a:fld>
            <a:endParaRPr lang="en-US" dirty="0"/>
          </a:p>
        </p:txBody>
      </p:sp>
    </p:spTree>
    <p:extLst>
      <p:ext uri="{BB962C8B-B14F-4D97-AF65-F5344CB8AC3E}">
        <p14:creationId xmlns:p14="http://schemas.microsoft.com/office/powerpoint/2010/main" val="421970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Correcting Errors</a:t>
            </a:r>
            <a:endParaRPr lang="en-US" dirty="0"/>
          </a:p>
        </p:txBody>
      </p:sp>
      <p:sp>
        <p:nvSpPr>
          <p:cNvPr id="5" name="Content Placeholder 4"/>
          <p:cNvSpPr>
            <a:spLocks noGrp="1"/>
          </p:cNvSpPr>
          <p:nvPr>
            <p:ph idx="1"/>
          </p:nvPr>
        </p:nvSpPr>
        <p:spPr/>
        <p:txBody>
          <a:bodyPr>
            <a:normAutofit/>
          </a:bodyPr>
          <a:lstStyle/>
          <a:p>
            <a:r>
              <a:rPr lang="en-US" dirty="0" smtClean="0"/>
              <a:t>Correct the errors in the file:</a:t>
            </a:r>
          </a:p>
          <a:p>
            <a:pPr lvl="1"/>
            <a:r>
              <a:rPr lang="en-US" dirty="0" smtClean="0"/>
              <a:t>May have to fix errors in both Course Enrollment and Course Instructor files</a:t>
            </a:r>
          </a:p>
          <a:p>
            <a:pPr lvl="1"/>
            <a:r>
              <a:rPr lang="en-US" dirty="0" smtClean="0"/>
              <a:t>Keep file versions – in case updated file causes even more errors, you can re-start using a prior file version</a:t>
            </a:r>
          </a:p>
          <a:p>
            <a:pPr lvl="2"/>
            <a:r>
              <a:rPr lang="en-US" dirty="0" smtClean="0"/>
              <a:t>CDE does not maintain these versions, once the file has been replaced, all prior data files have been deleted in pipeline</a:t>
            </a:r>
          </a:p>
          <a:p>
            <a:endParaRPr lang="en-US" sz="1600" dirty="0"/>
          </a:p>
          <a:p>
            <a:r>
              <a:rPr lang="en-US" dirty="0" smtClean="0"/>
              <a:t>Resubmit your data records using the same process and replacing your existing data file using the Data File Upload tool</a:t>
            </a:r>
          </a:p>
          <a:p>
            <a:endParaRPr lang="en-US" sz="1600" dirty="0"/>
          </a:p>
          <a:p>
            <a:r>
              <a:rPr lang="en-US" dirty="0" smtClean="0"/>
              <a:t>All errors must be corrected, all warnings should be reviewed</a:t>
            </a:r>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37</a:t>
            </a:fld>
            <a:endParaRPr lang="en-US" dirty="0"/>
          </a:p>
        </p:txBody>
      </p:sp>
    </p:spTree>
    <p:extLst>
      <p:ext uri="{BB962C8B-B14F-4D97-AF65-F5344CB8AC3E}">
        <p14:creationId xmlns:p14="http://schemas.microsoft.com/office/powerpoint/2010/main" val="234947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Batch Maintenance: No Errors</a:t>
            </a:r>
            <a:endParaRPr lang="en-US" dirty="0"/>
          </a:p>
        </p:txBody>
      </p:sp>
      <p:pic>
        <p:nvPicPr>
          <p:cNvPr id="15362" name="Picture 2" title="Batch Maintenance - No Erro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28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39DA2FA-A8B6-4EA8-87C9-0E6A8F1B3E4C}" type="slidenum">
              <a:rPr lang="en-US" smtClean="0"/>
              <a:pPr/>
              <a:t>38</a:t>
            </a:fld>
            <a:endParaRPr lang="en-US" dirty="0"/>
          </a:p>
        </p:txBody>
      </p:sp>
    </p:spTree>
    <p:extLst>
      <p:ext uri="{BB962C8B-B14F-4D97-AF65-F5344CB8AC3E}">
        <p14:creationId xmlns:p14="http://schemas.microsoft.com/office/powerpoint/2010/main" val="3199187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 TSDL Snapshot</a:t>
            </a:r>
            <a:endParaRPr lang="en-US" dirty="0"/>
          </a:p>
        </p:txBody>
      </p:sp>
      <p:sp>
        <p:nvSpPr>
          <p:cNvPr id="4" name="Content Placeholder 3"/>
          <p:cNvSpPr>
            <a:spLocks noGrp="1"/>
          </p:cNvSpPr>
          <p:nvPr>
            <p:ph idx="1"/>
          </p:nvPr>
        </p:nvSpPr>
        <p:spPr/>
        <p:txBody>
          <a:bodyPr/>
          <a:lstStyle/>
          <a:p>
            <a:r>
              <a:rPr lang="en-US" dirty="0" smtClean="0"/>
              <a:t>Course Enrollment File= Processed and Zero Error Count</a:t>
            </a:r>
          </a:p>
          <a:p>
            <a:r>
              <a:rPr lang="en-US" dirty="0" smtClean="0"/>
              <a:t>Course Instructor File </a:t>
            </a:r>
            <a:r>
              <a:rPr lang="en-US" dirty="0"/>
              <a:t>= Processed and Zero Error </a:t>
            </a:r>
            <a:r>
              <a:rPr lang="en-US" dirty="0" smtClean="0"/>
              <a:t>Count</a:t>
            </a:r>
          </a:p>
          <a:p>
            <a:endParaRPr lang="en-US" dirty="0" smtClean="0"/>
          </a:p>
          <a:p>
            <a:endParaRPr lang="en-US" dirty="0"/>
          </a:p>
          <a:p>
            <a:endParaRPr lang="en-US" dirty="0" smtClean="0"/>
          </a:p>
          <a:p>
            <a:r>
              <a:rPr lang="en-US" dirty="0" smtClean="0"/>
              <a:t>Create TSDL Snapshot (opens in January)</a:t>
            </a:r>
            <a:endParaRPr lang="en-US" dirty="0"/>
          </a:p>
          <a:p>
            <a:endParaRPr lang="en-US" dirty="0"/>
          </a:p>
        </p:txBody>
      </p:sp>
      <p:sp>
        <p:nvSpPr>
          <p:cNvPr id="5" name="Down Arrow 4" title="Down Arrow"/>
          <p:cNvSpPr/>
          <p:nvPr/>
        </p:nvSpPr>
        <p:spPr>
          <a:xfrm>
            <a:off x="2768269" y="2669794"/>
            <a:ext cx="562430" cy="1064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39</a:t>
            </a:fld>
            <a:endParaRPr lang="en-US" dirty="0"/>
          </a:p>
        </p:txBody>
      </p:sp>
    </p:spTree>
    <p:extLst>
      <p:ext uri="{BB962C8B-B14F-4D97-AF65-F5344CB8AC3E}">
        <p14:creationId xmlns:p14="http://schemas.microsoft.com/office/powerpoint/2010/main" val="341373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Authority To Collect</a:t>
            </a: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dirty="0" smtClean="0"/>
              <a:t>Derived from both Colorado Revised Statutes (C.R.S) and the Colorado State Board of Education’s rules:</a:t>
            </a:r>
          </a:p>
          <a:p>
            <a:pPr lvl="0"/>
            <a:r>
              <a:rPr lang="en-US" dirty="0" smtClean="0"/>
              <a:t>Concerning Statutory Changes to K-12 Education, House Bill 13-12-19: 22-2-116.5</a:t>
            </a:r>
          </a:p>
          <a:p>
            <a:pPr lvl="0"/>
            <a:r>
              <a:rPr lang="en-US" dirty="0" smtClean="0"/>
              <a:t>Course Participation and Student Proficiency Reports, House Bill 14-1376: 22-11-503.5</a:t>
            </a:r>
          </a:p>
          <a:p>
            <a:pPr lvl="0"/>
            <a:r>
              <a:rPr lang="en-US" dirty="0" smtClean="0"/>
              <a:t>Monitoring of Written Evaluation System, C.R.S. 22-9-106 (1.5) (a-b)</a:t>
            </a:r>
          </a:p>
          <a:p>
            <a:pPr lvl="0"/>
            <a:r>
              <a:rPr lang="en-US" dirty="0" smtClean="0"/>
              <a:t>Rules for administration of a statewide system to evaluate the effectiveness of licensed personnel employed by school districts and boards of cooperative services 1 CCR 301-87(6.04) (</a:t>
            </a:r>
            <a:r>
              <a:rPr lang="en-US" dirty="0" err="1" smtClean="0"/>
              <a:t>i</a:t>
            </a:r>
            <a:r>
              <a:rPr lang="en-US" dirty="0" smtClean="0"/>
              <a:t>), (A), (C) (2) (b, d, and e), and (C) (3) (a).</a:t>
            </a:r>
          </a:p>
          <a:p>
            <a:pPr lvl="0"/>
            <a:r>
              <a:rPr lang="en-US" dirty="0" smtClean="0"/>
              <a:t>Commissioner Duties - reviewing the content of educator preparation programs in Colorado, C.R.S. 22-2-112 (p-q); </a:t>
            </a:r>
            <a:r>
              <a:rPr lang="en-US" dirty="0"/>
              <a:t>Commission directive--approval of educator preparation </a:t>
            </a:r>
            <a:r>
              <a:rPr lang="en-US" dirty="0" smtClean="0"/>
              <a:t>programs—review, C.R.S</a:t>
            </a:r>
            <a:r>
              <a:rPr lang="en-US" dirty="0"/>
              <a:t>. 23-1-121 </a:t>
            </a:r>
            <a:r>
              <a:rPr lang="en-US" dirty="0" smtClean="0"/>
              <a:t>(6)</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4</a:t>
            </a:fld>
            <a:endParaRPr lang="en-US" dirty="0"/>
          </a:p>
        </p:txBody>
      </p:sp>
    </p:spTree>
    <p:extLst>
      <p:ext uri="{BB962C8B-B14F-4D97-AF65-F5344CB8AC3E}">
        <p14:creationId xmlns:p14="http://schemas.microsoft.com/office/powerpoint/2010/main" val="192924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TSDL Interchange Resources</a:t>
            </a:r>
            <a:endParaRPr lang="en-US" dirty="0"/>
          </a:p>
        </p:txBody>
      </p:sp>
      <p:sp>
        <p:nvSpPr>
          <p:cNvPr id="2" name="Content Placeholder 1"/>
          <p:cNvSpPr>
            <a:spLocks noGrp="1"/>
          </p:cNvSpPr>
          <p:nvPr>
            <p:ph idx="1"/>
          </p:nvPr>
        </p:nvSpPr>
        <p:spPr/>
        <p:txBody>
          <a:bodyPr/>
          <a:lstStyle/>
          <a:p>
            <a:r>
              <a:rPr lang="en-US" dirty="0" smtClean="0"/>
              <a:t>TSDL Interchange Documentation found at: </a:t>
            </a:r>
            <a:r>
              <a:rPr lang="en-US" dirty="0" smtClean="0">
                <a:hlinkClick r:id="rId2"/>
              </a:rPr>
              <a:t>http://www.cde.state.co.us/datapipeline/inter_teacherstudent</a:t>
            </a:r>
            <a:endParaRPr lang="en-US" dirty="0" smtClean="0"/>
          </a:p>
          <a:p>
            <a:pPr lvl="1"/>
            <a:endParaRPr lang="en-US" dirty="0" smtClean="0"/>
          </a:p>
          <a:p>
            <a:endParaRPr lang="en-US" dirty="0" smtClean="0"/>
          </a:p>
          <a:p>
            <a:endParaRPr lang="en-US" dirty="0"/>
          </a:p>
          <a:p>
            <a:endParaRPr lang="en-US" dirty="0" smtClean="0"/>
          </a:p>
          <a:p>
            <a:endParaRPr lang="en-US" dirty="0" smtClean="0"/>
          </a:p>
          <a:p>
            <a:r>
              <a:rPr lang="en-US" dirty="0" smtClean="0"/>
              <a:t>Contact:</a:t>
            </a:r>
          </a:p>
          <a:p>
            <a:pPr lvl="1"/>
            <a:r>
              <a:rPr lang="en-US" dirty="0" smtClean="0"/>
              <a:t>Annette Severson: </a:t>
            </a:r>
            <a:r>
              <a:rPr lang="en-US" dirty="0" smtClean="0">
                <a:hlinkClick r:id="rId3"/>
              </a:rPr>
              <a:t>severson_a@cde.state.co.us</a:t>
            </a:r>
            <a:r>
              <a:rPr lang="en-US" dirty="0" smtClean="0"/>
              <a:t> or 303-866-6824</a:t>
            </a:r>
          </a:p>
          <a:p>
            <a:endParaRPr lang="en-US" dirty="0" smtClean="0"/>
          </a:p>
          <a:p>
            <a:pPr lvl="1"/>
            <a:endParaRPr lang="en-US" dirty="0" smtClean="0"/>
          </a:p>
        </p:txBody>
      </p:sp>
      <p:sp>
        <p:nvSpPr>
          <p:cNvPr id="4" name="AutoShape 2" descr="Image result for prerequisi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439DA2FA-A8B6-4EA8-87C9-0E6A8F1B3E4C}" type="slidenum">
              <a:rPr lang="en-US" smtClean="0"/>
              <a:pPr/>
              <a:t>40</a:t>
            </a:fld>
            <a:endParaRPr lang="en-US" dirty="0"/>
          </a:p>
        </p:txBody>
      </p:sp>
    </p:spTree>
    <p:extLst>
      <p:ext uri="{BB962C8B-B14F-4D97-AF65-F5344CB8AC3E}">
        <p14:creationId xmlns:p14="http://schemas.microsoft.com/office/powerpoint/2010/main" val="4203068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Snapshot </a:t>
            </a:r>
            <a:r>
              <a:rPr lang="en-US" dirty="0" smtClean="0"/>
              <a:t>Process</a:t>
            </a:r>
            <a:endParaRPr lang="en-US" dirty="0"/>
          </a:p>
        </p:txBody>
      </p:sp>
    </p:spTree>
    <p:extLst>
      <p:ext uri="{BB962C8B-B14F-4D97-AF65-F5344CB8AC3E}">
        <p14:creationId xmlns:p14="http://schemas.microsoft.com/office/powerpoint/2010/main" val="362559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Flowchart</a:t>
            </a:r>
            <a:endParaRPr lang="en-US" dirty="0"/>
          </a:p>
        </p:txBody>
      </p:sp>
      <p:graphicFrame>
        <p:nvGraphicFramePr>
          <p:cNvPr id="5" name="Content Placeholder 4" title="Snapshot Flowchart"/>
          <p:cNvGraphicFramePr>
            <a:graphicFrameLocks noGrp="1"/>
          </p:cNvGraphicFramePr>
          <p:nvPr>
            <p:ph idx="1"/>
            <p:extLst>
              <p:ext uri="{D42A27DB-BD31-4B8C-83A1-F6EECF244321}">
                <p14:modId xmlns:p14="http://schemas.microsoft.com/office/powerpoint/2010/main" val="3080590058"/>
              </p:ext>
            </p:extLst>
          </p:nvPr>
        </p:nvGraphicFramePr>
        <p:xfrm>
          <a:off x="838200" y="1554163"/>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39DA2FA-A8B6-4EA8-87C9-0E6A8F1B3E4C}" type="slidenum">
              <a:rPr lang="en-US" smtClean="0"/>
              <a:pPr/>
              <a:t>42</a:t>
            </a:fld>
            <a:endParaRPr lang="en-US" dirty="0"/>
          </a:p>
        </p:txBody>
      </p:sp>
      <p:cxnSp>
        <p:nvCxnSpPr>
          <p:cNvPr id="17" name="Elbow Connector 16" title="Arrow"/>
          <p:cNvCxnSpPr/>
          <p:nvPr/>
        </p:nvCxnSpPr>
        <p:spPr>
          <a:xfrm flipV="1">
            <a:off x="2885573" y="3673317"/>
            <a:ext cx="726310" cy="563878"/>
          </a:xfrm>
          <a:prstGeom prst="bentConnector3">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85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en-US" dirty="0"/>
              <a:t>Teacher Student Data Link </a:t>
            </a:r>
            <a:r>
              <a:rPr lang="en-US" altLang="en-US" dirty="0" smtClean="0"/>
              <a:t>Snapshot: </a:t>
            </a:r>
            <a:r>
              <a:rPr lang="en-US" dirty="0" smtClean="0"/>
              <a:t>Access</a:t>
            </a:r>
            <a:endParaRPr lang="en-US" dirty="0"/>
          </a:p>
        </p:txBody>
      </p:sp>
      <p:sp>
        <p:nvSpPr>
          <p:cNvPr id="20482"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Local Access Manager (LAM) will need to assign you prior to logging into Pipeline</a:t>
            </a:r>
          </a:p>
          <a:p>
            <a:pPr marL="273050">
              <a:buFont typeface="Wingdings" pitchFamily="2" charset="2"/>
              <a:buChar char="§"/>
            </a:pPr>
            <a:endParaRPr lang="en-US" altLang="en-US" dirty="0" smtClean="0"/>
          </a:p>
          <a:p>
            <a:pPr marL="546100" lvl="1" indent="-182563">
              <a:buFont typeface="Wingdings" pitchFamily="2" charset="2"/>
              <a:buChar char="§"/>
            </a:pPr>
            <a:r>
              <a:rPr lang="en-US" altLang="en-US" dirty="0"/>
              <a:t>TLS_LEAAPPROVER – creates, views and finalizes data</a:t>
            </a:r>
          </a:p>
          <a:p>
            <a:pPr marL="546100" lvl="1" indent="-182563">
              <a:buFont typeface="Wingdings" pitchFamily="2" charset="2"/>
              <a:buChar char="§"/>
            </a:pPr>
            <a:r>
              <a:rPr lang="en-US" altLang="en-US" dirty="0" smtClean="0"/>
              <a:t>TLS_LEAUSER – create and review snapshot data </a:t>
            </a:r>
          </a:p>
          <a:p>
            <a:pPr marL="546100" lvl="1" indent="-182563">
              <a:buFont typeface="Wingdings" pitchFamily="2" charset="2"/>
              <a:buChar char="§"/>
            </a:pPr>
            <a:r>
              <a:rPr lang="en-US" altLang="en-US" dirty="0" smtClean="0"/>
              <a:t>TLS_LEAVIEWER – View the data only (not modify or submit)</a:t>
            </a:r>
          </a:p>
          <a:p>
            <a:pPr marL="364490" lvl="1" indent="0">
              <a:buNone/>
            </a:pPr>
            <a:endParaRPr lang="en-US" altLang="en-US" dirty="0" smtClean="0"/>
          </a:p>
          <a:p>
            <a:pPr marL="273050">
              <a:buFont typeface="Wingdings" pitchFamily="2" charset="2"/>
              <a:buChar char="§"/>
            </a:pPr>
            <a:r>
              <a:rPr lang="en-US" altLang="en-US" dirty="0" smtClean="0"/>
              <a:t>Can only be assigned one or the other.  </a:t>
            </a:r>
          </a:p>
        </p:txBody>
      </p:sp>
      <p:sp>
        <p:nvSpPr>
          <p:cNvPr id="2" name="Slide Number Placeholder 1"/>
          <p:cNvSpPr>
            <a:spLocks noGrp="1"/>
          </p:cNvSpPr>
          <p:nvPr>
            <p:ph type="sldNum" sz="quarter" idx="12"/>
          </p:nvPr>
        </p:nvSpPr>
        <p:spPr/>
        <p:txBody>
          <a:bodyPr/>
          <a:lstStyle/>
          <a:p>
            <a:fld id="{439DA2FA-A8B6-4EA8-87C9-0E6A8F1B3E4C}" type="slidenum">
              <a:rPr lang="en-US" smtClean="0"/>
              <a:pPr/>
              <a:t>43</a:t>
            </a:fld>
            <a:endParaRPr lang="en-US" dirty="0"/>
          </a:p>
        </p:txBody>
      </p:sp>
    </p:spTree>
    <p:extLst>
      <p:ext uri="{BB962C8B-B14F-4D97-AF65-F5344CB8AC3E}">
        <p14:creationId xmlns:p14="http://schemas.microsoft.com/office/powerpoint/2010/main" val="79514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Creating Snapshot Steps</a:t>
            </a:r>
            <a:endParaRPr lang="en-US" dirty="0"/>
          </a:p>
        </p:txBody>
      </p:sp>
      <p:sp>
        <p:nvSpPr>
          <p:cNvPr id="2" name="Content Placeholder 1"/>
          <p:cNvSpPr>
            <a:spLocks noGrp="1"/>
          </p:cNvSpPr>
          <p:nvPr>
            <p:ph idx="1"/>
          </p:nvPr>
        </p:nvSpPr>
        <p:spPr/>
        <p:txBody>
          <a:bodyPr>
            <a:normAutofit/>
          </a:bodyPr>
          <a:lstStyle/>
          <a:p>
            <a:pPr marL="502920" indent="-457200">
              <a:buFont typeface="Wingdings" panose="05000000000000000000" pitchFamily="2" charset="2"/>
              <a:buChar char="ü"/>
            </a:pPr>
            <a:r>
              <a:rPr lang="en-US" dirty="0" smtClean="0"/>
              <a:t>Log into Data Pipeline</a:t>
            </a:r>
          </a:p>
          <a:p>
            <a:pPr marL="502920" indent="-457200">
              <a:buFont typeface="Wingdings" panose="05000000000000000000" pitchFamily="2" charset="2"/>
              <a:buChar char="ü"/>
            </a:pPr>
            <a:r>
              <a:rPr lang="en-US" dirty="0" smtClean="0"/>
              <a:t>Click on Teacher Student Data Link tab (on the left)</a:t>
            </a:r>
          </a:p>
          <a:p>
            <a:pPr marL="502920" indent="-457200">
              <a:buFont typeface="Wingdings" panose="05000000000000000000" pitchFamily="2" charset="2"/>
              <a:buChar char="ü"/>
            </a:pPr>
            <a:r>
              <a:rPr lang="en-US" dirty="0" smtClean="0"/>
              <a:t>Select ‘Snapshot’ from the expanded list</a:t>
            </a:r>
          </a:p>
          <a:p>
            <a:pPr marL="502920" indent="-457200">
              <a:buFont typeface="Wingdings" panose="05000000000000000000" pitchFamily="2" charset="2"/>
              <a:buChar char="ü"/>
            </a:pPr>
            <a:r>
              <a:rPr lang="en-US" dirty="0" smtClean="0"/>
              <a:t>Enter appropriate search criteria (Teacher Student Data Link Snapshot/2019-2020/Org Code)</a:t>
            </a:r>
          </a:p>
          <a:p>
            <a:pPr marL="502920" indent="-457200">
              <a:buFont typeface="Wingdings" panose="05000000000000000000" pitchFamily="2" charset="2"/>
              <a:buChar char="ü"/>
            </a:pPr>
            <a:r>
              <a:rPr lang="en-US" dirty="0" smtClean="0"/>
              <a:t>Click on Search (green button on bottom)</a:t>
            </a:r>
          </a:p>
          <a:p>
            <a:pPr marL="502920" indent="-457200">
              <a:buFont typeface="Wingdings" panose="05000000000000000000" pitchFamily="2" charset="2"/>
              <a:buChar char="ü"/>
            </a:pPr>
            <a:r>
              <a:rPr lang="en-US" dirty="0" smtClean="0"/>
              <a:t>Select ‘Create Snapshot’</a:t>
            </a:r>
          </a:p>
          <a:p>
            <a:pPr marL="502920" indent="-457200">
              <a:buFont typeface="Wingdings" panose="05000000000000000000" pitchFamily="2" charset="2"/>
              <a:buChar char="ü"/>
            </a:pPr>
            <a:r>
              <a:rPr lang="en-US" dirty="0" smtClean="0"/>
              <a:t>New message should appear:  “</a:t>
            </a:r>
            <a:r>
              <a:rPr lang="en-US" dirty="0"/>
              <a:t>Snapshot creation triggered and processing. A notification email will be sent upon completion</a:t>
            </a:r>
            <a:r>
              <a:rPr lang="en-US" dirty="0" smtClean="0"/>
              <a:t>.”</a:t>
            </a:r>
          </a:p>
          <a:p>
            <a:pPr marL="77724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44</a:t>
            </a:fld>
            <a:endParaRPr lang="en-US" dirty="0"/>
          </a:p>
        </p:txBody>
      </p:sp>
    </p:spTree>
    <p:extLst>
      <p:ext uri="{BB962C8B-B14F-4D97-AF65-F5344CB8AC3E}">
        <p14:creationId xmlns:p14="http://schemas.microsoft.com/office/powerpoint/2010/main" val="354270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Selecting Teacher Student Data Link -&gt; Snapshot</a:t>
            </a:r>
            <a:endParaRPr lang="en-US" dirty="0"/>
          </a:p>
        </p:txBody>
      </p:sp>
      <p:sp>
        <p:nvSpPr>
          <p:cNvPr id="5" name="Right Arrow 4" title="Right Arrow"/>
          <p:cNvSpPr/>
          <p:nvPr/>
        </p:nvSpPr>
        <p:spPr>
          <a:xfrm>
            <a:off x="3669792"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title="Teacher Student Data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581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title="Right Arrow"/>
          <p:cNvSpPr/>
          <p:nvPr/>
        </p:nvSpPr>
        <p:spPr>
          <a:xfrm>
            <a:off x="4071574" y="5696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45</a:t>
            </a:fld>
            <a:endParaRPr lang="en-US" dirty="0"/>
          </a:p>
        </p:txBody>
      </p:sp>
    </p:spTree>
    <p:extLst>
      <p:ext uri="{BB962C8B-B14F-4D97-AF65-F5344CB8AC3E}">
        <p14:creationId xmlns:p14="http://schemas.microsoft.com/office/powerpoint/2010/main" val="349518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TSDL Snapshot Screen</a:t>
            </a:r>
            <a:endParaRPr lang="en-US" dirty="0"/>
          </a:p>
        </p:txBody>
      </p:sp>
      <p:pic>
        <p:nvPicPr>
          <p:cNvPr id="14338" name="Picture 2" title="TSDL Snapsh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7855" y="2565995"/>
            <a:ext cx="8797636" cy="21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2 5" title="Explosion"/>
          <p:cNvSpPr/>
          <p:nvPr/>
        </p:nvSpPr>
        <p:spPr>
          <a:xfrm rot="1311301">
            <a:off x="6106723" y="3640648"/>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title="Right Arrow"/>
          <p:cNvSpPr/>
          <p:nvPr/>
        </p:nvSpPr>
        <p:spPr>
          <a:xfrm rot="20486475">
            <a:off x="5135180" y="4213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title="Right Arrow"/>
          <p:cNvSpPr/>
          <p:nvPr/>
        </p:nvSpPr>
        <p:spPr>
          <a:xfrm rot="7879476">
            <a:off x="4149644" y="2855553"/>
            <a:ext cx="978408" cy="52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46</a:t>
            </a:fld>
            <a:endParaRPr lang="en-US" dirty="0"/>
          </a:p>
        </p:txBody>
      </p:sp>
    </p:spTree>
    <p:extLst>
      <p:ext uri="{BB962C8B-B14F-4D97-AF65-F5344CB8AC3E}">
        <p14:creationId xmlns:p14="http://schemas.microsoft.com/office/powerpoint/2010/main" val="244469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title="TSDL Snapsh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9300" y="1583532"/>
            <a:ext cx="9000841" cy="376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US" dirty="0" smtClean="0"/>
              <a:t>Creating Snapshot- Screenshot </a:t>
            </a:r>
            <a:endParaRPr lang="en-US" dirty="0"/>
          </a:p>
        </p:txBody>
      </p:sp>
      <p:sp>
        <p:nvSpPr>
          <p:cNvPr id="5" name="Explosion 2 4" title="Explosion"/>
          <p:cNvSpPr/>
          <p:nvPr/>
        </p:nvSpPr>
        <p:spPr>
          <a:xfrm>
            <a:off x="4437246" y="4056803"/>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title="Right Arrow"/>
          <p:cNvSpPr/>
          <p:nvPr/>
        </p:nvSpPr>
        <p:spPr>
          <a:xfrm>
            <a:off x="3546259" y="4309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3" name="Picture 3" title="Snapshot cre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3371" y="5369873"/>
            <a:ext cx="87344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39DA2FA-A8B6-4EA8-87C9-0E6A8F1B3E4C}" type="slidenum">
              <a:rPr lang="en-US" smtClean="0"/>
              <a:pPr/>
              <a:t>47</a:t>
            </a:fld>
            <a:endParaRPr lang="en-US" dirty="0"/>
          </a:p>
        </p:txBody>
      </p:sp>
    </p:spTree>
    <p:extLst>
      <p:ext uri="{BB962C8B-B14F-4D97-AF65-F5344CB8AC3E}">
        <p14:creationId xmlns:p14="http://schemas.microsoft.com/office/powerpoint/2010/main" val="303218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Next Steps</a:t>
            </a:r>
            <a:endParaRPr lang="en-US" dirty="0"/>
          </a:p>
        </p:txBody>
      </p:sp>
      <p:sp>
        <p:nvSpPr>
          <p:cNvPr id="2" name="Content Placeholder 1"/>
          <p:cNvSpPr>
            <a:spLocks noGrp="1"/>
          </p:cNvSpPr>
          <p:nvPr>
            <p:ph idx="1"/>
          </p:nvPr>
        </p:nvSpPr>
        <p:spPr/>
        <p:txBody>
          <a:bodyPr/>
          <a:lstStyle/>
          <a:p>
            <a:pPr>
              <a:buFont typeface="Wingdings" panose="05000000000000000000" pitchFamily="2" charset="2"/>
              <a:buChar char="ü"/>
            </a:pPr>
            <a:r>
              <a:rPr lang="en-US" dirty="0" smtClean="0"/>
              <a:t>View Status of TSDL snapshot</a:t>
            </a:r>
          </a:p>
          <a:p>
            <a:pPr lvl="1">
              <a:buFont typeface="Wingdings" panose="05000000000000000000" pitchFamily="2" charset="2"/>
              <a:buChar char="§"/>
            </a:pPr>
            <a:r>
              <a:rPr lang="en-US" dirty="0" smtClean="0"/>
              <a:t>Email will be sent with status</a:t>
            </a:r>
          </a:p>
          <a:p>
            <a:pPr lvl="1">
              <a:buFont typeface="Wingdings" panose="05000000000000000000" pitchFamily="2" charset="2"/>
              <a:buChar char="§"/>
            </a:pPr>
            <a:r>
              <a:rPr lang="en-US" dirty="0" smtClean="0"/>
              <a:t>Status Dashboard screen –shows if processed and # of errors</a:t>
            </a:r>
          </a:p>
          <a:p>
            <a:pPr>
              <a:buFont typeface="Wingdings" panose="05000000000000000000" pitchFamily="2" charset="2"/>
              <a:buChar char="ü"/>
            </a:pPr>
            <a:r>
              <a:rPr lang="en-US" dirty="0" smtClean="0"/>
              <a:t>View Snapshot errors in Cognos or Data Pipeline</a:t>
            </a:r>
          </a:p>
          <a:p>
            <a:pPr>
              <a:buFont typeface="Wingdings" panose="05000000000000000000" pitchFamily="2" charset="2"/>
              <a:buChar char="ü"/>
            </a:pPr>
            <a:r>
              <a:rPr lang="en-US" dirty="0" smtClean="0"/>
              <a:t>Make corrections to Teacher Student Data Link interchange files</a:t>
            </a:r>
          </a:p>
          <a:p>
            <a:pPr>
              <a:buFont typeface="Wingdings" panose="05000000000000000000" pitchFamily="2" charset="2"/>
              <a:buChar char="ü"/>
            </a:pPr>
            <a:r>
              <a:rPr lang="en-US" dirty="0" smtClean="0"/>
              <a:t>Upload updated Teacher Student Data Link interchange files</a:t>
            </a:r>
          </a:p>
          <a:p>
            <a:pPr>
              <a:buFont typeface="Wingdings" panose="05000000000000000000" pitchFamily="2" charset="2"/>
              <a:buChar char="ü"/>
            </a:pPr>
            <a:r>
              <a:rPr lang="en-US" dirty="0" smtClean="0"/>
              <a:t>Re-create Teacher Student Data Link snapshot</a:t>
            </a:r>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48</a:t>
            </a:fld>
            <a:endParaRPr lang="en-US" dirty="0"/>
          </a:p>
        </p:txBody>
      </p:sp>
    </p:spTree>
    <p:extLst>
      <p:ext uri="{BB962C8B-B14F-4D97-AF65-F5344CB8AC3E}">
        <p14:creationId xmlns:p14="http://schemas.microsoft.com/office/powerpoint/2010/main" val="270742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title="Status Dashboa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7876" y="1424828"/>
            <a:ext cx="8077200" cy="375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US" dirty="0" smtClean="0"/>
              <a:t>Status Dashboard Screen</a:t>
            </a:r>
            <a:endParaRPr lang="en-US" dirty="0"/>
          </a:p>
        </p:txBody>
      </p:sp>
      <p:sp>
        <p:nvSpPr>
          <p:cNvPr id="5" name="Oval 4" title="Oval"/>
          <p:cNvSpPr/>
          <p:nvPr/>
        </p:nvSpPr>
        <p:spPr>
          <a:xfrm>
            <a:off x="4818151" y="4254228"/>
            <a:ext cx="914399" cy="675463"/>
          </a:xfrm>
          <a:prstGeom prst="ellipse">
            <a:avLst/>
          </a:prstGeom>
          <a:solidFill>
            <a:schemeClr val="accent3">
              <a:alpha val="2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4520" y="5177790"/>
            <a:ext cx="2938705" cy="923330"/>
          </a:xfrm>
          <a:prstGeom prst="rect">
            <a:avLst/>
          </a:prstGeom>
          <a:solidFill>
            <a:schemeClr val="accent3">
              <a:alpha val="25000"/>
            </a:schemeClr>
          </a:solidFill>
          <a:ln>
            <a:solidFill>
              <a:schemeClr val="accent3"/>
            </a:solidFill>
          </a:ln>
        </p:spPr>
        <p:txBody>
          <a:bodyPr wrap="square" rtlCol="0">
            <a:spAutoFit/>
          </a:bodyPr>
          <a:lstStyle/>
          <a:p>
            <a:r>
              <a:rPr lang="en-US" dirty="0"/>
              <a:t>Y = snapshot successful!</a:t>
            </a:r>
          </a:p>
          <a:p>
            <a:r>
              <a:rPr lang="en-US" dirty="0"/>
              <a:t>N= snapshot wasn’t taken/no data in snapshot </a:t>
            </a:r>
          </a:p>
        </p:txBody>
      </p:sp>
      <p:cxnSp>
        <p:nvCxnSpPr>
          <p:cNvPr id="10" name="Elbow Connector 9" title="Arrow"/>
          <p:cNvCxnSpPr>
            <a:endCxn id="6" idx="0"/>
          </p:cNvCxnSpPr>
          <p:nvPr/>
        </p:nvCxnSpPr>
        <p:spPr>
          <a:xfrm rot="10800000" flipV="1">
            <a:off x="2913874" y="4684484"/>
            <a:ext cx="1840533" cy="493305"/>
          </a:xfrm>
          <a:prstGeom prst="bentConnector2">
            <a:avLst/>
          </a:prstGeom>
          <a:ln w="25400" cmpd="sng">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 name="Oval 14" title="Oval"/>
          <p:cNvSpPr/>
          <p:nvPr/>
        </p:nvSpPr>
        <p:spPr>
          <a:xfrm>
            <a:off x="6416879" y="4169917"/>
            <a:ext cx="1211830" cy="844083"/>
          </a:xfrm>
          <a:prstGeom prst="ellipse">
            <a:avLst/>
          </a:prstGeom>
          <a:solidFill>
            <a:schemeClr val="accent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203396" y="5547123"/>
            <a:ext cx="1886159" cy="646331"/>
          </a:xfrm>
          <a:prstGeom prst="rect">
            <a:avLst/>
          </a:prstGeom>
          <a:solidFill>
            <a:schemeClr val="accent2">
              <a:alpha val="25000"/>
            </a:schemeClr>
          </a:solidFill>
          <a:ln>
            <a:solidFill>
              <a:schemeClr val="accent2"/>
            </a:solidFill>
          </a:ln>
        </p:spPr>
        <p:txBody>
          <a:bodyPr wrap="square" rtlCol="0">
            <a:spAutoFit/>
          </a:bodyPr>
          <a:lstStyle/>
          <a:p>
            <a:r>
              <a:rPr lang="en-US" dirty="0"/>
              <a:t># of Snapshot Record Errors</a:t>
            </a:r>
          </a:p>
        </p:txBody>
      </p:sp>
      <p:cxnSp>
        <p:nvCxnSpPr>
          <p:cNvPr id="17" name="Elbow Connector 16" title="Arrow"/>
          <p:cNvCxnSpPr>
            <a:stCxn id="15" idx="4"/>
            <a:endCxn id="16" idx="0"/>
          </p:cNvCxnSpPr>
          <p:nvPr/>
        </p:nvCxnSpPr>
        <p:spPr>
          <a:xfrm rot="5400000">
            <a:off x="6318074" y="4842402"/>
            <a:ext cx="533123" cy="876318"/>
          </a:xfrm>
          <a:prstGeom prst="bentConnector3">
            <a:avLst>
              <a:gd name="adj1" fmla="val 50000"/>
            </a:avLst>
          </a:prstGeom>
          <a:ln w="25400" cmpd="sng">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Oval 19" title="Oval"/>
          <p:cNvSpPr/>
          <p:nvPr/>
        </p:nvSpPr>
        <p:spPr>
          <a:xfrm>
            <a:off x="9339837" y="4297881"/>
            <a:ext cx="1060556" cy="631810"/>
          </a:xfrm>
          <a:prstGeom prst="ellipse">
            <a:avLst/>
          </a:prstGeom>
          <a:solidFill>
            <a:schemeClr val="accent4">
              <a:alpha val="2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780979" y="5531121"/>
            <a:ext cx="3117715" cy="369332"/>
          </a:xfrm>
          <a:prstGeom prst="rect">
            <a:avLst/>
          </a:prstGeom>
          <a:solidFill>
            <a:schemeClr val="accent4">
              <a:alpha val="25000"/>
            </a:schemeClr>
          </a:solidFill>
          <a:ln>
            <a:solidFill>
              <a:schemeClr val="accent4"/>
            </a:solidFill>
          </a:ln>
        </p:spPr>
        <p:txBody>
          <a:bodyPr wrap="square" rtlCol="0">
            <a:spAutoFit/>
          </a:bodyPr>
          <a:lstStyle/>
          <a:p>
            <a:r>
              <a:rPr lang="en-US" dirty="0"/>
              <a:t>Date/Time of Snapshot created</a:t>
            </a:r>
          </a:p>
        </p:txBody>
      </p:sp>
      <p:cxnSp>
        <p:nvCxnSpPr>
          <p:cNvPr id="22" name="Elbow Connector 21" title="Arrow"/>
          <p:cNvCxnSpPr>
            <a:stCxn id="20" idx="3"/>
            <a:endCxn id="21" idx="0"/>
          </p:cNvCxnSpPr>
          <p:nvPr/>
        </p:nvCxnSpPr>
        <p:spPr>
          <a:xfrm rot="5400000">
            <a:off x="9070517" y="5106486"/>
            <a:ext cx="693956" cy="155315"/>
          </a:xfrm>
          <a:prstGeom prst="bentConnector3">
            <a:avLst>
              <a:gd name="adj1" fmla="val 50000"/>
            </a:avLst>
          </a:prstGeom>
          <a:ln w="25400" cmpd="sng">
            <a:solidFill>
              <a:schemeClr val="accent4"/>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9DA2FA-A8B6-4EA8-87C9-0E6A8F1B3E4C}" type="slidenum">
              <a:rPr lang="en-US" smtClean="0"/>
              <a:pPr/>
              <a:t>49</a:t>
            </a:fld>
            <a:endParaRPr lang="en-US" dirty="0"/>
          </a:p>
        </p:txBody>
      </p:sp>
    </p:spTree>
    <p:extLst>
      <p:ext uri="{BB962C8B-B14F-4D97-AF65-F5344CB8AC3E}">
        <p14:creationId xmlns:p14="http://schemas.microsoft.com/office/powerpoint/2010/main" val="22279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6"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Process </a:t>
            </a:r>
            <a:endParaRPr lang="en-US" dirty="0"/>
          </a:p>
        </p:txBody>
      </p:sp>
      <p:graphicFrame>
        <p:nvGraphicFramePr>
          <p:cNvPr id="5" name="Content Placeholder 4" title="SSCC to TSDL to Snapshot to CDE Reports"/>
          <p:cNvGraphicFramePr>
            <a:graphicFrameLocks noGrp="1"/>
          </p:cNvGraphicFramePr>
          <p:nvPr>
            <p:ph idx="1"/>
            <p:extLst>
              <p:ext uri="{D42A27DB-BD31-4B8C-83A1-F6EECF244321}">
                <p14:modId xmlns:p14="http://schemas.microsoft.com/office/powerpoint/2010/main" val="2358687375"/>
              </p:ext>
            </p:extLst>
          </p:nvPr>
        </p:nvGraphicFramePr>
        <p:xfrm>
          <a:off x="443565" y="1554356"/>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6736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Accessing </a:t>
            </a:r>
            <a:r>
              <a:rPr lang="en-US" dirty="0" err="1" smtClean="0"/>
              <a:t>Cognos</a:t>
            </a:r>
            <a:r>
              <a:rPr lang="en-US" dirty="0" smtClean="0"/>
              <a:t> Reports</a:t>
            </a:r>
            <a:endParaRPr lang="en-US" dirty="0"/>
          </a:p>
        </p:txBody>
      </p:sp>
      <p:sp>
        <p:nvSpPr>
          <p:cNvPr id="2" name="Content Placeholder 1"/>
          <p:cNvSpPr>
            <a:spLocks noGrp="1"/>
          </p:cNvSpPr>
          <p:nvPr>
            <p:ph idx="1"/>
          </p:nvPr>
        </p:nvSpPr>
        <p:spPr/>
        <p:txBody>
          <a:bodyPr/>
          <a:lstStyle/>
          <a:p>
            <a:endParaRPr lang="en-US"/>
          </a:p>
        </p:txBody>
      </p:sp>
      <p:pic>
        <p:nvPicPr>
          <p:cNvPr id="4098" name="Picture 2" title="Pipeline Reports Zoomed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039" y="1095999"/>
            <a:ext cx="29813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title="Opens new windo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62652" y="2532196"/>
            <a:ext cx="8205348" cy="350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 Arrow 5" title="Bent Arrow"/>
          <p:cNvSpPr/>
          <p:nvPr/>
        </p:nvSpPr>
        <p:spPr>
          <a:xfrm rot="5400000">
            <a:off x="3978976" y="1726698"/>
            <a:ext cx="1056138" cy="1381477"/>
          </a:xfrm>
          <a:prstGeom prst="bentArrow">
            <a:avLst>
              <a:gd name="adj1" fmla="val 25000"/>
              <a:gd name="adj2" fmla="val 25000"/>
              <a:gd name="adj3" fmla="val 25000"/>
              <a:gd name="adj4" fmla="val 44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453697" y="1658970"/>
            <a:ext cx="3193143" cy="523220"/>
          </a:xfrm>
          <a:prstGeom prst="rect">
            <a:avLst/>
          </a:prstGeom>
          <a:noFill/>
        </p:spPr>
        <p:txBody>
          <a:bodyPr wrap="square" rtlCol="0">
            <a:spAutoFit/>
          </a:bodyPr>
          <a:lstStyle/>
          <a:p>
            <a:r>
              <a:rPr lang="en-US" sz="2800" dirty="0"/>
              <a:t>Opens new window</a:t>
            </a:r>
          </a:p>
        </p:txBody>
      </p:sp>
      <p:sp>
        <p:nvSpPr>
          <p:cNvPr id="8" name="Rounded Rectangle 7" title="Rectangle"/>
          <p:cNvSpPr/>
          <p:nvPr/>
        </p:nvSpPr>
        <p:spPr>
          <a:xfrm>
            <a:off x="2792941" y="5502563"/>
            <a:ext cx="2007659" cy="26125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No Border) 8"/>
          <p:cNvSpPr/>
          <p:nvPr/>
        </p:nvSpPr>
        <p:spPr>
          <a:xfrm>
            <a:off x="5715000" y="4955858"/>
            <a:ext cx="3066144" cy="878497"/>
          </a:xfrm>
          <a:prstGeom prst="callout2">
            <a:avLst>
              <a:gd name="adj1" fmla="val 20327"/>
              <a:gd name="adj2" fmla="val -2007"/>
              <a:gd name="adj3" fmla="val 18750"/>
              <a:gd name="adj4" fmla="val -16667"/>
              <a:gd name="adj5" fmla="val 69180"/>
              <a:gd name="adj6" fmla="val -3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Teacher Student Data Link Snapshot</a:t>
            </a:r>
          </a:p>
        </p:txBody>
      </p:sp>
      <p:sp>
        <p:nvSpPr>
          <p:cNvPr id="4" name="Slide Number Placeholder 3"/>
          <p:cNvSpPr>
            <a:spLocks noGrp="1"/>
          </p:cNvSpPr>
          <p:nvPr>
            <p:ph type="sldNum" sz="quarter" idx="12"/>
          </p:nvPr>
        </p:nvSpPr>
        <p:spPr/>
        <p:txBody>
          <a:bodyPr/>
          <a:lstStyle/>
          <a:p>
            <a:fld id="{439DA2FA-A8B6-4EA8-87C9-0E6A8F1B3E4C}" type="slidenum">
              <a:rPr lang="en-US" smtClean="0"/>
              <a:pPr/>
              <a:t>50</a:t>
            </a:fld>
            <a:endParaRPr lang="en-US" dirty="0"/>
          </a:p>
        </p:txBody>
      </p:sp>
    </p:spTree>
    <p:extLst>
      <p:ext uri="{BB962C8B-B14F-4D97-AF65-F5344CB8AC3E}">
        <p14:creationId xmlns:p14="http://schemas.microsoft.com/office/powerpoint/2010/main" val="27145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Teacher Student Data Link </a:t>
            </a:r>
            <a:r>
              <a:rPr lang="en-US" dirty="0" err="1" smtClean="0"/>
              <a:t>Cognos</a:t>
            </a:r>
            <a:r>
              <a:rPr lang="en-US" dirty="0" smtClean="0"/>
              <a:t> Reports</a:t>
            </a:r>
            <a:endParaRPr lang="en-US" dirty="0"/>
          </a:p>
        </p:txBody>
      </p:sp>
      <p:pic>
        <p:nvPicPr>
          <p:cNvPr id="17410" name="Picture 2" title="Public Folde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54269" y="1428947"/>
            <a:ext cx="6705600" cy="497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39DA2FA-A8B6-4EA8-87C9-0E6A8F1B3E4C}" type="slidenum">
              <a:rPr lang="en-US" smtClean="0"/>
              <a:pPr/>
              <a:t>51</a:t>
            </a:fld>
            <a:endParaRPr lang="en-US" dirty="0"/>
          </a:p>
        </p:txBody>
      </p:sp>
    </p:spTree>
    <p:extLst>
      <p:ext uri="{BB962C8B-B14F-4D97-AF65-F5344CB8AC3E}">
        <p14:creationId xmlns:p14="http://schemas.microsoft.com/office/powerpoint/2010/main" val="14123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View Errors – Teacher Student Data Link Error Detail Report </a:t>
            </a:r>
            <a:endParaRPr lang="en-US" dirty="0"/>
          </a:p>
        </p:txBody>
      </p:sp>
      <p:pic>
        <p:nvPicPr>
          <p:cNvPr id="7" name="Picture 2" title="Public Folders for TSDL"/>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3613552" y="1463675"/>
            <a:ext cx="496489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title="Oval"/>
          <p:cNvSpPr/>
          <p:nvPr/>
        </p:nvSpPr>
        <p:spPr>
          <a:xfrm>
            <a:off x="3480816" y="4994313"/>
            <a:ext cx="3230880" cy="638629"/>
          </a:xfrm>
          <a:prstGeom prst="ellipse">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52</a:t>
            </a:fld>
            <a:endParaRPr lang="en-US" dirty="0"/>
          </a:p>
        </p:txBody>
      </p:sp>
    </p:spTree>
    <p:extLst>
      <p:ext uri="{BB962C8B-B14F-4D97-AF65-F5344CB8AC3E}">
        <p14:creationId xmlns:p14="http://schemas.microsoft.com/office/powerpoint/2010/main" val="387348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Viewing Errors in Data Pipeline</a:t>
            </a:r>
            <a:endParaRPr lang="en-US" dirty="0"/>
          </a:p>
        </p:txBody>
      </p:sp>
      <p:pic>
        <p:nvPicPr>
          <p:cNvPr id="2050" name="Picture 2" title="Error Repo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5772" y="1719072"/>
            <a:ext cx="6337830" cy="481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title="Right Arrow"/>
          <p:cNvSpPr/>
          <p:nvPr/>
        </p:nvSpPr>
        <p:spPr>
          <a:xfrm>
            <a:off x="1837364"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53</a:t>
            </a:fld>
            <a:endParaRPr lang="en-US" dirty="0"/>
          </a:p>
        </p:txBody>
      </p:sp>
    </p:spTree>
    <p:extLst>
      <p:ext uri="{BB962C8B-B14F-4D97-AF65-F5344CB8AC3E}">
        <p14:creationId xmlns:p14="http://schemas.microsoft.com/office/powerpoint/2010/main" val="246538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Edits</a:t>
            </a:r>
            <a:endParaRPr lang="en-US" dirty="0"/>
          </a:p>
        </p:txBody>
      </p:sp>
      <p:sp>
        <p:nvSpPr>
          <p:cNvPr id="2" name="Content Placeholder 1"/>
          <p:cNvSpPr>
            <a:spLocks noGrp="1"/>
          </p:cNvSpPr>
          <p:nvPr>
            <p:ph idx="1"/>
          </p:nvPr>
        </p:nvSpPr>
        <p:spPr/>
        <p:txBody>
          <a:bodyPr/>
          <a:lstStyle/>
          <a:p>
            <a:r>
              <a:rPr lang="en-US" dirty="0" smtClean="0"/>
              <a:t>Edits are in place to assist with providing most accurate information to CDE which is published, analyzed and reviewed by legislators, federal government, researchers, etc.</a:t>
            </a:r>
          </a:p>
          <a:p>
            <a:pPr marL="45720" indent="0">
              <a:buNone/>
            </a:pPr>
            <a:endParaRPr lang="en-US" dirty="0" smtClean="0"/>
          </a:p>
          <a:p>
            <a:r>
              <a:rPr lang="en-US" dirty="0" smtClean="0"/>
              <a:t>Edits should provide adequate information to assist you with determining corrections needed.  </a:t>
            </a:r>
          </a:p>
          <a:p>
            <a:endParaRPr lang="en-US" dirty="0"/>
          </a:p>
          <a:p>
            <a:pPr marL="45720" indent="0">
              <a:buNone/>
            </a:pPr>
            <a:endParaRPr lang="en-US" dirty="0" smtClean="0"/>
          </a:p>
        </p:txBody>
      </p:sp>
      <p:sp>
        <p:nvSpPr>
          <p:cNvPr id="4" name="Slide Number Placeholder 3"/>
          <p:cNvSpPr>
            <a:spLocks noGrp="1"/>
          </p:cNvSpPr>
          <p:nvPr>
            <p:ph type="sldNum" sz="quarter" idx="12"/>
          </p:nvPr>
        </p:nvSpPr>
        <p:spPr/>
        <p:txBody>
          <a:bodyPr/>
          <a:lstStyle/>
          <a:p>
            <a:fld id="{439DA2FA-A8B6-4EA8-87C9-0E6A8F1B3E4C}" type="slidenum">
              <a:rPr lang="en-US" smtClean="0"/>
              <a:pPr/>
              <a:t>54</a:t>
            </a:fld>
            <a:endParaRPr lang="en-US" dirty="0"/>
          </a:p>
        </p:txBody>
      </p:sp>
    </p:spTree>
    <p:extLst>
      <p:ext uri="{BB962C8B-B14F-4D97-AF65-F5344CB8AC3E}">
        <p14:creationId xmlns:p14="http://schemas.microsoft.com/office/powerpoint/2010/main" val="202988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Finalizing Steps</a:t>
            </a:r>
            <a:endParaRPr lang="en-US" dirty="0"/>
          </a:p>
        </p:txBody>
      </p:sp>
      <p:sp>
        <p:nvSpPr>
          <p:cNvPr id="2" name="Content Placeholder 1"/>
          <p:cNvSpPr>
            <a:spLocks noGrp="1"/>
          </p:cNvSpPr>
          <p:nvPr>
            <p:ph idx="1"/>
          </p:nvPr>
        </p:nvSpPr>
        <p:spPr/>
        <p:txBody>
          <a:bodyPr/>
          <a:lstStyle/>
          <a:p>
            <a:r>
              <a:rPr lang="en-US" dirty="0" smtClean="0"/>
              <a:t>Once all Errors are resolved in Snapshot…</a:t>
            </a:r>
          </a:p>
          <a:p>
            <a:endParaRPr lang="en-US" dirty="0"/>
          </a:p>
          <a:p>
            <a:r>
              <a:rPr lang="en-US" dirty="0" smtClean="0"/>
              <a:t>Review, review, review data reports for accuracy!</a:t>
            </a:r>
          </a:p>
          <a:p>
            <a:pPr lvl="1"/>
            <a:r>
              <a:rPr lang="en-US" dirty="0" smtClean="0"/>
              <a:t>If mistakes/misreporting is found, correct files again and create new snapshot</a:t>
            </a:r>
          </a:p>
          <a:p>
            <a:pPr lvl="1"/>
            <a:r>
              <a:rPr lang="en-US" dirty="0" smtClean="0"/>
              <a:t>If data reports are all accurate- you may finalize the data by submitting it to CDE</a:t>
            </a:r>
          </a:p>
          <a:p>
            <a:pPr lvl="1"/>
            <a:r>
              <a:rPr lang="en-US" dirty="0">
                <a:hlinkClick r:id="rId2"/>
              </a:rPr>
              <a:t>http://</a:t>
            </a:r>
            <a:r>
              <a:rPr lang="en-US" dirty="0" smtClean="0">
                <a:hlinkClick r:id="rId2"/>
              </a:rPr>
              <a:t>www.cde.state.co.us/datapipeline/tsdl-snap-reports-guide</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55</a:t>
            </a:fld>
            <a:endParaRPr lang="en-US" dirty="0"/>
          </a:p>
        </p:txBody>
      </p:sp>
    </p:spTree>
    <p:extLst>
      <p:ext uri="{BB962C8B-B14F-4D97-AF65-F5344CB8AC3E}">
        <p14:creationId xmlns:p14="http://schemas.microsoft.com/office/powerpoint/2010/main" val="420421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Finalizing Data</a:t>
            </a:r>
            <a:endParaRPr lang="en-US" dirty="0"/>
          </a:p>
        </p:txBody>
      </p:sp>
      <p:sp>
        <p:nvSpPr>
          <p:cNvPr id="2" name="Content Placeholder 1"/>
          <p:cNvSpPr>
            <a:spLocks noGrp="1"/>
          </p:cNvSpPr>
          <p:nvPr>
            <p:ph idx="1"/>
          </p:nvPr>
        </p:nvSpPr>
        <p:spPr/>
        <p:txBody>
          <a:bodyPr/>
          <a:lstStyle/>
          <a:p>
            <a:r>
              <a:rPr lang="en-US" dirty="0" smtClean="0"/>
              <a:t>Once data is accurate-all reports reviewed and correct…</a:t>
            </a:r>
          </a:p>
          <a:p>
            <a:endParaRPr lang="en-US" dirty="0"/>
          </a:p>
          <a:p>
            <a:r>
              <a:rPr lang="en-US" dirty="0" smtClean="0"/>
              <a:t>TLS~LEAAPPROVER for district will need to ‘Submit to CDE’</a:t>
            </a:r>
          </a:p>
          <a:p>
            <a:endParaRPr lang="en-US" dirty="0"/>
          </a:p>
        </p:txBody>
      </p:sp>
      <p:pic>
        <p:nvPicPr>
          <p:cNvPr id="5" name="Picture 4" title="TSDL Snapshot Status Das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6199" y="3668141"/>
            <a:ext cx="5260830" cy="259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37625" y="6116732"/>
            <a:ext cx="1006037" cy="513938"/>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to CDE</a:t>
            </a:r>
          </a:p>
        </p:txBody>
      </p:sp>
      <p:sp>
        <p:nvSpPr>
          <p:cNvPr id="7" name="5-Point Star 6" title="Star"/>
          <p:cNvSpPr/>
          <p:nvPr/>
        </p:nvSpPr>
        <p:spPr>
          <a:xfrm>
            <a:off x="4176215" y="6116733"/>
            <a:ext cx="603622" cy="5160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a:t>
            </a:r>
            <a:endParaRPr lang="en-US" dirty="0"/>
          </a:p>
        </p:txBody>
      </p:sp>
      <p:sp>
        <p:nvSpPr>
          <p:cNvPr id="8" name="Rectangle 7"/>
          <p:cNvSpPr/>
          <p:nvPr/>
        </p:nvSpPr>
        <p:spPr>
          <a:xfrm>
            <a:off x="2794599" y="3439887"/>
            <a:ext cx="5522087" cy="66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3"/>
                </a:solidFill>
              </a:rPr>
              <a:t>TSDL Snapshot Status Dashboard (</a:t>
            </a:r>
            <a:r>
              <a:rPr lang="en-US" sz="2000" b="1" dirty="0" smtClean="0">
                <a:solidFill>
                  <a:schemeClr val="accent3"/>
                </a:solidFill>
              </a:rPr>
              <a:t>2019-2020):</a:t>
            </a:r>
            <a:r>
              <a:rPr lang="en-US" sz="2000" dirty="0" smtClean="0">
                <a:solidFill>
                  <a:schemeClr val="accent3"/>
                </a:solidFill>
              </a:rPr>
              <a:t> </a:t>
            </a:r>
            <a:r>
              <a:rPr lang="en-US" dirty="0" smtClean="0"/>
              <a:t>  </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56</a:t>
            </a:fld>
            <a:endParaRPr lang="en-US" dirty="0"/>
          </a:p>
        </p:txBody>
      </p:sp>
    </p:spTree>
    <p:extLst>
      <p:ext uri="{BB962C8B-B14F-4D97-AF65-F5344CB8AC3E}">
        <p14:creationId xmlns:p14="http://schemas.microsoft.com/office/powerpoint/2010/main" val="109408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TSDL Snapshot Reports (</a:t>
            </a:r>
            <a:r>
              <a:rPr lang="en-US" dirty="0" err="1" smtClean="0"/>
              <a:t>cognos</a:t>
            </a:r>
            <a:r>
              <a:rPr lang="en-US" dirty="0" smtClean="0"/>
              <a:t>)</a:t>
            </a:r>
            <a:endParaRPr lang="en-US" dirty="0"/>
          </a:p>
        </p:txBody>
      </p:sp>
    </p:spTree>
    <p:extLst>
      <p:ext uri="{BB962C8B-B14F-4D97-AF65-F5344CB8AC3E}">
        <p14:creationId xmlns:p14="http://schemas.microsoft.com/office/powerpoint/2010/main" val="274900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Available Reports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Course Enrollment Records Without Instructors Reported</a:t>
            </a:r>
          </a:p>
          <a:p>
            <a:r>
              <a:rPr lang="en-US" smtClean="0"/>
              <a:t>Course Instructor Records Excluded</a:t>
            </a:r>
          </a:p>
          <a:p>
            <a:r>
              <a:rPr lang="en-US" smtClean="0"/>
              <a:t>Number of Students Reported by School</a:t>
            </a:r>
          </a:p>
          <a:p>
            <a:r>
              <a:rPr lang="en-US" smtClean="0"/>
              <a:t>Number of Teachers Reported by School</a:t>
            </a:r>
          </a:p>
          <a:p>
            <a:r>
              <a:rPr lang="en-US" smtClean="0"/>
              <a:t>Snapshot Records Excluded Due to TSDL Interchange Errors</a:t>
            </a:r>
          </a:p>
          <a:p>
            <a:r>
              <a:rPr lang="en-US" smtClean="0"/>
              <a:t>Student Discrepancy Report</a:t>
            </a:r>
          </a:p>
          <a:p>
            <a:r>
              <a:rPr lang="en-US" smtClean="0"/>
              <a:t>Student Enrolled by Course</a:t>
            </a:r>
          </a:p>
          <a:p>
            <a:r>
              <a:rPr lang="en-US" smtClean="0"/>
              <a:t>Teacher Discrepancy Report</a:t>
            </a:r>
          </a:p>
          <a:p>
            <a:r>
              <a:rPr lang="en-US" smtClean="0"/>
              <a:t>TSDL Snapshot Error Detail Report</a:t>
            </a:r>
          </a:p>
          <a:p>
            <a:r>
              <a:rPr lang="en-US" smtClean="0"/>
              <a:t>TSDL Snapshot Error Summary Report</a:t>
            </a:r>
          </a:p>
          <a:p>
            <a:r>
              <a:rPr lang="en-US" smtClean="0"/>
              <a:t>TSDL Snapshot Records </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58</a:t>
            </a:fld>
            <a:endParaRPr lang="en-US" dirty="0"/>
          </a:p>
        </p:txBody>
      </p:sp>
    </p:spTree>
    <p:extLst>
      <p:ext uri="{BB962C8B-B14F-4D97-AF65-F5344CB8AC3E}">
        <p14:creationId xmlns:p14="http://schemas.microsoft.com/office/powerpoint/2010/main" val="127795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Course Enrollment Records Without Instructors Reported </a:t>
            </a:r>
            <a:endParaRPr lang="en-US" dirty="0"/>
          </a:p>
        </p:txBody>
      </p:sp>
      <p:sp>
        <p:nvSpPr>
          <p:cNvPr id="3" name="Content Placeholder 2"/>
          <p:cNvSpPr>
            <a:spLocks noGrp="1"/>
          </p:cNvSpPr>
          <p:nvPr>
            <p:ph idx="1"/>
          </p:nvPr>
        </p:nvSpPr>
        <p:spPr/>
        <p:txBody>
          <a:bodyPr/>
          <a:lstStyle/>
          <a:p>
            <a:r>
              <a:rPr lang="en-US" smtClean="0"/>
              <a:t>Displays All Records from Course Enrollment file where there was no matching record in the Course Instructor file.  </a:t>
            </a:r>
          </a:p>
          <a:p>
            <a:r>
              <a:rPr lang="en-US" smtClean="0"/>
              <a:t>Records are matched based on:</a:t>
            </a:r>
          </a:p>
          <a:p>
            <a:pPr lvl="1"/>
            <a:r>
              <a:rPr lang="en-US" smtClean="0"/>
              <a:t>School District/BOCES Code</a:t>
            </a:r>
          </a:p>
          <a:p>
            <a:pPr lvl="1"/>
            <a:r>
              <a:rPr lang="en-US" smtClean="0"/>
              <a:t>School Code</a:t>
            </a:r>
          </a:p>
          <a:p>
            <a:pPr lvl="1"/>
            <a:r>
              <a:rPr lang="en-US" smtClean="0"/>
              <a:t>Local Course Code</a:t>
            </a:r>
          </a:p>
          <a:p>
            <a:pPr lvl="1"/>
            <a:r>
              <a:rPr lang="en-US" smtClean="0"/>
              <a:t>Section Number</a:t>
            </a:r>
          </a:p>
          <a:p>
            <a:pPr lvl="1"/>
            <a:r>
              <a:rPr lang="en-US" smtClean="0"/>
              <a:t>Term</a:t>
            </a:r>
          </a:p>
          <a:p>
            <a:r>
              <a:rPr lang="en-US" smtClean="0"/>
              <a:t>These records will have no instructor linked to the course/student</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59</a:t>
            </a:fld>
            <a:endParaRPr lang="en-US" dirty="0"/>
          </a:p>
        </p:txBody>
      </p:sp>
    </p:spTree>
    <p:extLst>
      <p:ext uri="{BB962C8B-B14F-4D97-AF65-F5344CB8AC3E}">
        <p14:creationId xmlns:p14="http://schemas.microsoft.com/office/powerpoint/2010/main" val="71921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TSDL Timeline</a:t>
            </a:r>
            <a:endParaRPr lang="en-US" dirty="0"/>
          </a:p>
        </p:txBody>
      </p:sp>
      <p:graphicFrame>
        <p:nvGraphicFramePr>
          <p:cNvPr id="5" name="Content Placeholder 4" title="TSDL Timeline"/>
          <p:cNvGraphicFramePr>
            <a:graphicFrameLocks noGrp="1"/>
          </p:cNvGraphicFramePr>
          <p:nvPr>
            <p:ph idx="1"/>
            <p:extLst>
              <p:ext uri="{D42A27DB-BD31-4B8C-83A1-F6EECF244321}">
                <p14:modId xmlns:p14="http://schemas.microsoft.com/office/powerpoint/2010/main" val="3252365511"/>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39DA2FA-A8B6-4EA8-87C9-0E6A8F1B3E4C}" type="slidenum">
              <a:rPr lang="en-US" smtClean="0"/>
              <a:pPr/>
              <a:t>6</a:t>
            </a:fld>
            <a:endParaRPr lang="en-US" dirty="0"/>
          </a:p>
        </p:txBody>
      </p:sp>
    </p:spTree>
    <p:extLst>
      <p:ext uri="{BB962C8B-B14F-4D97-AF65-F5344CB8AC3E}">
        <p14:creationId xmlns:p14="http://schemas.microsoft.com/office/powerpoint/2010/main" val="3950712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Course Instructor Records Excluded</a:t>
            </a:r>
            <a:endParaRPr lang="en-US" dirty="0"/>
          </a:p>
        </p:txBody>
      </p:sp>
      <p:sp>
        <p:nvSpPr>
          <p:cNvPr id="3" name="Content Placeholder 2"/>
          <p:cNvSpPr>
            <a:spLocks noGrp="1"/>
          </p:cNvSpPr>
          <p:nvPr>
            <p:ph idx="1"/>
          </p:nvPr>
        </p:nvSpPr>
        <p:spPr/>
        <p:txBody>
          <a:bodyPr/>
          <a:lstStyle/>
          <a:p>
            <a:r>
              <a:rPr lang="en-US" smtClean="0"/>
              <a:t>Displays all records in Course Instructor file that are not being included in the snapshot</a:t>
            </a:r>
          </a:p>
          <a:p>
            <a:r>
              <a:rPr lang="en-US" smtClean="0"/>
              <a:t>There is no matching record in the course enrollment file</a:t>
            </a:r>
          </a:p>
          <a:p>
            <a:endParaRPr lang="en-US" smtClean="0"/>
          </a:p>
          <a:p>
            <a:r>
              <a:rPr lang="en-US" smtClean="0"/>
              <a:t>Snapshots records are created using all Enrollment File records and matching those with the Instructor file based on the fields:</a:t>
            </a:r>
          </a:p>
          <a:p>
            <a:pPr lvl="1"/>
            <a:r>
              <a:rPr lang="en-US" smtClean="0"/>
              <a:t>School District/BOCES Code</a:t>
            </a:r>
          </a:p>
          <a:p>
            <a:pPr lvl="1"/>
            <a:r>
              <a:rPr lang="en-US" smtClean="0"/>
              <a:t>School Code</a:t>
            </a:r>
          </a:p>
          <a:p>
            <a:pPr lvl="1"/>
            <a:r>
              <a:rPr lang="en-US" smtClean="0"/>
              <a:t>Local Course Code</a:t>
            </a:r>
          </a:p>
          <a:p>
            <a:pPr lvl="1"/>
            <a:r>
              <a:rPr lang="en-US" smtClean="0"/>
              <a:t>Section Number</a:t>
            </a:r>
          </a:p>
          <a:p>
            <a:pPr lvl="1"/>
            <a:r>
              <a:rPr lang="en-US" smtClean="0"/>
              <a:t>Term</a:t>
            </a:r>
          </a:p>
          <a:p>
            <a:endParaRPr lang="en-US" smtClean="0"/>
          </a:p>
          <a:p>
            <a:endParaRPr lang="en-US" smtClean="0"/>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60</a:t>
            </a:fld>
            <a:endParaRPr lang="en-US" dirty="0"/>
          </a:p>
        </p:txBody>
      </p:sp>
    </p:spTree>
    <p:extLst>
      <p:ext uri="{BB962C8B-B14F-4D97-AF65-F5344CB8AC3E}">
        <p14:creationId xmlns:p14="http://schemas.microsoft.com/office/powerpoint/2010/main" val="61497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Students Reported by School</a:t>
            </a:r>
            <a:endParaRPr lang="en-US" dirty="0"/>
          </a:p>
        </p:txBody>
      </p:sp>
      <p:sp>
        <p:nvSpPr>
          <p:cNvPr id="3" name="Content Placeholder 2"/>
          <p:cNvSpPr>
            <a:spLocks noGrp="1"/>
          </p:cNvSpPr>
          <p:nvPr>
            <p:ph idx="1"/>
          </p:nvPr>
        </p:nvSpPr>
        <p:spPr/>
        <p:txBody>
          <a:bodyPr/>
          <a:lstStyle/>
          <a:p>
            <a:r>
              <a:rPr lang="en-US" dirty="0" smtClean="0"/>
              <a:t>Provides headcount of students by school code/name</a:t>
            </a:r>
          </a:p>
          <a:p>
            <a:endParaRPr lang="en-US" dirty="0"/>
          </a:p>
          <a:p>
            <a:r>
              <a:rPr lang="en-US" dirty="0" smtClean="0"/>
              <a:t>Headcount is counting the unique SASIDs reported for each school</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61</a:t>
            </a:fld>
            <a:endParaRPr lang="en-US" dirty="0"/>
          </a:p>
        </p:txBody>
      </p:sp>
    </p:spTree>
    <p:extLst>
      <p:ext uri="{BB962C8B-B14F-4D97-AF65-F5344CB8AC3E}">
        <p14:creationId xmlns:p14="http://schemas.microsoft.com/office/powerpoint/2010/main" val="308016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Teachers Reported by School</a:t>
            </a:r>
            <a:endParaRPr lang="en-US" dirty="0"/>
          </a:p>
        </p:txBody>
      </p:sp>
      <p:sp>
        <p:nvSpPr>
          <p:cNvPr id="3" name="Content Placeholder 2"/>
          <p:cNvSpPr>
            <a:spLocks noGrp="1"/>
          </p:cNvSpPr>
          <p:nvPr>
            <p:ph idx="1"/>
          </p:nvPr>
        </p:nvSpPr>
        <p:spPr/>
        <p:txBody>
          <a:bodyPr/>
          <a:lstStyle/>
          <a:p>
            <a:r>
              <a:rPr lang="en-US" dirty="0"/>
              <a:t>Provides headcount </a:t>
            </a:r>
            <a:r>
              <a:rPr lang="en-US" dirty="0" smtClean="0"/>
              <a:t>of teachers by </a:t>
            </a:r>
            <a:r>
              <a:rPr lang="en-US" dirty="0"/>
              <a:t>school code/name</a:t>
            </a:r>
          </a:p>
          <a:p>
            <a:endParaRPr lang="en-US" dirty="0"/>
          </a:p>
          <a:p>
            <a:r>
              <a:rPr lang="en-US" dirty="0"/>
              <a:t>Headcount is counting the unique </a:t>
            </a:r>
            <a:r>
              <a:rPr lang="en-US" dirty="0" smtClean="0"/>
              <a:t>EDIDs </a:t>
            </a:r>
            <a:r>
              <a:rPr lang="en-US" dirty="0"/>
              <a:t>reported for each school</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62</a:t>
            </a:fld>
            <a:endParaRPr lang="en-US" dirty="0"/>
          </a:p>
        </p:txBody>
      </p:sp>
    </p:spTree>
    <p:extLst>
      <p:ext uri="{BB962C8B-B14F-4D97-AF65-F5344CB8AC3E}">
        <p14:creationId xmlns:p14="http://schemas.microsoft.com/office/powerpoint/2010/main" val="37155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Snapshot Records Excluded Due to TSDL Interchange Errors</a:t>
            </a:r>
            <a:endParaRPr lang="en-US" dirty="0"/>
          </a:p>
        </p:txBody>
      </p:sp>
      <p:sp>
        <p:nvSpPr>
          <p:cNvPr id="3" name="Content Placeholder 2"/>
          <p:cNvSpPr>
            <a:spLocks noGrp="1"/>
          </p:cNvSpPr>
          <p:nvPr>
            <p:ph idx="1"/>
          </p:nvPr>
        </p:nvSpPr>
        <p:spPr/>
        <p:txBody>
          <a:bodyPr/>
          <a:lstStyle/>
          <a:p>
            <a:r>
              <a:rPr lang="en-US" dirty="0" smtClean="0"/>
              <a:t>Due to TSDL Interchange errors (either in Course Enrollment or Course Instructor) the records are not being included in the Snapshot</a:t>
            </a:r>
          </a:p>
          <a:p>
            <a:endParaRPr lang="en-US" dirty="0"/>
          </a:p>
          <a:p>
            <a:r>
              <a:rPr lang="en-US" dirty="0" smtClean="0"/>
              <a:t>Next Steps – review and correct TSDL interchange files and create a new TSDL Snapshot</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63</a:t>
            </a:fld>
            <a:endParaRPr lang="en-US" dirty="0"/>
          </a:p>
        </p:txBody>
      </p:sp>
    </p:spTree>
    <p:extLst>
      <p:ext uri="{BB962C8B-B14F-4D97-AF65-F5344CB8AC3E}">
        <p14:creationId xmlns:p14="http://schemas.microsoft.com/office/powerpoint/2010/main" val="356291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Discrepancy Report </a:t>
            </a:r>
            <a:endParaRPr lang="en-US" dirty="0"/>
          </a:p>
        </p:txBody>
      </p:sp>
      <p:sp>
        <p:nvSpPr>
          <p:cNvPr id="3" name="Content Placeholder 2"/>
          <p:cNvSpPr>
            <a:spLocks noGrp="1"/>
          </p:cNvSpPr>
          <p:nvPr>
            <p:ph idx="1"/>
          </p:nvPr>
        </p:nvSpPr>
        <p:spPr/>
        <p:txBody>
          <a:bodyPr/>
          <a:lstStyle/>
          <a:p>
            <a:r>
              <a:rPr lang="en-US" dirty="0" smtClean="0"/>
              <a:t>Displays ALL students reported in the Student Interchange that are NOT included in the TSDL Snapshot</a:t>
            </a:r>
          </a:p>
          <a:p>
            <a:endParaRPr lang="en-US" dirty="0"/>
          </a:p>
          <a:p>
            <a:r>
              <a:rPr lang="en-US" dirty="0" smtClean="0"/>
              <a:t>Also calculates and displays ‘Weeks Enrolled’</a:t>
            </a:r>
          </a:p>
          <a:p>
            <a:pPr marL="1028700" lvl="1" indent="-342900"/>
            <a:r>
              <a:rPr lang="en-US" dirty="0" smtClean="0"/>
              <a:t>Can be used to sort- those enrolled for a long period of time should be included</a:t>
            </a:r>
          </a:p>
          <a:p>
            <a:pPr marL="1028700" lvl="1" indent="-342900"/>
            <a:r>
              <a:rPr lang="en-US" dirty="0" smtClean="0"/>
              <a:t>Can download report into excel to sort as necessary</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64</a:t>
            </a:fld>
            <a:endParaRPr lang="en-US" dirty="0"/>
          </a:p>
        </p:txBody>
      </p:sp>
    </p:spTree>
    <p:extLst>
      <p:ext uri="{BB962C8B-B14F-4D97-AF65-F5344CB8AC3E}">
        <p14:creationId xmlns:p14="http://schemas.microsoft.com/office/powerpoint/2010/main" val="229852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Enrolled by Course</a:t>
            </a:r>
            <a:endParaRPr lang="en-US" dirty="0"/>
          </a:p>
        </p:txBody>
      </p:sp>
      <p:sp>
        <p:nvSpPr>
          <p:cNvPr id="3" name="Content Placeholder 2"/>
          <p:cNvSpPr>
            <a:spLocks noGrp="1"/>
          </p:cNvSpPr>
          <p:nvPr>
            <p:ph idx="1"/>
          </p:nvPr>
        </p:nvSpPr>
        <p:spPr/>
        <p:txBody>
          <a:bodyPr/>
          <a:lstStyle/>
          <a:p>
            <a:r>
              <a:rPr lang="en-US" dirty="0" smtClean="0"/>
              <a:t>Provides count of students (headcount) by school, final grade/course completion status and local course code</a:t>
            </a:r>
          </a:p>
          <a:p>
            <a:endParaRPr lang="en-US" dirty="0"/>
          </a:p>
          <a:p>
            <a:r>
              <a:rPr lang="en-US" dirty="0" smtClean="0"/>
              <a:t>Provides total by school and final grade/course completion status</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65</a:t>
            </a:fld>
            <a:endParaRPr lang="en-US" dirty="0"/>
          </a:p>
        </p:txBody>
      </p:sp>
    </p:spTree>
    <p:extLst>
      <p:ext uri="{BB962C8B-B14F-4D97-AF65-F5344CB8AC3E}">
        <p14:creationId xmlns:p14="http://schemas.microsoft.com/office/powerpoint/2010/main" val="413526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Discrepancy Report</a:t>
            </a:r>
            <a:endParaRPr lang="en-US" dirty="0"/>
          </a:p>
        </p:txBody>
      </p:sp>
      <p:sp>
        <p:nvSpPr>
          <p:cNvPr id="3" name="Content Placeholder 2"/>
          <p:cNvSpPr>
            <a:spLocks noGrp="1"/>
          </p:cNvSpPr>
          <p:nvPr>
            <p:ph idx="1"/>
          </p:nvPr>
        </p:nvSpPr>
        <p:spPr/>
        <p:txBody>
          <a:bodyPr/>
          <a:lstStyle/>
          <a:p>
            <a:r>
              <a:rPr lang="en-US" dirty="0" smtClean="0"/>
              <a:t>Provides list of staff reported in the Staff Assignment file with job class codes 201, 202 and 206 (teachers) that are not included in the TSDL snapshot</a:t>
            </a:r>
          </a:p>
          <a:p>
            <a:endParaRPr lang="en-US" dirty="0"/>
          </a:p>
          <a:p>
            <a:r>
              <a:rPr lang="en-US" dirty="0" smtClean="0"/>
              <a:t>Provides the Teaching Subject Area reported in the Staff Assignment file</a:t>
            </a:r>
          </a:p>
          <a:p>
            <a:pPr lvl="1"/>
            <a:r>
              <a:rPr lang="en-US" dirty="0" smtClean="0"/>
              <a:t>All 6</a:t>
            </a:r>
            <a:r>
              <a:rPr lang="en-US" baseline="30000" dirty="0" smtClean="0"/>
              <a:t>th</a:t>
            </a:r>
            <a:r>
              <a:rPr lang="en-US" dirty="0" smtClean="0"/>
              <a:t>- 12</a:t>
            </a:r>
            <a:r>
              <a:rPr lang="en-US" baseline="30000" dirty="0" smtClean="0"/>
              <a:t>th</a:t>
            </a:r>
            <a:r>
              <a:rPr lang="en-US" dirty="0" smtClean="0"/>
              <a:t> grade mathematics, English language arts, and Sciences teacher MUST be included in the Course Instructor file</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66</a:t>
            </a:fld>
            <a:endParaRPr lang="en-US" dirty="0"/>
          </a:p>
        </p:txBody>
      </p:sp>
    </p:spTree>
    <p:extLst>
      <p:ext uri="{BB962C8B-B14F-4D97-AF65-F5344CB8AC3E}">
        <p14:creationId xmlns:p14="http://schemas.microsoft.com/office/powerpoint/2010/main" val="262195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Reports</a:t>
            </a:r>
            <a:endParaRPr lang="en-US" dirty="0"/>
          </a:p>
        </p:txBody>
      </p:sp>
      <p:sp>
        <p:nvSpPr>
          <p:cNvPr id="3" name="Content Placeholder 2"/>
          <p:cNvSpPr>
            <a:spLocks noGrp="1"/>
          </p:cNvSpPr>
          <p:nvPr>
            <p:ph idx="1"/>
          </p:nvPr>
        </p:nvSpPr>
        <p:spPr/>
        <p:txBody>
          <a:bodyPr/>
          <a:lstStyle/>
          <a:p>
            <a:r>
              <a:rPr lang="en-US" dirty="0" smtClean="0"/>
              <a:t>TSDL Snapshot Error Detail Report </a:t>
            </a:r>
          </a:p>
          <a:p>
            <a:pPr marL="342900" indent="-342900"/>
            <a:r>
              <a:rPr lang="en-US" dirty="0" smtClean="0"/>
              <a:t>Displays each error and record in detail</a:t>
            </a:r>
          </a:p>
          <a:p>
            <a:endParaRPr lang="en-US" dirty="0"/>
          </a:p>
          <a:p>
            <a:endParaRPr lang="en-US" dirty="0" smtClean="0"/>
          </a:p>
          <a:p>
            <a:endParaRPr lang="en-US" dirty="0"/>
          </a:p>
          <a:p>
            <a:r>
              <a:rPr lang="en-US" dirty="0" smtClean="0"/>
              <a:t>TSDL Snapshot Error Summary Report</a:t>
            </a:r>
          </a:p>
          <a:p>
            <a:pPr marL="342900" indent="-342900"/>
            <a:r>
              <a:rPr lang="en-US" dirty="0"/>
              <a:t>D</a:t>
            </a:r>
            <a:r>
              <a:rPr lang="en-US" dirty="0" smtClean="0"/>
              <a:t>isplays a count of records with each error code</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67</a:t>
            </a:fld>
            <a:endParaRPr lang="en-US" dirty="0"/>
          </a:p>
        </p:txBody>
      </p:sp>
    </p:spTree>
    <p:extLst>
      <p:ext uri="{BB962C8B-B14F-4D97-AF65-F5344CB8AC3E}">
        <p14:creationId xmlns:p14="http://schemas.microsoft.com/office/powerpoint/2010/main" val="275296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TSDL Snapshot Records </a:t>
            </a:r>
            <a:endParaRPr lang="en-US" dirty="0"/>
          </a:p>
        </p:txBody>
      </p:sp>
      <p:sp>
        <p:nvSpPr>
          <p:cNvPr id="3" name="Content Placeholder 2"/>
          <p:cNvSpPr>
            <a:spLocks noGrp="1"/>
          </p:cNvSpPr>
          <p:nvPr>
            <p:ph idx="1"/>
          </p:nvPr>
        </p:nvSpPr>
        <p:spPr/>
        <p:txBody>
          <a:bodyPr/>
          <a:lstStyle/>
          <a:p>
            <a:r>
              <a:rPr lang="en-US" dirty="0" smtClean="0"/>
              <a:t>Provides the full snapshot records included in your snapshot</a:t>
            </a:r>
          </a:p>
          <a:p>
            <a:endParaRPr lang="en-US" dirty="0"/>
          </a:p>
          <a:p>
            <a:r>
              <a:rPr lang="en-US" dirty="0" smtClean="0"/>
              <a:t>Can only provide current year due to size of TSDL snapshot files</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68</a:t>
            </a:fld>
            <a:endParaRPr lang="en-US" dirty="0"/>
          </a:p>
        </p:txBody>
      </p:sp>
    </p:spTree>
    <p:extLst>
      <p:ext uri="{BB962C8B-B14F-4D97-AF65-F5344CB8AC3E}">
        <p14:creationId xmlns:p14="http://schemas.microsoft.com/office/powerpoint/2010/main" val="328265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TSDL Snapshot Resources</a:t>
            </a:r>
            <a:endParaRPr lang="en-US" dirty="0"/>
          </a:p>
        </p:txBody>
      </p:sp>
      <p:sp>
        <p:nvSpPr>
          <p:cNvPr id="2" name="Content Placeholder 1"/>
          <p:cNvSpPr>
            <a:spLocks noGrp="1"/>
          </p:cNvSpPr>
          <p:nvPr>
            <p:ph idx="1"/>
          </p:nvPr>
        </p:nvSpPr>
        <p:spPr/>
        <p:txBody>
          <a:bodyPr/>
          <a:lstStyle/>
          <a:p>
            <a:pPr marL="457200" lvl="1" indent="0">
              <a:buNone/>
            </a:pPr>
            <a:endParaRPr lang="en-US" dirty="0" smtClean="0"/>
          </a:p>
          <a:p>
            <a:r>
              <a:rPr lang="en-US" dirty="0" smtClean="0"/>
              <a:t>TSDL Snapshot Documentation found at: </a:t>
            </a:r>
            <a:r>
              <a:rPr lang="en-US" dirty="0" smtClean="0">
                <a:hlinkClick r:id="rId2"/>
              </a:rPr>
              <a:t>http://www.cde.state.co.us/datapipeline/tsdl</a:t>
            </a:r>
            <a:endParaRPr lang="en-US" dirty="0" smtClean="0"/>
          </a:p>
          <a:p>
            <a:endParaRPr lang="en-US" dirty="0" smtClean="0"/>
          </a:p>
          <a:p>
            <a:r>
              <a:rPr lang="en-US" dirty="0" smtClean="0"/>
              <a:t>Contact:</a:t>
            </a:r>
          </a:p>
          <a:p>
            <a:pPr lvl="1"/>
            <a:r>
              <a:rPr lang="en-US" dirty="0" smtClean="0"/>
              <a:t>Annette Severson: </a:t>
            </a:r>
            <a:r>
              <a:rPr lang="en-US" dirty="0" smtClean="0">
                <a:hlinkClick r:id="rId3"/>
              </a:rPr>
              <a:t>severson_a@cde.state.co.us</a:t>
            </a:r>
            <a:r>
              <a:rPr lang="en-US" dirty="0" smtClean="0"/>
              <a:t> or 303-866-6824</a:t>
            </a:r>
          </a:p>
          <a:p>
            <a:endParaRPr lang="en-US" dirty="0" smtClean="0"/>
          </a:p>
          <a:p>
            <a:pPr lvl="1"/>
            <a:endParaRPr lang="en-US" dirty="0" smtClean="0"/>
          </a:p>
        </p:txBody>
      </p:sp>
      <p:sp>
        <p:nvSpPr>
          <p:cNvPr id="4" name="AutoShape 2" descr="Image result for prerequisi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439DA2FA-A8B6-4EA8-87C9-0E6A8F1B3E4C}" type="slidenum">
              <a:rPr lang="en-US" smtClean="0"/>
              <a:pPr/>
              <a:t>69</a:t>
            </a:fld>
            <a:endParaRPr lang="en-US" dirty="0"/>
          </a:p>
        </p:txBody>
      </p:sp>
    </p:spTree>
    <p:extLst>
      <p:ext uri="{BB962C8B-B14F-4D97-AF65-F5344CB8AC3E}">
        <p14:creationId xmlns:p14="http://schemas.microsoft.com/office/powerpoint/2010/main" val="363937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Statewide Standard Course </a:t>
            </a:r>
            <a:r>
              <a:rPr lang="en-US" dirty="0" smtClean="0"/>
              <a:t>Codes (SSCC)</a:t>
            </a:r>
            <a:endParaRPr lang="en-US" dirty="0"/>
          </a:p>
        </p:txBody>
      </p:sp>
      <p:sp>
        <p:nvSpPr>
          <p:cNvPr id="4" name="Slide Number Placeholder 3"/>
          <p:cNvSpPr>
            <a:spLocks noGrp="1"/>
          </p:cNvSpPr>
          <p:nvPr>
            <p:ph type="sldNum" sz="quarter" idx="4294967295"/>
          </p:nvPr>
        </p:nvSpPr>
        <p:spPr>
          <a:xfrm>
            <a:off x="233420" y="6427021"/>
            <a:ext cx="27432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965978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Data Uses and Reports</a:t>
            </a:r>
            <a:br>
              <a:rPr lang="en-US" dirty="0" smtClean="0"/>
            </a:br>
            <a:endParaRPr lang="en-US" dirty="0"/>
          </a:p>
        </p:txBody>
      </p:sp>
      <p:sp>
        <p:nvSpPr>
          <p:cNvPr id="4" name="Slide Number Placeholder 3"/>
          <p:cNvSpPr>
            <a:spLocks noGrp="1"/>
          </p:cNvSpPr>
          <p:nvPr>
            <p:ph type="sldNum" sz="quarter" idx="4294967295"/>
          </p:nvPr>
        </p:nvSpPr>
        <p:spPr>
          <a:xfrm>
            <a:off x="0" y="6427788"/>
            <a:ext cx="2743200" cy="365125"/>
          </a:xfrm>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214189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Overview</a:t>
            </a:r>
            <a:endParaRPr lang="en-US" dirty="0"/>
          </a:p>
        </p:txBody>
      </p:sp>
      <p:sp>
        <p:nvSpPr>
          <p:cNvPr id="5" name="Content Placeholder 4"/>
          <p:cNvSpPr>
            <a:spLocks noGrp="1"/>
          </p:cNvSpPr>
          <p:nvPr>
            <p:ph idx="1"/>
          </p:nvPr>
        </p:nvSpPr>
        <p:spPr/>
        <p:txBody>
          <a:bodyPr>
            <a:normAutofit lnSpcReduction="10000"/>
          </a:bodyPr>
          <a:lstStyle/>
          <a:p>
            <a:r>
              <a:rPr lang="en-US" dirty="0" smtClean="0"/>
              <a:t>Course Taking Reports</a:t>
            </a:r>
          </a:p>
          <a:p>
            <a:r>
              <a:rPr lang="en-US" dirty="0" smtClean="0"/>
              <a:t>Educator Preparation Program Report</a:t>
            </a:r>
          </a:p>
          <a:p>
            <a:r>
              <a:rPr lang="en-US" dirty="0" smtClean="0"/>
              <a:t>Migrant Education </a:t>
            </a:r>
          </a:p>
          <a:p>
            <a:r>
              <a:rPr lang="en-US" dirty="0" smtClean="0"/>
              <a:t>Civil Rights Data Collection (CRDC)</a:t>
            </a:r>
          </a:p>
          <a:p>
            <a:r>
              <a:rPr lang="en-US" dirty="0" smtClean="0"/>
              <a:t>Educator Effectiveness Metrics*</a:t>
            </a:r>
          </a:p>
          <a:p>
            <a:endParaRPr lang="en-US" dirty="0"/>
          </a:p>
          <a:p>
            <a:endParaRPr lang="en-US" dirty="0" smtClean="0"/>
          </a:p>
          <a:p>
            <a:endParaRPr lang="en-US" dirty="0" smtClean="0"/>
          </a:p>
          <a:p>
            <a:endParaRPr lang="en-US" dirty="0"/>
          </a:p>
          <a:p>
            <a:pPr marL="0" indent="0">
              <a:buNone/>
            </a:pPr>
            <a:r>
              <a:rPr lang="en-US" sz="1800" dirty="0" smtClean="0"/>
              <a:t>*Timeline for incorporating TSDL data into the metrics has not yet been determined. </a:t>
            </a:r>
            <a:endParaRPr lang="en-US" sz="18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1027919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Course </a:t>
            </a:r>
            <a:r>
              <a:rPr lang="en-US" dirty="0" smtClean="0"/>
              <a:t>Participation Report</a:t>
            </a:r>
            <a:endParaRPr lang="en-US" dirty="0"/>
          </a:p>
        </p:txBody>
      </p:sp>
    </p:spTree>
    <p:extLst>
      <p:ext uri="{BB962C8B-B14F-4D97-AF65-F5344CB8AC3E}">
        <p14:creationId xmlns:p14="http://schemas.microsoft.com/office/powerpoint/2010/main" val="28022257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 outlined in </a:t>
            </a:r>
            <a:r>
              <a:rPr lang="en-US" dirty="0" smtClean="0"/>
              <a:t>legislation (</a:t>
            </a:r>
            <a:r>
              <a:rPr lang="en-US" dirty="0" smtClean="0">
                <a:hlinkClick r:id="rId2"/>
              </a:rPr>
              <a:t>HB 14-1376</a:t>
            </a:r>
            <a:r>
              <a:rPr lang="en-US" dirty="0" smtClean="0"/>
              <a:t>), </a:t>
            </a:r>
            <a:r>
              <a:rPr lang="en-US" dirty="0"/>
              <a:t>the report must include:</a:t>
            </a:r>
          </a:p>
          <a:p>
            <a:r>
              <a:rPr lang="en-US" dirty="0"/>
              <a:t>Student participation in each core course level (math, English, science and social science) disaggregated by student groups; and</a:t>
            </a:r>
          </a:p>
          <a:p>
            <a:r>
              <a:rPr lang="en-US" dirty="0"/>
              <a:t>When available, the proficiency levels of students in each core course level as measured on the statewide assessments, disaggregated by student groups</a:t>
            </a:r>
            <a:r>
              <a:rPr lang="en-US" dirty="0" smtClean="0"/>
              <a:t>.</a:t>
            </a:r>
          </a:p>
          <a:p>
            <a:r>
              <a:rPr lang="en-US" dirty="0"/>
              <a:t>Schools and districts are required to conduct an analysis of the course enrollment data in their Unified Improvement Plans (UIPs). If disparities are discovered, then actions should be documented in the action plan. </a:t>
            </a:r>
          </a:p>
        </p:txBody>
      </p:sp>
      <p:sp>
        <p:nvSpPr>
          <p:cNvPr id="3" name="Title 2"/>
          <p:cNvSpPr>
            <a:spLocks noGrp="1"/>
          </p:cNvSpPr>
          <p:nvPr>
            <p:ph type="title"/>
          </p:nvPr>
        </p:nvSpPr>
        <p:spPr>
          <a:xfrm>
            <a:off x="370413" y="232608"/>
            <a:ext cx="8065168" cy="898524"/>
          </a:xfrm>
        </p:spPr>
        <p:txBody>
          <a:bodyPr/>
          <a:lstStyle/>
          <a:p>
            <a:r>
              <a:rPr lang="en-US" dirty="0"/>
              <a:t>Course Participation </a:t>
            </a:r>
            <a:r>
              <a:rPr lang="en-US" dirty="0" smtClean="0"/>
              <a:t>Report Requirements</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73</a:t>
            </a:fld>
            <a:endParaRPr lang="en-US" dirty="0"/>
          </a:p>
        </p:txBody>
      </p:sp>
    </p:spTree>
    <p:extLst>
      <p:ext uri="{BB962C8B-B14F-4D97-AF65-F5344CB8AC3E}">
        <p14:creationId xmlns:p14="http://schemas.microsoft.com/office/powerpoint/2010/main" val="3475552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Course Participation Report Compoents"/>
          <p:cNvGrpSpPr/>
          <p:nvPr/>
        </p:nvGrpSpPr>
        <p:grpSpPr>
          <a:xfrm>
            <a:off x="3892252" y="1233220"/>
            <a:ext cx="4407494" cy="4974172"/>
            <a:chOff x="2368252" y="1233220"/>
            <a:chExt cx="4407494" cy="4974172"/>
          </a:xfrm>
        </p:grpSpPr>
        <p:sp>
          <p:nvSpPr>
            <p:cNvPr id="6" name="Oval 5"/>
            <p:cNvSpPr/>
            <p:nvPr/>
          </p:nvSpPr>
          <p:spPr>
            <a:xfrm>
              <a:off x="2535107" y="1406371"/>
              <a:ext cx="4061191" cy="141039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Down Arrow 6"/>
            <p:cNvSpPr/>
            <p:nvPr/>
          </p:nvSpPr>
          <p:spPr>
            <a:xfrm>
              <a:off x="4178473" y="4859958"/>
              <a:ext cx="787052" cy="503713"/>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2683073" y="5262929"/>
              <a:ext cx="3777852" cy="944463"/>
            </a:xfrm>
            <a:custGeom>
              <a:avLst/>
              <a:gdLst>
                <a:gd name="connsiteX0" fmla="*/ 0 w 3777852"/>
                <a:gd name="connsiteY0" fmla="*/ 0 h 944463"/>
                <a:gd name="connsiteX1" fmla="*/ 3777852 w 3777852"/>
                <a:gd name="connsiteY1" fmla="*/ 0 h 944463"/>
                <a:gd name="connsiteX2" fmla="*/ 3777852 w 3777852"/>
                <a:gd name="connsiteY2" fmla="*/ 944463 h 944463"/>
                <a:gd name="connsiteX3" fmla="*/ 0 w 3777852"/>
                <a:gd name="connsiteY3" fmla="*/ 944463 h 944463"/>
                <a:gd name="connsiteX4" fmla="*/ 0 w 3777852"/>
                <a:gd name="connsiteY4" fmla="*/ 0 h 94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852" h="944463">
                  <a:moveTo>
                    <a:pt x="0" y="0"/>
                  </a:moveTo>
                  <a:lnTo>
                    <a:pt x="3777852" y="0"/>
                  </a:lnTo>
                  <a:lnTo>
                    <a:pt x="3777852" y="944463"/>
                  </a:lnTo>
                  <a:lnTo>
                    <a:pt x="0" y="9444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96" tIns="234696" rIns="234696" bIns="234696" numCol="1" spcCol="1270" anchor="ctr" anchorCtr="0">
              <a:noAutofit/>
            </a:bodyPr>
            <a:lstStyle/>
            <a:p>
              <a:pPr algn="ctr" defTabSz="1466850">
                <a:lnSpc>
                  <a:spcPct val="90000"/>
                </a:lnSpc>
                <a:spcBef>
                  <a:spcPct val="0"/>
                </a:spcBef>
                <a:spcAft>
                  <a:spcPct val="35000"/>
                </a:spcAft>
              </a:pPr>
              <a:endParaRPr lang="en-US" sz="3300"/>
            </a:p>
          </p:txBody>
        </p:sp>
        <p:sp>
          <p:nvSpPr>
            <p:cNvPr id="9" name="Freeform 8"/>
            <p:cNvSpPr/>
            <p:nvPr/>
          </p:nvSpPr>
          <p:spPr>
            <a:xfrm>
              <a:off x="4011618" y="2925698"/>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algn="ctr" defTabSz="977900">
                <a:lnSpc>
                  <a:spcPct val="90000"/>
                </a:lnSpc>
                <a:spcBef>
                  <a:spcPct val="0"/>
                </a:spcBef>
                <a:spcAft>
                  <a:spcPct val="35000"/>
                </a:spcAft>
              </a:pPr>
              <a:r>
                <a:rPr lang="en-US" sz="2200" dirty="0"/>
                <a:t>Assess-</a:t>
              </a:r>
              <a:r>
                <a:rPr lang="en-US" sz="2200" dirty="0" err="1"/>
                <a:t>ment</a:t>
              </a:r>
              <a:r>
                <a:rPr lang="en-US" sz="2200" dirty="0"/>
                <a:t> Data</a:t>
              </a:r>
            </a:p>
          </p:txBody>
        </p:sp>
        <p:sp>
          <p:nvSpPr>
            <p:cNvPr id="10" name="Freeform 9"/>
            <p:cNvSpPr/>
            <p:nvPr/>
          </p:nvSpPr>
          <p:spPr>
            <a:xfrm>
              <a:off x="2997894" y="1862862"/>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algn="ctr" defTabSz="977900">
                <a:lnSpc>
                  <a:spcPct val="90000"/>
                </a:lnSpc>
                <a:spcBef>
                  <a:spcPct val="0"/>
                </a:spcBef>
                <a:spcAft>
                  <a:spcPct val="35000"/>
                </a:spcAft>
              </a:pPr>
              <a:r>
                <a:rPr lang="en-US" sz="2200" dirty="0"/>
                <a:t>Student October/EOY</a:t>
              </a:r>
            </a:p>
          </p:txBody>
        </p:sp>
        <p:sp>
          <p:nvSpPr>
            <p:cNvPr id="11" name="Freeform 10"/>
            <p:cNvSpPr/>
            <p:nvPr/>
          </p:nvSpPr>
          <p:spPr>
            <a:xfrm>
              <a:off x="4446071" y="1520336"/>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algn="ctr" defTabSz="977900">
                <a:lnSpc>
                  <a:spcPct val="90000"/>
                </a:lnSpc>
                <a:spcBef>
                  <a:spcPct val="0"/>
                </a:spcBef>
                <a:spcAft>
                  <a:spcPct val="35000"/>
                </a:spcAft>
              </a:pPr>
              <a:r>
                <a:rPr lang="en-US" sz="2200" dirty="0"/>
                <a:t>TSDL</a:t>
              </a:r>
            </a:p>
          </p:txBody>
        </p:sp>
        <p:sp>
          <p:nvSpPr>
            <p:cNvPr id="12" name="Shape 11"/>
            <p:cNvSpPr/>
            <p:nvPr/>
          </p:nvSpPr>
          <p:spPr>
            <a:xfrm>
              <a:off x="2368252" y="1233220"/>
              <a:ext cx="4407494" cy="3525995"/>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3" name="Title 2"/>
          <p:cNvSpPr>
            <a:spLocks noGrp="1"/>
          </p:cNvSpPr>
          <p:nvPr>
            <p:ph type="title"/>
          </p:nvPr>
        </p:nvSpPr>
        <p:spPr/>
        <p:txBody>
          <a:bodyPr/>
          <a:lstStyle/>
          <a:p>
            <a:r>
              <a:rPr lang="en-US" dirty="0"/>
              <a:t>Course Participation </a:t>
            </a:r>
            <a:r>
              <a:rPr lang="en-US" dirty="0" smtClean="0"/>
              <a:t>Report Components</a:t>
            </a:r>
            <a:endParaRPr lang="en-US" dirty="0"/>
          </a:p>
        </p:txBody>
      </p:sp>
      <p:sp>
        <p:nvSpPr>
          <p:cNvPr id="13" name="TextBox 12"/>
          <p:cNvSpPr txBox="1"/>
          <p:nvPr/>
        </p:nvSpPr>
        <p:spPr>
          <a:xfrm>
            <a:off x="3035949" y="5464414"/>
            <a:ext cx="6107506" cy="923330"/>
          </a:xfrm>
          <a:prstGeom prst="rect">
            <a:avLst/>
          </a:prstGeom>
          <a:noFill/>
        </p:spPr>
        <p:txBody>
          <a:bodyPr wrap="none" rtlCol="0">
            <a:spAutoFit/>
          </a:bodyPr>
          <a:lstStyle/>
          <a:p>
            <a:r>
              <a:rPr lang="en-US" dirty="0">
                <a:solidFill>
                  <a:schemeClr val="accent1">
                    <a:lumMod val="50000"/>
                  </a:schemeClr>
                </a:solidFill>
              </a:rPr>
              <a:t>Course Taking Report</a:t>
            </a:r>
          </a:p>
          <a:p>
            <a:pPr marL="742950" lvl="1" indent="-285750">
              <a:buFont typeface="Arial" panose="020B0604020202020204" pitchFamily="34" charset="0"/>
              <a:buChar char="•"/>
            </a:pPr>
            <a:r>
              <a:rPr lang="en-US" dirty="0">
                <a:solidFill>
                  <a:schemeClr val="accent1">
                    <a:lumMod val="50000"/>
                  </a:schemeClr>
                </a:solidFill>
              </a:rPr>
              <a:t>Participation in Courses by Title and Rigor</a:t>
            </a:r>
          </a:p>
          <a:p>
            <a:pPr marL="742950" lvl="1" indent="-285750">
              <a:buFont typeface="Arial" panose="020B0604020202020204" pitchFamily="34" charset="0"/>
              <a:buChar char="•"/>
            </a:pPr>
            <a:r>
              <a:rPr lang="en-US" dirty="0">
                <a:solidFill>
                  <a:schemeClr val="accent1">
                    <a:lumMod val="50000"/>
                  </a:schemeClr>
                </a:solidFill>
              </a:rPr>
              <a:t>Assessment Performance by Course (by Title and Rigor)</a:t>
            </a:r>
          </a:p>
        </p:txBody>
      </p:sp>
      <p:cxnSp>
        <p:nvCxnSpPr>
          <p:cNvPr id="15" name="Straight Arrow Connector 14" title="Arrow"/>
          <p:cNvCxnSpPr>
            <a:endCxn id="17" idx="1"/>
          </p:cNvCxnSpPr>
          <p:nvPr/>
        </p:nvCxnSpPr>
        <p:spPr>
          <a:xfrm flipV="1">
            <a:off x="7488936" y="2216605"/>
            <a:ext cx="1273597" cy="142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62533" y="1616440"/>
            <a:ext cx="2201399" cy="1200329"/>
          </a:xfrm>
          <a:prstGeom prst="rect">
            <a:avLst/>
          </a:prstGeom>
          <a:noFill/>
        </p:spPr>
        <p:txBody>
          <a:bodyPr wrap="square" rtlCol="0">
            <a:spAutoFit/>
          </a:bodyPr>
          <a:lstStyle/>
          <a:p>
            <a:r>
              <a:rPr lang="en-US" dirty="0"/>
              <a:t>English Language Arts, Math, Science, and Social Studies course only</a:t>
            </a:r>
          </a:p>
        </p:txBody>
      </p:sp>
      <p:cxnSp>
        <p:nvCxnSpPr>
          <p:cNvPr id="19" name="Straight Arrow Connector 18" title="Arrow"/>
          <p:cNvCxnSpPr/>
          <p:nvPr/>
        </p:nvCxnSpPr>
        <p:spPr>
          <a:xfrm flipH="1">
            <a:off x="4087442" y="3725333"/>
            <a:ext cx="1448176"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50747" y="3412065"/>
            <a:ext cx="2201399" cy="1200329"/>
          </a:xfrm>
          <a:prstGeom prst="rect">
            <a:avLst/>
          </a:prstGeom>
          <a:noFill/>
        </p:spPr>
        <p:txBody>
          <a:bodyPr wrap="square" rtlCol="0">
            <a:spAutoFit/>
          </a:bodyPr>
          <a:lstStyle/>
          <a:p>
            <a:r>
              <a:rPr lang="en-US" dirty="0"/>
              <a:t>CMAS ELA, CMAS Math, PSAT/SAT EBRW*, PSAT/SAT Math</a:t>
            </a:r>
          </a:p>
        </p:txBody>
      </p:sp>
      <p:sp>
        <p:nvSpPr>
          <p:cNvPr id="24" name="TextBox 23"/>
          <p:cNvSpPr txBox="1"/>
          <p:nvPr/>
        </p:nvSpPr>
        <p:spPr>
          <a:xfrm>
            <a:off x="2926305" y="6515287"/>
            <a:ext cx="6087533" cy="276999"/>
          </a:xfrm>
          <a:prstGeom prst="rect">
            <a:avLst/>
          </a:prstGeom>
          <a:noFill/>
        </p:spPr>
        <p:txBody>
          <a:bodyPr wrap="square" rtlCol="0">
            <a:spAutoFit/>
          </a:bodyPr>
          <a:lstStyle/>
          <a:p>
            <a:pPr algn="ctr"/>
            <a:r>
              <a:rPr lang="en-US" sz="1200" dirty="0"/>
              <a:t>*EBRW = Evidence-Based Reading and Writing</a:t>
            </a:r>
          </a:p>
        </p:txBody>
      </p:sp>
      <p:sp>
        <p:nvSpPr>
          <p:cNvPr id="2" name="Slide Number Placeholder 1"/>
          <p:cNvSpPr>
            <a:spLocks noGrp="1"/>
          </p:cNvSpPr>
          <p:nvPr>
            <p:ph type="sldNum" sz="quarter" idx="12"/>
          </p:nvPr>
        </p:nvSpPr>
        <p:spPr/>
        <p:txBody>
          <a:bodyPr/>
          <a:lstStyle/>
          <a:p>
            <a:fld id="{439DA2FA-A8B6-4EA8-87C9-0E6A8F1B3E4C}" type="slidenum">
              <a:rPr lang="en-US" smtClean="0"/>
              <a:pPr/>
              <a:t>74</a:t>
            </a:fld>
            <a:endParaRPr lang="en-US" dirty="0"/>
          </a:p>
        </p:txBody>
      </p:sp>
    </p:spTree>
    <p:extLst>
      <p:ext uri="{BB962C8B-B14F-4D97-AF65-F5344CB8AC3E}">
        <p14:creationId xmlns:p14="http://schemas.microsoft.com/office/powerpoint/2010/main" val="2573046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a:t>
            </a:r>
            <a:r>
              <a:rPr lang="en-US" dirty="0" smtClean="0"/>
              <a:t>Report Access</a:t>
            </a:r>
            <a:endParaRPr lang="en-US" dirty="0"/>
          </a:p>
        </p:txBody>
      </p:sp>
      <p:sp>
        <p:nvSpPr>
          <p:cNvPr id="2" name="TextBox 1"/>
          <p:cNvSpPr txBox="1"/>
          <p:nvPr/>
        </p:nvSpPr>
        <p:spPr>
          <a:xfrm>
            <a:off x="1368552" y="1482675"/>
            <a:ext cx="8983134" cy="369332"/>
          </a:xfrm>
          <a:prstGeom prst="rect">
            <a:avLst/>
          </a:prstGeom>
          <a:noFill/>
        </p:spPr>
        <p:txBody>
          <a:bodyPr wrap="square" rtlCol="0">
            <a:spAutoFit/>
          </a:bodyPr>
          <a:lstStyle/>
          <a:p>
            <a:r>
              <a:rPr lang="en-US" dirty="0">
                <a:hlinkClick r:id="rId2"/>
              </a:rPr>
              <a:t>http://www.cde.state.co.us/cdegen/studentopportunitygaps</a:t>
            </a:r>
            <a:r>
              <a:rPr lang="en-US" dirty="0"/>
              <a:t> </a:t>
            </a:r>
          </a:p>
        </p:txBody>
      </p:sp>
      <p:graphicFrame>
        <p:nvGraphicFramePr>
          <p:cNvPr id="4" name="Table 3" title="Levels of Course Participation Report"/>
          <p:cNvGraphicFramePr>
            <a:graphicFrameLocks noGrp="1"/>
          </p:cNvGraphicFramePr>
          <p:nvPr>
            <p:extLst>
              <p:ext uri="{D42A27DB-BD31-4B8C-83A1-F6EECF244321}">
                <p14:modId xmlns:p14="http://schemas.microsoft.com/office/powerpoint/2010/main" val="905238279"/>
              </p:ext>
            </p:extLst>
          </p:nvPr>
        </p:nvGraphicFramePr>
        <p:xfrm>
          <a:off x="1524000" y="2230983"/>
          <a:ext cx="9144000" cy="3942080"/>
        </p:xfrm>
        <a:graphic>
          <a:graphicData uri="http://schemas.openxmlformats.org/drawingml/2006/table">
            <a:tbl>
              <a:tblPr firstRow="1" bandRow="1">
                <a:tableStyleId>{5C22544A-7EE6-4342-B048-85BDC9FD1C3A}</a:tableStyleId>
              </a:tblPr>
              <a:tblGrid>
                <a:gridCol w="1380067"/>
                <a:gridCol w="3767666"/>
                <a:gridCol w="3996267"/>
              </a:tblGrid>
              <a:tr h="370840">
                <a:tc gridSpan="3">
                  <a:txBody>
                    <a:bodyPr/>
                    <a:lstStyle/>
                    <a:p>
                      <a:r>
                        <a:rPr lang="en-US" dirty="0" smtClean="0"/>
                        <a:t>Levels of Course</a:t>
                      </a:r>
                      <a:r>
                        <a:rPr lang="en-US" baseline="0" dirty="0" smtClean="0"/>
                        <a:t> Participation Report</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District</a:t>
                      </a:r>
                      <a:endParaRPr lang="en-US" b="1" dirty="0"/>
                    </a:p>
                  </a:txBody>
                  <a:tcPr/>
                </a:tc>
                <a:tc>
                  <a:txBody>
                    <a:bodyPr/>
                    <a:lstStyle/>
                    <a:p>
                      <a:r>
                        <a:rPr lang="en-US" b="1" dirty="0" smtClean="0"/>
                        <a:t>School</a:t>
                      </a:r>
                      <a:endParaRPr lang="en-US" b="1" dirty="0"/>
                    </a:p>
                  </a:txBody>
                  <a:tcPr/>
                </a:tc>
              </a:tr>
              <a:tr h="370840">
                <a:tc>
                  <a:txBody>
                    <a:bodyPr/>
                    <a:lstStyle/>
                    <a:p>
                      <a:r>
                        <a:rPr lang="en-US" b="1" dirty="0" smtClean="0"/>
                        <a:t>Password-Protected</a:t>
                      </a:r>
                      <a:endParaRPr lang="en-US" b="1" dirty="0"/>
                    </a:p>
                  </a:txBody>
                  <a:tcPr/>
                </a:tc>
                <a:tc>
                  <a:txBody>
                    <a:bodyPr/>
                    <a:lstStyle/>
                    <a:p>
                      <a:pPr marL="285750" indent="-285750">
                        <a:buFont typeface="Arial" panose="020B0604020202020204" pitchFamily="34" charset="0"/>
                        <a:buChar char="•"/>
                      </a:pPr>
                      <a:r>
                        <a:rPr lang="en-US" dirty="0" smtClean="0"/>
                        <a:t>Includes student level drill-down</a:t>
                      </a:r>
                    </a:p>
                    <a:p>
                      <a:pPr marL="285750" indent="-285750">
                        <a:buFont typeface="Arial" panose="020B0604020202020204" pitchFamily="34" charset="0"/>
                        <a:buChar char="•"/>
                      </a:pPr>
                      <a:r>
                        <a:rPr lang="en-US" dirty="0" smtClean="0"/>
                        <a:t>No suppressions applied</a:t>
                      </a:r>
                    </a:p>
                    <a:p>
                      <a:pPr marL="285750" indent="-285750">
                        <a:buFont typeface="Arial" panose="020B0604020202020204" pitchFamily="34" charset="0"/>
                        <a:buChar char="•"/>
                      </a:pPr>
                      <a:r>
                        <a:rPr lang="en-US" dirty="0" smtClean="0"/>
                        <a:t>Counts/means rolled up to district level</a:t>
                      </a:r>
                    </a:p>
                    <a:p>
                      <a:pPr marL="285750" indent="-285750">
                        <a:buFont typeface="Arial" panose="020B0604020202020204" pitchFamily="34" charset="0"/>
                        <a:buChar char="•"/>
                      </a:pPr>
                      <a:r>
                        <a:rPr lang="en-US" dirty="0" smtClean="0"/>
                        <a:t>Accessible through</a:t>
                      </a:r>
                      <a:r>
                        <a:rPr lang="en-US" baseline="0" dirty="0" smtClean="0"/>
                        <a:t> identity management role permissions</a:t>
                      </a:r>
                      <a:endParaRPr lang="en-US" dirty="0"/>
                    </a:p>
                  </a:txBody>
                  <a:tcPr/>
                </a:tc>
                <a:tc>
                  <a:txBody>
                    <a:bodyPr/>
                    <a:lstStyle/>
                    <a:p>
                      <a:pPr marL="285750" indent="-285750">
                        <a:buFont typeface="Arial" panose="020B0604020202020204" pitchFamily="34" charset="0"/>
                        <a:buChar char="•"/>
                      </a:pPr>
                      <a:r>
                        <a:rPr lang="en-US" dirty="0" smtClean="0"/>
                        <a:t>Includes student level drill-down</a:t>
                      </a:r>
                    </a:p>
                    <a:p>
                      <a:pPr marL="285750" indent="-285750">
                        <a:buFont typeface="Arial" panose="020B0604020202020204" pitchFamily="34" charset="0"/>
                        <a:buChar char="•"/>
                      </a:pPr>
                      <a:r>
                        <a:rPr lang="en-US" dirty="0" smtClean="0"/>
                        <a:t>No suppressions applied</a:t>
                      </a:r>
                    </a:p>
                    <a:p>
                      <a:pPr marL="285750" indent="-285750">
                        <a:buFont typeface="Arial" panose="020B0604020202020204" pitchFamily="34" charset="0"/>
                        <a:buChar char="•"/>
                      </a:pPr>
                      <a:r>
                        <a:rPr lang="en-US" dirty="0" smtClean="0"/>
                        <a:t>Counts/means rolled up to school</a:t>
                      </a:r>
                      <a:r>
                        <a:rPr lang="en-US" baseline="0" dirty="0" smtClean="0"/>
                        <a:t> </a:t>
                      </a:r>
                      <a:r>
                        <a:rPr lang="en-US" dirty="0" smtClean="0"/>
                        <a:t>level</a:t>
                      </a:r>
                    </a:p>
                    <a:p>
                      <a:pPr marL="285750" indent="-285750">
                        <a:buFont typeface="Arial" panose="020B0604020202020204" pitchFamily="34" charset="0"/>
                        <a:buChar char="•"/>
                      </a:pPr>
                      <a:r>
                        <a:rPr lang="en-US" dirty="0" smtClean="0"/>
                        <a:t>Accessible through</a:t>
                      </a:r>
                      <a:r>
                        <a:rPr lang="en-US" baseline="0" dirty="0" smtClean="0"/>
                        <a:t> identity management role permissions</a:t>
                      </a:r>
                      <a:endParaRPr lang="en-US" dirty="0"/>
                    </a:p>
                  </a:txBody>
                  <a:tcPr/>
                </a:tc>
              </a:tr>
              <a:tr h="370840">
                <a:tc>
                  <a:txBody>
                    <a:bodyPr/>
                    <a:lstStyle/>
                    <a:p>
                      <a:r>
                        <a:rPr lang="en-US" b="1" dirty="0" smtClean="0"/>
                        <a:t>Public</a:t>
                      </a:r>
                      <a:endParaRPr lang="en-US" b="1" dirty="0"/>
                    </a:p>
                  </a:txBody>
                  <a:tcPr/>
                </a:tc>
                <a:tc>
                  <a:txBody>
                    <a:bodyPr/>
                    <a:lstStyle/>
                    <a:p>
                      <a:pPr marL="285750" indent="-285750">
                        <a:buFont typeface="Arial" panose="020B0604020202020204" pitchFamily="34" charset="0"/>
                        <a:buChar char="•"/>
                      </a:pPr>
                      <a:r>
                        <a:rPr lang="en-US" dirty="0" smtClean="0"/>
                        <a:t>N of 16 suppression applied to all data</a:t>
                      </a:r>
                    </a:p>
                    <a:p>
                      <a:pPr marL="285750" indent="-285750">
                        <a:buFont typeface="Arial" panose="020B0604020202020204" pitchFamily="34" charset="0"/>
                        <a:buChar char="•"/>
                      </a:pPr>
                      <a:r>
                        <a:rPr lang="en-US" dirty="0" smtClean="0"/>
                        <a:t>Counts/means rolled up to district level</a:t>
                      </a:r>
                    </a:p>
                    <a:p>
                      <a:pPr marL="285750" indent="-285750">
                        <a:buFont typeface="Arial" panose="020B0604020202020204" pitchFamily="34" charset="0"/>
                        <a:buChar char="•"/>
                      </a:pPr>
                      <a:r>
                        <a:rPr lang="en-US" dirty="0" smtClean="0"/>
                        <a:t>Accessible through report website</a:t>
                      </a:r>
                    </a:p>
                  </a:txBody>
                  <a:tcPr/>
                </a:tc>
                <a:tc>
                  <a:txBody>
                    <a:bodyPr/>
                    <a:lstStyle/>
                    <a:p>
                      <a:pPr marL="285750" indent="-285750">
                        <a:buFont typeface="Arial" panose="020B0604020202020204" pitchFamily="34" charset="0"/>
                        <a:buChar char="•"/>
                      </a:pPr>
                      <a:r>
                        <a:rPr lang="en-US" dirty="0" smtClean="0"/>
                        <a:t>N of 16 suppression applied to all data</a:t>
                      </a:r>
                    </a:p>
                    <a:p>
                      <a:pPr marL="285750" indent="-285750">
                        <a:buFont typeface="Arial" panose="020B0604020202020204" pitchFamily="34" charset="0"/>
                        <a:buChar char="•"/>
                      </a:pPr>
                      <a:r>
                        <a:rPr lang="en-US" dirty="0" smtClean="0"/>
                        <a:t>Counts/means rolled up to school level</a:t>
                      </a:r>
                    </a:p>
                    <a:p>
                      <a:pPr marL="285750" indent="-285750">
                        <a:buFont typeface="Arial" panose="020B0604020202020204" pitchFamily="34" charset="0"/>
                        <a:buChar char="•"/>
                      </a:pPr>
                      <a:r>
                        <a:rPr lang="en-US" dirty="0" smtClean="0"/>
                        <a:t>Accessible through report website</a:t>
                      </a:r>
                    </a:p>
                  </a:txBody>
                  <a:tcPr/>
                </a:tc>
              </a:tr>
            </a:tbl>
          </a:graphicData>
        </a:graphic>
      </p:graphicFrame>
      <p:sp>
        <p:nvSpPr>
          <p:cNvPr id="5" name="Slide Number Placeholder 4"/>
          <p:cNvSpPr>
            <a:spLocks noGrp="1"/>
          </p:cNvSpPr>
          <p:nvPr>
            <p:ph type="sldNum" sz="quarter" idx="12"/>
          </p:nvPr>
        </p:nvSpPr>
        <p:spPr/>
        <p:txBody>
          <a:bodyPr/>
          <a:lstStyle/>
          <a:p>
            <a:fld id="{439DA2FA-A8B6-4EA8-87C9-0E6A8F1B3E4C}" type="slidenum">
              <a:rPr lang="en-US" smtClean="0"/>
              <a:pPr/>
              <a:t>75</a:t>
            </a:fld>
            <a:endParaRPr lang="en-US" dirty="0"/>
          </a:p>
        </p:txBody>
      </p:sp>
    </p:spTree>
    <p:extLst>
      <p:ext uri="{BB962C8B-B14F-4D97-AF65-F5344CB8AC3E}">
        <p14:creationId xmlns:p14="http://schemas.microsoft.com/office/powerpoint/2010/main" val="3396840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a:t>
            </a:r>
            <a:r>
              <a:rPr lang="en-US" dirty="0" smtClean="0"/>
              <a:t>Report Screenshot</a:t>
            </a:r>
            <a:endParaRPr lang="en-US" dirty="0"/>
          </a:p>
        </p:txBody>
      </p:sp>
      <p:pic>
        <p:nvPicPr>
          <p:cNvPr id="6" name="Content Placeholder 5" title="School Name Selection and Yea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984" y="1334781"/>
            <a:ext cx="9140148" cy="2375188"/>
          </a:xfrm>
        </p:spPr>
      </p:pic>
      <p:sp>
        <p:nvSpPr>
          <p:cNvPr id="7" name="TextBox 6"/>
          <p:cNvSpPr txBox="1"/>
          <p:nvPr/>
        </p:nvSpPr>
        <p:spPr>
          <a:xfrm>
            <a:off x="1459992" y="4048298"/>
            <a:ext cx="7689926"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Trebuchet MS" panose="020B0603020202020204" pitchFamily="34" charset="0"/>
              </a:rPr>
              <a:t>The landing page lets you select your school (or district) and the year</a:t>
            </a:r>
          </a:p>
          <a:p>
            <a:pPr marL="285750" indent="-285750">
              <a:buFont typeface="Arial" panose="020B0604020202020204" pitchFamily="34" charset="0"/>
              <a:buChar char="•"/>
            </a:pPr>
            <a:r>
              <a:rPr lang="en-US" dirty="0">
                <a:latin typeface="Trebuchet MS" panose="020B0603020202020204" pitchFamily="34" charset="0"/>
              </a:rPr>
              <a:t>The district reports have a separate landing page</a:t>
            </a:r>
          </a:p>
        </p:txBody>
      </p:sp>
      <p:sp>
        <p:nvSpPr>
          <p:cNvPr id="2" name="Slide Number Placeholder 1"/>
          <p:cNvSpPr>
            <a:spLocks noGrp="1"/>
          </p:cNvSpPr>
          <p:nvPr>
            <p:ph type="sldNum" sz="quarter" idx="12"/>
          </p:nvPr>
        </p:nvSpPr>
        <p:spPr/>
        <p:txBody>
          <a:bodyPr/>
          <a:lstStyle/>
          <a:p>
            <a:fld id="{439DA2FA-A8B6-4EA8-87C9-0E6A8F1B3E4C}" type="slidenum">
              <a:rPr lang="en-US" smtClean="0"/>
              <a:pPr/>
              <a:t>76</a:t>
            </a:fld>
            <a:endParaRPr lang="en-US" dirty="0"/>
          </a:p>
        </p:txBody>
      </p:sp>
    </p:spTree>
    <p:extLst>
      <p:ext uri="{BB962C8B-B14F-4D97-AF65-F5344CB8AC3E}">
        <p14:creationId xmlns:p14="http://schemas.microsoft.com/office/powerpoint/2010/main" val="3775541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ICM Cognos View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841507"/>
            <a:ext cx="9144000" cy="5094854"/>
          </a:xfrm>
        </p:spPr>
      </p:pic>
      <p:sp>
        <p:nvSpPr>
          <p:cNvPr id="3" name="Title 2"/>
          <p:cNvSpPr>
            <a:spLocks noGrp="1"/>
          </p:cNvSpPr>
          <p:nvPr>
            <p:ph type="title"/>
          </p:nvPr>
        </p:nvSpPr>
        <p:spPr/>
        <p:txBody>
          <a:bodyPr/>
          <a:lstStyle/>
          <a:p>
            <a:r>
              <a:rPr lang="en-US" dirty="0"/>
              <a:t>Course Participation </a:t>
            </a:r>
            <a:r>
              <a:rPr lang="en-US" dirty="0" smtClean="0"/>
              <a:t>Report Review</a:t>
            </a:r>
            <a:endParaRPr lang="en-US" dirty="0"/>
          </a:p>
        </p:txBody>
      </p:sp>
      <p:sp>
        <p:nvSpPr>
          <p:cNvPr id="5" name="TextBox 4"/>
          <p:cNvSpPr txBox="1"/>
          <p:nvPr/>
        </p:nvSpPr>
        <p:spPr>
          <a:xfrm>
            <a:off x="1524000" y="5936361"/>
            <a:ext cx="8007320"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Trebuchet MS" panose="020B0603020202020204" pitchFamily="34" charset="0"/>
              </a:rPr>
              <a:t>The Overview/Background Data tab displays enrollment data for context</a:t>
            </a:r>
          </a:p>
        </p:txBody>
      </p:sp>
      <p:sp>
        <p:nvSpPr>
          <p:cNvPr id="2" name="Slide Number Placeholder 1"/>
          <p:cNvSpPr>
            <a:spLocks noGrp="1"/>
          </p:cNvSpPr>
          <p:nvPr>
            <p:ph type="sldNum" sz="quarter" idx="12"/>
          </p:nvPr>
        </p:nvSpPr>
        <p:spPr/>
        <p:txBody>
          <a:bodyPr/>
          <a:lstStyle/>
          <a:p>
            <a:fld id="{439DA2FA-A8B6-4EA8-87C9-0E6A8F1B3E4C}" type="slidenum">
              <a:rPr lang="en-US" smtClean="0"/>
              <a:pPr/>
              <a:t>77</a:t>
            </a:fld>
            <a:endParaRPr lang="en-US" dirty="0"/>
          </a:p>
        </p:txBody>
      </p:sp>
    </p:spTree>
    <p:extLst>
      <p:ext uri="{BB962C8B-B14F-4D97-AF65-F5344CB8AC3E}">
        <p14:creationId xmlns:p14="http://schemas.microsoft.com/office/powerpoint/2010/main" val="3568339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a:t>
            </a:r>
            <a:r>
              <a:rPr lang="en-US" dirty="0" smtClean="0"/>
              <a:t>Report Review</a:t>
            </a:r>
            <a:endParaRPr lang="en-US" dirty="0"/>
          </a:p>
        </p:txBody>
      </p:sp>
      <p:pic>
        <p:nvPicPr>
          <p:cNvPr id="5" name="Content Placeholder 4" title="IBM Cognos View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854663"/>
            <a:ext cx="9144000" cy="5180003"/>
          </a:xfrm>
        </p:spPr>
      </p:pic>
      <p:sp>
        <p:nvSpPr>
          <p:cNvPr id="6" name="TextBox 5"/>
          <p:cNvSpPr txBox="1"/>
          <p:nvPr/>
        </p:nvSpPr>
        <p:spPr>
          <a:xfrm>
            <a:off x="1524000" y="5045450"/>
            <a:ext cx="914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ebuchet MS" panose="020B0603020202020204" pitchFamily="34" charset="0"/>
              </a:rPr>
              <a:t>The Participation and Achievement Data tab displays counts of students enrolled by subject and course level.</a:t>
            </a:r>
          </a:p>
        </p:txBody>
      </p:sp>
      <p:sp>
        <p:nvSpPr>
          <p:cNvPr id="7" name="TextBox 6"/>
          <p:cNvSpPr txBox="1"/>
          <p:nvPr/>
        </p:nvSpPr>
        <p:spPr>
          <a:xfrm>
            <a:off x="1524000" y="6034665"/>
            <a:ext cx="9144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ebuchet MS" panose="020B0603020202020204" pitchFamily="34" charset="0"/>
              </a:rPr>
              <a:t>Assessment data is not yet available.</a:t>
            </a:r>
          </a:p>
        </p:txBody>
      </p:sp>
      <p:sp>
        <p:nvSpPr>
          <p:cNvPr id="2" name="Slide Number Placeholder 1"/>
          <p:cNvSpPr>
            <a:spLocks noGrp="1"/>
          </p:cNvSpPr>
          <p:nvPr>
            <p:ph type="sldNum" sz="quarter" idx="12"/>
          </p:nvPr>
        </p:nvSpPr>
        <p:spPr/>
        <p:txBody>
          <a:bodyPr/>
          <a:lstStyle/>
          <a:p>
            <a:fld id="{439DA2FA-A8B6-4EA8-87C9-0E6A8F1B3E4C}" type="slidenum">
              <a:rPr lang="en-US" smtClean="0"/>
              <a:pPr/>
              <a:t>78</a:t>
            </a:fld>
            <a:endParaRPr lang="en-US" dirty="0"/>
          </a:p>
        </p:txBody>
      </p:sp>
    </p:spTree>
    <p:extLst>
      <p:ext uri="{BB962C8B-B14F-4D97-AF65-F5344CB8AC3E}">
        <p14:creationId xmlns:p14="http://schemas.microsoft.com/office/powerpoint/2010/main" val="32293586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a:t>
            </a:r>
            <a:r>
              <a:rPr lang="en-US" dirty="0" smtClean="0"/>
              <a:t>Reports Available</a:t>
            </a:r>
            <a:endParaRPr lang="en-US" dirty="0"/>
          </a:p>
        </p:txBody>
      </p:sp>
      <p:sp>
        <p:nvSpPr>
          <p:cNvPr id="7" name="Content Placeholder 6"/>
          <p:cNvSpPr>
            <a:spLocks noGrp="1"/>
          </p:cNvSpPr>
          <p:nvPr>
            <p:ph idx="1"/>
          </p:nvPr>
        </p:nvSpPr>
        <p:spPr/>
        <p:txBody>
          <a:bodyPr/>
          <a:lstStyle/>
          <a:p>
            <a:r>
              <a:rPr lang="en-US" dirty="0" smtClean="0"/>
              <a:t>2016-2017 and 2017-2018 data is currently available:</a:t>
            </a:r>
          </a:p>
          <a:p>
            <a:r>
              <a:rPr lang="en-US" dirty="0" smtClean="0"/>
              <a:t>Reports include:</a:t>
            </a:r>
            <a:endParaRPr lang="en-US" dirty="0"/>
          </a:p>
          <a:p>
            <a:pPr lvl="1"/>
            <a:r>
              <a:rPr lang="en-US" dirty="0"/>
              <a:t>Course participation</a:t>
            </a:r>
          </a:p>
          <a:p>
            <a:pPr lvl="1"/>
            <a:r>
              <a:rPr lang="en-US" dirty="0"/>
              <a:t>Enrollment data</a:t>
            </a:r>
          </a:p>
          <a:p>
            <a:pPr lvl="1"/>
            <a:r>
              <a:rPr lang="en-US" dirty="0"/>
              <a:t>Assessment performance by course enrollment</a:t>
            </a:r>
          </a:p>
          <a:p>
            <a:pPr lvl="2"/>
            <a:r>
              <a:rPr lang="en-US" dirty="0"/>
              <a:t>Mean scale score</a:t>
            </a:r>
          </a:p>
          <a:p>
            <a:pPr lvl="2"/>
            <a:r>
              <a:rPr lang="en-US" dirty="0"/>
              <a:t>Assessment participation</a:t>
            </a:r>
          </a:p>
          <a:p>
            <a:endParaRPr lang="en-US" dirty="0" smtClean="0"/>
          </a:p>
          <a:p>
            <a:r>
              <a:rPr lang="en-US" dirty="0" smtClean="0"/>
              <a:t>2018-2019 data will not be available (year was paused)</a:t>
            </a:r>
            <a:endParaRPr lang="en-US" dirty="0"/>
          </a:p>
        </p:txBody>
      </p:sp>
      <p:sp>
        <p:nvSpPr>
          <p:cNvPr id="5" name="Slide Number Placeholder 4"/>
          <p:cNvSpPr>
            <a:spLocks noGrp="1"/>
          </p:cNvSpPr>
          <p:nvPr>
            <p:ph type="sldNum" sz="quarter" idx="12"/>
          </p:nvPr>
        </p:nvSpPr>
        <p:spPr/>
        <p:txBody>
          <a:bodyPr/>
          <a:lstStyle/>
          <a:p>
            <a:fld id="{439DA2FA-A8B6-4EA8-87C9-0E6A8F1B3E4C}" type="slidenum">
              <a:rPr lang="en-US" smtClean="0"/>
              <a:pPr/>
              <a:t>79</a:t>
            </a:fld>
            <a:endParaRPr lang="en-US" dirty="0"/>
          </a:p>
        </p:txBody>
      </p:sp>
    </p:spTree>
    <p:extLst>
      <p:ext uri="{BB962C8B-B14F-4D97-AF65-F5344CB8AC3E}">
        <p14:creationId xmlns:p14="http://schemas.microsoft.com/office/powerpoint/2010/main" val="358550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Statewide Standard Course Codes (SSCC)</a:t>
            </a:r>
            <a:endParaRPr lang="en-US" dirty="0" smtClean="0"/>
          </a:p>
        </p:txBody>
      </p:sp>
      <p:sp>
        <p:nvSpPr>
          <p:cNvPr id="3" name="Content Placeholder 2"/>
          <p:cNvSpPr>
            <a:spLocks noGrp="1"/>
          </p:cNvSpPr>
          <p:nvPr>
            <p:ph idx="1"/>
          </p:nvPr>
        </p:nvSpPr>
        <p:spPr/>
        <p:txBody>
          <a:bodyPr/>
          <a:lstStyle/>
          <a:p>
            <a:r>
              <a:rPr lang="en-US" smtClean="0"/>
              <a:t>Separate system exists to map local course codes to a course code system that all districts use to provide comparability across the state</a:t>
            </a:r>
          </a:p>
          <a:p>
            <a:endParaRPr lang="en-US" smtClean="0"/>
          </a:p>
          <a:p>
            <a:r>
              <a:rPr lang="en-US" smtClean="0"/>
              <a:t>Primarily used as a part of the Teacher Student Data Link (TSDL) collection</a:t>
            </a:r>
          </a:p>
          <a:p>
            <a:endParaRPr lang="en-US" smtClean="0"/>
          </a:p>
          <a:p>
            <a:r>
              <a:rPr lang="en-US" smtClean="0"/>
              <a:t>To access system: </a:t>
            </a:r>
            <a:r>
              <a:rPr lang="en-US" smtClean="0">
                <a:hlinkClick r:id="rId3"/>
              </a:rPr>
              <a:t>https://www.cde.state.co.us/idm</a:t>
            </a:r>
            <a:r>
              <a:rPr lang="en-US" smtClean="0"/>
              <a:t> -&gt; </a:t>
            </a:r>
            <a:r>
              <a:rPr lang="en-US" smtClean="0">
                <a:hlinkClick r:id="rId4"/>
              </a:rPr>
              <a:t>SSCC (Statewide Standard Course Codes System)</a:t>
            </a:r>
            <a:endParaRPr lang="en-US" smtClean="0"/>
          </a:p>
          <a:p>
            <a:endParaRPr lang="en-US" smtClean="0"/>
          </a:p>
          <a:p>
            <a:endParaRPr lang="en-US" dirty="0" smtClean="0"/>
          </a:p>
        </p:txBody>
      </p:sp>
      <p:sp>
        <p:nvSpPr>
          <p:cNvPr id="5" name="Slide Number Placeholder 4"/>
          <p:cNvSpPr>
            <a:spLocks noGrp="1"/>
          </p:cNvSpPr>
          <p:nvPr>
            <p:ph type="sldNum" sz="quarter" idx="12"/>
          </p:nvPr>
        </p:nvSpPr>
        <p:spPr/>
        <p:txBody>
          <a:bodyPr/>
          <a:lstStyle/>
          <a:p>
            <a:fld id="{439DA2FA-A8B6-4EA8-87C9-0E6A8F1B3E4C}" type="slidenum">
              <a:rPr lang="en-US" smtClean="0"/>
              <a:pPr/>
              <a:t>8</a:t>
            </a:fld>
            <a:endParaRPr lang="en-US" dirty="0"/>
          </a:p>
        </p:txBody>
      </p:sp>
    </p:spTree>
    <p:extLst>
      <p:ext uri="{BB962C8B-B14F-4D97-AF65-F5344CB8AC3E}">
        <p14:creationId xmlns:p14="http://schemas.microsoft.com/office/powerpoint/2010/main" val="38318315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a:t>
            </a:r>
            <a:r>
              <a:rPr lang="en-US" dirty="0" smtClean="0"/>
              <a:t>Report Contact</a:t>
            </a:r>
            <a:endParaRPr lang="en-US" dirty="0"/>
          </a:p>
        </p:txBody>
      </p:sp>
      <p:sp>
        <p:nvSpPr>
          <p:cNvPr id="2" name="Content Placeholder 1"/>
          <p:cNvSpPr>
            <a:spLocks noGrp="1"/>
          </p:cNvSpPr>
          <p:nvPr>
            <p:ph idx="1"/>
          </p:nvPr>
        </p:nvSpPr>
        <p:spPr/>
        <p:txBody>
          <a:bodyPr/>
          <a:lstStyle/>
          <a:p>
            <a:pPr marL="0" indent="0">
              <a:buNone/>
            </a:pPr>
            <a:r>
              <a:rPr lang="en-US" b="1" dirty="0" smtClean="0"/>
              <a:t>B Sanders</a:t>
            </a:r>
          </a:p>
          <a:p>
            <a:r>
              <a:rPr lang="en-US" dirty="0" smtClean="0"/>
              <a:t>Accountability Senior Consultant</a:t>
            </a:r>
          </a:p>
          <a:p>
            <a:r>
              <a:rPr lang="en-US" dirty="0" smtClean="0"/>
              <a:t>303.866.2865</a:t>
            </a:r>
          </a:p>
          <a:p>
            <a:r>
              <a:rPr lang="en-US" dirty="0" smtClean="0">
                <a:hlinkClick r:id="rId2"/>
              </a:rPr>
              <a:t>Sanders_b@cde.state.co.us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80</a:t>
            </a:fld>
            <a:endParaRPr lang="en-US" dirty="0"/>
          </a:p>
        </p:txBody>
      </p:sp>
    </p:spTree>
    <p:extLst>
      <p:ext uri="{BB962C8B-B14F-4D97-AF65-F5344CB8AC3E}">
        <p14:creationId xmlns:p14="http://schemas.microsoft.com/office/powerpoint/2010/main" val="42183421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Educator </a:t>
            </a:r>
            <a:r>
              <a:rPr lang="en-US" dirty="0" smtClean="0"/>
              <a:t>Preparation Program Report</a:t>
            </a:r>
            <a:endParaRPr lang="en-US" dirty="0"/>
          </a:p>
        </p:txBody>
      </p:sp>
    </p:spTree>
    <p:extLst>
      <p:ext uri="{BB962C8B-B14F-4D97-AF65-F5344CB8AC3E}">
        <p14:creationId xmlns:p14="http://schemas.microsoft.com/office/powerpoint/2010/main" val="3033255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First release scheduled for December 2019</a:t>
            </a:r>
          </a:p>
          <a:p>
            <a:r>
              <a:rPr lang="en-US" dirty="0" smtClean="0"/>
              <a:t>A joint agency report co-authored by CDE and Colorado Dept. of Higher Education</a:t>
            </a:r>
          </a:p>
          <a:p>
            <a:r>
              <a:rPr lang="en-US" dirty="0" smtClean="0"/>
              <a:t>To fulfill statutory requirements in CRS titles 22 and 23. To include data on:</a:t>
            </a:r>
          </a:p>
          <a:p>
            <a:pPr lvl="1"/>
            <a:r>
              <a:rPr lang="en-US" sz="1800" dirty="0"/>
              <a:t>Preparation program enrollment &amp; completers</a:t>
            </a:r>
          </a:p>
          <a:p>
            <a:pPr lvl="1"/>
            <a:r>
              <a:rPr lang="en-US" sz="1800" dirty="0"/>
              <a:t>Educator outcomes:</a:t>
            </a:r>
          </a:p>
          <a:p>
            <a:pPr lvl="2"/>
            <a:r>
              <a:rPr lang="en-US" dirty="0"/>
              <a:t>student academic growth </a:t>
            </a:r>
          </a:p>
          <a:p>
            <a:pPr lvl="2"/>
            <a:r>
              <a:rPr lang="en-US" dirty="0"/>
              <a:t>educator placement </a:t>
            </a:r>
          </a:p>
          <a:p>
            <a:pPr lvl="2"/>
            <a:r>
              <a:rPr lang="en-US" dirty="0"/>
              <a:t>educator mobility and retention </a:t>
            </a:r>
          </a:p>
          <a:p>
            <a:pPr lvl="2"/>
            <a:r>
              <a:rPr lang="en-US" dirty="0"/>
              <a:t>educator performance evaluation ratings</a:t>
            </a:r>
          </a:p>
          <a:p>
            <a:r>
              <a:rPr lang="en-US" dirty="0" smtClean="0"/>
              <a:t>Enrollment and completion </a:t>
            </a:r>
            <a:r>
              <a:rPr lang="en-US" dirty="0"/>
              <a:t>reported for all </a:t>
            </a:r>
            <a:r>
              <a:rPr lang="en-US" dirty="0" smtClean="0"/>
              <a:t>educators in a Colorado educator preparation program, but outcomes only reported for new teachers who completed a Colorado educator preparation program.</a:t>
            </a:r>
            <a:endParaRPr lang="en-US" dirty="0"/>
          </a:p>
          <a:p>
            <a:r>
              <a:rPr lang="en-US" dirty="0" smtClean="0"/>
              <a:t>Reports will be produced annually</a:t>
            </a:r>
          </a:p>
          <a:p>
            <a:r>
              <a:rPr lang="en-US" dirty="0" smtClean="0"/>
              <a:t>Due to TSDL pausing for 2018-2019, student academic growth will not be included in the first report, which will be issued in 2019</a:t>
            </a:r>
            <a:endParaRPr lang="en-US" dirty="0"/>
          </a:p>
          <a:p>
            <a:endParaRPr lang="en-US" dirty="0" smtClean="0"/>
          </a:p>
        </p:txBody>
      </p:sp>
      <p:sp>
        <p:nvSpPr>
          <p:cNvPr id="3" name="Title 2"/>
          <p:cNvSpPr>
            <a:spLocks noGrp="1"/>
          </p:cNvSpPr>
          <p:nvPr>
            <p:ph type="title"/>
          </p:nvPr>
        </p:nvSpPr>
        <p:spPr/>
        <p:txBody>
          <a:bodyPr>
            <a:normAutofit/>
          </a:bodyPr>
          <a:lstStyle/>
          <a:p>
            <a:r>
              <a:rPr lang="en-US" dirty="0" smtClean="0"/>
              <a:t>Educator Preparation Program (EPP) Report</a:t>
            </a:r>
            <a:endParaRPr lang="en-US" dirty="0"/>
          </a:p>
        </p:txBody>
      </p:sp>
      <p:sp>
        <p:nvSpPr>
          <p:cNvPr id="4" name="TextBox 3"/>
          <p:cNvSpPr txBox="1"/>
          <p:nvPr/>
        </p:nvSpPr>
        <p:spPr>
          <a:xfrm>
            <a:off x="6420645" y="2942547"/>
            <a:ext cx="2696308" cy="923330"/>
          </a:xfrm>
          <a:prstGeom prst="rect">
            <a:avLst/>
          </a:prstGeom>
          <a:noFill/>
          <a:ln w="12700">
            <a:solidFill>
              <a:srgbClr val="FF0000"/>
            </a:solidFill>
          </a:ln>
        </p:spPr>
        <p:txBody>
          <a:bodyPr wrap="square" rtlCol="0">
            <a:spAutoFit/>
          </a:bodyPr>
          <a:lstStyle/>
          <a:p>
            <a:r>
              <a:rPr lang="en-US" sz="1350" dirty="0">
                <a:solidFill>
                  <a:srgbClr val="FF0000"/>
                </a:solidFill>
              </a:rPr>
              <a:t>TSDL data are necessary because each teacher must be connected to their own students’ growth and achievement</a:t>
            </a:r>
          </a:p>
        </p:txBody>
      </p:sp>
      <p:cxnSp>
        <p:nvCxnSpPr>
          <p:cNvPr id="6" name="Straight Arrow Connector 5" title="Arrow"/>
          <p:cNvCxnSpPr/>
          <p:nvPr/>
        </p:nvCxnSpPr>
        <p:spPr>
          <a:xfrm>
            <a:off x="4262822" y="3137036"/>
            <a:ext cx="2071877" cy="13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39DA2FA-A8B6-4EA8-87C9-0E6A8F1B3E4C}" type="slidenum">
              <a:rPr lang="en-US" smtClean="0"/>
              <a:pPr/>
              <a:t>82</a:t>
            </a:fld>
            <a:endParaRPr lang="en-US" dirty="0"/>
          </a:p>
        </p:txBody>
      </p:sp>
    </p:spTree>
    <p:extLst>
      <p:ext uri="{BB962C8B-B14F-4D97-AF65-F5344CB8AC3E}">
        <p14:creationId xmlns:p14="http://schemas.microsoft.com/office/powerpoint/2010/main" val="35527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10491135" cy="898524"/>
          </a:xfrm>
        </p:spPr>
        <p:txBody>
          <a:bodyPr>
            <a:normAutofit/>
          </a:bodyPr>
          <a:lstStyle/>
          <a:p>
            <a:r>
              <a:rPr lang="en-US" dirty="0" smtClean="0"/>
              <a:t>Educator workforce pipeline: </a:t>
            </a:r>
            <a:br>
              <a:rPr lang="en-US" dirty="0" smtClean="0"/>
            </a:br>
            <a:r>
              <a:rPr lang="en-US" dirty="0" smtClean="0"/>
              <a:t>Enrollment in preparation program to retention in teaching</a:t>
            </a:r>
            <a:endParaRPr lang="en-US" dirty="0"/>
          </a:p>
        </p:txBody>
      </p:sp>
      <p:graphicFrame>
        <p:nvGraphicFramePr>
          <p:cNvPr id="5" name="Content Placeholder 4" title="Workforce Pipeline Timeline"/>
          <p:cNvGraphicFramePr>
            <a:graphicFrameLocks noGrp="1"/>
          </p:cNvGraphicFramePr>
          <p:nvPr>
            <p:ph idx="1"/>
            <p:extLst>
              <p:ext uri="{D42A27DB-BD31-4B8C-83A1-F6EECF244321}">
                <p14:modId xmlns:p14="http://schemas.microsoft.com/office/powerpoint/2010/main" val="2000961644"/>
              </p:ext>
            </p:extLst>
          </p:nvPr>
        </p:nvGraphicFramePr>
        <p:xfrm>
          <a:off x="332873" y="1554163"/>
          <a:ext cx="11020927"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83</a:t>
            </a:fld>
            <a:endParaRPr lang="en-US" dirty="0"/>
          </a:p>
        </p:txBody>
      </p:sp>
    </p:spTree>
    <p:extLst>
      <p:ext uri="{BB962C8B-B14F-4D97-AF65-F5344CB8AC3E}">
        <p14:creationId xmlns:p14="http://schemas.microsoft.com/office/powerpoint/2010/main" val="545638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Statutory Requirements: Educator Preparation Report</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22-2-112 and 23-1-121 (Annual Report on Effectiveness of Educator Preparation Programs)</a:t>
            </a:r>
          </a:p>
          <a:p>
            <a:r>
              <a:rPr lang="en-US" dirty="0" smtClean="0"/>
              <a:t>22-2-112(1) Subject to the supervision of the state board, the commissioner has the following duties:</a:t>
            </a:r>
          </a:p>
          <a:p>
            <a:r>
              <a:rPr lang="en-US" dirty="0" smtClean="0"/>
              <a:t>(q) (I) To assist the state board in reviewing the content of educator preparation programs offered by institutions of higher education within the state. In so doing, the commissioner shall direct the department to collaborate with the department of higher education to prepare an annual report on the effectiveness of educator preparation programs.</a:t>
            </a:r>
          </a:p>
          <a:p>
            <a:r>
              <a:rPr lang="en-US" dirty="0" smtClean="0"/>
              <a:t>(II) For purposes of this paragraph (q), the department shall use data collected from an educator in his or her first three years of placement as the educator of record.</a:t>
            </a:r>
          </a:p>
          <a:p>
            <a:r>
              <a:rPr lang="en-US" dirty="0" smtClean="0"/>
              <a:t>(III) … the report required pursuant to this subsection (1)(q) must include, but need not be limited to, the correlation between different educator preparation programs in the state, including alternative educator preparation programs, and student academic growth, educator placement, educator mobility and retention, and educator performance evaluation ratings.</a:t>
            </a:r>
          </a:p>
          <a:p>
            <a:r>
              <a:rPr lang="en-US" dirty="0" smtClean="0"/>
              <a:t>(IV) The department shall work collaboratively with educator preparation programs and the department of higher education and make the report prepared pursuant to this paragraph (q) available to the public on its web site no later than thirty days after its completion. The department shall share the information with educator preparation programs to inform curriculum and program improvements.</a:t>
            </a:r>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84</a:t>
            </a:fld>
            <a:endParaRPr lang="en-US" dirty="0"/>
          </a:p>
        </p:txBody>
      </p:sp>
    </p:spTree>
    <p:extLst>
      <p:ext uri="{BB962C8B-B14F-4D97-AF65-F5344CB8AC3E}">
        <p14:creationId xmlns:p14="http://schemas.microsoft.com/office/powerpoint/2010/main" val="2481913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Preparation Program Report Contacts</a:t>
            </a:r>
            <a:endParaRPr lang="en-US" dirty="0"/>
          </a:p>
        </p:txBody>
      </p:sp>
      <p:sp>
        <p:nvSpPr>
          <p:cNvPr id="3" name="Content Placeholder 2"/>
          <p:cNvSpPr>
            <a:spLocks noGrp="1"/>
          </p:cNvSpPr>
          <p:nvPr>
            <p:ph idx="1"/>
          </p:nvPr>
        </p:nvSpPr>
        <p:spPr/>
        <p:txBody>
          <a:bodyPr/>
          <a:lstStyle/>
          <a:p>
            <a:pPr marL="0" indent="0">
              <a:buNone/>
            </a:pPr>
            <a:r>
              <a:rPr lang="en-US" b="1" dirty="0" smtClean="0"/>
              <a:t>Carolyn Haug</a:t>
            </a:r>
          </a:p>
          <a:p>
            <a:r>
              <a:rPr lang="en-US" dirty="0" smtClean="0"/>
              <a:t>Director, Research &amp; Impact</a:t>
            </a:r>
          </a:p>
          <a:p>
            <a:r>
              <a:rPr lang="en-US" dirty="0" smtClean="0"/>
              <a:t>303-866-6923</a:t>
            </a:r>
          </a:p>
          <a:p>
            <a:r>
              <a:rPr lang="en-US" dirty="0" smtClean="0">
                <a:hlinkClick r:id="rId2"/>
              </a:rPr>
              <a:t>Haug_c@cde.state.co.us</a:t>
            </a:r>
            <a:endParaRPr lang="en-US" dirty="0" smtClean="0"/>
          </a:p>
          <a:p>
            <a:endParaRPr lang="en-US" dirty="0"/>
          </a:p>
          <a:p>
            <a:pPr marL="0" indent="0">
              <a:buNone/>
            </a:pPr>
            <a:r>
              <a:rPr lang="en-US" b="1" dirty="0" smtClean="0"/>
              <a:t>Molly Gold</a:t>
            </a:r>
          </a:p>
          <a:p>
            <a:r>
              <a:rPr lang="en-US" dirty="0" smtClean="0"/>
              <a:t>Strategic Data Analyst</a:t>
            </a:r>
          </a:p>
          <a:p>
            <a:r>
              <a:rPr lang="en-US" dirty="0" smtClean="0"/>
              <a:t>303-866-6223</a:t>
            </a:r>
          </a:p>
          <a:p>
            <a:r>
              <a:rPr lang="en-US" dirty="0" smtClean="0">
                <a:hlinkClick r:id="rId3"/>
              </a:rPr>
              <a:t>Gold_m@cde.state.co.us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85</a:t>
            </a:fld>
            <a:endParaRPr lang="en-US" dirty="0"/>
          </a:p>
        </p:txBody>
      </p:sp>
    </p:spTree>
    <p:extLst>
      <p:ext uri="{BB962C8B-B14F-4D97-AF65-F5344CB8AC3E}">
        <p14:creationId xmlns:p14="http://schemas.microsoft.com/office/powerpoint/2010/main" val="1603909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Migrant </a:t>
            </a:r>
            <a:r>
              <a:rPr lang="en-US" dirty="0" smtClean="0"/>
              <a:t>Education</a:t>
            </a:r>
            <a:endParaRPr lang="en-US" dirty="0"/>
          </a:p>
        </p:txBody>
      </p:sp>
    </p:spTree>
    <p:extLst>
      <p:ext uri="{BB962C8B-B14F-4D97-AF65-F5344CB8AC3E}">
        <p14:creationId xmlns:p14="http://schemas.microsoft.com/office/powerpoint/2010/main" val="2128358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9015" y="1280160"/>
            <a:ext cx="11235309" cy="4351338"/>
          </a:xfrm>
        </p:spPr>
        <p:txBody>
          <a:bodyPr>
            <a:normAutofit/>
          </a:bodyPr>
          <a:lstStyle/>
          <a:p>
            <a:r>
              <a:rPr lang="en-US" dirty="0" smtClean="0"/>
              <a:t>The Migrant Education Program pulls on the following fields from TSDL to populate its Student Information System.</a:t>
            </a:r>
          </a:p>
          <a:p>
            <a:r>
              <a:rPr lang="en-US" dirty="0" smtClean="0"/>
              <a:t>Migrant children often enroll in multiple schools and school districts for varying amounts of time each year.</a:t>
            </a:r>
          </a:p>
          <a:p>
            <a:r>
              <a:rPr lang="en-US" dirty="0" smtClean="0"/>
              <a:t>Without timely access to the critical information contained in these records, school personnel may not be able to enroll migrant students, make appropriate grade and course placement decisions, and ensure the accrual of secondary school course credits.</a:t>
            </a:r>
            <a:endParaRPr lang="en-US" dirty="0"/>
          </a:p>
        </p:txBody>
      </p:sp>
      <p:sp>
        <p:nvSpPr>
          <p:cNvPr id="6" name="Content Placeholder 5"/>
          <p:cNvSpPr>
            <a:spLocks noGrp="1"/>
          </p:cNvSpPr>
          <p:nvPr>
            <p:ph sz="half" idx="2"/>
          </p:nvPr>
        </p:nvSpPr>
        <p:spPr>
          <a:xfrm>
            <a:off x="626553" y="4124898"/>
            <a:ext cx="11000232" cy="2447352"/>
          </a:xfrm>
          <a:ln w="38100" cmpd="sng">
            <a:solidFill>
              <a:schemeClr val="accent1"/>
            </a:solidFill>
          </a:ln>
        </p:spPr>
        <p:txBody>
          <a:bodyPr numCol="3">
            <a:noAutofit/>
          </a:bodyPr>
          <a:lstStyle/>
          <a:p>
            <a:r>
              <a:rPr lang="en-US" sz="2000" dirty="0" smtClean="0"/>
              <a:t>District Code</a:t>
            </a:r>
          </a:p>
          <a:p>
            <a:r>
              <a:rPr lang="en-US" sz="2000" dirty="0" smtClean="0"/>
              <a:t>School Code</a:t>
            </a:r>
          </a:p>
          <a:p>
            <a:r>
              <a:rPr lang="en-US" sz="2000" dirty="0" smtClean="0"/>
              <a:t>State Course Code</a:t>
            </a:r>
          </a:p>
          <a:p>
            <a:r>
              <a:rPr lang="en-US" sz="2000" dirty="0" smtClean="0"/>
              <a:t>Local Course Code</a:t>
            </a:r>
          </a:p>
          <a:p>
            <a:r>
              <a:rPr lang="en-US" sz="2000" dirty="0" smtClean="0"/>
              <a:t>Section Number</a:t>
            </a:r>
          </a:p>
          <a:p>
            <a:r>
              <a:rPr lang="en-US" sz="2000" dirty="0" smtClean="0"/>
              <a:t>Term</a:t>
            </a:r>
          </a:p>
          <a:p>
            <a:r>
              <a:rPr lang="en-US" sz="2000" dirty="0" smtClean="0"/>
              <a:t>Course Title</a:t>
            </a:r>
          </a:p>
          <a:p>
            <a:r>
              <a:rPr lang="en-US" sz="2000" dirty="0" smtClean="0"/>
              <a:t>SASID</a:t>
            </a:r>
          </a:p>
          <a:p>
            <a:r>
              <a:rPr lang="en-US" sz="2000" dirty="0" smtClean="0"/>
              <a:t>Student’s Last Name</a:t>
            </a:r>
          </a:p>
          <a:p>
            <a:r>
              <a:rPr lang="en-US" sz="2000" dirty="0" smtClean="0"/>
              <a:t>Student’s First Name</a:t>
            </a:r>
          </a:p>
          <a:p>
            <a:r>
              <a:rPr lang="en-US" sz="2000" dirty="0" smtClean="0"/>
              <a:t>Gender</a:t>
            </a:r>
          </a:p>
          <a:p>
            <a:r>
              <a:rPr lang="en-US" sz="2000" dirty="0" smtClean="0"/>
              <a:t>Student’s DOB</a:t>
            </a:r>
          </a:p>
          <a:p>
            <a:r>
              <a:rPr lang="en-US" sz="2000" dirty="0" smtClean="0"/>
              <a:t>Roster Start Date</a:t>
            </a:r>
          </a:p>
          <a:p>
            <a:r>
              <a:rPr lang="en-US" sz="2000" dirty="0" smtClean="0"/>
              <a:t>Roster End Data</a:t>
            </a:r>
          </a:p>
          <a:p>
            <a:r>
              <a:rPr lang="en-US" sz="2000" dirty="0" smtClean="0"/>
              <a:t>Grade Level</a:t>
            </a:r>
          </a:p>
          <a:p>
            <a:r>
              <a:rPr lang="en-US" sz="2000" dirty="0" smtClean="0"/>
              <a:t>Credits Granted</a:t>
            </a:r>
          </a:p>
          <a:p>
            <a:r>
              <a:rPr lang="en-US" sz="2000" dirty="0" smtClean="0"/>
              <a:t>Course Completion Status</a:t>
            </a:r>
            <a:endParaRPr lang="en-US" sz="1400" dirty="0"/>
          </a:p>
        </p:txBody>
      </p:sp>
      <p:sp>
        <p:nvSpPr>
          <p:cNvPr id="4" name="Title 3"/>
          <p:cNvSpPr>
            <a:spLocks noGrp="1"/>
          </p:cNvSpPr>
          <p:nvPr>
            <p:ph type="title"/>
          </p:nvPr>
        </p:nvSpPr>
        <p:spPr/>
        <p:txBody>
          <a:bodyPr/>
          <a:lstStyle/>
          <a:p>
            <a:r>
              <a:rPr lang="en-US" smtClean="0"/>
              <a:t>TSDL and Migrant Education</a:t>
            </a:r>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87</a:t>
            </a:fld>
            <a:endParaRPr lang="en-US" dirty="0"/>
          </a:p>
        </p:txBody>
      </p:sp>
    </p:spTree>
    <p:extLst>
      <p:ext uri="{BB962C8B-B14F-4D97-AF65-F5344CB8AC3E}">
        <p14:creationId xmlns:p14="http://schemas.microsoft.com/office/powerpoint/2010/main" val="2188912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TSDL/Migrant Data Quality Issues</a:t>
            </a:r>
            <a:endParaRPr lang="en-US" dirty="0"/>
          </a:p>
        </p:txBody>
      </p:sp>
      <p:sp>
        <p:nvSpPr>
          <p:cNvPr id="6" name="Content Placeholder 5"/>
          <p:cNvSpPr>
            <a:spLocks noGrp="1"/>
          </p:cNvSpPr>
          <p:nvPr>
            <p:ph idx="1"/>
          </p:nvPr>
        </p:nvSpPr>
        <p:spPr/>
        <p:txBody>
          <a:bodyPr>
            <a:normAutofit/>
          </a:bodyPr>
          <a:lstStyle/>
          <a:p>
            <a:r>
              <a:rPr lang="en-US" dirty="0" smtClean="0"/>
              <a:t>In addition to fields required for all students, districts are required to report the following two fields for students identified as migrant in grades 8-12.  </a:t>
            </a:r>
          </a:p>
          <a:p>
            <a:pPr lvl="1"/>
            <a:r>
              <a:rPr lang="en-US" dirty="0" smtClean="0"/>
              <a:t>Credits Granted</a:t>
            </a:r>
          </a:p>
          <a:p>
            <a:pPr lvl="1"/>
            <a:r>
              <a:rPr lang="en-US" dirty="0" smtClean="0"/>
              <a:t>Final Grade</a:t>
            </a:r>
          </a:p>
          <a:p>
            <a:endParaRPr lang="en-US" dirty="0" smtClean="0"/>
          </a:p>
          <a:p>
            <a:r>
              <a:rPr lang="en-US" dirty="0" smtClean="0"/>
              <a:t>When reviewing the Migrant data pulled for SY 2018-19:</a:t>
            </a:r>
          </a:p>
          <a:p>
            <a:pPr lvl="1"/>
            <a:r>
              <a:rPr lang="en-US" dirty="0" smtClean="0"/>
              <a:t>There were 568 records where Credits Granted field was left blank (null)</a:t>
            </a:r>
          </a:p>
          <a:p>
            <a:pPr lvl="1"/>
            <a:r>
              <a:rPr lang="en-US" dirty="0" smtClean="0"/>
              <a:t>There were 82 records where the Roster Start Date field was left blank (null)</a:t>
            </a:r>
          </a:p>
          <a:p>
            <a:pPr lvl="1"/>
            <a:r>
              <a:rPr lang="en-US" dirty="0" smtClean="0"/>
              <a:t>There were 567 records where the Roster End Date field was left blank (null)</a:t>
            </a:r>
          </a:p>
          <a:p>
            <a:pPr lvl="1"/>
            <a:r>
              <a:rPr lang="en-US" dirty="0" smtClean="0"/>
              <a:t>There were 278 records where the Local Course Title field was left blank (null)</a:t>
            </a:r>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88</a:t>
            </a:fld>
            <a:endParaRPr lang="en-US" dirty="0"/>
          </a:p>
        </p:txBody>
      </p:sp>
    </p:spTree>
    <p:extLst>
      <p:ext uri="{BB962C8B-B14F-4D97-AF65-F5344CB8AC3E}">
        <p14:creationId xmlns:p14="http://schemas.microsoft.com/office/powerpoint/2010/main" val="4164367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Brenda Meyer</a:t>
            </a:r>
          </a:p>
          <a:p>
            <a:r>
              <a:rPr lang="en-US" dirty="0" smtClean="0"/>
              <a:t>Migrant Data Senior Consultant</a:t>
            </a:r>
          </a:p>
          <a:p>
            <a:r>
              <a:rPr lang="en-US" dirty="0" smtClean="0"/>
              <a:t>303.866.6744</a:t>
            </a:r>
          </a:p>
          <a:p>
            <a:r>
              <a:rPr lang="en-US" dirty="0" smtClean="0"/>
              <a:t>meyer_b@cde.state.co.us</a:t>
            </a:r>
            <a:endParaRPr lang="en-US" dirty="0"/>
          </a:p>
        </p:txBody>
      </p:sp>
      <p:sp>
        <p:nvSpPr>
          <p:cNvPr id="2" name="Title 1"/>
          <p:cNvSpPr>
            <a:spLocks noGrp="1"/>
          </p:cNvSpPr>
          <p:nvPr>
            <p:ph type="title"/>
          </p:nvPr>
        </p:nvSpPr>
        <p:spPr/>
        <p:txBody>
          <a:bodyPr/>
          <a:lstStyle/>
          <a:p>
            <a:r>
              <a:rPr lang="en-US" smtClean="0"/>
              <a:t>Migrant Contact Information</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89</a:t>
            </a:fld>
            <a:endParaRPr lang="en-US" dirty="0"/>
          </a:p>
        </p:txBody>
      </p:sp>
    </p:spTree>
    <p:extLst>
      <p:ext uri="{BB962C8B-B14F-4D97-AF65-F5344CB8AC3E}">
        <p14:creationId xmlns:p14="http://schemas.microsoft.com/office/powerpoint/2010/main" val="291292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What are Statewide Standard Course Codes ?</a:t>
            </a:r>
            <a:endParaRPr lang="en-US" dirty="0" smtClean="0"/>
          </a:p>
        </p:txBody>
      </p:sp>
      <p:sp>
        <p:nvSpPr>
          <p:cNvPr id="70659" name="Content Placeholder 2"/>
          <p:cNvSpPr>
            <a:spLocks noGrp="1"/>
          </p:cNvSpPr>
          <p:nvPr>
            <p:ph idx="1"/>
          </p:nvPr>
        </p:nvSpPr>
        <p:spPr/>
        <p:txBody>
          <a:bodyPr/>
          <a:lstStyle/>
          <a:p>
            <a:r>
              <a:rPr lang="en-US" smtClean="0"/>
              <a:t>Based on the Secondary School Course Classification System:  </a:t>
            </a:r>
          </a:p>
          <a:p>
            <a:pPr lvl="1"/>
            <a:r>
              <a:rPr lang="en-US" smtClean="0"/>
              <a:t>School for Exchange of Data (SCED) </a:t>
            </a:r>
          </a:p>
          <a:p>
            <a:pPr lvl="1"/>
            <a:r>
              <a:rPr lang="en-US" smtClean="0"/>
              <a:t>National Center for Education Statistics (NCES)</a:t>
            </a:r>
          </a:p>
          <a:p>
            <a:pPr lvl="1"/>
            <a:r>
              <a:rPr lang="en-US" smtClean="0"/>
              <a:t>U.S. Department of Education</a:t>
            </a:r>
          </a:p>
          <a:p>
            <a:pPr lvl="1"/>
            <a:r>
              <a:rPr lang="en-US" smtClean="0"/>
              <a:t>Five digit common codes for all courses PK-12</a:t>
            </a:r>
          </a:p>
          <a:p>
            <a:endParaRPr lang="en-US" smtClean="0"/>
          </a:p>
          <a:p>
            <a:r>
              <a:rPr lang="en-US" smtClean="0"/>
              <a:t>First two digits indicate the subject area</a:t>
            </a:r>
          </a:p>
          <a:p>
            <a:r>
              <a:rPr lang="en-US" smtClean="0"/>
              <a:t>Last three digits indicate the content</a:t>
            </a:r>
          </a:p>
          <a:p>
            <a:pPr lvl="1"/>
            <a:endParaRPr lang="en-US" smtClean="0"/>
          </a:p>
          <a:p>
            <a:pPr lvl="1"/>
            <a:endParaRPr lang="en-US" smtClean="0"/>
          </a:p>
          <a:p>
            <a:pPr lvl="1"/>
            <a:endParaRPr lang="en-US" smtClean="0"/>
          </a:p>
          <a:p>
            <a:endParaRPr lang="en-US" smtClean="0"/>
          </a:p>
          <a:p>
            <a:pPr lvl="1"/>
            <a:endParaRPr lang="en-US" dirty="0" smtClean="0"/>
          </a:p>
        </p:txBody>
      </p:sp>
      <p:sp>
        <p:nvSpPr>
          <p:cNvPr id="4" name="Slide Number Placeholder 3"/>
          <p:cNvSpPr>
            <a:spLocks noGrp="1"/>
          </p:cNvSpPr>
          <p:nvPr>
            <p:ph type="sldNum" sz="quarter" idx="12"/>
          </p:nvPr>
        </p:nvSpPr>
        <p:spPr/>
        <p:txBody>
          <a:bodyPr/>
          <a:lstStyle/>
          <a:p>
            <a:fld id="{439DA2FA-A8B6-4EA8-87C9-0E6A8F1B3E4C}" type="slidenum">
              <a:rPr lang="en-US" smtClean="0"/>
              <a:pPr/>
              <a:t>9</a:t>
            </a:fld>
            <a:endParaRPr lang="en-US" dirty="0"/>
          </a:p>
        </p:txBody>
      </p:sp>
    </p:spTree>
    <p:extLst>
      <p:ext uri="{BB962C8B-B14F-4D97-AF65-F5344CB8AC3E}">
        <p14:creationId xmlns:p14="http://schemas.microsoft.com/office/powerpoint/2010/main" val="13129757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Civil Rights Data Collection (CRDC)</a:t>
            </a:r>
            <a:br>
              <a:rPr lang="en-US" dirty="0"/>
            </a:br>
            <a:endParaRPr lang="en-US" dirty="0"/>
          </a:p>
        </p:txBody>
      </p:sp>
    </p:spTree>
    <p:extLst>
      <p:ext uri="{BB962C8B-B14F-4D97-AF65-F5344CB8AC3E}">
        <p14:creationId xmlns:p14="http://schemas.microsoft.com/office/powerpoint/2010/main" val="943579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Since 1968, the U.S. Department of Education (ED) has conducted the Civil Rights Data Collection (CRDC) to collect data on key education and civil rights issues in our nation's public schools</a:t>
            </a:r>
          </a:p>
          <a:p>
            <a:endParaRPr lang="en-US" dirty="0" smtClean="0"/>
          </a:p>
          <a:p>
            <a:r>
              <a:rPr lang="en-US" dirty="0" smtClean="0"/>
              <a:t>Collection is completed every other year; 2019-2020 will be a CRDC reporting year</a:t>
            </a:r>
          </a:p>
          <a:p>
            <a:endParaRPr lang="en-US" dirty="0" smtClean="0"/>
          </a:p>
          <a:p>
            <a:r>
              <a:rPr lang="en-US" dirty="0" smtClean="0"/>
              <a:t>TSDL data elements provide 23% of all data elements CDE  pre-populates for LEAs</a:t>
            </a:r>
          </a:p>
          <a:p>
            <a:pPr lvl="1"/>
            <a:r>
              <a:rPr lang="en-US" dirty="0" smtClean="0"/>
              <a:t>If data is missing from TSDL, these fields must be completed by the CRDC Contact</a:t>
            </a:r>
          </a:p>
          <a:p>
            <a:pPr lvl="1"/>
            <a:r>
              <a:rPr lang="en-US" dirty="0" smtClean="0"/>
              <a:t>Communicate with your district CRDC contact on what is/isn’t being reported in the TSDL files this year</a:t>
            </a:r>
            <a:endParaRPr lang="en-US" dirty="0"/>
          </a:p>
        </p:txBody>
      </p:sp>
      <p:sp>
        <p:nvSpPr>
          <p:cNvPr id="3" name="Title 2"/>
          <p:cNvSpPr>
            <a:spLocks noGrp="1"/>
          </p:cNvSpPr>
          <p:nvPr>
            <p:ph type="title"/>
          </p:nvPr>
        </p:nvSpPr>
        <p:spPr/>
        <p:txBody>
          <a:bodyPr>
            <a:normAutofit/>
          </a:bodyPr>
          <a:lstStyle/>
          <a:p>
            <a:r>
              <a:rPr lang="en-US" smtClean="0"/>
              <a:t>Data Reporting – CRDC on behalf of districts</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91</a:t>
            </a:fld>
            <a:endParaRPr lang="en-US" dirty="0"/>
          </a:p>
        </p:txBody>
      </p:sp>
    </p:spTree>
    <p:extLst>
      <p:ext uri="{BB962C8B-B14F-4D97-AF65-F5344CB8AC3E}">
        <p14:creationId xmlns:p14="http://schemas.microsoft.com/office/powerpoint/2010/main" val="12715788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TSDL Data Used for CRDC</a:t>
            </a:r>
            <a:br>
              <a:rPr lang="en-US" dirty="0" smtClean="0"/>
            </a:br>
            <a:r>
              <a:rPr lang="en-US" dirty="0" smtClean="0"/>
              <a:t>Student Level Data </a:t>
            </a:r>
            <a:endParaRPr lang="en-US" dirty="0"/>
          </a:p>
        </p:txBody>
      </p:sp>
      <p:sp>
        <p:nvSpPr>
          <p:cNvPr id="2" name="Content Placeholder 1"/>
          <p:cNvSpPr>
            <a:spLocks noGrp="1"/>
          </p:cNvSpPr>
          <p:nvPr>
            <p:ph idx="1"/>
          </p:nvPr>
        </p:nvSpPr>
        <p:spPr>
          <a:xfrm>
            <a:off x="838200" y="1377013"/>
            <a:ext cx="10515600" cy="5166995"/>
          </a:xfrm>
        </p:spPr>
        <p:txBody>
          <a:bodyPr>
            <a:normAutofit/>
          </a:bodyPr>
          <a:lstStyle/>
          <a:p>
            <a:r>
              <a:rPr lang="en-US" dirty="0" smtClean="0"/>
              <a:t>Student’s Grade Level (for Course)</a:t>
            </a:r>
          </a:p>
          <a:p>
            <a:r>
              <a:rPr lang="en-US" dirty="0" smtClean="0"/>
              <a:t>Student’s Gender</a:t>
            </a:r>
          </a:p>
          <a:p>
            <a:r>
              <a:rPr lang="en-US" dirty="0" smtClean="0"/>
              <a:t>State Course Codes:	</a:t>
            </a:r>
          </a:p>
          <a:p>
            <a:endParaRPr lang="en-US" dirty="0"/>
          </a:p>
          <a:p>
            <a:endParaRPr lang="en-US" dirty="0" smtClean="0"/>
          </a:p>
          <a:p>
            <a:endParaRPr lang="en-US" dirty="0"/>
          </a:p>
          <a:p>
            <a:endParaRPr lang="en-US" dirty="0" smtClean="0"/>
          </a:p>
          <a:p>
            <a:endParaRPr lang="en-US" dirty="0"/>
          </a:p>
          <a:p>
            <a:pPr marL="342900" indent="-342900">
              <a:lnSpc>
                <a:spcPct val="150000"/>
              </a:lnSpc>
              <a:buClr>
                <a:schemeClr val="tx2"/>
              </a:buClr>
            </a:pPr>
            <a:r>
              <a:rPr lang="en-US" dirty="0">
                <a:latin typeface="Trebuchet MS" panose="020B0603020202020204" pitchFamily="34" charset="0"/>
              </a:rPr>
              <a:t>Final Grade/Course Completion Status</a:t>
            </a:r>
          </a:p>
          <a:p>
            <a:pPr marL="342900" indent="-342900">
              <a:lnSpc>
                <a:spcPct val="150000"/>
              </a:lnSpc>
              <a:buClr>
                <a:schemeClr val="tx2"/>
              </a:buClr>
            </a:pPr>
            <a:r>
              <a:rPr lang="en-US" dirty="0">
                <a:latin typeface="Trebuchet MS" panose="020B0603020202020204" pitchFamily="34" charset="0"/>
              </a:rPr>
              <a:t>Roster Start and End Dates</a:t>
            </a:r>
          </a:p>
          <a:p>
            <a:endParaRPr lang="en-US" dirty="0" smtClean="0"/>
          </a:p>
          <a:p>
            <a:pPr lvl="1"/>
            <a:endParaRPr lang="en-US" dirty="0" smtClean="0"/>
          </a:p>
          <a:p>
            <a:endParaRPr lang="en-US" dirty="0" smtClean="0"/>
          </a:p>
          <a:p>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439DA2FA-A8B6-4EA8-87C9-0E6A8F1B3E4C}" type="slidenum">
              <a:rPr lang="en-US" smtClean="0"/>
              <a:pPr/>
              <a:t>92</a:t>
            </a:fld>
            <a:endParaRPr lang="en-US" dirty="0"/>
          </a:p>
        </p:txBody>
      </p:sp>
      <p:sp>
        <p:nvSpPr>
          <p:cNvPr id="5" name="Rectangle 4"/>
          <p:cNvSpPr/>
          <p:nvPr/>
        </p:nvSpPr>
        <p:spPr>
          <a:xfrm>
            <a:off x="1476590" y="2656716"/>
            <a:ext cx="7775611" cy="2308324"/>
          </a:xfrm>
          <a:prstGeom prst="rect">
            <a:avLst/>
          </a:prstGeom>
        </p:spPr>
        <p:txBody>
          <a:bodyPr wrap="square" numCol="2">
            <a:spAutoFit/>
          </a:bodyPr>
          <a:lstStyle/>
          <a:p>
            <a:pPr>
              <a:buClr>
                <a:schemeClr val="accent6"/>
              </a:buClr>
              <a:buFont typeface="Wingdings" panose="05000000000000000000" pitchFamily="2" charset="2"/>
              <a:buChar char="§"/>
            </a:pPr>
            <a:r>
              <a:rPr lang="en-US" sz="2400" dirty="0"/>
              <a:t>Algebra I and II</a:t>
            </a:r>
          </a:p>
          <a:p>
            <a:pPr>
              <a:buClr>
                <a:schemeClr val="accent6"/>
              </a:buClr>
              <a:buFont typeface="Wingdings" panose="05000000000000000000" pitchFamily="2" charset="2"/>
              <a:buChar char="§"/>
            </a:pPr>
            <a:r>
              <a:rPr lang="en-US" sz="2400" dirty="0"/>
              <a:t>Geometry</a:t>
            </a:r>
          </a:p>
          <a:p>
            <a:pPr>
              <a:buClr>
                <a:schemeClr val="accent6"/>
              </a:buClr>
              <a:buFont typeface="Wingdings" panose="05000000000000000000" pitchFamily="2" charset="2"/>
              <a:buChar char="§"/>
            </a:pPr>
            <a:r>
              <a:rPr lang="en-US" sz="2400" dirty="0"/>
              <a:t>Advanced Math</a:t>
            </a:r>
          </a:p>
          <a:p>
            <a:pPr>
              <a:buClr>
                <a:schemeClr val="accent6"/>
              </a:buClr>
              <a:buFont typeface="Wingdings" panose="05000000000000000000" pitchFamily="2" charset="2"/>
              <a:buChar char="§"/>
            </a:pPr>
            <a:r>
              <a:rPr lang="en-US" sz="2400" dirty="0"/>
              <a:t>Calculus</a:t>
            </a:r>
          </a:p>
          <a:p>
            <a:pPr>
              <a:buClr>
                <a:schemeClr val="accent6"/>
              </a:buClr>
              <a:buFont typeface="Wingdings" panose="05000000000000000000" pitchFamily="2" charset="2"/>
              <a:buChar char="§"/>
            </a:pPr>
            <a:r>
              <a:rPr lang="en-US" sz="2400" dirty="0"/>
              <a:t>Biology</a:t>
            </a:r>
          </a:p>
          <a:p>
            <a:pPr>
              <a:buClr>
                <a:schemeClr val="accent6"/>
              </a:buClr>
              <a:buFont typeface="Wingdings" panose="05000000000000000000" pitchFamily="2" charset="2"/>
              <a:buChar char="§"/>
            </a:pPr>
            <a:r>
              <a:rPr lang="en-US" sz="2400" dirty="0"/>
              <a:t>Chemistry</a:t>
            </a:r>
          </a:p>
          <a:p>
            <a:pPr>
              <a:buClr>
                <a:schemeClr val="accent6"/>
              </a:buClr>
              <a:buFont typeface="Wingdings" panose="05000000000000000000" pitchFamily="2" charset="2"/>
              <a:buChar char="§"/>
            </a:pPr>
            <a:r>
              <a:rPr lang="en-US" sz="2400" dirty="0"/>
              <a:t>Physics</a:t>
            </a:r>
          </a:p>
          <a:p>
            <a:pPr>
              <a:buClr>
                <a:schemeClr val="accent6"/>
              </a:buClr>
              <a:buFont typeface="Wingdings" panose="05000000000000000000" pitchFamily="2" charset="2"/>
              <a:buChar char="§"/>
            </a:pPr>
            <a:r>
              <a:rPr lang="en-US" sz="2400" dirty="0"/>
              <a:t>IB Classes</a:t>
            </a:r>
          </a:p>
          <a:p>
            <a:pPr>
              <a:buClr>
                <a:schemeClr val="accent6"/>
              </a:buClr>
              <a:buFont typeface="Wingdings" panose="05000000000000000000" pitchFamily="2" charset="2"/>
              <a:buChar char="§"/>
            </a:pPr>
            <a:r>
              <a:rPr lang="en-US" sz="2400" dirty="0">
                <a:solidFill>
                  <a:srgbClr val="C00000"/>
                </a:solidFill>
              </a:rPr>
              <a:t>AP </a:t>
            </a:r>
            <a:r>
              <a:rPr lang="en-US" sz="2400" dirty="0" smtClean="0">
                <a:solidFill>
                  <a:srgbClr val="C00000"/>
                </a:solidFill>
              </a:rPr>
              <a:t>Classes</a:t>
            </a:r>
          </a:p>
          <a:p>
            <a:pPr>
              <a:buClr>
                <a:schemeClr val="accent6"/>
              </a:buClr>
              <a:buFont typeface="Wingdings" panose="05000000000000000000" pitchFamily="2" charset="2"/>
              <a:buChar char="§"/>
            </a:pPr>
            <a:r>
              <a:rPr lang="en-US" sz="2400" dirty="0" smtClean="0">
                <a:solidFill>
                  <a:srgbClr val="C00000"/>
                </a:solidFill>
              </a:rPr>
              <a:t>Computer Science</a:t>
            </a:r>
            <a:endParaRPr lang="en-US" dirty="0">
              <a:solidFill>
                <a:srgbClr val="C00000"/>
              </a:solidFill>
            </a:endParaRPr>
          </a:p>
        </p:txBody>
      </p:sp>
    </p:spTree>
    <p:extLst>
      <p:ext uri="{BB962C8B-B14F-4D97-AF65-F5344CB8AC3E}">
        <p14:creationId xmlns:p14="http://schemas.microsoft.com/office/powerpoint/2010/main" val="12903252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TSDL Data Used for CRDC</a:t>
            </a:r>
            <a:br>
              <a:rPr lang="en-US" dirty="0" smtClean="0"/>
            </a:br>
            <a:r>
              <a:rPr lang="en-US" dirty="0" smtClean="0"/>
              <a:t>Instructor Level Data </a:t>
            </a:r>
            <a:endParaRPr lang="en-US" dirty="0"/>
          </a:p>
        </p:txBody>
      </p:sp>
      <p:sp>
        <p:nvSpPr>
          <p:cNvPr id="2" name="Content Placeholder 1"/>
          <p:cNvSpPr>
            <a:spLocks noGrp="1"/>
          </p:cNvSpPr>
          <p:nvPr>
            <p:ph idx="1"/>
          </p:nvPr>
        </p:nvSpPr>
        <p:spPr>
          <a:xfrm>
            <a:off x="838200" y="1377013"/>
            <a:ext cx="10515600" cy="5166995"/>
          </a:xfrm>
        </p:spPr>
        <p:txBody>
          <a:bodyPr>
            <a:normAutofit/>
          </a:bodyPr>
          <a:lstStyle/>
          <a:p>
            <a:r>
              <a:rPr lang="en-US" dirty="0" smtClean="0"/>
              <a:t>Grade Level (for Course)</a:t>
            </a:r>
          </a:p>
          <a:p>
            <a:r>
              <a:rPr lang="en-US" dirty="0" smtClean="0"/>
              <a:t>State Course Codes:	</a:t>
            </a:r>
          </a:p>
          <a:p>
            <a:endParaRPr lang="en-US" dirty="0"/>
          </a:p>
          <a:p>
            <a:endParaRPr lang="en-US" dirty="0" smtClean="0"/>
          </a:p>
          <a:p>
            <a:endParaRPr lang="en-US" dirty="0"/>
          </a:p>
          <a:p>
            <a:endParaRPr lang="en-US" dirty="0" smtClean="0"/>
          </a:p>
          <a:p>
            <a:endParaRPr lang="en-US" dirty="0"/>
          </a:p>
          <a:p>
            <a:pPr marL="342900" indent="-342900">
              <a:lnSpc>
                <a:spcPct val="150000"/>
              </a:lnSpc>
              <a:buClr>
                <a:schemeClr val="tx2"/>
              </a:buClr>
            </a:pPr>
            <a:r>
              <a:rPr lang="en-US" dirty="0" smtClean="0">
                <a:latin typeface="Trebuchet MS" panose="020B0603020202020204" pitchFamily="34" charset="0"/>
              </a:rPr>
              <a:t>Roster </a:t>
            </a:r>
            <a:r>
              <a:rPr lang="en-US" dirty="0">
                <a:latin typeface="Trebuchet MS" panose="020B0603020202020204" pitchFamily="34" charset="0"/>
              </a:rPr>
              <a:t>Start and End </a:t>
            </a:r>
            <a:r>
              <a:rPr lang="en-US" dirty="0" smtClean="0">
                <a:latin typeface="Trebuchet MS" panose="020B0603020202020204" pitchFamily="34" charset="0"/>
              </a:rPr>
              <a:t>Dates</a:t>
            </a:r>
          </a:p>
          <a:p>
            <a:pPr marL="0" indent="0">
              <a:lnSpc>
                <a:spcPct val="150000"/>
              </a:lnSpc>
              <a:buClr>
                <a:schemeClr val="tx2"/>
              </a:buClr>
              <a:buNone/>
            </a:pPr>
            <a:endParaRPr lang="en-US" dirty="0">
              <a:latin typeface="Trebuchet MS" panose="020B0603020202020204" pitchFamily="34" charset="0"/>
            </a:endParaRPr>
          </a:p>
          <a:p>
            <a:endParaRPr lang="en-US" dirty="0" smtClean="0"/>
          </a:p>
          <a:p>
            <a:pPr lvl="1"/>
            <a:endParaRPr lang="en-US" dirty="0" smtClean="0"/>
          </a:p>
          <a:p>
            <a:endParaRPr lang="en-US" dirty="0" smtClean="0"/>
          </a:p>
          <a:p>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439DA2FA-A8B6-4EA8-87C9-0E6A8F1B3E4C}" type="slidenum">
              <a:rPr lang="en-US" smtClean="0"/>
              <a:pPr/>
              <a:t>93</a:t>
            </a:fld>
            <a:endParaRPr lang="en-US" dirty="0"/>
          </a:p>
        </p:txBody>
      </p:sp>
      <p:sp>
        <p:nvSpPr>
          <p:cNvPr id="5" name="Rectangle 4"/>
          <p:cNvSpPr/>
          <p:nvPr/>
        </p:nvSpPr>
        <p:spPr>
          <a:xfrm>
            <a:off x="1257134" y="2263524"/>
            <a:ext cx="7775611" cy="2308324"/>
          </a:xfrm>
          <a:prstGeom prst="rect">
            <a:avLst/>
          </a:prstGeom>
        </p:spPr>
        <p:txBody>
          <a:bodyPr wrap="square" numCol="2">
            <a:spAutoFit/>
          </a:bodyPr>
          <a:lstStyle/>
          <a:p>
            <a:pPr>
              <a:buClr>
                <a:schemeClr val="accent6"/>
              </a:buClr>
              <a:buFont typeface="Wingdings" panose="05000000000000000000" pitchFamily="2" charset="2"/>
              <a:buChar char="§"/>
            </a:pPr>
            <a:r>
              <a:rPr lang="en-US" sz="2400" dirty="0"/>
              <a:t>Algebra I and II</a:t>
            </a:r>
          </a:p>
          <a:p>
            <a:pPr>
              <a:buClr>
                <a:schemeClr val="accent6"/>
              </a:buClr>
              <a:buFont typeface="Wingdings" panose="05000000000000000000" pitchFamily="2" charset="2"/>
              <a:buChar char="§"/>
            </a:pPr>
            <a:r>
              <a:rPr lang="en-US" sz="2400" dirty="0"/>
              <a:t>Geometry</a:t>
            </a:r>
          </a:p>
          <a:p>
            <a:pPr>
              <a:buClr>
                <a:schemeClr val="accent6"/>
              </a:buClr>
              <a:buFont typeface="Wingdings" panose="05000000000000000000" pitchFamily="2" charset="2"/>
              <a:buChar char="§"/>
            </a:pPr>
            <a:r>
              <a:rPr lang="en-US" sz="2400" dirty="0"/>
              <a:t>Advanced Math</a:t>
            </a:r>
          </a:p>
          <a:p>
            <a:pPr>
              <a:buClr>
                <a:schemeClr val="accent6"/>
              </a:buClr>
              <a:buFont typeface="Wingdings" panose="05000000000000000000" pitchFamily="2" charset="2"/>
              <a:buChar char="§"/>
            </a:pPr>
            <a:r>
              <a:rPr lang="en-US" sz="2400" dirty="0"/>
              <a:t>Calculus</a:t>
            </a:r>
          </a:p>
          <a:p>
            <a:pPr>
              <a:buClr>
                <a:schemeClr val="accent6"/>
              </a:buClr>
              <a:buFont typeface="Wingdings" panose="05000000000000000000" pitchFamily="2" charset="2"/>
              <a:buChar char="§"/>
            </a:pPr>
            <a:r>
              <a:rPr lang="en-US" sz="2400" dirty="0"/>
              <a:t>Biology</a:t>
            </a:r>
          </a:p>
          <a:p>
            <a:pPr>
              <a:buClr>
                <a:schemeClr val="accent6"/>
              </a:buClr>
              <a:buFont typeface="Wingdings" panose="05000000000000000000" pitchFamily="2" charset="2"/>
              <a:buChar char="§"/>
            </a:pPr>
            <a:r>
              <a:rPr lang="en-US" sz="2400" dirty="0"/>
              <a:t>Chemistry</a:t>
            </a:r>
          </a:p>
          <a:p>
            <a:pPr>
              <a:buClr>
                <a:schemeClr val="accent6"/>
              </a:buClr>
              <a:buFont typeface="Wingdings" panose="05000000000000000000" pitchFamily="2" charset="2"/>
              <a:buChar char="§"/>
            </a:pPr>
            <a:r>
              <a:rPr lang="en-US" sz="2400" dirty="0"/>
              <a:t>Physics</a:t>
            </a:r>
          </a:p>
          <a:p>
            <a:pPr>
              <a:buClr>
                <a:schemeClr val="accent6"/>
              </a:buClr>
              <a:buFont typeface="Wingdings" panose="05000000000000000000" pitchFamily="2" charset="2"/>
              <a:buChar char="§"/>
            </a:pPr>
            <a:r>
              <a:rPr lang="en-US" sz="2400" dirty="0"/>
              <a:t>IB Classes</a:t>
            </a:r>
          </a:p>
          <a:p>
            <a:pPr>
              <a:buClr>
                <a:schemeClr val="accent6"/>
              </a:buClr>
              <a:buFont typeface="Wingdings" panose="05000000000000000000" pitchFamily="2" charset="2"/>
              <a:buChar char="§"/>
            </a:pPr>
            <a:r>
              <a:rPr lang="en-US" sz="2400" dirty="0">
                <a:solidFill>
                  <a:srgbClr val="C00000"/>
                </a:solidFill>
              </a:rPr>
              <a:t>AP </a:t>
            </a:r>
            <a:r>
              <a:rPr lang="en-US" sz="2400" dirty="0" smtClean="0">
                <a:solidFill>
                  <a:srgbClr val="C00000"/>
                </a:solidFill>
              </a:rPr>
              <a:t>Classes</a:t>
            </a:r>
          </a:p>
          <a:p>
            <a:pPr>
              <a:buClr>
                <a:schemeClr val="accent6"/>
              </a:buClr>
              <a:buFont typeface="Wingdings" panose="05000000000000000000" pitchFamily="2" charset="2"/>
              <a:buChar char="§"/>
            </a:pPr>
            <a:r>
              <a:rPr lang="en-US" sz="2400" dirty="0" smtClean="0">
                <a:solidFill>
                  <a:srgbClr val="C00000"/>
                </a:solidFill>
              </a:rPr>
              <a:t>Computer Science</a:t>
            </a:r>
            <a:endParaRPr lang="en-US" dirty="0">
              <a:solidFill>
                <a:srgbClr val="C00000"/>
              </a:solidFill>
            </a:endParaRPr>
          </a:p>
        </p:txBody>
      </p:sp>
    </p:spTree>
    <p:extLst>
      <p:ext uri="{BB962C8B-B14F-4D97-AF65-F5344CB8AC3E}">
        <p14:creationId xmlns:p14="http://schemas.microsoft.com/office/powerpoint/2010/main" val="15153442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Data Collection (CRDC) Contact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Annette Severson</a:t>
            </a:r>
          </a:p>
          <a:p>
            <a:r>
              <a:rPr lang="en-US" dirty="0" smtClean="0"/>
              <a:t>Principal Data Specialist</a:t>
            </a:r>
          </a:p>
          <a:p>
            <a:r>
              <a:rPr lang="en-US" dirty="0" smtClean="0"/>
              <a:t>303-866-6824</a:t>
            </a:r>
          </a:p>
          <a:p>
            <a:r>
              <a:rPr lang="en-US" dirty="0" smtClean="0">
                <a:hlinkClick r:id="rId2"/>
              </a:rPr>
              <a:t>Severson_a@cde.state.co.us</a:t>
            </a:r>
            <a:endParaRPr lang="en-US" dirty="0" smtClean="0"/>
          </a:p>
          <a:p>
            <a:endParaRPr lang="en-US" dirty="0"/>
          </a:p>
          <a:p>
            <a:endParaRPr lang="en-US" dirty="0" smtClean="0"/>
          </a:p>
          <a:p>
            <a:pPr marL="0" indent="0">
              <a:buNone/>
            </a:pPr>
            <a:r>
              <a:rPr lang="en-US" b="1" dirty="0" smtClean="0"/>
              <a:t>Jan Petro</a:t>
            </a:r>
          </a:p>
          <a:p>
            <a:r>
              <a:rPr lang="en-US" dirty="0" smtClean="0"/>
              <a:t>Director, Data Services</a:t>
            </a:r>
          </a:p>
          <a:p>
            <a:r>
              <a:rPr lang="en-US" dirty="0" smtClean="0"/>
              <a:t>303-866-6838</a:t>
            </a:r>
          </a:p>
          <a:p>
            <a:r>
              <a:rPr lang="en-US" dirty="0" smtClean="0">
                <a:hlinkClick r:id="rId3"/>
              </a:rPr>
              <a:t>Petro_j@cde.state.co.us</a:t>
            </a:r>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94</a:t>
            </a:fld>
            <a:endParaRPr lang="en-US" dirty="0"/>
          </a:p>
        </p:txBody>
      </p:sp>
    </p:spTree>
    <p:extLst>
      <p:ext uri="{BB962C8B-B14F-4D97-AF65-F5344CB8AC3E}">
        <p14:creationId xmlns:p14="http://schemas.microsoft.com/office/powerpoint/2010/main" val="3673132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Educator Effectiveness Metrics</a:t>
            </a:r>
            <a:r>
              <a:rPr lang="en-US" dirty="0"/>
              <a:t/>
            </a:r>
            <a:br>
              <a:rPr lang="en-US" dirty="0"/>
            </a:br>
            <a:endParaRPr lang="en-US" dirty="0"/>
          </a:p>
        </p:txBody>
      </p:sp>
    </p:spTree>
    <p:extLst>
      <p:ext uri="{BB962C8B-B14F-4D97-AF65-F5344CB8AC3E}">
        <p14:creationId xmlns:p14="http://schemas.microsoft.com/office/powerpoint/2010/main" val="16801944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3210"/>
            <a:ext cx="10515600" cy="4462608"/>
          </a:xfrm>
        </p:spPr>
        <p:txBody>
          <a:bodyPr>
            <a:normAutofit fontScale="92500" lnSpcReduction="20000"/>
          </a:bodyPr>
          <a:lstStyle/>
          <a:p>
            <a:r>
              <a:rPr lang="en-US" dirty="0" smtClean="0"/>
              <a:t>Annually released </a:t>
            </a:r>
          </a:p>
          <a:p>
            <a:r>
              <a:rPr lang="en-US" dirty="0" smtClean="0"/>
              <a:t>Provides information regarding educator performance ratings</a:t>
            </a:r>
          </a:p>
          <a:p>
            <a:r>
              <a:rPr lang="en-US" dirty="0" smtClean="0"/>
              <a:t>To fulfill statutory requirements in </a:t>
            </a:r>
            <a:r>
              <a:rPr lang="en-US" dirty="0"/>
              <a:t>C.R.S. 22-9-106 (1.5</a:t>
            </a:r>
            <a:r>
              <a:rPr lang="en-US" dirty="0" smtClean="0"/>
              <a:t>) (a-b) and </a:t>
            </a:r>
            <a:r>
              <a:rPr lang="en-US" dirty="0"/>
              <a:t>rule requirements in 1 CCR 301-87 (6.01). </a:t>
            </a:r>
            <a:endParaRPr lang="en-US" dirty="0" smtClean="0"/>
          </a:p>
          <a:p>
            <a:r>
              <a:rPr lang="en-US" dirty="0" smtClean="0"/>
              <a:t>Monitors district and BOCES implementation </a:t>
            </a:r>
            <a:r>
              <a:rPr lang="en-US" dirty="0"/>
              <a:t>of </a:t>
            </a:r>
            <a:r>
              <a:rPr lang="en-US" dirty="0" smtClean="0"/>
              <a:t>the requirements </a:t>
            </a:r>
            <a:r>
              <a:rPr lang="en-US" dirty="0"/>
              <a:t>for local licensed personnel evaluation </a:t>
            </a:r>
            <a:r>
              <a:rPr lang="en-US" dirty="0" smtClean="0"/>
              <a:t>systems. </a:t>
            </a:r>
            <a:r>
              <a:rPr lang="en-US" dirty="0"/>
              <a:t>To </a:t>
            </a:r>
            <a:r>
              <a:rPr lang="en-US" dirty="0" smtClean="0"/>
              <a:t>include data on:</a:t>
            </a:r>
          </a:p>
          <a:p>
            <a:pPr lvl="1"/>
            <a:r>
              <a:rPr lang="en-US" sz="1900" dirty="0" smtClean="0"/>
              <a:t>Distribution of overall performance evaluation ratings and standard level ratings</a:t>
            </a:r>
          </a:p>
          <a:p>
            <a:pPr lvl="1"/>
            <a:r>
              <a:rPr lang="en-US" sz="1900" dirty="0"/>
              <a:t>Equitable distribution of effective and highly effective </a:t>
            </a:r>
            <a:r>
              <a:rPr lang="en-US" sz="1900" dirty="0" smtClean="0"/>
              <a:t>educators</a:t>
            </a:r>
          </a:p>
          <a:p>
            <a:pPr lvl="1"/>
            <a:r>
              <a:rPr lang="en-US" sz="1900" dirty="0" smtClean="0"/>
              <a:t>Correlation </a:t>
            </a:r>
            <a:r>
              <a:rPr lang="en-US" sz="1900" dirty="0"/>
              <a:t>between student performance outcomes and the assignment of educators to performance evaluation </a:t>
            </a:r>
            <a:r>
              <a:rPr lang="en-US" sz="1900" dirty="0" smtClean="0"/>
              <a:t>ratings </a:t>
            </a:r>
          </a:p>
          <a:p>
            <a:pPr lvl="2"/>
            <a:r>
              <a:rPr lang="en-US" sz="1900" dirty="0" smtClean="0">
                <a:solidFill>
                  <a:srgbClr val="FF0000"/>
                </a:solidFill>
              </a:rPr>
              <a:t>TSDL </a:t>
            </a:r>
            <a:r>
              <a:rPr lang="en-US" sz="1900" dirty="0">
                <a:solidFill>
                  <a:srgbClr val="FF0000"/>
                </a:solidFill>
              </a:rPr>
              <a:t>data are necessary because each teacher must be connected to their own students’ growth and </a:t>
            </a:r>
            <a:r>
              <a:rPr lang="en-US" sz="1900" dirty="0" smtClean="0">
                <a:solidFill>
                  <a:srgbClr val="FF0000"/>
                </a:solidFill>
              </a:rPr>
              <a:t>achievement</a:t>
            </a:r>
            <a:endParaRPr lang="en-US" sz="1900" dirty="0"/>
          </a:p>
          <a:p>
            <a:r>
              <a:rPr lang="en-US" dirty="0" smtClean="0"/>
              <a:t>Correlation between student performance outcomes and educator effectiveness ratings will be implemented in Phase II of the EE Metrics. The timeline for Phase II has not yet been determined. </a:t>
            </a:r>
          </a:p>
        </p:txBody>
      </p:sp>
      <p:sp>
        <p:nvSpPr>
          <p:cNvPr id="3" name="Title 2"/>
          <p:cNvSpPr>
            <a:spLocks noGrp="1"/>
          </p:cNvSpPr>
          <p:nvPr>
            <p:ph type="title"/>
          </p:nvPr>
        </p:nvSpPr>
        <p:spPr/>
        <p:txBody>
          <a:bodyPr>
            <a:normAutofit/>
          </a:bodyPr>
          <a:lstStyle/>
          <a:p>
            <a:r>
              <a:rPr lang="en-US" dirty="0" smtClean="0"/>
              <a:t>Educator Effectiveness (EE) Metrics</a:t>
            </a:r>
            <a:endParaRPr lang="en-US" dirty="0"/>
          </a:p>
        </p:txBody>
      </p:sp>
      <p:sp>
        <p:nvSpPr>
          <p:cNvPr id="5" name="Slide Number Placeholder 4"/>
          <p:cNvSpPr>
            <a:spLocks noGrp="1"/>
          </p:cNvSpPr>
          <p:nvPr>
            <p:ph type="sldNum" sz="quarter" idx="12"/>
          </p:nvPr>
        </p:nvSpPr>
        <p:spPr/>
        <p:txBody>
          <a:bodyPr/>
          <a:lstStyle/>
          <a:p>
            <a:fld id="{439DA2FA-A8B6-4EA8-87C9-0E6A8F1B3E4C}" type="slidenum">
              <a:rPr lang="en-US" smtClean="0"/>
              <a:pPr/>
              <a:t>96</a:t>
            </a:fld>
            <a:endParaRPr lang="en-US" dirty="0"/>
          </a:p>
        </p:txBody>
      </p:sp>
    </p:spTree>
    <p:extLst>
      <p:ext uri="{BB962C8B-B14F-4D97-AF65-F5344CB8AC3E}">
        <p14:creationId xmlns:p14="http://schemas.microsoft.com/office/powerpoint/2010/main" val="1672870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Effectiveness Metrics Contacts</a:t>
            </a:r>
            <a:endParaRPr lang="en-US" dirty="0"/>
          </a:p>
        </p:txBody>
      </p:sp>
      <p:sp>
        <p:nvSpPr>
          <p:cNvPr id="3" name="Content Placeholder 2"/>
          <p:cNvSpPr>
            <a:spLocks noGrp="1"/>
          </p:cNvSpPr>
          <p:nvPr>
            <p:ph idx="1"/>
          </p:nvPr>
        </p:nvSpPr>
        <p:spPr/>
        <p:txBody>
          <a:bodyPr/>
          <a:lstStyle/>
          <a:p>
            <a:pPr marL="0" indent="0">
              <a:buNone/>
            </a:pPr>
            <a:r>
              <a:rPr lang="en-US" b="1" dirty="0" smtClean="0"/>
              <a:t>Carolyn Haug</a:t>
            </a:r>
          </a:p>
          <a:p>
            <a:r>
              <a:rPr lang="en-US" dirty="0" smtClean="0"/>
              <a:t>Director, Research &amp; Impact</a:t>
            </a:r>
          </a:p>
          <a:p>
            <a:r>
              <a:rPr lang="en-US" dirty="0" smtClean="0"/>
              <a:t>303-866-6923</a:t>
            </a:r>
          </a:p>
          <a:p>
            <a:r>
              <a:rPr lang="en-US" dirty="0" smtClean="0">
                <a:hlinkClick r:id="rId2"/>
              </a:rPr>
              <a:t>Haug_c@cde.state.co.us</a:t>
            </a:r>
            <a:endParaRPr lang="en-US" dirty="0" smtClean="0"/>
          </a:p>
          <a:p>
            <a:endParaRPr lang="en-US" dirty="0"/>
          </a:p>
          <a:p>
            <a:pPr marL="0" indent="0">
              <a:buNone/>
            </a:pPr>
            <a:r>
              <a:rPr lang="en-US" b="1" dirty="0" smtClean="0"/>
              <a:t>Molly Gold</a:t>
            </a:r>
          </a:p>
          <a:p>
            <a:r>
              <a:rPr lang="en-US" dirty="0" smtClean="0"/>
              <a:t>Strategic Data Analyst</a:t>
            </a:r>
          </a:p>
          <a:p>
            <a:r>
              <a:rPr lang="en-US" dirty="0" smtClean="0"/>
              <a:t>303-866-6223</a:t>
            </a:r>
          </a:p>
          <a:p>
            <a:r>
              <a:rPr lang="en-US" dirty="0" smtClean="0">
                <a:hlinkClick r:id="rId3"/>
              </a:rPr>
              <a:t>Gold_m@cde.state.co.us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97</a:t>
            </a:fld>
            <a:endParaRPr lang="en-US" dirty="0"/>
          </a:p>
        </p:txBody>
      </p:sp>
    </p:spTree>
    <p:extLst>
      <p:ext uri="{BB962C8B-B14F-4D97-AF65-F5344CB8AC3E}">
        <p14:creationId xmlns:p14="http://schemas.microsoft.com/office/powerpoint/2010/main" val="2417389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Resources</a:t>
            </a:r>
            <a:endParaRPr lang="en-US" dirty="0"/>
          </a:p>
        </p:txBody>
      </p:sp>
      <p:sp>
        <p:nvSpPr>
          <p:cNvPr id="4" name="Slide Number Placeholder 3"/>
          <p:cNvSpPr>
            <a:spLocks noGrp="1"/>
          </p:cNvSpPr>
          <p:nvPr>
            <p:ph type="sldNum" sz="quarter" idx="4294967295"/>
          </p:nvPr>
        </p:nvSpPr>
        <p:spPr>
          <a:xfrm>
            <a:off x="0" y="6356350"/>
            <a:ext cx="2743200" cy="365125"/>
          </a:xfrm>
        </p:spPr>
        <p:txBody>
          <a:bodyPr/>
          <a:lstStyle/>
          <a:p>
            <a:fld id="{439DA2FA-A8B6-4EA8-87C9-0E6A8F1B3E4C}" type="slidenum">
              <a:rPr lang="en-US" smtClean="0"/>
              <a:pPr/>
              <a:t>98</a:t>
            </a:fld>
            <a:endParaRPr lang="en-US" dirty="0"/>
          </a:p>
        </p:txBody>
      </p:sp>
    </p:spTree>
    <p:extLst>
      <p:ext uri="{BB962C8B-B14F-4D97-AF65-F5344CB8AC3E}">
        <p14:creationId xmlns:p14="http://schemas.microsoft.com/office/powerpoint/2010/main" val="7841968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Online Resources</a:t>
            </a:r>
            <a:endParaRPr lang="en-US" dirty="0"/>
          </a:p>
        </p:txBody>
      </p:sp>
      <p:sp>
        <p:nvSpPr>
          <p:cNvPr id="28" name="Content Placeholder 27"/>
          <p:cNvSpPr>
            <a:spLocks noGrp="1"/>
          </p:cNvSpPr>
          <p:nvPr>
            <p:ph idx="1"/>
          </p:nvPr>
        </p:nvSpPr>
        <p:spPr/>
        <p:txBody>
          <a:bodyPr/>
          <a:lstStyle/>
          <a:p>
            <a:r>
              <a:rPr lang="en-US" dirty="0" smtClean="0"/>
              <a:t>Statewide Standard Course Codes (SSCC): </a:t>
            </a:r>
          </a:p>
          <a:p>
            <a:pPr lvl="1"/>
            <a:r>
              <a:rPr lang="en-US" dirty="0">
                <a:hlinkClick r:id="rId2"/>
              </a:rPr>
              <a:t>https://</a:t>
            </a:r>
            <a:r>
              <a:rPr lang="en-US" dirty="0" smtClean="0">
                <a:hlinkClick r:id="rId2"/>
              </a:rPr>
              <a:t>www.cde.state.co.us/datapipeline/sscc-details</a:t>
            </a:r>
            <a:endParaRPr lang="en-US" dirty="0" smtClean="0"/>
          </a:p>
          <a:p>
            <a:pPr lvl="1"/>
            <a:endParaRPr lang="en-US" dirty="0"/>
          </a:p>
          <a:p>
            <a:r>
              <a:rPr lang="en-US" dirty="0" smtClean="0"/>
              <a:t>Teacher Student Data Link Interchange (TSDL Interchange):</a:t>
            </a:r>
          </a:p>
          <a:p>
            <a:pPr lvl="1"/>
            <a:r>
              <a:rPr lang="en-US" dirty="0">
                <a:hlinkClick r:id="rId3"/>
              </a:rPr>
              <a:t>https://</a:t>
            </a:r>
            <a:r>
              <a:rPr lang="en-US" dirty="0" smtClean="0">
                <a:hlinkClick r:id="rId3"/>
              </a:rPr>
              <a:t>www.cde.state.co.us/datapipeline/inter_teacherstudent</a:t>
            </a:r>
            <a:endParaRPr lang="en-US" dirty="0" smtClean="0"/>
          </a:p>
          <a:p>
            <a:pPr lvl="1"/>
            <a:endParaRPr lang="en-US" dirty="0"/>
          </a:p>
          <a:p>
            <a:r>
              <a:rPr lang="en-US" dirty="0" smtClean="0"/>
              <a:t>Teacher Student Data Link Snapshot (TSDL Snapshot):</a:t>
            </a:r>
          </a:p>
          <a:p>
            <a:pPr lvl="1"/>
            <a:r>
              <a:rPr lang="en-US" dirty="0">
                <a:hlinkClick r:id="rId4"/>
              </a:rPr>
              <a:t>https://</a:t>
            </a:r>
            <a:r>
              <a:rPr lang="en-US" dirty="0" smtClean="0">
                <a:hlinkClick r:id="rId4"/>
              </a:rPr>
              <a:t>www.cde.state.co.us/datapipeline/tsdl</a:t>
            </a:r>
            <a:endParaRPr lang="en-US" dirty="0" smtClean="0"/>
          </a:p>
          <a:p>
            <a:pPr lvl="1"/>
            <a:endParaRPr lang="en-US" dirty="0"/>
          </a:p>
        </p:txBody>
      </p:sp>
    </p:spTree>
    <p:extLst>
      <p:ext uri="{BB962C8B-B14F-4D97-AF65-F5344CB8AC3E}">
        <p14:creationId xmlns:p14="http://schemas.microsoft.com/office/powerpoint/2010/main" val="300552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TotalTime>
  <Words>4381</Words>
  <Application>Microsoft Office PowerPoint</Application>
  <PresentationFormat>Widescreen</PresentationFormat>
  <Paragraphs>832</Paragraphs>
  <Slides>101</Slides>
  <Notes>5</Notes>
  <HiddenSlides>29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Calibri Light</vt:lpstr>
      <vt:lpstr>Museo Slab 500</vt:lpstr>
      <vt:lpstr>Trebuchet MS</vt:lpstr>
      <vt:lpstr>Wingdings</vt:lpstr>
      <vt:lpstr>Office Theme</vt:lpstr>
      <vt:lpstr>Teacher Student Data Link (TSDL) Interchange and Snapshot </vt:lpstr>
      <vt:lpstr>Agenda</vt:lpstr>
      <vt:lpstr>General Information</vt:lpstr>
      <vt:lpstr>Authority To Collect</vt:lpstr>
      <vt:lpstr>Overall Process </vt:lpstr>
      <vt:lpstr>TSDL Timeline</vt:lpstr>
      <vt:lpstr>Statewide Standard Course Codes (SSCC)</vt:lpstr>
      <vt:lpstr>Statewide Standard Course Codes (SSCC)</vt:lpstr>
      <vt:lpstr>What are Statewide Standard Course Codes ?</vt:lpstr>
      <vt:lpstr>Course Codes</vt:lpstr>
      <vt:lpstr>Documentation</vt:lpstr>
      <vt:lpstr>Interchange Process</vt:lpstr>
      <vt:lpstr>Identity Management Roles</vt:lpstr>
      <vt:lpstr>Interchange Files</vt:lpstr>
      <vt:lpstr>Interchange Process</vt:lpstr>
      <vt:lpstr>Creating Files</vt:lpstr>
      <vt:lpstr>Tips on Files</vt:lpstr>
      <vt:lpstr>Required 6th - 12th Grade Courses</vt:lpstr>
      <vt:lpstr>TSDL Fields (Interchange and Snapshot Link) </vt:lpstr>
      <vt:lpstr>Pipeline Website Review</vt:lpstr>
      <vt:lpstr>File Upload – Format Checker</vt:lpstr>
      <vt:lpstr>Format Checker – Upload Results</vt:lpstr>
      <vt:lpstr>Format Checker Notes</vt:lpstr>
      <vt:lpstr>Data File Upload</vt:lpstr>
      <vt:lpstr>Data File Upload Types</vt:lpstr>
      <vt:lpstr>Batch Maintenance Screen – Not Processed</vt:lpstr>
      <vt:lpstr>File Not Processed – Next Steps</vt:lpstr>
      <vt:lpstr>Batch Maintenance – File Processed</vt:lpstr>
      <vt:lpstr>File Processed – Next Steps</vt:lpstr>
      <vt:lpstr>Review Errors in Detail</vt:lpstr>
      <vt:lpstr>Clicking on Cognos Reports-  Opens in a new Screen</vt:lpstr>
      <vt:lpstr>TSDL Interchange Errors</vt:lpstr>
      <vt:lpstr>Error Detail Report- Excel</vt:lpstr>
      <vt:lpstr>Error Reports</vt:lpstr>
      <vt:lpstr>Pipeline Reports</vt:lpstr>
      <vt:lpstr>Pipeline Error Reports –  Viewing Details</vt:lpstr>
      <vt:lpstr>Correcting Errors</vt:lpstr>
      <vt:lpstr>Batch Maintenance: No Errors</vt:lpstr>
      <vt:lpstr>Next Steps – TSDL Snapshot</vt:lpstr>
      <vt:lpstr>TSDL Interchange Resources</vt:lpstr>
      <vt:lpstr>Snapshot Process</vt:lpstr>
      <vt:lpstr>Snapshot Flowchart</vt:lpstr>
      <vt:lpstr>Teacher Student Data Link Snapshot: Access</vt:lpstr>
      <vt:lpstr>Creating Snapshot Steps</vt:lpstr>
      <vt:lpstr>Selecting Teacher Student Data Link -&gt; Snapshot</vt:lpstr>
      <vt:lpstr>TSDL Snapshot Screen</vt:lpstr>
      <vt:lpstr>Creating Snapshot- Screenshot </vt:lpstr>
      <vt:lpstr>Next Steps</vt:lpstr>
      <vt:lpstr>Status Dashboard Screen</vt:lpstr>
      <vt:lpstr>Accessing Cognos Reports</vt:lpstr>
      <vt:lpstr>Teacher Student Data Link Cognos Reports</vt:lpstr>
      <vt:lpstr>View Errors – Teacher Student Data Link Error Detail Report </vt:lpstr>
      <vt:lpstr>Viewing Errors in Data Pipeline</vt:lpstr>
      <vt:lpstr>Edits</vt:lpstr>
      <vt:lpstr>Finalizing Steps</vt:lpstr>
      <vt:lpstr>Finalizing Data</vt:lpstr>
      <vt:lpstr>TSDL Snapshot Reports (cognos)</vt:lpstr>
      <vt:lpstr>Available Reports</vt:lpstr>
      <vt:lpstr>Course Enrollment Records Without Instructors Reported </vt:lpstr>
      <vt:lpstr>Course Instructor Records Excluded</vt:lpstr>
      <vt:lpstr>Number of Students Reported by School</vt:lpstr>
      <vt:lpstr>Number of Teachers Reported by School</vt:lpstr>
      <vt:lpstr>Snapshot Records Excluded Due to TSDL Interchange Errors</vt:lpstr>
      <vt:lpstr>Student Discrepancy Report </vt:lpstr>
      <vt:lpstr>Students Enrolled by Course</vt:lpstr>
      <vt:lpstr>Teacher Discrepancy Report</vt:lpstr>
      <vt:lpstr>Error Reports</vt:lpstr>
      <vt:lpstr>TSDL Snapshot Records </vt:lpstr>
      <vt:lpstr>TSDL Snapshot Resources</vt:lpstr>
      <vt:lpstr>Data Uses and Reports </vt:lpstr>
      <vt:lpstr>Quick Overview</vt:lpstr>
      <vt:lpstr>Course Participation Report</vt:lpstr>
      <vt:lpstr>Course Participation Report Requirements</vt:lpstr>
      <vt:lpstr>Course Participation Report Components</vt:lpstr>
      <vt:lpstr>Course Participation Report Access</vt:lpstr>
      <vt:lpstr>Course Participation Report Screenshot</vt:lpstr>
      <vt:lpstr>Course Participation Report Review</vt:lpstr>
      <vt:lpstr>Course Participation Report Review</vt:lpstr>
      <vt:lpstr>Course Participation Reports Available</vt:lpstr>
      <vt:lpstr>Course Participation Report Contact</vt:lpstr>
      <vt:lpstr>Educator Preparation Program Report</vt:lpstr>
      <vt:lpstr>Educator Preparation Program (EPP) Report</vt:lpstr>
      <vt:lpstr>Educator workforce pipeline:  Enrollment in preparation program to retention in teaching</vt:lpstr>
      <vt:lpstr>Statutory Requirements: Educator Preparation Report</vt:lpstr>
      <vt:lpstr>Educator Preparation Program Report Contacts</vt:lpstr>
      <vt:lpstr>Migrant Education</vt:lpstr>
      <vt:lpstr>TSDL and Migrant Education</vt:lpstr>
      <vt:lpstr>TSDL/Migrant Data Quality Issues</vt:lpstr>
      <vt:lpstr>Migrant Contact Information</vt:lpstr>
      <vt:lpstr>Civil Rights Data Collection (CRDC) </vt:lpstr>
      <vt:lpstr>Data Reporting – CRDC on behalf of districts</vt:lpstr>
      <vt:lpstr>TSDL Data Used for CRDC Student Level Data </vt:lpstr>
      <vt:lpstr>TSDL Data Used for CRDC Instructor Level Data </vt:lpstr>
      <vt:lpstr>Civil Rights Data Collection (CRDC) Contact</vt:lpstr>
      <vt:lpstr>Educator Effectiveness Metrics </vt:lpstr>
      <vt:lpstr>Educator Effectiveness (EE) Metrics</vt:lpstr>
      <vt:lpstr>Educator Effectiveness Metrics Contacts</vt:lpstr>
      <vt:lpstr>Resources</vt:lpstr>
      <vt:lpstr>Online Resources</vt:lpstr>
      <vt:lpstr>CDE Contacts</vt:lpstr>
      <vt:lpstr>Thank you for Joining!</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Robinson, Brooke</cp:lastModifiedBy>
  <cp:revision>81</cp:revision>
  <dcterms:created xsi:type="dcterms:W3CDTF">2019-06-25T17:30:52Z</dcterms:created>
  <dcterms:modified xsi:type="dcterms:W3CDTF">2019-12-16T14:49:43Z</dcterms:modified>
</cp:coreProperties>
</file>