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A2_9B6092E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4"/>
    <p:sldMasterId id="2147483740" r:id="rId5"/>
    <p:sldMasterId id="2147483741" r:id="rId6"/>
    <p:sldMasterId id="2147483743" r:id="rId7"/>
    <p:sldMasterId id="2147483745" r:id="rId8"/>
    <p:sldMasterId id="2147483673" r:id="rId9"/>
  </p:sldMasterIdLst>
  <p:notesMasterIdLst>
    <p:notesMasterId r:id="rId33"/>
  </p:notesMasterIdLst>
  <p:handoutMasterIdLst>
    <p:handoutMasterId r:id="rId34"/>
  </p:handoutMasterIdLst>
  <p:sldIdLst>
    <p:sldId id="256" r:id="rId10"/>
    <p:sldId id="417" r:id="rId11"/>
    <p:sldId id="421" r:id="rId12"/>
    <p:sldId id="422" r:id="rId13"/>
    <p:sldId id="338" r:id="rId14"/>
    <p:sldId id="298" r:id="rId15"/>
    <p:sldId id="299" r:id="rId16"/>
    <p:sldId id="403" r:id="rId17"/>
    <p:sldId id="423" r:id="rId18"/>
    <p:sldId id="424" r:id="rId19"/>
    <p:sldId id="325" r:id="rId20"/>
    <p:sldId id="406" r:id="rId21"/>
    <p:sldId id="426" r:id="rId22"/>
    <p:sldId id="404" r:id="rId23"/>
    <p:sldId id="407" r:id="rId24"/>
    <p:sldId id="425" r:id="rId25"/>
    <p:sldId id="405" r:id="rId26"/>
    <p:sldId id="408" r:id="rId27"/>
    <p:sldId id="427" r:id="rId28"/>
    <p:sldId id="428" r:id="rId29"/>
    <p:sldId id="431" r:id="rId30"/>
    <p:sldId id="322" r:id="rId31"/>
    <p:sldId id="418"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Museo Slab 500" panose="02000000000000000000" charset="0"/>
      <p:regular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57F23F-BD57-45F1-4B0D-102CED1C54D8}" name="Hutton, Whitney" initials="HW" userId="S::hutton_w@cde.state.co.us::6fda1f9a-6c53-4de3-aaf0-4d6fc311d42f" providerId="AD"/>
  <p188:author id="{777B1047-BC00-3CD2-2536-D88CA237B32F}" name="Cobb, Floyd" initials="CF" userId="S::cobb_f@cde.state.co.us::3c9a54ab-d20d-4270-b98a-4bc6512471ef" providerId="AD"/>
  <p188:author id="{4E273653-92D4-4DB4-6C68-7D87EF6C5BD4}" name="Pembroke, Gionna" initials="PG" userId="S::pembroke_g@cde.state.co.us::98c66ec8-5ee1-46fd-8e58-15c5d69d8816" providerId="AD"/>
  <p188:author id="{9D4CC064-03BD-925D-BA33-8EB7F0FFCD5A}" name="Ingalls, Karen" initials="IK" userId="S::ingalls_k@cde.state.co.us::7b245190-521a-4e94-a80b-730c83c33dab" providerId="AD"/>
  <p188:author id="{B207DEB1-61A6-A952-E776-DB551E5CA662}" name="Ahlstrand, Melissa" initials="AM" userId="S::ahlstrand_m@cde.state.co.us::bad13797-8c92-4cbd-9df0-e50737c49789" providerId="AD"/>
  <p188:author id="{D6FDAAB5-3555-185D-AE76-5712E67753F8}" name="Gallanos, Anji" initials="GA" userId="S::gallanos_a@cde.state.co.us::4d128220-92a3-4260-a06e-ed3ba39a2806" providerId="AD"/>
  <p188:author id="{DD4FFDFD-E8C9-0F1F-63E4-057C0D035A79}" name="Ahlstrand, Melissa" initials="AM" userId="S::Ahlstrand_m@cde.state.co.us::bad13797-8c92-4cbd-9df0-e50737c497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lstrand, Melissa" initials="AM" lastIdx="1" clrIdx="0">
    <p:extLst>
      <p:ext uri="{19B8F6BF-5375-455C-9EA6-DF929625EA0E}">
        <p15:presenceInfo xmlns:p15="http://schemas.microsoft.com/office/powerpoint/2012/main" userId="S::Ahlstrand_m@cde.state.co.us::bad13797-8c92-4cbd-9df0-e50737c49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88AD"/>
    <a:srgbClr val="904E7C"/>
    <a:srgbClr val="6D3B5E"/>
    <a:srgbClr val="000000"/>
    <a:srgbClr val="477A7C"/>
    <a:srgbClr val="70AC2E"/>
    <a:srgbClr val="644C00"/>
    <a:srgbClr val="584300"/>
    <a:srgbClr val="47CFFF"/>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5B5B1-2630-4417-A685-F454E87C6173}" v="5" dt="2023-04-27T20:26:33.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5.fntdata"/><Relationship Id="rId21" Type="http://schemas.openxmlformats.org/officeDocument/2006/relationships/slide" Target="slides/slide12.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on, Jamie" userId="167fe529-3f31-461b-81fc-c891b2ac182b" providerId="ADAL" clId="{0E4ED5AF-FEA2-47A3-AF4B-C1CD720BD58F}"/>
    <pc:docChg chg="undo custSel addSld delSld modSld sldOrd">
      <pc:chgData name="Olson, Jamie" userId="167fe529-3f31-461b-81fc-c891b2ac182b" providerId="ADAL" clId="{0E4ED5AF-FEA2-47A3-AF4B-C1CD720BD58F}" dt="2023-04-13T20:42:23.560" v="12411" actId="20577"/>
      <pc:docMkLst>
        <pc:docMk/>
      </pc:docMkLst>
      <pc:sldChg chg="modSp mod modNotesTx">
        <pc:chgData name="Olson, Jamie" userId="167fe529-3f31-461b-81fc-c891b2ac182b" providerId="ADAL" clId="{0E4ED5AF-FEA2-47A3-AF4B-C1CD720BD58F}" dt="2023-04-13T20:30:06.582" v="12381" actId="20577"/>
        <pc:sldMkLst>
          <pc:docMk/>
          <pc:sldMk cId="0" sldId="256"/>
        </pc:sldMkLst>
        <pc:spChg chg="mod">
          <ac:chgData name="Olson, Jamie" userId="167fe529-3f31-461b-81fc-c891b2ac182b" providerId="ADAL" clId="{0E4ED5AF-FEA2-47A3-AF4B-C1CD720BD58F}" dt="2023-04-11T16:18:14.671" v="3739" actId="207"/>
          <ac:spMkLst>
            <pc:docMk/>
            <pc:sldMk cId="0" sldId="256"/>
            <ac:spMk id="515" creationId="{00000000-0000-0000-0000-000000000000}"/>
          </ac:spMkLst>
        </pc:spChg>
        <pc:spChg chg="mod">
          <ac:chgData name="Olson, Jamie" userId="167fe529-3f31-461b-81fc-c891b2ac182b" providerId="ADAL" clId="{0E4ED5AF-FEA2-47A3-AF4B-C1CD720BD58F}" dt="2023-04-11T16:18:21.933" v="3740" actId="1076"/>
          <ac:spMkLst>
            <pc:docMk/>
            <pc:sldMk cId="0" sldId="256"/>
            <ac:spMk id="516" creationId="{00000000-0000-0000-0000-000000000000}"/>
          </ac:spMkLst>
        </pc:spChg>
      </pc:sldChg>
      <pc:sldChg chg="del mod modShow">
        <pc:chgData name="Olson, Jamie" userId="167fe529-3f31-461b-81fc-c891b2ac182b" providerId="ADAL" clId="{0E4ED5AF-FEA2-47A3-AF4B-C1CD720BD58F}" dt="2023-04-13T16:42:13.345" v="5629" actId="2696"/>
        <pc:sldMkLst>
          <pc:docMk/>
          <pc:sldMk cId="4077585541" sldId="297"/>
        </pc:sldMkLst>
      </pc:sldChg>
      <pc:sldChg chg="modSp mod">
        <pc:chgData name="Olson, Jamie" userId="167fe529-3f31-461b-81fc-c891b2ac182b" providerId="ADAL" clId="{0E4ED5AF-FEA2-47A3-AF4B-C1CD720BD58F}" dt="2023-04-10T17:29:35.621" v="93" actId="20577"/>
        <pc:sldMkLst>
          <pc:docMk/>
          <pc:sldMk cId="971215252" sldId="298"/>
        </pc:sldMkLst>
        <pc:spChg chg="mod">
          <ac:chgData name="Olson, Jamie" userId="167fe529-3f31-461b-81fc-c891b2ac182b" providerId="ADAL" clId="{0E4ED5AF-FEA2-47A3-AF4B-C1CD720BD58F}" dt="2023-04-10T17:29:35.621" v="93" actId="20577"/>
          <ac:spMkLst>
            <pc:docMk/>
            <pc:sldMk cId="971215252" sldId="298"/>
            <ac:spMk id="955" creationId="{00000000-0000-0000-0000-000000000000}"/>
          </ac:spMkLst>
        </pc:spChg>
      </pc:sldChg>
      <pc:sldChg chg="modNotesTx">
        <pc:chgData name="Olson, Jamie" userId="167fe529-3f31-461b-81fc-c891b2ac182b" providerId="ADAL" clId="{0E4ED5AF-FEA2-47A3-AF4B-C1CD720BD58F}" dt="2023-04-13T20:17:43.486" v="12149" actId="113"/>
        <pc:sldMkLst>
          <pc:docMk/>
          <pc:sldMk cId="4094590618" sldId="299"/>
        </pc:sldMkLst>
      </pc:sldChg>
      <pc:sldChg chg="modSp add del mod">
        <pc:chgData name="Olson, Jamie" userId="167fe529-3f31-461b-81fc-c891b2ac182b" providerId="ADAL" clId="{0E4ED5AF-FEA2-47A3-AF4B-C1CD720BD58F}" dt="2023-04-11T15:56:13.505" v="3699" actId="20577"/>
        <pc:sldMkLst>
          <pc:docMk/>
          <pc:sldMk cId="729281869" sldId="322"/>
        </pc:sldMkLst>
        <pc:spChg chg="mod">
          <ac:chgData name="Olson, Jamie" userId="167fe529-3f31-461b-81fc-c891b2ac182b" providerId="ADAL" clId="{0E4ED5AF-FEA2-47A3-AF4B-C1CD720BD58F}" dt="2023-04-11T15:56:13.505" v="3699" actId="20577"/>
          <ac:spMkLst>
            <pc:docMk/>
            <pc:sldMk cId="729281869" sldId="322"/>
            <ac:spMk id="2" creationId="{1CC6FB48-3C76-4DDC-9F1E-546AF6203FAB}"/>
          </ac:spMkLst>
        </pc:spChg>
      </pc:sldChg>
      <pc:sldChg chg="modSp mod modNotesTx">
        <pc:chgData name="Olson, Jamie" userId="167fe529-3f31-461b-81fc-c891b2ac182b" providerId="ADAL" clId="{0E4ED5AF-FEA2-47A3-AF4B-C1CD720BD58F}" dt="2023-04-13T16:53:29.175" v="7256" actId="20577"/>
        <pc:sldMkLst>
          <pc:docMk/>
          <pc:sldMk cId="4274721119" sldId="325"/>
        </pc:sldMkLst>
        <pc:spChg chg="mod">
          <ac:chgData name="Olson, Jamie" userId="167fe529-3f31-461b-81fc-c891b2ac182b" providerId="ADAL" clId="{0E4ED5AF-FEA2-47A3-AF4B-C1CD720BD58F}" dt="2023-04-10T20:11:21.937" v="713" actId="207"/>
          <ac:spMkLst>
            <pc:docMk/>
            <pc:sldMk cId="4274721119" sldId="325"/>
            <ac:spMk id="2" creationId="{9971FFBB-193F-4574-B933-847ED35DBAF5}"/>
          </ac:spMkLst>
        </pc:spChg>
      </pc:sldChg>
      <pc:sldChg chg="modSp mod">
        <pc:chgData name="Olson, Jamie" userId="167fe529-3f31-461b-81fc-c891b2ac182b" providerId="ADAL" clId="{0E4ED5AF-FEA2-47A3-AF4B-C1CD720BD58F}" dt="2023-04-10T17:29:03.056" v="50" actId="20577"/>
        <pc:sldMkLst>
          <pc:docMk/>
          <pc:sldMk cId="3193851611" sldId="338"/>
        </pc:sldMkLst>
        <pc:spChg chg="mod">
          <ac:chgData name="Olson, Jamie" userId="167fe529-3f31-461b-81fc-c891b2ac182b" providerId="ADAL" clId="{0E4ED5AF-FEA2-47A3-AF4B-C1CD720BD58F}" dt="2023-04-10T17:29:03.056" v="50" actId="20577"/>
          <ac:spMkLst>
            <pc:docMk/>
            <pc:sldMk cId="3193851611" sldId="338"/>
            <ac:spMk id="3" creationId="{AD86F9FE-E295-4E59-815D-5DBA4EDE6954}"/>
          </ac:spMkLst>
        </pc:spChg>
      </pc:sldChg>
      <pc:sldChg chg="modSp mod modNotesTx">
        <pc:chgData name="Olson, Jamie" userId="167fe529-3f31-461b-81fc-c891b2ac182b" providerId="ADAL" clId="{0E4ED5AF-FEA2-47A3-AF4B-C1CD720BD58F}" dt="2023-04-13T20:24:54.439" v="12235" actId="27107"/>
        <pc:sldMkLst>
          <pc:docMk/>
          <pc:sldMk cId="2003574814" sldId="403"/>
        </pc:sldMkLst>
        <pc:spChg chg="mod">
          <ac:chgData name="Olson, Jamie" userId="167fe529-3f31-461b-81fc-c891b2ac182b" providerId="ADAL" clId="{0E4ED5AF-FEA2-47A3-AF4B-C1CD720BD58F}" dt="2023-04-10T18:08:35.425" v="184" actId="207"/>
          <ac:spMkLst>
            <pc:docMk/>
            <pc:sldMk cId="2003574814" sldId="403"/>
            <ac:spMk id="2" creationId="{6C56200A-4FB2-718A-1276-931F4F722075}"/>
          </ac:spMkLst>
        </pc:spChg>
        <pc:spChg chg="mod">
          <ac:chgData name="Olson, Jamie" userId="167fe529-3f31-461b-81fc-c891b2ac182b" providerId="ADAL" clId="{0E4ED5AF-FEA2-47A3-AF4B-C1CD720BD58F}" dt="2023-04-13T20:24:54.439" v="12235" actId="27107"/>
          <ac:spMkLst>
            <pc:docMk/>
            <pc:sldMk cId="2003574814" sldId="403"/>
            <ac:spMk id="3" creationId="{DE814C10-3FD2-3ABA-AC23-BB18C75B6549}"/>
          </ac:spMkLst>
        </pc:spChg>
      </pc:sldChg>
      <pc:sldChg chg="modSp mod modNotesTx">
        <pc:chgData name="Olson, Jamie" userId="167fe529-3f31-461b-81fc-c891b2ac182b" providerId="ADAL" clId="{0E4ED5AF-FEA2-47A3-AF4B-C1CD720BD58F}" dt="2023-04-13T17:01:32.028" v="8999" actId="20577"/>
        <pc:sldMkLst>
          <pc:docMk/>
          <pc:sldMk cId="1026860704" sldId="404"/>
        </pc:sldMkLst>
        <pc:spChg chg="mod">
          <ac:chgData name="Olson, Jamie" userId="167fe529-3f31-461b-81fc-c891b2ac182b" providerId="ADAL" clId="{0E4ED5AF-FEA2-47A3-AF4B-C1CD720BD58F}" dt="2023-04-10T20:11:54.868" v="761" actId="20577"/>
          <ac:spMkLst>
            <pc:docMk/>
            <pc:sldMk cId="1026860704" sldId="404"/>
            <ac:spMk id="2" creationId="{9971FFBB-193F-4574-B933-847ED35DBAF5}"/>
          </ac:spMkLst>
        </pc:spChg>
      </pc:sldChg>
      <pc:sldChg chg="modSp mod modNotesTx">
        <pc:chgData name="Olson, Jamie" userId="167fe529-3f31-461b-81fc-c891b2ac182b" providerId="ADAL" clId="{0E4ED5AF-FEA2-47A3-AF4B-C1CD720BD58F}" dt="2023-04-13T17:07:45.756" v="10098" actId="20577"/>
        <pc:sldMkLst>
          <pc:docMk/>
          <pc:sldMk cId="3859653687" sldId="405"/>
        </pc:sldMkLst>
        <pc:spChg chg="mod">
          <ac:chgData name="Olson, Jamie" userId="167fe529-3f31-461b-81fc-c891b2ac182b" providerId="ADAL" clId="{0E4ED5AF-FEA2-47A3-AF4B-C1CD720BD58F}" dt="2023-04-10T21:48:32.254" v="2002" actId="20577"/>
          <ac:spMkLst>
            <pc:docMk/>
            <pc:sldMk cId="3859653687" sldId="405"/>
            <ac:spMk id="2" creationId="{9971FFBB-193F-4574-B933-847ED35DBAF5}"/>
          </ac:spMkLst>
        </pc:spChg>
      </pc:sldChg>
      <pc:sldChg chg="modSp mod modNotesTx">
        <pc:chgData name="Olson, Jamie" userId="167fe529-3f31-461b-81fc-c891b2ac182b" providerId="ADAL" clId="{0E4ED5AF-FEA2-47A3-AF4B-C1CD720BD58F}" dt="2023-04-13T16:57:28.038" v="8115" actId="20577"/>
        <pc:sldMkLst>
          <pc:docMk/>
          <pc:sldMk cId="3184564811" sldId="406"/>
        </pc:sldMkLst>
        <pc:spChg chg="mod">
          <ac:chgData name="Olson, Jamie" userId="167fe529-3f31-461b-81fc-c891b2ac182b" providerId="ADAL" clId="{0E4ED5AF-FEA2-47A3-AF4B-C1CD720BD58F}" dt="2023-04-10T20:14:11.340" v="876" actId="207"/>
          <ac:spMkLst>
            <pc:docMk/>
            <pc:sldMk cId="3184564811" sldId="406"/>
            <ac:spMk id="2" creationId="{2396D721-8A33-6F74-9389-9D9C5BC3E93F}"/>
          </ac:spMkLst>
        </pc:spChg>
        <pc:spChg chg="mod">
          <ac:chgData name="Olson, Jamie" userId="167fe529-3f31-461b-81fc-c891b2ac182b" providerId="ADAL" clId="{0E4ED5AF-FEA2-47A3-AF4B-C1CD720BD58F}" dt="2023-04-13T16:55:53.275" v="7673" actId="20577"/>
          <ac:spMkLst>
            <pc:docMk/>
            <pc:sldMk cId="3184564811" sldId="406"/>
            <ac:spMk id="3" creationId="{DA7C8C0B-9317-15D7-911A-2F1575082B48}"/>
          </ac:spMkLst>
        </pc:spChg>
      </pc:sldChg>
      <pc:sldChg chg="addSp delSp modSp mod setBg modNotesTx">
        <pc:chgData name="Olson, Jamie" userId="167fe529-3f31-461b-81fc-c891b2ac182b" providerId="ADAL" clId="{0E4ED5AF-FEA2-47A3-AF4B-C1CD720BD58F}" dt="2023-04-13T17:03:27.954" v="9346" actId="20577"/>
        <pc:sldMkLst>
          <pc:docMk/>
          <pc:sldMk cId="3598536784" sldId="407"/>
        </pc:sldMkLst>
        <pc:spChg chg="mod">
          <ac:chgData name="Olson, Jamie" userId="167fe529-3f31-461b-81fc-c891b2ac182b" providerId="ADAL" clId="{0E4ED5AF-FEA2-47A3-AF4B-C1CD720BD58F}" dt="2023-04-10T21:37:45.735" v="1869" actId="20577"/>
          <ac:spMkLst>
            <pc:docMk/>
            <pc:sldMk cId="3598536784" sldId="407"/>
            <ac:spMk id="2" creationId="{2396D721-8A33-6F74-9389-9D9C5BC3E93F}"/>
          </ac:spMkLst>
        </pc:spChg>
        <pc:spChg chg="del">
          <ac:chgData name="Olson, Jamie" userId="167fe529-3f31-461b-81fc-c891b2ac182b" providerId="ADAL" clId="{0E4ED5AF-FEA2-47A3-AF4B-C1CD720BD58F}" dt="2023-04-10T21:35:21.857" v="1866" actId="478"/>
          <ac:spMkLst>
            <pc:docMk/>
            <pc:sldMk cId="3598536784" sldId="407"/>
            <ac:spMk id="4" creationId="{BEBA019B-1E46-FCCC-53C0-0265DFE830F4}"/>
          </ac:spMkLst>
        </pc:spChg>
        <pc:graphicFrameChg chg="add del mod modGraphic">
          <ac:chgData name="Olson, Jamie" userId="167fe529-3f31-461b-81fc-c891b2ac182b" providerId="ADAL" clId="{0E4ED5AF-FEA2-47A3-AF4B-C1CD720BD58F}" dt="2023-04-11T17:25:35.732" v="5022" actId="478"/>
          <ac:graphicFrameMkLst>
            <pc:docMk/>
            <pc:sldMk cId="3598536784" sldId="407"/>
            <ac:graphicFrameMk id="3" creationId="{17E7608F-A050-DE33-9F1D-DF3FDF7DA73B}"/>
          </ac:graphicFrameMkLst>
        </pc:graphicFrameChg>
        <pc:graphicFrameChg chg="add del modGraphic">
          <ac:chgData name="Olson, Jamie" userId="167fe529-3f31-461b-81fc-c891b2ac182b" providerId="ADAL" clId="{0E4ED5AF-FEA2-47A3-AF4B-C1CD720BD58F}" dt="2023-04-10T21:33:28.935" v="1844" actId="478"/>
          <ac:graphicFrameMkLst>
            <pc:docMk/>
            <pc:sldMk cId="3598536784" sldId="407"/>
            <ac:graphicFrameMk id="5" creationId="{095BA0C4-6A91-40AC-D0DF-99D1F8770FAB}"/>
          </ac:graphicFrameMkLst>
        </pc:graphicFrameChg>
        <pc:graphicFrameChg chg="add mod modGraphic">
          <ac:chgData name="Olson, Jamie" userId="167fe529-3f31-461b-81fc-c891b2ac182b" providerId="ADAL" clId="{0E4ED5AF-FEA2-47A3-AF4B-C1CD720BD58F}" dt="2023-04-12T14:14:18.431" v="5258" actId="20577"/>
          <ac:graphicFrameMkLst>
            <pc:docMk/>
            <pc:sldMk cId="3598536784" sldId="407"/>
            <ac:graphicFrameMk id="6" creationId="{2A7BE1E4-395A-0A2F-659B-BFC25BDDF0B1}"/>
          </ac:graphicFrameMkLst>
        </pc:graphicFrameChg>
      </pc:sldChg>
      <pc:sldChg chg="modSp mod modNotesTx">
        <pc:chgData name="Olson, Jamie" userId="167fe529-3f31-461b-81fc-c891b2ac182b" providerId="ADAL" clId="{0E4ED5AF-FEA2-47A3-AF4B-C1CD720BD58F}" dt="2023-04-13T17:08:48.835" v="10303" actId="20577"/>
        <pc:sldMkLst>
          <pc:docMk/>
          <pc:sldMk cId="3246717942" sldId="408"/>
        </pc:sldMkLst>
        <pc:spChg chg="mod">
          <ac:chgData name="Olson, Jamie" userId="167fe529-3f31-461b-81fc-c891b2ac182b" providerId="ADAL" clId="{0E4ED5AF-FEA2-47A3-AF4B-C1CD720BD58F}" dt="2023-04-10T21:39:37.558" v="1991" actId="20577"/>
          <ac:spMkLst>
            <pc:docMk/>
            <pc:sldMk cId="3246717942" sldId="408"/>
            <ac:spMk id="2" creationId="{2396D721-8A33-6F74-9389-9D9C5BC3E93F}"/>
          </ac:spMkLst>
        </pc:spChg>
        <pc:spChg chg="mod">
          <ac:chgData name="Olson, Jamie" userId="167fe529-3f31-461b-81fc-c891b2ac182b" providerId="ADAL" clId="{0E4ED5AF-FEA2-47A3-AF4B-C1CD720BD58F}" dt="2023-04-10T21:47:59.589" v="2001" actId="255"/>
          <ac:spMkLst>
            <pc:docMk/>
            <pc:sldMk cId="3246717942" sldId="408"/>
            <ac:spMk id="5" creationId="{ECDB9385-707D-C806-B3DC-66DAAFD3F950}"/>
          </ac:spMkLst>
        </pc:spChg>
      </pc:sldChg>
      <pc:sldChg chg="add del">
        <pc:chgData name="Olson, Jamie" userId="167fe529-3f31-461b-81fc-c891b2ac182b" providerId="ADAL" clId="{0E4ED5AF-FEA2-47A3-AF4B-C1CD720BD58F}" dt="2023-04-11T15:56:04.525" v="3698" actId="47"/>
        <pc:sldMkLst>
          <pc:docMk/>
          <pc:sldMk cId="2223641264" sldId="409"/>
        </pc:sldMkLst>
      </pc:sldChg>
      <pc:sldChg chg="add del">
        <pc:chgData name="Olson, Jamie" userId="167fe529-3f31-461b-81fc-c891b2ac182b" providerId="ADAL" clId="{0E4ED5AF-FEA2-47A3-AF4B-C1CD720BD58F}" dt="2023-04-11T15:56:04.525" v="3698" actId="47"/>
        <pc:sldMkLst>
          <pc:docMk/>
          <pc:sldMk cId="2855391180" sldId="410"/>
        </pc:sldMkLst>
      </pc:sldChg>
      <pc:sldChg chg="add del">
        <pc:chgData name="Olson, Jamie" userId="167fe529-3f31-461b-81fc-c891b2ac182b" providerId="ADAL" clId="{0E4ED5AF-FEA2-47A3-AF4B-C1CD720BD58F}" dt="2023-04-11T15:56:04.525" v="3698" actId="47"/>
        <pc:sldMkLst>
          <pc:docMk/>
          <pc:sldMk cId="3019721800" sldId="412"/>
        </pc:sldMkLst>
      </pc:sldChg>
      <pc:sldChg chg="del">
        <pc:chgData name="Olson, Jamie" userId="167fe529-3f31-461b-81fc-c891b2ac182b" providerId="ADAL" clId="{0E4ED5AF-FEA2-47A3-AF4B-C1CD720BD58F}" dt="2023-04-11T15:55:38.216" v="3695" actId="2696"/>
        <pc:sldMkLst>
          <pc:docMk/>
          <pc:sldMk cId="2039305721" sldId="413"/>
        </pc:sldMkLst>
      </pc:sldChg>
      <pc:sldChg chg="addSp delSp modSp mod modNotesTx">
        <pc:chgData name="Olson, Jamie" userId="167fe529-3f31-461b-81fc-c891b2ac182b" providerId="ADAL" clId="{0E4ED5AF-FEA2-47A3-AF4B-C1CD720BD58F}" dt="2023-04-13T20:42:23.560" v="12411" actId="20577"/>
        <pc:sldMkLst>
          <pc:docMk/>
          <pc:sldMk cId="3655988586" sldId="417"/>
        </pc:sldMkLst>
        <pc:spChg chg="add del mod">
          <ac:chgData name="Olson, Jamie" userId="167fe529-3f31-461b-81fc-c891b2ac182b" providerId="ADAL" clId="{0E4ED5AF-FEA2-47A3-AF4B-C1CD720BD58F}" dt="2023-04-11T16:51:17.970" v="3961"/>
          <ac:spMkLst>
            <pc:docMk/>
            <pc:sldMk cId="3655988586" sldId="417"/>
            <ac:spMk id="3" creationId="{CD0262F5-FDFB-23C0-BDCC-8174E2EF4AFB}"/>
          </ac:spMkLst>
        </pc:spChg>
        <pc:spChg chg="mod">
          <ac:chgData name="Olson, Jamie" userId="167fe529-3f31-461b-81fc-c891b2ac182b" providerId="ADAL" clId="{0E4ED5AF-FEA2-47A3-AF4B-C1CD720BD58F}" dt="2023-04-12T17:32:22.437" v="5352" actId="1076"/>
          <ac:spMkLst>
            <pc:docMk/>
            <pc:sldMk cId="3655988586" sldId="417"/>
            <ac:spMk id="4" creationId="{E3EABED9-6C9E-4ABC-899E-986312DEF5D8}"/>
          </ac:spMkLst>
        </pc:spChg>
        <pc:spChg chg="mod">
          <ac:chgData name="Olson, Jamie" userId="167fe529-3f31-461b-81fc-c891b2ac182b" providerId="ADAL" clId="{0E4ED5AF-FEA2-47A3-AF4B-C1CD720BD58F}" dt="2023-04-13T16:34:21.407" v="5461" actId="207"/>
          <ac:spMkLst>
            <pc:docMk/>
            <pc:sldMk cId="3655988586" sldId="417"/>
            <ac:spMk id="947" creationId="{00000000-0000-0000-0000-000000000000}"/>
          </ac:spMkLst>
        </pc:spChg>
      </pc:sldChg>
      <pc:sldChg chg="del">
        <pc:chgData name="Olson, Jamie" userId="167fe529-3f31-461b-81fc-c891b2ac182b" providerId="ADAL" clId="{0E4ED5AF-FEA2-47A3-AF4B-C1CD720BD58F}" dt="2023-04-11T15:55:36.030" v="3694" actId="2696"/>
        <pc:sldMkLst>
          <pc:docMk/>
          <pc:sldMk cId="1131198375" sldId="419"/>
        </pc:sldMkLst>
      </pc:sldChg>
      <pc:sldChg chg="del">
        <pc:chgData name="Olson, Jamie" userId="167fe529-3f31-461b-81fc-c891b2ac182b" providerId="ADAL" clId="{0E4ED5AF-FEA2-47A3-AF4B-C1CD720BD58F}" dt="2023-04-11T15:55:32.818" v="3693" actId="2696"/>
        <pc:sldMkLst>
          <pc:docMk/>
          <pc:sldMk cId="3612717419" sldId="420"/>
        </pc:sldMkLst>
      </pc:sldChg>
      <pc:sldChg chg="addSp modSp mod">
        <pc:chgData name="Olson, Jamie" userId="167fe529-3f31-461b-81fc-c891b2ac182b" providerId="ADAL" clId="{0E4ED5AF-FEA2-47A3-AF4B-C1CD720BD58F}" dt="2023-04-11T16:59:41.556" v="4179" actId="207"/>
        <pc:sldMkLst>
          <pc:docMk/>
          <pc:sldMk cId="4242996542" sldId="421"/>
        </pc:sldMkLst>
        <pc:spChg chg="mod">
          <ac:chgData name="Olson, Jamie" userId="167fe529-3f31-461b-81fc-c891b2ac182b" providerId="ADAL" clId="{0E4ED5AF-FEA2-47A3-AF4B-C1CD720BD58F}" dt="2023-04-11T16:51:57.001" v="3988" actId="113"/>
          <ac:spMkLst>
            <pc:docMk/>
            <pc:sldMk cId="4242996542" sldId="421"/>
            <ac:spMk id="3" creationId="{AD86F9FE-E295-4E59-815D-5DBA4EDE6954}"/>
          </ac:spMkLst>
        </pc:spChg>
        <pc:spChg chg="add mod">
          <ac:chgData name="Olson, Jamie" userId="167fe529-3f31-461b-81fc-c891b2ac182b" providerId="ADAL" clId="{0E4ED5AF-FEA2-47A3-AF4B-C1CD720BD58F}" dt="2023-04-11T16:59:41.556" v="4179" actId="207"/>
          <ac:spMkLst>
            <pc:docMk/>
            <pc:sldMk cId="4242996542" sldId="421"/>
            <ac:spMk id="4" creationId="{24DF1C22-4627-A74D-AAF8-95103776C426}"/>
          </ac:spMkLst>
        </pc:spChg>
        <pc:spChg chg="add mod">
          <ac:chgData name="Olson, Jamie" userId="167fe529-3f31-461b-81fc-c891b2ac182b" providerId="ADAL" clId="{0E4ED5AF-FEA2-47A3-AF4B-C1CD720BD58F}" dt="2023-04-11T16:59:30.717" v="4151" actId="207"/>
          <ac:spMkLst>
            <pc:docMk/>
            <pc:sldMk cId="4242996542" sldId="421"/>
            <ac:spMk id="5" creationId="{69FE61A6-3F5D-C181-6101-42A651C11EC9}"/>
          </ac:spMkLst>
        </pc:spChg>
      </pc:sldChg>
      <pc:sldChg chg="modSp new mod modNotesTx">
        <pc:chgData name="Olson, Jamie" userId="167fe529-3f31-461b-81fc-c891b2ac182b" providerId="ADAL" clId="{0E4ED5AF-FEA2-47A3-AF4B-C1CD720BD58F}" dt="2023-04-13T20:18:43.255" v="12166" actId="20577"/>
        <pc:sldMkLst>
          <pc:docMk/>
          <pc:sldMk cId="260485947" sldId="423"/>
        </pc:sldMkLst>
        <pc:spChg chg="mod">
          <ac:chgData name="Olson, Jamie" userId="167fe529-3f31-461b-81fc-c891b2ac182b" providerId="ADAL" clId="{0E4ED5AF-FEA2-47A3-AF4B-C1CD720BD58F}" dt="2023-04-10T18:08:17.395" v="155" actId="14100"/>
          <ac:spMkLst>
            <pc:docMk/>
            <pc:sldMk cId="260485947" sldId="423"/>
            <ac:spMk id="2" creationId="{8C6001E3-AE0B-CDBE-C58E-AC8A0756D705}"/>
          </ac:spMkLst>
        </pc:spChg>
        <pc:spChg chg="mod">
          <ac:chgData name="Olson, Jamie" userId="167fe529-3f31-461b-81fc-c891b2ac182b" providerId="ADAL" clId="{0E4ED5AF-FEA2-47A3-AF4B-C1CD720BD58F}" dt="2023-04-13T16:48:46.434" v="6316" actId="255"/>
          <ac:spMkLst>
            <pc:docMk/>
            <pc:sldMk cId="260485947" sldId="423"/>
            <ac:spMk id="3" creationId="{51DE7C09-B856-B22A-FE33-B0CB24B07B5B}"/>
          </ac:spMkLst>
        </pc:spChg>
      </pc:sldChg>
      <pc:sldChg chg="addSp delSp modSp new mod modNotesTx">
        <pc:chgData name="Olson, Jamie" userId="167fe529-3f31-461b-81fc-c891b2ac182b" providerId="ADAL" clId="{0E4ED5AF-FEA2-47A3-AF4B-C1CD720BD58F}" dt="2023-04-11T16:21:21.270" v="3780" actId="20577"/>
        <pc:sldMkLst>
          <pc:docMk/>
          <pc:sldMk cId="2102960138" sldId="424"/>
        </pc:sldMkLst>
        <pc:spChg chg="mod">
          <ac:chgData name="Olson, Jamie" userId="167fe529-3f31-461b-81fc-c891b2ac182b" providerId="ADAL" clId="{0E4ED5AF-FEA2-47A3-AF4B-C1CD720BD58F}" dt="2023-04-10T19:07:07.318" v="217" actId="20577"/>
          <ac:spMkLst>
            <pc:docMk/>
            <pc:sldMk cId="2102960138" sldId="424"/>
            <ac:spMk id="2" creationId="{D1FDCF75-B1FC-833D-9C3A-FEA538F1F868}"/>
          </ac:spMkLst>
        </pc:spChg>
        <pc:spChg chg="del mod">
          <ac:chgData name="Olson, Jamie" userId="167fe529-3f31-461b-81fc-c891b2ac182b" providerId="ADAL" clId="{0E4ED5AF-FEA2-47A3-AF4B-C1CD720BD58F}" dt="2023-04-10T19:05:45.668" v="192" actId="478"/>
          <ac:spMkLst>
            <pc:docMk/>
            <pc:sldMk cId="2102960138" sldId="424"/>
            <ac:spMk id="3" creationId="{DA1BB357-1A62-4220-926C-F6982D50D8D3}"/>
          </ac:spMkLst>
        </pc:spChg>
        <pc:spChg chg="add mod">
          <ac:chgData name="Olson, Jamie" userId="167fe529-3f31-461b-81fc-c891b2ac182b" providerId="ADAL" clId="{0E4ED5AF-FEA2-47A3-AF4B-C1CD720BD58F}" dt="2023-04-11T16:20:51.062" v="3742" actId="1076"/>
          <ac:spMkLst>
            <pc:docMk/>
            <pc:sldMk cId="2102960138" sldId="424"/>
            <ac:spMk id="6" creationId="{155F264B-2DEB-308A-FE50-D323D9EEF092}"/>
          </ac:spMkLst>
        </pc:spChg>
        <pc:spChg chg="add mod">
          <ac:chgData name="Olson, Jamie" userId="167fe529-3f31-461b-81fc-c891b2ac182b" providerId="ADAL" clId="{0E4ED5AF-FEA2-47A3-AF4B-C1CD720BD58F}" dt="2023-04-10T19:26:55.968" v="404" actId="208"/>
          <ac:spMkLst>
            <pc:docMk/>
            <pc:sldMk cId="2102960138" sldId="424"/>
            <ac:spMk id="11" creationId="{594B2192-1602-C7C1-9504-23A8FA4D6CF9}"/>
          </ac:spMkLst>
        </pc:spChg>
        <pc:spChg chg="add mod">
          <ac:chgData name="Olson, Jamie" userId="167fe529-3f31-461b-81fc-c891b2ac182b" providerId="ADAL" clId="{0E4ED5AF-FEA2-47A3-AF4B-C1CD720BD58F}" dt="2023-04-10T19:27:19.602" v="407" actId="207"/>
          <ac:spMkLst>
            <pc:docMk/>
            <pc:sldMk cId="2102960138" sldId="424"/>
            <ac:spMk id="12" creationId="{82595E3E-B667-B2C6-64DB-D170A7B56950}"/>
          </ac:spMkLst>
        </pc:spChg>
        <pc:picChg chg="add mod ord">
          <ac:chgData name="Olson, Jamie" userId="167fe529-3f31-461b-81fc-c891b2ac182b" providerId="ADAL" clId="{0E4ED5AF-FEA2-47A3-AF4B-C1CD720BD58F}" dt="2023-04-10T19:25:18.990" v="389" actId="1076"/>
          <ac:picMkLst>
            <pc:docMk/>
            <pc:sldMk cId="2102960138" sldId="424"/>
            <ac:picMk id="5" creationId="{B60D15B0-7CBB-5BFC-028B-E30F0EF7D20D}"/>
          </ac:picMkLst>
        </pc:picChg>
        <pc:picChg chg="add mod">
          <ac:chgData name="Olson, Jamie" userId="167fe529-3f31-461b-81fc-c891b2ac182b" providerId="ADAL" clId="{0E4ED5AF-FEA2-47A3-AF4B-C1CD720BD58F}" dt="2023-04-10T19:27:37.223" v="408" actId="14100"/>
          <ac:picMkLst>
            <pc:docMk/>
            <pc:sldMk cId="2102960138" sldId="424"/>
            <ac:picMk id="8" creationId="{228B3681-C7BD-2E39-F97E-39C1E64550C4}"/>
          </ac:picMkLst>
        </pc:picChg>
        <pc:picChg chg="add mod">
          <ac:chgData name="Olson, Jamie" userId="167fe529-3f31-461b-81fc-c891b2ac182b" providerId="ADAL" clId="{0E4ED5AF-FEA2-47A3-AF4B-C1CD720BD58F}" dt="2023-04-10T19:25:47.374" v="397" actId="14100"/>
          <ac:picMkLst>
            <pc:docMk/>
            <pc:sldMk cId="2102960138" sldId="424"/>
            <ac:picMk id="10" creationId="{7804CFE3-2F2E-C049-61E8-7A62811BA7F9}"/>
          </ac:picMkLst>
        </pc:picChg>
      </pc:sldChg>
      <pc:sldChg chg="modSp new mod modNotesTx">
        <pc:chgData name="Olson, Jamie" userId="167fe529-3f31-461b-81fc-c891b2ac182b" providerId="ADAL" clId="{0E4ED5AF-FEA2-47A3-AF4B-C1CD720BD58F}" dt="2023-04-13T17:06:59.328" v="9967" actId="20577"/>
        <pc:sldMkLst>
          <pc:docMk/>
          <pc:sldMk cId="3843275374" sldId="425"/>
        </pc:sldMkLst>
        <pc:spChg chg="mod">
          <ac:chgData name="Olson, Jamie" userId="167fe529-3f31-461b-81fc-c891b2ac182b" providerId="ADAL" clId="{0E4ED5AF-FEA2-47A3-AF4B-C1CD720BD58F}" dt="2023-04-13T17:04:08.096" v="9462" actId="20577"/>
          <ac:spMkLst>
            <pc:docMk/>
            <pc:sldMk cId="3843275374" sldId="425"/>
            <ac:spMk id="2" creationId="{37F508DF-277D-B0BA-6CF4-DF30D0C5F048}"/>
          </ac:spMkLst>
        </pc:spChg>
        <pc:spChg chg="mod">
          <ac:chgData name="Olson, Jamie" userId="167fe529-3f31-461b-81fc-c891b2ac182b" providerId="ADAL" clId="{0E4ED5AF-FEA2-47A3-AF4B-C1CD720BD58F}" dt="2023-04-11T15:40:01.318" v="2377" actId="20577"/>
          <ac:spMkLst>
            <pc:docMk/>
            <pc:sldMk cId="3843275374" sldId="425"/>
            <ac:spMk id="3" creationId="{F483A3CC-C7B7-1569-A439-FF11A6F1EADA}"/>
          </ac:spMkLst>
        </pc:spChg>
      </pc:sldChg>
      <pc:sldChg chg="addSp delSp modSp new mod modNotesTx">
        <pc:chgData name="Olson, Jamie" userId="167fe529-3f31-461b-81fc-c891b2ac182b" providerId="ADAL" clId="{0E4ED5AF-FEA2-47A3-AF4B-C1CD720BD58F}" dt="2023-04-13T17:01:12.082" v="8926" actId="20577"/>
        <pc:sldMkLst>
          <pc:docMk/>
          <pc:sldMk cId="888730186" sldId="426"/>
        </pc:sldMkLst>
        <pc:spChg chg="mod">
          <ac:chgData name="Olson, Jamie" userId="167fe529-3f31-461b-81fc-c891b2ac182b" providerId="ADAL" clId="{0E4ED5AF-FEA2-47A3-AF4B-C1CD720BD58F}" dt="2023-04-11T15:47:40.311" v="2864" actId="27107"/>
          <ac:spMkLst>
            <pc:docMk/>
            <pc:sldMk cId="888730186" sldId="426"/>
            <ac:spMk id="2" creationId="{9DD5718C-060D-DB83-432B-45AEC164922D}"/>
          </ac:spMkLst>
        </pc:spChg>
        <pc:spChg chg="mod">
          <ac:chgData name="Olson, Jamie" userId="167fe529-3f31-461b-81fc-c891b2ac182b" providerId="ADAL" clId="{0E4ED5AF-FEA2-47A3-AF4B-C1CD720BD58F}" dt="2023-04-13T16:57:57.511" v="8120" actId="20577"/>
          <ac:spMkLst>
            <pc:docMk/>
            <pc:sldMk cId="888730186" sldId="426"/>
            <ac:spMk id="3" creationId="{160188E3-D215-B782-6C26-FEE1E0D178D8}"/>
          </ac:spMkLst>
        </pc:spChg>
        <pc:spChg chg="add mod">
          <ac:chgData name="Olson, Jamie" userId="167fe529-3f31-461b-81fc-c891b2ac182b" providerId="ADAL" clId="{0E4ED5AF-FEA2-47A3-AF4B-C1CD720BD58F}" dt="2023-04-11T17:02:52.421" v="4226" actId="1076"/>
          <ac:spMkLst>
            <pc:docMk/>
            <pc:sldMk cId="888730186" sldId="426"/>
            <ac:spMk id="4" creationId="{E006261D-8F15-0483-CD2F-FF20D7DC2A22}"/>
          </ac:spMkLst>
        </pc:spChg>
        <pc:spChg chg="add mod">
          <ac:chgData name="Olson, Jamie" userId="167fe529-3f31-461b-81fc-c891b2ac182b" providerId="ADAL" clId="{0E4ED5AF-FEA2-47A3-AF4B-C1CD720BD58F}" dt="2023-04-11T17:05:33.558" v="4315" actId="207"/>
          <ac:spMkLst>
            <pc:docMk/>
            <pc:sldMk cId="888730186" sldId="426"/>
            <ac:spMk id="5" creationId="{1C75D137-98F9-2904-F14C-B3890C9592BB}"/>
          </ac:spMkLst>
        </pc:spChg>
        <pc:spChg chg="add del mod">
          <ac:chgData name="Olson, Jamie" userId="167fe529-3f31-461b-81fc-c891b2ac182b" providerId="ADAL" clId="{0E4ED5AF-FEA2-47A3-AF4B-C1CD720BD58F}" dt="2023-04-11T17:07:33.655" v="4319" actId="478"/>
          <ac:spMkLst>
            <pc:docMk/>
            <pc:sldMk cId="888730186" sldId="426"/>
            <ac:spMk id="6" creationId="{C4B27676-D662-6F0A-57DF-73D406DDA023}"/>
          </ac:spMkLst>
        </pc:spChg>
        <pc:picChg chg="add mod">
          <ac:chgData name="Olson, Jamie" userId="167fe529-3f31-461b-81fc-c891b2ac182b" providerId="ADAL" clId="{0E4ED5AF-FEA2-47A3-AF4B-C1CD720BD58F}" dt="2023-04-13T16:57:56.469" v="8119" actId="1076"/>
          <ac:picMkLst>
            <pc:docMk/>
            <pc:sldMk cId="888730186" sldId="426"/>
            <ac:picMk id="8" creationId="{454C815B-7C33-A665-7EF7-DEF56F8B7B6C}"/>
          </ac:picMkLst>
        </pc:picChg>
      </pc:sldChg>
      <pc:sldChg chg="modSp new mod modNotesTx">
        <pc:chgData name="Olson, Jamie" userId="167fe529-3f31-461b-81fc-c891b2ac182b" providerId="ADAL" clId="{0E4ED5AF-FEA2-47A3-AF4B-C1CD720BD58F}" dt="2023-04-13T17:09:26.569" v="10415" actId="20577"/>
        <pc:sldMkLst>
          <pc:docMk/>
          <pc:sldMk cId="3059771933" sldId="427"/>
        </pc:sldMkLst>
        <pc:spChg chg="mod">
          <ac:chgData name="Olson, Jamie" userId="167fe529-3f31-461b-81fc-c891b2ac182b" providerId="ADAL" clId="{0E4ED5AF-FEA2-47A3-AF4B-C1CD720BD58F}" dt="2023-04-11T15:49:05.833" v="2985" actId="20577"/>
          <ac:spMkLst>
            <pc:docMk/>
            <pc:sldMk cId="3059771933" sldId="427"/>
            <ac:spMk id="2" creationId="{CD16ED50-520F-B1A0-0DE5-B16C7A1F97BB}"/>
          </ac:spMkLst>
        </pc:spChg>
        <pc:spChg chg="mod">
          <ac:chgData name="Olson, Jamie" userId="167fe529-3f31-461b-81fc-c891b2ac182b" providerId="ADAL" clId="{0E4ED5AF-FEA2-47A3-AF4B-C1CD720BD58F}" dt="2023-04-11T15:51:10.902" v="3241" actId="5793"/>
          <ac:spMkLst>
            <pc:docMk/>
            <pc:sldMk cId="3059771933" sldId="427"/>
            <ac:spMk id="3" creationId="{8461F3B0-7ECA-79E3-B54E-E8B0EB0FE327}"/>
          </ac:spMkLst>
        </pc:spChg>
      </pc:sldChg>
      <pc:sldChg chg="modSp new mod modNotesTx">
        <pc:chgData name="Olson, Jamie" userId="167fe529-3f31-461b-81fc-c891b2ac182b" providerId="ADAL" clId="{0E4ED5AF-FEA2-47A3-AF4B-C1CD720BD58F}" dt="2023-04-13T17:12:13.961" v="11108" actId="20577"/>
        <pc:sldMkLst>
          <pc:docMk/>
          <pc:sldMk cId="3497117425" sldId="428"/>
        </pc:sldMkLst>
        <pc:spChg chg="mod">
          <ac:chgData name="Olson, Jamie" userId="167fe529-3f31-461b-81fc-c891b2ac182b" providerId="ADAL" clId="{0E4ED5AF-FEA2-47A3-AF4B-C1CD720BD58F}" dt="2023-04-11T15:53:07.835" v="3385" actId="20577"/>
          <ac:spMkLst>
            <pc:docMk/>
            <pc:sldMk cId="3497117425" sldId="428"/>
            <ac:spMk id="2" creationId="{ED94DA28-690F-E07D-68F3-24EE15EDAD9C}"/>
          </ac:spMkLst>
        </pc:spChg>
        <pc:spChg chg="mod">
          <ac:chgData name="Olson, Jamie" userId="167fe529-3f31-461b-81fc-c891b2ac182b" providerId="ADAL" clId="{0E4ED5AF-FEA2-47A3-AF4B-C1CD720BD58F}" dt="2023-04-11T15:55:16.841" v="3692" actId="20577"/>
          <ac:spMkLst>
            <pc:docMk/>
            <pc:sldMk cId="3497117425" sldId="428"/>
            <ac:spMk id="3" creationId="{5E2867E7-8AC3-8A8A-3624-A7BE634BB5F2}"/>
          </ac:spMkLst>
        </pc:spChg>
      </pc:sldChg>
      <pc:sldChg chg="new del">
        <pc:chgData name="Olson, Jamie" userId="167fe529-3f31-461b-81fc-c891b2ac182b" providerId="ADAL" clId="{0E4ED5AF-FEA2-47A3-AF4B-C1CD720BD58F}" dt="2023-04-13T17:14:22.261" v="11111" actId="2696"/>
        <pc:sldMkLst>
          <pc:docMk/>
          <pc:sldMk cId="500893771" sldId="429"/>
        </pc:sldMkLst>
      </pc:sldChg>
      <pc:sldChg chg="new del">
        <pc:chgData name="Olson, Jamie" userId="167fe529-3f31-461b-81fc-c891b2ac182b" providerId="ADAL" clId="{0E4ED5AF-FEA2-47A3-AF4B-C1CD720BD58F}" dt="2023-04-13T17:14:46.313" v="11115" actId="47"/>
        <pc:sldMkLst>
          <pc:docMk/>
          <pc:sldMk cId="4118128244" sldId="430"/>
        </pc:sldMkLst>
      </pc:sldChg>
      <pc:sldChg chg="addSp modSp add mod ord modNotesTx">
        <pc:chgData name="Olson, Jamie" userId="167fe529-3f31-461b-81fc-c891b2ac182b" providerId="ADAL" clId="{0E4ED5AF-FEA2-47A3-AF4B-C1CD720BD58F}" dt="2023-04-13T17:22:18.916" v="11952" actId="1076"/>
        <pc:sldMkLst>
          <pc:docMk/>
          <pc:sldMk cId="3361709256" sldId="431"/>
        </pc:sldMkLst>
        <pc:spChg chg="mod">
          <ac:chgData name="Olson, Jamie" userId="167fe529-3f31-461b-81fc-c891b2ac182b" providerId="ADAL" clId="{0E4ED5AF-FEA2-47A3-AF4B-C1CD720BD58F}" dt="2023-04-13T17:22:03.690" v="11951" actId="20577"/>
          <ac:spMkLst>
            <pc:docMk/>
            <pc:sldMk cId="3361709256" sldId="431"/>
            <ac:spMk id="4" creationId="{44822D7B-938A-77C9-E00A-9291A9F39399}"/>
          </ac:spMkLst>
        </pc:spChg>
        <pc:spChg chg="mod">
          <ac:chgData name="Olson, Jamie" userId="167fe529-3f31-461b-81fc-c891b2ac182b" providerId="ADAL" clId="{0E4ED5AF-FEA2-47A3-AF4B-C1CD720BD58F}" dt="2023-04-13T17:15:05.088" v="11124" actId="20577"/>
          <ac:spMkLst>
            <pc:docMk/>
            <pc:sldMk cId="3361709256" sldId="431"/>
            <ac:spMk id="946" creationId="{00000000-0000-0000-0000-000000000000}"/>
          </ac:spMkLst>
        </pc:spChg>
        <pc:picChg chg="add mod">
          <ac:chgData name="Olson, Jamie" userId="167fe529-3f31-461b-81fc-c891b2ac182b" providerId="ADAL" clId="{0E4ED5AF-FEA2-47A3-AF4B-C1CD720BD58F}" dt="2023-04-13T17:22:18.916" v="11952" actId="1076"/>
          <ac:picMkLst>
            <pc:docMk/>
            <pc:sldMk cId="3361709256" sldId="431"/>
            <ac:picMk id="3" creationId="{59E1C759-71D7-F951-3E6C-E7C752B6D04D}"/>
          </ac:picMkLst>
        </pc:picChg>
      </pc:sldChg>
      <pc:sldMasterChg chg="addSldLayout delSldLayout">
        <pc:chgData name="Olson, Jamie" userId="167fe529-3f31-461b-81fc-c891b2ac182b" providerId="ADAL" clId="{0E4ED5AF-FEA2-47A3-AF4B-C1CD720BD58F}" dt="2023-04-13T17:14:46.313" v="11115" actId="47"/>
        <pc:sldMasterMkLst>
          <pc:docMk/>
          <pc:sldMasterMk cId="0" sldId="2147483739"/>
        </pc:sldMasterMkLst>
        <pc:sldLayoutChg chg="del">
          <pc:chgData name="Olson, Jamie" userId="167fe529-3f31-461b-81fc-c891b2ac182b" providerId="ADAL" clId="{0E4ED5AF-FEA2-47A3-AF4B-C1CD720BD58F}" dt="2023-04-11T15:55:32.818" v="3693" actId="2696"/>
          <pc:sldLayoutMkLst>
            <pc:docMk/>
            <pc:sldMasterMk cId="0" sldId="2147483739"/>
            <pc:sldLayoutMk cId="0" sldId="2147483652"/>
          </pc:sldLayoutMkLst>
        </pc:sldLayoutChg>
        <pc:sldLayoutChg chg="add del">
          <pc:chgData name="Olson, Jamie" userId="167fe529-3f31-461b-81fc-c891b2ac182b" providerId="ADAL" clId="{0E4ED5AF-FEA2-47A3-AF4B-C1CD720BD58F}" dt="2023-04-11T15:56:04.525" v="3698" actId="47"/>
          <pc:sldLayoutMkLst>
            <pc:docMk/>
            <pc:sldMasterMk cId="0" sldId="2147483739"/>
            <pc:sldLayoutMk cId="0" sldId="2147483657"/>
          </pc:sldLayoutMkLst>
        </pc:sldLayoutChg>
        <pc:sldLayoutChg chg="del">
          <pc:chgData name="Olson, Jamie" userId="167fe529-3f31-461b-81fc-c891b2ac182b" providerId="ADAL" clId="{0E4ED5AF-FEA2-47A3-AF4B-C1CD720BD58F}" dt="2023-04-11T15:55:38.216" v="3695" actId="2696"/>
          <pc:sldLayoutMkLst>
            <pc:docMk/>
            <pc:sldMasterMk cId="0" sldId="2147483739"/>
            <pc:sldLayoutMk cId="0" sldId="2147483658"/>
          </pc:sldLayoutMkLst>
        </pc:sldLayoutChg>
        <pc:sldLayoutChg chg="add del">
          <pc:chgData name="Olson, Jamie" userId="167fe529-3f31-461b-81fc-c891b2ac182b" providerId="ADAL" clId="{0E4ED5AF-FEA2-47A3-AF4B-C1CD720BD58F}" dt="2023-04-11T15:55:57.596" v="3697" actId="47"/>
          <pc:sldLayoutMkLst>
            <pc:docMk/>
            <pc:sldMasterMk cId="0" sldId="2147483739"/>
            <pc:sldLayoutMk cId="0" sldId="2147483663"/>
          </pc:sldLayoutMkLst>
        </pc:sldLayoutChg>
        <pc:sldLayoutChg chg="add del">
          <pc:chgData name="Olson, Jamie" userId="167fe529-3f31-461b-81fc-c891b2ac182b" providerId="ADAL" clId="{0E4ED5AF-FEA2-47A3-AF4B-C1CD720BD58F}" dt="2023-04-11T15:56:04.525" v="3698" actId="47"/>
          <pc:sldLayoutMkLst>
            <pc:docMk/>
            <pc:sldMasterMk cId="0" sldId="2147483739"/>
            <pc:sldLayoutMk cId="0" sldId="2147483665"/>
          </pc:sldLayoutMkLst>
        </pc:sldLayoutChg>
        <pc:sldLayoutChg chg="del">
          <pc:chgData name="Olson, Jamie" userId="167fe529-3f31-461b-81fc-c891b2ac182b" providerId="ADAL" clId="{0E4ED5AF-FEA2-47A3-AF4B-C1CD720BD58F}" dt="2023-04-13T17:14:46.313" v="11115" actId="47"/>
          <pc:sldLayoutMkLst>
            <pc:docMk/>
            <pc:sldMasterMk cId="0" sldId="2147483739"/>
            <pc:sldLayoutMk cId="0" sldId="2147483670"/>
          </pc:sldLayoutMkLst>
        </pc:sldLayoutChg>
      </pc:sldMasterChg>
      <pc:sldMasterChg chg="addSldLayout delSldLayout">
        <pc:chgData name="Olson, Jamie" userId="167fe529-3f31-461b-81fc-c891b2ac182b" providerId="ADAL" clId="{0E4ED5AF-FEA2-47A3-AF4B-C1CD720BD58F}" dt="2023-04-11T15:56:04.525" v="3698" actId="47"/>
        <pc:sldMasterMkLst>
          <pc:docMk/>
          <pc:sldMasterMk cId="0" sldId="2147483740"/>
        </pc:sldMasterMkLst>
        <pc:sldLayoutChg chg="add del">
          <pc:chgData name="Olson, Jamie" userId="167fe529-3f31-461b-81fc-c891b2ac182b" providerId="ADAL" clId="{0E4ED5AF-FEA2-47A3-AF4B-C1CD720BD58F}" dt="2023-04-11T15:56:04.525" v="3698" actId="47"/>
          <pc:sldLayoutMkLst>
            <pc:docMk/>
            <pc:sldMasterMk cId="0" sldId="2147483740"/>
            <pc:sldLayoutMk cId="0" sldId="2147483696"/>
          </pc:sldLayoutMkLst>
        </pc:sldLayoutChg>
      </pc:sldMasterChg>
    </pc:docChg>
  </pc:docChgLst>
  <pc:docChgLst>
    <pc:chgData name="Beveridge, Lindsey" userId="c0fdd95f-42ba-43e7-a90d-1d23cce210c3" providerId="ADAL" clId="{37C5B5B1-2630-4417-A685-F454E87C6173}"/>
    <pc:docChg chg="modSld modShowInfo">
      <pc:chgData name="Beveridge, Lindsey" userId="c0fdd95f-42ba-43e7-a90d-1d23cce210c3" providerId="ADAL" clId="{37C5B5B1-2630-4417-A685-F454E87C6173}" dt="2023-04-27T20:26:33.750" v="13" actId="403"/>
      <pc:docMkLst>
        <pc:docMk/>
      </pc:docMkLst>
      <pc:sldChg chg="modSp mod">
        <pc:chgData name="Beveridge, Lindsey" userId="c0fdd95f-42ba-43e7-a90d-1d23cce210c3" providerId="ADAL" clId="{37C5B5B1-2630-4417-A685-F454E87C6173}" dt="2023-04-26T21:24:15.936" v="1" actId="20577"/>
        <pc:sldMkLst>
          <pc:docMk/>
          <pc:sldMk cId="0" sldId="256"/>
        </pc:sldMkLst>
        <pc:spChg chg="mod">
          <ac:chgData name="Beveridge, Lindsey" userId="c0fdd95f-42ba-43e7-a90d-1d23cce210c3" providerId="ADAL" clId="{37C5B5B1-2630-4417-A685-F454E87C6173}" dt="2023-04-26T21:24:15.936" v="1" actId="20577"/>
          <ac:spMkLst>
            <pc:docMk/>
            <pc:sldMk cId="0" sldId="256"/>
            <ac:spMk id="516" creationId="{00000000-0000-0000-0000-000000000000}"/>
          </ac:spMkLst>
        </pc:spChg>
      </pc:sldChg>
      <pc:sldChg chg="modSp mod">
        <pc:chgData name="Beveridge, Lindsey" userId="c0fdd95f-42ba-43e7-a90d-1d23cce210c3" providerId="ADAL" clId="{37C5B5B1-2630-4417-A685-F454E87C6173}" dt="2023-04-27T20:26:33.750" v="13" actId="403"/>
        <pc:sldMkLst>
          <pc:docMk/>
          <pc:sldMk cId="3655988586" sldId="417"/>
        </pc:sldMkLst>
        <pc:spChg chg="mod">
          <ac:chgData name="Beveridge, Lindsey" userId="c0fdd95f-42ba-43e7-a90d-1d23cce210c3" providerId="ADAL" clId="{37C5B5B1-2630-4417-A685-F454E87C6173}" dt="2023-04-27T15:21:46.121" v="10" actId="6549"/>
          <ac:spMkLst>
            <pc:docMk/>
            <pc:sldMk cId="3655988586" sldId="417"/>
            <ac:spMk id="4" creationId="{E3EABED9-6C9E-4ABC-899E-986312DEF5D8}"/>
          </ac:spMkLst>
        </pc:spChg>
        <pc:spChg chg="mod">
          <ac:chgData name="Beveridge, Lindsey" userId="c0fdd95f-42ba-43e7-a90d-1d23cce210c3" providerId="ADAL" clId="{37C5B5B1-2630-4417-A685-F454E87C6173}" dt="2023-04-27T20:26:33.750" v="13" actId="403"/>
          <ac:spMkLst>
            <pc:docMk/>
            <pc:sldMk cId="3655988586" sldId="417"/>
            <ac:spMk id="947" creationId="{00000000-0000-0000-0000-000000000000}"/>
          </ac:spMkLst>
        </pc:spChg>
      </pc:sldChg>
      <pc:sldChg chg="mod modShow">
        <pc:chgData name="Beveridge, Lindsey" userId="c0fdd95f-42ba-43e7-a90d-1d23cce210c3" providerId="ADAL" clId="{37C5B5B1-2630-4417-A685-F454E87C6173}" dt="2023-04-26T21:31:22.751" v="2" actId="729"/>
        <pc:sldMkLst>
          <pc:docMk/>
          <pc:sldMk cId="3361709256" sldId="431"/>
        </pc:sldMkLst>
      </pc:sldChg>
    </pc:docChg>
  </pc:docChgLst>
  <pc:docChgLst>
    <pc:chgData name="Beveridge, Lindsey" userId="c0fdd95f-42ba-43e7-a90d-1d23cce210c3" providerId="ADAL" clId="{7E196F2D-A76F-4D49-9D41-801D25837569}"/>
    <pc:docChg chg="modSld">
      <pc:chgData name="Beveridge, Lindsey" userId="c0fdd95f-42ba-43e7-a90d-1d23cce210c3" providerId="ADAL" clId="{7E196F2D-A76F-4D49-9D41-801D25837569}" dt="2023-04-12T21:24:34.001" v="5" actId="20577"/>
      <pc:docMkLst>
        <pc:docMk/>
      </pc:docMkLst>
      <pc:sldChg chg="modSp mod">
        <pc:chgData name="Beveridge, Lindsey" userId="c0fdd95f-42ba-43e7-a90d-1d23cce210c3" providerId="ADAL" clId="{7E196F2D-A76F-4D49-9D41-801D25837569}" dt="2023-04-12T21:24:34.001" v="5" actId="20577"/>
        <pc:sldMkLst>
          <pc:docMk/>
          <pc:sldMk cId="3246717942" sldId="408"/>
        </pc:sldMkLst>
        <pc:spChg chg="mod">
          <ac:chgData name="Beveridge, Lindsey" userId="c0fdd95f-42ba-43e7-a90d-1d23cce210c3" providerId="ADAL" clId="{7E196F2D-A76F-4D49-9D41-801D25837569}" dt="2023-04-12T21:24:34.001" v="5" actId="20577"/>
          <ac:spMkLst>
            <pc:docMk/>
            <pc:sldMk cId="3246717942" sldId="408"/>
            <ac:spMk id="5" creationId="{ECDB9385-707D-C806-B3DC-66DAAFD3F950}"/>
          </ac:spMkLst>
        </pc:spChg>
      </pc:sldChg>
    </pc:docChg>
  </pc:docChgLst>
</pc:chgInfo>
</file>

<file path=ppt/comments/modernComment_1A2_9B6092E2.xml><?xml version="1.0" encoding="utf-8"?>
<p188:cmLst xmlns:a="http://schemas.openxmlformats.org/drawingml/2006/main" xmlns:r="http://schemas.openxmlformats.org/officeDocument/2006/relationships" xmlns:p188="http://schemas.microsoft.com/office/powerpoint/2018/8/main">
  <p188:cm id="{95F6F810-FCD1-4657-A913-5D8993DE0EF5}" authorId="{9D4CC064-03BD-925D-BA33-8EB7F0FFCD5A}" created="2023-02-06T17:40:34.743">
    <ac:txMkLst xmlns:ac="http://schemas.microsoft.com/office/drawing/2013/main/command">
      <pc:docMk xmlns:pc="http://schemas.microsoft.com/office/powerpoint/2013/main/command"/>
      <pc:sldMk xmlns:pc="http://schemas.microsoft.com/office/powerpoint/2013/main/command" cId="2606797538" sldId="418"/>
      <ac:spMk id="946" creationId="{00000000-0000-0000-0000-000000000000}"/>
      <ac:txMk cp="0" len="13">
        <ac:context len="14" hash="3604925086"/>
      </ac:txMk>
    </ac:txMkLst>
    <p188:pos x="2865437" y="127000"/>
    <p188:txBody>
      <a:bodyPr/>
      <a:lstStyle/>
      <a:p>
        <a:r>
          <a:rPr lang="en-US"/>
          <a:t>update as needed for each new topic.</a:t>
        </a:r>
      </a:p>
    </p188:txBody>
  </p188:cm>
</p188: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6203B-52A2-43ED-913F-E904B95C39CB}" type="doc">
      <dgm:prSet loTypeId="urn:microsoft.com/office/officeart/2005/8/layout/process4" loCatId="list" qsTypeId="urn:microsoft.com/office/officeart/2005/8/quickstyle/3d4" qsCatId="3D" csTypeId="urn:microsoft.com/office/officeart/2005/8/colors/accent5_2" csCatId="accent5" phldr="1"/>
      <dgm:spPr/>
      <dgm:t>
        <a:bodyPr/>
        <a:lstStyle/>
        <a:p>
          <a:endParaRPr lang="en-US"/>
        </a:p>
      </dgm:t>
    </dgm:pt>
    <dgm:pt modelId="{B83E2173-642A-4B88-BFC7-743EF1E6C240}">
      <dgm:prSet phldrT="[Text]" custT="1"/>
      <dgm:spPr>
        <a:solidFill>
          <a:srgbClr val="BE88AD">
            <a:alpha val="20000"/>
          </a:srgbClr>
        </a:solidFill>
      </dgm:spPr>
      <dgm:t>
        <a:bodyPr/>
        <a:lstStyle/>
        <a:p>
          <a:r>
            <a:rPr lang="en-US" sz="1600" b="1">
              <a:solidFill>
                <a:schemeClr val="tx1"/>
              </a:solidFill>
            </a:rPr>
            <a:t>Has the student demonstrated mastery of the minimum competencies consistently, over multiple measures?</a:t>
          </a:r>
        </a:p>
      </dgm:t>
    </dgm:pt>
    <dgm:pt modelId="{7A94C640-FDA9-438B-981F-0427E3980613}" type="parTrans" cxnId="{558D0473-8D76-4C8B-93B4-10E07DEDA347}">
      <dgm:prSet/>
      <dgm:spPr/>
      <dgm:t>
        <a:bodyPr/>
        <a:lstStyle/>
        <a:p>
          <a:endParaRPr lang="en-US"/>
        </a:p>
      </dgm:t>
    </dgm:pt>
    <dgm:pt modelId="{47EB71FF-3138-4206-8C68-DC060793D8C8}" type="sibTrans" cxnId="{558D0473-8D76-4C8B-93B4-10E07DEDA347}">
      <dgm:prSet/>
      <dgm:spPr/>
      <dgm:t>
        <a:bodyPr/>
        <a:lstStyle/>
        <a:p>
          <a:endParaRPr lang="en-US"/>
        </a:p>
      </dgm:t>
    </dgm:pt>
    <dgm:pt modelId="{B6ACDAEE-B57E-4FCB-B73C-EE15100EC601}">
      <dgm:prSet phldrT="[Text]" custT="1"/>
      <dgm:spPr>
        <a:solidFill>
          <a:srgbClr val="904E7C">
            <a:alpha val="32000"/>
          </a:srgbClr>
        </a:solidFill>
      </dgm:spPr>
      <dgm:t>
        <a:bodyPr/>
        <a:lstStyle/>
        <a:p>
          <a:r>
            <a:rPr lang="en-US" sz="1600" b="1">
              <a:solidFill>
                <a:schemeClr val="tx1"/>
              </a:solidFill>
            </a:rPr>
            <a:t>Does the student demonstrate reading competency in all subskills measured by the assessment?</a:t>
          </a:r>
        </a:p>
      </dgm:t>
    </dgm:pt>
    <dgm:pt modelId="{85AA8D7D-527D-4310-993E-77239E181B1D}" type="parTrans" cxnId="{7FF99FF2-CACF-455A-85BE-4928B6F1A208}">
      <dgm:prSet/>
      <dgm:spPr/>
      <dgm:t>
        <a:bodyPr/>
        <a:lstStyle/>
        <a:p>
          <a:endParaRPr lang="en-US"/>
        </a:p>
      </dgm:t>
    </dgm:pt>
    <dgm:pt modelId="{D263DCF2-4F6B-4B98-80D9-CF539574A043}" type="sibTrans" cxnId="{7FF99FF2-CACF-455A-85BE-4928B6F1A208}">
      <dgm:prSet/>
      <dgm:spPr/>
      <dgm:t>
        <a:bodyPr/>
        <a:lstStyle/>
        <a:p>
          <a:endParaRPr lang="en-US"/>
        </a:p>
      </dgm:t>
    </dgm:pt>
    <dgm:pt modelId="{D6001D39-F1A9-4E8F-8D44-5618C3FA463B}">
      <dgm:prSet phldrT="[Text]" custT="1"/>
      <dgm:spPr>
        <a:solidFill>
          <a:srgbClr val="BE88AD">
            <a:alpha val="32000"/>
          </a:srgbClr>
        </a:solidFill>
      </dgm:spPr>
      <dgm:t>
        <a:bodyPr/>
        <a:lstStyle/>
        <a:p>
          <a:r>
            <a:rPr lang="en-US" sz="1600" b="1">
              <a:solidFill>
                <a:schemeClr val="tx1"/>
              </a:solidFill>
            </a:rPr>
            <a:t>Do the assessment data align with the additional body of evidence?</a:t>
          </a:r>
        </a:p>
      </dgm:t>
    </dgm:pt>
    <dgm:pt modelId="{28B39D63-5AAE-4CE8-8B20-12F5A51C99FB}" type="parTrans" cxnId="{D0FB281A-A37A-450D-99CB-4BB672A38C0A}">
      <dgm:prSet/>
      <dgm:spPr/>
      <dgm:t>
        <a:bodyPr/>
        <a:lstStyle/>
        <a:p>
          <a:endParaRPr lang="en-US"/>
        </a:p>
      </dgm:t>
    </dgm:pt>
    <dgm:pt modelId="{F23C824A-74F0-437C-99BF-45E8C01DF0C6}" type="sibTrans" cxnId="{D0FB281A-A37A-450D-99CB-4BB672A38C0A}">
      <dgm:prSet/>
      <dgm:spPr/>
      <dgm:t>
        <a:bodyPr/>
        <a:lstStyle/>
        <a:p>
          <a:endParaRPr lang="en-US"/>
        </a:p>
      </dgm:t>
    </dgm:pt>
    <dgm:pt modelId="{3AC107C2-D634-42A1-A8D7-9FFF1DA57E5C}">
      <dgm:prSet phldrT="[Text]" custT="1"/>
      <dgm:spPr>
        <a:solidFill>
          <a:srgbClr val="904E7C">
            <a:alpha val="32000"/>
          </a:srgbClr>
        </a:solidFill>
      </dgm:spPr>
      <dgm:t>
        <a:bodyPr/>
        <a:lstStyle/>
        <a:p>
          <a:r>
            <a:rPr lang="en-US" sz="1600" b="1">
              <a:solidFill>
                <a:schemeClr val="tx1"/>
              </a:solidFill>
            </a:rPr>
            <a:t>Is the student able to maintain grade level competency through Tier 1 instruction alone?</a:t>
          </a:r>
        </a:p>
      </dgm:t>
    </dgm:pt>
    <dgm:pt modelId="{4B373B83-7AA3-4645-A9FE-8C38B5B42F49}" type="parTrans" cxnId="{8EDA8082-B832-415B-B1F7-16D0781E7267}">
      <dgm:prSet/>
      <dgm:spPr/>
      <dgm:t>
        <a:bodyPr/>
        <a:lstStyle/>
        <a:p>
          <a:endParaRPr lang="en-US"/>
        </a:p>
      </dgm:t>
    </dgm:pt>
    <dgm:pt modelId="{E483903C-10B2-48ED-BFB0-0A4EDDE70BBC}" type="sibTrans" cxnId="{8EDA8082-B832-415B-B1F7-16D0781E7267}">
      <dgm:prSet/>
      <dgm:spPr/>
      <dgm:t>
        <a:bodyPr/>
        <a:lstStyle/>
        <a:p>
          <a:endParaRPr lang="en-US"/>
        </a:p>
      </dgm:t>
    </dgm:pt>
    <dgm:pt modelId="{45DC7F65-2234-4A08-A764-9698F265DB37}">
      <dgm:prSet phldrT="[Text]" custT="1"/>
      <dgm:spPr>
        <a:solidFill>
          <a:srgbClr val="BE88AD">
            <a:alpha val="32000"/>
          </a:srgbClr>
        </a:solidFill>
      </dgm:spPr>
      <dgm:t>
        <a:bodyPr/>
        <a:lstStyle/>
        <a:p>
          <a:r>
            <a:rPr lang="en-US" sz="1600" b="1">
              <a:solidFill>
                <a:schemeClr val="tx1"/>
              </a:solidFill>
            </a:rPr>
            <a:t>If the student is an English Learner, are adequate language supports provided to ensure continued progress in reading?</a:t>
          </a:r>
        </a:p>
      </dgm:t>
    </dgm:pt>
    <dgm:pt modelId="{E004010C-596C-4508-B0DA-A85C26643756}" type="parTrans" cxnId="{E9F0508C-1B94-4DB2-B26E-B95F690E3FBA}">
      <dgm:prSet/>
      <dgm:spPr/>
      <dgm:t>
        <a:bodyPr/>
        <a:lstStyle/>
        <a:p>
          <a:endParaRPr lang="en-US"/>
        </a:p>
      </dgm:t>
    </dgm:pt>
    <dgm:pt modelId="{231FE2D5-15AD-4127-ABDF-889A2C75BE32}" type="sibTrans" cxnId="{E9F0508C-1B94-4DB2-B26E-B95F690E3FBA}">
      <dgm:prSet/>
      <dgm:spPr/>
      <dgm:t>
        <a:bodyPr/>
        <a:lstStyle/>
        <a:p>
          <a:endParaRPr lang="en-US"/>
        </a:p>
      </dgm:t>
    </dgm:pt>
    <dgm:pt modelId="{04F799AC-6124-4721-A617-BE03C537331E}" type="pres">
      <dgm:prSet presAssocID="{33A6203B-52A2-43ED-913F-E904B95C39CB}" presName="Name0" presStyleCnt="0">
        <dgm:presLayoutVars>
          <dgm:dir/>
          <dgm:animLvl val="lvl"/>
          <dgm:resizeHandles val="exact"/>
        </dgm:presLayoutVars>
      </dgm:prSet>
      <dgm:spPr/>
    </dgm:pt>
    <dgm:pt modelId="{FE5E0B43-845A-4A22-9C03-A090FA8473B4}" type="pres">
      <dgm:prSet presAssocID="{45DC7F65-2234-4A08-A764-9698F265DB37}" presName="boxAndChildren" presStyleCnt="0"/>
      <dgm:spPr/>
    </dgm:pt>
    <dgm:pt modelId="{D641209F-3713-4AA3-87E1-2CAC1945327A}" type="pres">
      <dgm:prSet presAssocID="{45DC7F65-2234-4A08-A764-9698F265DB37}" presName="parentTextBox" presStyleLbl="node1" presStyleIdx="0" presStyleCnt="5"/>
      <dgm:spPr/>
    </dgm:pt>
    <dgm:pt modelId="{998298C9-CB57-442E-94BB-FEF7313C5123}" type="pres">
      <dgm:prSet presAssocID="{E483903C-10B2-48ED-BFB0-0A4EDDE70BBC}" presName="sp" presStyleCnt="0"/>
      <dgm:spPr/>
    </dgm:pt>
    <dgm:pt modelId="{804F19B7-55FD-4C39-B76D-0F6B3AC6F6DF}" type="pres">
      <dgm:prSet presAssocID="{3AC107C2-D634-42A1-A8D7-9FFF1DA57E5C}" presName="arrowAndChildren" presStyleCnt="0"/>
      <dgm:spPr/>
    </dgm:pt>
    <dgm:pt modelId="{D62B6684-EF53-4A70-9CA7-B7749E04916B}" type="pres">
      <dgm:prSet presAssocID="{3AC107C2-D634-42A1-A8D7-9FFF1DA57E5C}" presName="parentTextArrow" presStyleLbl="node1" presStyleIdx="1" presStyleCnt="5" custLinFactNeighborX="545" custLinFactNeighborY="2200"/>
      <dgm:spPr/>
    </dgm:pt>
    <dgm:pt modelId="{CFD2B9A1-0AEE-408B-8B31-9D22B8D7B5A7}" type="pres">
      <dgm:prSet presAssocID="{F23C824A-74F0-437C-99BF-45E8C01DF0C6}" presName="sp" presStyleCnt="0"/>
      <dgm:spPr/>
    </dgm:pt>
    <dgm:pt modelId="{32910B20-E1CF-497D-A047-FAFE1DDB0778}" type="pres">
      <dgm:prSet presAssocID="{D6001D39-F1A9-4E8F-8D44-5618C3FA463B}" presName="arrowAndChildren" presStyleCnt="0"/>
      <dgm:spPr/>
    </dgm:pt>
    <dgm:pt modelId="{FFCA5720-17D1-4641-9F9E-3331D49F9A78}" type="pres">
      <dgm:prSet presAssocID="{D6001D39-F1A9-4E8F-8D44-5618C3FA463B}" presName="parentTextArrow" presStyleLbl="node1" presStyleIdx="2" presStyleCnt="5"/>
      <dgm:spPr/>
    </dgm:pt>
    <dgm:pt modelId="{9DF05E9D-75FE-44EF-9636-653808563634}" type="pres">
      <dgm:prSet presAssocID="{D263DCF2-4F6B-4B98-80D9-CF539574A043}" presName="sp" presStyleCnt="0"/>
      <dgm:spPr/>
    </dgm:pt>
    <dgm:pt modelId="{12FAA940-FB82-42DA-BB16-C0FCCD138CCA}" type="pres">
      <dgm:prSet presAssocID="{B6ACDAEE-B57E-4FCB-B73C-EE15100EC601}" presName="arrowAndChildren" presStyleCnt="0"/>
      <dgm:spPr/>
    </dgm:pt>
    <dgm:pt modelId="{27513FB7-4F26-430D-A90C-7FDE047FF1B7}" type="pres">
      <dgm:prSet presAssocID="{B6ACDAEE-B57E-4FCB-B73C-EE15100EC601}" presName="parentTextArrow" presStyleLbl="node1" presStyleIdx="3" presStyleCnt="5"/>
      <dgm:spPr/>
    </dgm:pt>
    <dgm:pt modelId="{7686CEDD-33A8-4550-B9B5-ADEEDB9F9917}" type="pres">
      <dgm:prSet presAssocID="{47EB71FF-3138-4206-8C68-DC060793D8C8}" presName="sp" presStyleCnt="0"/>
      <dgm:spPr/>
    </dgm:pt>
    <dgm:pt modelId="{71DFA9E9-48FE-4A19-AA2D-48A82FF93C0A}" type="pres">
      <dgm:prSet presAssocID="{B83E2173-642A-4B88-BFC7-743EF1E6C240}" presName="arrowAndChildren" presStyleCnt="0"/>
      <dgm:spPr/>
    </dgm:pt>
    <dgm:pt modelId="{A9F22A52-C012-41DE-83B3-21A513F759A7}" type="pres">
      <dgm:prSet presAssocID="{B83E2173-642A-4B88-BFC7-743EF1E6C240}" presName="parentTextArrow" presStyleLbl="node1" presStyleIdx="4" presStyleCnt="5" custLinFactNeighborY="2663"/>
      <dgm:spPr/>
    </dgm:pt>
  </dgm:ptLst>
  <dgm:cxnLst>
    <dgm:cxn modelId="{C2E12B14-34E4-4E5A-B96E-B342ED05FD72}" type="presOf" srcId="{45DC7F65-2234-4A08-A764-9698F265DB37}" destId="{D641209F-3713-4AA3-87E1-2CAC1945327A}" srcOrd="0" destOrd="0" presId="urn:microsoft.com/office/officeart/2005/8/layout/process4"/>
    <dgm:cxn modelId="{D0FB281A-A37A-450D-99CB-4BB672A38C0A}" srcId="{33A6203B-52A2-43ED-913F-E904B95C39CB}" destId="{D6001D39-F1A9-4E8F-8D44-5618C3FA463B}" srcOrd="2" destOrd="0" parTransId="{28B39D63-5AAE-4CE8-8B20-12F5A51C99FB}" sibTransId="{F23C824A-74F0-437C-99BF-45E8C01DF0C6}"/>
    <dgm:cxn modelId="{1E6D8E31-0B26-4EEE-B387-706FAF1D50DA}" type="presOf" srcId="{33A6203B-52A2-43ED-913F-E904B95C39CB}" destId="{04F799AC-6124-4721-A617-BE03C537331E}" srcOrd="0" destOrd="0" presId="urn:microsoft.com/office/officeart/2005/8/layout/process4"/>
    <dgm:cxn modelId="{D2A70545-85DF-4E12-A1B5-AA9F14E151F3}" type="presOf" srcId="{B6ACDAEE-B57E-4FCB-B73C-EE15100EC601}" destId="{27513FB7-4F26-430D-A90C-7FDE047FF1B7}" srcOrd="0" destOrd="0" presId="urn:microsoft.com/office/officeart/2005/8/layout/process4"/>
    <dgm:cxn modelId="{558D0473-8D76-4C8B-93B4-10E07DEDA347}" srcId="{33A6203B-52A2-43ED-913F-E904B95C39CB}" destId="{B83E2173-642A-4B88-BFC7-743EF1E6C240}" srcOrd="0" destOrd="0" parTransId="{7A94C640-FDA9-438B-981F-0427E3980613}" sibTransId="{47EB71FF-3138-4206-8C68-DC060793D8C8}"/>
    <dgm:cxn modelId="{8EDA8082-B832-415B-B1F7-16D0781E7267}" srcId="{33A6203B-52A2-43ED-913F-E904B95C39CB}" destId="{3AC107C2-D634-42A1-A8D7-9FFF1DA57E5C}" srcOrd="3" destOrd="0" parTransId="{4B373B83-7AA3-4645-A9FE-8C38B5B42F49}" sibTransId="{E483903C-10B2-48ED-BFB0-0A4EDDE70BBC}"/>
    <dgm:cxn modelId="{E9F0508C-1B94-4DB2-B26E-B95F690E3FBA}" srcId="{33A6203B-52A2-43ED-913F-E904B95C39CB}" destId="{45DC7F65-2234-4A08-A764-9698F265DB37}" srcOrd="4" destOrd="0" parTransId="{E004010C-596C-4508-B0DA-A85C26643756}" sibTransId="{231FE2D5-15AD-4127-ABDF-889A2C75BE32}"/>
    <dgm:cxn modelId="{237E96C9-0A62-4D88-8241-D32516D0D28F}" type="presOf" srcId="{B83E2173-642A-4B88-BFC7-743EF1E6C240}" destId="{A9F22A52-C012-41DE-83B3-21A513F759A7}" srcOrd="0" destOrd="0" presId="urn:microsoft.com/office/officeart/2005/8/layout/process4"/>
    <dgm:cxn modelId="{C57674E0-18B7-4071-A8BB-7B18277EC213}" type="presOf" srcId="{D6001D39-F1A9-4E8F-8D44-5618C3FA463B}" destId="{FFCA5720-17D1-4641-9F9E-3331D49F9A78}" srcOrd="0" destOrd="0" presId="urn:microsoft.com/office/officeart/2005/8/layout/process4"/>
    <dgm:cxn modelId="{4644F0E1-B571-4130-8AFB-D42436E31ED6}" type="presOf" srcId="{3AC107C2-D634-42A1-A8D7-9FFF1DA57E5C}" destId="{D62B6684-EF53-4A70-9CA7-B7749E04916B}" srcOrd="0" destOrd="0" presId="urn:microsoft.com/office/officeart/2005/8/layout/process4"/>
    <dgm:cxn modelId="{7FF99FF2-CACF-455A-85BE-4928B6F1A208}" srcId="{33A6203B-52A2-43ED-913F-E904B95C39CB}" destId="{B6ACDAEE-B57E-4FCB-B73C-EE15100EC601}" srcOrd="1" destOrd="0" parTransId="{85AA8D7D-527D-4310-993E-77239E181B1D}" sibTransId="{D263DCF2-4F6B-4B98-80D9-CF539574A043}"/>
    <dgm:cxn modelId="{F8E554B6-AB3C-46E9-B35D-35022354251B}" type="presParOf" srcId="{04F799AC-6124-4721-A617-BE03C537331E}" destId="{FE5E0B43-845A-4A22-9C03-A090FA8473B4}" srcOrd="0" destOrd="0" presId="urn:microsoft.com/office/officeart/2005/8/layout/process4"/>
    <dgm:cxn modelId="{4ECE65D7-6B6B-4F33-91B8-61EBF58A016C}" type="presParOf" srcId="{FE5E0B43-845A-4A22-9C03-A090FA8473B4}" destId="{D641209F-3713-4AA3-87E1-2CAC1945327A}" srcOrd="0" destOrd="0" presId="urn:microsoft.com/office/officeart/2005/8/layout/process4"/>
    <dgm:cxn modelId="{02AFE0D9-7031-4CBE-9223-F9E65CE1740F}" type="presParOf" srcId="{04F799AC-6124-4721-A617-BE03C537331E}" destId="{998298C9-CB57-442E-94BB-FEF7313C5123}" srcOrd="1" destOrd="0" presId="urn:microsoft.com/office/officeart/2005/8/layout/process4"/>
    <dgm:cxn modelId="{3A7175C9-DC47-4C66-A418-9F007CA09FFF}" type="presParOf" srcId="{04F799AC-6124-4721-A617-BE03C537331E}" destId="{804F19B7-55FD-4C39-B76D-0F6B3AC6F6DF}" srcOrd="2" destOrd="0" presId="urn:microsoft.com/office/officeart/2005/8/layout/process4"/>
    <dgm:cxn modelId="{4F3F542E-3628-49BE-B56B-E6DBFDB1C5F4}" type="presParOf" srcId="{804F19B7-55FD-4C39-B76D-0F6B3AC6F6DF}" destId="{D62B6684-EF53-4A70-9CA7-B7749E04916B}" srcOrd="0" destOrd="0" presId="urn:microsoft.com/office/officeart/2005/8/layout/process4"/>
    <dgm:cxn modelId="{91282912-029A-4EF4-9A46-63BD772EE0AD}" type="presParOf" srcId="{04F799AC-6124-4721-A617-BE03C537331E}" destId="{CFD2B9A1-0AEE-408B-8B31-9D22B8D7B5A7}" srcOrd="3" destOrd="0" presId="urn:microsoft.com/office/officeart/2005/8/layout/process4"/>
    <dgm:cxn modelId="{7C330C72-1712-4E9A-8A80-9972BE7362BF}" type="presParOf" srcId="{04F799AC-6124-4721-A617-BE03C537331E}" destId="{32910B20-E1CF-497D-A047-FAFE1DDB0778}" srcOrd="4" destOrd="0" presId="urn:microsoft.com/office/officeart/2005/8/layout/process4"/>
    <dgm:cxn modelId="{08BB91C4-F9D6-4B8C-A50B-91A7C9BB3249}" type="presParOf" srcId="{32910B20-E1CF-497D-A047-FAFE1DDB0778}" destId="{FFCA5720-17D1-4641-9F9E-3331D49F9A78}" srcOrd="0" destOrd="0" presId="urn:microsoft.com/office/officeart/2005/8/layout/process4"/>
    <dgm:cxn modelId="{0F22701C-BF0A-4259-992B-87ECF54502D9}" type="presParOf" srcId="{04F799AC-6124-4721-A617-BE03C537331E}" destId="{9DF05E9D-75FE-44EF-9636-653808563634}" srcOrd="5" destOrd="0" presId="urn:microsoft.com/office/officeart/2005/8/layout/process4"/>
    <dgm:cxn modelId="{93553492-7573-4FCC-B32E-509397F4B15B}" type="presParOf" srcId="{04F799AC-6124-4721-A617-BE03C537331E}" destId="{12FAA940-FB82-42DA-BB16-C0FCCD138CCA}" srcOrd="6" destOrd="0" presId="urn:microsoft.com/office/officeart/2005/8/layout/process4"/>
    <dgm:cxn modelId="{758BBCB9-0A9F-44D1-A283-4E6EC4F13142}" type="presParOf" srcId="{12FAA940-FB82-42DA-BB16-C0FCCD138CCA}" destId="{27513FB7-4F26-430D-A90C-7FDE047FF1B7}" srcOrd="0" destOrd="0" presId="urn:microsoft.com/office/officeart/2005/8/layout/process4"/>
    <dgm:cxn modelId="{44B0C48C-2B2F-4137-93C6-7B7A68F86633}" type="presParOf" srcId="{04F799AC-6124-4721-A617-BE03C537331E}" destId="{7686CEDD-33A8-4550-B9B5-ADEEDB9F9917}" srcOrd="7" destOrd="0" presId="urn:microsoft.com/office/officeart/2005/8/layout/process4"/>
    <dgm:cxn modelId="{9EAB8B54-BBE5-406F-8C92-4E469FEC8BF7}" type="presParOf" srcId="{04F799AC-6124-4721-A617-BE03C537331E}" destId="{71DFA9E9-48FE-4A19-AA2D-48A82FF93C0A}" srcOrd="8" destOrd="0" presId="urn:microsoft.com/office/officeart/2005/8/layout/process4"/>
    <dgm:cxn modelId="{668DE4D8-2959-4636-86D5-C764A884EE59}" type="presParOf" srcId="{71DFA9E9-48FE-4A19-AA2D-48A82FF93C0A}" destId="{A9F22A52-C012-41DE-83B3-21A513F759A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209F-3713-4AA3-87E1-2CAC1945327A}">
      <dsp:nvSpPr>
        <dsp:cNvPr id="0" name=""/>
        <dsp:cNvSpPr/>
      </dsp:nvSpPr>
      <dsp:spPr>
        <a:xfrm>
          <a:off x="0" y="4223997"/>
          <a:ext cx="6447692" cy="692981"/>
        </a:xfrm>
        <a:prstGeom prst="rect">
          <a:avLst/>
        </a:prstGeom>
        <a:solidFill>
          <a:srgbClr val="BE88AD">
            <a:alpha val="32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If the student is an English Learner, are adequate language supports provided to ensure continued progress in reading?</a:t>
          </a:r>
        </a:p>
      </dsp:txBody>
      <dsp:txXfrm>
        <a:off x="0" y="4223997"/>
        <a:ext cx="6447692" cy="692981"/>
      </dsp:txXfrm>
    </dsp:sp>
    <dsp:sp modelId="{D62B6684-EF53-4A70-9CA7-B7749E04916B}">
      <dsp:nvSpPr>
        <dsp:cNvPr id="0" name=""/>
        <dsp:cNvSpPr/>
      </dsp:nvSpPr>
      <dsp:spPr>
        <a:xfrm rot="10800000">
          <a:off x="0" y="3192033"/>
          <a:ext cx="6447692" cy="1065806"/>
        </a:xfrm>
        <a:prstGeom prst="upArrowCallout">
          <a:avLst/>
        </a:prstGeom>
        <a:solidFill>
          <a:srgbClr val="904E7C">
            <a:alpha val="32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Is the student able to maintain grade level competency through Tier 1 instruction alone?</a:t>
          </a:r>
        </a:p>
      </dsp:txBody>
      <dsp:txXfrm rot="10800000">
        <a:off x="0" y="3192033"/>
        <a:ext cx="6447692" cy="692529"/>
      </dsp:txXfrm>
    </dsp:sp>
    <dsp:sp modelId="{FFCA5720-17D1-4641-9F9E-3331D49F9A78}">
      <dsp:nvSpPr>
        <dsp:cNvPr id="0" name=""/>
        <dsp:cNvSpPr/>
      </dsp:nvSpPr>
      <dsp:spPr>
        <a:xfrm rot="10800000">
          <a:off x="0" y="2113174"/>
          <a:ext cx="6447692" cy="1065806"/>
        </a:xfrm>
        <a:prstGeom prst="upArrowCallout">
          <a:avLst/>
        </a:prstGeom>
        <a:solidFill>
          <a:srgbClr val="BE88AD">
            <a:alpha val="32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Do the assessment data align with the additional body of evidence?</a:t>
          </a:r>
        </a:p>
      </dsp:txBody>
      <dsp:txXfrm rot="10800000">
        <a:off x="0" y="2113174"/>
        <a:ext cx="6447692" cy="692529"/>
      </dsp:txXfrm>
    </dsp:sp>
    <dsp:sp modelId="{27513FB7-4F26-430D-A90C-7FDE047FF1B7}">
      <dsp:nvSpPr>
        <dsp:cNvPr id="0" name=""/>
        <dsp:cNvSpPr/>
      </dsp:nvSpPr>
      <dsp:spPr>
        <a:xfrm rot="10800000">
          <a:off x="0" y="1057763"/>
          <a:ext cx="6447692" cy="1065806"/>
        </a:xfrm>
        <a:prstGeom prst="upArrowCallout">
          <a:avLst/>
        </a:prstGeom>
        <a:solidFill>
          <a:srgbClr val="904E7C">
            <a:alpha val="32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Does the student demonstrate reading competency in all subskills measured by the assessment?</a:t>
          </a:r>
        </a:p>
      </dsp:txBody>
      <dsp:txXfrm rot="10800000">
        <a:off x="0" y="1057763"/>
        <a:ext cx="6447692" cy="692529"/>
      </dsp:txXfrm>
    </dsp:sp>
    <dsp:sp modelId="{A9F22A52-C012-41DE-83B3-21A513F759A7}">
      <dsp:nvSpPr>
        <dsp:cNvPr id="0" name=""/>
        <dsp:cNvSpPr/>
      </dsp:nvSpPr>
      <dsp:spPr>
        <a:xfrm rot="10800000">
          <a:off x="0" y="30733"/>
          <a:ext cx="6447692" cy="1065806"/>
        </a:xfrm>
        <a:prstGeom prst="upArrowCallout">
          <a:avLst/>
        </a:prstGeom>
        <a:solidFill>
          <a:srgbClr val="BE88AD">
            <a:alpha val="2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Has the student demonstrated mastery of the minimum competencies consistently, over multiple measures?</a:t>
          </a:r>
        </a:p>
      </dsp:txBody>
      <dsp:txXfrm rot="10800000">
        <a:off x="0" y="30733"/>
        <a:ext cx="6447692" cy="6925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43E59-1D9A-4BF8-A095-1A58A8D3A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273824-8DA1-4C94-8637-675250670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D4E38-B0D5-4B51-AA9E-F6A825C73ED9}" type="datetimeFigureOut">
              <a:rPr lang="en-US" smtClean="0"/>
              <a:t>4/27/2023</a:t>
            </a:fld>
            <a:endParaRPr lang="en-US"/>
          </a:p>
        </p:txBody>
      </p:sp>
      <p:sp>
        <p:nvSpPr>
          <p:cNvPr id="4" name="Footer Placeholder 3">
            <a:extLst>
              <a:ext uri="{FF2B5EF4-FFF2-40B4-BE49-F238E27FC236}">
                <a16:creationId xmlns:a16="http://schemas.microsoft.com/office/drawing/2014/main" id="{3BA50453-D508-4D5F-AAC2-6FF8D977FA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ED8A4-12EC-4D9B-8209-E8466D33C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43D36-1B74-49DF-B1EC-6B7DACB6FE8A}" type="slidenum">
              <a:rPr lang="en-US" smtClean="0"/>
              <a:t>‹#›</a:t>
            </a:fld>
            <a:endParaRPr lang="en-US"/>
          </a:p>
        </p:txBody>
      </p:sp>
    </p:spTree>
    <p:extLst>
      <p:ext uri="{BB962C8B-B14F-4D97-AF65-F5344CB8AC3E}">
        <p14:creationId xmlns:p14="http://schemas.microsoft.com/office/powerpoint/2010/main" val="87105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e.state.co.us/coloradoliteracy/exitingareadpla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e.state.co.us/coloradoliteracy/elsrliteracyteam-officehou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Welcome the READ Act office hours, we’re glad you could join us today to talk about Exiting a Student from a READ Plan.</a:t>
            </a:r>
            <a:endParaRPr/>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guidance document titled “Exiting a Student from a READ Plan” can be found on the READ Act webpage by clicking on “Resources” and then “READ Plans in the drop down menu. This will take you to a page of READ plan resources, including the Exiting a Student from a READ plan document we are highlighting today.</a:t>
            </a:r>
          </a:p>
          <a:p>
            <a:endParaRPr lang="en-US"/>
          </a:p>
          <a:p>
            <a:r>
              <a:rPr lang="en-US"/>
              <a:t>Put link in chat:</a:t>
            </a:r>
          </a:p>
          <a:p>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hlinkClick r:id="rId3"/>
              </a:rPr>
              <a:t>https://www.cde.state.co.us/coloradoliteracy/exitingareadplan</a:t>
            </a:r>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402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begin by answering some frequently asked questions that arise around Exiting Students from a READ plan.  Then we will have time for specific questions you may have that are not addressed in these slides.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82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question is:  “How is reading competency determined in grades K-3?”</a:t>
            </a:r>
          </a:p>
          <a:p>
            <a:endParaRPr lang="en-US"/>
          </a:p>
          <a:p>
            <a:r>
              <a:rPr lang="en-US"/>
              <a:t>Reading competency is determined by the scores on the approved interim reading assessment and a body of evidence that demonstrates mastery of the Minimum Reading Competency Skill levels for the student’s grade level.  </a:t>
            </a:r>
          </a:p>
          <a:p>
            <a:endParaRPr lang="en-US"/>
          </a:p>
          <a:p>
            <a:r>
              <a:rPr lang="en-US"/>
              <a:t>For your reference, I’ll put the link to the Minimum competency skill levels matrix in the chat; it’s also on the bottom of this slide:</a:t>
            </a:r>
          </a:p>
          <a:p>
            <a:endParaRPr lang="en-US"/>
          </a:p>
          <a:p>
            <a:r>
              <a:rPr lang="en-US"/>
              <a:t>http://www.cde.state.co.us/coloradoliteracy/minimumcompetencylinkedmatrix</a:t>
            </a:r>
          </a:p>
          <a:p>
            <a:endParaRPr lang="en-US"/>
          </a:p>
          <a:p>
            <a:endParaRPr lang="en-US"/>
          </a:p>
          <a:p>
            <a:r>
              <a:rPr lang="en-US"/>
              <a:t>The body of evidence can include examples of classroom work and assessments, adopted school readiness assessments, additional formative or summative assessments, and for English Learners, the BoE also includes score on Access for ELLs and any native language reading assessment data that may be available.</a:t>
            </a:r>
          </a:p>
          <a:p>
            <a:endParaRPr lang="en-US"/>
          </a:p>
          <a:p>
            <a:endParaRPr lang="en-US"/>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72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question is :</a:t>
            </a:r>
          </a:p>
          <a:p>
            <a:endParaRPr lang="en-US"/>
          </a:p>
          <a:p>
            <a:r>
              <a:rPr lang="en-US"/>
              <a:t>Can a student be exited from a READ plan based on the BoE if the student does not score at/above benchmark on the interim assessment?</a:t>
            </a:r>
          </a:p>
          <a:p>
            <a:endParaRPr lang="en-US"/>
          </a:p>
          <a:p>
            <a:r>
              <a:rPr lang="en-US"/>
              <a:t>The answer to this is no. The interim assessment is a critical component for determining grade level reading competency. The approved assessments are directly aligned to the minimum skill competencies, and student must score at/above benchmark on the interim assessment to consider exiting the student from the READ plan.</a:t>
            </a:r>
          </a:p>
          <a:p>
            <a:endParaRPr lang="en-US"/>
          </a:p>
          <a:p>
            <a:r>
              <a:rPr lang="en-US"/>
              <a:t>Remember, when exiting a student from a READ plan, we want to be confident that student has the skills needed to continue to maintain progress reading at grade level without additional supports.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03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few questions pertain to considerations for exiting a read plan.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68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What needs to be considered before a child may be exited from a READ plan?</a:t>
            </a:r>
          </a:p>
          <a:p>
            <a:endParaRPr lang="en-US"/>
          </a:p>
          <a:p>
            <a:r>
              <a:rPr lang="en-US"/>
              <a:t>While the interim assessment score is an important factor, we want to think about a variety of considerations before determining that a child is ready to be exited from a READ plan.</a:t>
            </a:r>
          </a:p>
          <a:p>
            <a:endParaRPr lang="en-US"/>
          </a:p>
          <a:p>
            <a:r>
              <a:rPr lang="en-US"/>
              <a:t>(read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28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Who is responsible for creating and communicating procedures for exiting a READ plan in my district?</a:t>
            </a:r>
          </a:p>
          <a:p>
            <a:endParaRPr lang="en-US"/>
          </a:p>
          <a:p>
            <a:r>
              <a:rPr lang="en-US"/>
              <a:t>The local education provider is responsible for adopting its own procedures that comply with the requirements of the READ Act, and this can include specific procedures for exiting a READ plan.  in most cases the Local Education Provider means the District, but can also be a board of cooperative services, a district charter school or an institute charter school, depending on your situation.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96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few questions pertain directly to the process for exiting a READ plan.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4450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question is:  What do we do once it has been determined that a student has reached grade level reading competency and will be removed from the READ plan?</a:t>
            </a:r>
          </a:p>
          <a:p>
            <a:endParaRPr lang="en-US"/>
          </a:p>
          <a:p>
            <a:r>
              <a:rPr lang="en-US"/>
              <a:t>(Read bullets)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636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question is: What if a student is exited from a READ plan and later is determined to have an SRD?</a:t>
            </a:r>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17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d0cccbd173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d0cccbd173_0_1: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Speaker Notes:</a:t>
            </a:r>
            <a:endParaRPr b="1"/>
          </a:p>
          <a:p>
            <a:pPr marL="0" lvl="0" indent="0" algn="l" rtl="0">
              <a:lnSpc>
                <a:spcPct val="100000"/>
              </a:lnSpc>
              <a:spcBef>
                <a:spcPts val="0"/>
              </a:spcBef>
              <a:spcAft>
                <a:spcPts val="0"/>
              </a:spcAft>
              <a:buNone/>
            </a:pPr>
            <a:endParaRPr lang="en-US"/>
          </a:p>
          <a:p>
            <a:pPr algn="l" rtl="0" fontAlgn="base"/>
            <a:r>
              <a:rPr lang="en-US" b="0" i="0" u="none" strike="noStrike">
                <a:solidFill>
                  <a:srgbClr val="000000"/>
                </a:solidFill>
                <a:effectLst/>
                <a:latin typeface="Calibri" panose="020F0502020204030204" pitchFamily="34" charset="0"/>
              </a:rPr>
              <a:t>Hosting this session today… (introduce selves)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the box on the right side of the screen you can see the dates, topics for the upcoming office hours sessions for the next several months.</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 can register to attend any of these virtual sessions, access related guidance documents and submit topic specific questions on the READ Act website. We will be adjusting and adding new times for upcoming sessions to accommodate for varying needs, so please be on the lookout for those options. The link to the office hours registration page is at the bottom of this slide.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lvl="0" indent="0" algn="l" rtl="0">
              <a:lnSpc>
                <a:spcPct val="100000"/>
              </a:lnSpc>
              <a:spcBef>
                <a:spcPts val="0"/>
              </a:spcBef>
              <a:spcAft>
                <a:spcPts val="0"/>
              </a:spcAft>
              <a:buNone/>
            </a:pPr>
            <a:endParaRPr lang="en-US"/>
          </a:p>
          <a:p>
            <a:pPr marL="0" lvl="0" indent="0" algn="l" rtl="0">
              <a:lnSpc>
                <a:spcPct val="100000"/>
              </a:lnSpc>
              <a:spcBef>
                <a:spcPts val="0"/>
              </a:spcBef>
              <a:spcAft>
                <a:spcPts val="0"/>
              </a:spcAft>
              <a:buNone/>
            </a:pPr>
            <a:r>
              <a:rPr lang="en-US"/>
              <a:t>Put in chat: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hlinkClick r:id="rId3"/>
              </a:rPr>
              <a:t>http://www.cde.state.co.us/coloradoliteracy/elsrliteracyteam-officehours</a:t>
            </a:r>
            <a:endParaRPr lang="en-US" sz="1200"/>
          </a:p>
          <a:p>
            <a:pPr marL="0" lvl="0" indent="0" algn="l" rtl="0">
              <a:lnSpc>
                <a:spcPct val="100000"/>
              </a:lnSpc>
              <a:spcBef>
                <a:spcPts val="0"/>
              </a:spcBef>
              <a:spcAft>
                <a:spcPts val="0"/>
              </a:spcAft>
              <a:buNone/>
            </a:pPr>
            <a:endParaRPr/>
          </a:p>
        </p:txBody>
      </p:sp>
      <p:sp>
        <p:nvSpPr>
          <p:cNvPr id="944" name="Google Shape;944;gd0cccbd173_0_1:notes"/>
          <p:cNvSpPr txBox="1">
            <a:spLocks noGrp="1"/>
          </p:cNvSpPr>
          <p:nvPr>
            <p:ph type="sldNum" idx="12"/>
          </p:nvPr>
        </p:nvSpPr>
        <p:spPr>
          <a:xfrm>
            <a:off x="3978133"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the last question is: “What is the process for exiting a student from a READ plan beyond 3</a:t>
            </a:r>
            <a:r>
              <a:rPr lang="en-US" baseline="30000"/>
              <a:t>rd</a:t>
            </a:r>
            <a:r>
              <a:rPr lang="en-US"/>
              <a:t> grade?</a:t>
            </a:r>
          </a:p>
          <a:p>
            <a:endParaRPr lang="en-US"/>
          </a:p>
          <a:p>
            <a:r>
              <a:rPr lang="en-US"/>
              <a:t>Its important to know that the process does not change. We still have to be able to demonstrate that a student has reached grade level competency, that they have mastered the Minimum Skill Competencies and that the body of evidence supports that they are reading on grade level. </a:t>
            </a:r>
          </a:p>
          <a:p>
            <a:endParaRPr lang="en-US"/>
          </a:p>
          <a:p>
            <a:r>
              <a:rPr lang="en-US"/>
              <a:t>However, the assessments schools use and some parts of the body of evidence used to determine reading competency may differ.</a:t>
            </a:r>
          </a:p>
          <a:p>
            <a:endParaRPr lang="en-US"/>
          </a:p>
          <a:p>
            <a:r>
              <a:rPr lang="en-US"/>
              <a:t>We are currently finalizing guidance for districts for exiting students from a READ plan beyond 3</a:t>
            </a:r>
            <a:r>
              <a:rPr lang="en-US" baseline="30000"/>
              <a:t>rd</a:t>
            </a:r>
            <a:r>
              <a:rPr lang="en-US"/>
              <a:t> grade.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26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d0cccbd173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d0cccbd173_0_1: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(Put in breakout room with consultants if there are enough participants. If not, these reflection questions can be presented to the whole group)</a:t>
            </a: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We are going to take a moment to break into smaller groups to have some time for discussion. There will be a CDE consultant in each breakout room to facilitate the conversation and gather questions to bring back to the whole group.</a:t>
            </a: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We will spend 5 minutes in breakout rooms discussing these questions:  </a:t>
            </a:r>
            <a:endParaRPr b="1"/>
          </a:p>
          <a:p>
            <a:pPr marL="0" lvl="0" indent="0" algn="l" rtl="0">
              <a:lnSpc>
                <a:spcPct val="100000"/>
              </a:lnSpc>
              <a:spcBef>
                <a:spcPts val="0"/>
              </a:spcBef>
              <a:spcAft>
                <a:spcPts val="0"/>
              </a:spcAft>
              <a:buNone/>
            </a:pPr>
            <a:endParaRPr/>
          </a:p>
        </p:txBody>
      </p:sp>
      <p:sp>
        <p:nvSpPr>
          <p:cNvPr id="944" name="Google Shape;944;gd0cccbd173_0_1:notes"/>
          <p:cNvSpPr txBox="1">
            <a:spLocks noGrp="1"/>
          </p:cNvSpPr>
          <p:nvPr>
            <p:ph type="sldNum" idx="12"/>
          </p:nvPr>
        </p:nvSpPr>
        <p:spPr>
          <a:xfrm>
            <a:off x="3978133"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06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d0cccbd173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d0cccbd173_0_1: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Speaker Notes:</a:t>
            </a:r>
            <a:endParaRPr b="1"/>
          </a:p>
          <a:p>
            <a:pPr marL="0" lvl="0" indent="0" algn="l" rtl="0">
              <a:lnSpc>
                <a:spcPct val="100000"/>
              </a:lnSpc>
              <a:spcBef>
                <a:spcPts val="0"/>
              </a:spcBef>
              <a:spcAft>
                <a:spcPts val="0"/>
              </a:spcAft>
              <a:buNone/>
            </a:pPr>
            <a:endParaRPr/>
          </a:p>
        </p:txBody>
      </p:sp>
      <p:sp>
        <p:nvSpPr>
          <p:cNvPr id="944" name="Google Shape;944;gd0cccbd173_0_1:notes"/>
          <p:cNvSpPr txBox="1">
            <a:spLocks noGrp="1"/>
          </p:cNvSpPr>
          <p:nvPr>
            <p:ph type="sldNum" idx="12"/>
          </p:nvPr>
        </p:nvSpPr>
        <p:spPr>
          <a:xfrm>
            <a:off x="3978133"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091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330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3917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22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cc80f4f4ae_0_8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cc80f4f4ae_0_81:notes"/>
          <p:cNvSpPr txBox="1">
            <a:spLocks noGrp="1"/>
          </p:cNvSpPr>
          <p:nvPr>
            <p:ph type="body" idx="1"/>
          </p:nvPr>
        </p:nvSpPr>
        <p:spPr>
          <a:xfrm>
            <a:off x="702310" y="4480005"/>
            <a:ext cx="5618400" cy="3665400"/>
          </a:xfrm>
          <a:prstGeom prst="rect">
            <a:avLst/>
          </a:prstGeom>
          <a:noFill/>
          <a:ln>
            <a:noFill/>
          </a:ln>
        </p:spPr>
        <p:txBody>
          <a:bodyPr spcFirstLastPara="1" wrap="square" lIns="93125" tIns="46575" rIns="93125" bIns="46575" anchor="t" anchorCtr="0">
            <a:noAutofit/>
          </a:bodyPr>
          <a:lstStyle/>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100" u="sng"/>
              <a:t>Image:</a:t>
            </a:r>
            <a:endParaRPr sz="1100" u="sng"/>
          </a:p>
          <a:p>
            <a:pPr marL="466586" lvl="0" indent="-304968" algn="l" rtl="0">
              <a:lnSpc>
                <a:spcPct val="100000"/>
              </a:lnSpc>
              <a:spcBef>
                <a:spcPts val="0"/>
              </a:spcBef>
              <a:spcAft>
                <a:spcPts val="0"/>
              </a:spcAft>
              <a:buSzPts val="1100"/>
              <a:buChar char="●"/>
            </a:pPr>
            <a:r>
              <a:rPr lang="en-US" sz="1100"/>
              <a:t>Image from: http://www.picpedia.org/highway-signs/a/agenda.html </a:t>
            </a:r>
            <a:endParaRPr sz="1100"/>
          </a:p>
        </p:txBody>
      </p:sp>
      <p:sp>
        <p:nvSpPr>
          <p:cNvPr id="952" name="Google Shape;952;gcc80f4f4ae_0_81:notes"/>
          <p:cNvSpPr txBox="1">
            <a:spLocks noGrp="1"/>
          </p:cNvSpPr>
          <p:nvPr>
            <p:ph type="sldNum" idx="12"/>
          </p:nvPr>
        </p:nvSpPr>
        <p:spPr>
          <a:xfrm>
            <a:off x="3978133" y="8842030"/>
            <a:ext cx="3043200" cy="467100"/>
          </a:xfrm>
          <a:prstGeom prst="rect">
            <a:avLst/>
          </a:prstGeom>
          <a:noFill/>
          <a:ln>
            <a:noFill/>
          </a:ln>
        </p:spPr>
        <p:txBody>
          <a:bodyPr spcFirstLastPara="1" wrap="square" lIns="93125" tIns="46575" rIns="9312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152400" lvl="0" indent="0" algn="l" rtl="0">
              <a:spcBef>
                <a:spcPts val="0"/>
              </a:spcBef>
              <a:spcAft>
                <a:spcPts val="0"/>
              </a:spcAft>
              <a:buClr>
                <a:schemeClr val="dk1"/>
              </a:buClr>
              <a:buSzPts val="1400"/>
              <a:buFont typeface="Arial"/>
              <a:buNone/>
            </a:pPr>
            <a:r>
              <a:rPr lang="en-US" sz="1100" b="1"/>
              <a:t>Speaker notes:</a:t>
            </a:r>
          </a:p>
          <a:p>
            <a:pPr marL="152400" lvl="0" indent="0" algn="l" rtl="0">
              <a:spcBef>
                <a:spcPts val="0"/>
              </a:spcBef>
              <a:spcAft>
                <a:spcPts val="0"/>
              </a:spcAft>
              <a:buClr>
                <a:schemeClr val="dk1"/>
              </a:buClr>
              <a:buSzPts val="1400"/>
              <a:buFont typeface="Arial"/>
              <a:buNone/>
            </a:pPr>
            <a:endParaRPr lang="en-US" sz="1100" b="1"/>
          </a:p>
          <a:p>
            <a:pPr marL="152400" lvl="0" indent="0" algn="l" rtl="0">
              <a:spcBef>
                <a:spcPts val="0"/>
              </a:spcBef>
              <a:spcAft>
                <a:spcPts val="0"/>
              </a:spcAft>
              <a:buClr>
                <a:schemeClr val="dk1"/>
              </a:buClr>
              <a:buSzPts val="1400"/>
              <a:buFont typeface="Arial"/>
              <a:buNone/>
            </a:pPr>
            <a:r>
              <a:rPr lang="en-US" sz="1100" b="1"/>
              <a:t>J</a:t>
            </a:r>
            <a:r>
              <a:rPr lang="en-US" sz="1100" b="0"/>
              <a:t>ust a brief overview of the READ Act, which</a:t>
            </a:r>
            <a:r>
              <a:rPr lang="en-US" sz="1100" b="1"/>
              <a:t> </a:t>
            </a:r>
            <a:r>
              <a:rPr lang="en-US" sz="1100"/>
              <a:t>was passed by the Colorado legislature in 2012</a:t>
            </a:r>
          </a:p>
          <a:p>
            <a:pPr marL="469900" lvl="0" indent="-298450" algn="l" rtl="0">
              <a:spcBef>
                <a:spcPts val="400"/>
              </a:spcBef>
              <a:spcAft>
                <a:spcPts val="0"/>
              </a:spcAft>
              <a:buClr>
                <a:schemeClr val="dk1"/>
              </a:buClr>
              <a:buSzPts val="1100"/>
              <a:buChar char="●"/>
            </a:pPr>
            <a:r>
              <a:rPr lang="en-US" sz="1100"/>
              <a:t>The READ Act focuses on literacy development for kindergarteners through third-graders - especially for students at risk for not reading at grade level by the end of third grade.</a:t>
            </a:r>
          </a:p>
          <a:p>
            <a:pPr marL="469900" lvl="0" indent="-298450" algn="l" rtl="0">
              <a:spcBef>
                <a:spcPts val="400"/>
              </a:spcBef>
              <a:spcAft>
                <a:spcPts val="0"/>
              </a:spcAft>
              <a:buClr>
                <a:schemeClr val="dk1"/>
              </a:buClr>
              <a:buSzPts val="1100"/>
              <a:buChar char="●"/>
            </a:pPr>
            <a:r>
              <a:rPr lang="en-US" sz="1100"/>
              <a:t>The READ Act is preventative in</a:t>
            </a: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nature</a:t>
            </a:r>
            <a:r>
              <a:rPr lang="en-US" sz="1100"/>
              <a:t>:</a:t>
            </a:r>
          </a:p>
          <a:p>
            <a:pPr marL="914400" lvl="1" indent="-298450" algn="l" rtl="0">
              <a:spcBef>
                <a:spcPts val="400"/>
              </a:spcBef>
              <a:spcAft>
                <a:spcPts val="0"/>
              </a:spcAft>
              <a:buClr>
                <a:schemeClr val="dk1"/>
              </a:buClr>
              <a:buSzPts val="1100"/>
              <a:buChar char="○"/>
            </a:pPr>
            <a:r>
              <a:rPr lang="en-US" sz="1100"/>
              <a:t>The READ Act requires that all school districts ensure that students in K-3rd grade receive scientifically and evidence-based reading instruction</a:t>
            </a:r>
          </a:p>
          <a:p>
            <a:pPr marL="914400" lvl="1" indent="-298450" algn="l" rtl="0">
              <a:spcBef>
                <a:spcPts val="400"/>
              </a:spcBef>
              <a:spcAft>
                <a:spcPts val="0"/>
              </a:spcAft>
              <a:buClr>
                <a:schemeClr val="dk1"/>
              </a:buClr>
              <a:buSzPts val="1100"/>
              <a:buChar char="○"/>
            </a:pPr>
            <a:r>
              <a:rPr lang="en-US" sz="1100"/>
              <a:t>The READ Act requires teachers to </a:t>
            </a:r>
            <a:r>
              <a:rPr lang="en-US" sz="1100" b="1"/>
              <a:t>assess</a:t>
            </a:r>
            <a:r>
              <a:rPr lang="en-US" sz="1100"/>
              <a:t> the literacy development of K-3rd grade students in order to identify early those student who struggle or may struggle with learning to read.</a:t>
            </a:r>
            <a:r>
              <a:rPr lang="en-US" sz="1100" strike="sngStrike"/>
              <a:t> </a:t>
            </a:r>
          </a:p>
          <a:p>
            <a:pPr marL="914400" lvl="1" indent="-298450" algn="l" rtl="0">
              <a:spcBef>
                <a:spcPts val="400"/>
              </a:spcBef>
              <a:spcAft>
                <a:spcPts val="0"/>
              </a:spcAft>
              <a:buClr>
                <a:schemeClr val="dk1"/>
              </a:buClr>
              <a:buSzPts val="1100"/>
              <a:buChar char="○"/>
            </a:pPr>
            <a:r>
              <a:rPr lang="en-US" sz="1100"/>
              <a:t>The READ Act also </a:t>
            </a:r>
            <a:r>
              <a:rPr lang="en-US" sz="1100" b="1"/>
              <a:t>requires the development and implementation of individual intervention plans (READ Plans)</a:t>
            </a:r>
            <a:r>
              <a:rPr lang="en-US" sz="1100"/>
              <a:t> for students who are identified as having a significant reading deficiency.  </a:t>
            </a:r>
            <a:endParaRPr lang="en-US" sz="1100">
              <a:solidFill>
                <a:srgbClr val="333333"/>
              </a:solidFill>
              <a:highlight>
                <a:schemeClr val="lt1"/>
              </a:highlight>
              <a:latin typeface="Arial"/>
              <a:ea typeface="Arial"/>
              <a:cs typeface="Arial"/>
              <a:sym typeface="Arial"/>
            </a:endParaRPr>
          </a:p>
          <a:p>
            <a:pPr marL="914400" lvl="1" indent="-298450" algn="l" rtl="0">
              <a:spcBef>
                <a:spcPts val="400"/>
              </a:spcBef>
              <a:spcAft>
                <a:spcPts val="0"/>
              </a:spcAft>
              <a:buClr>
                <a:schemeClr val="dk1"/>
              </a:buClr>
              <a:buSzPts val="1100"/>
              <a:buChar char="○"/>
            </a:pPr>
            <a:r>
              <a:rPr lang="en-US" sz="1100" b="1"/>
              <a:t>Parent communication</a:t>
            </a:r>
            <a:r>
              <a:rPr lang="en-US" sz="1100"/>
              <a:t> is also apart of the READ Act.  Under the READ Act, parents and school personnel should make decisions collaboratively throughout the READ Plan implementation process.</a:t>
            </a:r>
          </a:p>
          <a:p>
            <a:pPr marL="1371600" lvl="2" indent="-298450" algn="l" rtl="0">
              <a:spcBef>
                <a:spcPts val="400"/>
              </a:spcBef>
              <a:spcAft>
                <a:spcPts val="0"/>
              </a:spcAft>
              <a:buClr>
                <a:schemeClr val="dk1"/>
              </a:buClr>
              <a:buSzPts val="1100"/>
              <a:buChar char="○"/>
            </a:pPr>
            <a:r>
              <a:rPr lang="en-US" sz="1100"/>
              <a:t>Parents should receive regular, ongoing updates from the student’s teacher concerning results of the intervention instruction and the student’s progress in achieving reading competency</a:t>
            </a:r>
          </a:p>
          <a:p>
            <a:pPr marL="914400" lvl="1" indent="-298450" algn="l" rtl="0">
              <a:spcBef>
                <a:spcPts val="400"/>
              </a:spcBef>
              <a:spcAft>
                <a:spcPts val="0"/>
              </a:spcAft>
              <a:buClr>
                <a:schemeClr val="dk1"/>
              </a:buClr>
              <a:buSzPts val="1100"/>
              <a:buChar char="○"/>
            </a:pPr>
            <a:r>
              <a:rPr lang="en-US" sz="1100"/>
              <a:t>As we know that teacher knowledge and practice are critical and in 2019 the amended the READ Act to require all K-3rd grade teachers receive training in evidence-based practices in teaching reading.</a:t>
            </a:r>
          </a:p>
          <a:p>
            <a:pPr marL="457200" lvl="0" indent="-298450" algn="l" rtl="0">
              <a:spcBef>
                <a:spcPts val="400"/>
              </a:spcBef>
              <a:spcAft>
                <a:spcPts val="0"/>
              </a:spcAft>
              <a:buClr>
                <a:schemeClr val="dk1"/>
              </a:buClr>
              <a:buSzPts val="1100"/>
              <a:buChar char="●"/>
            </a:pPr>
            <a:r>
              <a:rPr lang="en-US" sz="1100"/>
              <a:t>Again, the READ Act is about prevention.  </a:t>
            </a:r>
          </a:p>
          <a:p>
            <a:pPr marL="0" lvl="0" indent="0" algn="l" rtl="0">
              <a:spcBef>
                <a:spcPts val="400"/>
              </a:spcBef>
              <a:spcAft>
                <a:spcPts val="0"/>
              </a:spcAft>
              <a:buNone/>
            </a:pPr>
            <a:endParaRPr lang="en-US"/>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a:t>The Colorado READ Act has specific sections that address READ plans. Section 22-7-12006 states that “each local education provider shall ensure that a teacher continues to revise and implement a student’s READ plan until the student attains reading competency, regardless of the student’s grade level and regardless of whether the student was enrolled with the local education provider when the READ plan was originally created.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845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Rules for the administration of the READ Act also state that student progress shall be monitored using the interim assessment and by collecting a body of evidence that demonstrates student progress toward the Minimum Competency Skill levels. Once a student demonstrates grade level competency, he or she may be removed from a READ plan.</a:t>
            </a:r>
          </a:p>
          <a:p>
            <a:endParaRPr lang="en-US"/>
          </a:p>
          <a:p>
            <a:r>
              <a:rPr lang="en-US"/>
              <a:t>READ Act Rule also outlines a requirement for CDE to provide guidance on how to determine when a student demonstrates grade level competency and should be removed from a READ plan. This is the guidance we will be discussing today.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86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a:stretch/>
        </p:blipFill>
        <p:spPr>
          <a:xfrm>
            <a:off x="8" y="4"/>
            <a:ext cx="9143982" cy="1371597"/>
          </a:xfrm>
          <a:prstGeom prst="rect">
            <a:avLst/>
          </a:prstGeom>
          <a:noFill/>
          <a:ln>
            <a:noFill/>
          </a:ln>
        </p:spPr>
      </p:pic>
      <p:sp>
        <p:nvSpPr>
          <p:cNvPr id="90" name="Google Shape;90;p1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92" name="Google Shape;92;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93" name="Google Shape;93;p16"/>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6" name="Google Shape;96;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97" name="Google Shape;97;p17"/>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8" name="Google Shape;98;p17"/>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2">
            <a:alphaModFix/>
          </a:blip>
          <a:srcRect/>
          <a:stretch/>
        </p:blipFill>
        <p:spPr>
          <a:xfrm>
            <a:off x="13" y="0"/>
            <a:ext cx="9143975" cy="1371596"/>
          </a:xfrm>
          <a:prstGeom prst="rect">
            <a:avLst/>
          </a:prstGeom>
          <a:noFill/>
          <a:ln>
            <a:noFill/>
          </a:ln>
        </p:spPr>
      </p:pic>
      <p:sp>
        <p:nvSpPr>
          <p:cNvPr id="112" name="Google Shape;112;p2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114" name="Google Shape;114;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15" name="Google Shape;115;p20"/>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18"/>
        <p:cNvGrpSpPr/>
        <p:nvPr/>
      </p:nvGrpSpPr>
      <p:grpSpPr>
        <a:xfrm>
          <a:off x="0" y="0"/>
          <a:ext cx="0" cy="0"/>
          <a:chOff x="0" y="0"/>
          <a:chExt cx="0" cy="0"/>
        </a:xfrm>
      </p:grpSpPr>
      <p:pic>
        <p:nvPicPr>
          <p:cNvPr id="119" name="Google Shape;119;p2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20" name="Google Shape;120;p22"/>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dk1"/>
              </a:buClr>
              <a:buSzPts val="5400"/>
              <a:buFont typeface="Arial"/>
              <a:buNone/>
              <a:defRPr sz="405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2400"/>
              <a:buNone/>
              <a:defRPr sz="1800">
                <a:latin typeface="Trebuchet MS"/>
                <a:ea typeface="Trebuchet MS"/>
                <a:cs typeface="Trebuchet MS"/>
                <a:sym typeface="Trebuchet MS"/>
              </a:defRPr>
            </a:lvl1pPr>
            <a:lvl2pPr lvl="1" algn="ctr" rtl="0">
              <a:lnSpc>
                <a:spcPct val="90000"/>
              </a:lnSpc>
              <a:spcBef>
                <a:spcPts val="375"/>
              </a:spcBef>
              <a:spcAft>
                <a:spcPts val="0"/>
              </a:spcAft>
              <a:buClr>
                <a:schemeClr val="dk1"/>
              </a:buClr>
              <a:buSzPts val="2000"/>
              <a:buNone/>
              <a:defRPr sz="1500"/>
            </a:lvl2pPr>
            <a:lvl3pPr lvl="2" algn="ctr" rtl="0">
              <a:lnSpc>
                <a:spcPct val="90000"/>
              </a:lnSpc>
              <a:spcBef>
                <a:spcPts val="375"/>
              </a:spcBef>
              <a:spcAft>
                <a:spcPts val="0"/>
              </a:spcAft>
              <a:buClr>
                <a:schemeClr val="dk1"/>
              </a:buClr>
              <a:buSzPts val="1800"/>
              <a:buNone/>
              <a:defRPr sz="1350"/>
            </a:lvl3pPr>
            <a:lvl4pPr lvl="3" algn="ctr" rtl="0">
              <a:lnSpc>
                <a:spcPct val="90000"/>
              </a:lnSpc>
              <a:spcBef>
                <a:spcPts val="375"/>
              </a:spcBef>
              <a:spcAft>
                <a:spcPts val="0"/>
              </a:spcAft>
              <a:buClr>
                <a:schemeClr val="dk1"/>
              </a:buClr>
              <a:buSzPts val="1600"/>
              <a:buNone/>
              <a:defRPr sz="1200"/>
            </a:lvl4pPr>
            <a:lvl5pPr lvl="4" algn="ctr" rtl="0">
              <a:lnSpc>
                <a:spcPct val="90000"/>
              </a:lnSpc>
              <a:spcBef>
                <a:spcPts val="375"/>
              </a:spcBef>
              <a:spcAft>
                <a:spcPts val="0"/>
              </a:spcAft>
              <a:buClr>
                <a:schemeClr val="dk1"/>
              </a:buClr>
              <a:buSzPts val="160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122" name="Google Shape;122;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b="0" i="0" u="none" strike="noStrike" cap="none">
                <a:solidFill>
                  <a:srgbClr val="888888"/>
                </a:solidFill>
                <a:latin typeface="Calibri"/>
                <a:ea typeface="Calibri"/>
                <a:cs typeface="Calibri"/>
                <a:sym typeface="Calibri"/>
              </a:defRPr>
            </a:lvl1pPr>
            <a:lvl2pPr marL="0" lvl="1" indent="0" algn="ctr" rtl="0">
              <a:spcBef>
                <a:spcPts val="0"/>
              </a:spcBef>
              <a:buNone/>
              <a:defRPr sz="900" b="0" i="0" u="none" strike="noStrike" cap="none">
                <a:solidFill>
                  <a:srgbClr val="888888"/>
                </a:solidFill>
                <a:latin typeface="Calibri"/>
                <a:ea typeface="Calibri"/>
                <a:cs typeface="Calibri"/>
                <a:sym typeface="Calibri"/>
              </a:defRPr>
            </a:lvl2pPr>
            <a:lvl3pPr marL="0" lvl="2" indent="0" algn="ctr" rtl="0">
              <a:spcBef>
                <a:spcPts val="0"/>
              </a:spcBef>
              <a:buNone/>
              <a:defRPr sz="900" b="0" i="0" u="none" strike="noStrike" cap="none">
                <a:solidFill>
                  <a:srgbClr val="888888"/>
                </a:solidFill>
                <a:latin typeface="Calibri"/>
                <a:ea typeface="Calibri"/>
                <a:cs typeface="Calibri"/>
                <a:sym typeface="Calibri"/>
              </a:defRPr>
            </a:lvl3pPr>
            <a:lvl4pPr marL="0" lvl="3" indent="0" algn="ctr" rtl="0">
              <a:spcBef>
                <a:spcPts val="0"/>
              </a:spcBef>
              <a:buNone/>
              <a:defRPr sz="900" b="0" i="0" u="none" strike="noStrike" cap="none">
                <a:solidFill>
                  <a:srgbClr val="888888"/>
                </a:solidFill>
                <a:latin typeface="Calibri"/>
                <a:ea typeface="Calibri"/>
                <a:cs typeface="Calibri"/>
                <a:sym typeface="Calibri"/>
              </a:defRPr>
            </a:lvl4pPr>
            <a:lvl5pPr marL="0" lvl="4" indent="0" algn="ctr" rtl="0">
              <a:spcBef>
                <a:spcPts val="0"/>
              </a:spcBef>
              <a:buNone/>
              <a:defRPr sz="900" b="0" i="0" u="none" strike="noStrike" cap="none">
                <a:solidFill>
                  <a:srgbClr val="888888"/>
                </a:solidFill>
                <a:latin typeface="Calibri"/>
                <a:ea typeface="Calibri"/>
                <a:cs typeface="Calibri"/>
                <a:sym typeface="Calibri"/>
              </a:defRPr>
            </a:lvl5pPr>
            <a:lvl6pPr marL="0" lvl="5" indent="0" algn="ctr" rtl="0">
              <a:spcBef>
                <a:spcPts val="0"/>
              </a:spcBef>
              <a:buNone/>
              <a:defRPr sz="900" b="0" i="0" u="none" strike="noStrike" cap="none">
                <a:solidFill>
                  <a:srgbClr val="888888"/>
                </a:solidFill>
                <a:latin typeface="Calibri"/>
                <a:ea typeface="Calibri"/>
                <a:cs typeface="Calibri"/>
                <a:sym typeface="Calibri"/>
              </a:defRPr>
            </a:lvl6pPr>
            <a:lvl7pPr marL="0" lvl="6" indent="0" algn="ctr" rtl="0">
              <a:spcBef>
                <a:spcPts val="0"/>
              </a:spcBef>
              <a:buNone/>
              <a:defRPr sz="900" b="0" i="0" u="none" strike="noStrike" cap="none">
                <a:solidFill>
                  <a:srgbClr val="888888"/>
                </a:solidFill>
                <a:latin typeface="Calibri"/>
                <a:ea typeface="Calibri"/>
                <a:cs typeface="Calibri"/>
                <a:sym typeface="Calibri"/>
              </a:defRPr>
            </a:lvl7pPr>
            <a:lvl8pPr marL="0" lvl="7" indent="0" algn="ctr" rtl="0">
              <a:spcBef>
                <a:spcPts val="0"/>
              </a:spcBef>
              <a:buNone/>
              <a:defRPr sz="900" b="0" i="0" u="none" strike="noStrike" cap="none">
                <a:solidFill>
                  <a:srgbClr val="888888"/>
                </a:solidFill>
                <a:latin typeface="Calibri"/>
                <a:ea typeface="Calibri"/>
                <a:cs typeface="Calibri"/>
                <a:sym typeface="Calibri"/>
              </a:defRPr>
            </a:lvl8pPr>
            <a:lvl9pPr marL="0" lvl="8" indent="0" algn="ct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23" name="Google Shape;123;p22"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7" name="Google Shape;127;p2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8" name="Google Shape;128;p2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138"/>
        <p:cNvGrpSpPr/>
        <p:nvPr/>
      </p:nvGrpSpPr>
      <p:grpSpPr>
        <a:xfrm>
          <a:off x="0" y="0"/>
          <a:ext cx="0" cy="0"/>
          <a:chOff x="0" y="0"/>
          <a:chExt cx="0" cy="0"/>
        </a:xfrm>
      </p:grpSpPr>
      <p:pic>
        <p:nvPicPr>
          <p:cNvPr id="139" name="Google Shape;139;p2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140" name="Google Shape;140;p2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141" name="Google Shape;141;p2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43" name="Google Shape;143;p25"/>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381004" y="1188727"/>
            <a:ext cx="6096001" cy="4969193"/>
          </a:xfrm>
          <a:prstGeom prst="rect">
            <a:avLst/>
          </a:prstGeom>
          <a:noFill/>
          <a:ln>
            <a:noFill/>
          </a:ln>
        </p:spPr>
        <p:txBody>
          <a:bodyPr spcFirstLastPara="1" wrap="square" lIns="91425" tIns="45700" rIns="91425" bIns="45700" anchor="t" anchorCtr="0">
            <a:noAutofit/>
          </a:bodyPr>
          <a:lstStyle>
            <a:lvl1pPr marL="342892" lvl="0" indent="-323842" algn="l">
              <a:lnSpc>
                <a:spcPct val="90000"/>
              </a:lnSpc>
              <a:spcBef>
                <a:spcPts val="750"/>
              </a:spcBef>
              <a:spcAft>
                <a:spcPts val="0"/>
              </a:spcAft>
              <a:buClr>
                <a:schemeClr val="dk1"/>
              </a:buClr>
              <a:buSzPts val="3200"/>
              <a:buChar char="•"/>
              <a:defRPr sz="2400"/>
            </a:lvl1pPr>
            <a:lvl2pPr marL="685783" lvl="1" indent="-311126" algn="l">
              <a:lnSpc>
                <a:spcPct val="90000"/>
              </a:lnSpc>
              <a:spcBef>
                <a:spcPts val="375"/>
              </a:spcBef>
              <a:spcAft>
                <a:spcPts val="0"/>
              </a:spcAft>
              <a:buClr>
                <a:schemeClr val="dk1"/>
              </a:buClr>
              <a:buSzPts val="2933"/>
              <a:buChar char="•"/>
              <a:defRPr sz="2200"/>
            </a:lvl2pPr>
            <a:lvl3pPr marL="1028675" lvl="2" indent="-298459" algn="l">
              <a:lnSpc>
                <a:spcPct val="90000"/>
              </a:lnSpc>
              <a:spcBef>
                <a:spcPts val="375"/>
              </a:spcBef>
              <a:spcAft>
                <a:spcPts val="0"/>
              </a:spcAft>
              <a:buClr>
                <a:schemeClr val="dk1"/>
              </a:buClr>
              <a:buSzPts val="2667"/>
              <a:buChar char="•"/>
              <a:defRPr sz="2000"/>
            </a:lvl3pPr>
            <a:lvl4pPr marL="1371566" lvl="3" indent="-285743" algn="l">
              <a:lnSpc>
                <a:spcPct val="90000"/>
              </a:lnSpc>
              <a:spcBef>
                <a:spcPts val="375"/>
              </a:spcBef>
              <a:spcAft>
                <a:spcPts val="0"/>
              </a:spcAft>
              <a:buClr>
                <a:schemeClr val="dk1"/>
              </a:buClr>
              <a:buSzPts val="2400"/>
              <a:buChar char="•"/>
              <a:defRPr sz="1800"/>
            </a:lvl4pPr>
            <a:lvl5pPr marL="1714457" lvl="4" indent="-273027" algn="l">
              <a:lnSpc>
                <a:spcPct val="90000"/>
              </a:lnSpc>
              <a:spcBef>
                <a:spcPts val="375"/>
              </a:spcBef>
              <a:spcAft>
                <a:spcPts val="0"/>
              </a:spcAft>
              <a:buClr>
                <a:schemeClr val="dk1"/>
              </a:buClr>
              <a:buSzPts val="2133"/>
              <a:buChar char="•"/>
              <a:defRPr sz="1600"/>
            </a:lvl5pPr>
            <a:lvl6pPr marL="2057348" lvl="5" indent="-298459" algn="l">
              <a:lnSpc>
                <a:spcPct val="90000"/>
              </a:lnSpc>
              <a:spcBef>
                <a:spcPts val="375"/>
              </a:spcBef>
              <a:spcAft>
                <a:spcPts val="0"/>
              </a:spcAft>
              <a:buClr>
                <a:schemeClr val="dk1"/>
              </a:buClr>
              <a:buSzPts val="2667"/>
              <a:buChar char="•"/>
              <a:defRPr sz="2000"/>
            </a:lvl6pPr>
            <a:lvl7pPr marL="2400240" lvl="6" indent="-298459" algn="l">
              <a:lnSpc>
                <a:spcPct val="90000"/>
              </a:lnSpc>
              <a:spcBef>
                <a:spcPts val="375"/>
              </a:spcBef>
              <a:spcAft>
                <a:spcPts val="0"/>
              </a:spcAft>
              <a:buClr>
                <a:schemeClr val="dk1"/>
              </a:buClr>
              <a:buSzPts val="2667"/>
              <a:buChar char="•"/>
              <a:defRPr sz="2000"/>
            </a:lvl7pPr>
            <a:lvl8pPr marL="2743132" lvl="7" indent="-298459" algn="l">
              <a:lnSpc>
                <a:spcPct val="90000"/>
              </a:lnSpc>
              <a:spcBef>
                <a:spcPts val="375"/>
              </a:spcBef>
              <a:spcAft>
                <a:spcPts val="0"/>
              </a:spcAft>
              <a:buClr>
                <a:schemeClr val="dk1"/>
              </a:buClr>
              <a:buSzPts val="2667"/>
              <a:buChar char="•"/>
              <a:defRPr sz="2000"/>
            </a:lvl8pPr>
            <a:lvl9pPr marL="3086023" lvl="8" indent="-298459" algn="l">
              <a:lnSpc>
                <a:spcPct val="90000"/>
              </a:lnSpc>
              <a:spcBef>
                <a:spcPts val="375"/>
              </a:spcBef>
              <a:spcAft>
                <a:spcPts val="0"/>
              </a:spcAft>
              <a:buClr>
                <a:schemeClr val="dk1"/>
              </a:buClr>
              <a:buSzPts val="2667"/>
              <a:buChar char="•"/>
              <a:defRPr sz="2000"/>
            </a:lvl9pPr>
          </a:lstStyle>
          <a:p>
            <a:endParaRPr/>
          </a:p>
        </p:txBody>
      </p:sp>
      <p:sp>
        <p:nvSpPr>
          <p:cNvPr id="146" name="Google Shape;146;p26"/>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noAutofit/>
          </a:bodyPr>
          <a:lstStyle>
            <a:lvl1pPr marL="342892" lvl="0" indent="-171446" algn="l">
              <a:lnSpc>
                <a:spcPct val="90000"/>
              </a:lnSpc>
              <a:spcBef>
                <a:spcPts val="750"/>
              </a:spcBef>
              <a:spcAft>
                <a:spcPts val="0"/>
              </a:spcAft>
              <a:buClr>
                <a:srgbClr val="FFFFFF"/>
              </a:buClr>
              <a:buSzPts val="2400"/>
              <a:buNone/>
              <a:defRPr sz="1800" b="0">
                <a:solidFill>
                  <a:srgbClr val="FFFFFF"/>
                </a:solidFill>
              </a:defRPr>
            </a:lvl1pPr>
            <a:lvl2pPr marL="685783" lvl="1" indent="-171446" algn="l">
              <a:lnSpc>
                <a:spcPct val="90000"/>
              </a:lnSpc>
              <a:spcBef>
                <a:spcPts val="375"/>
              </a:spcBef>
              <a:spcAft>
                <a:spcPts val="0"/>
              </a:spcAft>
              <a:buClr>
                <a:schemeClr val="dk1"/>
              </a:buClr>
              <a:buSzPts val="1600"/>
              <a:buNone/>
              <a:defRPr sz="1200"/>
            </a:lvl2pPr>
            <a:lvl3pPr marL="1028675" lvl="2" indent="-171446" algn="l">
              <a:lnSpc>
                <a:spcPct val="90000"/>
              </a:lnSpc>
              <a:spcBef>
                <a:spcPts val="375"/>
              </a:spcBef>
              <a:spcAft>
                <a:spcPts val="0"/>
              </a:spcAft>
              <a:buClr>
                <a:schemeClr val="dk1"/>
              </a:buClr>
              <a:buSzPts val="1333"/>
              <a:buNone/>
              <a:defRPr sz="1000"/>
            </a:lvl3pPr>
            <a:lvl4pPr marL="1371566" lvl="3" indent="-171446" algn="l">
              <a:lnSpc>
                <a:spcPct val="90000"/>
              </a:lnSpc>
              <a:spcBef>
                <a:spcPts val="375"/>
              </a:spcBef>
              <a:spcAft>
                <a:spcPts val="0"/>
              </a:spcAft>
              <a:buClr>
                <a:schemeClr val="dk1"/>
              </a:buClr>
              <a:buSzPts val="1200"/>
              <a:buNone/>
              <a:defRPr sz="900"/>
            </a:lvl4pPr>
            <a:lvl5pPr marL="1714457" lvl="4" indent="-171446" algn="l">
              <a:lnSpc>
                <a:spcPct val="90000"/>
              </a:lnSpc>
              <a:spcBef>
                <a:spcPts val="375"/>
              </a:spcBef>
              <a:spcAft>
                <a:spcPts val="0"/>
              </a:spcAft>
              <a:buClr>
                <a:schemeClr val="dk1"/>
              </a:buClr>
              <a:buSzPts val="1200"/>
              <a:buNone/>
              <a:defRPr sz="900"/>
            </a:lvl5pPr>
            <a:lvl6pPr marL="2057348" lvl="5" indent="-171446" algn="l">
              <a:lnSpc>
                <a:spcPct val="90000"/>
              </a:lnSpc>
              <a:spcBef>
                <a:spcPts val="375"/>
              </a:spcBef>
              <a:spcAft>
                <a:spcPts val="0"/>
              </a:spcAft>
              <a:buClr>
                <a:schemeClr val="dk1"/>
              </a:buClr>
              <a:buSzPts val="1200"/>
              <a:buNone/>
              <a:defRPr sz="900"/>
            </a:lvl6pPr>
            <a:lvl7pPr marL="2400240" lvl="6" indent="-171446" algn="l">
              <a:lnSpc>
                <a:spcPct val="90000"/>
              </a:lnSpc>
              <a:spcBef>
                <a:spcPts val="375"/>
              </a:spcBef>
              <a:spcAft>
                <a:spcPts val="0"/>
              </a:spcAft>
              <a:buClr>
                <a:schemeClr val="dk1"/>
              </a:buClr>
              <a:buSzPts val="1200"/>
              <a:buNone/>
              <a:defRPr sz="900"/>
            </a:lvl7pPr>
            <a:lvl8pPr marL="2743132" lvl="7" indent="-171446" algn="l">
              <a:lnSpc>
                <a:spcPct val="90000"/>
              </a:lnSpc>
              <a:spcBef>
                <a:spcPts val="375"/>
              </a:spcBef>
              <a:spcAft>
                <a:spcPts val="0"/>
              </a:spcAft>
              <a:buClr>
                <a:schemeClr val="dk1"/>
              </a:buClr>
              <a:buSzPts val="1200"/>
              <a:buNone/>
              <a:defRPr sz="900"/>
            </a:lvl8pPr>
            <a:lvl9pPr marL="3086023" lvl="8" indent="-171446" algn="l">
              <a:lnSpc>
                <a:spcPct val="90000"/>
              </a:lnSpc>
              <a:spcBef>
                <a:spcPts val="375"/>
              </a:spcBef>
              <a:spcAft>
                <a:spcPts val="0"/>
              </a:spcAft>
              <a:buClr>
                <a:schemeClr val="dk1"/>
              </a:buClr>
              <a:buSzPts val="1200"/>
              <a:buNone/>
              <a:defRPr sz="900"/>
            </a:lvl9pPr>
          </a:lstStyle>
          <a:p>
            <a:endParaRPr/>
          </a:p>
        </p:txBody>
      </p:sp>
      <p:sp>
        <p:nvSpPr>
          <p:cNvPr id="147" name="Google Shape;147;p26"/>
          <p:cNvSpPr txBox="1">
            <a:spLocks noGrp="1"/>
          </p:cNvSpPr>
          <p:nvPr>
            <p:ph type="title"/>
          </p:nvPr>
        </p:nvSpPr>
        <p:spPr>
          <a:xfrm>
            <a:off x="7037833" y="1096968"/>
            <a:ext cx="1913456" cy="10335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67"/>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80999" y="6356351"/>
            <a:ext cx="33528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38562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6"/>
          <p:cNvSpPr txBox="1">
            <a:spLocks noGrp="1"/>
          </p:cNvSpPr>
          <p:nvPr>
            <p:ph type="body" idx="3"/>
          </p:nvPr>
        </p:nvSpPr>
        <p:spPr>
          <a:xfrm>
            <a:off x="381003" y="457206"/>
            <a:ext cx="6096001" cy="639763"/>
          </a:xfrm>
          <a:prstGeom prst="rect">
            <a:avLst/>
          </a:prstGeom>
          <a:noFill/>
          <a:ln>
            <a:noFill/>
          </a:ln>
        </p:spPr>
        <p:txBody>
          <a:bodyPr spcFirstLastPara="1" wrap="square" lIns="91425" tIns="45700" rIns="91425" bIns="45700" anchor="ctr" anchorCtr="0">
            <a:noAutofit/>
          </a:bodyPr>
          <a:lstStyle>
            <a:lvl1pPr marL="342892" lvl="0" indent="-171446" algn="l">
              <a:lnSpc>
                <a:spcPct val="90000"/>
              </a:lnSpc>
              <a:spcBef>
                <a:spcPts val="750"/>
              </a:spcBef>
              <a:spcAft>
                <a:spcPts val="0"/>
              </a:spcAft>
              <a:buClr>
                <a:srgbClr val="45454C"/>
              </a:buClr>
              <a:buSzPts val="3733"/>
              <a:buNone/>
              <a:defRPr sz="2800" b="0" i="0">
                <a:solidFill>
                  <a:srgbClr val="45454C"/>
                </a:solidFill>
                <a:latin typeface="Arial"/>
                <a:ea typeface="Arial"/>
                <a:cs typeface="Arial"/>
                <a:sym typeface="Arial"/>
              </a:defRPr>
            </a:lvl1pPr>
            <a:lvl2pPr marL="685783" lvl="1" indent="-171446" algn="l">
              <a:lnSpc>
                <a:spcPct val="90000"/>
              </a:lnSpc>
              <a:spcBef>
                <a:spcPts val="375"/>
              </a:spcBef>
              <a:spcAft>
                <a:spcPts val="0"/>
              </a:spcAft>
              <a:buClr>
                <a:schemeClr val="dk1"/>
              </a:buClr>
              <a:buSzPts val="2667"/>
              <a:buNone/>
              <a:defRPr sz="2000" b="1"/>
            </a:lvl2pPr>
            <a:lvl3pPr marL="1028675" lvl="2" indent="-171446" algn="l">
              <a:lnSpc>
                <a:spcPct val="90000"/>
              </a:lnSpc>
              <a:spcBef>
                <a:spcPts val="375"/>
              </a:spcBef>
              <a:spcAft>
                <a:spcPts val="0"/>
              </a:spcAft>
              <a:buClr>
                <a:schemeClr val="dk1"/>
              </a:buClr>
              <a:buSzPts val="2400"/>
              <a:buNone/>
              <a:defRPr sz="1800" b="1"/>
            </a:lvl3pPr>
            <a:lvl4pPr marL="1371566" lvl="3" indent="-171446" algn="l">
              <a:lnSpc>
                <a:spcPct val="90000"/>
              </a:lnSpc>
              <a:spcBef>
                <a:spcPts val="375"/>
              </a:spcBef>
              <a:spcAft>
                <a:spcPts val="0"/>
              </a:spcAft>
              <a:buClr>
                <a:schemeClr val="dk1"/>
              </a:buClr>
              <a:buSzPts val="2133"/>
              <a:buNone/>
              <a:defRPr sz="1600" b="1"/>
            </a:lvl4pPr>
            <a:lvl5pPr marL="1714457" lvl="4" indent="-171446" algn="l">
              <a:lnSpc>
                <a:spcPct val="90000"/>
              </a:lnSpc>
              <a:spcBef>
                <a:spcPts val="375"/>
              </a:spcBef>
              <a:spcAft>
                <a:spcPts val="0"/>
              </a:spcAft>
              <a:buClr>
                <a:schemeClr val="dk1"/>
              </a:buClr>
              <a:buSzPts val="2133"/>
              <a:buNone/>
              <a:defRPr sz="1600" b="1"/>
            </a:lvl5pPr>
            <a:lvl6pPr marL="2057348" lvl="5" indent="-171446" algn="l">
              <a:lnSpc>
                <a:spcPct val="90000"/>
              </a:lnSpc>
              <a:spcBef>
                <a:spcPts val="375"/>
              </a:spcBef>
              <a:spcAft>
                <a:spcPts val="0"/>
              </a:spcAft>
              <a:buClr>
                <a:schemeClr val="dk1"/>
              </a:buClr>
              <a:buSzPts val="2133"/>
              <a:buNone/>
              <a:defRPr sz="1600" b="1"/>
            </a:lvl6pPr>
            <a:lvl7pPr marL="2400240" lvl="6" indent="-171446" algn="l">
              <a:lnSpc>
                <a:spcPct val="90000"/>
              </a:lnSpc>
              <a:spcBef>
                <a:spcPts val="375"/>
              </a:spcBef>
              <a:spcAft>
                <a:spcPts val="0"/>
              </a:spcAft>
              <a:buClr>
                <a:schemeClr val="dk1"/>
              </a:buClr>
              <a:buSzPts val="2133"/>
              <a:buNone/>
              <a:defRPr sz="1600" b="1"/>
            </a:lvl7pPr>
            <a:lvl8pPr marL="2743132" lvl="7" indent="-171446" algn="l">
              <a:lnSpc>
                <a:spcPct val="90000"/>
              </a:lnSpc>
              <a:spcBef>
                <a:spcPts val="375"/>
              </a:spcBef>
              <a:spcAft>
                <a:spcPts val="0"/>
              </a:spcAft>
              <a:buClr>
                <a:schemeClr val="dk1"/>
              </a:buClr>
              <a:buSzPts val="2133"/>
              <a:buNone/>
              <a:defRPr sz="1600" b="1"/>
            </a:lvl8pPr>
            <a:lvl9pPr marL="3086023" lvl="8" indent="-171446" algn="l">
              <a:lnSpc>
                <a:spcPct val="90000"/>
              </a:lnSpc>
              <a:spcBef>
                <a:spcPts val="375"/>
              </a:spcBef>
              <a:spcAft>
                <a:spcPts val="0"/>
              </a:spcAft>
              <a:buClr>
                <a:schemeClr val="dk1"/>
              </a:buClr>
              <a:buSzPts val="2133"/>
              <a:buNone/>
              <a:defRPr sz="1600" b="1"/>
            </a:lvl9pPr>
          </a:lstStyle>
          <a:p>
            <a:endParaRPr/>
          </a:p>
        </p:txBody>
      </p:sp>
      <p:pic>
        <p:nvPicPr>
          <p:cNvPr id="150" name="Google Shape;150;p26" descr="co_cde_shield_rgb.eps"/>
          <p:cNvPicPr preferRelativeResize="0"/>
          <p:nvPr/>
        </p:nvPicPr>
        <p:blipFill rotWithShape="1">
          <a:blip r:embed="rId2">
            <a:alphaModFix/>
          </a:blip>
          <a:srcRect/>
          <a:stretch/>
        </p:blipFill>
        <p:spPr>
          <a:xfrm>
            <a:off x="7726534" y="6078534"/>
            <a:ext cx="1161161" cy="51158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_1">
    <p:spTree>
      <p:nvGrpSpPr>
        <p:cNvPr id="1" name="Shape 151"/>
        <p:cNvGrpSpPr/>
        <p:nvPr/>
      </p:nvGrpSpPr>
      <p:grpSpPr>
        <a:xfrm>
          <a:off x="0" y="0"/>
          <a:ext cx="0" cy="0"/>
          <a:chOff x="0" y="0"/>
          <a:chExt cx="0" cy="0"/>
        </a:xfrm>
      </p:grpSpPr>
      <p:pic>
        <p:nvPicPr>
          <p:cNvPr id="152" name="Google Shape;152;p27" title="Blue file folder section divider graphic"/>
          <p:cNvPicPr preferRelativeResize="0"/>
          <p:nvPr/>
        </p:nvPicPr>
        <p:blipFill rotWithShape="1">
          <a:blip r:embed="rId2">
            <a:alphaModFix/>
          </a:blip>
          <a:srcRect/>
          <a:stretch/>
        </p:blipFill>
        <p:spPr>
          <a:xfrm>
            <a:off x="-470" y="-352"/>
            <a:ext cx="9144470" cy="6858352"/>
          </a:xfrm>
          <a:prstGeom prst="rect">
            <a:avLst/>
          </a:prstGeom>
          <a:noFill/>
          <a:ln>
            <a:noFill/>
          </a:ln>
        </p:spPr>
      </p:pic>
      <p:sp>
        <p:nvSpPr>
          <p:cNvPr id="153" name="Google Shape;153;p2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50"/>
              <a:buFont typeface="Arial"/>
              <a:buNone/>
              <a:defRPr sz="3038">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27"/>
          <p:cNvPicPr preferRelativeResize="0"/>
          <p:nvPr/>
        </p:nvPicPr>
        <p:blipFill rotWithShape="1">
          <a:blip r:embed="rId3">
            <a:alphaModFix/>
          </a:blip>
          <a:srcRect l="38331" r="38333"/>
          <a:stretch/>
        </p:blipFill>
        <p:spPr>
          <a:xfrm>
            <a:off x="7858602" y="6230679"/>
            <a:ext cx="1215178" cy="558675"/>
          </a:xfrm>
          <a:prstGeom prst="rect">
            <a:avLst/>
          </a:prstGeom>
          <a:noFill/>
          <a:ln>
            <a:noFill/>
          </a:ln>
        </p:spPr>
      </p:pic>
      <p:sp>
        <p:nvSpPr>
          <p:cNvPr id="155" name="Google Shape;155;p27"/>
          <p:cNvSpPr txBox="1">
            <a:spLocks noGrp="1"/>
          </p:cNvSpPr>
          <p:nvPr>
            <p:ph type="sldNum" idx="12"/>
          </p:nvPr>
        </p:nvSpPr>
        <p:spPr>
          <a:xfrm>
            <a:off x="64769" y="6356359"/>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0" i="0" u="none" strike="noStrike" cap="none">
                <a:solidFill>
                  <a:schemeClr val="lt1"/>
                </a:solidFill>
                <a:latin typeface="Calibri"/>
                <a:ea typeface="Calibri"/>
                <a:cs typeface="Calibri"/>
                <a:sym typeface="Calibri"/>
              </a:defRPr>
            </a:lvl1pPr>
            <a:lvl2pPr marL="0" lvl="1" indent="0" algn="ctr">
              <a:spcBef>
                <a:spcPts val="0"/>
              </a:spcBef>
              <a:buNone/>
              <a:defRPr sz="900" b="0" i="0" u="none" strike="noStrike" cap="none">
                <a:solidFill>
                  <a:schemeClr val="lt1"/>
                </a:solidFill>
                <a:latin typeface="Calibri"/>
                <a:ea typeface="Calibri"/>
                <a:cs typeface="Calibri"/>
                <a:sym typeface="Calibri"/>
              </a:defRPr>
            </a:lvl2pPr>
            <a:lvl3pPr marL="0" lvl="2" indent="0" algn="ctr">
              <a:spcBef>
                <a:spcPts val="0"/>
              </a:spcBef>
              <a:buNone/>
              <a:defRPr sz="900" b="0" i="0" u="none" strike="noStrike" cap="none">
                <a:solidFill>
                  <a:schemeClr val="lt1"/>
                </a:solidFill>
                <a:latin typeface="Calibri"/>
                <a:ea typeface="Calibri"/>
                <a:cs typeface="Calibri"/>
                <a:sym typeface="Calibri"/>
              </a:defRPr>
            </a:lvl3pPr>
            <a:lvl4pPr marL="0" lvl="3" indent="0" algn="ctr">
              <a:spcBef>
                <a:spcPts val="0"/>
              </a:spcBef>
              <a:buNone/>
              <a:defRPr sz="900" b="0" i="0" u="none" strike="noStrike" cap="none">
                <a:solidFill>
                  <a:schemeClr val="lt1"/>
                </a:solidFill>
                <a:latin typeface="Calibri"/>
                <a:ea typeface="Calibri"/>
                <a:cs typeface="Calibri"/>
                <a:sym typeface="Calibri"/>
              </a:defRPr>
            </a:lvl4pPr>
            <a:lvl5pPr marL="0" lvl="4" indent="0" algn="ctr">
              <a:spcBef>
                <a:spcPts val="0"/>
              </a:spcBef>
              <a:buNone/>
              <a:defRPr sz="900" b="0" i="0" u="none" strike="noStrike" cap="none">
                <a:solidFill>
                  <a:schemeClr val="lt1"/>
                </a:solidFill>
                <a:latin typeface="Calibri"/>
                <a:ea typeface="Calibri"/>
                <a:cs typeface="Calibri"/>
                <a:sym typeface="Calibri"/>
              </a:defRPr>
            </a:lvl5pPr>
            <a:lvl6pPr marL="0" lvl="5" indent="0" algn="ctr">
              <a:spcBef>
                <a:spcPts val="0"/>
              </a:spcBef>
              <a:buNone/>
              <a:defRPr sz="900" b="0" i="0" u="none" strike="noStrike" cap="none">
                <a:solidFill>
                  <a:schemeClr val="lt1"/>
                </a:solidFill>
                <a:latin typeface="Calibri"/>
                <a:ea typeface="Calibri"/>
                <a:cs typeface="Calibri"/>
                <a:sym typeface="Calibri"/>
              </a:defRPr>
            </a:lvl6pPr>
            <a:lvl7pPr marL="0" lvl="6" indent="0" algn="ctr">
              <a:spcBef>
                <a:spcPts val="0"/>
              </a:spcBef>
              <a:buNone/>
              <a:defRPr sz="900" b="0" i="0" u="none" strike="noStrike" cap="none">
                <a:solidFill>
                  <a:schemeClr val="lt1"/>
                </a:solidFill>
                <a:latin typeface="Calibri"/>
                <a:ea typeface="Calibri"/>
                <a:cs typeface="Calibri"/>
                <a:sym typeface="Calibri"/>
              </a:defRPr>
            </a:lvl7pPr>
            <a:lvl8pPr marL="0" lvl="7" indent="0" algn="ctr">
              <a:spcBef>
                <a:spcPts val="0"/>
              </a:spcBef>
              <a:buNone/>
              <a:defRPr sz="900" b="0" i="0" u="none" strike="noStrike" cap="none">
                <a:solidFill>
                  <a:schemeClr val="lt1"/>
                </a:solidFill>
                <a:latin typeface="Calibri"/>
                <a:ea typeface="Calibri"/>
                <a:cs typeface="Calibri"/>
                <a:sym typeface="Calibri"/>
              </a:defRPr>
            </a:lvl8pPr>
            <a:lvl9pPr marL="0" lvl="8" indent="0" algn="ct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_1">
    <p:spTree>
      <p:nvGrpSpPr>
        <p:cNvPr id="1" name="Shape 156"/>
        <p:cNvGrpSpPr/>
        <p:nvPr/>
      </p:nvGrpSpPr>
      <p:grpSpPr>
        <a:xfrm>
          <a:off x="0" y="0"/>
          <a:ext cx="0" cy="0"/>
          <a:chOff x="0" y="0"/>
          <a:chExt cx="0" cy="0"/>
        </a:xfrm>
      </p:grpSpPr>
      <p:pic>
        <p:nvPicPr>
          <p:cNvPr id="157" name="Google Shape;157;p28"/>
          <p:cNvPicPr preferRelativeResize="0"/>
          <p:nvPr/>
        </p:nvPicPr>
        <p:blipFill rotWithShape="1">
          <a:blip r:embed="rId2">
            <a:alphaModFix/>
          </a:blip>
          <a:srcRect/>
          <a:stretch/>
        </p:blipFill>
        <p:spPr>
          <a:xfrm>
            <a:off x="0" y="4"/>
            <a:ext cx="9144000" cy="6857999"/>
          </a:xfrm>
          <a:prstGeom prst="rect">
            <a:avLst/>
          </a:prstGeom>
          <a:noFill/>
          <a:ln>
            <a:noFill/>
          </a:ln>
        </p:spPr>
      </p:pic>
      <p:sp>
        <p:nvSpPr>
          <p:cNvPr id="158" name="Google Shape;158;p2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9" name="Google Shape;159;p2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0" name="Google Shape;160;p28"/>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050" b="0" i="0" u="none" strike="noStrike" cap="none">
                <a:solidFill>
                  <a:schemeClr val="lt1"/>
                </a:solidFill>
                <a:latin typeface="Calibri"/>
                <a:ea typeface="Calibri"/>
                <a:cs typeface="Calibri"/>
                <a:sym typeface="Calibri"/>
              </a:defRPr>
            </a:lvl1pPr>
            <a:lvl2pPr marL="0" lvl="1" indent="0" algn="ctr">
              <a:spcBef>
                <a:spcPts val="0"/>
              </a:spcBef>
              <a:buNone/>
              <a:defRPr sz="1050" b="0" i="0" u="none" strike="noStrike" cap="none">
                <a:solidFill>
                  <a:schemeClr val="lt1"/>
                </a:solidFill>
                <a:latin typeface="Calibri"/>
                <a:ea typeface="Calibri"/>
                <a:cs typeface="Calibri"/>
                <a:sym typeface="Calibri"/>
              </a:defRPr>
            </a:lvl2pPr>
            <a:lvl3pPr marL="0" lvl="2" indent="0" algn="ctr">
              <a:spcBef>
                <a:spcPts val="0"/>
              </a:spcBef>
              <a:buNone/>
              <a:defRPr sz="1050" b="0" i="0" u="none" strike="noStrike" cap="none">
                <a:solidFill>
                  <a:schemeClr val="lt1"/>
                </a:solidFill>
                <a:latin typeface="Calibri"/>
                <a:ea typeface="Calibri"/>
                <a:cs typeface="Calibri"/>
                <a:sym typeface="Calibri"/>
              </a:defRPr>
            </a:lvl3pPr>
            <a:lvl4pPr marL="0" lvl="3" indent="0" algn="ctr">
              <a:spcBef>
                <a:spcPts val="0"/>
              </a:spcBef>
              <a:buNone/>
              <a:defRPr sz="1050" b="0" i="0" u="none" strike="noStrike" cap="none">
                <a:solidFill>
                  <a:schemeClr val="lt1"/>
                </a:solidFill>
                <a:latin typeface="Calibri"/>
                <a:ea typeface="Calibri"/>
                <a:cs typeface="Calibri"/>
                <a:sym typeface="Calibri"/>
              </a:defRPr>
            </a:lvl4pPr>
            <a:lvl5pPr marL="0" lvl="4" indent="0" algn="ctr">
              <a:spcBef>
                <a:spcPts val="0"/>
              </a:spcBef>
              <a:buNone/>
              <a:defRPr sz="1050" b="0" i="0" u="none" strike="noStrike" cap="none">
                <a:solidFill>
                  <a:schemeClr val="lt1"/>
                </a:solidFill>
                <a:latin typeface="Calibri"/>
                <a:ea typeface="Calibri"/>
                <a:cs typeface="Calibri"/>
                <a:sym typeface="Calibri"/>
              </a:defRPr>
            </a:lvl5pPr>
            <a:lvl6pPr marL="0" lvl="5" indent="0" algn="ctr">
              <a:spcBef>
                <a:spcPts val="0"/>
              </a:spcBef>
              <a:buNone/>
              <a:defRPr sz="1050" b="0" i="0" u="none" strike="noStrike" cap="none">
                <a:solidFill>
                  <a:schemeClr val="lt1"/>
                </a:solidFill>
                <a:latin typeface="Calibri"/>
                <a:ea typeface="Calibri"/>
                <a:cs typeface="Calibri"/>
                <a:sym typeface="Calibri"/>
              </a:defRPr>
            </a:lvl6pPr>
            <a:lvl7pPr marL="0" lvl="6" indent="0" algn="ctr">
              <a:spcBef>
                <a:spcPts val="0"/>
              </a:spcBef>
              <a:buNone/>
              <a:defRPr sz="1050" b="0" i="0" u="none" strike="noStrike" cap="none">
                <a:solidFill>
                  <a:schemeClr val="lt1"/>
                </a:solidFill>
                <a:latin typeface="Calibri"/>
                <a:ea typeface="Calibri"/>
                <a:cs typeface="Calibri"/>
                <a:sym typeface="Calibri"/>
              </a:defRPr>
            </a:lvl7pPr>
            <a:lvl8pPr marL="0" lvl="7" indent="0" algn="ctr">
              <a:spcBef>
                <a:spcPts val="0"/>
              </a:spcBef>
              <a:buNone/>
              <a:defRPr sz="1050" b="0" i="0" u="none" strike="noStrike" cap="none">
                <a:solidFill>
                  <a:schemeClr val="lt1"/>
                </a:solidFill>
                <a:latin typeface="Calibri"/>
                <a:ea typeface="Calibri"/>
                <a:cs typeface="Calibri"/>
                <a:sym typeface="Calibri"/>
              </a:defRPr>
            </a:lvl8pPr>
            <a:lvl9pPr marL="0" lvl="8" indent="0" algn="ctr">
              <a:spcBef>
                <a:spcPts val="0"/>
              </a:spcBef>
              <a:buNone/>
              <a:defRPr sz="105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61" name="Google Shape;161;p28" title="Blue file folder section divider graphic"/>
          <p:cNvPicPr preferRelativeResize="0"/>
          <p:nvPr/>
        </p:nvPicPr>
        <p:blipFill rotWithShape="1">
          <a:blip r:embed="rId4">
            <a:alphaModFix/>
          </a:blip>
          <a:srcRect/>
          <a:stretch/>
        </p:blipFill>
        <p:spPr>
          <a:xfrm>
            <a:off x="-470" y="-352"/>
            <a:ext cx="9144470" cy="6858352"/>
          </a:xfrm>
          <a:prstGeom prst="rect">
            <a:avLst/>
          </a:prstGeom>
          <a:noFill/>
          <a:ln>
            <a:noFill/>
          </a:ln>
        </p:spPr>
      </p:pic>
      <p:pic>
        <p:nvPicPr>
          <p:cNvPr id="162" name="Google Shape;162;p28" title="CDE logo"/>
          <p:cNvPicPr preferRelativeResize="0"/>
          <p:nvPr/>
        </p:nvPicPr>
        <p:blipFill rotWithShape="1">
          <a:blip r:embed="rId3">
            <a:alphaModFix/>
          </a:blip>
          <a:srcRect/>
          <a:stretch/>
        </p:blipFill>
        <p:spPr>
          <a:xfrm>
            <a:off x="8270008" y="6164504"/>
            <a:ext cx="726734" cy="5235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9" name="Google Shape;19;p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9_Blank slide">
  <p:cSld name="09_Blank slide">
    <p:spTree>
      <p:nvGrpSpPr>
        <p:cNvPr id="1" name="Shape 16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64"/>
        <p:cNvGrpSpPr/>
        <p:nvPr/>
      </p:nvGrpSpPr>
      <p:grpSpPr>
        <a:xfrm>
          <a:off x="0" y="0"/>
          <a:ext cx="0" cy="0"/>
          <a:chOff x="0" y="0"/>
          <a:chExt cx="0" cy="0"/>
        </a:xfrm>
      </p:grpSpPr>
      <p:pic>
        <p:nvPicPr>
          <p:cNvPr id="165" name="Google Shape;165;p3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6" name="Google Shape;166;p3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3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8" name="Google Shape;168;p30"/>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lt1"/>
                </a:solidFill>
                <a:latin typeface="Calibri"/>
                <a:ea typeface="Calibri"/>
                <a:cs typeface="Calibri"/>
                <a:sym typeface="Calibri"/>
              </a:defRPr>
            </a:lvl1pPr>
            <a:lvl2pPr marL="0" lvl="1" indent="0" algn="ctr">
              <a:spcBef>
                <a:spcPts val="0"/>
              </a:spcBef>
              <a:buNone/>
              <a:defRPr sz="900">
                <a:solidFill>
                  <a:schemeClr val="lt1"/>
                </a:solidFill>
                <a:latin typeface="Calibri"/>
                <a:ea typeface="Calibri"/>
                <a:cs typeface="Calibri"/>
                <a:sym typeface="Calibri"/>
              </a:defRPr>
            </a:lvl2pPr>
            <a:lvl3pPr marL="0" lvl="2" indent="0" algn="ctr">
              <a:spcBef>
                <a:spcPts val="0"/>
              </a:spcBef>
              <a:buNone/>
              <a:defRPr sz="900">
                <a:solidFill>
                  <a:schemeClr val="lt1"/>
                </a:solidFill>
                <a:latin typeface="Calibri"/>
                <a:ea typeface="Calibri"/>
                <a:cs typeface="Calibri"/>
                <a:sym typeface="Calibri"/>
              </a:defRPr>
            </a:lvl3pPr>
            <a:lvl4pPr marL="0" lvl="3" indent="0" algn="ctr">
              <a:spcBef>
                <a:spcPts val="0"/>
              </a:spcBef>
              <a:buNone/>
              <a:defRPr sz="900">
                <a:solidFill>
                  <a:schemeClr val="lt1"/>
                </a:solidFill>
                <a:latin typeface="Calibri"/>
                <a:ea typeface="Calibri"/>
                <a:cs typeface="Calibri"/>
                <a:sym typeface="Calibri"/>
              </a:defRPr>
            </a:lvl4pPr>
            <a:lvl5pPr marL="0" lvl="4" indent="0" algn="ctr">
              <a:spcBef>
                <a:spcPts val="0"/>
              </a:spcBef>
              <a:buNone/>
              <a:defRPr sz="900">
                <a:solidFill>
                  <a:schemeClr val="lt1"/>
                </a:solidFill>
                <a:latin typeface="Calibri"/>
                <a:ea typeface="Calibri"/>
                <a:cs typeface="Calibri"/>
                <a:sym typeface="Calibri"/>
              </a:defRPr>
            </a:lvl5pPr>
            <a:lvl6pPr marL="0" lvl="5" indent="0" algn="ctr">
              <a:spcBef>
                <a:spcPts val="0"/>
              </a:spcBef>
              <a:buNone/>
              <a:defRPr sz="900">
                <a:solidFill>
                  <a:schemeClr val="lt1"/>
                </a:solidFill>
                <a:latin typeface="Calibri"/>
                <a:ea typeface="Calibri"/>
                <a:cs typeface="Calibri"/>
                <a:sym typeface="Calibri"/>
              </a:defRPr>
            </a:lvl6pPr>
            <a:lvl7pPr marL="0" lvl="6" indent="0" algn="ctr">
              <a:spcBef>
                <a:spcPts val="0"/>
              </a:spcBef>
              <a:buNone/>
              <a:defRPr sz="900">
                <a:solidFill>
                  <a:schemeClr val="lt1"/>
                </a:solidFill>
                <a:latin typeface="Calibri"/>
                <a:ea typeface="Calibri"/>
                <a:cs typeface="Calibri"/>
                <a:sym typeface="Calibri"/>
              </a:defRPr>
            </a:lvl7pPr>
            <a:lvl8pPr marL="0" lvl="7" indent="0" algn="ctr">
              <a:spcBef>
                <a:spcPts val="0"/>
              </a:spcBef>
              <a:buNone/>
              <a:defRPr sz="900">
                <a:solidFill>
                  <a:schemeClr val="lt1"/>
                </a:solidFill>
                <a:latin typeface="Calibri"/>
                <a:ea typeface="Calibri"/>
                <a:cs typeface="Calibri"/>
                <a:sym typeface="Calibri"/>
              </a:defRPr>
            </a:lvl8pPr>
            <a:lvl9pPr marL="0" lvl="8" indent="0" algn="ctr">
              <a:spcBef>
                <a:spcPts val="0"/>
              </a:spcBef>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77"/>
        <p:cNvGrpSpPr/>
        <p:nvPr/>
      </p:nvGrpSpPr>
      <p:grpSpPr>
        <a:xfrm>
          <a:off x="0" y="0"/>
          <a:ext cx="0" cy="0"/>
          <a:chOff x="0" y="0"/>
          <a:chExt cx="0" cy="0"/>
        </a:xfrm>
      </p:grpSpPr>
      <p:sp>
        <p:nvSpPr>
          <p:cNvPr id="178" name="Google Shape;178;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pic>
        <p:nvPicPr>
          <p:cNvPr id="180" name="Google Shape;180;p34"/>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81" name="Google Shape;181;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182" name="Google Shape;182;p34"/>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34"/>
          <p:cNvPicPr preferRelativeResize="0"/>
          <p:nvPr/>
        </p:nvPicPr>
        <p:blipFill>
          <a:blip r:embed="rId3">
            <a:alphaModFix/>
          </a:blip>
          <a:stretch>
            <a:fillRect/>
          </a:stretch>
        </p:blipFill>
        <p:spPr>
          <a:xfrm>
            <a:off x="7770527" y="6003802"/>
            <a:ext cx="1148599" cy="7176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217"/>
        <p:cNvGrpSpPr/>
        <p:nvPr/>
      </p:nvGrpSpPr>
      <p:grpSpPr>
        <a:xfrm>
          <a:off x="0" y="0"/>
          <a:ext cx="0" cy="0"/>
          <a:chOff x="0" y="0"/>
          <a:chExt cx="0" cy="0"/>
        </a:xfrm>
      </p:grpSpPr>
      <p:pic>
        <p:nvPicPr>
          <p:cNvPr id="218" name="Google Shape;218;p41"/>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219" name="Google Shape;219;p4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21" name="Google Shape;221;p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22" name="Google Shape;222;p41"/>
          <p:cNvPicPr preferRelativeResize="0"/>
          <p:nvPr/>
        </p:nvPicPr>
        <p:blipFill>
          <a:blip r:embed="rId3">
            <a:alphaModFix/>
          </a:blip>
          <a:stretch>
            <a:fillRect/>
          </a:stretch>
        </p:blipFill>
        <p:spPr>
          <a:xfrm>
            <a:off x="7828975" y="382704"/>
            <a:ext cx="1258824" cy="7865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3"/>
        <p:cNvGrpSpPr/>
        <p:nvPr/>
      </p:nvGrpSpPr>
      <p:grpSpPr>
        <a:xfrm>
          <a:off x="0" y="0"/>
          <a:ext cx="0" cy="0"/>
          <a:chOff x="0" y="0"/>
          <a:chExt cx="0" cy="0"/>
        </a:xfrm>
      </p:grpSpPr>
      <p:pic>
        <p:nvPicPr>
          <p:cNvPr id="224" name="Google Shape;224;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5" name="Google Shape;225;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226" name="Google Shape;226;p42"/>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7" name="Google Shape;227;p42"/>
          <p:cNvPicPr preferRelativeResize="0"/>
          <p:nvPr/>
        </p:nvPicPr>
        <p:blipFill>
          <a:blip r:embed="rId3">
            <a:alphaModFix/>
          </a:blip>
          <a:stretch>
            <a:fillRect/>
          </a:stretch>
        </p:blipFill>
        <p:spPr>
          <a:xfrm>
            <a:off x="7787379" y="6000835"/>
            <a:ext cx="1103651" cy="6895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a:stretch/>
        </p:blipFill>
        <p:spPr>
          <a:xfrm>
            <a:off x="7" y="4"/>
            <a:ext cx="9143989" cy="1371597"/>
          </a:xfrm>
          <a:prstGeom prst="rect">
            <a:avLst/>
          </a:prstGeom>
          <a:noFill/>
          <a:ln>
            <a:noFill/>
          </a:ln>
        </p:spPr>
      </p:pic>
      <p:sp>
        <p:nvSpPr>
          <p:cNvPr id="241" name="Google Shape;241;p4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43" name="Google Shape;243;p4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a:p>
        </p:txBody>
      </p:sp>
      <p:pic>
        <p:nvPicPr>
          <p:cNvPr id="244" name="Google Shape;244;p45"/>
          <p:cNvPicPr preferRelativeResize="0"/>
          <p:nvPr/>
        </p:nvPicPr>
        <p:blipFill>
          <a:blip r:embed="rId3">
            <a:alphaModFix/>
          </a:blip>
          <a:stretch>
            <a:fillRect/>
          </a:stretch>
        </p:blipFill>
        <p:spPr>
          <a:xfrm>
            <a:off x="7883977" y="432824"/>
            <a:ext cx="1108249" cy="692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45"/>
        <p:cNvGrpSpPr/>
        <p:nvPr/>
      </p:nvGrpSpPr>
      <p:grpSpPr>
        <a:xfrm>
          <a:off x="0" y="0"/>
          <a:ext cx="0" cy="0"/>
          <a:chOff x="0" y="0"/>
          <a:chExt cx="0" cy="0"/>
        </a:xfrm>
      </p:grpSpPr>
      <p:pic>
        <p:nvPicPr>
          <p:cNvPr id="246" name="Google Shape;246;p4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7" name="Google Shape;247;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48" name="Google Shape;248;p46"/>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46"/>
          <p:cNvPicPr preferRelativeResize="0"/>
          <p:nvPr/>
        </p:nvPicPr>
        <p:blipFill>
          <a:blip r:embed="rId3">
            <a:alphaModFix/>
          </a:blip>
          <a:stretch>
            <a:fillRect/>
          </a:stretch>
        </p:blipFill>
        <p:spPr>
          <a:xfrm>
            <a:off x="7612928" y="5778738"/>
            <a:ext cx="1396175" cy="8723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8"/>
        <p:cNvGrpSpPr/>
        <p:nvPr/>
      </p:nvGrpSpPr>
      <p:grpSpPr>
        <a:xfrm>
          <a:off x="0" y="0"/>
          <a:ext cx="0" cy="0"/>
          <a:chOff x="0" y="0"/>
          <a:chExt cx="0" cy="0"/>
        </a:xfrm>
      </p:grpSpPr>
      <p:pic>
        <p:nvPicPr>
          <p:cNvPr id="279" name="Google Shape;279;p52"/>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24" name="Google Shape;24;p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5" name="Google Shape;25;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6" name="Google Shape;26;p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27" name="Google Shape;27;p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3" name="Google Shape;283;p5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4" name="Google Shape;284;p5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5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5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54"/>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89" name="Google Shape;289;p5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90" name="Google Shape;290;p54"/>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18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5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a:solidFill>
                  <a:srgbClr val="888888"/>
                </a:solidFill>
                <a:latin typeface="Calibri"/>
                <a:ea typeface="Calibri"/>
                <a:cs typeface="Calibri"/>
                <a:sym typeface="Calibri"/>
              </a:defRPr>
            </a:lvl1pPr>
            <a:lvl2pPr marL="0" lvl="1" indent="0" algn="ctr" rtl="0">
              <a:spcBef>
                <a:spcPts val="0"/>
              </a:spcBef>
              <a:buNone/>
              <a:defRPr sz="900">
                <a:solidFill>
                  <a:srgbClr val="888888"/>
                </a:solidFill>
                <a:latin typeface="Calibri"/>
                <a:ea typeface="Calibri"/>
                <a:cs typeface="Calibri"/>
                <a:sym typeface="Calibri"/>
              </a:defRPr>
            </a:lvl2pPr>
            <a:lvl3pPr marL="0" lvl="2" indent="0" algn="ctr" rtl="0">
              <a:spcBef>
                <a:spcPts val="0"/>
              </a:spcBef>
              <a:buNone/>
              <a:defRPr sz="900">
                <a:solidFill>
                  <a:srgbClr val="888888"/>
                </a:solidFill>
                <a:latin typeface="Calibri"/>
                <a:ea typeface="Calibri"/>
                <a:cs typeface="Calibri"/>
                <a:sym typeface="Calibri"/>
              </a:defRPr>
            </a:lvl3pPr>
            <a:lvl4pPr marL="0" lvl="3" indent="0" algn="ctr" rtl="0">
              <a:spcBef>
                <a:spcPts val="0"/>
              </a:spcBef>
              <a:buNone/>
              <a:defRPr sz="900">
                <a:solidFill>
                  <a:srgbClr val="888888"/>
                </a:solidFill>
                <a:latin typeface="Calibri"/>
                <a:ea typeface="Calibri"/>
                <a:cs typeface="Calibri"/>
                <a:sym typeface="Calibri"/>
              </a:defRPr>
            </a:lvl4pPr>
            <a:lvl5pPr marL="0" lvl="4" indent="0" algn="ctr" rtl="0">
              <a:spcBef>
                <a:spcPts val="0"/>
              </a:spcBef>
              <a:buNone/>
              <a:defRPr sz="900">
                <a:solidFill>
                  <a:srgbClr val="888888"/>
                </a:solidFill>
                <a:latin typeface="Calibri"/>
                <a:ea typeface="Calibri"/>
                <a:cs typeface="Calibri"/>
                <a:sym typeface="Calibri"/>
              </a:defRPr>
            </a:lvl5pPr>
            <a:lvl6pPr marL="0" lvl="5" indent="0" algn="ctr" rtl="0">
              <a:spcBef>
                <a:spcPts val="0"/>
              </a:spcBef>
              <a:buNone/>
              <a:defRPr sz="900">
                <a:solidFill>
                  <a:srgbClr val="888888"/>
                </a:solidFill>
                <a:latin typeface="Calibri"/>
                <a:ea typeface="Calibri"/>
                <a:cs typeface="Calibri"/>
                <a:sym typeface="Calibri"/>
              </a:defRPr>
            </a:lvl6pPr>
            <a:lvl7pPr marL="0" lvl="6" indent="0" algn="ctr" rtl="0">
              <a:spcBef>
                <a:spcPts val="0"/>
              </a:spcBef>
              <a:buNone/>
              <a:defRPr sz="900">
                <a:solidFill>
                  <a:srgbClr val="888888"/>
                </a:solidFill>
                <a:latin typeface="Calibri"/>
                <a:ea typeface="Calibri"/>
                <a:cs typeface="Calibri"/>
                <a:sym typeface="Calibri"/>
              </a:defRPr>
            </a:lvl7pPr>
            <a:lvl8pPr marL="0" lvl="7" indent="0" algn="ctr" rtl="0">
              <a:spcBef>
                <a:spcPts val="0"/>
              </a:spcBef>
              <a:buNone/>
              <a:defRPr sz="900">
                <a:solidFill>
                  <a:srgbClr val="888888"/>
                </a:solidFill>
                <a:latin typeface="Calibri"/>
                <a:ea typeface="Calibri"/>
                <a:cs typeface="Calibri"/>
                <a:sym typeface="Calibri"/>
              </a:defRPr>
            </a:lvl8pPr>
            <a:lvl9pPr marL="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92" name="Google Shape;292;p54"/>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93" name="Google Shape;293;p54" title="CDE logo"/>
          <p:cNvPicPr preferRelativeResize="0"/>
          <p:nvPr/>
        </p:nvPicPr>
        <p:blipFill rotWithShape="1">
          <a:blip r:embed="rId3">
            <a:alphaModFix/>
          </a:blip>
          <a:srcRect/>
          <a:stretch/>
        </p:blipFill>
        <p:spPr>
          <a:xfrm>
            <a:off x="8000975" y="6225634"/>
            <a:ext cx="1028753" cy="55882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94"/>
        <p:cNvGrpSpPr/>
        <p:nvPr/>
      </p:nvGrpSpPr>
      <p:grpSpPr>
        <a:xfrm>
          <a:off x="0" y="0"/>
          <a:ext cx="0" cy="0"/>
          <a:chOff x="0" y="0"/>
          <a:chExt cx="0" cy="0"/>
        </a:xfrm>
      </p:grpSpPr>
      <p:pic>
        <p:nvPicPr>
          <p:cNvPr id="295" name="Google Shape;295;p5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296" name="Google Shape;296;p5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297" name="Google Shape;297;p5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8" name="Google Shape;298;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99" name="Google Shape;299;p55"/>
          <p:cNvPicPr preferRelativeResize="0"/>
          <p:nvPr/>
        </p:nvPicPr>
        <p:blipFill>
          <a:blip r:embed="rId3">
            <a:alphaModFix/>
          </a:blip>
          <a:stretch>
            <a:fillRect/>
          </a:stretch>
        </p:blipFill>
        <p:spPr>
          <a:xfrm>
            <a:off x="7821127" y="291854"/>
            <a:ext cx="1261025" cy="7879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300"/>
        <p:cNvGrpSpPr/>
        <p:nvPr/>
      </p:nvGrpSpPr>
      <p:grpSpPr>
        <a:xfrm>
          <a:off x="0" y="0"/>
          <a:ext cx="0" cy="0"/>
          <a:chOff x="0" y="0"/>
          <a:chExt cx="0" cy="0"/>
        </a:xfrm>
      </p:grpSpPr>
      <p:sp>
        <p:nvSpPr>
          <p:cNvPr id="301" name="Google Shape;301;p56"/>
          <p:cNvSpPr txBox="1">
            <a:spLocks noGrp="1"/>
          </p:cNvSpPr>
          <p:nvPr>
            <p:ph type="sldNum" idx="12"/>
          </p:nvPr>
        </p:nvSpPr>
        <p:spPr>
          <a:xfrm>
            <a:off x="0" y="6356355"/>
            <a:ext cx="9144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1" i="0" u="none" strike="noStrike" cap="none">
                <a:solidFill>
                  <a:srgbClr val="D0D2D3"/>
                </a:solidFill>
                <a:latin typeface="Calibri"/>
                <a:ea typeface="Calibri"/>
                <a:cs typeface="Calibri"/>
                <a:sym typeface="Calibri"/>
              </a:defRPr>
            </a:lvl1pPr>
            <a:lvl2pPr marL="0" lvl="1" indent="0" algn="ctr">
              <a:spcBef>
                <a:spcPts val="0"/>
              </a:spcBef>
              <a:buNone/>
              <a:defRPr sz="900" b="1" i="0" u="none" strike="noStrike" cap="none">
                <a:solidFill>
                  <a:srgbClr val="D0D2D3"/>
                </a:solidFill>
                <a:latin typeface="Calibri"/>
                <a:ea typeface="Calibri"/>
                <a:cs typeface="Calibri"/>
                <a:sym typeface="Calibri"/>
              </a:defRPr>
            </a:lvl2pPr>
            <a:lvl3pPr marL="0" lvl="2" indent="0" algn="ctr">
              <a:spcBef>
                <a:spcPts val="0"/>
              </a:spcBef>
              <a:buNone/>
              <a:defRPr sz="900" b="1" i="0" u="none" strike="noStrike" cap="none">
                <a:solidFill>
                  <a:srgbClr val="D0D2D3"/>
                </a:solidFill>
                <a:latin typeface="Calibri"/>
                <a:ea typeface="Calibri"/>
                <a:cs typeface="Calibri"/>
                <a:sym typeface="Calibri"/>
              </a:defRPr>
            </a:lvl3pPr>
            <a:lvl4pPr marL="0" lvl="3" indent="0" algn="ctr">
              <a:spcBef>
                <a:spcPts val="0"/>
              </a:spcBef>
              <a:buNone/>
              <a:defRPr sz="900" b="1" i="0" u="none" strike="noStrike" cap="none">
                <a:solidFill>
                  <a:srgbClr val="D0D2D3"/>
                </a:solidFill>
                <a:latin typeface="Calibri"/>
                <a:ea typeface="Calibri"/>
                <a:cs typeface="Calibri"/>
                <a:sym typeface="Calibri"/>
              </a:defRPr>
            </a:lvl4pPr>
            <a:lvl5pPr marL="0" lvl="4" indent="0" algn="ctr">
              <a:spcBef>
                <a:spcPts val="0"/>
              </a:spcBef>
              <a:buNone/>
              <a:defRPr sz="900" b="1" i="0" u="none" strike="noStrike" cap="none">
                <a:solidFill>
                  <a:srgbClr val="D0D2D3"/>
                </a:solidFill>
                <a:latin typeface="Calibri"/>
                <a:ea typeface="Calibri"/>
                <a:cs typeface="Calibri"/>
                <a:sym typeface="Calibri"/>
              </a:defRPr>
            </a:lvl5pPr>
            <a:lvl6pPr marL="0" lvl="5" indent="0" algn="ctr">
              <a:spcBef>
                <a:spcPts val="0"/>
              </a:spcBef>
              <a:buNone/>
              <a:defRPr sz="900" b="1" i="0" u="none" strike="noStrike" cap="none">
                <a:solidFill>
                  <a:srgbClr val="D0D2D3"/>
                </a:solidFill>
                <a:latin typeface="Calibri"/>
                <a:ea typeface="Calibri"/>
                <a:cs typeface="Calibri"/>
                <a:sym typeface="Calibri"/>
              </a:defRPr>
            </a:lvl6pPr>
            <a:lvl7pPr marL="0" lvl="6" indent="0" algn="ctr">
              <a:spcBef>
                <a:spcPts val="0"/>
              </a:spcBef>
              <a:buNone/>
              <a:defRPr sz="900" b="1" i="0" u="none" strike="noStrike" cap="none">
                <a:solidFill>
                  <a:srgbClr val="D0D2D3"/>
                </a:solidFill>
                <a:latin typeface="Calibri"/>
                <a:ea typeface="Calibri"/>
                <a:cs typeface="Calibri"/>
                <a:sym typeface="Calibri"/>
              </a:defRPr>
            </a:lvl7pPr>
            <a:lvl8pPr marL="0" lvl="7" indent="0" algn="ctr">
              <a:spcBef>
                <a:spcPts val="0"/>
              </a:spcBef>
              <a:buNone/>
              <a:defRPr sz="900" b="1" i="0" u="none" strike="noStrike" cap="none">
                <a:solidFill>
                  <a:srgbClr val="D0D2D3"/>
                </a:solidFill>
                <a:latin typeface="Calibri"/>
                <a:ea typeface="Calibri"/>
                <a:cs typeface="Calibri"/>
                <a:sym typeface="Calibri"/>
              </a:defRPr>
            </a:lvl8pPr>
            <a:lvl9pPr marL="0" lvl="8" indent="0" algn="ctr">
              <a:spcBef>
                <a:spcPts val="0"/>
              </a:spcBef>
              <a:buNone/>
              <a:defRPr sz="9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302" name="Google Shape;302;p56"/>
          <p:cNvPicPr preferRelativeResize="0"/>
          <p:nvPr/>
        </p:nvPicPr>
        <p:blipFill rotWithShape="1">
          <a:blip r:embed="rId2">
            <a:alphaModFix/>
          </a:blip>
          <a:srcRect/>
          <a:stretch/>
        </p:blipFill>
        <p:spPr>
          <a:xfrm>
            <a:off x="7958416" y="6319485"/>
            <a:ext cx="966389" cy="42169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0"/>
        <p:cNvGrpSpPr/>
        <p:nvPr/>
      </p:nvGrpSpPr>
      <p:grpSpPr>
        <a:xfrm>
          <a:off x="0" y="0"/>
          <a:ext cx="0" cy="0"/>
          <a:chOff x="0" y="0"/>
          <a:chExt cx="0" cy="0"/>
        </a:xfrm>
      </p:grpSpPr>
      <p:sp>
        <p:nvSpPr>
          <p:cNvPr id="311" name="Google Shape;311;p59"/>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14" name="Google Shape;314;p5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15" name="Google Shape;315;p59"/>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16" name="Google Shape;316;p59"/>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pic>
        <p:nvPicPr>
          <p:cNvPr id="318" name="Google Shape;318;p6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19" name="Google Shape;319;p60"/>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21" name="Google Shape;321;p6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22" name="Google Shape;322;p6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23"/>
        <p:cNvGrpSpPr/>
        <p:nvPr/>
      </p:nvGrpSpPr>
      <p:grpSpPr>
        <a:xfrm>
          <a:off x="0" y="0"/>
          <a:ext cx="0" cy="0"/>
          <a:chOff x="0" y="0"/>
          <a:chExt cx="0" cy="0"/>
        </a:xfrm>
      </p:grpSpPr>
      <p:pic>
        <p:nvPicPr>
          <p:cNvPr id="324" name="Google Shape;324;p61"/>
          <p:cNvPicPr preferRelativeResize="0"/>
          <p:nvPr/>
        </p:nvPicPr>
        <p:blipFill rotWithShape="1">
          <a:blip r:embed="rId2">
            <a:alphaModFix/>
          </a:blip>
          <a:srcRect/>
          <a:stretch/>
        </p:blipFill>
        <p:spPr>
          <a:xfrm>
            <a:off x="1" y="-1"/>
            <a:ext cx="9144470" cy="5143764"/>
          </a:xfrm>
          <a:prstGeom prst="rect">
            <a:avLst/>
          </a:prstGeom>
          <a:noFill/>
          <a:ln>
            <a:noFill/>
          </a:ln>
        </p:spPr>
      </p:pic>
      <p:sp>
        <p:nvSpPr>
          <p:cNvPr id="325" name="Google Shape;325;p61"/>
          <p:cNvSpPr txBox="1">
            <a:spLocks noGrp="1"/>
          </p:cNvSpPr>
          <p:nvPr>
            <p:ph type="ctrTitle"/>
          </p:nvPr>
        </p:nvSpPr>
        <p:spPr>
          <a:xfrm>
            <a:off x="-1" y="2595716"/>
            <a:ext cx="914447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61"/>
          <p:cNvSpPr txBox="1">
            <a:spLocks noGrp="1"/>
          </p:cNvSpPr>
          <p:nvPr>
            <p:ph type="sldNum" idx="12"/>
          </p:nvPr>
        </p:nvSpPr>
        <p:spPr>
          <a:xfrm>
            <a:off x="175065"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6286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46291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8086706" y="6172202"/>
            <a:ext cx="857291" cy="364738"/>
          </a:xfrm>
          <a:prstGeom prst="rect">
            <a:avLst/>
          </a:prstGeom>
          <a:noFill/>
          <a:ln>
            <a:noFill/>
          </a:ln>
        </p:spPr>
      </p:pic>
      <p:sp>
        <p:nvSpPr>
          <p:cNvPr id="331" name="Google Shape;331;p6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32" name="Google Shape;332;p62"/>
          <p:cNvPicPr preferRelativeResize="0"/>
          <p:nvPr/>
        </p:nvPicPr>
        <p:blipFill rotWithShape="1">
          <a:blip r:embed="rId3">
            <a:alphaModFix/>
          </a:blip>
          <a:srcRect/>
          <a:stretch/>
        </p:blipFill>
        <p:spPr>
          <a:xfrm>
            <a:off x="7" y="4"/>
            <a:ext cx="9143990" cy="914399"/>
          </a:xfrm>
          <a:prstGeom prst="rect">
            <a:avLst/>
          </a:prstGeom>
          <a:noFill/>
          <a:ln>
            <a:noFill/>
          </a:ln>
        </p:spPr>
      </p:pic>
      <p:sp>
        <p:nvSpPr>
          <p:cNvPr id="333" name="Google Shape;333;p6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 name="Google Shape;3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1" name="Google Shape;31;p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5"/>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2" y="3"/>
            <a:ext cx="9143999" cy="5143498"/>
          </a:xfrm>
          <a:prstGeom prst="rect">
            <a:avLst/>
          </a:prstGeom>
          <a:noFill/>
          <a:ln>
            <a:noFill/>
          </a:ln>
        </p:spPr>
      </p:pic>
      <p:sp>
        <p:nvSpPr>
          <p:cNvPr id="337" name="Google Shape;337;p64"/>
          <p:cNvSpPr txBox="1">
            <a:spLocks noGrp="1"/>
          </p:cNvSpPr>
          <p:nvPr>
            <p:ph type="ctrTitle"/>
          </p:nvPr>
        </p:nvSpPr>
        <p:spPr>
          <a:xfrm>
            <a:off x="0" y="2595716"/>
            <a:ext cx="9144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170937"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43" name="Google Shape;343;p65"/>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44" name="Google Shape;344;p65"/>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45" name="Google Shape;345;p65"/>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55" name="Google Shape;355;p67"/>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58" name="Google Shape;358;p67"/>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59" name="Google Shape;359;p67"/>
          <p:cNvPicPr preferRelativeResize="0"/>
          <p:nvPr/>
        </p:nvPicPr>
        <p:blipFill rotWithShape="1">
          <a:blip r:embed="rId4">
            <a:alphaModFix/>
          </a:blip>
          <a:srcRect/>
          <a:stretch/>
        </p:blipFill>
        <p:spPr>
          <a:xfrm>
            <a:off x="128461" y="18292"/>
            <a:ext cx="723884" cy="8277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2" name="Google Shape;362;p68"/>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65" name="Google Shape;365;p68"/>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66" name="Google Shape;366;p68"/>
          <p:cNvPicPr preferRelativeResize="0"/>
          <p:nvPr/>
        </p:nvPicPr>
        <p:blipFill rotWithShape="1">
          <a:blip r:embed="rId4">
            <a:alphaModFix/>
          </a:blip>
          <a:srcRect/>
          <a:stretch/>
        </p:blipFill>
        <p:spPr>
          <a:xfrm>
            <a:off x="128461" y="18293"/>
            <a:ext cx="723884" cy="82777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9" name="Google Shape;369;p69"/>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2" name="Google Shape;372;p6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73" name="Google Shape;373;p69"/>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76" name="Google Shape;376;p70"/>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9" name="Google Shape;379;p7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0" name="Google Shape;380;p70"/>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81"/>
        <p:cNvGrpSpPr/>
        <p:nvPr/>
      </p:nvGrpSpPr>
      <p:grpSpPr>
        <a:xfrm>
          <a:off x="0" y="0"/>
          <a:ext cx="0" cy="0"/>
          <a:chOff x="0" y="0"/>
          <a:chExt cx="0" cy="0"/>
        </a:xfrm>
      </p:grpSpPr>
      <p:pic>
        <p:nvPicPr>
          <p:cNvPr id="382" name="Google Shape;382;p71"/>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83" name="Google Shape;383;p71"/>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71"/>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85" name="Google Shape;385;p71"/>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86" name="Google Shape;386;p71"/>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7" name="Google Shape;387;p71"/>
          <p:cNvPicPr preferRelativeResize="0"/>
          <p:nvPr/>
        </p:nvPicPr>
        <p:blipFill rotWithShape="1">
          <a:blip r:embed="rId4">
            <a:alphaModFix/>
          </a:blip>
          <a:srcRect/>
          <a:stretch/>
        </p:blipFill>
        <p:spPr>
          <a:xfrm>
            <a:off x="128460" y="18293"/>
            <a:ext cx="723882" cy="82777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1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
        <p:cNvGrpSpPr/>
        <p:nvPr/>
      </p:nvGrpSpPr>
      <p:grpSpPr>
        <a:xfrm>
          <a:off x="0" y="0"/>
          <a:ext cx="0" cy="0"/>
          <a:chOff x="0" y="0"/>
          <a:chExt cx="0" cy="0"/>
        </a:xfrm>
      </p:grpSpPr>
      <p:pic>
        <p:nvPicPr>
          <p:cNvPr id="23" name="Google Shape;23;gd0cccbd173_0_133"/>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24" name="Google Shape;24;gd0cccbd173_0_133"/>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d0cccbd173_0_133"/>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d0cccbd173_0_1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gd0cccbd173_0_133"/>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47"/>
        <p:cNvGrpSpPr/>
        <p:nvPr/>
      </p:nvGrpSpPr>
      <p:grpSpPr>
        <a:xfrm>
          <a:off x="0" y="0"/>
          <a:ext cx="0" cy="0"/>
          <a:chOff x="0" y="0"/>
          <a:chExt cx="0" cy="0"/>
        </a:xfrm>
      </p:grpSpPr>
      <p:pic>
        <p:nvPicPr>
          <p:cNvPr id="148" name="Google Shape;148;p70"/>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49" name="Google Shape;149;p7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70"/>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4" y="4"/>
            <a:ext cx="9143996" cy="1371599"/>
          </a:xfrm>
          <a:prstGeom prst="rect">
            <a:avLst/>
          </a:prstGeom>
          <a:noFill/>
          <a:ln>
            <a:noFill/>
          </a:ln>
        </p:spPr>
      </p:pic>
      <p:sp>
        <p:nvSpPr>
          <p:cNvPr id="46" name="Google Shape;46;p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8" name="Google Shape;48;p8"/>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49" name="Google Shape;49;p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Custom Layout" preserve="1" userDrawn="1">
  <p:cSld name="1_Custom Layout">
    <p:spTree>
      <p:nvGrpSpPr>
        <p:cNvPr id="1" name="Shape 282"/>
        <p:cNvGrpSpPr/>
        <p:nvPr/>
      </p:nvGrpSpPr>
      <p:grpSpPr>
        <a:xfrm>
          <a:off x="0" y="0"/>
          <a:ext cx="0" cy="0"/>
          <a:chOff x="0" y="0"/>
          <a:chExt cx="0" cy="0"/>
        </a:xfrm>
      </p:grpSpPr>
      <p:pic>
        <p:nvPicPr>
          <p:cNvPr id="283" name="Google Shape;283;g610ef0e5f8_7_19"/>
          <p:cNvPicPr preferRelativeResize="0"/>
          <p:nvPr userDrawn="1"/>
        </p:nvPicPr>
        <p:blipFill rotWithShape="1">
          <a:blip r:embed="rId2">
            <a:alphaModFix/>
          </a:blip>
          <a:srcRect/>
          <a:stretch/>
        </p:blipFill>
        <p:spPr>
          <a:xfrm>
            <a:off x="0" y="0"/>
            <a:ext cx="9144000" cy="6858000"/>
          </a:xfrm>
          <a:prstGeom prst="rect">
            <a:avLst/>
          </a:prstGeom>
          <a:noFill/>
          <a:ln>
            <a:noFill/>
          </a:ln>
        </p:spPr>
      </p:pic>
      <p:pic>
        <p:nvPicPr>
          <p:cNvPr id="7" name="Google Shape;324;g610ef0e5f8_7_63">
            <a:extLst>
              <a:ext uri="{FF2B5EF4-FFF2-40B4-BE49-F238E27FC236}">
                <a16:creationId xmlns:a16="http://schemas.microsoft.com/office/drawing/2014/main" id="{B65280C0-F653-49D3-A3B4-42B1EF81C564}"/>
              </a:ext>
            </a:extLst>
          </p:cNvPr>
          <p:cNvPicPr preferRelativeResize="0"/>
          <p:nvPr userDrawn="1"/>
        </p:nvPicPr>
        <p:blipFill rotWithShape="1">
          <a:blip r:embed="rId3">
            <a:alphaModFix/>
          </a:blip>
          <a:srcRect/>
          <a:stretch/>
        </p:blipFill>
        <p:spPr>
          <a:xfrm>
            <a:off x="8094035" y="6039891"/>
            <a:ext cx="954636" cy="703480"/>
          </a:xfrm>
          <a:prstGeom prst="rect">
            <a:avLst/>
          </a:prstGeom>
          <a:noFill/>
          <a:ln>
            <a:noFill/>
          </a:ln>
        </p:spPr>
      </p:pic>
      <p:sp>
        <p:nvSpPr>
          <p:cNvPr id="8" name="Google Shape;334;g610ef0e5f8_7_74">
            <a:extLst>
              <a:ext uri="{FF2B5EF4-FFF2-40B4-BE49-F238E27FC236}">
                <a16:creationId xmlns:a16="http://schemas.microsoft.com/office/drawing/2014/main" id="{86E3104F-298B-440D-8915-44ACC0A27AE3}"/>
              </a:ext>
            </a:extLst>
          </p:cNvPr>
          <p:cNvSpPr txBox="1">
            <a:spLocks noGrp="1"/>
          </p:cNvSpPr>
          <p:nvPr>
            <p:ph type="title" hasCustomPrompt="1"/>
          </p:nvPr>
        </p:nvSpPr>
        <p:spPr>
          <a:xfrm>
            <a:off x="0" y="2541181"/>
            <a:ext cx="9144000" cy="1339703"/>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6858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167575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53" name="Google Shape;53;p9"/>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9"/>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57" name="Google Shape;57;p1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59" name="Google Shape;59;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60" name="Google Shape;60;p10"/>
          <p:cNvPicPr preferRelativeResize="0"/>
          <p:nvPr/>
        </p:nvPicPr>
        <p:blipFill/>
        <p:spPr>
          <a:xfrm>
            <a:off x="6923978" y="870159"/>
            <a:ext cx="2006556" cy="3659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75" name="Google Shape;75;p1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a:stretch/>
        </p:blipFill>
        <p:spPr>
          <a:xfrm>
            <a:off x="7" y="4"/>
            <a:ext cx="9143989" cy="1371597"/>
          </a:xfrm>
          <a:prstGeom prst="rect">
            <a:avLst/>
          </a:prstGeom>
          <a:noFill/>
          <a:ln>
            <a:noFill/>
          </a:ln>
        </p:spPr>
      </p:pic>
      <p:sp>
        <p:nvSpPr>
          <p:cNvPr id="79" name="Google Shape;79;p1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2" name="Google Shape;82;p1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9" r:id="rId8"/>
    <p:sldLayoutId id="2147483660" r:id="rId9"/>
    <p:sldLayoutId id="2147483662" r:id="rId10"/>
    <p:sldLayoutId id="2147483663" r:id="rId11"/>
    <p:sldLayoutId id="2147483666" r:id="rId12"/>
    <p:sldLayoutId id="2147483667" r:id="rId13"/>
    <p:sldLayoutId id="2147483668" r:id="rId14"/>
    <p:sldLayoutId id="2147483669" r:id="rId15"/>
    <p:sldLayoutId id="2147483671" r:id="rId16"/>
    <p:sldLayoutId id="2147483672" r:id="rId17"/>
    <p:sldLayoutId id="2147483747" r:id="rId18"/>
    <p:sldLayoutId id="2147483674" r:id="rId19"/>
    <p:sldLayoutId id="2147483675" r:id="rId20"/>
    <p:sldLayoutId id="2147483676" r:id="rId21"/>
    <p:sldLayoutId id="214748367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3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748" r:id="rId3"/>
    <p:sldLayoutId id="2147483687" r:id="rId4"/>
    <p:sldLayoutId id="2147483690" r:id="rId5"/>
    <p:sldLayoutId id="2147483691"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628650" y="6356354"/>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8" name="Google Shape;308;p58"/>
          <p:cNvSpPr txBox="1">
            <a:spLocks noGrp="1"/>
          </p:cNvSpPr>
          <p:nvPr>
            <p:ph type="ftr" idx="11"/>
          </p:nvPr>
        </p:nvSpPr>
        <p:spPr>
          <a:xfrm>
            <a:off x="3028950" y="6356354"/>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9" name="Google Shape;309;p58"/>
          <p:cNvSpPr txBox="1">
            <a:spLocks noGrp="1"/>
          </p:cNvSpPr>
          <p:nvPr>
            <p:ph type="sldNum" idx="12"/>
          </p:nvPr>
        </p:nvSpPr>
        <p:spPr>
          <a:xfrm>
            <a:off x="6457950" y="6356354"/>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1" r:id="rId8"/>
    <p:sldLayoutId id="2147483712" r:id="rId9"/>
    <p:sldLayoutId id="2147483713" r:id="rId10"/>
    <p:sldLayoutId id="2147483714" r:id="rId11"/>
    <p:sldLayoutId id="2147483715" r:id="rId12"/>
    <p:sldLayoutId id="214748371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6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A732-0279-4F61-BCCD-1B89B850D8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373EB-D082-4E90-A4DA-3A9CE0DE91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063538"/>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coloradoliteracy/exitingareadplan"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oloradoliteracy/minimumcompetencylinkedmatrix"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cde.state.co.us/coloradoliteracy/elsrliteracyteam-officehours"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hyperlink" Target="https://www.cde.state.co.us/coloradoliteracy/readandel" TargetMode="External"/><Relationship Id="rId3" Type="http://schemas.microsoft.com/office/2018/10/relationships/comments" Target="../comments/modernComment_1A2_9B6092E2.xml"/><Relationship Id="rId7" Type="http://schemas.openxmlformats.org/officeDocument/2006/relationships/hyperlink" Target="https://www.cde.state.co.us/coloradoliteracy/readplans" TargetMode="External"/><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hyperlink" Target="http://www.cde.state.co.us/coloradoliteracy/readactstatuteandstateboardrules" TargetMode="External"/><Relationship Id="rId5" Type="http://schemas.openxmlformats.org/officeDocument/2006/relationships/hyperlink" Target="https://www.cde.state.co.us/coloradoliteracy/elsrliteracyteam-officehours" TargetMode="External"/><Relationship Id="rId10" Type="http://schemas.openxmlformats.org/officeDocument/2006/relationships/hyperlink" Target="https://www.cde.state.co.us/coloradoliteracy/readacteducatorresources" TargetMode="External"/><Relationship Id="rId4" Type="http://schemas.openxmlformats.org/officeDocument/2006/relationships/hyperlink" Target="http://www.cde.state.co.us/coloradoliteracy" TargetMode="External"/><Relationship Id="rId9" Type="http://schemas.openxmlformats.org/officeDocument/2006/relationships/hyperlink" Target="https://www.cde.state.co.us/coloradoliteracy/scienceofreading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hyperlink" Target="mailto:ReadActTraining@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657351" y="3350378"/>
            <a:ext cx="5851350" cy="1013302"/>
          </a:xfrm>
          <a:prstGeom prst="rect">
            <a:avLst/>
          </a:prstGeom>
        </p:spPr>
        <p:txBody>
          <a:bodyPr spcFirstLastPara="1" wrap="square" lIns="0" tIns="0" rIns="0" bIns="0" anchor="t" anchorCtr="0">
            <a:noAutofit/>
          </a:bodyPr>
          <a:lstStyle/>
          <a:p>
            <a:r>
              <a:rPr lang="en-US" b="1">
                <a:solidFill>
                  <a:schemeClr val="tx1"/>
                </a:solidFill>
                <a:latin typeface="+mj-lt"/>
              </a:rPr>
              <a:t>READ Act Office Hours</a:t>
            </a:r>
            <a:br>
              <a:rPr lang="en-US" b="1">
                <a:solidFill>
                  <a:schemeClr val="tx1"/>
                </a:solidFill>
                <a:latin typeface="+mj-lt"/>
              </a:rPr>
            </a:br>
            <a:r>
              <a:rPr lang="en-US" b="1">
                <a:solidFill>
                  <a:schemeClr val="tx1"/>
                </a:solidFill>
                <a:latin typeface="+mj-lt"/>
              </a:rPr>
              <a:t>Exiting a Student from a READ Plan</a:t>
            </a:r>
            <a:endParaRPr b="1">
              <a:solidFill>
                <a:schemeClr val="tx1"/>
              </a:solidFill>
              <a:latin typeface="+mj-lt"/>
            </a:endParaRPr>
          </a:p>
        </p:txBody>
      </p:sp>
      <p:sp>
        <p:nvSpPr>
          <p:cNvPr id="516" name="Google Shape;516;p96"/>
          <p:cNvSpPr txBox="1">
            <a:spLocks noGrp="1"/>
          </p:cNvSpPr>
          <p:nvPr>
            <p:ph type="subTitle" idx="1"/>
          </p:nvPr>
        </p:nvSpPr>
        <p:spPr>
          <a:xfrm>
            <a:off x="1646325" y="5076061"/>
            <a:ext cx="5851350" cy="436950"/>
          </a:xfrm>
          <a:prstGeom prst="rect">
            <a:avLst/>
          </a:prstGeom>
        </p:spPr>
        <p:txBody>
          <a:bodyPr spcFirstLastPara="1" wrap="square" lIns="68569" tIns="34275" rIns="68569" bIns="34275" anchor="t" anchorCtr="0">
            <a:noAutofit/>
          </a:bodyPr>
          <a:lstStyle/>
          <a:p>
            <a:pPr marL="0" indent="0"/>
            <a:r>
              <a:rPr lang="en-US"/>
              <a:t>Thursday, April 27,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CF75-B1FC-833D-9C3A-FEA538F1F868}"/>
              </a:ext>
            </a:extLst>
          </p:cNvPr>
          <p:cNvSpPr>
            <a:spLocks noGrp="1"/>
          </p:cNvSpPr>
          <p:nvPr>
            <p:ph type="title"/>
          </p:nvPr>
        </p:nvSpPr>
        <p:spPr/>
        <p:txBody>
          <a:bodyPr/>
          <a:lstStyle/>
          <a:p>
            <a:r>
              <a:rPr lang="en-US"/>
              <a:t>Updated Guidance </a:t>
            </a:r>
          </a:p>
        </p:txBody>
      </p:sp>
      <p:sp>
        <p:nvSpPr>
          <p:cNvPr id="6" name="TextBox 5">
            <a:extLst>
              <a:ext uri="{FF2B5EF4-FFF2-40B4-BE49-F238E27FC236}">
                <a16:creationId xmlns:a16="http://schemas.microsoft.com/office/drawing/2014/main" id="{155F264B-2DEB-308A-FE50-D323D9EEF092}"/>
              </a:ext>
            </a:extLst>
          </p:cNvPr>
          <p:cNvSpPr txBox="1"/>
          <p:nvPr/>
        </p:nvSpPr>
        <p:spPr>
          <a:xfrm>
            <a:off x="1754150" y="6490616"/>
            <a:ext cx="5447817" cy="523220"/>
          </a:xfrm>
          <a:prstGeom prst="rect">
            <a:avLst/>
          </a:prstGeom>
          <a:noFill/>
        </p:spPr>
        <p:txBody>
          <a:bodyPr wrap="square" rtlCol="0">
            <a:spAutoFit/>
          </a:bodyPr>
          <a:lstStyle/>
          <a:p>
            <a:r>
              <a:rPr lang="en-US">
                <a:hlinkClick r:id="rId3"/>
              </a:rPr>
              <a:t>https://www.cde.state.co.us/coloradoliteracy/exitingareadplan</a:t>
            </a:r>
            <a:endParaRPr lang="en-US"/>
          </a:p>
          <a:p>
            <a:endParaRPr lang="en-US"/>
          </a:p>
        </p:txBody>
      </p:sp>
      <p:pic>
        <p:nvPicPr>
          <p:cNvPr id="8" name="Picture 7">
            <a:extLst>
              <a:ext uri="{FF2B5EF4-FFF2-40B4-BE49-F238E27FC236}">
                <a16:creationId xmlns:a16="http://schemas.microsoft.com/office/drawing/2014/main" id="{228B3681-C7BD-2E39-F97E-39C1E64550C4}"/>
              </a:ext>
            </a:extLst>
          </p:cNvPr>
          <p:cNvPicPr>
            <a:picLocks noChangeAspect="1"/>
          </p:cNvPicPr>
          <p:nvPr/>
        </p:nvPicPr>
        <p:blipFill>
          <a:blip r:embed="rId4"/>
          <a:stretch>
            <a:fillRect/>
          </a:stretch>
        </p:blipFill>
        <p:spPr>
          <a:xfrm>
            <a:off x="867367" y="1487783"/>
            <a:ext cx="7871337" cy="5046653"/>
          </a:xfrm>
          <a:prstGeom prst="rect">
            <a:avLst/>
          </a:prstGeom>
        </p:spPr>
      </p:pic>
      <p:pic>
        <p:nvPicPr>
          <p:cNvPr id="5" name="Picture 4">
            <a:extLst>
              <a:ext uri="{FF2B5EF4-FFF2-40B4-BE49-F238E27FC236}">
                <a16:creationId xmlns:a16="http://schemas.microsoft.com/office/drawing/2014/main" id="{B60D15B0-7CBB-5BFC-028B-E30F0EF7D20D}"/>
              </a:ext>
            </a:extLst>
          </p:cNvPr>
          <p:cNvPicPr>
            <a:picLocks noChangeAspect="1"/>
          </p:cNvPicPr>
          <p:nvPr/>
        </p:nvPicPr>
        <p:blipFill>
          <a:blip r:embed="rId5"/>
          <a:stretch>
            <a:fillRect/>
          </a:stretch>
        </p:blipFill>
        <p:spPr>
          <a:xfrm>
            <a:off x="1729159" y="1940903"/>
            <a:ext cx="3614394" cy="4157954"/>
          </a:xfrm>
          <a:prstGeom prst="rect">
            <a:avLst/>
          </a:prstGeom>
          <a:ln>
            <a:solidFill>
              <a:srgbClr val="000000"/>
            </a:solidFill>
          </a:ln>
          <a:scene3d>
            <a:camera prst="perspectiveRight"/>
            <a:lightRig rig="threePt" dir="t"/>
          </a:scene3d>
        </p:spPr>
      </p:pic>
      <p:pic>
        <p:nvPicPr>
          <p:cNvPr id="10" name="Picture 9">
            <a:extLst>
              <a:ext uri="{FF2B5EF4-FFF2-40B4-BE49-F238E27FC236}">
                <a16:creationId xmlns:a16="http://schemas.microsoft.com/office/drawing/2014/main" id="{7804CFE3-2F2E-C049-61E8-7A62811BA7F9}"/>
              </a:ext>
            </a:extLst>
          </p:cNvPr>
          <p:cNvPicPr>
            <a:picLocks noChangeAspect="1"/>
          </p:cNvPicPr>
          <p:nvPr/>
        </p:nvPicPr>
        <p:blipFill>
          <a:blip r:embed="rId6"/>
          <a:stretch>
            <a:fillRect/>
          </a:stretch>
        </p:blipFill>
        <p:spPr>
          <a:xfrm>
            <a:off x="6654787" y="2094614"/>
            <a:ext cx="2083917" cy="4701432"/>
          </a:xfrm>
          <a:prstGeom prst="rect">
            <a:avLst/>
          </a:prstGeom>
        </p:spPr>
      </p:pic>
      <p:sp>
        <p:nvSpPr>
          <p:cNvPr id="11" name="Arrow: Right 10">
            <a:extLst>
              <a:ext uri="{FF2B5EF4-FFF2-40B4-BE49-F238E27FC236}">
                <a16:creationId xmlns:a16="http://schemas.microsoft.com/office/drawing/2014/main" id="{594B2192-1602-C7C1-9504-23A8FA4D6CF9}"/>
              </a:ext>
            </a:extLst>
          </p:cNvPr>
          <p:cNvSpPr/>
          <p:nvPr/>
        </p:nvSpPr>
        <p:spPr>
          <a:xfrm>
            <a:off x="5203444" y="5656521"/>
            <a:ext cx="1499190" cy="23811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2595E3E-B667-B2C6-64DB-D170A7B56950}"/>
              </a:ext>
            </a:extLst>
          </p:cNvPr>
          <p:cNvSpPr/>
          <p:nvPr/>
        </p:nvSpPr>
        <p:spPr>
          <a:xfrm>
            <a:off x="6772940" y="5894636"/>
            <a:ext cx="786809" cy="204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96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FBB-193F-4574-B933-847ED35DBAF5}"/>
              </a:ext>
            </a:extLst>
          </p:cNvPr>
          <p:cNvSpPr>
            <a:spLocks noGrp="1"/>
          </p:cNvSpPr>
          <p:nvPr>
            <p:ph type="title"/>
          </p:nvPr>
        </p:nvSpPr>
        <p:spPr>
          <a:ln>
            <a:solidFill>
              <a:schemeClr val="bg1"/>
            </a:solidFill>
          </a:ln>
        </p:spPr>
        <p:txBody>
          <a:bodyPr/>
          <a:lstStyle/>
          <a:p>
            <a:r>
              <a:rPr lang="en-US" b="1">
                <a:solidFill>
                  <a:schemeClr val="bg1"/>
                </a:solidFill>
                <a:latin typeface="+mj-lt"/>
                <a:cs typeface="Segoe UI"/>
              </a:rPr>
              <a:t>Determining Reading Competency</a:t>
            </a:r>
            <a:br>
              <a:rPr lang="en-US" b="1">
                <a:solidFill>
                  <a:srgbClr val="C00000"/>
                </a:solidFill>
                <a:latin typeface="+mj-lt"/>
                <a:cs typeface="Segoe UI"/>
              </a:rPr>
            </a:br>
            <a:r>
              <a:rPr lang="en-US" sz="2400" b="1">
                <a:solidFill>
                  <a:schemeClr val="bg1"/>
                </a:solidFill>
                <a:latin typeface="+mj-lt"/>
                <a:cs typeface="Segoe UI"/>
              </a:rPr>
              <a:t>Questions</a:t>
            </a:r>
            <a:endParaRPr lang="en-US" sz="2400" b="1">
              <a:solidFill>
                <a:schemeClr val="bg1"/>
              </a:solidFill>
              <a:latin typeface="+mj-lt"/>
            </a:endParaRPr>
          </a:p>
        </p:txBody>
      </p:sp>
    </p:spTree>
    <p:extLst>
      <p:ext uri="{BB962C8B-B14F-4D97-AF65-F5344CB8AC3E}">
        <p14:creationId xmlns:p14="http://schemas.microsoft.com/office/powerpoint/2010/main" val="427472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D721-8A33-6F74-9389-9D9C5BC3E93F}"/>
              </a:ext>
            </a:extLst>
          </p:cNvPr>
          <p:cNvSpPr>
            <a:spLocks noGrp="1"/>
          </p:cNvSpPr>
          <p:nvPr>
            <p:ph type="title"/>
          </p:nvPr>
        </p:nvSpPr>
        <p:spPr/>
        <p:txBody>
          <a:bodyPr/>
          <a:lstStyle/>
          <a:p>
            <a:r>
              <a:rPr lang="en-US" sz="2000" b="1">
                <a:latin typeface="Museo Slab 500"/>
              </a:rPr>
              <a:t>Question:</a:t>
            </a:r>
            <a:br>
              <a:rPr lang="en-US" sz="2000" b="1">
                <a:latin typeface="Museo Slab 500"/>
              </a:rPr>
            </a:br>
            <a:r>
              <a:rPr lang="en-US" sz="2000" b="1">
                <a:solidFill>
                  <a:schemeClr val="bg1"/>
                </a:solidFill>
                <a:latin typeface="Museo Slab 500"/>
              </a:rPr>
              <a:t>How is reading competency determined in grades K-3?</a:t>
            </a:r>
            <a:endParaRPr lang="en-US">
              <a:solidFill>
                <a:schemeClr val="bg1"/>
              </a:solidFill>
            </a:endParaRPr>
          </a:p>
        </p:txBody>
      </p:sp>
      <p:sp>
        <p:nvSpPr>
          <p:cNvPr id="3" name="Text Placeholder 2">
            <a:extLst>
              <a:ext uri="{FF2B5EF4-FFF2-40B4-BE49-F238E27FC236}">
                <a16:creationId xmlns:a16="http://schemas.microsoft.com/office/drawing/2014/main" id="{DA7C8C0B-9317-15D7-911A-2F1575082B48}"/>
              </a:ext>
            </a:extLst>
          </p:cNvPr>
          <p:cNvSpPr>
            <a:spLocks noGrp="1"/>
          </p:cNvSpPr>
          <p:nvPr>
            <p:ph type="body" idx="1"/>
          </p:nvPr>
        </p:nvSpPr>
        <p:spPr>
          <a:xfrm>
            <a:off x="628649" y="1825625"/>
            <a:ext cx="8153843" cy="4351200"/>
          </a:xfrm>
        </p:spPr>
        <p:txBody>
          <a:bodyPr/>
          <a:lstStyle/>
          <a:p>
            <a:r>
              <a:rPr lang="en-US" b="1"/>
              <a:t>Scores on the approved interim reading assessment</a:t>
            </a:r>
          </a:p>
          <a:p>
            <a:pPr marL="85724" indent="0">
              <a:buNone/>
            </a:pPr>
            <a:r>
              <a:rPr lang="en-US"/>
              <a:t>				AND </a:t>
            </a:r>
          </a:p>
          <a:p>
            <a:r>
              <a:rPr lang="en-US" b="1"/>
              <a:t>A </a:t>
            </a:r>
            <a:r>
              <a:rPr lang="en-US" b="1">
                <a:solidFill>
                  <a:schemeClr val="tx1"/>
                </a:solidFill>
              </a:rPr>
              <a:t>body of evidence </a:t>
            </a:r>
            <a:r>
              <a:rPr lang="en-US" b="1"/>
              <a:t>that demonstrates mastery of the Minimum Reading Competency Skill Levels for the student’s grade level</a:t>
            </a:r>
          </a:p>
          <a:p>
            <a:pPr lvl="1"/>
            <a:r>
              <a:rPr lang="en-US"/>
              <a:t>Classroom work and assessments</a:t>
            </a:r>
          </a:p>
          <a:p>
            <a:pPr lvl="1"/>
            <a:r>
              <a:rPr lang="en-US"/>
              <a:t>Adopted school readiness assessments</a:t>
            </a:r>
          </a:p>
          <a:p>
            <a:pPr lvl="1"/>
            <a:r>
              <a:rPr lang="en-US"/>
              <a:t>Additional formative or summative assessments</a:t>
            </a:r>
          </a:p>
          <a:p>
            <a:pPr lvl="1"/>
            <a:r>
              <a:rPr lang="en-US"/>
              <a:t>ACCESS for ELLs; native language reading assessment data</a:t>
            </a:r>
          </a:p>
          <a:p>
            <a:pPr lvl="1"/>
            <a:endParaRPr lang="en-US"/>
          </a:p>
          <a:p>
            <a:pPr marL="428615" lvl="1" indent="0">
              <a:buNone/>
            </a:pPr>
            <a:r>
              <a:rPr lang="en-US">
                <a:hlinkClick r:id="rId3"/>
              </a:rPr>
              <a:t>http://www.cde.state.co.us/coloradoliteracy/minimumcompetencylinkedmatrix</a:t>
            </a:r>
            <a:endParaRPr lang="en-US"/>
          </a:p>
          <a:p>
            <a:pPr marL="428615" lvl="1" indent="0">
              <a:buNone/>
            </a:pPr>
            <a:endParaRPr lang="en-US"/>
          </a:p>
          <a:p>
            <a:pPr marL="428615" lvl="1" indent="0">
              <a:buNone/>
            </a:pPr>
            <a:endParaRPr lang="en-US"/>
          </a:p>
        </p:txBody>
      </p:sp>
    </p:spTree>
    <p:extLst>
      <p:ext uri="{BB962C8B-B14F-4D97-AF65-F5344CB8AC3E}">
        <p14:creationId xmlns:p14="http://schemas.microsoft.com/office/powerpoint/2010/main" val="318456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718C-060D-DB83-432B-45AEC164922D}"/>
              </a:ext>
            </a:extLst>
          </p:cNvPr>
          <p:cNvSpPr>
            <a:spLocks noGrp="1"/>
          </p:cNvSpPr>
          <p:nvPr>
            <p:ph type="title"/>
          </p:nvPr>
        </p:nvSpPr>
        <p:spPr/>
        <p:txBody>
          <a:bodyPr/>
          <a:lstStyle/>
          <a:p>
            <a:r>
              <a:rPr lang="en-US" b="1">
                <a:latin typeface="+mj-lt"/>
              </a:rPr>
              <a:t>Question: Can a student be exited from a READ plan based on the body of evidence if the student does not score at/above benchmark on the interim assessment?</a:t>
            </a:r>
          </a:p>
        </p:txBody>
      </p:sp>
      <p:sp>
        <p:nvSpPr>
          <p:cNvPr id="3" name="Text Placeholder 2">
            <a:extLst>
              <a:ext uri="{FF2B5EF4-FFF2-40B4-BE49-F238E27FC236}">
                <a16:creationId xmlns:a16="http://schemas.microsoft.com/office/drawing/2014/main" id="{160188E3-D215-B782-6C26-FEE1E0D178D8}"/>
              </a:ext>
            </a:extLst>
          </p:cNvPr>
          <p:cNvSpPr>
            <a:spLocks noGrp="1"/>
          </p:cNvSpPr>
          <p:nvPr>
            <p:ph type="body" idx="1"/>
          </p:nvPr>
        </p:nvSpPr>
        <p:spPr/>
        <p:txBody>
          <a:bodyPr/>
          <a:lstStyle/>
          <a:p>
            <a:r>
              <a:rPr lang="en-US"/>
              <a:t>The interim assessment is a critical component for determining grade level reading competency. A student must score at/above benchmark on the interim assessment to consider exiting the student from the READ plan.</a:t>
            </a:r>
          </a:p>
        </p:txBody>
      </p:sp>
      <p:sp>
        <p:nvSpPr>
          <p:cNvPr id="4" name="Rectangle: Diagonal Corners Snipped 3">
            <a:extLst>
              <a:ext uri="{FF2B5EF4-FFF2-40B4-BE49-F238E27FC236}">
                <a16:creationId xmlns:a16="http://schemas.microsoft.com/office/drawing/2014/main" id="{E006261D-8F15-0483-CD2F-FF20D7DC2A22}"/>
              </a:ext>
            </a:extLst>
          </p:cNvPr>
          <p:cNvSpPr/>
          <p:nvPr/>
        </p:nvSpPr>
        <p:spPr>
          <a:xfrm>
            <a:off x="5581934" y="5036024"/>
            <a:ext cx="3562066" cy="1821976"/>
          </a:xfrm>
          <a:prstGeom prst="snip2DiagRect">
            <a:avLst/>
          </a:prstGeom>
          <a:gradFill>
            <a:gsLst>
              <a:gs pos="0">
                <a:schemeClr val="accent1">
                  <a:lumMod val="5000"/>
                  <a:lumOff val="95000"/>
                  <a:alpha val="51000"/>
                </a:schemeClr>
              </a:gs>
              <a:gs pos="7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C75D137-98F9-2904-F14C-B3890C9592BB}"/>
              </a:ext>
            </a:extLst>
          </p:cNvPr>
          <p:cNvSpPr/>
          <p:nvPr/>
        </p:nvSpPr>
        <p:spPr>
          <a:xfrm rot="20476122">
            <a:off x="254545" y="4026740"/>
            <a:ext cx="3822697" cy="2277789"/>
          </a:xfrm>
          <a:prstGeom prst="rtTriangle">
            <a:avLst/>
          </a:prstGeom>
          <a:pattFill prst="horzBrick">
            <a:fgClr>
              <a:schemeClr val="accent1">
                <a:lumMod val="40000"/>
                <a:lumOff val="60000"/>
              </a:schemeClr>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4C815B-7C33-A665-7EF7-DEF56F8B7B6C}"/>
              </a:ext>
            </a:extLst>
          </p:cNvPr>
          <p:cNvPicPr>
            <a:picLocks noChangeAspect="1"/>
          </p:cNvPicPr>
          <p:nvPr/>
        </p:nvPicPr>
        <p:blipFill>
          <a:blip r:embed="rId3"/>
          <a:stretch>
            <a:fillRect/>
          </a:stretch>
        </p:blipFill>
        <p:spPr>
          <a:xfrm rot="1043514">
            <a:off x="3847741" y="4005288"/>
            <a:ext cx="2457793" cy="2543530"/>
          </a:xfrm>
          <a:prstGeom prst="rect">
            <a:avLst/>
          </a:prstGeom>
        </p:spPr>
      </p:pic>
    </p:spTree>
    <p:extLst>
      <p:ext uri="{BB962C8B-B14F-4D97-AF65-F5344CB8AC3E}">
        <p14:creationId xmlns:p14="http://schemas.microsoft.com/office/powerpoint/2010/main" val="88873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FBB-193F-4574-B933-847ED35DBAF5}"/>
              </a:ext>
            </a:extLst>
          </p:cNvPr>
          <p:cNvSpPr>
            <a:spLocks noGrp="1"/>
          </p:cNvSpPr>
          <p:nvPr>
            <p:ph type="title"/>
          </p:nvPr>
        </p:nvSpPr>
        <p:spPr/>
        <p:txBody>
          <a:bodyPr/>
          <a:lstStyle/>
          <a:p>
            <a:r>
              <a:rPr lang="en-US" b="1">
                <a:solidFill>
                  <a:schemeClr val="bg1"/>
                </a:solidFill>
                <a:latin typeface="+mj-lt"/>
                <a:cs typeface="Segoe UI"/>
              </a:rPr>
              <a:t>Considerations for </a:t>
            </a:r>
            <a:br>
              <a:rPr lang="en-US" b="1">
                <a:solidFill>
                  <a:schemeClr val="bg1"/>
                </a:solidFill>
                <a:latin typeface="+mj-lt"/>
                <a:cs typeface="Segoe UI"/>
              </a:rPr>
            </a:br>
            <a:r>
              <a:rPr lang="en-US" b="1">
                <a:solidFill>
                  <a:schemeClr val="bg1"/>
                </a:solidFill>
                <a:latin typeface="+mj-lt"/>
                <a:cs typeface="Segoe UI"/>
              </a:rPr>
              <a:t>Exiting a READ Plan</a:t>
            </a:r>
            <a:br>
              <a:rPr lang="en-US" b="1">
                <a:solidFill>
                  <a:srgbClr val="C00000"/>
                </a:solidFill>
                <a:latin typeface="+mj-lt"/>
                <a:cs typeface="Segoe UI"/>
              </a:rPr>
            </a:br>
            <a:r>
              <a:rPr lang="en-US" sz="2400" b="1">
                <a:solidFill>
                  <a:schemeClr val="bg1"/>
                </a:solidFill>
                <a:latin typeface="+mj-lt"/>
                <a:cs typeface="Segoe UI"/>
              </a:rPr>
              <a:t>Questions</a:t>
            </a:r>
            <a:endParaRPr lang="en-US" sz="2400" b="1">
              <a:solidFill>
                <a:schemeClr val="bg1"/>
              </a:solidFill>
              <a:latin typeface="+mj-lt"/>
            </a:endParaRPr>
          </a:p>
        </p:txBody>
      </p:sp>
    </p:spTree>
    <p:extLst>
      <p:ext uri="{BB962C8B-B14F-4D97-AF65-F5344CB8AC3E}">
        <p14:creationId xmlns:p14="http://schemas.microsoft.com/office/powerpoint/2010/main" val="102686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D721-8A33-6F74-9389-9D9C5BC3E93F}"/>
              </a:ext>
            </a:extLst>
          </p:cNvPr>
          <p:cNvSpPr>
            <a:spLocks noGrp="1"/>
          </p:cNvSpPr>
          <p:nvPr>
            <p:ph type="title"/>
          </p:nvPr>
        </p:nvSpPr>
        <p:spPr/>
        <p:txBody>
          <a:bodyPr/>
          <a:lstStyle/>
          <a:p>
            <a:r>
              <a:rPr lang="en-US" sz="2000" b="1">
                <a:latin typeface="Museo Slab 500"/>
              </a:rPr>
              <a:t>Question:</a:t>
            </a:r>
            <a:br>
              <a:rPr lang="en-US" sz="2000" b="1">
                <a:latin typeface="Museo Slab 500"/>
              </a:rPr>
            </a:br>
            <a:r>
              <a:rPr lang="en-US" sz="2000" b="1">
                <a:solidFill>
                  <a:schemeClr val="bg1"/>
                </a:solidFill>
                <a:latin typeface="Museo Slab 500"/>
              </a:rPr>
              <a:t>What needs to be considered before a child may be exited from a READ plan?</a:t>
            </a:r>
            <a:endParaRPr lang="en-US">
              <a:solidFill>
                <a:schemeClr val="bg1"/>
              </a:solidFill>
            </a:endParaRPr>
          </a:p>
        </p:txBody>
      </p:sp>
      <p:graphicFrame>
        <p:nvGraphicFramePr>
          <p:cNvPr id="6" name="Diagram 5">
            <a:extLst>
              <a:ext uri="{FF2B5EF4-FFF2-40B4-BE49-F238E27FC236}">
                <a16:creationId xmlns:a16="http://schemas.microsoft.com/office/drawing/2014/main" id="{2A7BE1E4-395A-0A2F-659B-BFC25BDDF0B1}"/>
              </a:ext>
            </a:extLst>
          </p:cNvPr>
          <p:cNvGraphicFramePr/>
          <p:nvPr>
            <p:extLst>
              <p:ext uri="{D42A27DB-BD31-4B8C-83A1-F6EECF244321}">
                <p14:modId xmlns:p14="http://schemas.microsoft.com/office/powerpoint/2010/main" val="1262364747"/>
              </p:ext>
            </p:extLst>
          </p:nvPr>
        </p:nvGraphicFramePr>
        <p:xfrm>
          <a:off x="1219200" y="1617785"/>
          <a:ext cx="6447692" cy="491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53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08DF-277D-B0BA-6CF4-DF30D0C5F048}"/>
              </a:ext>
            </a:extLst>
          </p:cNvPr>
          <p:cNvSpPr>
            <a:spLocks noGrp="1"/>
          </p:cNvSpPr>
          <p:nvPr>
            <p:ph type="title"/>
          </p:nvPr>
        </p:nvSpPr>
        <p:spPr/>
        <p:txBody>
          <a:bodyPr/>
          <a:lstStyle/>
          <a:p>
            <a:r>
              <a:rPr lang="en-US">
                <a:latin typeface="+mj-lt"/>
              </a:rPr>
              <a:t>Question: Who is responsible for creating and communicating procedures for exiting a READ plan?</a:t>
            </a:r>
          </a:p>
        </p:txBody>
      </p:sp>
      <p:sp>
        <p:nvSpPr>
          <p:cNvPr id="3" name="Text Placeholder 2">
            <a:extLst>
              <a:ext uri="{FF2B5EF4-FFF2-40B4-BE49-F238E27FC236}">
                <a16:creationId xmlns:a16="http://schemas.microsoft.com/office/drawing/2014/main" id="{F483A3CC-C7B7-1569-A439-FF11A6F1EADA}"/>
              </a:ext>
            </a:extLst>
          </p:cNvPr>
          <p:cNvSpPr>
            <a:spLocks noGrp="1"/>
          </p:cNvSpPr>
          <p:nvPr>
            <p:ph type="body" idx="1"/>
          </p:nvPr>
        </p:nvSpPr>
        <p:spPr/>
        <p:txBody>
          <a:bodyPr/>
          <a:lstStyle/>
          <a:p>
            <a:r>
              <a:rPr lang="en-US"/>
              <a:t>The local education provider is responsible for adopting its own procedures that comply with the requirements of the READ Act. This can include specific procedures for exiting a READ plan.</a:t>
            </a:r>
          </a:p>
        </p:txBody>
      </p:sp>
    </p:spTree>
    <p:extLst>
      <p:ext uri="{BB962C8B-B14F-4D97-AF65-F5344CB8AC3E}">
        <p14:creationId xmlns:p14="http://schemas.microsoft.com/office/powerpoint/2010/main" val="384327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FBB-193F-4574-B933-847ED35DBAF5}"/>
              </a:ext>
            </a:extLst>
          </p:cNvPr>
          <p:cNvSpPr>
            <a:spLocks noGrp="1"/>
          </p:cNvSpPr>
          <p:nvPr>
            <p:ph type="title"/>
          </p:nvPr>
        </p:nvSpPr>
        <p:spPr/>
        <p:txBody>
          <a:bodyPr/>
          <a:lstStyle/>
          <a:p>
            <a:r>
              <a:rPr lang="en-US" b="1">
                <a:solidFill>
                  <a:schemeClr val="bg1"/>
                </a:solidFill>
                <a:latin typeface="+mj-lt"/>
                <a:cs typeface="Segoe UI"/>
              </a:rPr>
              <a:t>Exiting a READ Plan </a:t>
            </a:r>
            <a:br>
              <a:rPr lang="en-US" b="1">
                <a:solidFill>
                  <a:srgbClr val="C00000"/>
                </a:solidFill>
                <a:latin typeface="+mj-lt"/>
                <a:cs typeface="Segoe UI"/>
              </a:rPr>
            </a:br>
            <a:r>
              <a:rPr lang="en-US" sz="2400" b="1">
                <a:solidFill>
                  <a:schemeClr val="bg1"/>
                </a:solidFill>
                <a:latin typeface="+mj-lt"/>
                <a:cs typeface="Segoe UI"/>
              </a:rPr>
              <a:t>Questions</a:t>
            </a:r>
            <a:endParaRPr lang="en-US" sz="2400" b="1">
              <a:solidFill>
                <a:schemeClr val="bg1"/>
              </a:solidFill>
              <a:latin typeface="+mj-lt"/>
            </a:endParaRPr>
          </a:p>
        </p:txBody>
      </p:sp>
    </p:spTree>
    <p:extLst>
      <p:ext uri="{BB962C8B-B14F-4D97-AF65-F5344CB8AC3E}">
        <p14:creationId xmlns:p14="http://schemas.microsoft.com/office/powerpoint/2010/main" val="38596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D721-8A33-6F74-9389-9D9C5BC3E93F}"/>
              </a:ext>
            </a:extLst>
          </p:cNvPr>
          <p:cNvSpPr>
            <a:spLocks noGrp="1"/>
          </p:cNvSpPr>
          <p:nvPr>
            <p:ph type="title"/>
          </p:nvPr>
        </p:nvSpPr>
        <p:spPr/>
        <p:txBody>
          <a:bodyPr/>
          <a:lstStyle/>
          <a:p>
            <a:r>
              <a:rPr lang="en-US" sz="2000" b="1">
                <a:latin typeface="Museo Slab 500"/>
              </a:rPr>
              <a:t>Question:</a:t>
            </a:r>
            <a:br>
              <a:rPr lang="en-US" sz="2000" b="1">
                <a:latin typeface="Museo Slab 500"/>
              </a:rPr>
            </a:br>
            <a:r>
              <a:rPr lang="en-US" sz="2000" b="1">
                <a:solidFill>
                  <a:schemeClr val="bg1"/>
                </a:solidFill>
                <a:latin typeface="Museo Slab 500"/>
              </a:rPr>
              <a:t>What do we do once it has been determined that a student has reached grade level reading competency?</a:t>
            </a:r>
            <a:endParaRPr lang="en-US">
              <a:solidFill>
                <a:schemeClr val="bg1"/>
              </a:solidFill>
            </a:endParaRPr>
          </a:p>
        </p:txBody>
      </p:sp>
      <p:sp>
        <p:nvSpPr>
          <p:cNvPr id="5" name="Text Placeholder 4">
            <a:extLst>
              <a:ext uri="{FF2B5EF4-FFF2-40B4-BE49-F238E27FC236}">
                <a16:creationId xmlns:a16="http://schemas.microsoft.com/office/drawing/2014/main" id="{ECDB9385-707D-C806-B3DC-66DAAFD3F950}"/>
              </a:ext>
            </a:extLst>
          </p:cNvPr>
          <p:cNvSpPr>
            <a:spLocks noGrp="1"/>
          </p:cNvSpPr>
          <p:nvPr>
            <p:ph type="body" idx="1"/>
          </p:nvPr>
        </p:nvSpPr>
        <p:spPr/>
        <p:txBody>
          <a:bodyPr/>
          <a:lstStyle/>
          <a:p>
            <a:r>
              <a:rPr lang="en-US" sz="2400"/>
              <a:t>Document on the READ plan the assessment scores and the body of evidence that supports the student has demonstrated grade level reading competency.</a:t>
            </a:r>
          </a:p>
          <a:p>
            <a:r>
              <a:rPr lang="en-US" sz="2400"/>
              <a:t>Ensure the READ plan, supporting documentation for the plan, and the body of evidence that demonstrates the student has reached grade level reading competency are included in the permanent academic record.  </a:t>
            </a:r>
          </a:p>
          <a:p>
            <a:r>
              <a:rPr lang="en-US" sz="2400"/>
              <a:t>Communicate with the student’s parent or guardian that the student has reached grade level competency in reading and will be removed from the READ plan.</a:t>
            </a:r>
          </a:p>
        </p:txBody>
      </p:sp>
    </p:spTree>
    <p:extLst>
      <p:ext uri="{BB962C8B-B14F-4D97-AF65-F5344CB8AC3E}">
        <p14:creationId xmlns:p14="http://schemas.microsoft.com/office/powerpoint/2010/main" val="324671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ED50-520F-B1A0-0DE5-B16C7A1F97BB}"/>
              </a:ext>
            </a:extLst>
          </p:cNvPr>
          <p:cNvSpPr>
            <a:spLocks noGrp="1"/>
          </p:cNvSpPr>
          <p:nvPr>
            <p:ph type="title"/>
          </p:nvPr>
        </p:nvSpPr>
        <p:spPr/>
        <p:txBody>
          <a:bodyPr/>
          <a:lstStyle/>
          <a:p>
            <a:r>
              <a:rPr lang="en-US">
                <a:latin typeface="+mj-lt"/>
              </a:rPr>
              <a:t>Question: What if a student is exited from a READ plan and later is determined to have an SRD?</a:t>
            </a:r>
          </a:p>
        </p:txBody>
      </p:sp>
      <p:sp>
        <p:nvSpPr>
          <p:cNvPr id="3" name="Text Placeholder 2">
            <a:extLst>
              <a:ext uri="{FF2B5EF4-FFF2-40B4-BE49-F238E27FC236}">
                <a16:creationId xmlns:a16="http://schemas.microsoft.com/office/drawing/2014/main" id="{8461F3B0-7ECA-79E3-B54E-E8B0EB0FE327}"/>
              </a:ext>
            </a:extLst>
          </p:cNvPr>
          <p:cNvSpPr>
            <a:spLocks noGrp="1"/>
          </p:cNvSpPr>
          <p:nvPr>
            <p:ph type="body" idx="1"/>
          </p:nvPr>
        </p:nvSpPr>
        <p:spPr/>
        <p:txBody>
          <a:bodyPr/>
          <a:lstStyle/>
          <a:p>
            <a:r>
              <a:rPr lang="en-US"/>
              <a:t>If the student is in grades K-3 and fails to maintain grade level reading competency after being exited from a READ plan, a new READ plan may be initiated.</a:t>
            </a:r>
          </a:p>
          <a:p>
            <a:pPr marL="85724" indent="0">
              <a:buNone/>
            </a:pPr>
            <a:endParaRPr lang="en-US"/>
          </a:p>
        </p:txBody>
      </p:sp>
    </p:spTree>
    <p:extLst>
      <p:ext uri="{BB962C8B-B14F-4D97-AF65-F5344CB8AC3E}">
        <p14:creationId xmlns:p14="http://schemas.microsoft.com/office/powerpoint/2010/main" val="305977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d0cccbd173_0_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320"/>
              <a:buFont typeface="Arial"/>
              <a:buNone/>
            </a:pPr>
            <a:r>
              <a:rPr lang="en-US" sz="2800" b="1">
                <a:solidFill>
                  <a:srgbClr val="FFFFFF"/>
                </a:solidFill>
                <a:latin typeface="Museo Slab 500" panose="02000000000000000000" pitchFamily="50" charset="0"/>
                <a:ea typeface="Roboto Slab"/>
                <a:cs typeface="Roboto Slab"/>
                <a:sym typeface="Roboto Slab"/>
              </a:rPr>
              <a:t>READ Act Office Hours</a:t>
            </a:r>
            <a:br>
              <a:rPr lang="en-US" b="1">
                <a:solidFill>
                  <a:srgbClr val="FFFFFF"/>
                </a:solidFill>
                <a:latin typeface="Museo Slab 500" panose="02000000000000000000" pitchFamily="50" charset="0"/>
                <a:ea typeface="Roboto Slab"/>
                <a:cs typeface="Roboto Slab"/>
                <a:sym typeface="Roboto Slab"/>
              </a:rPr>
            </a:br>
            <a:r>
              <a:rPr lang="en-US" sz="2400" b="1">
                <a:solidFill>
                  <a:srgbClr val="FFFFFF"/>
                </a:solidFill>
                <a:latin typeface="Museo Slab 500" panose="02000000000000000000" pitchFamily="50" charset="0"/>
                <a:ea typeface="Roboto Slab"/>
                <a:cs typeface="Roboto Slab"/>
                <a:sym typeface="Roboto Slab"/>
              </a:rPr>
              <a:t>Introductions</a:t>
            </a:r>
          </a:p>
        </p:txBody>
      </p:sp>
      <p:sp>
        <p:nvSpPr>
          <p:cNvPr id="947" name="Google Shape;947;gd0cccbd173_0_1"/>
          <p:cNvSpPr txBox="1">
            <a:spLocks noGrp="1"/>
          </p:cNvSpPr>
          <p:nvPr>
            <p:ph type="body" idx="1"/>
          </p:nvPr>
        </p:nvSpPr>
        <p:spPr>
          <a:xfrm>
            <a:off x="358006" y="2341599"/>
            <a:ext cx="4348931" cy="3457775"/>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accent4"/>
              </a:buClr>
              <a:buSzPts val="2000"/>
              <a:buNone/>
            </a:pPr>
            <a:endParaRPr lang="en-US" sz="2000"/>
          </a:p>
          <a:p>
            <a:pPr marL="0" lvl="1" indent="0" algn="l" rtl="0">
              <a:lnSpc>
                <a:spcPct val="100000"/>
              </a:lnSpc>
              <a:spcBef>
                <a:spcPts val="0"/>
              </a:spcBef>
              <a:spcAft>
                <a:spcPts val="0"/>
              </a:spcAft>
              <a:buClr>
                <a:schemeClr val="accent4"/>
              </a:buClr>
              <a:buSzPts val="2000"/>
              <a:buNone/>
            </a:pPr>
            <a:r>
              <a:rPr lang="en-US" sz="2400" b="1">
                <a:solidFill>
                  <a:srgbClr val="002060"/>
                </a:solidFill>
              </a:rPr>
              <a:t>Lindsey Beveridge</a:t>
            </a:r>
          </a:p>
          <a:p>
            <a:pPr marL="0" lvl="1" indent="0" algn="l" rtl="0">
              <a:lnSpc>
                <a:spcPct val="100000"/>
              </a:lnSpc>
              <a:spcBef>
                <a:spcPts val="0"/>
              </a:spcBef>
              <a:spcAft>
                <a:spcPts val="0"/>
              </a:spcAft>
              <a:buClr>
                <a:schemeClr val="accent4"/>
              </a:buClr>
              <a:buSzPts val="2000"/>
              <a:buNone/>
            </a:pPr>
            <a:r>
              <a:rPr lang="en-US" sz="2000"/>
              <a:t>Senior Literacy Consultant, Elementary Literacy and School Readiness</a:t>
            </a:r>
          </a:p>
          <a:p>
            <a:pPr marL="0" lvl="1" indent="0" algn="l" rtl="0">
              <a:lnSpc>
                <a:spcPct val="100000"/>
              </a:lnSpc>
              <a:spcBef>
                <a:spcPts val="1000"/>
              </a:spcBef>
              <a:spcAft>
                <a:spcPts val="0"/>
              </a:spcAft>
              <a:buClr>
                <a:schemeClr val="accent4"/>
              </a:buClr>
              <a:buSzPts val="2000"/>
              <a:buNone/>
            </a:pPr>
            <a:r>
              <a:rPr lang="en-US" b="1">
                <a:solidFill>
                  <a:srgbClr val="002060"/>
                </a:solidFill>
              </a:rPr>
              <a:t>Melissa Ahlstrand</a:t>
            </a:r>
          </a:p>
          <a:p>
            <a:pPr marL="0" lvl="1" indent="0" algn="l" rtl="0">
              <a:lnSpc>
                <a:spcPct val="100000"/>
              </a:lnSpc>
              <a:spcBef>
                <a:spcPts val="0"/>
              </a:spcBef>
              <a:spcAft>
                <a:spcPts val="0"/>
              </a:spcAft>
              <a:buClr>
                <a:schemeClr val="accent4"/>
              </a:buClr>
              <a:buSzPts val="2000"/>
              <a:buNone/>
            </a:pPr>
            <a:r>
              <a:rPr lang="en-US" sz="2000"/>
              <a:t>Literacy Program Supervisor, Elementary Literacy and School Readiness</a:t>
            </a:r>
          </a:p>
          <a:p>
            <a:pPr marL="0" lvl="0" indent="0" algn="l" rtl="0">
              <a:lnSpc>
                <a:spcPct val="100000"/>
              </a:lnSpc>
              <a:spcBef>
                <a:spcPts val="1000"/>
              </a:spcBef>
              <a:spcAft>
                <a:spcPts val="0"/>
              </a:spcAft>
              <a:buClr>
                <a:srgbClr val="5C6670"/>
              </a:buClr>
              <a:buSzPts val="2400"/>
              <a:buNone/>
            </a:pPr>
            <a:endParaRPr lang="en-US" sz="2300"/>
          </a:p>
          <a:p>
            <a:pPr marL="0" lvl="0" indent="0" algn="l" rtl="0">
              <a:lnSpc>
                <a:spcPct val="100000"/>
              </a:lnSpc>
              <a:spcBef>
                <a:spcPts val="1000"/>
              </a:spcBef>
              <a:spcAft>
                <a:spcPts val="0"/>
              </a:spcAft>
              <a:buClr>
                <a:srgbClr val="5C6670"/>
              </a:buClr>
              <a:buSzPts val="2400"/>
              <a:buFont typeface="Arial"/>
              <a:buNone/>
            </a:pPr>
            <a:r>
              <a:rPr lang="en-US" sz="1800">
                <a:hlinkClick r:id="rId3"/>
              </a:rPr>
              <a:t>http://www.cde.state.co.us/coloradoliteracy/elsrliteracyteam-officehours</a:t>
            </a:r>
            <a:endParaRPr lang="en-US" sz="1800"/>
          </a:p>
          <a:p>
            <a:pPr marL="0" lvl="0" indent="0" algn="l" rtl="0">
              <a:lnSpc>
                <a:spcPct val="100000"/>
              </a:lnSpc>
              <a:spcBef>
                <a:spcPts val="1000"/>
              </a:spcBef>
              <a:spcAft>
                <a:spcPts val="0"/>
              </a:spcAft>
              <a:buClr>
                <a:srgbClr val="5C6670"/>
              </a:buClr>
              <a:buSzPts val="2400"/>
              <a:buFont typeface="Arial"/>
              <a:buNone/>
            </a:pPr>
            <a:endParaRPr sz="1800"/>
          </a:p>
        </p:txBody>
      </p:sp>
      <p:sp>
        <p:nvSpPr>
          <p:cNvPr id="4" name="Google Shape;143;p7">
            <a:extLst>
              <a:ext uri="{FF2B5EF4-FFF2-40B4-BE49-F238E27FC236}">
                <a16:creationId xmlns:a16="http://schemas.microsoft.com/office/drawing/2014/main" id="{E3EABED9-6C9E-4ABC-899E-986312DEF5D8}"/>
              </a:ext>
            </a:extLst>
          </p:cNvPr>
          <p:cNvSpPr txBox="1"/>
          <p:nvPr/>
        </p:nvSpPr>
        <p:spPr>
          <a:xfrm>
            <a:off x="4938156" y="1862554"/>
            <a:ext cx="3971425" cy="4524285"/>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r>
              <a:rPr lang="en-US" sz="2200" b="1">
                <a:solidFill>
                  <a:schemeClr val="dk1"/>
                </a:solidFill>
                <a:latin typeface="Calibri"/>
                <a:ea typeface="Calibri"/>
                <a:cs typeface="Calibri"/>
                <a:sym typeface="Calibri"/>
              </a:rPr>
              <a:t>Scheduled Dates and Times </a:t>
            </a:r>
            <a:endParaRPr sz="2200" b="1">
              <a:solidFill>
                <a:schemeClr val="dk1"/>
              </a:solidFill>
              <a:latin typeface="Calibri"/>
              <a:ea typeface="Calibri"/>
              <a:cs typeface="Calibri"/>
              <a:sym typeface="Calibri"/>
            </a:endParaRPr>
          </a:p>
          <a:p>
            <a:pPr marL="101600">
              <a:buClr>
                <a:schemeClr val="dk1"/>
              </a:buClr>
              <a:buSzPts val="2000"/>
            </a:pPr>
            <a:r>
              <a:rPr lang="en-US" sz="2000" b="1">
                <a:solidFill>
                  <a:srgbClr val="0070C0"/>
                </a:solidFill>
                <a:latin typeface="Calibri"/>
                <a:ea typeface="Calibri"/>
                <a:cs typeface="Calibri"/>
              </a:rPr>
              <a:t>Exiting Students from a READ Plan </a:t>
            </a:r>
          </a:p>
          <a:p>
            <a:pPr marL="444500" indent="-342900">
              <a:buClr>
                <a:schemeClr val="dk1"/>
              </a:buClr>
              <a:buSzPts val="2000"/>
              <a:buChar char="•"/>
            </a:pPr>
            <a:r>
              <a:rPr lang="en-US" sz="2000">
                <a:solidFill>
                  <a:schemeClr val="dk1"/>
                </a:solidFill>
                <a:latin typeface="Calibri"/>
                <a:ea typeface="Calibri"/>
                <a:cs typeface="Calibri"/>
                <a:sym typeface="Calibri"/>
              </a:rPr>
              <a:t>April 27, 2023: 3-4 p.m.</a:t>
            </a:r>
            <a:endParaRPr lang="en-US" sz="2000">
              <a:solidFill>
                <a:schemeClr val="dk1"/>
              </a:solidFill>
              <a:latin typeface="Calibri"/>
              <a:ea typeface="Calibri"/>
              <a:cs typeface="Calibri"/>
            </a:endParaRPr>
          </a:p>
          <a:p>
            <a:pPr marL="101600">
              <a:buClr>
                <a:schemeClr val="dk1"/>
              </a:buClr>
              <a:buSzPts val="2000"/>
            </a:pPr>
            <a:r>
              <a:rPr lang="en-US" sz="2000" b="1">
                <a:solidFill>
                  <a:srgbClr val="0070C0"/>
                </a:solidFill>
                <a:latin typeface="Calibri"/>
                <a:ea typeface="Calibri"/>
                <a:cs typeface="Calibri"/>
              </a:rPr>
              <a:t>EOY Parent Meeting (READ Act Requirements) </a:t>
            </a:r>
          </a:p>
          <a:p>
            <a:pPr marL="444500" indent="-342900">
              <a:buClr>
                <a:schemeClr val="dk1"/>
              </a:buClr>
              <a:buSzPts val="2000"/>
              <a:buChar char="•"/>
            </a:pPr>
            <a:r>
              <a:rPr lang="en-US" sz="2000">
                <a:solidFill>
                  <a:schemeClr val="dk1"/>
                </a:solidFill>
                <a:latin typeface="Calibri"/>
                <a:ea typeface="Calibri"/>
                <a:cs typeface="Calibri"/>
              </a:rPr>
              <a:t>May 11, 2023: 3-4 p.m.</a:t>
            </a:r>
          </a:p>
          <a:p>
            <a:pPr marL="101600">
              <a:buClr>
                <a:schemeClr val="dk1"/>
              </a:buClr>
              <a:buSzPts val="2000"/>
            </a:pPr>
            <a:r>
              <a:rPr lang="en-US" sz="2000" b="1">
                <a:solidFill>
                  <a:srgbClr val="0070C0"/>
                </a:solidFill>
                <a:latin typeface="Calibri"/>
                <a:ea typeface="Calibri"/>
                <a:cs typeface="Calibri"/>
              </a:rPr>
              <a:t>Planning for the Year Ahead</a:t>
            </a:r>
          </a:p>
          <a:p>
            <a:pPr marL="444500" indent="-342900">
              <a:buClr>
                <a:schemeClr val="dk1"/>
              </a:buClr>
              <a:buSzPts val="2000"/>
              <a:buChar char="•"/>
            </a:pPr>
            <a:r>
              <a:rPr lang="en-US" sz="2000">
                <a:solidFill>
                  <a:schemeClr val="dk1"/>
                </a:solidFill>
                <a:latin typeface="Calibri"/>
                <a:ea typeface="Calibri"/>
                <a:cs typeface="Calibri"/>
              </a:rPr>
              <a:t>May 25, 2023: 3-4 p.m. </a:t>
            </a:r>
          </a:p>
          <a:p>
            <a:pPr marL="101600">
              <a:buClr>
                <a:schemeClr val="dk1"/>
              </a:buClr>
              <a:buSzPts val="2000"/>
            </a:pPr>
            <a:r>
              <a:rPr lang="en-US" sz="2000" b="1">
                <a:solidFill>
                  <a:srgbClr val="0070C0"/>
                </a:solidFill>
                <a:latin typeface="Calibri"/>
                <a:ea typeface="Calibri"/>
                <a:cs typeface="Calibri"/>
              </a:rPr>
              <a:t>UIP with a READ Lens</a:t>
            </a:r>
          </a:p>
          <a:p>
            <a:pPr marL="444500" indent="-342900">
              <a:buClr>
                <a:schemeClr val="dk1"/>
              </a:buClr>
              <a:buSzPts val="2000"/>
              <a:buFont typeface="Arial" panose="020B0604020202020204" pitchFamily="34" charset="0"/>
              <a:buChar char="•"/>
            </a:pPr>
            <a:r>
              <a:rPr lang="en-US" sz="2000">
                <a:solidFill>
                  <a:schemeClr val="tx1"/>
                </a:solidFill>
                <a:latin typeface="Calibri"/>
                <a:ea typeface="Calibri"/>
                <a:cs typeface="Calibri"/>
              </a:rPr>
              <a:t>July 27, 2023: time TBD</a:t>
            </a:r>
          </a:p>
          <a:p>
            <a:pPr marL="101600">
              <a:buClr>
                <a:schemeClr val="dk1"/>
              </a:buClr>
              <a:buSzPts val="2000"/>
            </a:pPr>
            <a:r>
              <a:rPr lang="en-US" sz="2000" b="1">
                <a:solidFill>
                  <a:srgbClr val="0070C0"/>
                </a:solidFill>
                <a:latin typeface="Calibri"/>
                <a:ea typeface="Calibri"/>
                <a:cs typeface="Calibri"/>
              </a:rPr>
              <a:t>SRD Determination</a:t>
            </a:r>
          </a:p>
          <a:p>
            <a:pPr marL="444500" indent="-342900">
              <a:buClr>
                <a:schemeClr val="dk1"/>
              </a:buClr>
              <a:buSzPts val="2000"/>
              <a:buFont typeface="Arial" panose="020B0604020202020204" pitchFamily="34" charset="0"/>
              <a:buChar char="•"/>
            </a:pPr>
            <a:r>
              <a:rPr lang="en-US" sz="2000">
                <a:solidFill>
                  <a:schemeClr val="tx1"/>
                </a:solidFill>
                <a:latin typeface="Calibri"/>
                <a:ea typeface="Calibri"/>
                <a:cs typeface="Calibri"/>
              </a:rPr>
              <a:t>August 24, 2023: time TBD</a:t>
            </a:r>
          </a:p>
          <a:p>
            <a:pPr marL="101600">
              <a:buClr>
                <a:schemeClr val="dk1"/>
              </a:buClr>
              <a:buSzPts val="2000"/>
            </a:pPr>
            <a:r>
              <a:rPr lang="en-US" sz="2000" b="1">
                <a:solidFill>
                  <a:srgbClr val="0070C0"/>
                </a:solidFill>
                <a:latin typeface="Calibri"/>
                <a:ea typeface="Calibri"/>
                <a:cs typeface="Calibri"/>
              </a:rPr>
              <a:t>Writing READ plans </a:t>
            </a:r>
          </a:p>
          <a:p>
            <a:pPr marL="444500" indent="-342900">
              <a:buClr>
                <a:schemeClr val="dk1"/>
              </a:buClr>
              <a:buSzPts val="2000"/>
              <a:buFont typeface="Arial" panose="020B0604020202020204" pitchFamily="34" charset="0"/>
              <a:buChar char="•"/>
            </a:pPr>
            <a:r>
              <a:rPr lang="en-US" sz="2000">
                <a:solidFill>
                  <a:schemeClr val="tx1"/>
                </a:solidFill>
                <a:latin typeface="Calibri"/>
                <a:ea typeface="Calibri"/>
                <a:cs typeface="Calibri"/>
              </a:rPr>
              <a:t>September 21, 2023, time TBD</a:t>
            </a:r>
            <a:endParaRPr lang="en-US" sz="2000">
              <a:solidFill>
                <a:srgbClr val="0070C0"/>
              </a:solidFill>
              <a:latin typeface="Calibri"/>
              <a:ea typeface="Calibri"/>
              <a:cs typeface="Calibri"/>
            </a:endParaRPr>
          </a:p>
        </p:txBody>
      </p:sp>
      <p:sp>
        <p:nvSpPr>
          <p:cNvPr id="2" name="TextBox 1">
            <a:extLst>
              <a:ext uri="{FF2B5EF4-FFF2-40B4-BE49-F238E27FC236}">
                <a16:creationId xmlns:a16="http://schemas.microsoft.com/office/drawing/2014/main" id="{4A86A169-3961-4475-AF19-C8EA2C0036B1}"/>
              </a:ext>
            </a:extLst>
          </p:cNvPr>
          <p:cNvSpPr txBox="1"/>
          <p:nvPr/>
        </p:nvSpPr>
        <p:spPr>
          <a:xfrm>
            <a:off x="4735419" y="1425043"/>
            <a:ext cx="4174107" cy="461665"/>
          </a:xfrm>
          <a:prstGeom prst="rect">
            <a:avLst/>
          </a:prstGeom>
          <a:noFill/>
        </p:spPr>
        <p:txBody>
          <a:bodyPr wrap="square" rtlCol="0">
            <a:spAutoFit/>
          </a:bodyPr>
          <a:lstStyle/>
          <a:p>
            <a:pPr algn="ctr"/>
            <a:r>
              <a:rPr lang="en-US" sz="2400" b="1">
                <a:solidFill>
                  <a:schemeClr val="accent5">
                    <a:lumMod val="75000"/>
                  </a:schemeClr>
                </a:solidFill>
                <a:latin typeface="Calibri" panose="020F0502020204030204" pitchFamily="34" charset="0"/>
                <a:cs typeface="Calibri" panose="020F0502020204030204" pitchFamily="34" charset="0"/>
              </a:rPr>
              <a:t>READ Act Office Hours</a:t>
            </a:r>
          </a:p>
        </p:txBody>
      </p:sp>
    </p:spTree>
    <p:extLst>
      <p:ext uri="{BB962C8B-B14F-4D97-AF65-F5344CB8AC3E}">
        <p14:creationId xmlns:p14="http://schemas.microsoft.com/office/powerpoint/2010/main" val="365598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DA28-690F-E07D-68F3-24EE15EDAD9C}"/>
              </a:ext>
            </a:extLst>
          </p:cNvPr>
          <p:cNvSpPr>
            <a:spLocks noGrp="1"/>
          </p:cNvSpPr>
          <p:nvPr>
            <p:ph type="title"/>
          </p:nvPr>
        </p:nvSpPr>
        <p:spPr/>
        <p:txBody>
          <a:bodyPr/>
          <a:lstStyle/>
          <a:p>
            <a:r>
              <a:rPr lang="en-US">
                <a:latin typeface="+mj-lt"/>
              </a:rPr>
              <a:t>Question: What is the process for exiting a student from a READ plan beyond 3</a:t>
            </a:r>
            <a:r>
              <a:rPr lang="en-US" baseline="30000">
                <a:latin typeface="+mj-lt"/>
              </a:rPr>
              <a:t>rd</a:t>
            </a:r>
            <a:r>
              <a:rPr lang="en-US">
                <a:latin typeface="+mj-lt"/>
              </a:rPr>
              <a:t> grade?</a:t>
            </a:r>
          </a:p>
        </p:txBody>
      </p:sp>
      <p:sp>
        <p:nvSpPr>
          <p:cNvPr id="3" name="Text Placeholder 2">
            <a:extLst>
              <a:ext uri="{FF2B5EF4-FFF2-40B4-BE49-F238E27FC236}">
                <a16:creationId xmlns:a16="http://schemas.microsoft.com/office/drawing/2014/main" id="{5E2867E7-8AC3-8A8A-3624-A7BE634BB5F2}"/>
              </a:ext>
            </a:extLst>
          </p:cNvPr>
          <p:cNvSpPr>
            <a:spLocks noGrp="1"/>
          </p:cNvSpPr>
          <p:nvPr>
            <p:ph type="body" idx="1"/>
          </p:nvPr>
        </p:nvSpPr>
        <p:spPr/>
        <p:txBody>
          <a:bodyPr/>
          <a:lstStyle/>
          <a:p>
            <a:r>
              <a:rPr lang="en-US"/>
              <a:t>The process is the same; however, the assessments  and the body of evidence used to determine reading competency may differ.</a:t>
            </a:r>
          </a:p>
          <a:p>
            <a:r>
              <a:rPr lang="en-US"/>
              <a:t>Guidance for exiting students from a READ plan beyond 3</a:t>
            </a:r>
            <a:r>
              <a:rPr lang="en-US" baseline="30000"/>
              <a:t>rd</a:t>
            </a:r>
            <a:r>
              <a:rPr lang="en-US"/>
              <a:t> grade is being finalized.</a:t>
            </a:r>
          </a:p>
        </p:txBody>
      </p:sp>
    </p:spTree>
    <p:extLst>
      <p:ext uri="{BB962C8B-B14F-4D97-AF65-F5344CB8AC3E}">
        <p14:creationId xmlns:p14="http://schemas.microsoft.com/office/powerpoint/2010/main" val="349711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945"/>
        <p:cNvGrpSpPr/>
        <p:nvPr/>
      </p:nvGrpSpPr>
      <p:grpSpPr>
        <a:xfrm>
          <a:off x="0" y="0"/>
          <a:ext cx="0" cy="0"/>
          <a:chOff x="0" y="0"/>
          <a:chExt cx="0" cy="0"/>
        </a:xfrm>
      </p:grpSpPr>
      <p:sp>
        <p:nvSpPr>
          <p:cNvPr id="946" name="Google Shape;946;gd0cccbd173_0_1"/>
          <p:cNvSpPr txBox="1">
            <a:spLocks noGrp="1"/>
          </p:cNvSpPr>
          <p:nvPr>
            <p:ph type="title"/>
          </p:nvPr>
        </p:nvSpPr>
        <p:spPr>
          <a:xfrm>
            <a:off x="223068" y="320883"/>
            <a:ext cx="7293609"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320"/>
              <a:buFont typeface="Arial"/>
              <a:buNone/>
            </a:pPr>
            <a:r>
              <a:rPr lang="en-US" b="1">
                <a:solidFill>
                  <a:srgbClr val="FFFFFF"/>
                </a:solidFill>
                <a:latin typeface="Museo Slab 500" panose="02000000000000000000" pitchFamily="50" charset="0"/>
                <a:ea typeface="Roboto Slab"/>
                <a:cs typeface="Roboto Slab"/>
                <a:sym typeface="Roboto Slab"/>
              </a:rPr>
              <a:t>Breakout</a:t>
            </a:r>
            <a:endParaRPr b="1">
              <a:solidFill>
                <a:srgbClr val="FFFFFF"/>
              </a:solidFill>
              <a:latin typeface="Museo Slab 500" panose="02000000000000000000" pitchFamily="50" charset="0"/>
              <a:ea typeface="Roboto Slab"/>
              <a:cs typeface="Roboto Slab"/>
              <a:sym typeface="Roboto Slab"/>
            </a:endParaRPr>
          </a:p>
        </p:txBody>
      </p:sp>
      <p:sp>
        <p:nvSpPr>
          <p:cNvPr id="4" name="TextBox 3">
            <a:extLst>
              <a:ext uri="{FF2B5EF4-FFF2-40B4-BE49-F238E27FC236}">
                <a16:creationId xmlns:a16="http://schemas.microsoft.com/office/drawing/2014/main" id="{44822D7B-938A-77C9-E00A-9291A9F39399}"/>
              </a:ext>
            </a:extLst>
          </p:cNvPr>
          <p:cNvSpPr txBox="1"/>
          <p:nvPr/>
        </p:nvSpPr>
        <p:spPr>
          <a:xfrm>
            <a:off x="401209" y="1550468"/>
            <a:ext cx="7969622" cy="2677656"/>
          </a:xfrm>
          <a:prstGeom prst="rect">
            <a:avLst/>
          </a:prstGeom>
          <a:noFill/>
        </p:spPr>
        <p:txBody>
          <a:bodyPr wrap="square">
            <a:spAutoFit/>
          </a:bodyPr>
          <a:lstStyle/>
          <a:p>
            <a:pPr marL="542924" indent="-457200">
              <a:spcBef>
                <a:spcPts val="0"/>
              </a:spcBef>
              <a:buFont typeface="Arial" panose="020B0604020202020204" pitchFamily="34" charset="0"/>
              <a:buChar char="•"/>
            </a:pPr>
            <a:r>
              <a:rPr lang="en-US" sz="2800">
                <a:latin typeface="Calibri" panose="020F0502020204030204" pitchFamily="34" charset="0"/>
                <a:cs typeface="Calibri" panose="020F0502020204030204" pitchFamily="34" charset="0"/>
              </a:rPr>
              <a:t>How does the information align to your district’s current procedures for exiting students from a READ plan?</a:t>
            </a:r>
          </a:p>
          <a:p>
            <a:pPr marL="85724">
              <a:spcBef>
                <a:spcPts val="0"/>
              </a:spcBef>
            </a:pPr>
            <a:endParaRPr lang="en-US" sz="2800">
              <a:latin typeface="Calibri" panose="020F0502020204030204" pitchFamily="34" charset="0"/>
              <a:cs typeface="Calibri" panose="020F0502020204030204" pitchFamily="34" charset="0"/>
            </a:endParaRPr>
          </a:p>
          <a:p>
            <a:pPr marL="542924" indent="-457200">
              <a:spcBef>
                <a:spcPts val="0"/>
              </a:spcBef>
              <a:buFont typeface="Arial" panose="020B0604020202020204" pitchFamily="34" charset="0"/>
              <a:buChar char="•"/>
            </a:pPr>
            <a:r>
              <a:rPr lang="en-US" sz="2800">
                <a:latin typeface="Calibri" panose="020F0502020204030204" pitchFamily="34" charset="0"/>
                <a:cs typeface="Calibri" panose="020F0502020204030204" pitchFamily="34" charset="0"/>
              </a:rPr>
              <a:t>What additional questions do you have on this topic? </a:t>
            </a:r>
          </a:p>
        </p:txBody>
      </p:sp>
      <p:pic>
        <p:nvPicPr>
          <p:cNvPr id="3" name="Picture 2">
            <a:extLst>
              <a:ext uri="{FF2B5EF4-FFF2-40B4-BE49-F238E27FC236}">
                <a16:creationId xmlns:a16="http://schemas.microsoft.com/office/drawing/2014/main" id="{59E1C759-71D7-F951-3E6C-E7C752B6D04D}"/>
              </a:ext>
            </a:extLst>
          </p:cNvPr>
          <p:cNvPicPr>
            <a:picLocks noChangeAspect="1"/>
          </p:cNvPicPr>
          <p:nvPr/>
        </p:nvPicPr>
        <p:blipFill>
          <a:blip r:embed="rId3"/>
          <a:stretch>
            <a:fillRect/>
          </a:stretch>
        </p:blipFill>
        <p:spPr>
          <a:xfrm>
            <a:off x="2761997" y="4054819"/>
            <a:ext cx="3620005" cy="2505425"/>
          </a:xfrm>
          <a:prstGeom prst="rect">
            <a:avLst/>
          </a:prstGeom>
        </p:spPr>
      </p:pic>
    </p:spTree>
    <p:extLst>
      <p:ext uri="{BB962C8B-B14F-4D97-AF65-F5344CB8AC3E}">
        <p14:creationId xmlns:p14="http://schemas.microsoft.com/office/powerpoint/2010/main" val="336170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FB48-3C76-4DDC-9F1E-546AF6203FAB}"/>
              </a:ext>
            </a:extLst>
          </p:cNvPr>
          <p:cNvSpPr>
            <a:spLocks noGrp="1"/>
          </p:cNvSpPr>
          <p:nvPr>
            <p:ph type="title"/>
          </p:nvPr>
        </p:nvSpPr>
        <p:spPr/>
        <p:txBody>
          <a:bodyPr/>
          <a:lstStyle/>
          <a:p>
            <a:r>
              <a:rPr lang="en-US" sz="6000" b="1">
                <a:latin typeface="+mj-lt"/>
              </a:rPr>
              <a:t>Questions?</a:t>
            </a:r>
          </a:p>
        </p:txBody>
      </p:sp>
    </p:spTree>
    <p:extLst>
      <p:ext uri="{BB962C8B-B14F-4D97-AF65-F5344CB8AC3E}">
        <p14:creationId xmlns:p14="http://schemas.microsoft.com/office/powerpoint/2010/main" val="72928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d0cccbd173_0_1"/>
          <p:cNvSpPr txBox="1">
            <a:spLocks noGrp="1"/>
          </p:cNvSpPr>
          <p:nvPr>
            <p:ph type="title"/>
          </p:nvPr>
        </p:nvSpPr>
        <p:spPr>
          <a:xfrm>
            <a:off x="223068" y="320883"/>
            <a:ext cx="7293609"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320"/>
              <a:buFont typeface="Arial"/>
              <a:buNone/>
            </a:pPr>
            <a:r>
              <a:rPr lang="en-US" b="1">
                <a:solidFill>
                  <a:srgbClr val="FFFFFF"/>
                </a:solidFill>
                <a:latin typeface="Museo Slab 500" panose="02000000000000000000" pitchFamily="50" charset="0"/>
                <a:ea typeface="Roboto Slab"/>
                <a:cs typeface="Roboto Slab"/>
                <a:sym typeface="Roboto Slab"/>
              </a:rPr>
              <a:t>Helpful Links</a:t>
            </a:r>
            <a:endParaRPr b="1">
              <a:solidFill>
                <a:srgbClr val="FFFFFF"/>
              </a:solidFill>
              <a:latin typeface="Museo Slab 500" panose="02000000000000000000" pitchFamily="50" charset="0"/>
              <a:ea typeface="Roboto Slab"/>
              <a:cs typeface="Roboto Slab"/>
              <a:sym typeface="Roboto Slab"/>
            </a:endParaRPr>
          </a:p>
        </p:txBody>
      </p:sp>
      <p:sp>
        <p:nvSpPr>
          <p:cNvPr id="4" name="TextBox 3">
            <a:extLst>
              <a:ext uri="{FF2B5EF4-FFF2-40B4-BE49-F238E27FC236}">
                <a16:creationId xmlns:a16="http://schemas.microsoft.com/office/drawing/2014/main" id="{44822D7B-938A-77C9-E00A-9291A9F39399}"/>
              </a:ext>
            </a:extLst>
          </p:cNvPr>
          <p:cNvSpPr txBox="1"/>
          <p:nvPr/>
        </p:nvSpPr>
        <p:spPr>
          <a:xfrm>
            <a:off x="401209" y="1550468"/>
            <a:ext cx="7969622" cy="5432256"/>
          </a:xfrm>
          <a:prstGeom prst="rect">
            <a:avLst/>
          </a:prstGeom>
          <a:noFill/>
        </p:spPr>
        <p:txBody>
          <a:bodyPr wrap="square">
            <a:spAutoFit/>
          </a:bodyPr>
          <a:lstStyle/>
          <a:p>
            <a:pPr marL="85724" indent="0">
              <a:buNone/>
            </a:pPr>
            <a:r>
              <a:rPr lang="en-US" sz="1600">
                <a:latin typeface="Calibri" panose="020F0502020204030204" pitchFamily="34" charset="0"/>
                <a:cs typeface="Calibri" panose="020F0502020204030204" pitchFamily="34" charset="0"/>
              </a:rPr>
              <a:t>READ Act Main Page: </a:t>
            </a:r>
          </a:p>
          <a:p>
            <a:pPr marL="85724" indent="0">
              <a:spcBef>
                <a:spcPts val="0"/>
              </a:spcBef>
              <a:buNone/>
            </a:pPr>
            <a:r>
              <a:rPr lang="en-US" sz="1600">
                <a:latin typeface="Calibri" panose="020F0502020204030204" pitchFamily="34" charset="0"/>
                <a:cs typeface="Calibri" panose="020F0502020204030204" pitchFamily="34" charset="0"/>
                <a:hlinkClick r:id="rId4"/>
              </a:rPr>
              <a:t>http://www.cde.state.co.us/coloradoliteracy</a:t>
            </a:r>
            <a:r>
              <a:rPr lang="en-US" sz="1600">
                <a:latin typeface="Calibri" panose="020F0502020204030204" pitchFamily="34" charset="0"/>
                <a:cs typeface="Calibri" panose="020F0502020204030204" pitchFamily="34" charset="0"/>
              </a:rPr>
              <a:t> </a:t>
            </a:r>
          </a:p>
          <a:p>
            <a:pPr marL="85724"/>
            <a:endParaRPr lang="en-US" sz="1600">
              <a:latin typeface="Calibri" panose="020F0502020204030204" pitchFamily="34" charset="0"/>
              <a:cs typeface="Calibri" panose="020F0502020204030204" pitchFamily="34" charset="0"/>
            </a:endParaRPr>
          </a:p>
          <a:p>
            <a:pPr marL="85724"/>
            <a:r>
              <a:rPr lang="en-US" sz="1600">
                <a:solidFill>
                  <a:srgbClr val="000000"/>
                </a:solidFill>
                <a:latin typeface="Calibri" panose="020F0502020204030204" pitchFamily="34" charset="0"/>
                <a:cs typeface="Calibri" panose="020F0502020204030204" pitchFamily="34" charset="0"/>
              </a:rPr>
              <a:t>Webinar/Office Hours Information: </a:t>
            </a:r>
            <a:r>
              <a:rPr lang="en-US" sz="1600">
                <a:solidFill>
                  <a:srgbClr val="000000"/>
                </a:solidFill>
                <a:latin typeface="Calibri" panose="020F0502020204030204" pitchFamily="34" charset="0"/>
                <a:cs typeface="Calibri" panose="020F0502020204030204" pitchFamily="34" charset="0"/>
                <a:hlinkClick r:id="rId5"/>
              </a:rPr>
              <a:t>https://www.cde.state.co.us/coloradoliteracy/elsrliteracyteam-officehours</a:t>
            </a:r>
            <a:r>
              <a:rPr lang="en-US" sz="1600">
                <a:solidFill>
                  <a:srgbClr val="000000"/>
                </a:solidFill>
                <a:latin typeface="Calibri" panose="020F0502020204030204" pitchFamily="34" charset="0"/>
                <a:cs typeface="Calibri" panose="020F0502020204030204" pitchFamily="34" charset="0"/>
              </a:rPr>
              <a:t>   </a:t>
            </a:r>
          </a:p>
          <a:p>
            <a:pPr marL="85724" indent="0">
              <a:spcBef>
                <a:spcPts val="1800"/>
              </a:spcBef>
              <a:buNone/>
            </a:pPr>
            <a:r>
              <a:rPr lang="en-US" sz="1600" b="0" i="0">
                <a:solidFill>
                  <a:srgbClr val="000000"/>
                </a:solidFill>
                <a:effectLst/>
                <a:latin typeface="Calibri" panose="020F0502020204030204" pitchFamily="34" charset="0"/>
                <a:cs typeface="Calibri" panose="020F0502020204030204" pitchFamily="34" charset="0"/>
              </a:rPr>
              <a:t>READ Act Statute and Rules: </a:t>
            </a:r>
            <a:r>
              <a:rPr lang="en-US" sz="1600" b="0" i="0">
                <a:solidFill>
                  <a:srgbClr val="000000"/>
                </a:solidFill>
                <a:effectLst/>
                <a:latin typeface="Calibri" panose="020F0502020204030204" pitchFamily="34" charset="0"/>
                <a:cs typeface="Calibri" panose="020F0502020204030204" pitchFamily="34" charset="0"/>
                <a:hlinkClick r:id="rId6"/>
              </a:rPr>
              <a:t>http://www.cde.state.co.us/coloradoliteracy/readactstatuteandstateboardrules</a:t>
            </a:r>
            <a:r>
              <a:rPr lang="en-US" sz="1600" b="0" i="0">
                <a:solidFill>
                  <a:srgbClr val="000000"/>
                </a:solidFill>
                <a:effectLst/>
                <a:latin typeface="Calibri" panose="020F0502020204030204" pitchFamily="34" charset="0"/>
                <a:cs typeface="Calibri" panose="020F0502020204030204" pitchFamily="34" charset="0"/>
              </a:rPr>
              <a:t> </a:t>
            </a:r>
          </a:p>
          <a:p>
            <a:pPr marL="85724"/>
            <a:endParaRPr lang="en-US" sz="1600">
              <a:solidFill>
                <a:srgbClr val="000000"/>
              </a:solidFill>
              <a:latin typeface="Calibri" panose="020F0502020204030204" pitchFamily="34" charset="0"/>
              <a:cs typeface="Calibri" panose="020F0502020204030204" pitchFamily="34" charset="0"/>
            </a:endParaRPr>
          </a:p>
          <a:p>
            <a:pPr marL="85724" indent="0">
              <a:spcBef>
                <a:spcPts val="0"/>
              </a:spcBef>
              <a:buNone/>
            </a:pPr>
            <a:r>
              <a:rPr lang="en-US" sz="1600">
                <a:latin typeface="Calibri" panose="020F0502020204030204" pitchFamily="34" charset="0"/>
                <a:cs typeface="Calibri" panose="020F0502020204030204" pitchFamily="34" charset="0"/>
              </a:rPr>
              <a:t>READ Plans: </a:t>
            </a:r>
          </a:p>
          <a:p>
            <a:pPr marL="85724" indent="0">
              <a:spcBef>
                <a:spcPts val="0"/>
              </a:spcBef>
              <a:buNone/>
            </a:pPr>
            <a:r>
              <a:rPr lang="en-US" sz="1600">
                <a:latin typeface="Calibri" panose="020F0502020204030204" pitchFamily="34" charset="0"/>
                <a:cs typeface="Calibri" panose="020F0502020204030204" pitchFamily="34" charset="0"/>
                <a:hlinkClick r:id="rId7"/>
              </a:rPr>
              <a:t>https://www.cde.state.co.us/coloradoliteracy/readplans</a:t>
            </a:r>
            <a:r>
              <a:rPr lang="en-US" sz="1600">
                <a:latin typeface="Calibri" panose="020F0502020204030204" pitchFamily="34" charset="0"/>
                <a:cs typeface="Calibri" panose="020F0502020204030204" pitchFamily="34" charset="0"/>
              </a:rPr>
              <a:t> </a:t>
            </a:r>
          </a:p>
          <a:p>
            <a:pPr marL="85724" indent="0">
              <a:spcBef>
                <a:spcPts val="0"/>
              </a:spcBef>
              <a:buNone/>
            </a:pPr>
            <a:endParaRPr lang="en-US" sz="1600">
              <a:latin typeface="Calibri" panose="020F0502020204030204" pitchFamily="34" charset="0"/>
              <a:cs typeface="Calibri" panose="020F0502020204030204" pitchFamily="34" charset="0"/>
            </a:endParaRPr>
          </a:p>
          <a:p>
            <a:pPr marL="85724" indent="0">
              <a:spcBef>
                <a:spcPts val="0"/>
              </a:spcBef>
              <a:buNone/>
            </a:pPr>
            <a:r>
              <a:rPr lang="en-US" sz="1600">
                <a:latin typeface="Calibri" panose="020F0502020204030204" pitchFamily="34" charset="0"/>
                <a:cs typeface="Calibri" panose="020F0502020204030204" pitchFamily="34" charset="0"/>
              </a:rPr>
              <a:t>READ and English Learners:</a:t>
            </a:r>
          </a:p>
          <a:p>
            <a:pPr marL="85724" indent="0">
              <a:spcBef>
                <a:spcPts val="0"/>
              </a:spcBef>
              <a:buNone/>
            </a:pPr>
            <a:r>
              <a:rPr lang="en-US" sz="1600">
                <a:latin typeface="Calibri" panose="020F0502020204030204" pitchFamily="34" charset="0"/>
                <a:cs typeface="Calibri" panose="020F0502020204030204" pitchFamily="34" charset="0"/>
                <a:hlinkClick r:id="rId8"/>
              </a:rPr>
              <a:t>https://www.cde.state.co.us/coloradoliteracy/readandel</a:t>
            </a:r>
            <a:endParaRPr lang="en-US" sz="1600">
              <a:latin typeface="Calibri" panose="020F0502020204030204" pitchFamily="34" charset="0"/>
              <a:cs typeface="Calibri" panose="020F0502020204030204" pitchFamily="34" charset="0"/>
            </a:endParaRPr>
          </a:p>
          <a:p>
            <a:pPr marL="85724" indent="0">
              <a:spcBef>
                <a:spcPts val="0"/>
              </a:spcBef>
              <a:buNone/>
            </a:pPr>
            <a:endParaRPr lang="en-US" sz="1600">
              <a:latin typeface="Calibri" panose="020F0502020204030204" pitchFamily="34" charset="0"/>
              <a:cs typeface="Calibri" panose="020F0502020204030204" pitchFamily="34" charset="0"/>
            </a:endParaRPr>
          </a:p>
          <a:p>
            <a:pPr marL="85724" indent="0">
              <a:spcBef>
                <a:spcPts val="0"/>
              </a:spcBef>
              <a:buNone/>
            </a:pPr>
            <a:r>
              <a:rPr lang="en-US" sz="1600">
                <a:latin typeface="Calibri" panose="020F0502020204030204" pitchFamily="34" charset="0"/>
                <a:cs typeface="Calibri" panose="020F0502020204030204" pitchFamily="34" charset="0"/>
              </a:rPr>
              <a:t>Science of Reading Resources:  </a:t>
            </a:r>
            <a:r>
              <a:rPr lang="en-US" sz="1600">
                <a:latin typeface="Calibri" panose="020F0502020204030204" pitchFamily="34" charset="0"/>
                <a:cs typeface="Calibri" panose="020F0502020204030204" pitchFamily="34" charset="0"/>
                <a:hlinkClick r:id="rId9"/>
              </a:rPr>
              <a:t>https://www.cde.state.co.us/coloradoliteracy/scienceofreadingresources</a:t>
            </a:r>
            <a:r>
              <a:rPr lang="en-US" sz="1600">
                <a:latin typeface="Calibri" panose="020F0502020204030204" pitchFamily="34" charset="0"/>
                <a:cs typeface="Calibri" panose="020F0502020204030204" pitchFamily="34" charset="0"/>
              </a:rPr>
              <a:t> </a:t>
            </a:r>
          </a:p>
          <a:p>
            <a:pPr marL="85724" indent="0">
              <a:spcBef>
                <a:spcPts val="0"/>
              </a:spcBef>
              <a:buNone/>
            </a:pPr>
            <a:endParaRPr lang="en-US" sz="1600">
              <a:latin typeface="Calibri" panose="020F0502020204030204" pitchFamily="34" charset="0"/>
              <a:cs typeface="Calibri" panose="020F0502020204030204" pitchFamily="34" charset="0"/>
            </a:endParaRPr>
          </a:p>
          <a:p>
            <a:pPr marL="85724" indent="0">
              <a:spcBef>
                <a:spcPts val="0"/>
              </a:spcBef>
              <a:buNone/>
            </a:pPr>
            <a:r>
              <a:rPr lang="en-US" sz="1600">
                <a:latin typeface="Calibri" panose="020F0502020204030204" pitchFamily="34" charset="0"/>
                <a:cs typeface="Calibri" panose="020F0502020204030204" pitchFamily="34" charset="0"/>
              </a:rPr>
              <a:t>Educator Resources: </a:t>
            </a:r>
            <a:r>
              <a:rPr lang="en-US" sz="1600">
                <a:latin typeface="Calibri" panose="020F0502020204030204" pitchFamily="34" charset="0"/>
                <a:cs typeface="Calibri" panose="020F0502020204030204" pitchFamily="34" charset="0"/>
                <a:hlinkClick r:id="rId10"/>
              </a:rPr>
              <a:t>https://www.cde.state.co.us/coloradoliteracy/readacteducatorresources</a:t>
            </a:r>
            <a:r>
              <a:rPr lang="en-US" sz="1600">
                <a:latin typeface="Calibri" panose="020F0502020204030204" pitchFamily="34" charset="0"/>
                <a:cs typeface="Calibri" panose="020F0502020204030204" pitchFamily="34" charset="0"/>
              </a:rPr>
              <a:t> </a:t>
            </a:r>
          </a:p>
          <a:p>
            <a:pPr marL="85724" indent="0">
              <a:spcBef>
                <a:spcPts val="0"/>
              </a:spcBef>
              <a:buNone/>
            </a:pPr>
            <a:endParaRPr lang="en-US" sz="1600">
              <a:latin typeface="Calibri" panose="020F0502020204030204" pitchFamily="34" charset="0"/>
              <a:cs typeface="Calibri" panose="020F0502020204030204" pitchFamily="34" charset="0"/>
            </a:endParaRPr>
          </a:p>
          <a:p>
            <a:pPr marL="85724" indent="0">
              <a:spcBef>
                <a:spcPts val="0"/>
              </a:spcBef>
              <a:buNone/>
            </a:pPr>
            <a:endParaRPr lang="en-US" sz="1200">
              <a:solidFill>
                <a:srgbClr val="000000"/>
              </a:solidFill>
              <a:latin typeface="+mn-lt"/>
            </a:endParaRPr>
          </a:p>
        </p:txBody>
      </p:sp>
    </p:spTree>
    <p:extLst>
      <p:ext uri="{BB962C8B-B14F-4D97-AF65-F5344CB8AC3E}">
        <p14:creationId xmlns:p14="http://schemas.microsoft.com/office/powerpoint/2010/main" val="260679753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800" b="1">
                <a:latin typeface="Museo Slab 500"/>
                <a:cs typeface="Segoe UI"/>
              </a:rPr>
              <a:t>READ Act Office Hours</a:t>
            </a:r>
            <a:br>
              <a:rPr lang="en-US" sz="2800" b="1">
                <a:latin typeface="Museo Slab 500"/>
                <a:cs typeface="Segoe UI"/>
              </a:rPr>
            </a:br>
            <a:r>
              <a:rPr lang="en-US" sz="2800" b="1">
                <a:latin typeface="Museo Slab 500"/>
              </a:rPr>
              <a:t>Purpose</a:t>
            </a:r>
            <a:br>
              <a:rPr lang="en-US" b="1">
                <a:latin typeface="Museo Slab 500" panose="02000000000000000000" pitchFamily="50" charset="0"/>
              </a:rPr>
            </a:br>
            <a:endParaRPr lang="en-US" sz="2000" b="1">
              <a:latin typeface="Museo Slab 500" panose="02000000000000000000" pitchFamily="50" charset="0"/>
            </a:endParaRPr>
          </a:p>
        </p:txBody>
      </p:sp>
      <p:sp>
        <p:nvSpPr>
          <p:cNvPr id="3" name="Text Placeholder 2">
            <a:extLst>
              <a:ext uri="{FF2B5EF4-FFF2-40B4-BE49-F238E27FC236}">
                <a16:creationId xmlns:a16="http://schemas.microsoft.com/office/drawing/2014/main" id="{AD86F9FE-E295-4E59-815D-5DBA4EDE6954}"/>
              </a:ext>
            </a:extLst>
          </p:cNvPr>
          <p:cNvSpPr>
            <a:spLocks noGrp="1"/>
          </p:cNvSpPr>
          <p:nvPr>
            <p:ph type="body" idx="1"/>
          </p:nvPr>
        </p:nvSpPr>
        <p:spPr>
          <a:xfrm>
            <a:off x="628650" y="1678390"/>
            <a:ext cx="7886700" cy="4761155"/>
          </a:xfrm>
        </p:spPr>
        <p:txBody>
          <a:bodyPr/>
          <a:lstStyle/>
          <a:p>
            <a:pPr marL="114300" indent="0" fontAlgn="base">
              <a:buNone/>
            </a:pPr>
            <a:r>
              <a:rPr lang="en-US" sz="2400" b="1">
                <a:solidFill>
                  <a:srgbClr val="000000"/>
                </a:solidFill>
              </a:rPr>
              <a:t>The purpose of the monthly live READ Act Office Hours is to provide:</a:t>
            </a:r>
          </a:p>
          <a:p>
            <a:pPr fontAlgn="base"/>
            <a:r>
              <a:rPr lang="en-US" sz="2400">
                <a:solidFill>
                  <a:srgbClr val="000000"/>
                </a:solidFill>
              </a:rPr>
              <a:t>Information and guidance on specific topics related to the READ Act and</a:t>
            </a:r>
          </a:p>
          <a:p>
            <a:pPr fontAlgn="base"/>
            <a:r>
              <a:rPr lang="en-US" sz="2400">
                <a:solidFill>
                  <a:srgbClr val="000000"/>
                </a:solidFill>
              </a:rPr>
              <a:t>an opportunity for stakeholders to ask specific questions related to the specific topic</a:t>
            </a:r>
            <a:endParaRPr lang="en-US" sz="2400" b="0" i="0" u="none" strike="noStrike">
              <a:solidFill>
                <a:srgbClr val="000000"/>
              </a:solidFill>
              <a:effectLst/>
            </a:endParaRPr>
          </a:p>
          <a:p>
            <a:pPr marL="114300" indent="0">
              <a:buNone/>
            </a:pPr>
            <a:endParaRPr lang="en-US"/>
          </a:p>
        </p:txBody>
      </p:sp>
      <p:sp>
        <p:nvSpPr>
          <p:cNvPr id="4" name="Isosceles Triangle 3">
            <a:extLst>
              <a:ext uri="{FF2B5EF4-FFF2-40B4-BE49-F238E27FC236}">
                <a16:creationId xmlns:a16="http://schemas.microsoft.com/office/drawing/2014/main" id="{24DF1C22-4627-A74D-AAF8-95103776C426}"/>
              </a:ext>
            </a:extLst>
          </p:cNvPr>
          <p:cNvSpPr/>
          <p:nvPr/>
        </p:nvSpPr>
        <p:spPr>
          <a:xfrm>
            <a:off x="2060812" y="4435522"/>
            <a:ext cx="5322627" cy="2422478"/>
          </a:xfrm>
          <a:prstGeom prst="triangle">
            <a:avLst/>
          </a:prstGeom>
          <a:gradFill>
            <a:gsLst>
              <a:gs pos="0">
                <a:schemeClr val="accent1">
                  <a:lumMod val="5000"/>
                  <a:lumOff val="95000"/>
                  <a:alpha val="51000"/>
                </a:schemeClr>
              </a:gs>
              <a:gs pos="7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69FE61A6-3F5D-C181-6101-42A651C11EC9}"/>
              </a:ext>
            </a:extLst>
          </p:cNvPr>
          <p:cNvSpPr/>
          <p:nvPr/>
        </p:nvSpPr>
        <p:spPr>
          <a:xfrm rot="17175045">
            <a:off x="5973122" y="3825069"/>
            <a:ext cx="2220131" cy="2709081"/>
          </a:xfrm>
          <a:prstGeom prst="rtTriangle">
            <a:avLst/>
          </a:prstGeom>
          <a:solidFill>
            <a:schemeClr val="accent1">
              <a:lumMod val="20000"/>
              <a:lumOff val="80000"/>
              <a:alpha val="34000"/>
            </a:schemeClr>
          </a:solidFill>
          <a:ln>
            <a:noFill/>
          </a:ln>
          <a:effectLst>
            <a:glow rad="139700">
              <a:schemeClr val="bg1">
                <a:alpha val="40000"/>
              </a:schemeClr>
            </a:glow>
            <a:outerShdw blurRad="50800" dist="50800" dir="5400000" algn="ctr" rotWithShape="0">
              <a:schemeClr val="accent5">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9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a:latin typeface="Museo Slab 500"/>
                <a:cs typeface="Segoe UI"/>
              </a:rPr>
              <a:t>READ Act Office Hours</a:t>
            </a:r>
            <a:br>
              <a:rPr lang="en-US" sz="2400" b="1">
                <a:latin typeface="Museo Slab 500"/>
                <a:cs typeface="Segoe UI"/>
              </a:rPr>
            </a:br>
            <a:r>
              <a:rPr lang="en-US" sz="2400" b="1">
                <a:latin typeface="Museo Slab 500"/>
                <a:cs typeface="Segoe UI"/>
              </a:rPr>
              <a:t>Procedure</a:t>
            </a:r>
            <a:br>
              <a:rPr lang="en-US" b="1">
                <a:latin typeface="Museo Slab 500" panose="02000000000000000000" pitchFamily="50" charset="0"/>
              </a:rPr>
            </a:br>
            <a:endParaRPr lang="en-US" sz="2000" b="1">
              <a:latin typeface="Museo Slab 500" panose="02000000000000000000" pitchFamily="50" charset="0"/>
            </a:endParaRPr>
          </a:p>
        </p:txBody>
      </p:sp>
      <p:sp>
        <p:nvSpPr>
          <p:cNvPr id="3" name="Text Placeholder 2">
            <a:extLst>
              <a:ext uri="{FF2B5EF4-FFF2-40B4-BE49-F238E27FC236}">
                <a16:creationId xmlns:a16="http://schemas.microsoft.com/office/drawing/2014/main" id="{AD86F9FE-E295-4E59-815D-5DBA4EDE6954}"/>
              </a:ext>
            </a:extLst>
          </p:cNvPr>
          <p:cNvSpPr>
            <a:spLocks noGrp="1"/>
          </p:cNvSpPr>
          <p:nvPr>
            <p:ph type="body" idx="1"/>
          </p:nvPr>
        </p:nvSpPr>
        <p:spPr>
          <a:xfrm>
            <a:off x="628650" y="1678390"/>
            <a:ext cx="7886700" cy="4761155"/>
          </a:xfrm>
        </p:spPr>
        <p:txBody>
          <a:bodyPr/>
          <a:lstStyle/>
          <a:p>
            <a:pPr fontAlgn="base"/>
            <a:r>
              <a:rPr lang="en-US" sz="2000" b="0" i="0" u="none" strike="noStrike">
                <a:solidFill>
                  <a:srgbClr val="000000"/>
                </a:solidFill>
                <a:effectLst/>
                <a:latin typeface="Calibri" panose="020F0502020204030204" pitchFamily="34" charset="0"/>
                <a:cs typeface="Calibri" panose="020F0502020204030204" pitchFamily="34" charset="0"/>
              </a:rPr>
              <a:t>Prior to the scheduled office hours</a:t>
            </a:r>
            <a:r>
              <a:rPr lang="en-US" sz="2000" b="1" i="1" u="none" strike="noStrike">
                <a:solidFill>
                  <a:schemeClr val="accent5"/>
                </a:solidFill>
                <a:effectLst/>
                <a:latin typeface="Calibri" panose="020F0502020204030204" pitchFamily="34" charset="0"/>
                <a:cs typeface="Calibri" panose="020F0502020204030204" pitchFamily="34" charset="0"/>
              </a:rPr>
              <a:t>, participants will review guidance documents and/or pre-recorded webinar </a:t>
            </a:r>
            <a:r>
              <a:rPr lang="en-US" sz="2000" b="0" i="0" u="none" strike="noStrike">
                <a:solidFill>
                  <a:srgbClr val="000000"/>
                </a:solidFill>
                <a:effectLst/>
                <a:latin typeface="Calibri" panose="020F0502020204030204" pitchFamily="34" charset="0"/>
                <a:cs typeface="Calibri" panose="020F0502020204030204" pitchFamily="34" charset="0"/>
              </a:rPr>
              <a:t>that align with the specific topic that will be discussed.</a:t>
            </a:r>
          </a:p>
          <a:p>
            <a:pPr fontAlgn="base"/>
            <a:r>
              <a:rPr lang="en-US" sz="2000">
                <a:solidFill>
                  <a:srgbClr val="000000"/>
                </a:solidFill>
                <a:latin typeface="Calibri" panose="020F0502020204030204" pitchFamily="34" charset="0"/>
                <a:cs typeface="Calibri" panose="020F0502020204030204" pitchFamily="34" charset="0"/>
              </a:rPr>
              <a:t>At least 1 week prior to the scheduled office hours, participants will submit questions they have about the specific topic through the </a:t>
            </a:r>
            <a:r>
              <a:rPr lang="en-US" sz="2000" b="1" i="1">
                <a:solidFill>
                  <a:schemeClr val="accent5"/>
                </a:solidFill>
                <a:latin typeface="Calibri" panose="020F0502020204030204" pitchFamily="34" charset="0"/>
                <a:cs typeface="Calibri" panose="020F0502020204030204" pitchFamily="34" charset="0"/>
              </a:rPr>
              <a:t>Office Hours Questions</a:t>
            </a:r>
            <a:r>
              <a:rPr lang="en-US" sz="2000" b="1">
                <a:solidFill>
                  <a:schemeClr val="accent5"/>
                </a:solidFill>
                <a:latin typeface="Calibri" panose="020F0502020204030204" pitchFamily="34" charset="0"/>
                <a:cs typeface="Calibri" panose="020F0502020204030204" pitchFamily="34" charset="0"/>
              </a:rPr>
              <a:t> Google form </a:t>
            </a:r>
            <a:r>
              <a:rPr lang="en-US" sz="2000">
                <a:solidFill>
                  <a:srgbClr val="000000"/>
                </a:solidFill>
                <a:latin typeface="Calibri" panose="020F0502020204030204" pitchFamily="34" charset="0"/>
                <a:cs typeface="Calibri" panose="020F0502020204030204" pitchFamily="34" charset="0"/>
              </a:rPr>
              <a:t>linked on the </a:t>
            </a:r>
            <a:r>
              <a:rPr lang="en-US" sz="2000" i="1">
                <a:solidFill>
                  <a:srgbClr val="000000"/>
                </a:solidFill>
                <a:latin typeface="Calibri" panose="020F0502020204030204" pitchFamily="34" charset="0"/>
                <a:cs typeface="Calibri" panose="020F0502020204030204" pitchFamily="34" charset="0"/>
              </a:rPr>
              <a:t>CDE READ Act Office Hours </a:t>
            </a:r>
            <a:r>
              <a:rPr lang="en-US" sz="2000">
                <a:solidFill>
                  <a:srgbClr val="000000"/>
                </a:solidFill>
                <a:latin typeface="Calibri" panose="020F0502020204030204" pitchFamily="34" charset="0"/>
                <a:cs typeface="Calibri" panose="020F0502020204030204" pitchFamily="34" charset="0"/>
              </a:rPr>
              <a:t>webpage</a:t>
            </a:r>
          </a:p>
          <a:p>
            <a:pPr fontAlgn="base"/>
            <a:r>
              <a:rPr lang="en-US" sz="2000" b="0" i="0" u="none" strike="noStrike">
                <a:solidFill>
                  <a:srgbClr val="000000"/>
                </a:solidFill>
                <a:effectLst/>
                <a:latin typeface="Calibri" panose="020F0502020204030204" pitchFamily="34" charset="0"/>
                <a:cs typeface="Calibri" panose="020F0502020204030204" pitchFamily="34" charset="0"/>
              </a:rPr>
              <a:t>During the </a:t>
            </a:r>
            <a:r>
              <a:rPr lang="en-US" sz="2000">
                <a:solidFill>
                  <a:srgbClr val="000000"/>
                </a:solidFill>
                <a:latin typeface="Calibri" panose="020F0502020204030204" pitchFamily="34" charset="0"/>
                <a:cs typeface="Calibri" panose="020F0502020204030204" pitchFamily="34" charset="0"/>
              </a:rPr>
              <a:t>office hours, CDE will:</a:t>
            </a:r>
          </a:p>
          <a:p>
            <a:pPr lvl="1" fontAlgn="base">
              <a:spcBef>
                <a:spcPts val="1000"/>
              </a:spcBef>
            </a:pPr>
            <a:r>
              <a:rPr lang="en-US" sz="1800">
                <a:solidFill>
                  <a:srgbClr val="000000"/>
                </a:solidFill>
                <a:latin typeface="Calibri" panose="020F0502020204030204" pitchFamily="34" charset="0"/>
                <a:cs typeface="Calibri" panose="020F0502020204030204" pitchFamily="34" charset="0"/>
              </a:rPr>
              <a:t>Introduce the topic being presented and provide a short summary of the topic</a:t>
            </a:r>
          </a:p>
          <a:p>
            <a:pPr lvl="1" fontAlgn="base">
              <a:spcBef>
                <a:spcPts val="1000"/>
              </a:spcBef>
            </a:pPr>
            <a:r>
              <a:rPr lang="en-US" sz="1800" b="0" i="0" u="none" strike="noStrike">
                <a:solidFill>
                  <a:srgbClr val="000000"/>
                </a:solidFill>
                <a:effectLst/>
                <a:latin typeface="Calibri" panose="020F0502020204030204" pitchFamily="34" charset="0"/>
                <a:cs typeface="Calibri" panose="020F0502020204030204" pitchFamily="34" charset="0"/>
              </a:rPr>
              <a:t>A</a:t>
            </a:r>
            <a:r>
              <a:rPr lang="en-US" sz="1800">
                <a:solidFill>
                  <a:srgbClr val="000000"/>
                </a:solidFill>
                <a:latin typeface="Calibri" panose="020F0502020204030204" pitchFamily="34" charset="0"/>
                <a:cs typeface="Calibri" panose="020F0502020204030204" pitchFamily="34" charset="0"/>
              </a:rPr>
              <a:t>nswer questions submitted 1 week prior to the scheduled office hours</a:t>
            </a:r>
          </a:p>
          <a:p>
            <a:pPr lvl="1" fontAlgn="base">
              <a:spcBef>
                <a:spcPts val="1000"/>
              </a:spcBef>
            </a:pPr>
            <a:r>
              <a:rPr lang="en-US" sz="1800" b="0" i="0" u="none" strike="noStrike">
                <a:solidFill>
                  <a:srgbClr val="000000"/>
                </a:solidFill>
                <a:effectLst/>
                <a:latin typeface="Calibri" panose="020F0502020204030204" pitchFamily="34" charset="0"/>
                <a:cs typeface="Calibri" panose="020F0502020204030204" pitchFamily="34" charset="0"/>
              </a:rPr>
              <a:t>Allow for participants to ask questions live during the office hours</a:t>
            </a:r>
          </a:p>
          <a:p>
            <a:pPr marL="114300" indent="0">
              <a:buNone/>
            </a:pPr>
            <a:endParaRPr lang="en-US"/>
          </a:p>
        </p:txBody>
      </p:sp>
    </p:spTree>
    <p:extLst>
      <p:ext uri="{BB962C8B-B14F-4D97-AF65-F5344CB8AC3E}">
        <p14:creationId xmlns:p14="http://schemas.microsoft.com/office/powerpoint/2010/main" val="298911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a:latin typeface="Segoe UI"/>
                <a:cs typeface="Segoe UI"/>
              </a:rPr>
              <a:t>READ Act Office Hours</a:t>
            </a:r>
            <a:br>
              <a:rPr lang="en-US" sz="2400" b="1">
                <a:latin typeface="Segoe UI"/>
                <a:cs typeface="Segoe UI"/>
              </a:rPr>
            </a:br>
            <a:r>
              <a:rPr lang="en-US" sz="2400" b="1">
                <a:latin typeface="Museo Slab 500"/>
              </a:rPr>
              <a:t> Logistics</a:t>
            </a:r>
            <a:br>
              <a:rPr lang="en-US" b="1">
                <a:latin typeface="Museo Slab 500" panose="02000000000000000000" pitchFamily="50" charset="0"/>
              </a:rPr>
            </a:br>
            <a:endParaRPr lang="en-US" sz="2000" b="1">
              <a:latin typeface="Museo Slab 500" panose="02000000000000000000" pitchFamily="50" charset="0"/>
            </a:endParaRPr>
          </a:p>
        </p:txBody>
      </p:sp>
      <p:sp>
        <p:nvSpPr>
          <p:cNvPr id="3" name="Text Placeholder 2">
            <a:extLst>
              <a:ext uri="{FF2B5EF4-FFF2-40B4-BE49-F238E27FC236}">
                <a16:creationId xmlns:a16="http://schemas.microsoft.com/office/drawing/2014/main" id="{AD86F9FE-E295-4E59-815D-5DBA4EDE6954}"/>
              </a:ext>
            </a:extLst>
          </p:cNvPr>
          <p:cNvSpPr>
            <a:spLocks noGrp="1"/>
          </p:cNvSpPr>
          <p:nvPr>
            <p:ph type="body" idx="1"/>
          </p:nvPr>
        </p:nvSpPr>
        <p:spPr>
          <a:xfrm>
            <a:off x="628650" y="1678390"/>
            <a:ext cx="7886700" cy="4761155"/>
          </a:xfrm>
        </p:spPr>
        <p:txBody>
          <a:bodyPr/>
          <a:lstStyle/>
          <a:p>
            <a:pPr rtl="0" fontAlgn="base">
              <a:spcBef>
                <a:spcPts val="1000"/>
              </a:spcBef>
              <a:spcAft>
                <a:spcPts val="0"/>
              </a:spcAft>
              <a:buFont typeface="Arial" panose="020B0604020202020204" pitchFamily="34" charset="0"/>
              <a:buChar char="•"/>
            </a:pPr>
            <a:r>
              <a:rPr lang="en-US" sz="1800">
                <a:solidFill>
                  <a:srgbClr val="000000"/>
                </a:solidFill>
              </a:rPr>
              <a:t>Each Office Hour is scheduled to address questions related to a specific topic.</a:t>
            </a: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rPr>
              <a:t>The topic today is: </a:t>
            </a:r>
            <a:r>
              <a:rPr lang="en-US" sz="1800" b="0" i="0" u="none" strike="noStrike">
                <a:solidFill>
                  <a:srgbClr val="C00000"/>
                </a:solidFill>
                <a:effectLst/>
              </a:rPr>
              <a:t>Exiting a Student From a READ Plan</a:t>
            </a:r>
          </a:p>
          <a:p>
            <a:pPr rtl="0" fontAlgn="base">
              <a:spcBef>
                <a:spcPts val="1000"/>
              </a:spcBef>
              <a:spcAft>
                <a:spcPts val="0"/>
              </a:spcAft>
              <a:buFont typeface="Arial" panose="020B0604020202020204" pitchFamily="34" charset="0"/>
              <a:buChar char="•"/>
            </a:pPr>
            <a:r>
              <a:rPr lang="en-US" sz="1800">
                <a:solidFill>
                  <a:schemeClr val="tx1"/>
                </a:solidFill>
              </a:rPr>
              <a:t>First, we will walk through the questions related to this topic submitted via the Google form linked to the Office Hours webpage.</a:t>
            </a: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rPr>
              <a:t>After we </a:t>
            </a:r>
            <a:r>
              <a:rPr lang="en-US" sz="1800">
                <a:solidFill>
                  <a:srgbClr val="000000"/>
                </a:solidFill>
              </a:rPr>
              <a:t>walk through the questions submitted prior to the scheduled Office Hours</a:t>
            </a:r>
            <a:r>
              <a:rPr lang="en-US" sz="1800" b="0" i="0" u="none" strike="noStrike">
                <a:solidFill>
                  <a:srgbClr val="000000"/>
                </a:solidFill>
                <a:effectLst/>
              </a:rPr>
              <a:t>, there will be designated time for participants to </a:t>
            </a:r>
            <a:r>
              <a:rPr lang="en-US" sz="1800" b="1" i="0" u="none" strike="noStrike">
                <a:solidFill>
                  <a:srgbClr val="000000"/>
                </a:solidFill>
                <a:effectLst/>
              </a:rPr>
              <a:t>enter questions in the Q&amp;A feature</a:t>
            </a:r>
            <a:r>
              <a:rPr lang="en-US" sz="1800" b="0" i="0" u="none" strike="noStrike">
                <a:solidFill>
                  <a:srgbClr val="000000"/>
                </a:solidFill>
                <a:effectLst/>
              </a:rPr>
              <a:t> that are related to today’s topic.</a:t>
            </a:r>
            <a:endParaRPr lang="en-US" sz="1400" b="0" i="0" u="none" strike="noStrike">
              <a:solidFill>
                <a:srgbClr val="000000"/>
              </a:solidFill>
              <a:effectLst/>
            </a:endParaRP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rPr>
              <a:t>Some questions will be answered during the webinar and others will be captured for further consideration.</a:t>
            </a:r>
            <a:endParaRPr lang="en-US" sz="1800" b="1" i="0" u="none" strike="noStrike">
              <a:solidFill>
                <a:srgbClr val="000000"/>
              </a:solidFill>
              <a:effectLst/>
            </a:endParaRPr>
          </a:p>
          <a:p>
            <a:pPr marL="114300" indent="0" rtl="0">
              <a:spcBef>
                <a:spcPts val="1000"/>
              </a:spcBef>
              <a:spcAft>
                <a:spcPts val="0"/>
              </a:spcAft>
              <a:buNone/>
            </a:pPr>
            <a:r>
              <a:rPr lang="en-US" sz="2000" b="1" i="0" u="none" strike="noStrike">
                <a:solidFill>
                  <a:schemeClr val="tx1"/>
                </a:solidFill>
                <a:effectLst/>
              </a:rPr>
              <a:t>Additionally:</a:t>
            </a:r>
            <a:endParaRPr lang="en-US" sz="2000" b="0" i="0" u="none" strike="noStrike">
              <a:solidFill>
                <a:schemeClr val="tx1"/>
              </a:solidFill>
              <a:effectLst/>
            </a:endParaRPr>
          </a:p>
          <a:p>
            <a:pPr fontAlgn="base">
              <a:buFont typeface="Arial" panose="020B0604020202020204" pitchFamily="34" charset="0"/>
              <a:buChar char="•"/>
            </a:pPr>
            <a:r>
              <a:rPr lang="en-US" sz="1800" b="0" i="0" u="none" strike="noStrike">
                <a:solidFill>
                  <a:srgbClr val="000000"/>
                </a:solidFill>
                <a:effectLst/>
              </a:rPr>
              <a:t>For general questions about the CDE-Provided Teacher or Administrator Training options email: </a:t>
            </a:r>
            <a:r>
              <a:rPr lang="en-US" sz="1800" b="0" i="0" u="sng" strike="noStrike">
                <a:solidFill>
                  <a:srgbClr val="0563C1"/>
                </a:solidFill>
                <a:effectLst/>
                <a:hlinkClick r:id="rId3"/>
              </a:rPr>
              <a:t>ReadActTraining@cde.state.co.us</a:t>
            </a:r>
            <a:endParaRPr lang="en-US" sz="1800">
              <a:solidFill>
                <a:schemeClr val="tx1"/>
              </a:solidFill>
            </a:endParaRPr>
          </a:p>
          <a:p>
            <a:pPr rtl="0" fontAlgn="base">
              <a:spcBef>
                <a:spcPts val="1000"/>
              </a:spcBef>
              <a:spcAft>
                <a:spcPts val="0"/>
              </a:spcAft>
              <a:buFont typeface="Arial" panose="020B0604020202020204" pitchFamily="34" charset="0"/>
              <a:buChar char="•"/>
            </a:pPr>
            <a:r>
              <a:rPr lang="en-US" sz="1800">
                <a:solidFill>
                  <a:schemeClr val="tx1"/>
                </a:solidFill>
              </a:rPr>
              <a:t>For READ Act Data Inquires email </a:t>
            </a:r>
            <a:r>
              <a:rPr lang="en-US" sz="1800" u="sng">
                <a:solidFill>
                  <a:srgbClr val="0563C1"/>
                </a:solidFill>
              </a:rPr>
              <a:t>READActData@cde.state.co.us</a:t>
            </a:r>
            <a:endParaRPr lang="en-US" sz="1800" b="0" i="0" u="sng" strike="noStrike">
              <a:solidFill>
                <a:srgbClr val="0563C1"/>
              </a:solidFill>
              <a:effectLst/>
            </a:endParaRPr>
          </a:p>
          <a:p>
            <a:pPr rtl="0" fontAlgn="base">
              <a:spcBef>
                <a:spcPts val="1000"/>
              </a:spcBef>
              <a:spcAft>
                <a:spcPts val="0"/>
              </a:spcAft>
              <a:buFont typeface="Arial" panose="020B0604020202020204" pitchFamily="34" charset="0"/>
              <a:buChar char="•"/>
            </a:pPr>
            <a:r>
              <a:rPr lang="en-US" sz="1800">
                <a:solidFill>
                  <a:schemeClr val="tx1"/>
                </a:solidFill>
              </a:rPr>
              <a:t>For all other questions related to the READ Act email: </a:t>
            </a:r>
            <a:r>
              <a:rPr lang="en-US" sz="1800" u="sng">
                <a:solidFill>
                  <a:srgbClr val="0563C1"/>
                </a:solidFill>
              </a:rPr>
              <a:t>ReadAct@cde.state.co.us</a:t>
            </a:r>
            <a:endParaRPr lang="en-US" sz="1800" b="0" i="0" u="sng" strike="noStrike">
              <a:solidFill>
                <a:srgbClr val="0563C1"/>
              </a:solidFill>
              <a:effectLst/>
            </a:endParaRPr>
          </a:p>
          <a:p>
            <a:pPr marL="114300" indent="0" rtl="0" fontAlgn="base">
              <a:spcBef>
                <a:spcPts val="1000"/>
              </a:spcBef>
              <a:spcAft>
                <a:spcPts val="0"/>
              </a:spcAft>
              <a:buNone/>
            </a:pPr>
            <a:endParaRPr lang="en-US" sz="1800" b="0" i="0" u="none" strike="noStrike">
              <a:solidFill>
                <a:srgbClr val="000000"/>
              </a:solidFill>
              <a:effectLst/>
              <a:latin typeface="Arial" panose="020B0604020202020204" pitchFamily="34" charset="0"/>
            </a:endParaRPr>
          </a:p>
          <a:p>
            <a:pPr marL="114300" indent="0" rtl="0" fontAlgn="base">
              <a:spcBef>
                <a:spcPts val="1000"/>
              </a:spcBef>
              <a:spcAft>
                <a:spcPts val="0"/>
              </a:spcAft>
              <a:buNone/>
            </a:pPr>
            <a:endParaRPr lang="en-US" sz="1800" b="0" i="0" u="none" strike="noStrike">
              <a:solidFill>
                <a:srgbClr val="000000"/>
              </a:solidFill>
              <a:effectLst/>
              <a:latin typeface="Arial" panose="020B0604020202020204" pitchFamily="34" charset="0"/>
            </a:endParaRPr>
          </a:p>
          <a:p>
            <a:pPr marL="114300" indent="0">
              <a:buNone/>
            </a:pPr>
            <a:endParaRPr lang="en-US"/>
          </a:p>
        </p:txBody>
      </p:sp>
    </p:spTree>
    <p:extLst>
      <p:ext uri="{BB962C8B-B14F-4D97-AF65-F5344CB8AC3E}">
        <p14:creationId xmlns:p14="http://schemas.microsoft.com/office/powerpoint/2010/main" val="319385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cc80f4f4ae_0_8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a:lnSpc>
                <a:spcPct val="100000"/>
              </a:lnSpc>
            </a:pPr>
            <a:r>
              <a:rPr lang="en-US" sz="3600" b="1">
                <a:solidFill>
                  <a:srgbClr val="FFFFFF"/>
                </a:solidFill>
                <a:latin typeface="Segoe UI"/>
                <a:ea typeface="Roboto Slab"/>
                <a:cs typeface="Segoe UI"/>
              </a:rPr>
              <a:t>READ Act Office Hours</a:t>
            </a:r>
            <a:br>
              <a:rPr lang="en-US" sz="3600" b="1">
                <a:solidFill>
                  <a:srgbClr val="FFFFFF"/>
                </a:solidFill>
                <a:latin typeface="Museo Slab 500"/>
                <a:ea typeface="Roboto Slab"/>
                <a:cs typeface="Roboto Slab"/>
                <a:sym typeface="Roboto Slab"/>
              </a:rPr>
            </a:br>
            <a:r>
              <a:rPr lang="en-US" sz="3600" b="1">
                <a:solidFill>
                  <a:srgbClr val="FFFFFF"/>
                </a:solidFill>
                <a:latin typeface="Museo Slab 500"/>
                <a:ea typeface="Roboto Slab"/>
                <a:cs typeface="Roboto Slab"/>
                <a:sym typeface="Roboto Slab"/>
              </a:rPr>
              <a:t> </a:t>
            </a:r>
            <a:r>
              <a:rPr lang="en-US" sz="3600" b="1">
                <a:solidFill>
                  <a:srgbClr val="FFFFFF"/>
                </a:solidFill>
                <a:latin typeface="Museo Slab 500"/>
                <a:ea typeface="Roboto Slab"/>
                <a:cs typeface="Roboto Slab"/>
                <a:sym typeface="Roboto Slab"/>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Objectives:</a:t>
            </a:r>
            <a:endParaRPr lang="en-US" sz="3600" b="1">
              <a:solidFill>
                <a:srgbClr val="FFFFFF"/>
              </a:solidFill>
              <a:latin typeface="Museo Slab 500"/>
              <a:ea typeface="Roboto Slab"/>
              <a:cs typeface="Roboto Slab"/>
            </a:endParaRPr>
          </a:p>
        </p:txBody>
      </p:sp>
      <p:sp>
        <p:nvSpPr>
          <p:cNvPr id="955" name="Google Shape;955;gcc80f4f4ae_0_81"/>
          <p:cNvSpPr txBox="1">
            <a:spLocks noGrp="1"/>
          </p:cNvSpPr>
          <p:nvPr>
            <p:ph type="body" idx="1"/>
          </p:nvPr>
        </p:nvSpPr>
        <p:spPr>
          <a:xfrm>
            <a:off x="4345653" y="2451514"/>
            <a:ext cx="4290300" cy="3336521"/>
          </a:xfrm>
          <a:prstGeom prst="rect">
            <a:avLst/>
          </a:prstGeom>
          <a:noFill/>
          <a:ln>
            <a:noFill/>
          </a:ln>
        </p:spPr>
        <p:txBody>
          <a:bodyPr spcFirstLastPara="1" wrap="square" lIns="0" tIns="0" rIns="0" bIns="0" anchor="t" anchorCtr="0">
            <a:noAutofit/>
          </a:bodyPr>
          <a:lstStyle/>
          <a:p>
            <a:pPr marL="285750" indent="-285750">
              <a:lnSpc>
                <a:spcPct val="100000"/>
              </a:lnSpc>
              <a:spcBef>
                <a:spcPts val="0"/>
              </a:spcBef>
              <a:spcAft>
                <a:spcPts val="1000"/>
              </a:spcAft>
              <a:buFont typeface="Wingdings" panose="05000000000000000000" pitchFamily="2" charset="2"/>
              <a:buChar char="Ø"/>
            </a:pPr>
            <a:r>
              <a:rPr lang="en-US" sz="2000"/>
              <a:t>Overview of </a:t>
            </a:r>
            <a:r>
              <a:rPr lang="en-US" sz="2000">
                <a:solidFill>
                  <a:srgbClr val="C00000"/>
                </a:solidFill>
              </a:rPr>
              <a:t>Exiting a Student From a Read Plan </a:t>
            </a:r>
            <a:r>
              <a:rPr lang="en-US" sz="2000">
                <a:solidFill>
                  <a:schemeClr val="tx1"/>
                </a:solidFill>
              </a:rPr>
              <a:t>guidance</a:t>
            </a:r>
            <a:endParaRPr lang="en-US" sz="2000">
              <a:solidFill>
                <a:srgbClr val="C00000"/>
              </a:solidFill>
            </a:endParaRPr>
          </a:p>
          <a:p>
            <a:pPr marL="285750" indent="-285750">
              <a:lnSpc>
                <a:spcPct val="100000"/>
              </a:lnSpc>
              <a:spcBef>
                <a:spcPts val="0"/>
              </a:spcBef>
              <a:spcAft>
                <a:spcPts val="1000"/>
              </a:spcAft>
              <a:buFont typeface="Wingdings" panose="05000000000000000000" pitchFamily="2" charset="2"/>
              <a:buChar char="Ø"/>
            </a:pPr>
            <a:r>
              <a:rPr lang="en-US" sz="2000">
                <a:solidFill>
                  <a:schemeClr val="tx1"/>
                </a:solidFill>
              </a:rPr>
              <a:t>Review and respond to questions submitted prior to today's Office Hours</a:t>
            </a:r>
          </a:p>
          <a:p>
            <a:pPr marL="285750" indent="-285750">
              <a:lnSpc>
                <a:spcPct val="100000"/>
              </a:lnSpc>
              <a:spcBef>
                <a:spcPts val="0"/>
              </a:spcBef>
              <a:spcAft>
                <a:spcPts val="1000"/>
              </a:spcAft>
              <a:buFont typeface="Wingdings" panose="05000000000000000000" pitchFamily="2" charset="2"/>
              <a:buChar char="Ø"/>
            </a:pPr>
            <a:r>
              <a:rPr lang="en-US" sz="2000">
                <a:solidFill>
                  <a:schemeClr val="tx1"/>
                </a:solidFill>
              </a:rPr>
              <a:t>Respond to topic related questions submitted live </a:t>
            </a:r>
          </a:p>
          <a:p>
            <a:pPr marL="0" indent="0">
              <a:lnSpc>
                <a:spcPct val="115000"/>
              </a:lnSpc>
              <a:spcBef>
                <a:spcPts val="0"/>
              </a:spcBef>
              <a:spcAft>
                <a:spcPts val="1000"/>
              </a:spcAft>
              <a:buNone/>
            </a:pPr>
            <a:endParaRPr lang="en-US" sz="1800"/>
          </a:p>
          <a:p>
            <a:pPr marL="0" marR="0" lvl="0" indent="0" algn="l" rtl="0">
              <a:lnSpc>
                <a:spcPct val="100000"/>
              </a:lnSpc>
              <a:spcBef>
                <a:spcPts val="1000"/>
              </a:spcBef>
              <a:spcAft>
                <a:spcPts val="0"/>
              </a:spcAft>
              <a:buSzPts val="1800"/>
              <a:buNone/>
            </a:pPr>
            <a:endParaRPr sz="1800"/>
          </a:p>
          <a:p>
            <a:pPr marL="228600" marR="0" lvl="0" indent="0" algn="l" rtl="0">
              <a:lnSpc>
                <a:spcPct val="100000"/>
              </a:lnSpc>
              <a:spcBef>
                <a:spcPts val="1000"/>
              </a:spcBef>
              <a:spcAft>
                <a:spcPts val="0"/>
              </a:spcAft>
              <a:buSzPts val="1800"/>
              <a:buNone/>
            </a:pPr>
            <a:endParaRPr sz="2400"/>
          </a:p>
          <a:p>
            <a:pPr marL="0" lvl="0" indent="0" algn="l" rtl="0">
              <a:lnSpc>
                <a:spcPct val="100000"/>
              </a:lnSpc>
              <a:spcBef>
                <a:spcPts val="1000"/>
              </a:spcBef>
              <a:spcAft>
                <a:spcPts val="0"/>
              </a:spcAft>
              <a:buClr>
                <a:srgbClr val="5C6670"/>
              </a:buClr>
              <a:buSzPts val="2400"/>
              <a:buNone/>
            </a:pPr>
            <a:endParaRPr sz="3000">
              <a:latin typeface="Calibri"/>
              <a:ea typeface="Calibri"/>
              <a:cs typeface="Calibri"/>
              <a:sym typeface="Calibri"/>
            </a:endParaRPr>
          </a:p>
          <a:p>
            <a:pPr marL="342900" lvl="0" indent="-190500" algn="l" rtl="0">
              <a:lnSpc>
                <a:spcPct val="100000"/>
              </a:lnSpc>
              <a:spcBef>
                <a:spcPts val="1000"/>
              </a:spcBef>
              <a:spcAft>
                <a:spcPts val="0"/>
              </a:spcAft>
              <a:buClr>
                <a:srgbClr val="5C6670"/>
              </a:buClr>
              <a:buSzPts val="2400"/>
              <a:buFont typeface="Arial"/>
              <a:buNone/>
            </a:pPr>
            <a:endParaRPr/>
          </a:p>
          <a:p>
            <a:pPr marL="0" lvl="0" indent="0" algn="l" rtl="0">
              <a:lnSpc>
                <a:spcPct val="100000"/>
              </a:lnSpc>
              <a:spcBef>
                <a:spcPts val="1000"/>
              </a:spcBef>
              <a:spcAft>
                <a:spcPts val="0"/>
              </a:spcAft>
              <a:buClr>
                <a:srgbClr val="5C6670"/>
              </a:buClr>
              <a:buSzPts val="2400"/>
              <a:buNone/>
            </a:pPr>
            <a:endParaRPr/>
          </a:p>
        </p:txBody>
      </p:sp>
      <p:pic>
        <p:nvPicPr>
          <p:cNvPr id="956" name="Google Shape;956;gcc80f4f4ae_0_81"/>
          <p:cNvPicPr preferRelativeResize="0"/>
          <p:nvPr/>
        </p:nvPicPr>
        <p:blipFill rotWithShape="1">
          <a:blip r:embed="rId3">
            <a:alphaModFix/>
          </a:blip>
          <a:srcRect/>
          <a:stretch/>
        </p:blipFill>
        <p:spPr>
          <a:xfrm>
            <a:off x="0" y="1381550"/>
            <a:ext cx="3874925" cy="5476450"/>
          </a:xfrm>
          <a:prstGeom prst="rect">
            <a:avLst/>
          </a:prstGeom>
          <a:noFill/>
          <a:ln>
            <a:noFill/>
          </a:ln>
        </p:spPr>
      </p:pic>
    </p:spTree>
    <p:extLst>
      <p:ext uri="{BB962C8B-B14F-4D97-AF65-F5344CB8AC3E}">
        <p14:creationId xmlns:p14="http://schemas.microsoft.com/office/powerpoint/2010/main" val="97121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xfrm>
            <a:off x="223069" y="320883"/>
            <a:ext cx="6700800" cy="776481"/>
          </a:xfrm>
          <a:prstGeom prst="rect">
            <a:avLst/>
          </a:prstGeom>
        </p:spPr>
        <p:txBody>
          <a:bodyPr spcFirstLastPara="1" wrap="square" lIns="0" tIns="0" rIns="0" bIns="0" anchor="t" anchorCtr="0">
            <a:noAutofit/>
          </a:bodyPr>
          <a:lstStyle/>
          <a:p>
            <a:r>
              <a:rPr lang="en-US" sz="2400" b="1">
                <a:latin typeface="Segoe UI"/>
                <a:cs typeface="Segoe UI"/>
              </a:rPr>
              <a:t>READ Act Office Hours</a:t>
            </a:r>
            <a:br>
              <a:rPr lang="en-US" sz="2400" b="1">
                <a:latin typeface="Museo Slab 500"/>
              </a:rPr>
            </a:br>
            <a:r>
              <a:rPr lang="en-US" sz="2400" b="1">
                <a:latin typeface="Museo Slab 500"/>
              </a:rPr>
              <a:t>Colorado READ Act-</a:t>
            </a:r>
            <a:r>
              <a:rPr lang="en-US" sz="2000" b="1">
                <a:latin typeface="Museo Slab 500"/>
              </a:rPr>
              <a:t>It Is About Prevention</a:t>
            </a:r>
          </a:p>
        </p:txBody>
      </p:sp>
      <p:sp>
        <p:nvSpPr>
          <p:cNvPr id="976" name="Google Shape;976;g7add91499f_0_19"/>
          <p:cNvSpPr txBox="1">
            <a:spLocks noGrp="1"/>
          </p:cNvSpPr>
          <p:nvPr>
            <p:ph type="body" idx="1"/>
          </p:nvPr>
        </p:nvSpPr>
        <p:spPr>
          <a:xfrm>
            <a:off x="505855" y="1574754"/>
            <a:ext cx="8132290" cy="4531856"/>
          </a:xfrm>
          <a:prstGeom prst="rect">
            <a:avLst/>
          </a:prstGeom>
        </p:spPr>
        <p:txBody>
          <a:bodyPr spcFirstLastPara="1" wrap="square" lIns="0" tIns="0" rIns="0" bIns="0" anchor="t" anchorCtr="0">
            <a:noAutofit/>
          </a:bodyPr>
          <a:lstStyle/>
          <a:p>
            <a:pPr marL="114300" lvl="0" indent="0" algn="ctr" rtl="0">
              <a:lnSpc>
                <a:spcPct val="80000"/>
              </a:lnSpc>
              <a:spcBef>
                <a:spcPts val="0"/>
              </a:spcBef>
              <a:spcAft>
                <a:spcPts val="0"/>
              </a:spcAft>
              <a:buClr>
                <a:schemeClr val="dk1"/>
              </a:buClr>
              <a:buSzPts val="1800"/>
              <a:buFont typeface="Arial"/>
              <a:buNone/>
            </a:pPr>
            <a:r>
              <a:rPr lang="en-US" b="1"/>
              <a:t>READ Act</a:t>
            </a:r>
          </a:p>
          <a:p>
            <a:pPr marL="457200" lvl="0" indent="-355600" algn="l" rtl="0">
              <a:lnSpc>
                <a:spcPct val="80000"/>
              </a:lnSpc>
              <a:spcBef>
                <a:spcPts val="1000"/>
              </a:spcBef>
              <a:spcAft>
                <a:spcPts val="0"/>
              </a:spcAft>
              <a:buSzPts val="2000"/>
              <a:buFont typeface="Calibri"/>
              <a:buChar char="●"/>
            </a:pPr>
            <a:r>
              <a:rPr lang="en-US" sz="2000"/>
              <a:t>Passed by the Colorado legislature in 2012</a:t>
            </a:r>
          </a:p>
          <a:p>
            <a:pPr marL="457200" lvl="0" indent="-355600" algn="l" rtl="0">
              <a:lnSpc>
                <a:spcPct val="100000"/>
              </a:lnSpc>
              <a:spcBef>
                <a:spcPts val="1000"/>
              </a:spcBef>
              <a:spcAft>
                <a:spcPts val="0"/>
              </a:spcAft>
              <a:buSzPts val="2000"/>
              <a:buFont typeface="Calibri"/>
              <a:buChar char="●"/>
            </a:pPr>
            <a:r>
              <a:rPr lang="en-US" sz="2000"/>
              <a:t>Focuses on early literacy development for all students in kindergarten through 3rd grade</a:t>
            </a:r>
          </a:p>
          <a:p>
            <a:pPr marL="457200" lvl="0" indent="-355600" algn="l" rtl="0">
              <a:lnSpc>
                <a:spcPct val="100000"/>
              </a:lnSpc>
              <a:spcBef>
                <a:spcPts val="400"/>
              </a:spcBef>
              <a:spcAft>
                <a:spcPts val="0"/>
              </a:spcAft>
              <a:buSzPts val="2000"/>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Preventative </a:t>
            </a:r>
            <a:r>
              <a:rPr lang="en-US" sz="2000"/>
              <a:t>in nature</a:t>
            </a:r>
          </a:p>
          <a:p>
            <a:pPr marL="914400" lvl="1" indent="-355600" algn="l" rtl="0">
              <a:lnSpc>
                <a:spcPct val="100000"/>
              </a:lnSpc>
              <a:spcBef>
                <a:spcPts val="400"/>
              </a:spcBef>
              <a:spcAft>
                <a:spcPts val="0"/>
              </a:spcAft>
              <a:buSzPts val="2000"/>
              <a:buChar char="⭑"/>
            </a:pPr>
            <a:r>
              <a:rPr lang="en-US" sz="2000"/>
              <a:t>Scientifically and evidence-based reading instruction</a:t>
            </a:r>
          </a:p>
          <a:p>
            <a:pPr marL="914400" lvl="1" indent="-355600" algn="l" rtl="0">
              <a:lnSpc>
                <a:spcPct val="100000"/>
              </a:lnSpc>
              <a:spcBef>
                <a:spcPts val="400"/>
              </a:spcBef>
              <a:spcAft>
                <a:spcPts val="0"/>
              </a:spcAft>
              <a:buSzPts val="2000"/>
              <a:buChar char="⭑"/>
            </a:pPr>
            <a:r>
              <a:rPr lang="en-US" sz="2000"/>
              <a:t>Assessment</a:t>
            </a:r>
          </a:p>
          <a:p>
            <a:pPr marL="914400" lvl="1" indent="-355600" algn="l" rtl="0">
              <a:lnSpc>
                <a:spcPct val="100000"/>
              </a:lnSpc>
              <a:spcBef>
                <a:spcPts val="400"/>
              </a:spcBef>
              <a:spcAft>
                <a:spcPts val="0"/>
              </a:spcAft>
              <a:buSzPts val="2000"/>
              <a:buChar char="⭑"/>
            </a:pPr>
            <a:r>
              <a:rPr lang="en-US" sz="2000"/>
              <a:t>READ plans</a:t>
            </a:r>
          </a:p>
          <a:p>
            <a:pPr marL="914400" lvl="1" indent="-355600" algn="l" rtl="0">
              <a:lnSpc>
                <a:spcPct val="100000"/>
              </a:lnSpc>
              <a:spcBef>
                <a:spcPts val="400"/>
              </a:spcBef>
              <a:spcAft>
                <a:spcPts val="0"/>
              </a:spcAft>
              <a:buSzPts val="2000"/>
              <a:buChar char="⭑"/>
            </a:pPr>
            <a:r>
              <a:rPr lang="en-US" sz="2000"/>
              <a:t>Parent communication monitoring</a:t>
            </a:r>
          </a:p>
          <a:p>
            <a:pPr marL="114300" indent="0" algn="ctr">
              <a:lnSpc>
                <a:spcPct val="100000"/>
              </a:lnSpc>
              <a:spcBef>
                <a:spcPts val="400"/>
              </a:spcBef>
              <a:buSzPts val="2000"/>
              <a:buNone/>
            </a:pPr>
            <a:r>
              <a:rPr lang="en-US" sz="1800" i="1">
                <a:solidFill>
                  <a:srgbClr val="0070C0"/>
                </a:solidFill>
              </a:rPr>
              <a:t>Ensure every student in Colorado Reaches reading proficiency by the end of 3rd grade</a:t>
            </a:r>
          </a:p>
          <a:p>
            <a:pPr indent="-355600">
              <a:lnSpc>
                <a:spcPct val="100000"/>
              </a:lnSpc>
              <a:spcBef>
                <a:spcPts val="400"/>
              </a:spcBef>
              <a:buSzPts val="2000"/>
            </a:pPr>
            <a:endParaRPr lang="en-US" sz="2400"/>
          </a:p>
          <a:p>
            <a:pPr marL="0" indent="0">
              <a:buNone/>
            </a:pPr>
            <a:endParaRPr lang="en-US"/>
          </a:p>
        </p:txBody>
      </p:sp>
      <p:pic>
        <p:nvPicPr>
          <p:cNvPr id="977" name="Google Shape;977;g7add91499f_0_19"/>
          <p:cNvPicPr preferRelativeResize="0"/>
          <p:nvPr/>
        </p:nvPicPr>
        <p:blipFill rotWithShape="1">
          <a:blip r:embed="rId3">
            <a:alphaModFix/>
          </a:blip>
          <a:srcRect b="8542"/>
          <a:stretch/>
        </p:blipFill>
        <p:spPr>
          <a:xfrm>
            <a:off x="1618287" y="5264278"/>
            <a:ext cx="6083958" cy="1413066"/>
          </a:xfrm>
          <a:prstGeom prst="rect">
            <a:avLst/>
          </a:prstGeom>
          <a:noFill/>
          <a:ln>
            <a:noFill/>
          </a:ln>
        </p:spPr>
      </p:pic>
    </p:spTree>
    <p:extLst>
      <p:ext uri="{BB962C8B-B14F-4D97-AF65-F5344CB8AC3E}">
        <p14:creationId xmlns:p14="http://schemas.microsoft.com/office/powerpoint/2010/main" val="409459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200A-4FB2-718A-1276-931F4F722075}"/>
              </a:ext>
            </a:extLst>
          </p:cNvPr>
          <p:cNvSpPr>
            <a:spLocks noGrp="1"/>
          </p:cNvSpPr>
          <p:nvPr>
            <p:ph type="title"/>
          </p:nvPr>
        </p:nvSpPr>
        <p:spPr>
          <a:xfrm>
            <a:off x="223068" y="320883"/>
            <a:ext cx="7696565" cy="527100"/>
          </a:xfrm>
        </p:spPr>
        <p:txBody>
          <a:bodyPr/>
          <a:lstStyle/>
          <a:p>
            <a:r>
              <a:rPr lang="en-US" b="1">
                <a:solidFill>
                  <a:schemeClr val="bg1"/>
                </a:solidFill>
              </a:rPr>
              <a:t>Exiting a READ Plan and the READ Act</a:t>
            </a:r>
          </a:p>
        </p:txBody>
      </p:sp>
      <p:sp>
        <p:nvSpPr>
          <p:cNvPr id="3" name="Text Placeholder 2">
            <a:extLst>
              <a:ext uri="{FF2B5EF4-FFF2-40B4-BE49-F238E27FC236}">
                <a16:creationId xmlns:a16="http://schemas.microsoft.com/office/drawing/2014/main" id="{DE814C10-3FD2-3ABA-AC23-BB18C75B6549}"/>
              </a:ext>
            </a:extLst>
          </p:cNvPr>
          <p:cNvSpPr>
            <a:spLocks noGrp="1"/>
          </p:cNvSpPr>
          <p:nvPr>
            <p:ph type="body" idx="1"/>
          </p:nvPr>
        </p:nvSpPr>
        <p:spPr/>
        <p:txBody>
          <a:bodyPr/>
          <a:lstStyle/>
          <a:p>
            <a:pPr marL="114300" indent="0">
              <a:buNone/>
            </a:pPr>
            <a:r>
              <a:rPr lang="en-US"/>
              <a:t>22-7-1206 (6)  Each local education provider shall ensure that </a:t>
            </a:r>
            <a:r>
              <a:rPr lang="en-US" u="sng"/>
              <a:t>a teacher continues to revise and implement a student's READ plan until the student attains reading competency</a:t>
            </a:r>
            <a:r>
              <a:rPr lang="en-US"/>
              <a:t>, regardless of the student's grade level and regardless of whether the student was enrolled with the local education provider when the READ plan was originally created or the student transferred enrollment to the local education provider after the READ plan was created.</a:t>
            </a:r>
          </a:p>
        </p:txBody>
      </p:sp>
    </p:spTree>
    <p:extLst>
      <p:ext uri="{BB962C8B-B14F-4D97-AF65-F5344CB8AC3E}">
        <p14:creationId xmlns:p14="http://schemas.microsoft.com/office/powerpoint/2010/main" val="200357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01E3-AE0B-CDBE-C58E-AC8A0756D705}"/>
              </a:ext>
            </a:extLst>
          </p:cNvPr>
          <p:cNvSpPr>
            <a:spLocks noGrp="1"/>
          </p:cNvSpPr>
          <p:nvPr>
            <p:ph type="title"/>
          </p:nvPr>
        </p:nvSpPr>
        <p:spPr>
          <a:xfrm>
            <a:off x="223069" y="320883"/>
            <a:ext cx="8037528" cy="527100"/>
          </a:xfrm>
        </p:spPr>
        <p:txBody>
          <a:bodyPr/>
          <a:lstStyle/>
          <a:p>
            <a:r>
              <a:rPr lang="en-US"/>
              <a:t>Exiting a READ Plan and the READ Act</a:t>
            </a:r>
          </a:p>
        </p:txBody>
      </p:sp>
      <p:sp>
        <p:nvSpPr>
          <p:cNvPr id="3" name="Text Placeholder 2">
            <a:extLst>
              <a:ext uri="{FF2B5EF4-FFF2-40B4-BE49-F238E27FC236}">
                <a16:creationId xmlns:a16="http://schemas.microsoft.com/office/drawing/2014/main" id="{51DE7C09-B856-B22A-FE33-B0CB24B07B5B}"/>
              </a:ext>
            </a:extLst>
          </p:cNvPr>
          <p:cNvSpPr>
            <a:spLocks noGrp="1"/>
          </p:cNvSpPr>
          <p:nvPr>
            <p:ph type="body" idx="1"/>
          </p:nvPr>
        </p:nvSpPr>
        <p:spPr/>
        <p:txBody>
          <a:bodyPr/>
          <a:lstStyle/>
          <a:p>
            <a:r>
              <a:rPr lang="en-US" sz="2000"/>
              <a:t>4.01(B) The LEP shall monitor the ongoing progress of students determined to have a significant reading deficiency by administering the selected state board approved interim assessment periodically throughout the school year and by collecting a body of evidence demonstrating student progress toward the Minimum Reading Competency Skill Levels described below. Once a student demonstrates grade level competency, he or she may be removed from a READ plan. </a:t>
            </a:r>
          </a:p>
          <a:p>
            <a:endParaRPr lang="en-US" sz="2000"/>
          </a:p>
          <a:p>
            <a:r>
              <a:rPr lang="en-US" sz="2000"/>
              <a:t>4.01(C) Beginning in the 2020-21 school year and annually thereafter, the department, in consultation with stakeholders, shall provide guidance on how to determine when a student demonstrates grade level competency and should be removed from a READ plan.</a:t>
            </a:r>
          </a:p>
        </p:txBody>
      </p:sp>
    </p:spTree>
    <p:extLst>
      <p:ext uri="{BB962C8B-B14F-4D97-AF65-F5344CB8AC3E}">
        <p14:creationId xmlns:p14="http://schemas.microsoft.com/office/powerpoint/2010/main" val="26048594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DE Brand Colors">
      <a:dk1>
        <a:sysClr val="windowText" lastClr="000000"/>
      </a:dk1>
      <a:lt1>
        <a:sysClr val="window" lastClr="FFFFFF"/>
      </a:lt1>
      <a:dk2>
        <a:srgbClr val="232C67"/>
      </a:dk2>
      <a:lt2>
        <a:srgbClr val="D0D2D3"/>
      </a:lt2>
      <a:accent1>
        <a:srgbClr val="6D3B5D"/>
      </a:accent1>
      <a:accent2>
        <a:srgbClr val="EF7521"/>
      </a:accent2>
      <a:accent3>
        <a:srgbClr val="7C98AC"/>
      </a:accent3>
      <a:accent4>
        <a:srgbClr val="F8B333"/>
      </a:accent4>
      <a:accent5>
        <a:srgbClr val="488BC9"/>
      </a:accent5>
      <a:accent6>
        <a:srgbClr val="26B351"/>
      </a:accent6>
      <a:hlink>
        <a:srgbClr val="077682"/>
      </a:hlink>
      <a:folHlink>
        <a:srgbClr val="825474"/>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CDE New Accent Colors">
      <a:dk1>
        <a:srgbClr val="000000"/>
      </a:dk1>
      <a:lt1>
        <a:srgbClr val="FFFFFF"/>
      </a:lt1>
      <a:dk2>
        <a:srgbClr val="F8B333"/>
      </a:dk2>
      <a:lt2>
        <a:srgbClr val="825474"/>
      </a:lt2>
      <a:accent1>
        <a:srgbClr val="AAA5D2"/>
      </a:accent1>
      <a:accent2>
        <a:srgbClr val="077682"/>
      </a:accent2>
      <a:accent3>
        <a:srgbClr val="3CC1CC"/>
      </a:accent3>
      <a:accent4>
        <a:srgbClr val="48C3E3"/>
      </a:accent4>
      <a:accent5>
        <a:srgbClr val="EC6752"/>
      </a:accent5>
      <a:accent6>
        <a:srgbClr val="7C98AC"/>
      </a:accent6>
      <a:hlink>
        <a:srgbClr val="D33039"/>
      </a:hlink>
      <a:folHlink>
        <a:srgbClr val="A3D283"/>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useo Slab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8a5022a-f7c3-44ce-84b2-af1b9b0e209b">
      <UserInfo>
        <DisplayName>Taylor, Nancy</DisplayName>
        <AccountId>294</AccountId>
        <AccountType/>
      </UserInfo>
    </SharedWithUsers>
    <TaxCatchAll xmlns="a8a5022a-f7c3-44ce-84b2-af1b9b0e209b" xsi:nil="true"/>
    <lcf76f155ced4ddcb4097134ff3c332f xmlns="ca089b0c-06ed-427f-8343-b7314193c4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6" ma:contentTypeDescription="Create a new document." ma:contentTypeScope="" ma:versionID="4059319785d69c19f056dfd8b72bb838">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457c73f53265297bef5738dc671de8dd"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65171F-BBF2-4604-8B0A-6047EA17BC06}">
  <ds:schemaRefs>
    <ds:schemaRef ds:uri="a8a5022a-f7c3-44ce-84b2-af1b9b0e209b"/>
    <ds:schemaRef ds:uri="ca089b0c-06ed-427f-8343-b7314193c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DA438-1DF7-4678-83CE-1B744F05BECE}">
  <ds:schemaRefs>
    <ds:schemaRef ds:uri="http://schemas.microsoft.com/sharepoint/v3/contenttype/forms"/>
  </ds:schemaRefs>
</ds:datastoreItem>
</file>

<file path=customXml/itemProps3.xml><?xml version="1.0" encoding="utf-8"?>
<ds:datastoreItem xmlns:ds="http://schemas.openxmlformats.org/officeDocument/2006/customXml" ds:itemID="{0D034CB6-7F80-42D1-BEC8-62B2FC48A2F9}"/>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22</Notes>
  <HiddenSlides>1</HiddenSlide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Office Theme</vt:lpstr>
      <vt:lpstr>Office Theme</vt:lpstr>
      <vt:lpstr>Office Theme</vt:lpstr>
      <vt:lpstr>Office Theme</vt:lpstr>
      <vt:lpstr>Custom Design</vt:lpstr>
      <vt:lpstr>READ Act Office Hours Exiting a Student from a READ Plan</vt:lpstr>
      <vt:lpstr>READ Act Office Hours Introductions</vt:lpstr>
      <vt:lpstr>READ Act Office Hours Purpose </vt:lpstr>
      <vt:lpstr>READ Act Office Hours Procedure </vt:lpstr>
      <vt:lpstr>READ Act Office Hours  Logistics </vt:lpstr>
      <vt:lpstr>READ Act Office Hours  Objectives:</vt:lpstr>
      <vt:lpstr>READ Act Office Hours Colorado READ Act-It Is About Prevention</vt:lpstr>
      <vt:lpstr>Exiting a READ Plan and the READ Act</vt:lpstr>
      <vt:lpstr>Exiting a READ Plan and the READ Act</vt:lpstr>
      <vt:lpstr>Updated Guidance </vt:lpstr>
      <vt:lpstr>Determining Reading Competency Questions</vt:lpstr>
      <vt:lpstr>Question: How is reading competency determined in grades K-3?</vt:lpstr>
      <vt:lpstr>Question: Can a student be exited from a READ plan based on the body of evidence if the student does not score at/above benchmark on the interim assessment?</vt:lpstr>
      <vt:lpstr>Considerations for  Exiting a READ Plan Questions</vt:lpstr>
      <vt:lpstr>Question: What needs to be considered before a child may be exited from a READ plan?</vt:lpstr>
      <vt:lpstr>Question: Who is responsible for creating and communicating procedures for exiting a READ plan?</vt:lpstr>
      <vt:lpstr>Exiting a READ Plan  Questions</vt:lpstr>
      <vt:lpstr>Question: What do we do once it has been determined that a student has reached grade level reading competency?</vt:lpstr>
      <vt:lpstr>Question: What if a student is exited from a READ plan and later is determined to have an SRD?</vt:lpstr>
      <vt:lpstr>Question: What is the process for exiting a student from a READ plan beyond 3rd grade?</vt:lpstr>
      <vt:lpstr>Breakout</vt:lpstr>
      <vt:lpstr>Questions?</vt:lpstr>
      <vt:lpstr>Helpful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Ahlstrand, Melissa</dc:creator>
  <cp:revision>1</cp:revision>
  <dcterms:modified xsi:type="dcterms:W3CDTF">2023-04-27T20:26:38Z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ies>
</file>