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Short Stack" panose="020B0604020202020204" charset="0"/>
      <p:regular r:id="rId14"/>
    </p:embeddedFont>
    <p:embeddedFont>
      <p:font typeface="Permanent Marker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aumans" panose="020B0604020202020204" charset="0"/>
      <p:regular r:id="rId20"/>
    </p:embeddedFont>
    <p:embeddedFont>
      <p:font typeface="Courgette" panose="020B0604020202020204" charset="0"/>
      <p:regular r:id="rId21"/>
    </p:embeddedFont>
    <p:embeddedFont>
      <p:font typeface="Bree Serif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3128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Minutes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play the Corner’s Classbuilder with students.  Students will:</a:t>
            </a:r>
          </a:p>
          <a:p>
            <a:pPr marL="222495" marR="0" lvl="0" indent="-222495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 Up and move to center of the room to start.</a:t>
            </a:r>
          </a:p>
          <a:p>
            <a:pPr marL="222495" marR="0" lvl="0" indent="-222495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display 4 choices using the PowerPoint Slides.</a:t>
            </a:r>
          </a:p>
          <a:p>
            <a:pPr marL="222495" marR="0" lvl="0" indent="-222495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select a choice and move to the appropriate corner.</a:t>
            </a:r>
          </a:p>
          <a:p>
            <a:pPr marL="222495" marR="0" lvl="0" indent="-222495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should discuss the choice with their shoulder partner for a few seconds.</a:t>
            </a:r>
          </a:p>
          <a:p>
            <a:pPr marL="222495" marR="0" lvl="0" indent="-222495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call on a few students to give their own reason or the reason of their partner.</a:t>
            </a:r>
          </a:p>
          <a:p>
            <a:pPr marL="222495" marR="0" lvl="0" indent="-222495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fairly quickly with this activity from selection to selection to keep the energy high and kids interested.</a:t>
            </a:r>
          </a:p>
          <a:p>
            <a:pPr marL="222495" marR="0" lvl="0" indent="-222495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should finish this game in 5-7 minutes.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top left corner clockwise: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Baseball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Football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Basketball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Soccer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top left corner clockwise: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Winter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top left corner clockwise: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Rock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 Music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Classical Music ☺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 Hop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return to their seat.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200" y="1137311"/>
            <a:ext cx="8152324" cy="458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2071300" y="871450"/>
            <a:ext cx="5279400" cy="140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675" y="-205175"/>
            <a:ext cx="3028625" cy="2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1432725" y="1523125"/>
            <a:ext cx="7760400" cy="33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rgbClr val="6AA84F"/>
              </a:buClr>
              <a:buSzPct val="100000"/>
              <a:buFont typeface="Bree Serif"/>
              <a:buAutoNum type="arabicPeriod"/>
            </a:pPr>
            <a:r>
              <a:rPr lang="en-US" sz="3000" b="1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Why do you believe we’re studying this objective?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800" b="1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rgbClr val="3C78D8"/>
              </a:buClr>
              <a:buSzPct val="100000"/>
              <a:buFont typeface="Bree Serif"/>
              <a:buAutoNum type="arabicPeriod"/>
            </a:pPr>
            <a:r>
              <a:rPr lang="en-US" sz="3000" b="1">
                <a:solidFill>
                  <a:srgbClr val="3C78D8"/>
                </a:solidFill>
                <a:latin typeface="Bree Serif"/>
                <a:ea typeface="Bree Serif"/>
                <a:cs typeface="Bree Serif"/>
                <a:sym typeface="Bree Serif"/>
              </a:rPr>
              <a:t>Were the strategies, skills and procedures used effective for this assignment?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Bree Serif"/>
              <a:buAutoNum type="arabicPeriod"/>
            </a:pPr>
            <a:r>
              <a:rPr lang="en-US" sz="3000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What could the teacher have done differently to help you learn this objective easier?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rgbClr val="9900FF"/>
              </a:buClr>
              <a:buSzPct val="100000"/>
              <a:buFont typeface="Bree Serif"/>
              <a:buAutoNum type="arabicPeriod"/>
            </a:pPr>
            <a:r>
              <a:rPr lang="en-US" sz="3000" b="1">
                <a:solidFill>
                  <a:srgbClr val="9900FF"/>
                </a:solidFill>
                <a:latin typeface="Bree Serif"/>
                <a:ea typeface="Bree Serif"/>
                <a:cs typeface="Bree Serif"/>
                <a:sym typeface="Bree Serif"/>
              </a:rPr>
              <a:t>What’s one thing the teacher did that you really liked?</a:t>
            </a:r>
            <a:r>
              <a:rPr lang="en-US" sz="3000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sz="3000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endParaRPr lang="en-US" sz="3000" b="1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 b="1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endParaRPr sz="48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endParaRPr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025" y="3727275"/>
            <a:ext cx="896700" cy="8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025" y="2625187"/>
            <a:ext cx="896700" cy="8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... green question mark : Free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414" y="1523124"/>
            <a:ext cx="480448" cy="89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750" y="5161337"/>
            <a:ext cx="896700" cy="8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2071300" y="871450"/>
            <a:ext cx="5279400" cy="140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687" y="357325"/>
            <a:ext cx="3028625" cy="26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1488200" y="2904850"/>
            <a:ext cx="7441200" cy="33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38761D"/>
              </a:buClr>
              <a:buSzPct val="100000"/>
              <a:buFont typeface="Bree Serif"/>
              <a:buAutoNum type="arabicPeriod"/>
            </a:pPr>
            <a:r>
              <a:rPr lang="en-US" sz="3000" b="1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What did you like about the lesson?</a:t>
            </a:r>
          </a:p>
          <a:p>
            <a:pPr lvl="0" rtl="0">
              <a:spcBef>
                <a:spcPts val="0"/>
              </a:spcBef>
              <a:buNone/>
            </a:pPr>
            <a:endParaRPr sz="3600" b="1">
              <a:solidFill>
                <a:srgbClr val="38761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Bree Serif"/>
              <a:buAutoNum type="arabicPeriod"/>
            </a:pPr>
            <a:r>
              <a:rPr lang="en-US" sz="3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What would you do differently or add?</a:t>
            </a:r>
          </a:p>
          <a:p>
            <a:pPr lvl="0" rtl="0">
              <a:spcBef>
                <a:spcPts val="0"/>
              </a:spcBef>
              <a:buNone/>
            </a:pPr>
            <a:endParaRPr sz="48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-US" sz="3000">
                <a:latin typeface="Bree Serif"/>
                <a:ea typeface="Bree Serif"/>
                <a:cs typeface="Bree Serif"/>
                <a:sym typeface="Bree Serif"/>
              </a:rPr>
              <a:t>How can you use this in your content area?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300" y="3954400"/>
            <a:ext cx="896700" cy="8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600" y="2867400"/>
            <a:ext cx="896700" cy="8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948" y="4989725"/>
            <a:ext cx="1030001" cy="8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600200" y="0"/>
            <a:ext cx="579120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Corners</a:t>
            </a:r>
          </a:p>
        </p:txBody>
      </p:sp>
      <p:sp>
        <p:nvSpPr>
          <p:cNvPr id="96" name="Shape 96"/>
          <p:cNvSpPr txBox="1"/>
          <p:nvPr/>
        </p:nvSpPr>
        <p:spPr>
          <a:xfrm rot="-573884">
            <a:off x="219522" y="823694"/>
            <a:ext cx="3586817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600" b="1" i="0" u="none" strike="noStrike" cap="none">
                <a:solidFill>
                  <a:srgbClr val="FFF0E6"/>
                </a:solidFill>
                <a:latin typeface="Baumans"/>
                <a:ea typeface="Baumans"/>
                <a:cs typeface="Baumans"/>
                <a:sym typeface="Baumans"/>
              </a:rPr>
              <a:t>Stand up</a:t>
            </a:r>
          </a:p>
        </p:txBody>
      </p:sp>
      <p:sp>
        <p:nvSpPr>
          <p:cNvPr id="97" name="Shape 97"/>
          <p:cNvSpPr txBox="1"/>
          <p:nvPr/>
        </p:nvSpPr>
        <p:spPr>
          <a:xfrm rot="376198">
            <a:off x="3499639" y="1710266"/>
            <a:ext cx="623732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accent1"/>
                </a:solidFill>
                <a:latin typeface="Short Stack"/>
                <a:ea typeface="Short Stack"/>
                <a:cs typeface="Short Stack"/>
                <a:sym typeface="Short Stack"/>
              </a:rPr>
              <a:t>Get Ready to Move!!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0" y="2187475"/>
            <a:ext cx="5080892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Teacher Will Display 4 Choices assigned to a corner</a:t>
            </a:r>
          </a:p>
        </p:txBody>
      </p:sp>
      <p:sp>
        <p:nvSpPr>
          <p:cNvPr id="99" name="Shape 99"/>
          <p:cNvSpPr txBox="1"/>
          <p:nvPr/>
        </p:nvSpPr>
        <p:spPr>
          <a:xfrm rot="-1407560">
            <a:off x="2389028" y="3733388"/>
            <a:ext cx="5643582" cy="5847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</a:rPr>
              <a:t>You Select Your Preference</a:t>
            </a:r>
          </a:p>
        </p:txBody>
      </p:sp>
      <p:sp>
        <p:nvSpPr>
          <p:cNvPr id="100" name="Shape 100"/>
          <p:cNvSpPr txBox="1"/>
          <p:nvPr/>
        </p:nvSpPr>
        <p:spPr>
          <a:xfrm rot="371568">
            <a:off x="1277909" y="5540808"/>
            <a:ext cx="9143959" cy="677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8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Discuss choice with shoulder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2971800" y="2362200"/>
            <a:ext cx="3124200" cy="20574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3124200" y="2438400"/>
            <a:ext cx="2971799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6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Corners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124200" y="3352800"/>
            <a:ext cx="43434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i="1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My favorite…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"/>
            <a:ext cx="2598420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0"/>
            <a:ext cx="2666999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0" y="4191000"/>
            <a:ext cx="2666999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" y="4199021"/>
            <a:ext cx="2743199" cy="2658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2971800" y="2362200"/>
            <a:ext cx="3124199" cy="20574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3124200" y="2438400"/>
            <a:ext cx="2971799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6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Corners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124200" y="3352800"/>
            <a:ext cx="43434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i="1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My favorite…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67200"/>
            <a:ext cx="304799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048000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4419600"/>
            <a:ext cx="3048000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0"/>
            <a:ext cx="30480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2971800" y="2362200"/>
            <a:ext cx="3124199" cy="20574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3124200" y="2438400"/>
            <a:ext cx="2971799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6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Corners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124200" y="3352800"/>
            <a:ext cx="43434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i="1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My favorite…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3061367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4417169"/>
            <a:ext cx="3048000" cy="244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19600"/>
            <a:ext cx="2971799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9050" y="0"/>
            <a:ext cx="3048000" cy="244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553" y="1347642"/>
            <a:ext cx="5638824" cy="441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152400" y="152400"/>
            <a:ext cx="8840400" cy="65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>
                <a:solidFill>
                  <a:schemeClr val="dk1"/>
                </a:solidFill>
              </a:rPr>
              <a:t>Resisting Pressure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-US" sz="3000">
                <a:solidFill>
                  <a:schemeClr val="dk1"/>
                </a:solidFill>
              </a:rPr>
              <a:t>Think clearly and speak in a firm voice to express your choice. 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-US" sz="3000">
                <a:solidFill>
                  <a:schemeClr val="dk1"/>
                </a:solidFill>
              </a:rPr>
              <a:t>Say NO when you need to. 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-US" sz="3000">
                <a:solidFill>
                  <a:schemeClr val="dk1"/>
                </a:solidFill>
              </a:rPr>
              <a:t>Make sure your body language matches your words. 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-US" sz="3000">
                <a:solidFill>
                  <a:schemeClr val="dk1"/>
                </a:solidFill>
              </a:rPr>
              <a:t>Repeat your message firmly. 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-US" sz="3000">
                <a:solidFill>
                  <a:schemeClr val="dk1"/>
                </a:solidFill>
              </a:rPr>
              <a:t>Provide clear reasons. 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-US" sz="3000">
                <a:solidFill>
                  <a:schemeClr val="dk1"/>
                </a:solidFill>
              </a:rPr>
              <a:t>Suggest alternative activities. 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-US" sz="3000">
                <a:solidFill>
                  <a:schemeClr val="dk1"/>
                </a:solidFill>
              </a:rPr>
              <a:t>Communicate consequences of actions. 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-US" sz="3000">
                <a:solidFill>
                  <a:schemeClr val="dk1"/>
                </a:solidFill>
              </a:rPr>
              <a:t>If your choice is not respected, leave the situation.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500" y="3416912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948" y="543879"/>
            <a:ext cx="4566650" cy="608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On-screen Show (4:3)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Short Stack</vt:lpstr>
      <vt:lpstr>Permanent Marker</vt:lpstr>
      <vt:lpstr>Calibri</vt:lpstr>
      <vt:lpstr>Baumans</vt:lpstr>
      <vt:lpstr>Courgette</vt:lpstr>
      <vt:lpstr>Bree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Phyllis</dc:creator>
  <cp:lastModifiedBy>Reed, Phyllis</cp:lastModifiedBy>
  <cp:revision>1</cp:revision>
  <dcterms:modified xsi:type="dcterms:W3CDTF">2016-11-07T19:37:16Z</dcterms:modified>
</cp:coreProperties>
</file>