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739"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86" autoAdjust="0"/>
    <p:restoredTop sz="94737" autoAdjust="0"/>
  </p:normalViewPr>
  <p:slideViewPr>
    <p:cSldViewPr snapToGrid="0" snapToObjects="1">
      <p:cViewPr>
        <p:scale>
          <a:sx n="75" d="100"/>
          <a:sy n="75" d="100"/>
        </p:scale>
        <p:origin x="-1088" y="-2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75" d="100"/>
          <a:sy n="75" d="100"/>
        </p:scale>
        <p:origin x="-2136" y="-8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7/3/16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7/3/16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Key Points:</a:t>
            </a:r>
          </a:p>
          <a:p>
            <a:endParaRPr lang="en-US" sz="1100" dirty="0"/>
          </a:p>
          <a:p>
            <a:r>
              <a:rPr lang="en-US" sz="1100" dirty="0" smtClean="0"/>
              <a:t>This </a:t>
            </a:r>
            <a:r>
              <a:rPr lang="en-US" sz="1100" dirty="0"/>
              <a:t>activity can be done individually or in groups, as part of training or individual study. </a:t>
            </a:r>
          </a:p>
          <a:p>
            <a:r>
              <a:rPr lang="en-US" sz="1100" dirty="0"/>
              <a:t> </a:t>
            </a:r>
          </a:p>
          <a:p>
            <a:r>
              <a:rPr lang="en-US" sz="1100" b="1" dirty="0"/>
              <a:t>Materials: </a:t>
            </a:r>
            <a:r>
              <a:rPr lang="en-US" sz="1100" i="1" dirty="0"/>
              <a:t>MTSS FSCP Partnering Implementation Guide; </a:t>
            </a:r>
            <a:r>
              <a:rPr lang="en-US" sz="1100" dirty="0"/>
              <a:t>existing family-school partnering information and materials in a site or situation; other information from the Colorado Department of Education website and or other resources. </a:t>
            </a:r>
          </a:p>
          <a:p>
            <a:r>
              <a:rPr lang="en-US" sz="1100" dirty="0"/>
              <a:t> </a:t>
            </a:r>
          </a:p>
          <a:p>
            <a:r>
              <a:rPr lang="en-US" sz="1100" b="1" dirty="0"/>
              <a:t>Outcome:</a:t>
            </a:r>
            <a:r>
              <a:rPr lang="en-US" sz="1100" dirty="0"/>
              <a:t> Participants create a shareable presentation, which can educate stakeholders on specific aspects of effective family, school, and community partnering. The presentation will be shareable in various venues and formats and align with previous and future information, so as to be consistent and ensure shared knowledge.</a:t>
            </a:r>
          </a:p>
          <a:p>
            <a:r>
              <a:rPr lang="en-US" sz="1100" dirty="0"/>
              <a:t> </a:t>
            </a:r>
          </a:p>
          <a:p>
            <a:r>
              <a:rPr lang="en-US" sz="1100" b="1" dirty="0"/>
              <a:t>Instructions:</a:t>
            </a:r>
            <a:r>
              <a:rPr lang="en-US" sz="1100" dirty="0"/>
              <a:t> (These can be varied to fit audiences.)  Please review information provided in the </a:t>
            </a:r>
            <a:r>
              <a:rPr lang="en-US" sz="1100" i="1" dirty="0"/>
              <a:t>MTSS FSCP Partnering Implementation Guide, </a:t>
            </a:r>
            <a:r>
              <a:rPr lang="en-US" sz="1100" dirty="0"/>
              <a:t>from Colorado Department of Education, other resources, and at a specific site or situation. Collect data as needed. Choose an intended audience. Then develop a presentation that might fit for a specific purpose and/or one which is basic and can be adapted by others. Include handouts and activities as appropriate.</a:t>
            </a:r>
          </a:p>
          <a:p>
            <a:r>
              <a:rPr lang="en-US" sz="1100" dirty="0"/>
              <a:t> </a:t>
            </a:r>
          </a:p>
          <a:p>
            <a:r>
              <a:rPr lang="en-US" sz="1100" b="1" dirty="0"/>
              <a:t>Conclusion: </a:t>
            </a:r>
            <a:r>
              <a:rPr lang="en-US" sz="1100" dirty="0"/>
              <a:t>Individual, team or organization shares their presentation, asks for feedback, and revises accordingly.  </a:t>
            </a:r>
          </a:p>
          <a:p>
            <a:endParaRPr lang="en-US" sz="1100" dirty="0"/>
          </a:p>
        </p:txBody>
      </p:sp>
      <p:sp>
        <p:nvSpPr>
          <p:cNvPr id="4" name="Slide Number Placeholder 3"/>
          <p:cNvSpPr>
            <a:spLocks noGrp="1"/>
          </p:cNvSpPr>
          <p:nvPr>
            <p:ph type="sldNum" sz="quarter" idx="10"/>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526995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44133"/>
            <a:ext cx="8407893" cy="4382346"/>
          </a:xfrm>
        </p:spPr>
        <p:txBody>
          <a:bodyPr/>
          <a:lstStyle/>
          <a:p>
            <a:r>
              <a:rPr lang="en-US" sz="2000" b="0" dirty="0" smtClean="0"/>
              <a:t>Review tools and resources that might be relevant to your site or situation from the </a:t>
            </a:r>
            <a:r>
              <a:rPr lang="en-US" sz="2000" b="0" i="1" dirty="0" smtClean="0"/>
              <a:t>MTSS FSCP Partnering Implementation Guide</a:t>
            </a:r>
            <a:r>
              <a:rPr lang="en-US" sz="2000" b="0" dirty="0" smtClean="0"/>
              <a:t>; include slides, videos, tools, data sources, readings.</a:t>
            </a:r>
          </a:p>
          <a:p>
            <a:pPr marL="45720" indent="0">
              <a:buNone/>
            </a:pPr>
            <a:endParaRPr lang="en-US" sz="2000" b="0" dirty="0" smtClean="0"/>
          </a:p>
          <a:p>
            <a:r>
              <a:rPr lang="en-US" sz="2000" b="0" dirty="0" smtClean="0"/>
              <a:t>Choose ones to create a shareable partnering presentation for team members or  faculty or community stakeholders or families or students.</a:t>
            </a:r>
          </a:p>
          <a:p>
            <a:pPr marL="45720" indent="0">
              <a:buNone/>
            </a:pPr>
            <a:endParaRPr lang="en-US" sz="2000" b="0" dirty="0"/>
          </a:p>
          <a:p>
            <a:r>
              <a:rPr lang="en-US" sz="2000" b="0" dirty="0" smtClean="0"/>
              <a:t>Think about the all the tiers, special education process, and every stakeholder.</a:t>
            </a:r>
          </a:p>
          <a:p>
            <a:endParaRPr lang="en-US" sz="2000" b="0" dirty="0"/>
          </a:p>
          <a:p>
            <a:r>
              <a:rPr lang="en-US" sz="2000" b="0" dirty="0" smtClean="0"/>
              <a:t>Think about how you might ask for input, pilot, assess effectiveness; think about partnering technology.</a:t>
            </a:r>
          </a:p>
          <a:p>
            <a:endParaRPr lang="en-US" dirty="0"/>
          </a:p>
        </p:txBody>
      </p:sp>
      <p:sp>
        <p:nvSpPr>
          <p:cNvPr id="3" name="Title 2"/>
          <p:cNvSpPr>
            <a:spLocks noGrp="1"/>
          </p:cNvSpPr>
          <p:nvPr>
            <p:ph type="title"/>
          </p:nvPr>
        </p:nvSpPr>
        <p:spPr>
          <a:xfrm>
            <a:off x="381000" y="0"/>
            <a:ext cx="8381260" cy="1410241"/>
          </a:xfrm>
        </p:spPr>
        <p:txBody>
          <a:bodyPr/>
          <a:lstStyle/>
          <a:p>
            <a:r>
              <a:rPr lang="en-US" sz="1800" dirty="0" smtClean="0">
                <a:solidFill>
                  <a:srgbClr val="FFFFFF"/>
                </a:solidFill>
                <a:latin typeface="Museo"/>
                <a:cs typeface="Museo"/>
              </a:rPr>
              <a:t>Step Three: Activity #3</a:t>
            </a:r>
            <a:r>
              <a:rPr lang="en-US" dirty="0" smtClean="0">
                <a:solidFill>
                  <a:srgbClr val="FFFFFF"/>
                </a:solidFill>
                <a:latin typeface="Museo"/>
                <a:cs typeface="Museo"/>
              </a:rPr>
              <a:t/>
            </a:r>
            <a:br>
              <a:rPr lang="en-US" dirty="0" smtClean="0">
                <a:solidFill>
                  <a:srgbClr val="FFFFFF"/>
                </a:solidFill>
                <a:latin typeface="Museo"/>
                <a:cs typeface="Museo"/>
              </a:rPr>
            </a:br>
            <a:r>
              <a:rPr lang="en-US" dirty="0" smtClean="0">
                <a:solidFill>
                  <a:srgbClr val="FFFFFF"/>
                </a:solidFill>
                <a:latin typeface="Museo"/>
                <a:cs typeface="Museo"/>
              </a:rPr>
              <a:t>Create a “Presentation to Share”</a:t>
            </a:r>
            <a:endParaRPr lang="en-US" dirty="0">
              <a:solidFill>
                <a:srgbClr val="FFFFFF"/>
              </a:solidFill>
              <a:latin typeface="Museo"/>
              <a:cs typeface="Museo"/>
            </a:endParaRPr>
          </a:p>
        </p:txBody>
      </p:sp>
      <p:pic>
        <p:nvPicPr>
          <p:cNvPr id="6" name="Picture 4" descr="j01412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886200"/>
            <a:ext cx="18288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013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10782</TotalTime>
  <Words>116</Words>
  <Application>Microsoft Macintosh PowerPoint</Application>
  <PresentationFormat>On-screen Show (4:3)</PresentationFormat>
  <Paragraphs>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Three: Activity #3 Create a “Presentation to Share”</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357</cp:revision>
  <cp:lastPrinted>2015-05-13T14:28:20Z</cp:lastPrinted>
  <dcterms:created xsi:type="dcterms:W3CDTF">2012-07-16T02:29:43Z</dcterms:created>
  <dcterms:modified xsi:type="dcterms:W3CDTF">2016-07-03T20:24:00Z</dcterms:modified>
</cp:coreProperties>
</file>