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7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86" autoAdjust="0"/>
    <p:restoredTop sz="94737" autoAdjust="0"/>
  </p:normalViewPr>
  <p:slideViewPr>
    <p:cSldViewPr snapToGrid="0" snapToObjects="1">
      <p:cViewPr>
        <p:scale>
          <a:sx n="75" d="100"/>
          <a:sy n="75" d="100"/>
        </p:scale>
        <p:origin x="-1088" y="-2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100" d="100"/>
          <a:sy n="100" d="100"/>
        </p:scale>
        <p:origin x="-1592"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15D5D7-ABC3-684F-B9B6-3FDB7DDAD7C9}" type="datetime1">
              <a:rPr lang="en-US" smtClean="0"/>
              <a:t>7/3/16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BA64B-06F0-2A40-A38F-AA9E1DC38B75}" type="slidenum">
              <a:rPr lang="en-US" smtClean="0"/>
              <a:t>‹#›</a:t>
            </a:fld>
            <a:endParaRPr lang="en-US" dirty="0"/>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B539AA-4A19-9645-938E-0E44B64F3E7E}" type="datetime1">
              <a:rPr lang="en-US" smtClean="0"/>
              <a:t>7/3/16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42FB-F25E-544B-B72F-E0B5A499AB48}" type="slidenum">
              <a:rPr lang="en-US" smtClean="0"/>
              <a:t>‹#›</a:t>
            </a:fld>
            <a:endParaRPr lang="en-US" dirty="0"/>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Key Points: </a:t>
            </a:r>
          </a:p>
          <a:p>
            <a:r>
              <a:rPr lang="en-US" sz="1100" dirty="0" smtClean="0"/>
              <a:t>This </a:t>
            </a:r>
            <a:r>
              <a:rPr lang="en-US" sz="1100" dirty="0"/>
              <a:t>activity can be done individually or in groups, as part of training or individual study</a:t>
            </a:r>
            <a:r>
              <a:rPr lang="en-US" sz="1100"/>
              <a:t>. </a:t>
            </a:r>
            <a:endParaRPr lang="en-US" sz="1100" dirty="0"/>
          </a:p>
          <a:p>
            <a:r>
              <a:rPr lang="en-US" sz="1100" b="1" dirty="0"/>
              <a:t>Materials: </a:t>
            </a:r>
            <a:r>
              <a:rPr lang="en-US" sz="1100" i="1" dirty="0"/>
              <a:t>MTSS FSCP Partnering Implementation Guide; </a:t>
            </a:r>
            <a:r>
              <a:rPr lang="en-US" sz="1100" dirty="0"/>
              <a:t>existing family-school technology partnering information, data, and materials in a site or situation; other information from the Colorado Department of Education or other resources. </a:t>
            </a:r>
          </a:p>
          <a:p>
            <a:r>
              <a:rPr lang="en-US" sz="1100" dirty="0"/>
              <a:t> </a:t>
            </a:r>
          </a:p>
          <a:p>
            <a:r>
              <a:rPr lang="en-US" sz="1100" b="1" dirty="0"/>
              <a:t>Outcome:</a:t>
            </a:r>
            <a:r>
              <a:rPr lang="en-US" sz="1100" dirty="0"/>
              <a:t> Participants create a practical and relevant partnering “technology partnering basics” tip sheet or essential points, which can guide effective partnering technology for all stakeholders.</a:t>
            </a:r>
          </a:p>
          <a:p>
            <a:r>
              <a:rPr lang="en-US" sz="1100" dirty="0"/>
              <a:t> </a:t>
            </a:r>
          </a:p>
          <a:p>
            <a:r>
              <a:rPr lang="en-US" sz="1100" b="1" dirty="0"/>
              <a:t>Instructions:</a:t>
            </a:r>
            <a:r>
              <a:rPr lang="en-US" sz="1100" dirty="0"/>
              <a:t> (These can be varied to fit audiences.)  Please review information provided in the </a:t>
            </a:r>
            <a:r>
              <a:rPr lang="en-US" sz="1100" i="1" dirty="0"/>
              <a:t>MTSS FSCP Implementation Guide, </a:t>
            </a:r>
            <a:r>
              <a:rPr lang="en-US" sz="1100" dirty="0"/>
              <a:t>from CDE, and at a specific site or situation about research-based practices, multi-tiered partnering, and the National Standards for Family-School Partnerships. Collect data as needed. Review school and district technology policies and platforms, existing sources. Know what technology works best for specific families. Choose an intended audience or specific type of technology or both. Ask for stakeholder review and input. Then develop a tip sheet(s) so that practices can be aligned between classrooms, schools, and district and potential resources (technical support, community access etc.) allocated. Think about developing for each tier and the special education process. </a:t>
            </a:r>
          </a:p>
          <a:p>
            <a:r>
              <a:rPr lang="en-US" sz="1100" dirty="0"/>
              <a:t> </a:t>
            </a:r>
          </a:p>
          <a:p>
            <a:r>
              <a:rPr lang="en-US" sz="1100" b="1" dirty="0"/>
              <a:t>Conclusion: </a:t>
            </a:r>
            <a:r>
              <a:rPr lang="en-US" sz="1100" dirty="0"/>
              <a:t>Individual, team or organization develops and applies partnering technology tip sheet(s), asks for feedback, and revises accordingly.  </a:t>
            </a:r>
          </a:p>
          <a:p>
            <a:endParaRPr lang="en-US" sz="1100" dirty="0" smtClean="0">
              <a:latin typeface="+mj-lt"/>
            </a:endParaRPr>
          </a:p>
        </p:txBody>
      </p:sp>
      <p:sp>
        <p:nvSpPr>
          <p:cNvPr id="4" name="Slide Number Placeholder 3"/>
          <p:cNvSpPr>
            <a:spLocks noGrp="1"/>
          </p:cNvSpPr>
          <p:nvPr>
            <p:ph type="sldNum" sz="quarter" idx="10"/>
          </p:nvPr>
        </p:nvSpPr>
        <p:spPr/>
        <p:txBody>
          <a:bodyPr/>
          <a:lstStyle/>
          <a:p>
            <a:fld id="{3F7242FB-F25E-544B-B72F-E0B5A499AB48}" type="slidenum">
              <a:rPr lang="en-US" smtClean="0"/>
              <a:t>1</a:t>
            </a:fld>
            <a:endParaRPr lang="en-US" dirty="0"/>
          </a:p>
        </p:txBody>
      </p:sp>
    </p:spTree>
    <p:extLst>
      <p:ext uri="{BB962C8B-B14F-4D97-AF65-F5344CB8AC3E}">
        <p14:creationId xmlns:p14="http://schemas.microsoft.com/office/powerpoint/2010/main" val="871108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pic>
        <p:nvPicPr>
          <p:cNvPr id="5" name="Picture 4"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2.png"/><Relationship Id="rId16"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endParaRPr lang="en-US" dirty="0" smtClean="0"/>
          </a:p>
        </p:txBody>
      </p:sp>
      <p:pic>
        <p:nvPicPr>
          <p:cNvPr id="6" name="Picture 5" descr="co_cde_shield_rgb.eps"/>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sldNum="0" hdr="0" ftr="0" dt="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0"/>
            <a:ext cx="8381260" cy="1410241"/>
          </a:xfrm>
        </p:spPr>
        <p:txBody>
          <a:bodyPr/>
          <a:lstStyle/>
          <a:p>
            <a:r>
              <a:rPr lang="en-US" sz="1800" dirty="0" smtClean="0"/>
              <a:t>Step Three: Activity #1</a:t>
            </a:r>
            <a:r>
              <a:rPr lang="en-US" dirty="0" smtClean="0"/>
              <a:t/>
            </a:r>
            <a:br>
              <a:rPr lang="en-US" dirty="0" smtClean="0"/>
            </a:br>
            <a:r>
              <a:rPr lang="en-US" dirty="0" smtClean="0"/>
              <a:t>Develop a Technology Partnering</a:t>
            </a:r>
            <a:r>
              <a:rPr lang="en-US" i="1" dirty="0" smtClean="0"/>
              <a:t> </a:t>
            </a:r>
            <a:r>
              <a:rPr lang="en-US" dirty="0" smtClean="0"/>
              <a:t>Tip Sheet</a:t>
            </a:r>
            <a:endParaRPr lang="en-US" dirty="0"/>
          </a:p>
        </p:txBody>
      </p:sp>
      <p:sp>
        <p:nvSpPr>
          <p:cNvPr id="10" name="Content Placeholder 9"/>
          <p:cNvSpPr>
            <a:spLocks noGrp="1"/>
          </p:cNvSpPr>
          <p:nvPr>
            <p:ph idx="1"/>
          </p:nvPr>
        </p:nvSpPr>
        <p:spPr>
          <a:xfrm>
            <a:off x="0" y="1574800"/>
            <a:ext cx="9143999" cy="4551679"/>
          </a:xfrm>
        </p:spPr>
        <p:txBody>
          <a:bodyPr/>
          <a:lstStyle/>
          <a:p>
            <a:pPr marL="0" indent="0" algn="ctr">
              <a:buNone/>
            </a:pPr>
            <a:r>
              <a:rPr lang="en-US" dirty="0" smtClean="0"/>
              <a:t>Technology Sharing</a:t>
            </a:r>
          </a:p>
          <a:p>
            <a:pPr marL="285750" indent="-285750">
              <a:buFont typeface="Arial"/>
              <a:buChar char="•"/>
            </a:pPr>
            <a:r>
              <a:rPr lang="en-US" sz="1800" dirty="0" smtClean="0"/>
              <a:t>Determine </a:t>
            </a:r>
            <a:r>
              <a:rPr lang="en-US" sz="1800" dirty="0"/>
              <a:t>the essential guiding principles and structures for technology partnering for your site or situation. Follow and continually revise effectiveness.</a:t>
            </a:r>
          </a:p>
          <a:p>
            <a:pPr marL="285750" indent="-285750">
              <a:buFont typeface="Arial"/>
              <a:buChar char="•"/>
            </a:pPr>
            <a:r>
              <a:rPr lang="en-US" sz="1800" dirty="0" smtClean="0"/>
              <a:t>Include </a:t>
            </a:r>
            <a:r>
              <a:rPr lang="en-US" sz="1800" dirty="0"/>
              <a:t>the classroom, school, and district.</a:t>
            </a:r>
          </a:p>
          <a:p>
            <a:pPr marL="285750" indent="-285750">
              <a:buFont typeface="Arial"/>
              <a:buChar char="•"/>
            </a:pPr>
            <a:r>
              <a:rPr lang="en-US" sz="1800" dirty="0" smtClean="0"/>
              <a:t>Include </a:t>
            </a:r>
            <a:r>
              <a:rPr lang="en-US" sz="1800" dirty="0"/>
              <a:t>school staff, students, families, community resources</a:t>
            </a:r>
            <a:r>
              <a:rPr lang="en-US" sz="1800" dirty="0" smtClean="0"/>
              <a:t>.</a:t>
            </a:r>
          </a:p>
          <a:p>
            <a:pPr marL="0" indent="0" algn="r">
              <a:buNone/>
            </a:pPr>
            <a:endParaRPr lang="en-US" sz="1800" dirty="0"/>
          </a:p>
          <a:p>
            <a:pPr marL="285750" indent="-285750">
              <a:buFont typeface="Arial"/>
              <a:buChar char="•"/>
            </a:pPr>
            <a:r>
              <a:rPr lang="en-US" sz="1800" dirty="0"/>
              <a:t>Ask the Following Questions:</a:t>
            </a:r>
          </a:p>
          <a:p>
            <a:pPr marL="742950" lvl="1" indent="-285750">
              <a:buFont typeface="Arial"/>
              <a:buChar char="•"/>
            </a:pPr>
            <a:r>
              <a:rPr lang="en-US" sz="1800" dirty="0"/>
              <a:t>How can every student’s learning be supported?</a:t>
            </a:r>
          </a:p>
          <a:p>
            <a:pPr marL="742950" lvl="1" indent="-285750">
              <a:buFont typeface="Arial"/>
              <a:buChar char="•"/>
            </a:pPr>
            <a:r>
              <a:rPr lang="en-US" sz="1800" dirty="0"/>
              <a:t>What is currently in place (apps, portals, texting, emails, websites, virtual classes etc.)?</a:t>
            </a:r>
          </a:p>
          <a:p>
            <a:pPr marL="742950" lvl="1" indent="-285750">
              <a:buFont typeface="Arial"/>
              <a:buChar char="•"/>
            </a:pPr>
            <a:r>
              <a:rPr lang="en-US" sz="1800" dirty="0"/>
              <a:t>Who has what technology accessibility? Who needs what technology accessibility?</a:t>
            </a:r>
          </a:p>
          <a:p>
            <a:pPr marL="742950" lvl="1" indent="-285750">
              <a:buFont typeface="Arial"/>
              <a:buChar char="•"/>
            </a:pPr>
            <a:r>
              <a:rPr lang="en-US" sz="1800" dirty="0"/>
              <a:t>Who has what knowledge and skills? Who needs what knowledge and skills?</a:t>
            </a:r>
          </a:p>
          <a:p>
            <a:pPr marL="742950" lvl="1" indent="-285750">
              <a:buFont typeface="Arial"/>
              <a:buChar char="•"/>
            </a:pPr>
            <a:r>
              <a:rPr lang="en-US" sz="1800" dirty="0"/>
              <a:t>How can effective technology partnering happen for everyone?</a:t>
            </a:r>
          </a:p>
          <a:p>
            <a:pPr marL="742950" lvl="1" indent="-285750">
              <a:buFont typeface="Arial"/>
              <a:buChar char="•"/>
            </a:pPr>
            <a:r>
              <a:rPr lang="en-US" sz="1800" dirty="0"/>
              <a:t>Who shares the responsibility for making it part of school culture?</a:t>
            </a:r>
          </a:p>
          <a:p>
            <a:pPr marL="742950" lvl="1" indent="-285750">
              <a:buFont typeface="Arial"/>
              <a:buChar char="•"/>
            </a:pPr>
            <a:endParaRPr lang="en-US" sz="1800" dirty="0"/>
          </a:p>
          <a:p>
            <a:pPr marL="285750" indent="-285750">
              <a:buFont typeface="Arial"/>
              <a:buChar char="•"/>
            </a:pPr>
            <a:r>
              <a:rPr lang="en-US" sz="1800" dirty="0"/>
              <a:t>Create a simple shareable sheet.</a:t>
            </a:r>
          </a:p>
        </p:txBody>
      </p:sp>
      <p:pic>
        <p:nvPicPr>
          <p:cNvPr id="4" name="Content Placeholder 5"/>
          <p:cNvPicPr>
            <a:picLocks/>
          </p:cNvPicPr>
          <p:nvPr/>
        </p:nvPicPr>
        <p:blipFill rotWithShape="1">
          <a:blip r:embed="rId3">
            <a:extLst>
              <a:ext uri="{28A0092B-C50C-407E-A947-70E740481C1C}">
                <a14:useLocalDpi xmlns:a14="http://schemas.microsoft.com/office/drawing/2010/main" val="0"/>
              </a:ext>
            </a:extLst>
          </a:blip>
          <a:srcRect l="-22462" r="-22462"/>
          <a:stretch/>
        </p:blipFill>
        <p:spPr>
          <a:xfrm>
            <a:off x="6773334" y="2878667"/>
            <a:ext cx="1642534" cy="1286933"/>
          </a:xfrm>
          <a:prstGeom prst="rect">
            <a:avLst/>
          </a:prstGeom>
        </p:spPr>
      </p:pic>
    </p:spTree>
    <p:extLst>
      <p:ext uri="{BB962C8B-B14F-4D97-AF65-F5344CB8AC3E}">
        <p14:creationId xmlns:p14="http://schemas.microsoft.com/office/powerpoint/2010/main" val="186244590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10954</TotalTime>
  <Words>198</Words>
  <Application>Microsoft Macintosh PowerPoint</Application>
  <PresentationFormat>On-screen Show (4:3)</PresentationFormat>
  <Paragraphs>25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CDE THEME</vt:lpstr>
      <vt:lpstr>Step Three: Activity #1 Develop a Technology Partnering Tip Sheet</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Cathy Lines</cp:lastModifiedBy>
  <cp:revision>376</cp:revision>
  <cp:lastPrinted>2015-12-28T16:27:05Z</cp:lastPrinted>
  <dcterms:created xsi:type="dcterms:W3CDTF">2012-07-16T02:29:43Z</dcterms:created>
  <dcterms:modified xsi:type="dcterms:W3CDTF">2016-07-03T20:18:53Z</dcterms:modified>
</cp:coreProperties>
</file>