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3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56" userDrawn="1">
          <p15:clr>
            <a:srgbClr val="A4A3A4"/>
          </p15:clr>
        </p15:guide>
        <p15:guide id="2" orient="horz" pos="2496" userDrawn="1">
          <p15:clr>
            <a:srgbClr val="A4A3A4"/>
          </p15:clr>
        </p15:guide>
        <p15:guide id="3" orient="horz" pos="2736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C1DC"/>
    <a:srgbClr val="0A94A8"/>
    <a:srgbClr val="0B4F59"/>
    <a:srgbClr val="637C90"/>
    <a:srgbClr val="B9CBD4"/>
    <a:srgbClr val="FFC101"/>
    <a:srgbClr val="495C6A"/>
    <a:srgbClr val="BACBD5"/>
    <a:srgbClr val="AABDC9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9"/>
    <p:restoredTop sz="50000"/>
  </p:normalViewPr>
  <p:slideViewPr>
    <p:cSldViewPr snapToGrid="0" snapToObjects="1">
      <p:cViewPr>
        <p:scale>
          <a:sx n="78" d="100"/>
          <a:sy n="78" d="100"/>
        </p:scale>
        <p:origin x="-1522" y="-706"/>
      </p:cViewPr>
      <p:guideLst>
        <p:guide orient="horz" pos="1656"/>
        <p:guide orient="horz" pos="2496"/>
        <p:guide orient="horz" pos="27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740B0-CDE7-3249-ADC9-623C967E504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0681B-89F4-2F4C-889D-8D5ECD1D0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0681B-89F4-2F4C-889D-8D5ECD1D0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l">
              <a:defRPr sz="6000">
                <a:solidFill>
                  <a:srgbClr val="19C1DC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3152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9C1DC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557C-F0D2-2045-97F7-BBB9D20EEE30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947B-3C69-6E40-B72A-DC31E377821D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71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705-89F1-424C-9FC9-E4E8E937B8EA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6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27DF-99EF-B14E-AD66-A34FFC47AA61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8CB8-B86F-6C43-B0CD-5D36A5783884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949D-AF4B-DE44-BD92-A005F0CAAB56}" type="datetime1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060-5F7E-8448-BA98-A9E5E0FD0AC6}" type="datetime1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1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7409-D594-B347-B443-8073B1B0CDF5}" type="datetime1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CFAF-1BF6-374D-8B44-87EBEB6371DD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3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3A42-8581-994E-B629-D1DA0603915A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F8E8-BF9B-D447-A04B-C488488D513B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Requirements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679F-99B4-5348-8F80-3CD03C0B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9C1DC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9C1DC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9C1DC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C1DC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C1DC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localhost/Users/annaarsenault/Dropbox%20(BrightBytes)/DESIGN%20(1)/Employees/Prepare_File_BIZ_WEB_TeamPage/3.%20RGB%20Circles%20for%20Corp/Carrie-Rigney2x.png" TargetMode="External"/><Relationship Id="rId5" Type="http://schemas.openxmlformats.org/officeDocument/2006/relationships/image" Target="../media/image2.png"/><Relationship Id="rId4" Type="http://schemas.openxmlformats.org/officeDocument/2006/relationships/image" Target="file://localhost/Users/annaarsenault/Dropbox%20(BrightBytes)/Design%20-%20Marketing/Conferences/2015%20BB%20SUMMIT/BBSummit2015%20Booklet/Assets/BrightBytes%20Faces/Rich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69742"/>
            <a:ext cx="9144000" cy="24042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4996" y="375559"/>
            <a:ext cx="9056403" cy="6286500"/>
            <a:chOff x="1173246" y="1522907"/>
            <a:chExt cx="6122902" cy="4250211"/>
          </a:xfrm>
        </p:grpSpPr>
        <p:grpSp>
          <p:nvGrpSpPr>
            <p:cNvPr id="9" name="Group 8"/>
            <p:cNvGrpSpPr/>
            <p:nvPr/>
          </p:nvGrpSpPr>
          <p:grpSpPr>
            <a:xfrm>
              <a:off x="1173246" y="1522907"/>
              <a:ext cx="2775698" cy="4250211"/>
              <a:chOff x="1165497" y="1522907"/>
              <a:chExt cx="2775698" cy="425021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r:link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8946" y="1522907"/>
                <a:ext cx="1828800" cy="1828800"/>
              </a:xfrm>
              <a:prstGeom prst="rect">
                <a:avLst/>
              </a:prstGeom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1165497" y="3790996"/>
                <a:ext cx="2775698" cy="19821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t"/>
              <a:lstStyle/>
              <a:p>
                <a:pPr algn="ctr"/>
                <a:r>
                  <a:rPr lang="en-US" sz="2800" b="1" dirty="0" smtClean="0">
                    <a:solidFill>
                      <a:srgbClr val="19C1DC"/>
                    </a:solidFill>
                    <a:latin typeface="Avenir Black" charset="0"/>
                    <a:ea typeface="Avenir Black" charset="0"/>
                    <a:cs typeface="Avenir Black" charset="0"/>
                  </a:rPr>
                  <a:t>RICH ALLEN</a:t>
                </a:r>
              </a:p>
              <a:p>
                <a:pPr algn="ctr"/>
                <a:endParaRPr lang="en-US" sz="2800" b="1" dirty="0" smtClean="0">
                  <a:solidFill>
                    <a:srgbClr val="19C1DC"/>
                  </a:solidFill>
                  <a:latin typeface="Avenir Black" charset="0"/>
                  <a:ea typeface="Avenir Black" charset="0"/>
                  <a:cs typeface="Avenir Black" charset="0"/>
                </a:endParaRPr>
              </a:p>
              <a:p>
                <a:pPr algn="ctr"/>
                <a:r>
                  <a:rPr lang="en-US" sz="2800" dirty="0" err="1" smtClean="0">
                    <a:latin typeface="Avenir Roman" charset="0"/>
                    <a:ea typeface="Avenir Roman" charset="0"/>
                    <a:cs typeface="Avenir Roman" charset="0"/>
                  </a:rPr>
                  <a:t>rich@brightbytes.net</a:t>
                </a:r>
                <a:endParaRPr lang="en-US" sz="2800" dirty="0" smtClean="0">
                  <a:latin typeface="Avenir Roman" charset="0"/>
                  <a:ea typeface="Avenir Roman" charset="0"/>
                  <a:cs typeface="Avenir Roman" charset="0"/>
                </a:endParaRPr>
              </a:p>
              <a:p>
                <a:pPr algn="ctr"/>
                <a:r>
                  <a:rPr lang="en-US" sz="2800" dirty="0" smtClean="0"/>
                  <a:t>(415) 340 - </a:t>
                </a:r>
                <a:r>
                  <a:rPr lang="en-US" sz="2800" dirty="0"/>
                  <a:t>2273</a:t>
                </a:r>
                <a:endParaRPr lang="en-US" sz="2800" dirty="0"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520450" y="1522907"/>
              <a:ext cx="2775698" cy="4250211"/>
              <a:chOff x="4520450" y="1522907"/>
              <a:chExt cx="2775698" cy="4250211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 r:link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93899" y="1522907"/>
                <a:ext cx="1828800" cy="1828800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4520450" y="3790996"/>
                <a:ext cx="2775698" cy="19821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t"/>
              <a:lstStyle/>
              <a:p>
                <a:pPr algn="ctr"/>
                <a:r>
                  <a:rPr lang="en-US" sz="2800" b="1" dirty="0" smtClean="0">
                    <a:solidFill>
                      <a:srgbClr val="19C1DC"/>
                    </a:solidFill>
                    <a:latin typeface="Avenir Black" charset="0"/>
                    <a:ea typeface="Avenir Black" charset="0"/>
                    <a:cs typeface="Avenir Black" charset="0"/>
                  </a:rPr>
                  <a:t>CARRIE RIGNEY</a:t>
                </a:r>
              </a:p>
              <a:p>
                <a:pPr algn="ctr"/>
                <a:endParaRPr lang="en-US" sz="2800" b="1" dirty="0" smtClean="0">
                  <a:solidFill>
                    <a:srgbClr val="19C1DC"/>
                  </a:solidFill>
                  <a:latin typeface="Avenir Black" charset="0"/>
                  <a:ea typeface="Avenir Black" charset="0"/>
                  <a:cs typeface="Avenir Black" charset="0"/>
                </a:endParaRPr>
              </a:p>
              <a:p>
                <a:pPr algn="ctr"/>
                <a:r>
                  <a:rPr lang="en-US" sz="2800" dirty="0" err="1" smtClean="0">
                    <a:latin typeface="Avenir Roman" charset="0"/>
                    <a:ea typeface="Avenir Roman" charset="0"/>
                    <a:cs typeface="Avenir Roman" charset="0"/>
                  </a:rPr>
                  <a:t>carrie@brightbytes.net</a:t>
                </a:r>
                <a:endParaRPr lang="en-US" sz="2800" dirty="0" smtClean="0">
                  <a:latin typeface="Avenir Roman" charset="0"/>
                  <a:ea typeface="Avenir Roman" charset="0"/>
                  <a:cs typeface="Avenir Roman" charset="0"/>
                </a:endParaRPr>
              </a:p>
              <a:p>
                <a:pPr algn="ctr"/>
                <a:r>
                  <a:rPr lang="en-US" sz="2800" dirty="0" smtClean="0">
                    <a:latin typeface="Avenir Roman" charset="0"/>
                    <a:ea typeface="Avenir Roman" charset="0"/>
                    <a:cs typeface="Avenir Roman" charset="0"/>
                  </a:rPr>
                  <a:t>(720) 280 - 1645</a:t>
                </a:r>
                <a:endParaRPr lang="en-US" sz="2800" dirty="0">
                  <a:latin typeface="Avenir Roman" charset="0"/>
                  <a:ea typeface="Avenir Roman" charset="0"/>
                  <a:cs typeface="Avenir Roman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26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4607</TotalTime>
  <Words>19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BrightBytes &amp; Colorado</dc:title>
  <dc:creator>Rich Allen</dc:creator>
  <cp:lastModifiedBy>Gines, Kristen</cp:lastModifiedBy>
  <cp:revision>161</cp:revision>
  <cp:lastPrinted>2015-11-04T03:22:19Z</cp:lastPrinted>
  <dcterms:created xsi:type="dcterms:W3CDTF">2015-10-26T17:30:37Z</dcterms:created>
  <dcterms:modified xsi:type="dcterms:W3CDTF">2015-11-11T16:15:38Z</dcterms:modified>
</cp:coreProperties>
</file>