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8" r:id="rId3"/>
    <p:sldId id="277" r:id="rId4"/>
    <p:sldId id="264" r:id="rId5"/>
    <p:sldId id="280" r:id="rId6"/>
    <p:sldId id="281" r:id="rId7"/>
    <p:sldId id="283" r:id="rId8"/>
    <p:sldId id="282" r:id="rId9"/>
    <p:sldId id="261" r:id="rId10"/>
    <p:sldId id="284" r:id="rId11"/>
    <p:sldId id="285" r:id="rId12"/>
    <p:sldId id="27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, Toby" initials="KT" lastIdx="13" clrIdx="0"/>
  <p:cmAuthor id="1" name="Weiss, Lisa" initials="WL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4D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8" autoAdjust="0"/>
    <p:restoredTop sz="64902" autoAdjust="0"/>
  </p:normalViewPr>
  <p:slideViewPr>
    <p:cSldViewPr snapToGrid="0" snapToObjects="1">
      <p:cViewPr varScale="1">
        <p:scale>
          <a:sx n="50" d="100"/>
          <a:sy n="50" d="100"/>
        </p:scale>
        <p:origin x="10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EC0B3-EE1B-4AD8-8DC2-E1DB9B69210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8D0A8-B6A7-4B78-B207-6D9FA0A78BC8}">
      <dgm:prSet phldrT="[Text]"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691B7E81-B41D-40B2-B419-05602B9FBBA5}" type="parTrans" cxnId="{855D3421-BC08-4CA8-AF09-6F1CD60DE562}">
      <dgm:prSet/>
      <dgm:spPr/>
      <dgm:t>
        <a:bodyPr/>
        <a:lstStyle/>
        <a:p>
          <a:endParaRPr lang="en-US"/>
        </a:p>
      </dgm:t>
    </dgm:pt>
    <dgm:pt modelId="{B344891D-B9E2-4643-BC19-F6A2563F1A4C}" type="sibTrans" cxnId="{855D3421-BC08-4CA8-AF09-6F1CD60DE562}">
      <dgm:prSet/>
      <dgm:spPr/>
      <dgm:t>
        <a:bodyPr/>
        <a:lstStyle/>
        <a:p>
          <a:endParaRPr lang="en-US"/>
        </a:p>
      </dgm:t>
    </dgm:pt>
    <dgm:pt modelId="{04A7B591-CF8D-479D-8759-B0BA35B8149C}">
      <dgm:prSet phldrT="[Text]"/>
      <dgm:spPr/>
      <dgm:t>
        <a:bodyPr/>
        <a:lstStyle/>
        <a:p>
          <a:r>
            <a:rPr lang="en-US" dirty="0" smtClean="0"/>
            <a:t>Special Education Teacher</a:t>
          </a:r>
          <a:endParaRPr lang="en-US" dirty="0"/>
        </a:p>
      </dgm:t>
    </dgm:pt>
    <dgm:pt modelId="{FDF833A7-0F9A-4FE8-83D8-3852A2D824B3}" type="parTrans" cxnId="{6E278FE4-BCE7-471B-94A5-C24785A42985}">
      <dgm:prSet/>
      <dgm:spPr/>
      <dgm:t>
        <a:bodyPr/>
        <a:lstStyle/>
        <a:p>
          <a:endParaRPr lang="en-US"/>
        </a:p>
      </dgm:t>
    </dgm:pt>
    <dgm:pt modelId="{E8BAD34A-37DC-48F9-A272-966D95055D03}" type="sibTrans" cxnId="{6E278FE4-BCE7-471B-94A5-C24785A42985}">
      <dgm:prSet/>
      <dgm:spPr/>
      <dgm:t>
        <a:bodyPr/>
        <a:lstStyle/>
        <a:p>
          <a:endParaRPr lang="en-US"/>
        </a:p>
      </dgm:t>
    </dgm:pt>
    <dgm:pt modelId="{FB350354-461D-4AB7-B812-E222FA79BB61}">
      <dgm:prSet phldrT="[Text]"/>
      <dgm:spPr/>
      <dgm:t>
        <a:bodyPr/>
        <a:lstStyle/>
        <a:p>
          <a:r>
            <a:rPr lang="en-US" dirty="0" smtClean="0"/>
            <a:t>Classroom Teacher</a:t>
          </a:r>
          <a:endParaRPr lang="en-US" dirty="0"/>
        </a:p>
      </dgm:t>
    </dgm:pt>
    <dgm:pt modelId="{EC238232-F7BB-40B1-9212-6CE28193D411}" type="parTrans" cxnId="{A3AEB6B3-438A-4DBA-A435-F2B82445EBA9}">
      <dgm:prSet/>
      <dgm:spPr/>
      <dgm:t>
        <a:bodyPr/>
        <a:lstStyle/>
        <a:p>
          <a:endParaRPr lang="en-US"/>
        </a:p>
      </dgm:t>
    </dgm:pt>
    <dgm:pt modelId="{85F9AB35-B82A-4F44-8380-26995800EC14}" type="sibTrans" cxnId="{A3AEB6B3-438A-4DBA-A435-F2B82445EBA9}">
      <dgm:prSet/>
      <dgm:spPr/>
      <dgm:t>
        <a:bodyPr/>
        <a:lstStyle/>
        <a:p>
          <a:endParaRPr lang="en-US"/>
        </a:p>
      </dgm:t>
    </dgm:pt>
    <dgm:pt modelId="{4FB675FB-3B38-4DEB-961D-55B49C845C8F}">
      <dgm:prSet phldrT="[Text]"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FEE0E090-6819-444F-95BB-96F8849274CA}" type="parTrans" cxnId="{E5FC21AA-6F5F-4D5E-9F51-E9202F035D4F}">
      <dgm:prSet/>
      <dgm:spPr/>
      <dgm:t>
        <a:bodyPr/>
        <a:lstStyle/>
        <a:p>
          <a:endParaRPr lang="en-US"/>
        </a:p>
      </dgm:t>
    </dgm:pt>
    <dgm:pt modelId="{E8DCA06D-F6F0-4F7E-BCEA-71D6F32C941F}" type="sibTrans" cxnId="{E5FC21AA-6F5F-4D5E-9F51-E9202F035D4F}">
      <dgm:prSet/>
      <dgm:spPr/>
      <dgm:t>
        <a:bodyPr/>
        <a:lstStyle/>
        <a:p>
          <a:endParaRPr lang="en-US"/>
        </a:p>
      </dgm:t>
    </dgm:pt>
    <dgm:pt modelId="{0607D762-5A3E-444A-B7C7-E3E67F9560DD}">
      <dgm:prSet phldrT="[Text]"/>
      <dgm:spPr/>
      <dgm:t>
        <a:bodyPr/>
        <a:lstStyle/>
        <a:p>
          <a:r>
            <a:rPr lang="en-US" dirty="0" smtClean="0"/>
            <a:t>School Administrator</a:t>
          </a:r>
          <a:endParaRPr lang="en-US" dirty="0"/>
        </a:p>
      </dgm:t>
    </dgm:pt>
    <dgm:pt modelId="{1404BC19-A73A-4B23-83E8-1C40600C5504}" type="parTrans" cxnId="{D8B55D82-8FCB-4FB4-B504-AEB5A6845A66}">
      <dgm:prSet/>
      <dgm:spPr/>
      <dgm:t>
        <a:bodyPr/>
        <a:lstStyle/>
        <a:p>
          <a:endParaRPr lang="en-US"/>
        </a:p>
      </dgm:t>
    </dgm:pt>
    <dgm:pt modelId="{91606F89-437A-4BC9-BE34-61F73EE30A88}" type="sibTrans" cxnId="{D8B55D82-8FCB-4FB4-B504-AEB5A6845A66}">
      <dgm:prSet/>
      <dgm:spPr/>
      <dgm:t>
        <a:bodyPr/>
        <a:lstStyle/>
        <a:p>
          <a:endParaRPr lang="en-US"/>
        </a:p>
      </dgm:t>
    </dgm:pt>
    <dgm:pt modelId="{74FCE639-B11B-4871-91F9-E4CAACB00A6B}">
      <dgm:prSet phldrT="[Text]"/>
      <dgm:spPr/>
      <dgm:t>
        <a:bodyPr/>
        <a:lstStyle/>
        <a:p>
          <a:r>
            <a:rPr lang="en-US" dirty="0" smtClean="0"/>
            <a:t>Other education-focused stakeholder(s)</a:t>
          </a:r>
          <a:endParaRPr lang="en-US" dirty="0"/>
        </a:p>
      </dgm:t>
    </dgm:pt>
    <dgm:pt modelId="{FFAE3B5E-1A14-4958-821F-36C040E46232}" type="parTrans" cxnId="{D5D90AC5-0F87-4441-A90F-5638E35451AA}">
      <dgm:prSet/>
      <dgm:spPr/>
      <dgm:t>
        <a:bodyPr/>
        <a:lstStyle/>
        <a:p>
          <a:endParaRPr lang="en-US"/>
        </a:p>
      </dgm:t>
    </dgm:pt>
    <dgm:pt modelId="{4E628B89-67AA-4216-809D-44A0B266CD22}" type="sibTrans" cxnId="{D5D90AC5-0F87-4441-A90F-5638E35451AA}">
      <dgm:prSet/>
      <dgm:spPr/>
      <dgm:t>
        <a:bodyPr/>
        <a:lstStyle/>
        <a:p>
          <a:endParaRPr lang="en-US"/>
        </a:p>
      </dgm:t>
    </dgm:pt>
    <dgm:pt modelId="{9F1E48B4-7453-416D-9F38-1D747261B1A2}" type="pres">
      <dgm:prSet presAssocID="{950EC0B3-EE1B-4AD8-8DC2-E1DB9B6921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EDD61C-21BD-41E4-B516-8EC4E3E89390}" type="pres">
      <dgm:prSet presAssocID="{F938D0A8-B6A7-4B78-B207-6D9FA0A78BC8}" presName="singleCycle" presStyleCnt="0"/>
      <dgm:spPr/>
    </dgm:pt>
    <dgm:pt modelId="{50F15D57-61CB-43CB-B9CA-A3B823DAA9C5}" type="pres">
      <dgm:prSet presAssocID="{F938D0A8-B6A7-4B78-B207-6D9FA0A78BC8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92EBE01-9CE0-4B95-9792-3A047CC606DD}" type="pres">
      <dgm:prSet presAssocID="{FDF833A7-0F9A-4FE8-83D8-3852A2D824B3}" presName="Name56" presStyleLbl="parChTrans1D2" presStyleIdx="0" presStyleCnt="5"/>
      <dgm:spPr/>
      <dgm:t>
        <a:bodyPr/>
        <a:lstStyle/>
        <a:p>
          <a:endParaRPr lang="en-US"/>
        </a:p>
      </dgm:t>
    </dgm:pt>
    <dgm:pt modelId="{F58792A7-2A15-4CFA-AA63-53AAAF208760}" type="pres">
      <dgm:prSet presAssocID="{04A7B591-CF8D-479D-8759-B0BA35B8149C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3CD7-78A1-46B7-8BE9-DFE2BF4D1AFC}" type="pres">
      <dgm:prSet presAssocID="{EC238232-F7BB-40B1-9212-6CE28193D411}" presName="Name56" presStyleLbl="parChTrans1D2" presStyleIdx="1" presStyleCnt="5"/>
      <dgm:spPr/>
      <dgm:t>
        <a:bodyPr/>
        <a:lstStyle/>
        <a:p>
          <a:endParaRPr lang="en-US"/>
        </a:p>
      </dgm:t>
    </dgm:pt>
    <dgm:pt modelId="{2F4327B7-BF0E-40B6-9438-B894DB1ABD56}" type="pres">
      <dgm:prSet presAssocID="{FB350354-461D-4AB7-B812-E222FA79BB61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A213-43EF-4133-A126-5C341136DAEA}" type="pres">
      <dgm:prSet presAssocID="{FEE0E090-6819-444F-95BB-96F8849274CA}" presName="Name56" presStyleLbl="parChTrans1D2" presStyleIdx="2" presStyleCnt="5"/>
      <dgm:spPr/>
      <dgm:t>
        <a:bodyPr/>
        <a:lstStyle/>
        <a:p>
          <a:endParaRPr lang="en-US"/>
        </a:p>
      </dgm:t>
    </dgm:pt>
    <dgm:pt modelId="{74FC5103-C072-45E2-9914-D0D52CB03F75}" type="pres">
      <dgm:prSet presAssocID="{4FB675FB-3B38-4DEB-961D-55B49C845C8F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6B155-D504-41A1-A8B1-7A71A1DD1B37}" type="pres">
      <dgm:prSet presAssocID="{1404BC19-A73A-4B23-83E8-1C40600C5504}" presName="Name56" presStyleLbl="parChTrans1D2" presStyleIdx="3" presStyleCnt="5"/>
      <dgm:spPr/>
      <dgm:t>
        <a:bodyPr/>
        <a:lstStyle/>
        <a:p>
          <a:endParaRPr lang="en-US"/>
        </a:p>
      </dgm:t>
    </dgm:pt>
    <dgm:pt modelId="{44D6C82C-160B-4A19-80CB-9BDE4C34442C}" type="pres">
      <dgm:prSet presAssocID="{0607D762-5A3E-444A-B7C7-E3E67F9560DD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B215E-9EF1-4713-87EB-5C5D08DBB10A}" type="pres">
      <dgm:prSet presAssocID="{FFAE3B5E-1A14-4958-821F-36C040E46232}" presName="Name56" presStyleLbl="parChTrans1D2" presStyleIdx="4" presStyleCnt="5"/>
      <dgm:spPr/>
      <dgm:t>
        <a:bodyPr/>
        <a:lstStyle/>
        <a:p>
          <a:endParaRPr lang="en-US"/>
        </a:p>
      </dgm:t>
    </dgm:pt>
    <dgm:pt modelId="{10B7EDBB-60E9-424F-8374-3F6D93D4B0CC}" type="pres">
      <dgm:prSet presAssocID="{74FCE639-B11B-4871-91F9-E4CAACB00A6B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F0DCD-07B3-4D51-9D4C-6C4E1F7FB535}" type="presOf" srcId="{FEE0E090-6819-444F-95BB-96F8849274CA}" destId="{473EA213-43EF-4133-A126-5C341136DAEA}" srcOrd="0" destOrd="0" presId="urn:microsoft.com/office/officeart/2008/layout/RadialCluster"/>
    <dgm:cxn modelId="{588FE526-359E-4EEF-A99D-B327784E0C5A}" type="presOf" srcId="{1404BC19-A73A-4B23-83E8-1C40600C5504}" destId="{4B06B155-D504-41A1-A8B1-7A71A1DD1B37}" srcOrd="0" destOrd="0" presId="urn:microsoft.com/office/officeart/2008/layout/RadialCluster"/>
    <dgm:cxn modelId="{855D3421-BC08-4CA8-AF09-6F1CD60DE562}" srcId="{950EC0B3-EE1B-4AD8-8DC2-E1DB9B69210F}" destId="{F938D0A8-B6A7-4B78-B207-6D9FA0A78BC8}" srcOrd="0" destOrd="0" parTransId="{691B7E81-B41D-40B2-B419-05602B9FBBA5}" sibTransId="{B344891D-B9E2-4643-BC19-F6A2563F1A4C}"/>
    <dgm:cxn modelId="{E5FC21AA-6F5F-4D5E-9F51-E9202F035D4F}" srcId="{F938D0A8-B6A7-4B78-B207-6D9FA0A78BC8}" destId="{4FB675FB-3B38-4DEB-961D-55B49C845C8F}" srcOrd="2" destOrd="0" parTransId="{FEE0E090-6819-444F-95BB-96F8849274CA}" sibTransId="{E8DCA06D-F6F0-4F7E-BCEA-71D6F32C941F}"/>
    <dgm:cxn modelId="{53254D24-1415-45ED-AFDA-952D3ACE532F}" type="presOf" srcId="{EC238232-F7BB-40B1-9212-6CE28193D411}" destId="{3EA23CD7-78A1-46B7-8BE9-DFE2BF4D1AFC}" srcOrd="0" destOrd="0" presId="urn:microsoft.com/office/officeart/2008/layout/RadialCluster"/>
    <dgm:cxn modelId="{2419A188-4670-46D1-851D-9DC3A5CD1AF8}" type="presOf" srcId="{FFAE3B5E-1A14-4958-821F-36C040E46232}" destId="{2FDB215E-9EF1-4713-87EB-5C5D08DBB10A}" srcOrd="0" destOrd="0" presId="urn:microsoft.com/office/officeart/2008/layout/RadialCluster"/>
    <dgm:cxn modelId="{D8B55D82-8FCB-4FB4-B504-AEB5A6845A66}" srcId="{F938D0A8-B6A7-4B78-B207-6D9FA0A78BC8}" destId="{0607D762-5A3E-444A-B7C7-E3E67F9560DD}" srcOrd="3" destOrd="0" parTransId="{1404BC19-A73A-4B23-83E8-1C40600C5504}" sibTransId="{91606F89-437A-4BC9-BE34-61F73EE30A88}"/>
    <dgm:cxn modelId="{32A36BEC-EFCA-48AB-B4FA-964769A2D771}" type="presOf" srcId="{FDF833A7-0F9A-4FE8-83D8-3852A2D824B3}" destId="{292EBE01-9CE0-4B95-9792-3A047CC606DD}" srcOrd="0" destOrd="0" presId="urn:microsoft.com/office/officeart/2008/layout/RadialCluster"/>
    <dgm:cxn modelId="{295DF5CE-43F5-48C4-A250-E6A89DAE0DFB}" type="presOf" srcId="{F938D0A8-B6A7-4B78-B207-6D9FA0A78BC8}" destId="{50F15D57-61CB-43CB-B9CA-A3B823DAA9C5}" srcOrd="0" destOrd="0" presId="urn:microsoft.com/office/officeart/2008/layout/RadialCluster"/>
    <dgm:cxn modelId="{D42FA7E2-6CAB-4CA1-BB2F-5840F51A9D37}" type="presOf" srcId="{4FB675FB-3B38-4DEB-961D-55B49C845C8F}" destId="{74FC5103-C072-45E2-9914-D0D52CB03F75}" srcOrd="0" destOrd="0" presId="urn:microsoft.com/office/officeart/2008/layout/RadialCluster"/>
    <dgm:cxn modelId="{7FE6F707-E378-4269-9E81-0ACFB90A7348}" type="presOf" srcId="{FB350354-461D-4AB7-B812-E222FA79BB61}" destId="{2F4327B7-BF0E-40B6-9438-B894DB1ABD56}" srcOrd="0" destOrd="0" presId="urn:microsoft.com/office/officeart/2008/layout/RadialCluster"/>
    <dgm:cxn modelId="{A3AEB6B3-438A-4DBA-A435-F2B82445EBA9}" srcId="{F938D0A8-B6A7-4B78-B207-6D9FA0A78BC8}" destId="{FB350354-461D-4AB7-B812-E222FA79BB61}" srcOrd="1" destOrd="0" parTransId="{EC238232-F7BB-40B1-9212-6CE28193D411}" sibTransId="{85F9AB35-B82A-4F44-8380-26995800EC14}"/>
    <dgm:cxn modelId="{D5D90AC5-0F87-4441-A90F-5638E35451AA}" srcId="{F938D0A8-B6A7-4B78-B207-6D9FA0A78BC8}" destId="{74FCE639-B11B-4871-91F9-E4CAACB00A6B}" srcOrd="4" destOrd="0" parTransId="{FFAE3B5E-1A14-4958-821F-36C040E46232}" sibTransId="{4E628B89-67AA-4216-809D-44A0B266CD22}"/>
    <dgm:cxn modelId="{C79AB1CA-DAEC-42D0-B7C3-5B7DEB0BBA68}" type="presOf" srcId="{04A7B591-CF8D-479D-8759-B0BA35B8149C}" destId="{F58792A7-2A15-4CFA-AA63-53AAAF208760}" srcOrd="0" destOrd="0" presId="urn:microsoft.com/office/officeart/2008/layout/RadialCluster"/>
    <dgm:cxn modelId="{6E278FE4-BCE7-471B-94A5-C24785A42985}" srcId="{F938D0A8-B6A7-4B78-B207-6D9FA0A78BC8}" destId="{04A7B591-CF8D-479D-8759-B0BA35B8149C}" srcOrd="0" destOrd="0" parTransId="{FDF833A7-0F9A-4FE8-83D8-3852A2D824B3}" sibTransId="{E8BAD34A-37DC-48F9-A272-966D95055D03}"/>
    <dgm:cxn modelId="{5F317B1C-5826-4602-B5E2-9285F84AEFFC}" type="presOf" srcId="{74FCE639-B11B-4871-91F9-E4CAACB00A6B}" destId="{10B7EDBB-60E9-424F-8374-3F6D93D4B0CC}" srcOrd="0" destOrd="0" presId="urn:microsoft.com/office/officeart/2008/layout/RadialCluster"/>
    <dgm:cxn modelId="{9894BEE4-E5C0-4DD7-AEF3-23D029D48428}" type="presOf" srcId="{950EC0B3-EE1B-4AD8-8DC2-E1DB9B69210F}" destId="{9F1E48B4-7453-416D-9F38-1D747261B1A2}" srcOrd="0" destOrd="0" presId="urn:microsoft.com/office/officeart/2008/layout/RadialCluster"/>
    <dgm:cxn modelId="{C070316E-8A31-47EE-B54F-6E03B80ADEA8}" type="presOf" srcId="{0607D762-5A3E-444A-B7C7-E3E67F9560DD}" destId="{44D6C82C-160B-4A19-80CB-9BDE4C34442C}" srcOrd="0" destOrd="0" presId="urn:microsoft.com/office/officeart/2008/layout/RadialCluster"/>
    <dgm:cxn modelId="{B0221EB7-C1EA-4798-AEC4-B1F770E05ABD}" type="presParOf" srcId="{9F1E48B4-7453-416D-9F38-1D747261B1A2}" destId="{D3EDD61C-21BD-41E4-B516-8EC4E3E89390}" srcOrd="0" destOrd="0" presId="urn:microsoft.com/office/officeart/2008/layout/RadialCluster"/>
    <dgm:cxn modelId="{367B36B3-70BB-4044-B661-2629791A71D3}" type="presParOf" srcId="{D3EDD61C-21BD-41E4-B516-8EC4E3E89390}" destId="{50F15D57-61CB-43CB-B9CA-A3B823DAA9C5}" srcOrd="0" destOrd="0" presId="urn:microsoft.com/office/officeart/2008/layout/RadialCluster"/>
    <dgm:cxn modelId="{A32C07EF-2758-4B7C-BE87-5FE549432561}" type="presParOf" srcId="{D3EDD61C-21BD-41E4-B516-8EC4E3E89390}" destId="{292EBE01-9CE0-4B95-9792-3A047CC606DD}" srcOrd="1" destOrd="0" presId="urn:microsoft.com/office/officeart/2008/layout/RadialCluster"/>
    <dgm:cxn modelId="{6D12AF5C-B08A-4AB0-8075-12F11B6E1CE4}" type="presParOf" srcId="{D3EDD61C-21BD-41E4-B516-8EC4E3E89390}" destId="{F58792A7-2A15-4CFA-AA63-53AAAF208760}" srcOrd="2" destOrd="0" presId="urn:microsoft.com/office/officeart/2008/layout/RadialCluster"/>
    <dgm:cxn modelId="{0800179B-8106-46FE-B2C6-3B2ACB1174E7}" type="presParOf" srcId="{D3EDD61C-21BD-41E4-B516-8EC4E3E89390}" destId="{3EA23CD7-78A1-46B7-8BE9-DFE2BF4D1AFC}" srcOrd="3" destOrd="0" presId="urn:microsoft.com/office/officeart/2008/layout/RadialCluster"/>
    <dgm:cxn modelId="{0269B494-86F6-4181-BA6F-70AE3CDDACBC}" type="presParOf" srcId="{D3EDD61C-21BD-41E4-B516-8EC4E3E89390}" destId="{2F4327B7-BF0E-40B6-9438-B894DB1ABD56}" srcOrd="4" destOrd="0" presId="urn:microsoft.com/office/officeart/2008/layout/RadialCluster"/>
    <dgm:cxn modelId="{F01021D8-5C49-4D12-B167-412A5A947850}" type="presParOf" srcId="{D3EDD61C-21BD-41E4-B516-8EC4E3E89390}" destId="{473EA213-43EF-4133-A126-5C341136DAEA}" srcOrd="5" destOrd="0" presId="urn:microsoft.com/office/officeart/2008/layout/RadialCluster"/>
    <dgm:cxn modelId="{5E2ED5E7-27F4-4716-B5FD-73D68B5F5EA6}" type="presParOf" srcId="{D3EDD61C-21BD-41E4-B516-8EC4E3E89390}" destId="{74FC5103-C072-45E2-9914-D0D52CB03F75}" srcOrd="6" destOrd="0" presId="urn:microsoft.com/office/officeart/2008/layout/RadialCluster"/>
    <dgm:cxn modelId="{AFE054AD-A5EB-4C56-933C-2E7BC6FFFFAE}" type="presParOf" srcId="{D3EDD61C-21BD-41E4-B516-8EC4E3E89390}" destId="{4B06B155-D504-41A1-A8B1-7A71A1DD1B37}" srcOrd="7" destOrd="0" presId="urn:microsoft.com/office/officeart/2008/layout/RadialCluster"/>
    <dgm:cxn modelId="{E8D85A84-FF95-4C74-B45C-AC7FBC3876FC}" type="presParOf" srcId="{D3EDD61C-21BD-41E4-B516-8EC4E3E89390}" destId="{44D6C82C-160B-4A19-80CB-9BDE4C34442C}" srcOrd="8" destOrd="0" presId="urn:microsoft.com/office/officeart/2008/layout/RadialCluster"/>
    <dgm:cxn modelId="{DF77EA98-ECF2-42E9-BAE3-6CB6369D07D7}" type="presParOf" srcId="{D3EDD61C-21BD-41E4-B516-8EC4E3E89390}" destId="{2FDB215E-9EF1-4713-87EB-5C5D08DBB10A}" srcOrd="9" destOrd="0" presId="urn:microsoft.com/office/officeart/2008/layout/RadialCluster"/>
    <dgm:cxn modelId="{2983A06E-DE9A-47A7-A2B3-D6B7DB1CD355}" type="presParOf" srcId="{D3EDD61C-21BD-41E4-B516-8EC4E3E89390}" destId="{10B7EDBB-60E9-424F-8374-3F6D93D4B0C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EC0B3-EE1B-4AD8-8DC2-E1DB9B69210F}" type="doc">
      <dgm:prSet loTypeId="urn:microsoft.com/office/officeart/2008/layout/RadialCluster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938D0A8-B6A7-4B78-B207-6D9FA0A78BC8}">
      <dgm:prSet phldrT="[Text]"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691B7E81-B41D-40B2-B419-05602B9FBBA5}" type="parTrans" cxnId="{855D3421-BC08-4CA8-AF09-6F1CD60DE562}">
      <dgm:prSet/>
      <dgm:spPr/>
      <dgm:t>
        <a:bodyPr/>
        <a:lstStyle/>
        <a:p>
          <a:endParaRPr lang="en-US"/>
        </a:p>
      </dgm:t>
    </dgm:pt>
    <dgm:pt modelId="{B344891D-B9E2-4643-BC19-F6A2563F1A4C}" type="sibTrans" cxnId="{855D3421-BC08-4CA8-AF09-6F1CD60DE562}">
      <dgm:prSet/>
      <dgm:spPr/>
      <dgm:t>
        <a:bodyPr/>
        <a:lstStyle/>
        <a:p>
          <a:endParaRPr lang="en-US"/>
        </a:p>
      </dgm:t>
    </dgm:pt>
    <dgm:pt modelId="{04A7B591-CF8D-479D-8759-B0BA35B8149C}">
      <dgm:prSet phldrT="[Text]"/>
      <dgm:spPr/>
      <dgm:t>
        <a:bodyPr/>
        <a:lstStyle/>
        <a:p>
          <a:r>
            <a:rPr lang="en-US" dirty="0" smtClean="0"/>
            <a:t>Special Education Teacher</a:t>
          </a:r>
          <a:endParaRPr lang="en-US" dirty="0"/>
        </a:p>
      </dgm:t>
    </dgm:pt>
    <dgm:pt modelId="{FDF833A7-0F9A-4FE8-83D8-3852A2D824B3}" type="parTrans" cxnId="{6E278FE4-BCE7-471B-94A5-C24785A42985}">
      <dgm:prSet/>
      <dgm:spPr/>
      <dgm:t>
        <a:bodyPr/>
        <a:lstStyle/>
        <a:p>
          <a:endParaRPr lang="en-US"/>
        </a:p>
      </dgm:t>
    </dgm:pt>
    <dgm:pt modelId="{E8BAD34A-37DC-48F9-A272-966D95055D03}" type="sibTrans" cxnId="{6E278FE4-BCE7-471B-94A5-C24785A42985}">
      <dgm:prSet/>
      <dgm:spPr/>
      <dgm:t>
        <a:bodyPr/>
        <a:lstStyle/>
        <a:p>
          <a:endParaRPr lang="en-US"/>
        </a:p>
      </dgm:t>
    </dgm:pt>
    <dgm:pt modelId="{FB350354-461D-4AB7-B812-E222FA79BB61}">
      <dgm:prSet phldrT="[Text]"/>
      <dgm:spPr/>
      <dgm:t>
        <a:bodyPr/>
        <a:lstStyle/>
        <a:p>
          <a:r>
            <a:rPr lang="en-US" dirty="0" smtClean="0"/>
            <a:t>Classroom Teacher</a:t>
          </a:r>
          <a:endParaRPr lang="en-US" dirty="0"/>
        </a:p>
      </dgm:t>
    </dgm:pt>
    <dgm:pt modelId="{EC238232-F7BB-40B1-9212-6CE28193D411}" type="parTrans" cxnId="{A3AEB6B3-438A-4DBA-A435-F2B82445EBA9}">
      <dgm:prSet/>
      <dgm:spPr/>
      <dgm:t>
        <a:bodyPr/>
        <a:lstStyle/>
        <a:p>
          <a:endParaRPr lang="en-US"/>
        </a:p>
      </dgm:t>
    </dgm:pt>
    <dgm:pt modelId="{85F9AB35-B82A-4F44-8380-26995800EC14}" type="sibTrans" cxnId="{A3AEB6B3-438A-4DBA-A435-F2B82445EBA9}">
      <dgm:prSet/>
      <dgm:spPr/>
      <dgm:t>
        <a:bodyPr/>
        <a:lstStyle/>
        <a:p>
          <a:endParaRPr lang="en-US"/>
        </a:p>
      </dgm:t>
    </dgm:pt>
    <dgm:pt modelId="{4FB675FB-3B38-4DEB-961D-55B49C845C8F}">
      <dgm:prSet phldrT="[Text]"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FEE0E090-6819-444F-95BB-96F8849274CA}" type="parTrans" cxnId="{E5FC21AA-6F5F-4D5E-9F51-E9202F035D4F}">
      <dgm:prSet/>
      <dgm:spPr/>
      <dgm:t>
        <a:bodyPr/>
        <a:lstStyle/>
        <a:p>
          <a:endParaRPr lang="en-US"/>
        </a:p>
      </dgm:t>
    </dgm:pt>
    <dgm:pt modelId="{E8DCA06D-F6F0-4F7E-BCEA-71D6F32C941F}" type="sibTrans" cxnId="{E5FC21AA-6F5F-4D5E-9F51-E9202F035D4F}">
      <dgm:prSet/>
      <dgm:spPr/>
      <dgm:t>
        <a:bodyPr/>
        <a:lstStyle/>
        <a:p>
          <a:endParaRPr lang="en-US"/>
        </a:p>
      </dgm:t>
    </dgm:pt>
    <dgm:pt modelId="{0607D762-5A3E-444A-B7C7-E3E67F9560DD}">
      <dgm:prSet phldrT="[Text]"/>
      <dgm:spPr/>
      <dgm:t>
        <a:bodyPr/>
        <a:lstStyle/>
        <a:p>
          <a:r>
            <a:rPr lang="en-US" dirty="0" smtClean="0"/>
            <a:t>School Administrator</a:t>
          </a:r>
          <a:endParaRPr lang="en-US" dirty="0"/>
        </a:p>
      </dgm:t>
    </dgm:pt>
    <dgm:pt modelId="{1404BC19-A73A-4B23-83E8-1C40600C5504}" type="parTrans" cxnId="{D8B55D82-8FCB-4FB4-B504-AEB5A6845A66}">
      <dgm:prSet/>
      <dgm:spPr/>
      <dgm:t>
        <a:bodyPr/>
        <a:lstStyle/>
        <a:p>
          <a:endParaRPr lang="en-US"/>
        </a:p>
      </dgm:t>
    </dgm:pt>
    <dgm:pt modelId="{91606F89-437A-4BC9-BE34-61F73EE30A88}" type="sibTrans" cxnId="{D8B55D82-8FCB-4FB4-B504-AEB5A6845A66}">
      <dgm:prSet/>
      <dgm:spPr/>
      <dgm:t>
        <a:bodyPr/>
        <a:lstStyle/>
        <a:p>
          <a:endParaRPr lang="en-US"/>
        </a:p>
      </dgm:t>
    </dgm:pt>
    <dgm:pt modelId="{74FCE639-B11B-4871-91F9-E4CAACB00A6B}">
      <dgm:prSet phldrT="[Text]"/>
      <dgm:spPr/>
      <dgm:t>
        <a:bodyPr/>
        <a:lstStyle/>
        <a:p>
          <a:r>
            <a:rPr lang="en-US" dirty="0" smtClean="0"/>
            <a:t>Other education-focused stakeholder(s)</a:t>
          </a:r>
          <a:endParaRPr lang="en-US" dirty="0"/>
        </a:p>
      </dgm:t>
    </dgm:pt>
    <dgm:pt modelId="{FFAE3B5E-1A14-4958-821F-36C040E46232}" type="parTrans" cxnId="{D5D90AC5-0F87-4441-A90F-5638E35451AA}">
      <dgm:prSet/>
      <dgm:spPr/>
      <dgm:t>
        <a:bodyPr/>
        <a:lstStyle/>
        <a:p>
          <a:endParaRPr lang="en-US"/>
        </a:p>
      </dgm:t>
    </dgm:pt>
    <dgm:pt modelId="{4E628B89-67AA-4216-809D-44A0B266CD22}" type="sibTrans" cxnId="{D5D90AC5-0F87-4441-A90F-5638E35451AA}">
      <dgm:prSet/>
      <dgm:spPr/>
      <dgm:t>
        <a:bodyPr/>
        <a:lstStyle/>
        <a:p>
          <a:endParaRPr lang="en-US"/>
        </a:p>
      </dgm:t>
    </dgm:pt>
    <dgm:pt modelId="{9F1E48B4-7453-416D-9F38-1D747261B1A2}" type="pres">
      <dgm:prSet presAssocID="{950EC0B3-EE1B-4AD8-8DC2-E1DB9B6921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EDD61C-21BD-41E4-B516-8EC4E3E89390}" type="pres">
      <dgm:prSet presAssocID="{F938D0A8-B6A7-4B78-B207-6D9FA0A78BC8}" presName="singleCycle" presStyleCnt="0"/>
      <dgm:spPr/>
    </dgm:pt>
    <dgm:pt modelId="{50F15D57-61CB-43CB-B9CA-A3B823DAA9C5}" type="pres">
      <dgm:prSet presAssocID="{F938D0A8-B6A7-4B78-B207-6D9FA0A78BC8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92EBE01-9CE0-4B95-9792-3A047CC606DD}" type="pres">
      <dgm:prSet presAssocID="{FDF833A7-0F9A-4FE8-83D8-3852A2D824B3}" presName="Name56" presStyleLbl="parChTrans1D2" presStyleIdx="0" presStyleCnt="5"/>
      <dgm:spPr/>
      <dgm:t>
        <a:bodyPr/>
        <a:lstStyle/>
        <a:p>
          <a:endParaRPr lang="en-US"/>
        </a:p>
      </dgm:t>
    </dgm:pt>
    <dgm:pt modelId="{F58792A7-2A15-4CFA-AA63-53AAAF208760}" type="pres">
      <dgm:prSet presAssocID="{04A7B591-CF8D-479D-8759-B0BA35B8149C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3CD7-78A1-46B7-8BE9-DFE2BF4D1AFC}" type="pres">
      <dgm:prSet presAssocID="{EC238232-F7BB-40B1-9212-6CE28193D411}" presName="Name56" presStyleLbl="parChTrans1D2" presStyleIdx="1" presStyleCnt="5"/>
      <dgm:spPr/>
      <dgm:t>
        <a:bodyPr/>
        <a:lstStyle/>
        <a:p>
          <a:endParaRPr lang="en-US"/>
        </a:p>
      </dgm:t>
    </dgm:pt>
    <dgm:pt modelId="{2F4327B7-BF0E-40B6-9438-B894DB1ABD56}" type="pres">
      <dgm:prSet presAssocID="{FB350354-461D-4AB7-B812-E222FA79BB61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A213-43EF-4133-A126-5C341136DAEA}" type="pres">
      <dgm:prSet presAssocID="{FEE0E090-6819-444F-95BB-96F8849274CA}" presName="Name56" presStyleLbl="parChTrans1D2" presStyleIdx="2" presStyleCnt="5"/>
      <dgm:spPr/>
      <dgm:t>
        <a:bodyPr/>
        <a:lstStyle/>
        <a:p>
          <a:endParaRPr lang="en-US"/>
        </a:p>
      </dgm:t>
    </dgm:pt>
    <dgm:pt modelId="{74FC5103-C072-45E2-9914-D0D52CB03F75}" type="pres">
      <dgm:prSet presAssocID="{4FB675FB-3B38-4DEB-961D-55B49C845C8F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6B155-D504-41A1-A8B1-7A71A1DD1B37}" type="pres">
      <dgm:prSet presAssocID="{1404BC19-A73A-4B23-83E8-1C40600C5504}" presName="Name56" presStyleLbl="parChTrans1D2" presStyleIdx="3" presStyleCnt="5"/>
      <dgm:spPr/>
      <dgm:t>
        <a:bodyPr/>
        <a:lstStyle/>
        <a:p>
          <a:endParaRPr lang="en-US"/>
        </a:p>
      </dgm:t>
    </dgm:pt>
    <dgm:pt modelId="{44D6C82C-160B-4A19-80CB-9BDE4C34442C}" type="pres">
      <dgm:prSet presAssocID="{0607D762-5A3E-444A-B7C7-E3E67F9560DD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B215E-9EF1-4713-87EB-5C5D08DBB10A}" type="pres">
      <dgm:prSet presAssocID="{FFAE3B5E-1A14-4958-821F-36C040E46232}" presName="Name56" presStyleLbl="parChTrans1D2" presStyleIdx="4" presStyleCnt="5"/>
      <dgm:spPr/>
      <dgm:t>
        <a:bodyPr/>
        <a:lstStyle/>
        <a:p>
          <a:endParaRPr lang="en-US"/>
        </a:p>
      </dgm:t>
    </dgm:pt>
    <dgm:pt modelId="{10B7EDBB-60E9-424F-8374-3F6D93D4B0CC}" type="pres">
      <dgm:prSet presAssocID="{74FCE639-B11B-4871-91F9-E4CAACB00A6B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980E6-E8FB-4B7A-98BF-6E3DD591574B}" type="presOf" srcId="{0607D762-5A3E-444A-B7C7-E3E67F9560DD}" destId="{44D6C82C-160B-4A19-80CB-9BDE4C34442C}" srcOrd="0" destOrd="0" presId="urn:microsoft.com/office/officeart/2008/layout/RadialCluster"/>
    <dgm:cxn modelId="{31F29090-9CA7-460B-A559-37E77EB79461}" type="presOf" srcId="{F938D0A8-B6A7-4B78-B207-6D9FA0A78BC8}" destId="{50F15D57-61CB-43CB-B9CA-A3B823DAA9C5}" srcOrd="0" destOrd="0" presId="urn:microsoft.com/office/officeart/2008/layout/RadialCluster"/>
    <dgm:cxn modelId="{E37DA53E-CBD7-4921-9D8F-18AFDC1E4335}" type="presOf" srcId="{74FCE639-B11B-4871-91F9-E4CAACB00A6B}" destId="{10B7EDBB-60E9-424F-8374-3F6D93D4B0CC}" srcOrd="0" destOrd="0" presId="urn:microsoft.com/office/officeart/2008/layout/RadialCluster"/>
    <dgm:cxn modelId="{693D09C1-29C5-49B8-9489-B7284861FA30}" type="presOf" srcId="{950EC0B3-EE1B-4AD8-8DC2-E1DB9B69210F}" destId="{9F1E48B4-7453-416D-9F38-1D747261B1A2}" srcOrd="0" destOrd="0" presId="urn:microsoft.com/office/officeart/2008/layout/RadialCluster"/>
    <dgm:cxn modelId="{855D3421-BC08-4CA8-AF09-6F1CD60DE562}" srcId="{950EC0B3-EE1B-4AD8-8DC2-E1DB9B69210F}" destId="{F938D0A8-B6A7-4B78-B207-6D9FA0A78BC8}" srcOrd="0" destOrd="0" parTransId="{691B7E81-B41D-40B2-B419-05602B9FBBA5}" sibTransId="{B344891D-B9E2-4643-BC19-F6A2563F1A4C}"/>
    <dgm:cxn modelId="{E5FC21AA-6F5F-4D5E-9F51-E9202F035D4F}" srcId="{F938D0A8-B6A7-4B78-B207-6D9FA0A78BC8}" destId="{4FB675FB-3B38-4DEB-961D-55B49C845C8F}" srcOrd="2" destOrd="0" parTransId="{FEE0E090-6819-444F-95BB-96F8849274CA}" sibTransId="{E8DCA06D-F6F0-4F7E-BCEA-71D6F32C941F}"/>
    <dgm:cxn modelId="{9814D46E-756C-4A2F-B8CC-948E104F8711}" type="presOf" srcId="{EC238232-F7BB-40B1-9212-6CE28193D411}" destId="{3EA23CD7-78A1-46B7-8BE9-DFE2BF4D1AFC}" srcOrd="0" destOrd="0" presId="urn:microsoft.com/office/officeart/2008/layout/RadialCluster"/>
    <dgm:cxn modelId="{9D0DC91C-F6CE-45BE-A3AC-554994491887}" type="presOf" srcId="{04A7B591-CF8D-479D-8759-B0BA35B8149C}" destId="{F58792A7-2A15-4CFA-AA63-53AAAF208760}" srcOrd="0" destOrd="0" presId="urn:microsoft.com/office/officeart/2008/layout/RadialCluster"/>
    <dgm:cxn modelId="{D8B55D82-8FCB-4FB4-B504-AEB5A6845A66}" srcId="{F938D0A8-B6A7-4B78-B207-6D9FA0A78BC8}" destId="{0607D762-5A3E-444A-B7C7-E3E67F9560DD}" srcOrd="3" destOrd="0" parTransId="{1404BC19-A73A-4B23-83E8-1C40600C5504}" sibTransId="{91606F89-437A-4BC9-BE34-61F73EE30A88}"/>
    <dgm:cxn modelId="{A3AEB6B3-438A-4DBA-A435-F2B82445EBA9}" srcId="{F938D0A8-B6A7-4B78-B207-6D9FA0A78BC8}" destId="{FB350354-461D-4AB7-B812-E222FA79BB61}" srcOrd="1" destOrd="0" parTransId="{EC238232-F7BB-40B1-9212-6CE28193D411}" sibTransId="{85F9AB35-B82A-4F44-8380-26995800EC14}"/>
    <dgm:cxn modelId="{0B454DA2-E43F-4EA7-8171-D0C1140F7B8A}" type="presOf" srcId="{FB350354-461D-4AB7-B812-E222FA79BB61}" destId="{2F4327B7-BF0E-40B6-9438-B894DB1ABD56}" srcOrd="0" destOrd="0" presId="urn:microsoft.com/office/officeart/2008/layout/RadialCluster"/>
    <dgm:cxn modelId="{D5D90AC5-0F87-4441-A90F-5638E35451AA}" srcId="{F938D0A8-B6A7-4B78-B207-6D9FA0A78BC8}" destId="{74FCE639-B11B-4871-91F9-E4CAACB00A6B}" srcOrd="4" destOrd="0" parTransId="{FFAE3B5E-1A14-4958-821F-36C040E46232}" sibTransId="{4E628B89-67AA-4216-809D-44A0B266CD22}"/>
    <dgm:cxn modelId="{69D73BD8-CCA4-4460-A1C0-115675899A62}" type="presOf" srcId="{FFAE3B5E-1A14-4958-821F-36C040E46232}" destId="{2FDB215E-9EF1-4713-87EB-5C5D08DBB10A}" srcOrd="0" destOrd="0" presId="urn:microsoft.com/office/officeart/2008/layout/RadialCluster"/>
    <dgm:cxn modelId="{07B26A68-7D3E-4F91-B43E-55AAF3CD3080}" type="presOf" srcId="{FEE0E090-6819-444F-95BB-96F8849274CA}" destId="{473EA213-43EF-4133-A126-5C341136DAEA}" srcOrd="0" destOrd="0" presId="urn:microsoft.com/office/officeart/2008/layout/RadialCluster"/>
    <dgm:cxn modelId="{6E278FE4-BCE7-471B-94A5-C24785A42985}" srcId="{F938D0A8-B6A7-4B78-B207-6D9FA0A78BC8}" destId="{04A7B591-CF8D-479D-8759-B0BA35B8149C}" srcOrd="0" destOrd="0" parTransId="{FDF833A7-0F9A-4FE8-83D8-3852A2D824B3}" sibTransId="{E8BAD34A-37DC-48F9-A272-966D95055D03}"/>
    <dgm:cxn modelId="{5F10A4F5-4D57-424F-8115-7538465E0570}" type="presOf" srcId="{4FB675FB-3B38-4DEB-961D-55B49C845C8F}" destId="{74FC5103-C072-45E2-9914-D0D52CB03F75}" srcOrd="0" destOrd="0" presId="urn:microsoft.com/office/officeart/2008/layout/RadialCluster"/>
    <dgm:cxn modelId="{9D00654D-098A-4CD9-A437-4E7593AFE174}" type="presOf" srcId="{FDF833A7-0F9A-4FE8-83D8-3852A2D824B3}" destId="{292EBE01-9CE0-4B95-9792-3A047CC606DD}" srcOrd="0" destOrd="0" presId="urn:microsoft.com/office/officeart/2008/layout/RadialCluster"/>
    <dgm:cxn modelId="{438DC411-81DA-4376-83BB-CFA6D262D1E5}" type="presOf" srcId="{1404BC19-A73A-4B23-83E8-1C40600C5504}" destId="{4B06B155-D504-41A1-A8B1-7A71A1DD1B37}" srcOrd="0" destOrd="0" presId="urn:microsoft.com/office/officeart/2008/layout/RadialCluster"/>
    <dgm:cxn modelId="{2E52BA9E-2A3B-4F2C-8BF9-30C970F9DBA9}" type="presParOf" srcId="{9F1E48B4-7453-416D-9F38-1D747261B1A2}" destId="{D3EDD61C-21BD-41E4-B516-8EC4E3E89390}" srcOrd="0" destOrd="0" presId="urn:microsoft.com/office/officeart/2008/layout/RadialCluster"/>
    <dgm:cxn modelId="{B85BE7B9-577E-40CD-81AE-6FCC4800425A}" type="presParOf" srcId="{D3EDD61C-21BD-41E4-B516-8EC4E3E89390}" destId="{50F15D57-61CB-43CB-B9CA-A3B823DAA9C5}" srcOrd="0" destOrd="0" presId="urn:microsoft.com/office/officeart/2008/layout/RadialCluster"/>
    <dgm:cxn modelId="{CBDA2D42-4F85-4A8D-8469-8E590A03B82F}" type="presParOf" srcId="{D3EDD61C-21BD-41E4-B516-8EC4E3E89390}" destId="{292EBE01-9CE0-4B95-9792-3A047CC606DD}" srcOrd="1" destOrd="0" presId="urn:microsoft.com/office/officeart/2008/layout/RadialCluster"/>
    <dgm:cxn modelId="{9EB2DF5B-279F-4BFE-BADE-8555BB87B9E5}" type="presParOf" srcId="{D3EDD61C-21BD-41E4-B516-8EC4E3E89390}" destId="{F58792A7-2A15-4CFA-AA63-53AAAF208760}" srcOrd="2" destOrd="0" presId="urn:microsoft.com/office/officeart/2008/layout/RadialCluster"/>
    <dgm:cxn modelId="{07BED9BA-2AFC-41B4-B051-18620251F36D}" type="presParOf" srcId="{D3EDD61C-21BD-41E4-B516-8EC4E3E89390}" destId="{3EA23CD7-78A1-46B7-8BE9-DFE2BF4D1AFC}" srcOrd="3" destOrd="0" presId="urn:microsoft.com/office/officeart/2008/layout/RadialCluster"/>
    <dgm:cxn modelId="{1F7B1CA2-A65A-4C97-B19D-C57B5BFB847B}" type="presParOf" srcId="{D3EDD61C-21BD-41E4-B516-8EC4E3E89390}" destId="{2F4327B7-BF0E-40B6-9438-B894DB1ABD56}" srcOrd="4" destOrd="0" presId="urn:microsoft.com/office/officeart/2008/layout/RadialCluster"/>
    <dgm:cxn modelId="{7318100A-9462-4308-9A0D-D99902405986}" type="presParOf" srcId="{D3EDD61C-21BD-41E4-B516-8EC4E3E89390}" destId="{473EA213-43EF-4133-A126-5C341136DAEA}" srcOrd="5" destOrd="0" presId="urn:microsoft.com/office/officeart/2008/layout/RadialCluster"/>
    <dgm:cxn modelId="{5927A156-9979-44B7-9E54-563F691ACD9E}" type="presParOf" srcId="{D3EDD61C-21BD-41E4-B516-8EC4E3E89390}" destId="{74FC5103-C072-45E2-9914-D0D52CB03F75}" srcOrd="6" destOrd="0" presId="urn:microsoft.com/office/officeart/2008/layout/RadialCluster"/>
    <dgm:cxn modelId="{B6EF7A89-22DA-4EE2-834F-E793058D14B3}" type="presParOf" srcId="{D3EDD61C-21BD-41E4-B516-8EC4E3E89390}" destId="{4B06B155-D504-41A1-A8B1-7A71A1DD1B37}" srcOrd="7" destOrd="0" presId="urn:microsoft.com/office/officeart/2008/layout/RadialCluster"/>
    <dgm:cxn modelId="{62748F59-F4A9-4F26-B4EC-0212AFFA5AA3}" type="presParOf" srcId="{D3EDD61C-21BD-41E4-B516-8EC4E3E89390}" destId="{44D6C82C-160B-4A19-80CB-9BDE4C34442C}" srcOrd="8" destOrd="0" presId="urn:microsoft.com/office/officeart/2008/layout/RadialCluster"/>
    <dgm:cxn modelId="{8B8A350F-035D-401C-B4DF-BFF8823A70A8}" type="presParOf" srcId="{D3EDD61C-21BD-41E4-B516-8EC4E3E89390}" destId="{2FDB215E-9EF1-4713-87EB-5C5D08DBB10A}" srcOrd="9" destOrd="0" presId="urn:microsoft.com/office/officeart/2008/layout/RadialCluster"/>
    <dgm:cxn modelId="{B0A10CBE-EFA6-4A11-AB8F-6C26AA9D193F}" type="presParOf" srcId="{D3EDD61C-21BD-41E4-B516-8EC4E3E89390}" destId="{10B7EDBB-60E9-424F-8374-3F6D93D4B0C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B3FDA-39D8-4366-9BA8-A301B68198AA}" type="doc">
      <dgm:prSet loTypeId="urn:microsoft.com/office/officeart/2005/8/layout/gear1" loCatId="relationship" qsTypeId="urn:microsoft.com/office/officeart/2005/8/quickstyle/simple1" qsCatId="simple" csTypeId="urn:microsoft.com/office/officeart/2005/8/colors/accent3_3" csCatId="accent3" phldr="1"/>
      <dgm:spPr/>
    </dgm:pt>
    <dgm:pt modelId="{5B4DA476-3444-4F2A-81BC-6302823719C1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US" dirty="0"/>
        </a:p>
      </dgm:t>
    </dgm:pt>
    <dgm:pt modelId="{E1E5C515-8D42-4A19-861D-DDFEA05FC8AD}" type="parTrans" cxnId="{6F4DAC0E-D695-45CF-9AC9-436BA2EC5645}">
      <dgm:prSet/>
      <dgm:spPr/>
      <dgm:t>
        <a:bodyPr/>
        <a:lstStyle/>
        <a:p>
          <a:endParaRPr lang="en-US"/>
        </a:p>
      </dgm:t>
    </dgm:pt>
    <dgm:pt modelId="{6A38E317-A1DE-4CAA-BDD3-125617A49062}" type="sibTrans" cxnId="{6F4DAC0E-D695-45CF-9AC9-436BA2EC5645}">
      <dgm:prSet/>
      <dgm:spPr/>
      <dgm:t>
        <a:bodyPr/>
        <a:lstStyle/>
        <a:p>
          <a:endParaRPr lang="en-US"/>
        </a:p>
      </dgm:t>
    </dgm:pt>
    <dgm:pt modelId="{8B8AA85B-0E9A-4197-8251-C78F242E6543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9925C596-0D20-4D9A-93F9-71CAD0ECCD95}" type="parTrans" cxnId="{0F12627D-AFA9-4D73-81F9-0B1EDF516B96}">
      <dgm:prSet/>
      <dgm:spPr/>
      <dgm:t>
        <a:bodyPr/>
        <a:lstStyle/>
        <a:p>
          <a:endParaRPr lang="en-US"/>
        </a:p>
      </dgm:t>
    </dgm:pt>
    <dgm:pt modelId="{CB04C29C-4448-452F-8CC4-222452E6D10F}" type="sibTrans" cxnId="{0F12627D-AFA9-4D73-81F9-0B1EDF516B96}">
      <dgm:prSet/>
      <dgm:spPr/>
      <dgm:t>
        <a:bodyPr/>
        <a:lstStyle/>
        <a:p>
          <a:endParaRPr lang="en-US"/>
        </a:p>
      </dgm:t>
    </dgm:pt>
    <dgm:pt modelId="{BF3FDA79-D006-41CE-B4C3-3B5187C486D5}">
      <dgm:prSet phldrT="[Text]"/>
      <dgm:spPr/>
      <dgm:t>
        <a:bodyPr/>
        <a:lstStyle/>
        <a:p>
          <a:r>
            <a:rPr lang="en-US" dirty="0" smtClean="0"/>
            <a:t>Transition and</a:t>
          </a:r>
          <a:endParaRPr lang="en-US" dirty="0"/>
        </a:p>
      </dgm:t>
    </dgm:pt>
    <dgm:pt modelId="{877B8502-3EB8-480F-9869-E74E692C3C80}" type="parTrans" cxnId="{00D722FE-EE69-4B17-8121-5DFB85A7C919}">
      <dgm:prSet/>
      <dgm:spPr/>
      <dgm:t>
        <a:bodyPr/>
        <a:lstStyle/>
        <a:p>
          <a:endParaRPr lang="en-US"/>
        </a:p>
      </dgm:t>
    </dgm:pt>
    <dgm:pt modelId="{7BBC4DB1-03EE-45F4-BD22-BFC51B0A1B79}" type="sibTrans" cxnId="{00D722FE-EE69-4B17-8121-5DFB85A7C919}">
      <dgm:prSet/>
      <dgm:spPr/>
      <dgm:t>
        <a:bodyPr/>
        <a:lstStyle/>
        <a:p>
          <a:endParaRPr lang="en-US"/>
        </a:p>
      </dgm:t>
    </dgm:pt>
    <dgm:pt modelId="{D2ED1C18-29B1-4523-AB32-6946DA1AF601}" type="pres">
      <dgm:prSet presAssocID="{79FB3FDA-39D8-4366-9BA8-A301B68198A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0F13184-1661-4F71-A3B6-C4480C62346E}" type="pres">
      <dgm:prSet presAssocID="{5B4DA476-3444-4F2A-81BC-6302823719C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3B790-A684-4F95-87F6-0E63A549260C}" type="pres">
      <dgm:prSet presAssocID="{5B4DA476-3444-4F2A-81BC-6302823719C1}" presName="gear1srcNode" presStyleLbl="node1" presStyleIdx="0" presStyleCnt="3"/>
      <dgm:spPr/>
      <dgm:t>
        <a:bodyPr/>
        <a:lstStyle/>
        <a:p>
          <a:endParaRPr lang="en-US"/>
        </a:p>
      </dgm:t>
    </dgm:pt>
    <dgm:pt modelId="{24AD009B-B691-4D84-B169-089D5E20944D}" type="pres">
      <dgm:prSet presAssocID="{5B4DA476-3444-4F2A-81BC-6302823719C1}" presName="gear1dstNode" presStyleLbl="node1" presStyleIdx="0" presStyleCnt="3"/>
      <dgm:spPr/>
      <dgm:t>
        <a:bodyPr/>
        <a:lstStyle/>
        <a:p>
          <a:endParaRPr lang="en-US"/>
        </a:p>
      </dgm:t>
    </dgm:pt>
    <dgm:pt modelId="{E75F67B0-831B-4381-9452-2480589DE117}" type="pres">
      <dgm:prSet presAssocID="{8B8AA85B-0E9A-4197-8251-C78F242E654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34E1F-3EC7-4A69-B8B3-4812F40DAD87}" type="pres">
      <dgm:prSet presAssocID="{8B8AA85B-0E9A-4197-8251-C78F242E6543}" presName="gear2srcNode" presStyleLbl="node1" presStyleIdx="1" presStyleCnt="3"/>
      <dgm:spPr/>
      <dgm:t>
        <a:bodyPr/>
        <a:lstStyle/>
        <a:p>
          <a:endParaRPr lang="en-US"/>
        </a:p>
      </dgm:t>
    </dgm:pt>
    <dgm:pt modelId="{D969351D-F7F8-436F-833D-2B71543A67A7}" type="pres">
      <dgm:prSet presAssocID="{8B8AA85B-0E9A-4197-8251-C78F242E6543}" presName="gear2dstNode" presStyleLbl="node1" presStyleIdx="1" presStyleCnt="3"/>
      <dgm:spPr/>
      <dgm:t>
        <a:bodyPr/>
        <a:lstStyle/>
        <a:p>
          <a:endParaRPr lang="en-US"/>
        </a:p>
      </dgm:t>
    </dgm:pt>
    <dgm:pt modelId="{10C8D171-EE0B-4246-A00B-737122168B98}" type="pres">
      <dgm:prSet presAssocID="{BF3FDA79-D006-41CE-B4C3-3B5187C486D5}" presName="gear3" presStyleLbl="node1" presStyleIdx="2" presStyleCnt="3"/>
      <dgm:spPr/>
      <dgm:t>
        <a:bodyPr/>
        <a:lstStyle/>
        <a:p>
          <a:endParaRPr lang="en-US"/>
        </a:p>
      </dgm:t>
    </dgm:pt>
    <dgm:pt modelId="{7E664CC5-0D8C-4D74-9DFC-7BC2108248BD}" type="pres">
      <dgm:prSet presAssocID="{BF3FDA79-D006-41CE-B4C3-3B5187C486D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6D80A-345B-40DD-99B4-F2812B8FA711}" type="pres">
      <dgm:prSet presAssocID="{BF3FDA79-D006-41CE-B4C3-3B5187C486D5}" presName="gear3srcNode" presStyleLbl="node1" presStyleIdx="2" presStyleCnt="3"/>
      <dgm:spPr/>
      <dgm:t>
        <a:bodyPr/>
        <a:lstStyle/>
        <a:p>
          <a:endParaRPr lang="en-US"/>
        </a:p>
      </dgm:t>
    </dgm:pt>
    <dgm:pt modelId="{1F39A5CB-5251-4C86-AD32-9713443D0D6E}" type="pres">
      <dgm:prSet presAssocID="{BF3FDA79-D006-41CE-B4C3-3B5187C486D5}" presName="gear3dstNode" presStyleLbl="node1" presStyleIdx="2" presStyleCnt="3"/>
      <dgm:spPr/>
      <dgm:t>
        <a:bodyPr/>
        <a:lstStyle/>
        <a:p>
          <a:endParaRPr lang="en-US"/>
        </a:p>
      </dgm:t>
    </dgm:pt>
    <dgm:pt modelId="{6AB92A6C-5BD2-46BC-91DB-F45984810890}" type="pres">
      <dgm:prSet presAssocID="{6A38E317-A1DE-4CAA-BDD3-125617A4906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F8CAD38-E85B-4114-877E-34B439CDD4B8}" type="pres">
      <dgm:prSet presAssocID="{CB04C29C-4448-452F-8CC4-222452E6D10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EA44A54-042F-4734-80E7-B57E1126AF1C}" type="pres">
      <dgm:prSet presAssocID="{7BBC4DB1-03EE-45F4-BD22-BFC51B0A1B7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3D2DD01-3EFC-4EFC-BDE5-66E4C7C69A4A}" type="presOf" srcId="{6A38E317-A1DE-4CAA-BDD3-125617A49062}" destId="{6AB92A6C-5BD2-46BC-91DB-F45984810890}" srcOrd="0" destOrd="0" presId="urn:microsoft.com/office/officeart/2005/8/layout/gear1"/>
    <dgm:cxn modelId="{125227EE-732B-4A32-86C6-B7736967EEE7}" type="presOf" srcId="{5B4DA476-3444-4F2A-81BC-6302823719C1}" destId="{11B3B790-A684-4F95-87F6-0E63A549260C}" srcOrd="1" destOrd="0" presId="urn:microsoft.com/office/officeart/2005/8/layout/gear1"/>
    <dgm:cxn modelId="{A2631989-14E8-43A5-98A6-6D865FA1C2A4}" type="presOf" srcId="{5B4DA476-3444-4F2A-81BC-6302823719C1}" destId="{D0F13184-1661-4F71-A3B6-C4480C62346E}" srcOrd="0" destOrd="0" presId="urn:microsoft.com/office/officeart/2005/8/layout/gear1"/>
    <dgm:cxn modelId="{FB5749B5-D26C-4250-A111-D6205861E0B5}" type="presOf" srcId="{8B8AA85B-0E9A-4197-8251-C78F242E6543}" destId="{E75F67B0-831B-4381-9452-2480589DE117}" srcOrd="0" destOrd="0" presId="urn:microsoft.com/office/officeart/2005/8/layout/gear1"/>
    <dgm:cxn modelId="{0F12627D-AFA9-4D73-81F9-0B1EDF516B96}" srcId="{79FB3FDA-39D8-4366-9BA8-A301B68198AA}" destId="{8B8AA85B-0E9A-4197-8251-C78F242E6543}" srcOrd="1" destOrd="0" parTransId="{9925C596-0D20-4D9A-93F9-71CAD0ECCD95}" sibTransId="{CB04C29C-4448-452F-8CC4-222452E6D10F}"/>
    <dgm:cxn modelId="{1BFAF7EE-7CB6-4D6B-A146-A16D969CA5B9}" type="presOf" srcId="{5B4DA476-3444-4F2A-81BC-6302823719C1}" destId="{24AD009B-B691-4D84-B169-089D5E20944D}" srcOrd="2" destOrd="0" presId="urn:microsoft.com/office/officeart/2005/8/layout/gear1"/>
    <dgm:cxn modelId="{1D923CFE-6CDC-42C5-A079-33ED2CC70959}" type="presOf" srcId="{BF3FDA79-D006-41CE-B4C3-3B5187C486D5}" destId="{7E664CC5-0D8C-4D74-9DFC-7BC2108248BD}" srcOrd="1" destOrd="0" presId="urn:microsoft.com/office/officeart/2005/8/layout/gear1"/>
    <dgm:cxn modelId="{00D722FE-EE69-4B17-8121-5DFB85A7C919}" srcId="{79FB3FDA-39D8-4366-9BA8-A301B68198AA}" destId="{BF3FDA79-D006-41CE-B4C3-3B5187C486D5}" srcOrd="2" destOrd="0" parTransId="{877B8502-3EB8-480F-9869-E74E692C3C80}" sibTransId="{7BBC4DB1-03EE-45F4-BD22-BFC51B0A1B79}"/>
    <dgm:cxn modelId="{E1A12D91-1782-4131-8F0A-EA2A595925E7}" type="presOf" srcId="{BF3FDA79-D006-41CE-B4C3-3B5187C486D5}" destId="{10C8D171-EE0B-4246-A00B-737122168B98}" srcOrd="0" destOrd="0" presId="urn:microsoft.com/office/officeart/2005/8/layout/gear1"/>
    <dgm:cxn modelId="{DE3248EA-AFD8-46FE-8145-BED64B6A73FB}" type="presOf" srcId="{79FB3FDA-39D8-4366-9BA8-A301B68198AA}" destId="{D2ED1C18-29B1-4523-AB32-6946DA1AF601}" srcOrd="0" destOrd="0" presId="urn:microsoft.com/office/officeart/2005/8/layout/gear1"/>
    <dgm:cxn modelId="{EDE0DEE0-F4D4-4508-BF4E-EC8088DDC236}" type="presOf" srcId="{BF3FDA79-D006-41CE-B4C3-3B5187C486D5}" destId="{1F39A5CB-5251-4C86-AD32-9713443D0D6E}" srcOrd="3" destOrd="0" presId="urn:microsoft.com/office/officeart/2005/8/layout/gear1"/>
    <dgm:cxn modelId="{3A7A4A41-724D-4572-B90A-07D3872EE985}" type="presOf" srcId="{BF3FDA79-D006-41CE-B4C3-3B5187C486D5}" destId="{9C46D80A-345B-40DD-99B4-F2812B8FA711}" srcOrd="2" destOrd="0" presId="urn:microsoft.com/office/officeart/2005/8/layout/gear1"/>
    <dgm:cxn modelId="{20C25FD6-6544-47EA-9739-519CCE2EA293}" type="presOf" srcId="{8B8AA85B-0E9A-4197-8251-C78F242E6543}" destId="{90C34E1F-3EC7-4A69-B8B3-4812F40DAD87}" srcOrd="1" destOrd="0" presId="urn:microsoft.com/office/officeart/2005/8/layout/gear1"/>
    <dgm:cxn modelId="{9229B5BE-0F39-4DDA-93A1-9B60C3472312}" type="presOf" srcId="{8B8AA85B-0E9A-4197-8251-C78F242E6543}" destId="{D969351D-F7F8-436F-833D-2B71543A67A7}" srcOrd="2" destOrd="0" presId="urn:microsoft.com/office/officeart/2005/8/layout/gear1"/>
    <dgm:cxn modelId="{6F4DAC0E-D695-45CF-9AC9-436BA2EC5645}" srcId="{79FB3FDA-39D8-4366-9BA8-A301B68198AA}" destId="{5B4DA476-3444-4F2A-81BC-6302823719C1}" srcOrd="0" destOrd="0" parTransId="{E1E5C515-8D42-4A19-861D-DDFEA05FC8AD}" sibTransId="{6A38E317-A1DE-4CAA-BDD3-125617A49062}"/>
    <dgm:cxn modelId="{9E0A4F55-A684-44EE-B9C5-351F7C7081ED}" type="presOf" srcId="{CB04C29C-4448-452F-8CC4-222452E6D10F}" destId="{9F8CAD38-E85B-4114-877E-34B439CDD4B8}" srcOrd="0" destOrd="0" presId="urn:microsoft.com/office/officeart/2005/8/layout/gear1"/>
    <dgm:cxn modelId="{DB5E216C-D1FC-412A-81F9-E88465837794}" type="presOf" srcId="{7BBC4DB1-03EE-45F4-BD22-BFC51B0A1B79}" destId="{AEA44A54-042F-4734-80E7-B57E1126AF1C}" srcOrd="0" destOrd="0" presId="urn:microsoft.com/office/officeart/2005/8/layout/gear1"/>
    <dgm:cxn modelId="{0E5A2309-8B48-42F9-B354-6F0DEDF01803}" type="presParOf" srcId="{D2ED1C18-29B1-4523-AB32-6946DA1AF601}" destId="{D0F13184-1661-4F71-A3B6-C4480C62346E}" srcOrd="0" destOrd="0" presId="urn:microsoft.com/office/officeart/2005/8/layout/gear1"/>
    <dgm:cxn modelId="{74A095C5-A362-4C15-A16A-94C7283F3365}" type="presParOf" srcId="{D2ED1C18-29B1-4523-AB32-6946DA1AF601}" destId="{11B3B790-A684-4F95-87F6-0E63A549260C}" srcOrd="1" destOrd="0" presId="urn:microsoft.com/office/officeart/2005/8/layout/gear1"/>
    <dgm:cxn modelId="{78ACE071-BAB6-4FE2-9A32-14B5B10E007A}" type="presParOf" srcId="{D2ED1C18-29B1-4523-AB32-6946DA1AF601}" destId="{24AD009B-B691-4D84-B169-089D5E20944D}" srcOrd="2" destOrd="0" presId="urn:microsoft.com/office/officeart/2005/8/layout/gear1"/>
    <dgm:cxn modelId="{997DE61B-4AA2-47BD-AA01-B8F4B6968B8F}" type="presParOf" srcId="{D2ED1C18-29B1-4523-AB32-6946DA1AF601}" destId="{E75F67B0-831B-4381-9452-2480589DE117}" srcOrd="3" destOrd="0" presId="urn:microsoft.com/office/officeart/2005/8/layout/gear1"/>
    <dgm:cxn modelId="{84ACDA8A-5A6F-42DF-BA34-2D082DDF8471}" type="presParOf" srcId="{D2ED1C18-29B1-4523-AB32-6946DA1AF601}" destId="{90C34E1F-3EC7-4A69-B8B3-4812F40DAD87}" srcOrd="4" destOrd="0" presId="urn:microsoft.com/office/officeart/2005/8/layout/gear1"/>
    <dgm:cxn modelId="{E01A4806-471F-4D59-858D-0734A62B9CF3}" type="presParOf" srcId="{D2ED1C18-29B1-4523-AB32-6946DA1AF601}" destId="{D969351D-F7F8-436F-833D-2B71543A67A7}" srcOrd="5" destOrd="0" presId="urn:microsoft.com/office/officeart/2005/8/layout/gear1"/>
    <dgm:cxn modelId="{150E511C-65BA-4511-A162-0150F0E473ED}" type="presParOf" srcId="{D2ED1C18-29B1-4523-AB32-6946DA1AF601}" destId="{10C8D171-EE0B-4246-A00B-737122168B98}" srcOrd="6" destOrd="0" presId="urn:microsoft.com/office/officeart/2005/8/layout/gear1"/>
    <dgm:cxn modelId="{3EB17209-C527-4CCE-99CD-CBFB0B90CD3D}" type="presParOf" srcId="{D2ED1C18-29B1-4523-AB32-6946DA1AF601}" destId="{7E664CC5-0D8C-4D74-9DFC-7BC2108248BD}" srcOrd="7" destOrd="0" presId="urn:microsoft.com/office/officeart/2005/8/layout/gear1"/>
    <dgm:cxn modelId="{64B7C47C-7A2E-4B83-B6B1-C4E27F2A808F}" type="presParOf" srcId="{D2ED1C18-29B1-4523-AB32-6946DA1AF601}" destId="{9C46D80A-345B-40DD-99B4-F2812B8FA711}" srcOrd="8" destOrd="0" presId="urn:microsoft.com/office/officeart/2005/8/layout/gear1"/>
    <dgm:cxn modelId="{1BB80010-5CE5-4895-BC80-585D61B7DE1B}" type="presParOf" srcId="{D2ED1C18-29B1-4523-AB32-6946DA1AF601}" destId="{1F39A5CB-5251-4C86-AD32-9713443D0D6E}" srcOrd="9" destOrd="0" presId="urn:microsoft.com/office/officeart/2005/8/layout/gear1"/>
    <dgm:cxn modelId="{4F13A0EB-F6F7-4603-B462-4BCFDE8C9F1D}" type="presParOf" srcId="{D2ED1C18-29B1-4523-AB32-6946DA1AF601}" destId="{6AB92A6C-5BD2-46BC-91DB-F45984810890}" srcOrd="10" destOrd="0" presId="urn:microsoft.com/office/officeart/2005/8/layout/gear1"/>
    <dgm:cxn modelId="{FCE24717-0201-4C93-974B-900414D072E1}" type="presParOf" srcId="{D2ED1C18-29B1-4523-AB32-6946DA1AF601}" destId="{9F8CAD38-E85B-4114-877E-34B439CDD4B8}" srcOrd="11" destOrd="0" presId="urn:microsoft.com/office/officeart/2005/8/layout/gear1"/>
    <dgm:cxn modelId="{6645DCF4-1F7A-4CD3-A80B-8DEBD481734F}" type="presParOf" srcId="{D2ED1C18-29B1-4523-AB32-6946DA1AF601}" destId="{AEA44A54-042F-4734-80E7-B57E1126AF1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15D57-61CB-43CB-B9CA-A3B823DAA9C5}">
      <dsp:nvSpPr>
        <dsp:cNvPr id="0" name=""/>
        <dsp:cNvSpPr/>
      </dsp:nvSpPr>
      <dsp:spPr>
        <a:xfrm>
          <a:off x="1538782" y="670396"/>
          <a:ext cx="515558" cy="515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Student</a:t>
          </a:r>
          <a:endParaRPr lang="en-US" sz="1000" kern="1200" dirty="0"/>
        </a:p>
      </dsp:txBody>
      <dsp:txXfrm>
        <a:off x="1563949" y="695563"/>
        <a:ext cx="465224" cy="465224"/>
      </dsp:txXfrm>
    </dsp:sp>
    <dsp:sp modelId="{292EBE01-9CE0-4B95-9792-3A047CC606DD}">
      <dsp:nvSpPr>
        <dsp:cNvPr id="0" name=""/>
        <dsp:cNvSpPr/>
      </dsp:nvSpPr>
      <dsp:spPr>
        <a:xfrm rot="16200000">
          <a:off x="1650983" y="524818"/>
          <a:ext cx="291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5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792A7-2A15-4CFA-AA63-53AAAF208760}">
      <dsp:nvSpPr>
        <dsp:cNvPr id="0" name=""/>
        <dsp:cNvSpPr/>
      </dsp:nvSpPr>
      <dsp:spPr>
        <a:xfrm>
          <a:off x="1623849" y="33815"/>
          <a:ext cx="345424" cy="34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Special Education Teacher</a:t>
          </a:r>
          <a:endParaRPr lang="en-US" sz="500" kern="1200" dirty="0"/>
        </a:p>
      </dsp:txBody>
      <dsp:txXfrm>
        <a:off x="1640711" y="50677"/>
        <a:ext cx="311700" cy="311700"/>
      </dsp:txXfrm>
    </dsp:sp>
    <dsp:sp modelId="{3EA23CD7-78A1-46B7-8BE9-DFE2BF4D1AFC}">
      <dsp:nvSpPr>
        <dsp:cNvPr id="0" name=""/>
        <dsp:cNvSpPr/>
      </dsp:nvSpPr>
      <dsp:spPr>
        <a:xfrm rot="20520000">
          <a:off x="2047757" y="802855"/>
          <a:ext cx="269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0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327B7-BF0E-40B6-9438-B894DB1ABD56}">
      <dsp:nvSpPr>
        <dsp:cNvPr id="0" name=""/>
        <dsp:cNvSpPr/>
      </dsp:nvSpPr>
      <dsp:spPr>
        <a:xfrm>
          <a:off x="2310177" y="532462"/>
          <a:ext cx="345424" cy="34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Classroom Teacher</a:t>
          </a:r>
          <a:endParaRPr lang="en-US" sz="500" kern="1200" dirty="0"/>
        </a:p>
      </dsp:txBody>
      <dsp:txXfrm>
        <a:off x="2327039" y="549324"/>
        <a:ext cx="311700" cy="311700"/>
      </dsp:txXfrm>
    </dsp:sp>
    <dsp:sp modelId="{473EA213-43EF-4133-A126-5C341136DAEA}">
      <dsp:nvSpPr>
        <dsp:cNvPr id="0" name=""/>
        <dsp:cNvSpPr/>
      </dsp:nvSpPr>
      <dsp:spPr>
        <a:xfrm rot="3240000">
          <a:off x="1944785" y="1262622"/>
          <a:ext cx="189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3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C5103-C072-45E2-9914-D0D52CB03F75}">
      <dsp:nvSpPr>
        <dsp:cNvPr id="0" name=""/>
        <dsp:cNvSpPr/>
      </dsp:nvSpPr>
      <dsp:spPr>
        <a:xfrm>
          <a:off x="2048023" y="1339289"/>
          <a:ext cx="345424" cy="34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Parent</a:t>
          </a:r>
          <a:endParaRPr lang="en-US" sz="700" kern="1200" dirty="0"/>
        </a:p>
      </dsp:txBody>
      <dsp:txXfrm>
        <a:off x="2064885" y="1356151"/>
        <a:ext cx="311700" cy="311700"/>
      </dsp:txXfrm>
    </dsp:sp>
    <dsp:sp modelId="{4B06B155-D504-41A1-A8B1-7A71A1DD1B37}">
      <dsp:nvSpPr>
        <dsp:cNvPr id="0" name=""/>
        <dsp:cNvSpPr/>
      </dsp:nvSpPr>
      <dsp:spPr>
        <a:xfrm rot="7560000">
          <a:off x="1458806" y="1262622"/>
          <a:ext cx="189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3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6C82C-160B-4A19-80CB-9BDE4C34442C}">
      <dsp:nvSpPr>
        <dsp:cNvPr id="0" name=""/>
        <dsp:cNvSpPr/>
      </dsp:nvSpPr>
      <dsp:spPr>
        <a:xfrm>
          <a:off x="1199675" y="1339289"/>
          <a:ext cx="345424" cy="34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School Administrator</a:t>
          </a:r>
          <a:endParaRPr lang="en-US" sz="500" kern="1200" dirty="0"/>
        </a:p>
      </dsp:txBody>
      <dsp:txXfrm>
        <a:off x="1216537" y="1356151"/>
        <a:ext cx="311700" cy="311700"/>
      </dsp:txXfrm>
    </dsp:sp>
    <dsp:sp modelId="{2FDB215E-9EF1-4713-87EB-5C5D08DBB10A}">
      <dsp:nvSpPr>
        <dsp:cNvPr id="0" name=""/>
        <dsp:cNvSpPr/>
      </dsp:nvSpPr>
      <dsp:spPr>
        <a:xfrm rot="11880000">
          <a:off x="1276362" y="802855"/>
          <a:ext cx="269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0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7EDBB-60E9-424F-8374-3F6D93D4B0CC}">
      <dsp:nvSpPr>
        <dsp:cNvPr id="0" name=""/>
        <dsp:cNvSpPr/>
      </dsp:nvSpPr>
      <dsp:spPr>
        <a:xfrm>
          <a:off x="937521" y="532462"/>
          <a:ext cx="345424" cy="34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Other education-focused stakeholder(s)</a:t>
          </a:r>
          <a:endParaRPr lang="en-US" sz="500" kern="1200" dirty="0"/>
        </a:p>
      </dsp:txBody>
      <dsp:txXfrm>
        <a:off x="954383" y="549324"/>
        <a:ext cx="311700" cy="31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15D57-61CB-43CB-B9CA-A3B823DAA9C5}">
      <dsp:nvSpPr>
        <dsp:cNvPr id="0" name=""/>
        <dsp:cNvSpPr/>
      </dsp:nvSpPr>
      <dsp:spPr>
        <a:xfrm>
          <a:off x="1538782" y="670396"/>
          <a:ext cx="515558" cy="51555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Student</a:t>
          </a:r>
          <a:endParaRPr lang="en-US" sz="1000" kern="1200" dirty="0"/>
        </a:p>
      </dsp:txBody>
      <dsp:txXfrm>
        <a:off x="1563949" y="695563"/>
        <a:ext cx="465224" cy="465224"/>
      </dsp:txXfrm>
    </dsp:sp>
    <dsp:sp modelId="{292EBE01-9CE0-4B95-9792-3A047CC606DD}">
      <dsp:nvSpPr>
        <dsp:cNvPr id="0" name=""/>
        <dsp:cNvSpPr/>
      </dsp:nvSpPr>
      <dsp:spPr>
        <a:xfrm rot="16200000">
          <a:off x="1650983" y="524818"/>
          <a:ext cx="291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56" y="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792A7-2A15-4CFA-AA63-53AAAF208760}">
      <dsp:nvSpPr>
        <dsp:cNvPr id="0" name=""/>
        <dsp:cNvSpPr/>
      </dsp:nvSpPr>
      <dsp:spPr>
        <a:xfrm>
          <a:off x="1623849" y="33815"/>
          <a:ext cx="345424" cy="345424"/>
        </a:xfrm>
        <a:prstGeom prst="roundRect">
          <a:avLst/>
        </a:prstGeom>
        <a:solidFill>
          <a:schemeClr val="accent2">
            <a:shade val="80000"/>
            <a:hueOff val="-57867"/>
            <a:satOff val="4416"/>
            <a:lumOff val="46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Special Education Teacher</a:t>
          </a:r>
          <a:endParaRPr lang="en-US" sz="500" kern="1200" dirty="0"/>
        </a:p>
      </dsp:txBody>
      <dsp:txXfrm>
        <a:off x="1640711" y="50677"/>
        <a:ext cx="311700" cy="311700"/>
      </dsp:txXfrm>
    </dsp:sp>
    <dsp:sp modelId="{3EA23CD7-78A1-46B7-8BE9-DFE2BF4D1AFC}">
      <dsp:nvSpPr>
        <dsp:cNvPr id="0" name=""/>
        <dsp:cNvSpPr/>
      </dsp:nvSpPr>
      <dsp:spPr>
        <a:xfrm rot="20520000">
          <a:off x="2047757" y="802855"/>
          <a:ext cx="269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02" y="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327B7-BF0E-40B6-9438-B894DB1ABD56}">
      <dsp:nvSpPr>
        <dsp:cNvPr id="0" name=""/>
        <dsp:cNvSpPr/>
      </dsp:nvSpPr>
      <dsp:spPr>
        <a:xfrm>
          <a:off x="2310177" y="532462"/>
          <a:ext cx="345424" cy="345424"/>
        </a:xfrm>
        <a:prstGeom prst="roundRect">
          <a:avLst/>
        </a:prstGeom>
        <a:solidFill>
          <a:schemeClr val="accent2">
            <a:shade val="80000"/>
            <a:hueOff val="-115734"/>
            <a:satOff val="8832"/>
            <a:lumOff val="93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Classroom Teacher</a:t>
          </a:r>
          <a:endParaRPr lang="en-US" sz="500" kern="1200" dirty="0"/>
        </a:p>
      </dsp:txBody>
      <dsp:txXfrm>
        <a:off x="2327039" y="549324"/>
        <a:ext cx="311700" cy="311700"/>
      </dsp:txXfrm>
    </dsp:sp>
    <dsp:sp modelId="{473EA213-43EF-4133-A126-5C341136DAEA}">
      <dsp:nvSpPr>
        <dsp:cNvPr id="0" name=""/>
        <dsp:cNvSpPr/>
      </dsp:nvSpPr>
      <dsp:spPr>
        <a:xfrm rot="3240000">
          <a:off x="1944785" y="1262622"/>
          <a:ext cx="189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31" y="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C5103-C072-45E2-9914-D0D52CB03F75}">
      <dsp:nvSpPr>
        <dsp:cNvPr id="0" name=""/>
        <dsp:cNvSpPr/>
      </dsp:nvSpPr>
      <dsp:spPr>
        <a:xfrm>
          <a:off x="2048023" y="1339289"/>
          <a:ext cx="345424" cy="345424"/>
        </a:xfrm>
        <a:prstGeom prst="roundRect">
          <a:avLst/>
        </a:prstGeom>
        <a:solidFill>
          <a:schemeClr val="accent2">
            <a:shade val="80000"/>
            <a:hueOff val="-173601"/>
            <a:satOff val="13249"/>
            <a:lumOff val="140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Parent</a:t>
          </a:r>
          <a:endParaRPr lang="en-US" sz="700" kern="1200" dirty="0"/>
        </a:p>
      </dsp:txBody>
      <dsp:txXfrm>
        <a:off x="2064885" y="1356151"/>
        <a:ext cx="311700" cy="311700"/>
      </dsp:txXfrm>
    </dsp:sp>
    <dsp:sp modelId="{4B06B155-D504-41A1-A8B1-7A71A1DD1B37}">
      <dsp:nvSpPr>
        <dsp:cNvPr id="0" name=""/>
        <dsp:cNvSpPr/>
      </dsp:nvSpPr>
      <dsp:spPr>
        <a:xfrm rot="7560000">
          <a:off x="1458806" y="1262622"/>
          <a:ext cx="189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31" y="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6C82C-160B-4A19-80CB-9BDE4C34442C}">
      <dsp:nvSpPr>
        <dsp:cNvPr id="0" name=""/>
        <dsp:cNvSpPr/>
      </dsp:nvSpPr>
      <dsp:spPr>
        <a:xfrm>
          <a:off x="1199675" y="1339289"/>
          <a:ext cx="345424" cy="345424"/>
        </a:xfrm>
        <a:prstGeom prst="roundRect">
          <a:avLst/>
        </a:prstGeom>
        <a:solidFill>
          <a:schemeClr val="accent2">
            <a:shade val="80000"/>
            <a:hueOff val="-231468"/>
            <a:satOff val="17665"/>
            <a:lumOff val="18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School Administrator</a:t>
          </a:r>
          <a:endParaRPr lang="en-US" sz="500" kern="1200" dirty="0"/>
        </a:p>
      </dsp:txBody>
      <dsp:txXfrm>
        <a:off x="1216537" y="1356151"/>
        <a:ext cx="311700" cy="311700"/>
      </dsp:txXfrm>
    </dsp:sp>
    <dsp:sp modelId="{2FDB215E-9EF1-4713-87EB-5C5D08DBB10A}">
      <dsp:nvSpPr>
        <dsp:cNvPr id="0" name=""/>
        <dsp:cNvSpPr/>
      </dsp:nvSpPr>
      <dsp:spPr>
        <a:xfrm rot="11880000">
          <a:off x="1276362" y="802855"/>
          <a:ext cx="269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02" y="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7EDBB-60E9-424F-8374-3F6D93D4B0CC}">
      <dsp:nvSpPr>
        <dsp:cNvPr id="0" name=""/>
        <dsp:cNvSpPr/>
      </dsp:nvSpPr>
      <dsp:spPr>
        <a:xfrm>
          <a:off x="937521" y="532462"/>
          <a:ext cx="345424" cy="345424"/>
        </a:xfrm>
        <a:prstGeom prst="roundRect">
          <a:avLst/>
        </a:prstGeom>
        <a:solidFill>
          <a:schemeClr val="accent2">
            <a:shade val="80000"/>
            <a:hueOff val="-289335"/>
            <a:satOff val="22081"/>
            <a:lumOff val="234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Other education-focused stakeholder(s)</a:t>
          </a:r>
          <a:endParaRPr lang="en-US" sz="500" kern="1200" dirty="0"/>
        </a:p>
      </dsp:txBody>
      <dsp:txXfrm>
        <a:off x="954383" y="549324"/>
        <a:ext cx="311700" cy="311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13184-1661-4F71-A3B6-C4480C62346E}">
      <dsp:nvSpPr>
        <dsp:cNvPr id="0" name=""/>
        <dsp:cNvSpPr/>
      </dsp:nvSpPr>
      <dsp:spPr>
        <a:xfrm>
          <a:off x="1923121" y="1076618"/>
          <a:ext cx="1315866" cy="1315866"/>
        </a:xfrm>
        <a:prstGeom prst="gear9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Processes</a:t>
          </a:r>
          <a:endParaRPr lang="en-US" sz="900" kern="1200" dirty="0"/>
        </a:p>
      </dsp:txBody>
      <dsp:txXfrm>
        <a:off x="2187669" y="1384853"/>
        <a:ext cx="786770" cy="676383"/>
      </dsp:txXfrm>
    </dsp:sp>
    <dsp:sp modelId="{E75F67B0-831B-4381-9452-2480589DE117}">
      <dsp:nvSpPr>
        <dsp:cNvPr id="0" name=""/>
        <dsp:cNvSpPr/>
      </dsp:nvSpPr>
      <dsp:spPr>
        <a:xfrm>
          <a:off x="1157526" y="765595"/>
          <a:ext cx="956994" cy="956994"/>
        </a:xfrm>
        <a:prstGeom prst="gear6">
          <a:avLst/>
        </a:prstGeom>
        <a:solidFill>
          <a:schemeClr val="accent3">
            <a:shade val="80000"/>
            <a:hueOff val="188238"/>
            <a:satOff val="-3868"/>
            <a:lumOff val="135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Planning</a:t>
          </a:r>
          <a:endParaRPr lang="en-US" sz="900" kern="1200" dirty="0"/>
        </a:p>
      </dsp:txBody>
      <dsp:txXfrm>
        <a:off x="1398452" y="1007977"/>
        <a:ext cx="475142" cy="472230"/>
      </dsp:txXfrm>
    </dsp:sp>
    <dsp:sp modelId="{10C8D171-EE0B-4246-A00B-737122168B98}">
      <dsp:nvSpPr>
        <dsp:cNvPr id="0" name=""/>
        <dsp:cNvSpPr/>
      </dsp:nvSpPr>
      <dsp:spPr>
        <a:xfrm rot="20700000">
          <a:off x="1693540" y="105367"/>
          <a:ext cx="937658" cy="937658"/>
        </a:xfrm>
        <a:prstGeom prst="gear6">
          <a:avLst/>
        </a:prstGeom>
        <a:solidFill>
          <a:schemeClr val="accent3">
            <a:shade val="80000"/>
            <a:hueOff val="376477"/>
            <a:satOff val="-7737"/>
            <a:lumOff val="271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Transition and</a:t>
          </a:r>
          <a:endParaRPr lang="en-US" sz="900" kern="1200" dirty="0"/>
        </a:p>
      </dsp:txBody>
      <dsp:txXfrm rot="-20700000">
        <a:off x="1899196" y="311023"/>
        <a:ext cx="526346" cy="526346"/>
      </dsp:txXfrm>
    </dsp:sp>
    <dsp:sp modelId="{6AB92A6C-5BD2-46BC-91DB-F45984810890}">
      <dsp:nvSpPr>
        <dsp:cNvPr id="0" name=""/>
        <dsp:cNvSpPr/>
      </dsp:nvSpPr>
      <dsp:spPr>
        <a:xfrm>
          <a:off x="1803383" y="888380"/>
          <a:ext cx="1684309" cy="1684309"/>
        </a:xfrm>
        <a:prstGeom prst="circularArrow">
          <a:avLst>
            <a:gd name="adj1" fmla="val 4687"/>
            <a:gd name="adj2" fmla="val 299029"/>
            <a:gd name="adj3" fmla="val 2448279"/>
            <a:gd name="adj4" fmla="val 16016147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CAD38-E85B-4114-877E-34B439CDD4B8}">
      <dsp:nvSpPr>
        <dsp:cNvPr id="0" name=""/>
        <dsp:cNvSpPr/>
      </dsp:nvSpPr>
      <dsp:spPr>
        <a:xfrm>
          <a:off x="988044" y="561581"/>
          <a:ext cx="1223756" cy="12237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188223"/>
            <a:satOff val="-3720"/>
            <a:lumOff val="122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44A54-042F-4734-80E7-B57E1126AF1C}">
      <dsp:nvSpPr>
        <dsp:cNvPr id="0" name=""/>
        <dsp:cNvSpPr/>
      </dsp:nvSpPr>
      <dsp:spPr>
        <a:xfrm>
          <a:off x="1476650" y="-92282"/>
          <a:ext cx="1319455" cy="13194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376446"/>
            <a:satOff val="-7441"/>
            <a:lumOff val="245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7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0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2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9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4191023"/>
            <a:ext cx="8341851" cy="1167558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2441770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5995124"/>
            <a:ext cx="8341851" cy="407987"/>
          </a:xfrm>
        </p:spPr>
        <p:txBody>
          <a:bodyPr/>
          <a:lstStyle>
            <a:lvl1pPr marL="45720" indent="0" algn="ctr">
              <a:buFontTx/>
              <a:buNone/>
              <a:defRPr sz="1600" b="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  <p:pic>
        <p:nvPicPr>
          <p:cNvPr id="13" name="Picture 12" descr="co_cde__dept_rgb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4383" r="28033" b="44574"/>
          <a:stretch/>
        </p:blipFill>
        <p:spPr>
          <a:xfrm>
            <a:off x="1657019" y="1007895"/>
            <a:ext cx="5825528" cy="1261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999" y="460248"/>
            <a:ext cx="6172202" cy="55646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9640" y="1036320"/>
            <a:ext cx="6589252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7737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5C66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rgbClr val="5C66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charset="2"/>
              <a:buChar char="§"/>
              <a:defRPr spc="0"/>
            </a:lvl1pPr>
            <a:lvl2pPr marL="548640" indent="-182880">
              <a:buFont typeface="Wingdings" charset="2"/>
              <a:buChar char="§"/>
              <a:defRPr spc="0"/>
            </a:lvl2pPr>
            <a:lvl3pPr marL="822960" indent="-182880">
              <a:buFont typeface="Wingdings" charset="2"/>
              <a:buChar char="§"/>
              <a:defRPr spc="0"/>
            </a:lvl3pPr>
            <a:lvl4pPr marL="1097280" indent="-182880">
              <a:buFont typeface="Wingdings" charset="2"/>
              <a:buChar char="§"/>
              <a:defRPr spc="0"/>
            </a:lvl4pPr>
            <a:lvl5pPr marL="1280160" indent="-182880">
              <a:buFont typeface="Wingdings" charset="2"/>
              <a:buChar char="§"/>
              <a:defRPr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seo Slab 500"/>
                <a:cs typeface="Museo Slab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/>
            </a:lvl1pPr>
            <a:lvl2pPr>
              <a:defRPr sz="2200" b="0" i="0" spc="0"/>
            </a:lvl2pPr>
            <a:lvl3pPr>
              <a:defRPr sz="2000" b="0" i="0" spc="0"/>
            </a:lvl3pPr>
            <a:lvl4pPr>
              <a:defRPr sz="1800" b="0" i="0" spc="0"/>
            </a:lvl4pPr>
            <a:lvl5pPr>
              <a:defRPr sz="1600" b="0" i="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4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rgbClr val="45454C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66" r:id="rId5"/>
    <p:sldLayoutId id="2147483678" r:id="rId6"/>
    <p:sldLayoutId id="2147483679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2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i="0" kern="1200" cap="none" spc="200" baseline="0">
          <a:ln>
            <a:noFill/>
          </a:ln>
          <a:solidFill>
            <a:schemeClr val="bg1"/>
          </a:solidFill>
          <a:effectLst/>
          <a:latin typeface="Museo Slab 500"/>
          <a:ea typeface="+mj-ea"/>
          <a:cs typeface="Museo Slab 500"/>
        </a:defRPr>
      </a:lvl1pPr>
    </p:titleStyle>
    <p:bodyStyle>
      <a:lvl1pPr marL="502920" indent="-4572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400" b="1" kern="1200" spc="150" baseline="0">
          <a:solidFill>
            <a:srgbClr val="5C6670"/>
          </a:solidFill>
          <a:latin typeface="+mn-lt"/>
          <a:ea typeface="+mn-ea"/>
          <a:cs typeface="+mn-cs"/>
        </a:defRPr>
      </a:lvl1pPr>
      <a:lvl2pPr marL="822960" indent="-4572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2200" kern="1200" spc="100" baseline="0">
          <a:solidFill>
            <a:srgbClr val="5C6670"/>
          </a:solidFill>
          <a:latin typeface="+mn-lt"/>
          <a:ea typeface="+mn-ea"/>
          <a:cs typeface="+mn-cs"/>
        </a:defRPr>
      </a:lvl2pPr>
      <a:lvl3pPr marL="925830" indent="-28575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2000" kern="1200" spc="100" baseline="0">
          <a:solidFill>
            <a:srgbClr val="5C667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800" kern="1200">
          <a:solidFill>
            <a:srgbClr val="5C6670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600" kern="1200" spc="100" baseline="0">
          <a:solidFill>
            <a:srgbClr val="5C6670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chart/guidebook/sped/overview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cdesped/sped-di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cr/docs/dcl-faq-201612-504-charter-schoo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ed.gov/idea/files/policy_speced_guid_idea_memosdcltrs_faq-idea-charter-schoo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0999" y="2801155"/>
            <a:ext cx="8341851" cy="1435994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Ensuring Enrollment Equity for Students with Disabilities in Charter Schools</a:t>
            </a:r>
            <a:br>
              <a:rPr lang="en-US" sz="3600" dirty="0" smtClean="0"/>
            </a:b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94129" y="4398513"/>
            <a:ext cx="9144000" cy="1584101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Schools of Choice Unit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Bill Kottenstette, Executive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Director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Elizabeth Anzalone, Charter School Lead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Exceptional Student Services Unit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Toby King, Deputy Executive Director</a:t>
            </a:r>
          </a:p>
          <a:p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Presenters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CDE Resource: Colorado Charter Schools and Special Education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4098" name="Picture 2" descr="This is a picture of a Colorado Department of Education webpage titled &quot;Colorado Charter Schools and Special Education Overview.&quot;" title="Pictur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84" y="1719263"/>
            <a:ext cx="6265231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practice = great outcomes.</a:t>
            </a:r>
          </a:p>
          <a:p>
            <a:r>
              <a:rPr lang="en-US" dirty="0" smtClean="0"/>
              <a:t>Develop solid procedures for enrollment.</a:t>
            </a:r>
          </a:p>
          <a:p>
            <a:r>
              <a:rPr lang="en-US" dirty="0" smtClean="0"/>
              <a:t>Collaborate with the local Director of Special Education.</a:t>
            </a:r>
          </a:p>
          <a:p>
            <a:r>
              <a:rPr lang="en-US" dirty="0" smtClean="0"/>
              <a:t>Enroll students with disabilities with confidence.</a:t>
            </a:r>
          </a:p>
          <a:p>
            <a:r>
              <a:rPr lang="en-US" dirty="0" smtClean="0"/>
              <a:t>Continuously evaluate the progress of students with disabilities to ensure that they are getting appropriate special education services.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 </a:t>
            </a:r>
            <a:r>
              <a:rPr lang="en-US" dirty="0"/>
              <a:t>c</a:t>
            </a:r>
            <a:r>
              <a:rPr lang="en-US" dirty="0" smtClean="0"/>
              <a:t>onvene the IEP team to make educational decisions.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5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57399" y="2781837"/>
            <a:ext cx="524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5C6670"/>
                </a:solidFill>
              </a:rPr>
              <a:t>Questions and/or Comments?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90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Wheel #1 represents the individuals who should be involved in the communication related to whether a special education student intends to remain in the current school or transition into a new school for the following school year.  These individuals include the special education teacher, classroom teacher, parent, school administrator, other education-focused stakeholders, and the student." title="Wheel #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89093"/>
              </p:ext>
            </p:extLst>
          </p:nvPr>
        </p:nvGraphicFramePr>
        <p:xfrm>
          <a:off x="55676" y="1666511"/>
          <a:ext cx="3593123" cy="171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timelines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" name="Right Arrow 5" descr="This arrow relates to Wheel #1 and contains the text &quot;Current School/School Year.&quot;" title="Arrow #1"/>
          <p:cNvSpPr/>
          <p:nvPr/>
        </p:nvSpPr>
        <p:spPr>
          <a:xfrm>
            <a:off x="55675" y="3385040"/>
            <a:ext cx="4375647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School/School Year</a:t>
            </a:r>
            <a:endParaRPr lang="en-US" dirty="0"/>
          </a:p>
        </p:txBody>
      </p:sp>
      <p:sp>
        <p:nvSpPr>
          <p:cNvPr id="7" name="Right Arrow 6" descr="This arrow relates to Wheel #2 and contains the text &quot;Next School/School Year.&quot;" title="Arrow #2"/>
          <p:cNvSpPr/>
          <p:nvPr/>
        </p:nvSpPr>
        <p:spPr>
          <a:xfrm>
            <a:off x="4563208" y="5594835"/>
            <a:ext cx="4457697" cy="4747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School/School Year</a:t>
            </a:r>
            <a:endParaRPr lang="en-US" dirty="0"/>
          </a:p>
        </p:txBody>
      </p:sp>
      <p:graphicFrame>
        <p:nvGraphicFramePr>
          <p:cNvPr id="8" name="Content Placeholder 4" descr="Wheel #2 represents the individuals who should be involved in the communication when a special education student has decided to transition into a new school for the following school year.  These individuals include the special education teacher, classroom teacher, parent, school administrator, other education-focused stakeholders, and the student." title="Wheel #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389650"/>
              </p:ext>
            </p:extLst>
          </p:nvPr>
        </p:nvGraphicFramePr>
        <p:xfrm>
          <a:off x="5122981" y="3892792"/>
          <a:ext cx="3593123" cy="171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 descr="These gears are used to showing interlocking ideas.  When a special education student decides to transition to a new school for the following school year, there are certain  education-focused stakeholders who should convene to discuss the transition, planning, and processes." title="Gears"/>
          <p:cNvGraphicFramePr/>
          <p:nvPr>
            <p:extLst>
              <p:ext uri="{D42A27DB-BD31-4B8C-83A1-F6EECF244321}">
                <p14:modId xmlns:p14="http://schemas.microsoft.com/office/powerpoint/2010/main" val="3253318943"/>
              </p:ext>
            </p:extLst>
          </p:nvPr>
        </p:nvGraphicFramePr>
        <p:xfrm>
          <a:off x="2620108" y="2910253"/>
          <a:ext cx="4085491" cy="239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6331" y="4662713"/>
            <a:ext cx="3455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needs to be collaborative in support of student’s best interests and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Parents have the right to enroll their children in the school of their choice.</a:t>
            </a:r>
          </a:p>
          <a:p>
            <a:pPr lvl="1"/>
            <a:r>
              <a:rPr lang="en-US" dirty="0" smtClean="0"/>
              <a:t>Providing there is adequate space in the school for the child</a:t>
            </a:r>
          </a:p>
          <a:p>
            <a:pPr lvl="1"/>
            <a:r>
              <a:rPr lang="en-US" dirty="0" smtClean="0"/>
              <a:t>Providing that the school can meet the educational needs of the child</a:t>
            </a:r>
          </a:p>
          <a:p>
            <a:r>
              <a:rPr lang="en-US" dirty="0" smtClean="0"/>
              <a:t>Charter Schools have an obligation to ensure equitable access to all groups, including persons with disabilities.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 a non-discriminatory enrollment process (such a process </a:t>
            </a:r>
            <a:r>
              <a:rPr lang="en-US" dirty="0"/>
              <a:t>will help to </a:t>
            </a:r>
            <a:r>
              <a:rPr lang="en-US" dirty="0" smtClean="0"/>
              <a:t>ensure that there is equity in access)</a:t>
            </a:r>
          </a:p>
          <a:p>
            <a:pPr lvl="1"/>
            <a:r>
              <a:rPr lang="en-US" dirty="0" smtClean="0"/>
              <a:t>Review of a child’s IEP should occur immediately after a student has been selected through the non-discriminatory enrollment process and the school is made aware of the student’s IEP</a:t>
            </a:r>
          </a:p>
          <a:p>
            <a:pPr lvl="1"/>
            <a:r>
              <a:rPr lang="en-US" dirty="0" smtClean="0"/>
              <a:t>Ensure that all </a:t>
            </a:r>
            <a:r>
              <a:rPr lang="en-US" dirty="0"/>
              <a:t>students</a:t>
            </a:r>
            <a:r>
              <a:rPr lang="en-US" dirty="0" smtClean="0"/>
              <a:t> are treated equitably in the time it takes to be admitted to the time it takes to be enrolled.</a:t>
            </a:r>
          </a:p>
          <a:p>
            <a:r>
              <a:rPr lang="en-US" dirty="0" smtClean="0"/>
              <a:t>Include key Administrative Unit (AU) staff in the decision.</a:t>
            </a:r>
          </a:p>
          <a:p>
            <a:pPr lvl="1"/>
            <a:r>
              <a:rPr lang="en-US" dirty="0" smtClean="0"/>
              <a:t>Director of Special Education (AU)</a:t>
            </a:r>
          </a:p>
          <a:p>
            <a:pPr lvl="1"/>
            <a:r>
              <a:rPr lang="en-US" dirty="0" smtClean="0"/>
              <a:t>Director/Principal of the </a:t>
            </a:r>
            <a:r>
              <a:rPr lang="en-US" dirty="0"/>
              <a:t>proposed and current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Special education staff at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proposed and current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Othe</a:t>
            </a:r>
            <a:r>
              <a:rPr lang="en-US" dirty="0"/>
              <a:t>r?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best practices for enrollment?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5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District’s Open Enrollment Program </a:t>
            </a:r>
            <a:r>
              <a:rPr lang="en-US" b="0" dirty="0" smtClean="0">
                <a:latin typeface="+mj-lt"/>
              </a:rPr>
              <a:t>– Situation where non-disabled students were notified of admittance within a week or two after lottery, but disabled students were notified of admittance two or three months after lottery.</a:t>
            </a:r>
          </a:p>
          <a:p>
            <a:pPr marL="45720" indent="0">
              <a:buNone/>
            </a:pPr>
            <a:endParaRPr lang="en-US" b="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Test</a:t>
            </a:r>
            <a:r>
              <a:rPr lang="en-US" b="0" dirty="0" smtClean="0">
                <a:latin typeface="+mj-lt"/>
              </a:rPr>
              <a:t> – different treatment resulting in denial or limitation of services, benefits, or opportunities.</a:t>
            </a:r>
          </a:p>
          <a:p>
            <a:pPr marL="45720" indent="0">
              <a:buNone/>
            </a:pPr>
            <a:endParaRPr lang="en-US" sz="1600" b="0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Outcome related to </a:t>
            </a:r>
            <a:r>
              <a:rPr lang="en-US" dirty="0" smtClean="0">
                <a:latin typeface="+mj-lt"/>
              </a:rPr>
              <a:t>Section 504 and Title II</a:t>
            </a:r>
            <a:r>
              <a:rPr lang="en-US" b="0" dirty="0" smtClean="0">
                <a:latin typeface="+mj-lt"/>
              </a:rPr>
              <a:t> – An LEA may perform an individualized assessment on a student who applies through an open enrollment program, but there cannot be an undue delay.  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Case Study (OCR)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0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our admission procedures advantage or disadvantage any particular groups?</a:t>
            </a:r>
          </a:p>
          <a:p>
            <a:r>
              <a:rPr lang="en-US" dirty="0" smtClean="0"/>
              <a:t>Does our admission process enable us to understand the specialized instructional and related service needs of the students seeking to enroll?</a:t>
            </a:r>
          </a:p>
          <a:p>
            <a:r>
              <a:rPr lang="en-US" dirty="0" smtClean="0"/>
              <a:t>Do we know who to include in the conversation when determining enrollment eligibility for students with disabilities?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59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easy for parents to make informed choices.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1026" name="Picture 2" descr="This picture contains the word &quot;choice&quot; with arrows pointing to the top, bottom, and side-to-side.  The picture illustrates that parents have a variety of schoolsto choice in to." title="Pict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2" y="1719263"/>
            <a:ext cx="839409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598" y="6186571"/>
            <a:ext cx="6781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https://www.google.com/search?q=Choice&amp;source=lnms&amp;tbm=isch&amp;sa=X&amp;ved=0ahUKEwiyzaOe9cHYAhUr6IMKHcn-DCQQ_AUICigB&amp;biw=2560&amp;bih=1264#imgrc=XHV-WskrafOD9M:</a:t>
            </a:r>
          </a:p>
        </p:txBody>
      </p:sp>
    </p:spTree>
    <p:extLst>
      <p:ext uri="{BB962C8B-B14F-4D97-AF65-F5344CB8AC3E}">
        <p14:creationId xmlns:p14="http://schemas.microsoft.com/office/powerpoint/2010/main" val="66801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responsible?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3074" name="Picture 2" descr="This picture is of a road sign with four arrows going in different directions.  The first arrow reads &quot;his fault,&quot; the second arrow reads &quot;her fault,&quot; the third arrow reads &quot;their fault,&quot; and the fourth arrow reads &quot;not me.&quot;  This picture is included on this slide to illustrate that often times blame for things going wrong is placed on various persons involved in the special education process and decision-making and that everyone needs to put blame aside and work collaboratively to ensure the educational needs of special education students are being met." title="Pic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6" y="1946835"/>
            <a:ext cx="2019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2877" y="1923792"/>
            <a:ext cx="4827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Colorado’s Rules for the Exceptional Children’s Educational Act (ECEA) provides that the Administrative Unit (AU) is responsible for ensuring the development and implementation of a child’ s IEP and ensuring that a free appropriate public education (FAPE) is provided in accordance with a child’s IEP </a:t>
            </a:r>
            <a:r>
              <a:rPr lang="en-US" dirty="0" smtClean="0"/>
              <a:t>(as specified in </a:t>
            </a:r>
            <a:r>
              <a:rPr lang="en-US" dirty="0"/>
              <a:t>34 C.F.R. 300.209(b)(2</a:t>
            </a:r>
            <a:r>
              <a:rPr lang="en-US" dirty="0" smtClean="0"/>
              <a:t>)).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Who oversees your AU?</a:t>
            </a:r>
          </a:p>
          <a:p>
            <a:r>
              <a:rPr lang="en-US" dirty="0" smtClean="0"/>
              <a:t>Click here to see who your local Director of Special Education is:</a:t>
            </a:r>
          </a:p>
          <a:p>
            <a:r>
              <a:rPr lang="en-US" dirty="0" smtClean="0">
                <a:hlinkClick r:id="rId4"/>
              </a:rPr>
              <a:t>Special Education Directors in Colorado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226" y="4558553"/>
            <a:ext cx="19113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https://www.google.com/</a:t>
            </a:r>
            <a:r>
              <a:rPr lang="en-US" sz="900" dirty="0" err="1"/>
              <a:t>search?biw</a:t>
            </a:r>
            <a:r>
              <a:rPr lang="en-US" sz="900" dirty="0"/>
              <a:t>=2560&amp;bih=1264&amp;tbm=</a:t>
            </a:r>
            <a:r>
              <a:rPr lang="en-US" sz="900" dirty="0" err="1"/>
              <a:t>isch&amp;sa</a:t>
            </a:r>
            <a:r>
              <a:rPr lang="en-US" sz="900" dirty="0"/>
              <a:t>=1&amp;ei=7wNQWpDAFoiijwS7q7CADw&amp;q=</a:t>
            </a:r>
            <a:r>
              <a:rPr lang="en-US" sz="900" dirty="0" err="1"/>
              <a:t>who+is+responsible&amp;oq</a:t>
            </a:r>
            <a:r>
              <a:rPr lang="en-US" sz="900" dirty="0"/>
              <a:t>=</a:t>
            </a:r>
            <a:r>
              <a:rPr lang="en-US" sz="900" dirty="0" err="1"/>
              <a:t>who+is+responsible&amp;gs_l</a:t>
            </a:r>
            <a:r>
              <a:rPr lang="en-US" sz="900" dirty="0"/>
              <a:t>=psy-ab.3...11571.12789.0.13027.0.0.0.0.0.0.0.0..0.0....0...1c.1.64.psy-ab..0.0.0....0.c85rHhXF3R0#imgrc=7tFMgMdtBMRg-M:</a:t>
            </a:r>
          </a:p>
        </p:txBody>
      </p:sp>
    </p:spTree>
    <p:extLst>
      <p:ext uri="{BB962C8B-B14F-4D97-AF65-F5344CB8AC3E}">
        <p14:creationId xmlns:p14="http://schemas.microsoft.com/office/powerpoint/2010/main" val="248831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0998" y="6265545"/>
            <a:ext cx="7283826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8</a:t>
            </a:fld>
            <a:r>
              <a:rPr lang="en-US" dirty="0"/>
              <a:t>  </a:t>
            </a:r>
            <a:r>
              <a:rPr lang="en-US" dirty="0" smtClean="0"/>
              <a:t>https</a:t>
            </a:r>
            <a:r>
              <a:rPr lang="en-US" dirty="0"/>
              <a:t>://www.google.com/search?q=mistake&amp;source=lnms&amp;tbm=isch&amp;sa=X&amp;ved=0ahUKEwiwoeOJ9sHYAhUo4oMKHbkSAZ8Q_AUICigB&amp;biw=2560&amp;bih=1264&amp;dpr=0.75#imgrc=_I99Mze37eha4M:</a:t>
            </a:r>
            <a:endParaRPr lang="en-US" dirty="0" smtClean="0"/>
          </a:p>
        </p:txBody>
      </p:sp>
      <p:pic>
        <p:nvPicPr>
          <p:cNvPr id="2050" name="Picture 2" descr="This picture is of a yellow post-it note and contains the text &quot;Oops!&quot; on it.  During this slide, the presenters discussed what happens if something goes wrong during the enrollment process when a special education student is transitioning to a new school. " title="Pict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39" y="1719263"/>
            <a:ext cx="444692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U.S. Department </a:t>
            </a:r>
            <a:r>
              <a:rPr lang="en-US" b="0" dirty="0"/>
              <a:t>of </a:t>
            </a:r>
            <a:r>
              <a:rPr lang="en-US" b="0" dirty="0" smtClean="0"/>
              <a:t>Education, Office </a:t>
            </a:r>
            <a:r>
              <a:rPr lang="en-US" b="0" dirty="0"/>
              <a:t>for Civil </a:t>
            </a:r>
            <a:r>
              <a:rPr lang="en-US" b="0" dirty="0" smtClean="0"/>
              <a:t>Rights, </a:t>
            </a:r>
            <a:r>
              <a:rPr lang="en-US" b="0" i="1" dirty="0" smtClean="0"/>
              <a:t>Frequently Asked Questions about the Rights of Students with Disabilities in Public Charter Schools under Section 504 of the Rehabilitation Act of 1973 </a:t>
            </a:r>
            <a:r>
              <a:rPr lang="en-US" b="0" dirty="0" smtClean="0"/>
              <a:t>(December 28, 2016). (Section 504 FAQ Guidance</a:t>
            </a:r>
            <a:r>
              <a:rPr lang="en-US" b="0" dirty="0"/>
              <a:t>) </a:t>
            </a:r>
            <a:r>
              <a:rPr lang="en-US" b="0" dirty="0">
                <a:hlinkClick r:id="rId3"/>
              </a:rPr>
              <a:t>https://</a:t>
            </a:r>
            <a:r>
              <a:rPr lang="en-US" b="0" dirty="0" smtClean="0">
                <a:hlinkClick r:id="rId3"/>
              </a:rPr>
              <a:t>www2.ed.gov/about/offices/list/ocr/docs/dcl-faq-201612-504-charter-school.pdf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U.S. Department of Education, Office of Special Education and Rehabilitative Services, </a:t>
            </a:r>
            <a:r>
              <a:rPr lang="en-US" b="0" i="1" dirty="0" smtClean="0"/>
              <a:t>Frequently Asked Questions about the Rights of Students with Disabilities in Public Charter Schools under the Individuals with Disabilities Education Act </a:t>
            </a:r>
            <a:r>
              <a:rPr lang="en-US" b="0" dirty="0" smtClean="0"/>
              <a:t>(December 28, 2016). (IDEA FAQ Guidance</a:t>
            </a:r>
            <a:r>
              <a:rPr lang="en-US" b="0" dirty="0"/>
              <a:t>) </a:t>
            </a:r>
            <a:r>
              <a:rPr lang="en-US" b="0" dirty="0">
                <a:hlinkClick r:id="rId4"/>
              </a:rPr>
              <a:t>https://</a:t>
            </a:r>
            <a:r>
              <a:rPr lang="en-US" b="0" dirty="0" smtClean="0">
                <a:hlinkClick r:id="rId4"/>
              </a:rPr>
              <a:t>sites.ed.gov/idea/files/policy_speced_guid_idea_memosdcltrs_faq-idea-charter-school.pdf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any guidance for Charter Schools?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BCo CDE MS Color Palette FINAL">
      <a:dk1>
        <a:srgbClr val="5C6670"/>
      </a:dk1>
      <a:lt1>
        <a:sysClr val="window" lastClr="FFFFFF"/>
      </a:lt1>
      <a:dk2>
        <a:srgbClr val="8FC6E8"/>
      </a:dk2>
      <a:lt2>
        <a:srgbClr val="D3CCBC"/>
      </a:lt2>
      <a:accent1>
        <a:srgbClr val="488BC9"/>
      </a:accent1>
      <a:accent2>
        <a:srgbClr val="FFC846"/>
      </a:accent2>
      <a:accent3>
        <a:srgbClr val="8DC63F"/>
      </a:accent3>
      <a:accent4>
        <a:srgbClr val="6D3A5D"/>
      </a:accent4>
      <a:accent5>
        <a:srgbClr val="46797A"/>
      </a:accent5>
      <a:accent6>
        <a:srgbClr val="EF7521"/>
      </a:accent6>
      <a:hlink>
        <a:srgbClr val="101E8E"/>
      </a:hlink>
      <a:folHlink>
        <a:srgbClr val="1837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10111</TotalTime>
  <Words>741</Words>
  <Application>Microsoft Office PowerPoint</Application>
  <PresentationFormat>On-screen Show (4:3)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Museo Slab 500</vt:lpstr>
      <vt:lpstr>Wingdings</vt:lpstr>
      <vt:lpstr>CDE THEME</vt:lpstr>
      <vt:lpstr> Ensuring Enrollment Equity for Students with Disabilities in Charter Schools </vt:lpstr>
      <vt:lpstr>Three timelines</vt:lpstr>
      <vt:lpstr>Are there any best practices for enrollment?</vt:lpstr>
      <vt:lpstr>Enrollment Case Study (OCR)</vt:lpstr>
      <vt:lpstr>Guiding Questions</vt:lpstr>
      <vt:lpstr>Make it easy for parents to make informed choices.</vt:lpstr>
      <vt:lpstr>Who is responsible?</vt:lpstr>
      <vt:lpstr>What happens if…</vt:lpstr>
      <vt:lpstr>Is there any guidance for Charter Schools?</vt:lpstr>
      <vt:lpstr>CDE Resource: Colorado Charter Schools and Special Education Overview</vt:lpstr>
      <vt:lpstr>Celebrate!</vt:lpstr>
      <vt:lpstr>PowerPoint Presentation</vt:lpstr>
    </vt:vector>
  </TitlesOfParts>
  <Company>Colorado State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Anzalone, Elizabeth</cp:lastModifiedBy>
  <cp:revision>262</cp:revision>
  <cp:lastPrinted>2018-01-10T16:45:42Z</cp:lastPrinted>
  <dcterms:created xsi:type="dcterms:W3CDTF">2012-07-16T02:29:43Z</dcterms:created>
  <dcterms:modified xsi:type="dcterms:W3CDTF">2018-01-16T22:10:05Z</dcterms:modified>
</cp:coreProperties>
</file>