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9" r:id="rId1"/>
    <p:sldMasterId id="2147483680" r:id="rId2"/>
  </p:sldMasterIdLst>
  <p:notesMasterIdLst>
    <p:notesMasterId r:id="rId16"/>
  </p:notesMasterIdLst>
  <p:sldIdLst>
    <p:sldId id="267" r:id="rId3"/>
    <p:sldId id="256" r:id="rId4"/>
    <p:sldId id="257" r:id="rId5"/>
    <p:sldId id="258" r:id="rId6"/>
    <p:sldId id="259" r:id="rId7"/>
    <p:sldId id="260" r:id="rId8"/>
    <p:sldId id="261" r:id="rId9"/>
    <p:sldId id="262" r:id="rId10"/>
    <p:sldId id="263" r:id="rId11"/>
    <p:sldId id="264" r:id="rId12"/>
    <p:sldId id="265" r:id="rId13"/>
    <p:sldId id="266" r:id="rId14"/>
    <p:sldId id="275" r:id="rId1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4" name="Google Shape;74;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15794a528eb_1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15794a528eb_1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Jennifer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15794a528eb_11_8: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15794a528eb_11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Jennifer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15cf6b3da84_1_0: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15cf6b3da84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Nazie</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3" name="Google Shape;313;p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4" name="Google Shape;314;p1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 sz="1400" b="0" i="0" u="none" strike="noStrike" cap="none">
                <a:solidFill>
                  <a:srgbClr val="000000"/>
                </a:solidFill>
                <a:latin typeface="Arial"/>
                <a:ea typeface="Arial"/>
                <a:cs typeface="Arial"/>
                <a:sym typeface="Arial"/>
              </a:rPr>
              <a:t>13</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14a37f05e1f_0_25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g14a37f05e1f_0_25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
              <a:t>Nazie</a:t>
            </a:r>
            <a:endParaRPr/>
          </a:p>
        </p:txBody>
      </p:sp>
      <p:sp>
        <p:nvSpPr>
          <p:cNvPr id="192" name="Google Shape;192;g14a37f05e1f_0_25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5ca46fb010_0_0: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15ca46fb01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Nazie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15ca46fb010_0_5: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15ca46fb01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Nazie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15ca46fb010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15ca46fb010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Nazie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15ca46fb010_0_19: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15ca46fb010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Nazie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15ca46fb010_0_33: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15ca46fb010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Nazie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15ca46fb010_0_39: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15ca46fb010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Jennifer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15ca46fb010_0_26: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15ca46fb010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Jennifer </a:t>
            </a: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2.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11.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9"/>
        <p:cNvGrpSpPr/>
        <p:nvPr/>
      </p:nvGrpSpPr>
      <p:grpSpPr>
        <a:xfrm>
          <a:off x="0" y="0"/>
          <a:ext cx="0" cy="0"/>
          <a:chOff x="0" y="0"/>
          <a:chExt cx="0" cy="0"/>
        </a:xfrm>
      </p:grpSpPr>
      <p:pic>
        <p:nvPicPr>
          <p:cNvPr id="10" name="Google Shape;10;p2"/>
          <p:cNvPicPr preferRelativeResize="0"/>
          <p:nvPr/>
        </p:nvPicPr>
        <p:blipFill rotWithShape="1">
          <a:blip r:embed="rId2">
            <a:alphaModFix/>
          </a:blip>
          <a:srcRect/>
          <a:stretch/>
        </p:blipFill>
        <p:spPr>
          <a:xfrm>
            <a:off x="0" y="0"/>
            <a:ext cx="6858000" cy="5143500"/>
          </a:xfrm>
          <a:prstGeom prst="rect">
            <a:avLst/>
          </a:prstGeom>
          <a:noFill/>
          <a:ln>
            <a:noFill/>
          </a:ln>
        </p:spPr>
      </p:pic>
      <p:sp>
        <p:nvSpPr>
          <p:cNvPr id="11" name="Google Shape;11;p2"/>
          <p:cNvSpPr txBox="1">
            <a:spLocks noGrp="1"/>
          </p:cNvSpPr>
          <p:nvPr>
            <p:ph type="ctrTitle"/>
          </p:nvPr>
        </p:nvSpPr>
        <p:spPr>
          <a:xfrm>
            <a:off x="685800" y="2595716"/>
            <a:ext cx="7772400" cy="23376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 name="Google Shape;12;p2"/>
          <p:cNvSpPr txBox="1">
            <a:spLocks noGrp="1"/>
          </p:cNvSpPr>
          <p:nvPr>
            <p:ph type="sldNum" idx="12"/>
          </p:nvPr>
        </p:nvSpPr>
        <p:spPr>
          <a:xfrm>
            <a:off x="215697" y="6427018"/>
            <a:ext cx="2057400" cy="3651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1"/>
          <p:cNvPicPr preferRelativeResize="0"/>
          <p:nvPr/>
        </p:nvPicPr>
        <p:blipFill rotWithShape="1">
          <a:blip r:embed="rId2">
            <a:alphaModFix/>
          </a:blip>
          <a:srcRect/>
          <a:stretch/>
        </p:blipFill>
        <p:spPr>
          <a:xfrm>
            <a:off x="1" y="0"/>
            <a:ext cx="6857996" cy="914399"/>
          </a:xfrm>
          <a:prstGeom prst="rect">
            <a:avLst/>
          </a:prstGeom>
          <a:noFill/>
          <a:ln>
            <a:noFill/>
          </a:ln>
        </p:spPr>
      </p:pic>
      <p:sp>
        <p:nvSpPr>
          <p:cNvPr id="64" name="Google Shape;64;p11"/>
          <p:cNvSpPr txBox="1">
            <a:spLocks noGrp="1"/>
          </p:cNvSpPr>
          <p:nvPr>
            <p:ph type="title"/>
          </p:nvPr>
        </p:nvSpPr>
        <p:spPr>
          <a:xfrm>
            <a:off x="1168811" y="420328"/>
            <a:ext cx="5158200" cy="590700"/>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11"/>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6" name="Google Shape;66;p11"/>
          <p:cNvPicPr preferRelativeResize="0"/>
          <p:nvPr/>
        </p:nvPicPr>
        <p:blipFill rotWithShape="1">
          <a:blip r:embed="rId3">
            <a:alphaModFix/>
          </a:blip>
          <a:srcRect/>
          <a:stretch/>
        </p:blipFill>
        <p:spPr>
          <a:xfrm>
            <a:off x="7772400" y="6172200"/>
            <a:ext cx="857250" cy="364439"/>
          </a:xfrm>
          <a:prstGeom prst="rect">
            <a:avLst/>
          </a:prstGeom>
          <a:noFill/>
          <a:ln>
            <a:noFill/>
          </a:ln>
        </p:spPr>
      </p:pic>
      <p:sp>
        <p:nvSpPr>
          <p:cNvPr id="67" name="Google Shape;67;p11"/>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68" name="Google Shape;68;p11"/>
          <p:cNvPicPr preferRelativeResize="0"/>
          <p:nvPr/>
        </p:nvPicPr>
        <p:blipFill rotWithShape="1">
          <a:blip r:embed="rId4">
            <a:alphaModFix/>
          </a:blip>
          <a:srcRect/>
          <a:stretch/>
        </p:blipFill>
        <p:spPr>
          <a:xfrm>
            <a:off x="117219" y="41458"/>
            <a:ext cx="700780" cy="801354"/>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2"/>
          <p:cNvPicPr preferRelativeResize="0"/>
          <p:nvPr/>
        </p:nvPicPr>
        <p:blipFill rotWithShape="1">
          <a:blip r:embed="rId2">
            <a:alphaModFix/>
          </a:blip>
          <a:srcRect/>
          <a:stretch/>
        </p:blipFill>
        <p:spPr>
          <a:xfrm>
            <a:off x="1" y="0"/>
            <a:ext cx="6857996" cy="914399"/>
          </a:xfrm>
          <a:prstGeom prst="rect">
            <a:avLst/>
          </a:prstGeom>
          <a:noFill/>
          <a:ln>
            <a:noFill/>
          </a:ln>
        </p:spPr>
      </p:pic>
      <p:sp>
        <p:nvSpPr>
          <p:cNvPr id="71" name="Google Shape;71;p12"/>
          <p:cNvSpPr txBox="1">
            <a:spLocks noGrp="1"/>
          </p:cNvSpPr>
          <p:nvPr>
            <p:ph type="title"/>
          </p:nvPr>
        </p:nvSpPr>
        <p:spPr>
          <a:xfrm>
            <a:off x="1168811" y="420328"/>
            <a:ext cx="5158200" cy="590700"/>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3" name="Google Shape;73;p12"/>
          <p:cNvPicPr preferRelativeResize="0"/>
          <p:nvPr/>
        </p:nvPicPr>
        <p:blipFill rotWithShape="1">
          <a:blip r:embed="rId3">
            <a:alphaModFix/>
          </a:blip>
          <a:srcRect/>
          <a:stretch/>
        </p:blipFill>
        <p:spPr>
          <a:xfrm>
            <a:off x="7772400" y="6172200"/>
            <a:ext cx="857250" cy="364439"/>
          </a:xfrm>
          <a:prstGeom prst="rect">
            <a:avLst/>
          </a:prstGeom>
          <a:noFill/>
          <a:ln>
            <a:noFill/>
          </a:ln>
        </p:spPr>
      </p:pic>
      <p:sp>
        <p:nvSpPr>
          <p:cNvPr id="74" name="Google Shape;74;p12"/>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75" name="Google Shape;75;p12"/>
          <p:cNvPicPr preferRelativeResize="0"/>
          <p:nvPr/>
        </p:nvPicPr>
        <p:blipFill rotWithShape="1">
          <a:blip r:embed="rId4">
            <a:alphaModFix/>
          </a:blip>
          <a:srcRect/>
          <a:stretch/>
        </p:blipFill>
        <p:spPr>
          <a:xfrm>
            <a:off x="117219" y="41458"/>
            <a:ext cx="700780" cy="801354"/>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6"/>
        <p:cNvGrpSpPr/>
        <p:nvPr/>
      </p:nvGrpSpPr>
      <p:grpSpPr>
        <a:xfrm>
          <a:off x="0" y="0"/>
          <a:ext cx="0" cy="0"/>
          <a:chOff x="0" y="0"/>
          <a:chExt cx="0" cy="0"/>
        </a:xfrm>
      </p:grpSpPr>
      <p:sp>
        <p:nvSpPr>
          <p:cNvPr id="77" name="Google Shape;77;p13"/>
          <p:cNvSpPr txBox="1">
            <a:spLocks noGrp="1"/>
          </p:cNvSpPr>
          <p:nvPr>
            <p:ph type="body" idx="1"/>
          </p:nvPr>
        </p:nvSpPr>
        <p:spPr>
          <a:xfrm>
            <a:off x="628650" y="1463040"/>
            <a:ext cx="3886200" cy="458370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13"/>
          <p:cNvSpPr txBox="1">
            <a:spLocks noGrp="1"/>
          </p:cNvSpPr>
          <p:nvPr>
            <p:ph type="body" idx="2"/>
          </p:nvPr>
        </p:nvSpPr>
        <p:spPr>
          <a:xfrm>
            <a:off x="4629150" y="1463040"/>
            <a:ext cx="3886200" cy="4583700"/>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9" name="Google Shape;79;p13"/>
          <p:cNvPicPr preferRelativeResize="0"/>
          <p:nvPr/>
        </p:nvPicPr>
        <p:blipFill rotWithShape="1">
          <a:blip r:embed="rId2">
            <a:alphaModFix/>
          </a:blip>
          <a:srcRect/>
          <a:stretch/>
        </p:blipFill>
        <p:spPr>
          <a:xfrm>
            <a:off x="1" y="0"/>
            <a:ext cx="6857996" cy="914400"/>
          </a:xfrm>
          <a:prstGeom prst="rect">
            <a:avLst/>
          </a:prstGeom>
          <a:noFill/>
          <a:ln>
            <a:noFill/>
          </a:ln>
        </p:spPr>
      </p:pic>
      <p:sp>
        <p:nvSpPr>
          <p:cNvPr id="80" name="Google Shape;80;p13"/>
          <p:cNvSpPr txBox="1">
            <a:spLocks noGrp="1"/>
          </p:cNvSpPr>
          <p:nvPr>
            <p:ph type="title"/>
          </p:nvPr>
        </p:nvSpPr>
        <p:spPr>
          <a:xfrm>
            <a:off x="245193" y="254514"/>
            <a:ext cx="6081900" cy="756300"/>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81" name="Google Shape;81;p13"/>
          <p:cNvPicPr preferRelativeResize="0"/>
          <p:nvPr/>
        </p:nvPicPr>
        <p:blipFill rotWithShape="1">
          <a:blip r:embed="rId3">
            <a:alphaModFix/>
          </a:blip>
          <a:srcRect/>
          <a:stretch/>
        </p:blipFill>
        <p:spPr>
          <a:xfrm>
            <a:off x="7772400" y="6172200"/>
            <a:ext cx="857250" cy="364439"/>
          </a:xfrm>
          <a:prstGeom prst="rect">
            <a:avLst/>
          </a:prstGeom>
          <a:noFill/>
          <a:ln>
            <a:noFill/>
          </a:ln>
        </p:spPr>
      </p:pic>
      <p:sp>
        <p:nvSpPr>
          <p:cNvPr id="82" name="Google Shape;82;p13"/>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3"/>
        <p:cNvGrpSpPr/>
        <p:nvPr/>
      </p:nvGrpSpPr>
      <p:grpSpPr>
        <a:xfrm>
          <a:off x="0" y="0"/>
          <a:ext cx="0" cy="0"/>
          <a:chOff x="0" y="0"/>
          <a:chExt cx="0" cy="0"/>
        </a:xfrm>
      </p:grpSpPr>
      <p:sp>
        <p:nvSpPr>
          <p:cNvPr id="84" name="Google Shape;84;p14"/>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
        <p:nvSpPr>
          <p:cNvPr id="85" name="Google Shape;85;p14"/>
          <p:cNvSpPr txBox="1">
            <a:spLocks noGrp="1"/>
          </p:cNvSpPr>
          <p:nvPr>
            <p:ph type="title"/>
          </p:nvPr>
        </p:nvSpPr>
        <p:spPr>
          <a:xfrm>
            <a:off x="245193" y="254514"/>
            <a:ext cx="6081900" cy="756300"/>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86"/>
        <p:cNvGrpSpPr/>
        <p:nvPr/>
      </p:nvGrpSpPr>
      <p:grpSpPr>
        <a:xfrm>
          <a:off x="0" y="0"/>
          <a:ext cx="0" cy="0"/>
          <a:chOff x="0" y="0"/>
          <a:chExt cx="0" cy="0"/>
        </a:xfrm>
      </p:grpSpPr>
      <p:pic>
        <p:nvPicPr>
          <p:cNvPr id="87" name="Google Shape;87;p15"/>
          <p:cNvPicPr preferRelativeResize="0"/>
          <p:nvPr/>
        </p:nvPicPr>
        <p:blipFill rotWithShape="1">
          <a:blip r:embed="rId2">
            <a:alphaModFix/>
          </a:blip>
          <a:srcRect/>
          <a:stretch/>
        </p:blipFill>
        <p:spPr>
          <a:xfrm>
            <a:off x="0" y="0"/>
            <a:ext cx="6858000" cy="5143500"/>
          </a:xfrm>
          <a:prstGeom prst="rect">
            <a:avLst/>
          </a:prstGeom>
          <a:noFill/>
          <a:ln>
            <a:noFill/>
          </a:ln>
        </p:spPr>
      </p:pic>
      <p:sp>
        <p:nvSpPr>
          <p:cNvPr id="88" name="Google Shape;88;p15"/>
          <p:cNvSpPr txBox="1">
            <a:spLocks noGrp="1"/>
          </p:cNvSpPr>
          <p:nvPr>
            <p:ph type="ctrTitle"/>
          </p:nvPr>
        </p:nvSpPr>
        <p:spPr>
          <a:xfrm>
            <a:off x="685800" y="2595716"/>
            <a:ext cx="7772400" cy="23376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15"/>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0"/>
        <p:cNvGrpSpPr/>
        <p:nvPr/>
      </p:nvGrpSpPr>
      <p:grpSpPr>
        <a:xfrm>
          <a:off x="0" y="0"/>
          <a:ext cx="0" cy="0"/>
          <a:chOff x="0" y="0"/>
          <a:chExt cx="0" cy="0"/>
        </a:xfrm>
      </p:grpSpPr>
      <p:sp>
        <p:nvSpPr>
          <p:cNvPr id="91" name="Google Shape;91;p16"/>
          <p:cNvSpPr txBox="1">
            <a:spLocks noGrp="1"/>
          </p:cNvSpPr>
          <p:nvPr>
            <p:ph type="title"/>
          </p:nvPr>
        </p:nvSpPr>
        <p:spPr>
          <a:xfrm>
            <a:off x="274325" y="1517888"/>
            <a:ext cx="8520600" cy="4557600"/>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SzPts val="2200"/>
              <a:buFont typeface="Calibri"/>
              <a:buNone/>
              <a:defRPr sz="2200">
                <a:latin typeface="Calibri"/>
                <a:ea typeface="Calibri"/>
                <a:cs typeface="Calibri"/>
                <a:sym typeface="Calibri"/>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92" name="Google Shape;92;p16"/>
          <p:cNvSpPr txBox="1">
            <a:spLocks noGrp="1"/>
          </p:cNvSpPr>
          <p:nvPr>
            <p:ph type="sldNum" idx="12"/>
          </p:nvPr>
        </p:nvSpPr>
        <p:spPr>
          <a:xfrm>
            <a:off x="193733" y="6217622"/>
            <a:ext cx="548700" cy="5247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93" name="Google Shape;93;p16"/>
          <p:cNvPicPr preferRelativeResize="0"/>
          <p:nvPr/>
        </p:nvPicPr>
        <p:blipFill rotWithShape="1">
          <a:blip r:embed="rId2">
            <a:alphaModFix/>
          </a:blip>
          <a:srcRect/>
          <a:stretch/>
        </p:blipFill>
        <p:spPr>
          <a:xfrm>
            <a:off x="7826650" y="6118275"/>
            <a:ext cx="857250" cy="428625"/>
          </a:xfrm>
          <a:prstGeom prst="rect">
            <a:avLst/>
          </a:prstGeom>
          <a:noFill/>
          <a:ln>
            <a:noFill/>
          </a:ln>
        </p:spPr>
      </p:pic>
      <p:pic>
        <p:nvPicPr>
          <p:cNvPr id="94" name="Google Shape;94;p16"/>
          <p:cNvPicPr preferRelativeResize="0"/>
          <p:nvPr/>
        </p:nvPicPr>
        <p:blipFill rotWithShape="1">
          <a:blip r:embed="rId3">
            <a:alphaModFix/>
          </a:blip>
          <a:srcRect/>
          <a:stretch/>
        </p:blipFill>
        <p:spPr>
          <a:xfrm>
            <a:off x="-9144" y="0"/>
            <a:ext cx="9171431" cy="1192286"/>
          </a:xfrm>
          <a:prstGeom prst="rect">
            <a:avLst/>
          </a:prstGeom>
          <a:noFill/>
          <a:ln>
            <a:noFill/>
          </a:ln>
        </p:spPr>
      </p:pic>
      <p:sp>
        <p:nvSpPr>
          <p:cNvPr id="95" name="Google Shape;95;p16"/>
          <p:cNvSpPr txBox="1">
            <a:spLocks noGrp="1"/>
          </p:cNvSpPr>
          <p:nvPr>
            <p:ph type="title" idx="2"/>
          </p:nvPr>
        </p:nvSpPr>
        <p:spPr>
          <a:xfrm>
            <a:off x="274320" y="0"/>
            <a:ext cx="8388300" cy="1122300"/>
          </a:xfrm>
          <a:prstGeom prst="rect">
            <a:avLst/>
          </a:prstGeom>
          <a:noFill/>
          <a:ln>
            <a:noFill/>
          </a:ln>
        </p:spPr>
        <p:txBody>
          <a:bodyPr spcFirstLastPara="1" wrap="square" lIns="0" tIns="0" rIns="0" bIns="0" anchor="ctr" anchorCtr="0">
            <a:normAutofit/>
          </a:bodyPr>
          <a:lstStyle>
            <a:lvl1pPr lvl="0" algn="l">
              <a:lnSpc>
                <a:spcPct val="90000"/>
              </a:lnSpc>
              <a:spcBef>
                <a:spcPts val="0"/>
              </a:spcBef>
              <a:spcAft>
                <a:spcPts val="0"/>
              </a:spcAft>
              <a:buClr>
                <a:srgbClr val="FFFFFF"/>
              </a:buClr>
              <a:buSzPts val="2400"/>
              <a:buFont typeface="Rockwell"/>
              <a:buNone/>
              <a:defRPr sz="2400">
                <a:solidFill>
                  <a:srgbClr val="FFFFFF"/>
                </a:solidFill>
                <a:latin typeface="Rockwell"/>
                <a:ea typeface="Rockwell"/>
                <a:cs typeface="Rockwell"/>
                <a:sym typeface="Rockwell"/>
              </a:defRPr>
            </a:lvl1pPr>
            <a:lvl2pPr lvl="1" algn="l">
              <a:lnSpc>
                <a:spcPct val="100000"/>
              </a:lnSpc>
              <a:spcBef>
                <a:spcPts val="0"/>
              </a:spcBef>
              <a:spcAft>
                <a:spcPts val="0"/>
              </a:spcAft>
              <a:buSzPts val="3600"/>
              <a:buNone/>
              <a:defRPr sz="3600"/>
            </a:lvl2pPr>
            <a:lvl3pPr lvl="2" algn="l">
              <a:lnSpc>
                <a:spcPct val="100000"/>
              </a:lnSpc>
              <a:spcBef>
                <a:spcPts val="0"/>
              </a:spcBef>
              <a:spcAft>
                <a:spcPts val="0"/>
              </a:spcAft>
              <a:buSzPts val="3600"/>
              <a:buNone/>
              <a:defRPr sz="3600"/>
            </a:lvl3pPr>
            <a:lvl4pPr lvl="3" algn="l">
              <a:lnSpc>
                <a:spcPct val="100000"/>
              </a:lnSpc>
              <a:spcBef>
                <a:spcPts val="0"/>
              </a:spcBef>
              <a:spcAft>
                <a:spcPts val="0"/>
              </a:spcAft>
              <a:buSzPts val="3600"/>
              <a:buNone/>
              <a:defRPr sz="3600"/>
            </a:lvl4pPr>
            <a:lvl5pPr lvl="4" algn="l">
              <a:lnSpc>
                <a:spcPct val="100000"/>
              </a:lnSpc>
              <a:spcBef>
                <a:spcPts val="0"/>
              </a:spcBef>
              <a:spcAft>
                <a:spcPts val="0"/>
              </a:spcAft>
              <a:buSzPts val="3600"/>
              <a:buNone/>
              <a:defRPr sz="3600"/>
            </a:lvl5pPr>
            <a:lvl6pPr lvl="5" algn="l">
              <a:lnSpc>
                <a:spcPct val="100000"/>
              </a:lnSpc>
              <a:spcBef>
                <a:spcPts val="0"/>
              </a:spcBef>
              <a:spcAft>
                <a:spcPts val="0"/>
              </a:spcAft>
              <a:buSzPts val="3600"/>
              <a:buNone/>
              <a:defRPr sz="3600"/>
            </a:lvl6pPr>
            <a:lvl7pPr lvl="6" algn="l">
              <a:lnSpc>
                <a:spcPct val="100000"/>
              </a:lnSpc>
              <a:spcBef>
                <a:spcPts val="0"/>
              </a:spcBef>
              <a:spcAft>
                <a:spcPts val="0"/>
              </a:spcAft>
              <a:buSzPts val="3600"/>
              <a:buNone/>
              <a:defRPr sz="3600"/>
            </a:lvl7pPr>
            <a:lvl8pPr lvl="7" algn="l">
              <a:lnSpc>
                <a:spcPct val="100000"/>
              </a:lnSpc>
              <a:spcBef>
                <a:spcPts val="0"/>
              </a:spcBef>
              <a:spcAft>
                <a:spcPts val="0"/>
              </a:spcAft>
              <a:buSzPts val="3600"/>
              <a:buNone/>
              <a:defRPr sz="3600"/>
            </a:lvl8pPr>
            <a:lvl9pPr lvl="8" algn="l">
              <a:lnSpc>
                <a:spcPct val="100000"/>
              </a:lnSpc>
              <a:spcBef>
                <a:spcPts val="0"/>
              </a:spcBef>
              <a:spcAft>
                <a:spcPts val="0"/>
              </a:spcAft>
              <a:buSzPts val="3600"/>
              <a:buNone/>
              <a:defRPr sz="3600"/>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1">
  <p:cSld name="BLANK_1">
    <p:spTree>
      <p:nvGrpSpPr>
        <p:cNvPr id="1" name="Shape 96"/>
        <p:cNvGrpSpPr/>
        <p:nvPr/>
      </p:nvGrpSpPr>
      <p:grpSpPr>
        <a:xfrm>
          <a:off x="0" y="0"/>
          <a:ext cx="0" cy="0"/>
          <a:chOff x="0" y="0"/>
          <a:chExt cx="0" cy="0"/>
        </a:xfrm>
      </p:grpSpPr>
      <p:sp>
        <p:nvSpPr>
          <p:cNvPr id="97" name="Google Shape;97;p17"/>
          <p:cNvSpPr txBox="1">
            <a:spLocks noGrp="1"/>
          </p:cNvSpPr>
          <p:nvPr>
            <p:ph type="sldNum" idx="12"/>
          </p:nvPr>
        </p:nvSpPr>
        <p:spPr>
          <a:xfrm>
            <a:off x="193733" y="6217622"/>
            <a:ext cx="548700" cy="524700"/>
          </a:xfrm>
          <a:prstGeom prst="rect">
            <a:avLst/>
          </a:prstGeom>
        </p:spPr>
        <p:txBody>
          <a:bodyPr spcFirstLastPara="1" wrap="square" lIns="91425" tIns="45700" rIns="91425" bIns="45700"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102"/>
        <p:cNvGrpSpPr/>
        <p:nvPr/>
      </p:nvGrpSpPr>
      <p:grpSpPr>
        <a:xfrm>
          <a:off x="0" y="0"/>
          <a:ext cx="0" cy="0"/>
          <a:chOff x="0" y="0"/>
          <a:chExt cx="0" cy="0"/>
        </a:xfrm>
      </p:grpSpPr>
      <p:pic>
        <p:nvPicPr>
          <p:cNvPr id="103" name="Google Shape;103;p19"/>
          <p:cNvPicPr preferRelativeResize="0"/>
          <p:nvPr/>
        </p:nvPicPr>
        <p:blipFill rotWithShape="1">
          <a:blip r:embed="rId2">
            <a:alphaModFix/>
          </a:blip>
          <a:srcRect/>
          <a:stretch/>
        </p:blipFill>
        <p:spPr>
          <a:xfrm>
            <a:off x="0" y="0"/>
            <a:ext cx="9144000" cy="6858000"/>
          </a:xfrm>
          <a:prstGeom prst="rect">
            <a:avLst/>
          </a:prstGeom>
          <a:noFill/>
          <a:ln>
            <a:noFill/>
          </a:ln>
        </p:spPr>
      </p:pic>
      <p:sp>
        <p:nvSpPr>
          <p:cNvPr id="104" name="Google Shape;104;p19"/>
          <p:cNvSpPr txBox="1">
            <a:spLocks noGrp="1"/>
          </p:cNvSpPr>
          <p:nvPr>
            <p:ph type="ctrTitle"/>
          </p:nvPr>
        </p:nvSpPr>
        <p:spPr>
          <a:xfrm>
            <a:off x="685800" y="2595716"/>
            <a:ext cx="7772400" cy="23376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5" name="Google Shape;105;p19"/>
          <p:cNvSpPr txBox="1">
            <a:spLocks noGrp="1"/>
          </p:cNvSpPr>
          <p:nvPr>
            <p:ph type="sldNum" idx="12"/>
          </p:nvPr>
        </p:nvSpPr>
        <p:spPr>
          <a:xfrm>
            <a:off x="215697" y="6427018"/>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06"/>
        <p:cNvGrpSpPr/>
        <p:nvPr/>
      </p:nvGrpSpPr>
      <p:grpSpPr>
        <a:xfrm>
          <a:off x="0" y="0"/>
          <a:ext cx="0" cy="0"/>
          <a:chOff x="0" y="0"/>
          <a:chExt cx="0" cy="0"/>
        </a:xfrm>
      </p:grpSpPr>
      <p:pic>
        <p:nvPicPr>
          <p:cNvPr id="107" name="Google Shape;107;p20"/>
          <p:cNvPicPr preferRelativeResize="0"/>
          <p:nvPr/>
        </p:nvPicPr>
        <p:blipFill rotWithShape="1">
          <a:blip r:embed="rId2">
            <a:alphaModFix/>
          </a:blip>
          <a:srcRect/>
          <a:stretch/>
        </p:blipFill>
        <p:spPr>
          <a:xfrm>
            <a:off x="1" y="0"/>
            <a:ext cx="9143996" cy="1219200"/>
          </a:xfrm>
          <a:prstGeom prst="rect">
            <a:avLst/>
          </a:prstGeom>
          <a:noFill/>
          <a:ln>
            <a:noFill/>
          </a:ln>
        </p:spPr>
      </p:pic>
      <p:sp>
        <p:nvSpPr>
          <p:cNvPr id="108" name="Google Shape;108;p20"/>
          <p:cNvSpPr txBox="1">
            <a:spLocks noGrp="1"/>
          </p:cNvSpPr>
          <p:nvPr>
            <p:ph type="title"/>
          </p:nvPr>
        </p:nvSpPr>
        <p:spPr>
          <a:xfrm>
            <a:off x="245193" y="254514"/>
            <a:ext cx="6081900" cy="756300"/>
          </a:xfrm>
          <a:prstGeom prst="rect">
            <a:avLst/>
          </a:prstGeom>
          <a:noFill/>
          <a:ln>
            <a:noFill/>
          </a:ln>
        </p:spPr>
        <p:txBody>
          <a:bodyPr spcFirstLastPara="1" wrap="square" lIns="0" tIns="0" rIns="0" bIns="0" anchor="t" anchorCtr="0">
            <a:normAutofit/>
          </a:bodyPr>
          <a:lstStyle>
            <a:lvl1pPr lvl="0" algn="l" rtl="0">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9" name="Google Shape;109;p20"/>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10" name="Google Shape;110;p2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111" name="Google Shape;111;p20"/>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112"/>
        <p:cNvGrpSpPr/>
        <p:nvPr/>
      </p:nvGrpSpPr>
      <p:grpSpPr>
        <a:xfrm>
          <a:off x="0" y="0"/>
          <a:ext cx="0" cy="0"/>
          <a:chOff x="0" y="0"/>
          <a:chExt cx="0" cy="0"/>
        </a:xfrm>
      </p:grpSpPr>
      <p:pic>
        <p:nvPicPr>
          <p:cNvPr id="113" name="Google Shape;113;p21"/>
          <p:cNvPicPr preferRelativeResize="0"/>
          <p:nvPr/>
        </p:nvPicPr>
        <p:blipFill rotWithShape="1">
          <a:blip r:embed="rId2">
            <a:alphaModFix/>
          </a:blip>
          <a:srcRect/>
          <a:stretch/>
        </p:blipFill>
        <p:spPr>
          <a:xfrm>
            <a:off x="-9144" y="0"/>
            <a:ext cx="9171431" cy="1219800"/>
          </a:xfrm>
          <a:prstGeom prst="rect">
            <a:avLst/>
          </a:prstGeom>
          <a:noFill/>
          <a:ln>
            <a:noFill/>
          </a:ln>
        </p:spPr>
      </p:pic>
      <p:sp>
        <p:nvSpPr>
          <p:cNvPr id="114" name="Google Shape;114;p21"/>
          <p:cNvSpPr txBox="1">
            <a:spLocks noGrp="1"/>
          </p:cNvSpPr>
          <p:nvPr>
            <p:ph type="title"/>
          </p:nvPr>
        </p:nvSpPr>
        <p:spPr>
          <a:xfrm>
            <a:off x="274325" y="1517888"/>
            <a:ext cx="8520600" cy="4557600"/>
          </a:xfrm>
          <a:prstGeom prst="rect">
            <a:avLst/>
          </a:prstGeom>
          <a:noFill/>
          <a:ln>
            <a:noFill/>
          </a:ln>
        </p:spPr>
        <p:txBody>
          <a:bodyPr spcFirstLastPara="1" wrap="square" lIns="0" tIns="0" rIns="0" bIns="0" anchor="t" anchorCtr="0">
            <a:normAutofit/>
          </a:bodyPr>
          <a:lstStyle>
            <a:lvl1pPr lvl="0" algn="l" rtl="0">
              <a:lnSpc>
                <a:spcPct val="90000"/>
              </a:lnSpc>
              <a:spcBef>
                <a:spcPts val="0"/>
              </a:spcBef>
              <a:spcAft>
                <a:spcPts val="0"/>
              </a:spcAft>
              <a:buSzPts val="2200"/>
              <a:buFont typeface="Calibri"/>
              <a:buNone/>
              <a:defRPr sz="2200">
                <a:latin typeface="Calibri"/>
                <a:ea typeface="Calibri"/>
                <a:cs typeface="Calibri"/>
                <a:sym typeface="Calibri"/>
              </a:defRPr>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115" name="Google Shape;115;p21"/>
          <p:cNvSpPr txBox="1">
            <a:spLocks noGrp="1"/>
          </p:cNvSpPr>
          <p:nvPr>
            <p:ph type="sldNum" idx="12"/>
          </p:nvPr>
        </p:nvSpPr>
        <p:spPr>
          <a:xfrm>
            <a:off x="193733" y="6217622"/>
            <a:ext cx="548700" cy="5247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116" name="Google Shape;116;p21"/>
          <p:cNvPicPr preferRelativeResize="0"/>
          <p:nvPr/>
        </p:nvPicPr>
        <p:blipFill rotWithShape="1">
          <a:blip r:embed="rId3">
            <a:alphaModFix/>
          </a:blip>
          <a:srcRect/>
          <a:stretch/>
        </p:blipFill>
        <p:spPr>
          <a:xfrm>
            <a:off x="7826650" y="6118275"/>
            <a:ext cx="1143000" cy="571500"/>
          </a:xfrm>
          <a:prstGeom prst="rect">
            <a:avLst/>
          </a:prstGeom>
          <a:noFill/>
          <a:ln>
            <a:noFill/>
          </a:ln>
        </p:spPr>
      </p:pic>
      <p:sp>
        <p:nvSpPr>
          <p:cNvPr id="117" name="Google Shape;117;p21"/>
          <p:cNvSpPr txBox="1">
            <a:spLocks noGrp="1"/>
          </p:cNvSpPr>
          <p:nvPr>
            <p:ph type="title" idx="2"/>
          </p:nvPr>
        </p:nvSpPr>
        <p:spPr>
          <a:xfrm>
            <a:off x="274320" y="0"/>
            <a:ext cx="8388300" cy="1122300"/>
          </a:xfrm>
          <a:prstGeom prst="rect">
            <a:avLst/>
          </a:prstGeom>
          <a:noFill/>
          <a:ln>
            <a:noFill/>
          </a:ln>
        </p:spPr>
        <p:txBody>
          <a:bodyPr spcFirstLastPara="1" wrap="square" lIns="0" tIns="0" rIns="0" bIns="0" anchor="ctr" anchorCtr="0">
            <a:normAutofit/>
          </a:bodyPr>
          <a:lstStyle>
            <a:lvl1pPr lvl="0" algn="l" rtl="0">
              <a:lnSpc>
                <a:spcPct val="90000"/>
              </a:lnSpc>
              <a:spcBef>
                <a:spcPts val="0"/>
              </a:spcBef>
              <a:spcAft>
                <a:spcPts val="0"/>
              </a:spcAft>
              <a:buClr>
                <a:srgbClr val="FFFFFF"/>
              </a:buClr>
              <a:buSzPts val="2400"/>
              <a:buFont typeface="Rockwell"/>
              <a:buNone/>
              <a:defRPr sz="2400">
                <a:solidFill>
                  <a:srgbClr val="FFFFFF"/>
                </a:solidFill>
                <a:latin typeface="Rockwell"/>
                <a:ea typeface="Rockwell"/>
                <a:cs typeface="Rockwell"/>
                <a:sym typeface="Rockwell"/>
              </a:defRPr>
            </a:lvl1pPr>
            <a:lvl2pPr lvl="1" algn="l" rtl="0">
              <a:lnSpc>
                <a:spcPct val="100000"/>
              </a:lnSpc>
              <a:spcBef>
                <a:spcPts val="0"/>
              </a:spcBef>
              <a:spcAft>
                <a:spcPts val="0"/>
              </a:spcAft>
              <a:buSzPts val="3600"/>
              <a:buNone/>
              <a:defRPr sz="3600"/>
            </a:lvl2pPr>
            <a:lvl3pPr lvl="2" algn="l" rtl="0">
              <a:lnSpc>
                <a:spcPct val="100000"/>
              </a:lnSpc>
              <a:spcBef>
                <a:spcPts val="0"/>
              </a:spcBef>
              <a:spcAft>
                <a:spcPts val="0"/>
              </a:spcAft>
              <a:buSzPts val="3600"/>
              <a:buNone/>
              <a:defRPr sz="3600"/>
            </a:lvl3pPr>
            <a:lvl4pPr lvl="3" algn="l" rtl="0">
              <a:lnSpc>
                <a:spcPct val="100000"/>
              </a:lnSpc>
              <a:spcBef>
                <a:spcPts val="0"/>
              </a:spcBef>
              <a:spcAft>
                <a:spcPts val="0"/>
              </a:spcAft>
              <a:buSzPts val="3600"/>
              <a:buNone/>
              <a:defRPr sz="3600"/>
            </a:lvl4pPr>
            <a:lvl5pPr lvl="4" algn="l" rtl="0">
              <a:lnSpc>
                <a:spcPct val="100000"/>
              </a:lnSpc>
              <a:spcBef>
                <a:spcPts val="0"/>
              </a:spcBef>
              <a:spcAft>
                <a:spcPts val="0"/>
              </a:spcAft>
              <a:buSzPts val="3600"/>
              <a:buNone/>
              <a:defRPr sz="3600"/>
            </a:lvl5pPr>
            <a:lvl6pPr lvl="5" algn="l" rtl="0">
              <a:lnSpc>
                <a:spcPct val="100000"/>
              </a:lnSpc>
              <a:spcBef>
                <a:spcPts val="0"/>
              </a:spcBef>
              <a:spcAft>
                <a:spcPts val="0"/>
              </a:spcAft>
              <a:buSzPts val="3600"/>
              <a:buNone/>
              <a:defRPr sz="3600"/>
            </a:lvl6pPr>
            <a:lvl7pPr lvl="6" algn="l" rtl="0">
              <a:lnSpc>
                <a:spcPct val="100000"/>
              </a:lnSpc>
              <a:spcBef>
                <a:spcPts val="0"/>
              </a:spcBef>
              <a:spcAft>
                <a:spcPts val="0"/>
              </a:spcAft>
              <a:buSzPts val="3600"/>
              <a:buNone/>
              <a:defRPr sz="3600"/>
            </a:lvl7pPr>
            <a:lvl8pPr lvl="7" algn="l" rtl="0">
              <a:lnSpc>
                <a:spcPct val="100000"/>
              </a:lnSpc>
              <a:spcBef>
                <a:spcPts val="0"/>
              </a:spcBef>
              <a:spcAft>
                <a:spcPts val="0"/>
              </a:spcAft>
              <a:buSzPts val="3600"/>
              <a:buNone/>
              <a:defRPr sz="3600"/>
            </a:lvl8pPr>
            <a:lvl9pPr lvl="8" algn="l" rtl="0">
              <a:lnSpc>
                <a:spcPct val="100000"/>
              </a:lnSpc>
              <a:spcBef>
                <a:spcPts val="0"/>
              </a:spcBef>
              <a:spcAft>
                <a:spcPts val="0"/>
              </a:spcAft>
              <a:buSzPts val="3600"/>
              <a:buNone/>
              <a:defRPr sz="3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
        <p:cNvGrpSpPr/>
        <p:nvPr/>
      </p:nvGrpSpPr>
      <p:grpSpPr>
        <a:xfrm>
          <a:off x="0" y="0"/>
          <a:ext cx="0" cy="0"/>
          <a:chOff x="0" y="0"/>
          <a:chExt cx="0" cy="0"/>
        </a:xfrm>
      </p:grpSpPr>
      <p:pic>
        <p:nvPicPr>
          <p:cNvPr id="14" name="Google Shape;14;p3"/>
          <p:cNvPicPr preferRelativeResize="0"/>
          <p:nvPr/>
        </p:nvPicPr>
        <p:blipFill rotWithShape="1">
          <a:blip r:embed="rId2">
            <a:alphaModFix/>
          </a:blip>
          <a:srcRect/>
          <a:stretch/>
        </p:blipFill>
        <p:spPr>
          <a:xfrm>
            <a:off x="1" y="0"/>
            <a:ext cx="6857996" cy="914400"/>
          </a:xfrm>
          <a:prstGeom prst="rect">
            <a:avLst/>
          </a:prstGeom>
          <a:noFill/>
          <a:ln>
            <a:noFill/>
          </a:ln>
        </p:spPr>
      </p:pic>
      <p:sp>
        <p:nvSpPr>
          <p:cNvPr id="15" name="Google Shape;15;p3"/>
          <p:cNvSpPr txBox="1">
            <a:spLocks noGrp="1"/>
          </p:cNvSpPr>
          <p:nvPr>
            <p:ph type="title"/>
          </p:nvPr>
        </p:nvSpPr>
        <p:spPr>
          <a:xfrm>
            <a:off x="245193" y="254514"/>
            <a:ext cx="6081900" cy="756300"/>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7" name="Google Shape;17;p3"/>
          <p:cNvPicPr preferRelativeResize="0"/>
          <p:nvPr/>
        </p:nvPicPr>
        <p:blipFill rotWithShape="1">
          <a:blip r:embed="rId3">
            <a:alphaModFix/>
          </a:blip>
          <a:srcRect/>
          <a:stretch/>
        </p:blipFill>
        <p:spPr>
          <a:xfrm>
            <a:off x="7772400" y="6172200"/>
            <a:ext cx="857250" cy="364439"/>
          </a:xfrm>
          <a:prstGeom prst="rect">
            <a:avLst/>
          </a:prstGeom>
          <a:noFill/>
          <a:ln>
            <a:noFill/>
          </a:ln>
        </p:spPr>
      </p:pic>
      <p:sp>
        <p:nvSpPr>
          <p:cNvPr id="18" name="Google Shape;18;p3"/>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18"/>
        <p:cNvGrpSpPr/>
        <p:nvPr/>
      </p:nvGrpSpPr>
      <p:grpSpPr>
        <a:xfrm>
          <a:off x="0" y="0"/>
          <a:ext cx="0" cy="0"/>
          <a:chOff x="0" y="0"/>
          <a:chExt cx="0" cy="0"/>
        </a:xfrm>
      </p:grpSpPr>
      <p:sp>
        <p:nvSpPr>
          <p:cNvPr id="119" name="Google Shape;119;p22"/>
          <p:cNvSpPr txBox="1">
            <a:spLocks noGrp="1"/>
          </p:cNvSpPr>
          <p:nvPr>
            <p:ph type="title"/>
          </p:nvPr>
        </p:nvSpPr>
        <p:spPr>
          <a:xfrm>
            <a:off x="245193" y="254514"/>
            <a:ext cx="6081900" cy="756300"/>
          </a:xfrm>
          <a:prstGeom prst="rect">
            <a:avLst/>
          </a:prstGeom>
          <a:noFill/>
          <a:ln>
            <a:noFill/>
          </a:ln>
        </p:spPr>
        <p:txBody>
          <a:bodyPr spcFirstLastPara="1" wrap="square" lIns="0" tIns="0" rIns="0" bIns="0" anchor="t" anchorCtr="0">
            <a:normAutofit/>
          </a:bodyPr>
          <a:lstStyle>
            <a:lvl1pPr lvl="0" algn="l" rtl="0">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0"/>
        <p:cNvGrpSpPr/>
        <p:nvPr/>
      </p:nvGrpSpPr>
      <p:grpSpPr>
        <a:xfrm>
          <a:off x="0" y="0"/>
          <a:ext cx="0" cy="0"/>
          <a:chOff x="0" y="0"/>
          <a:chExt cx="0" cy="0"/>
        </a:xfrm>
      </p:grpSpPr>
      <p:sp>
        <p:nvSpPr>
          <p:cNvPr id="121" name="Google Shape;121;p23"/>
          <p:cNvSpPr/>
          <p:nvPr/>
        </p:nvSpPr>
        <p:spPr>
          <a:xfrm>
            <a:off x="0" y="4675238"/>
            <a:ext cx="9144000" cy="2182800"/>
          </a:xfrm>
          <a:prstGeom prst="rect">
            <a:avLst/>
          </a:prstGeom>
          <a:gradFill>
            <a:gsLst>
              <a:gs pos="0">
                <a:schemeClr val="lt1"/>
              </a:gs>
              <a:gs pos="100000">
                <a:srgbClr val="00953A">
                  <a:alpha val="45882"/>
                </a:srgbClr>
              </a:gs>
            </a:gsLst>
            <a:lin ang="540001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2" name="Google Shape;122;p23"/>
          <p:cNvSpPr txBox="1">
            <a:spLocks noGrp="1"/>
          </p:cNvSpPr>
          <p:nvPr>
            <p:ph type="ctrTitle"/>
          </p:nvPr>
        </p:nvSpPr>
        <p:spPr>
          <a:xfrm>
            <a:off x="685800" y="3236239"/>
            <a:ext cx="7772400" cy="12165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3" name="Google Shape;123;p23"/>
          <p:cNvSpPr txBox="1">
            <a:spLocks noGrp="1"/>
          </p:cNvSpPr>
          <p:nvPr>
            <p:ph type="subTitle" idx="1"/>
          </p:nvPr>
        </p:nvSpPr>
        <p:spPr>
          <a:xfrm>
            <a:off x="685800" y="5073444"/>
            <a:ext cx="7772400" cy="10659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1000"/>
              </a:spcBef>
              <a:spcAft>
                <a:spcPts val="0"/>
              </a:spcAft>
              <a:buClr>
                <a:schemeClr val="dk1"/>
              </a:buClr>
              <a:buSzPts val="2000"/>
              <a:buNone/>
              <a:defRPr sz="2000"/>
            </a:lvl1pPr>
            <a:lvl2pPr lvl="1" algn="ctr" rtl="0">
              <a:lnSpc>
                <a:spcPct val="90000"/>
              </a:lnSpc>
              <a:spcBef>
                <a:spcPts val="500"/>
              </a:spcBef>
              <a:spcAft>
                <a:spcPts val="0"/>
              </a:spcAft>
              <a:buClr>
                <a:schemeClr val="dk1"/>
              </a:buClr>
              <a:buSzPts val="2000"/>
              <a:buNone/>
              <a:defRPr sz="2000"/>
            </a:lvl2pPr>
            <a:lvl3pPr lvl="2" algn="ctr" rtl="0">
              <a:lnSpc>
                <a:spcPct val="90000"/>
              </a:lnSpc>
              <a:spcBef>
                <a:spcPts val="500"/>
              </a:spcBef>
              <a:spcAft>
                <a:spcPts val="0"/>
              </a:spcAft>
              <a:buClr>
                <a:schemeClr val="dk1"/>
              </a:buClr>
              <a:buSzPts val="1800"/>
              <a:buNone/>
              <a:defRPr sz="1800"/>
            </a:lvl3pPr>
            <a:lvl4pPr lvl="3" algn="ctr" rtl="0">
              <a:lnSpc>
                <a:spcPct val="90000"/>
              </a:lnSpc>
              <a:spcBef>
                <a:spcPts val="500"/>
              </a:spcBef>
              <a:spcAft>
                <a:spcPts val="0"/>
              </a:spcAft>
              <a:buClr>
                <a:schemeClr val="dk1"/>
              </a:buClr>
              <a:buSzPts val="1600"/>
              <a:buNone/>
              <a:defRPr sz="1600"/>
            </a:lvl4pPr>
            <a:lvl5pPr lvl="4" algn="ctr" rtl="0">
              <a:lnSpc>
                <a:spcPct val="90000"/>
              </a:lnSpc>
              <a:spcBef>
                <a:spcPts val="500"/>
              </a:spcBef>
              <a:spcAft>
                <a:spcPts val="0"/>
              </a:spcAft>
              <a:buClr>
                <a:schemeClr val="dk1"/>
              </a:buClr>
              <a:buSzPts val="1600"/>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pic>
        <p:nvPicPr>
          <p:cNvPr id="124" name="Google Shape;124;p23"/>
          <p:cNvPicPr preferRelativeResize="0"/>
          <p:nvPr/>
        </p:nvPicPr>
        <p:blipFill rotWithShape="1">
          <a:blip r:embed="rId2">
            <a:alphaModFix/>
          </a:blip>
          <a:srcRect/>
          <a:stretch/>
        </p:blipFill>
        <p:spPr>
          <a:xfrm>
            <a:off x="3165737" y="632706"/>
            <a:ext cx="2821174" cy="1762730"/>
          </a:xfrm>
          <a:prstGeom prst="rect">
            <a:avLst/>
          </a:prstGeom>
          <a:noFill/>
          <a:ln>
            <a:noFill/>
          </a:ln>
        </p:spPr>
      </p:pic>
      <p:cxnSp>
        <p:nvCxnSpPr>
          <p:cNvPr id="125" name="Google Shape;125;p23"/>
          <p:cNvCxnSpPr/>
          <p:nvPr/>
        </p:nvCxnSpPr>
        <p:spPr>
          <a:xfrm>
            <a:off x="685800" y="2772696"/>
            <a:ext cx="7801800" cy="0"/>
          </a:xfrm>
          <a:prstGeom prst="straightConnector1">
            <a:avLst/>
          </a:prstGeom>
          <a:noFill/>
          <a:ln w="19050" cap="flat" cmpd="sng">
            <a:solidFill>
              <a:srgbClr val="00953A"/>
            </a:solidFill>
            <a:prstDash val="solid"/>
            <a:miter lim="800000"/>
            <a:headEnd type="none" w="sm" len="sm"/>
            <a:tailEnd type="none" w="sm" len="sm"/>
          </a:ln>
        </p:spPr>
      </p:cxnSp>
      <p:sp>
        <p:nvSpPr>
          <p:cNvPr id="126" name="Google Shape;126;p23"/>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27"/>
        <p:cNvGrpSpPr/>
        <p:nvPr/>
      </p:nvGrpSpPr>
      <p:grpSpPr>
        <a:xfrm>
          <a:off x="0" y="0"/>
          <a:ext cx="0" cy="0"/>
          <a:chOff x="0" y="0"/>
          <a:chExt cx="0" cy="0"/>
        </a:xfrm>
      </p:grpSpPr>
      <p:pic>
        <p:nvPicPr>
          <p:cNvPr id="128" name="Google Shape;128;p24"/>
          <p:cNvPicPr preferRelativeResize="0"/>
          <p:nvPr/>
        </p:nvPicPr>
        <p:blipFill rotWithShape="1">
          <a:blip r:embed="rId2">
            <a:alphaModFix/>
          </a:blip>
          <a:srcRect/>
          <a:stretch/>
        </p:blipFill>
        <p:spPr>
          <a:xfrm>
            <a:off x="1" y="0"/>
            <a:ext cx="9143996" cy="1219200"/>
          </a:xfrm>
          <a:prstGeom prst="rect">
            <a:avLst/>
          </a:prstGeom>
          <a:noFill/>
          <a:ln>
            <a:noFill/>
          </a:ln>
        </p:spPr>
      </p:pic>
      <p:sp>
        <p:nvSpPr>
          <p:cNvPr id="129" name="Google Shape;129;p24"/>
          <p:cNvSpPr txBox="1">
            <a:spLocks noGrp="1"/>
          </p:cNvSpPr>
          <p:nvPr>
            <p:ph type="title"/>
          </p:nvPr>
        </p:nvSpPr>
        <p:spPr>
          <a:xfrm>
            <a:off x="1168811" y="420328"/>
            <a:ext cx="5158200" cy="590700"/>
          </a:xfrm>
          <a:prstGeom prst="rect">
            <a:avLst/>
          </a:prstGeom>
          <a:noFill/>
          <a:ln>
            <a:noFill/>
          </a:ln>
        </p:spPr>
        <p:txBody>
          <a:bodyPr spcFirstLastPara="1" wrap="square" lIns="0" tIns="0" rIns="0" bIns="0" anchor="t" anchorCtr="0">
            <a:normAutofit/>
          </a:bodyPr>
          <a:lstStyle>
            <a:lvl1pPr lvl="0" algn="l" rtl="0">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0" name="Google Shape;130;p24"/>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31" name="Google Shape;131;p24"/>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132" name="Google Shape;132;p24"/>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133" name="Google Shape;133;p24"/>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134"/>
        <p:cNvGrpSpPr/>
        <p:nvPr/>
      </p:nvGrpSpPr>
      <p:grpSpPr>
        <a:xfrm>
          <a:off x="0" y="0"/>
          <a:ext cx="0" cy="0"/>
          <a:chOff x="0" y="0"/>
          <a:chExt cx="0" cy="0"/>
        </a:xfrm>
      </p:grpSpPr>
      <p:pic>
        <p:nvPicPr>
          <p:cNvPr id="135" name="Google Shape;135;p25"/>
          <p:cNvPicPr preferRelativeResize="0"/>
          <p:nvPr/>
        </p:nvPicPr>
        <p:blipFill rotWithShape="1">
          <a:blip r:embed="rId2">
            <a:alphaModFix/>
          </a:blip>
          <a:srcRect/>
          <a:stretch/>
        </p:blipFill>
        <p:spPr>
          <a:xfrm>
            <a:off x="1" y="0"/>
            <a:ext cx="9143996" cy="1219199"/>
          </a:xfrm>
          <a:prstGeom prst="rect">
            <a:avLst/>
          </a:prstGeom>
          <a:noFill/>
          <a:ln>
            <a:noFill/>
          </a:ln>
        </p:spPr>
      </p:pic>
      <p:sp>
        <p:nvSpPr>
          <p:cNvPr id="136" name="Google Shape;136;p25"/>
          <p:cNvSpPr txBox="1">
            <a:spLocks noGrp="1"/>
          </p:cNvSpPr>
          <p:nvPr>
            <p:ph type="title"/>
          </p:nvPr>
        </p:nvSpPr>
        <p:spPr>
          <a:xfrm>
            <a:off x="1168811" y="420328"/>
            <a:ext cx="5158200" cy="590700"/>
          </a:xfrm>
          <a:prstGeom prst="rect">
            <a:avLst/>
          </a:prstGeom>
          <a:noFill/>
          <a:ln>
            <a:noFill/>
          </a:ln>
        </p:spPr>
        <p:txBody>
          <a:bodyPr spcFirstLastPara="1" wrap="square" lIns="0" tIns="0" rIns="0" bIns="0" anchor="t" anchorCtr="0">
            <a:normAutofit/>
          </a:bodyPr>
          <a:lstStyle>
            <a:lvl1pPr lvl="0" algn="l" rtl="0">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7" name="Google Shape;137;p25"/>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38" name="Google Shape;138;p25"/>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139" name="Google Shape;139;p25"/>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140" name="Google Shape;140;p25"/>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141"/>
        <p:cNvGrpSpPr/>
        <p:nvPr/>
      </p:nvGrpSpPr>
      <p:grpSpPr>
        <a:xfrm>
          <a:off x="0" y="0"/>
          <a:ext cx="0" cy="0"/>
          <a:chOff x="0" y="0"/>
          <a:chExt cx="0" cy="0"/>
        </a:xfrm>
      </p:grpSpPr>
      <p:pic>
        <p:nvPicPr>
          <p:cNvPr id="142" name="Google Shape;142;p26"/>
          <p:cNvPicPr preferRelativeResize="0"/>
          <p:nvPr/>
        </p:nvPicPr>
        <p:blipFill rotWithShape="1">
          <a:blip r:embed="rId2">
            <a:alphaModFix/>
          </a:blip>
          <a:srcRect/>
          <a:stretch/>
        </p:blipFill>
        <p:spPr>
          <a:xfrm>
            <a:off x="1" y="0"/>
            <a:ext cx="9143996" cy="1219199"/>
          </a:xfrm>
          <a:prstGeom prst="rect">
            <a:avLst/>
          </a:prstGeom>
          <a:noFill/>
          <a:ln>
            <a:noFill/>
          </a:ln>
        </p:spPr>
      </p:pic>
      <p:sp>
        <p:nvSpPr>
          <p:cNvPr id="143" name="Google Shape;143;p26"/>
          <p:cNvSpPr txBox="1">
            <a:spLocks noGrp="1"/>
          </p:cNvSpPr>
          <p:nvPr>
            <p:ph type="title"/>
          </p:nvPr>
        </p:nvSpPr>
        <p:spPr>
          <a:xfrm>
            <a:off x="1168811" y="420328"/>
            <a:ext cx="5158200" cy="590700"/>
          </a:xfrm>
          <a:prstGeom prst="rect">
            <a:avLst/>
          </a:prstGeom>
          <a:noFill/>
          <a:ln>
            <a:noFill/>
          </a:ln>
        </p:spPr>
        <p:txBody>
          <a:bodyPr spcFirstLastPara="1" wrap="square" lIns="0" tIns="0" rIns="0" bIns="0" anchor="t" anchorCtr="0">
            <a:normAutofit/>
          </a:bodyPr>
          <a:lstStyle>
            <a:lvl1pPr lvl="0" algn="l" rtl="0">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44" name="Google Shape;144;p26"/>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45" name="Google Shape;145;p2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146" name="Google Shape;146;p26"/>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147" name="Google Shape;147;p2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148"/>
        <p:cNvGrpSpPr/>
        <p:nvPr/>
      </p:nvGrpSpPr>
      <p:grpSpPr>
        <a:xfrm>
          <a:off x="0" y="0"/>
          <a:ext cx="0" cy="0"/>
          <a:chOff x="0" y="0"/>
          <a:chExt cx="0" cy="0"/>
        </a:xfrm>
      </p:grpSpPr>
      <p:pic>
        <p:nvPicPr>
          <p:cNvPr id="149" name="Google Shape;149;p27"/>
          <p:cNvPicPr preferRelativeResize="0"/>
          <p:nvPr/>
        </p:nvPicPr>
        <p:blipFill rotWithShape="1">
          <a:blip r:embed="rId2">
            <a:alphaModFix/>
          </a:blip>
          <a:srcRect/>
          <a:stretch/>
        </p:blipFill>
        <p:spPr>
          <a:xfrm>
            <a:off x="1" y="0"/>
            <a:ext cx="9143996" cy="1219199"/>
          </a:xfrm>
          <a:prstGeom prst="rect">
            <a:avLst/>
          </a:prstGeom>
          <a:noFill/>
          <a:ln>
            <a:noFill/>
          </a:ln>
        </p:spPr>
      </p:pic>
      <p:sp>
        <p:nvSpPr>
          <p:cNvPr id="150" name="Google Shape;150;p27"/>
          <p:cNvSpPr txBox="1">
            <a:spLocks noGrp="1"/>
          </p:cNvSpPr>
          <p:nvPr>
            <p:ph type="title"/>
          </p:nvPr>
        </p:nvSpPr>
        <p:spPr>
          <a:xfrm>
            <a:off x="1168811" y="420328"/>
            <a:ext cx="5158200" cy="590700"/>
          </a:xfrm>
          <a:prstGeom prst="rect">
            <a:avLst/>
          </a:prstGeom>
          <a:noFill/>
          <a:ln>
            <a:noFill/>
          </a:ln>
        </p:spPr>
        <p:txBody>
          <a:bodyPr spcFirstLastPara="1" wrap="square" lIns="0" tIns="0" rIns="0" bIns="0" anchor="t" anchorCtr="0">
            <a:normAutofit/>
          </a:bodyPr>
          <a:lstStyle>
            <a:lvl1pPr lvl="0" algn="l" rtl="0">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1" name="Google Shape;151;p27"/>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52" name="Google Shape;152;p2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153" name="Google Shape;153;p27"/>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154" name="Google Shape;154;p2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155"/>
        <p:cNvGrpSpPr/>
        <p:nvPr/>
      </p:nvGrpSpPr>
      <p:grpSpPr>
        <a:xfrm>
          <a:off x="0" y="0"/>
          <a:ext cx="0" cy="0"/>
          <a:chOff x="0" y="0"/>
          <a:chExt cx="0" cy="0"/>
        </a:xfrm>
      </p:grpSpPr>
      <p:pic>
        <p:nvPicPr>
          <p:cNvPr id="156" name="Google Shape;156;p28"/>
          <p:cNvPicPr preferRelativeResize="0"/>
          <p:nvPr/>
        </p:nvPicPr>
        <p:blipFill rotWithShape="1">
          <a:blip r:embed="rId2">
            <a:alphaModFix/>
          </a:blip>
          <a:srcRect/>
          <a:stretch/>
        </p:blipFill>
        <p:spPr>
          <a:xfrm>
            <a:off x="1" y="0"/>
            <a:ext cx="9143996" cy="1219199"/>
          </a:xfrm>
          <a:prstGeom prst="rect">
            <a:avLst/>
          </a:prstGeom>
          <a:noFill/>
          <a:ln>
            <a:noFill/>
          </a:ln>
        </p:spPr>
      </p:pic>
      <p:sp>
        <p:nvSpPr>
          <p:cNvPr id="157" name="Google Shape;157;p28"/>
          <p:cNvSpPr txBox="1">
            <a:spLocks noGrp="1"/>
          </p:cNvSpPr>
          <p:nvPr>
            <p:ph type="title"/>
          </p:nvPr>
        </p:nvSpPr>
        <p:spPr>
          <a:xfrm>
            <a:off x="1168811" y="420328"/>
            <a:ext cx="5158200" cy="590700"/>
          </a:xfrm>
          <a:prstGeom prst="rect">
            <a:avLst/>
          </a:prstGeom>
          <a:noFill/>
          <a:ln>
            <a:noFill/>
          </a:ln>
        </p:spPr>
        <p:txBody>
          <a:bodyPr spcFirstLastPara="1" wrap="square" lIns="0" tIns="0" rIns="0" bIns="0" anchor="t" anchorCtr="0">
            <a:normAutofit/>
          </a:bodyPr>
          <a:lstStyle>
            <a:lvl1pPr lvl="0" algn="l" rtl="0">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8" name="Google Shape;158;p28"/>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59" name="Google Shape;159;p2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160" name="Google Shape;160;p28"/>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161" name="Google Shape;161;p2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162"/>
        <p:cNvGrpSpPr/>
        <p:nvPr/>
      </p:nvGrpSpPr>
      <p:grpSpPr>
        <a:xfrm>
          <a:off x="0" y="0"/>
          <a:ext cx="0" cy="0"/>
          <a:chOff x="0" y="0"/>
          <a:chExt cx="0" cy="0"/>
        </a:xfrm>
      </p:grpSpPr>
      <p:pic>
        <p:nvPicPr>
          <p:cNvPr id="163" name="Google Shape;163;p29"/>
          <p:cNvPicPr preferRelativeResize="0"/>
          <p:nvPr/>
        </p:nvPicPr>
        <p:blipFill rotWithShape="1">
          <a:blip r:embed="rId2">
            <a:alphaModFix/>
          </a:blip>
          <a:srcRect/>
          <a:stretch/>
        </p:blipFill>
        <p:spPr>
          <a:xfrm>
            <a:off x="1" y="0"/>
            <a:ext cx="9143996" cy="1219199"/>
          </a:xfrm>
          <a:prstGeom prst="rect">
            <a:avLst/>
          </a:prstGeom>
          <a:noFill/>
          <a:ln>
            <a:noFill/>
          </a:ln>
        </p:spPr>
      </p:pic>
      <p:sp>
        <p:nvSpPr>
          <p:cNvPr id="164" name="Google Shape;164;p29"/>
          <p:cNvSpPr txBox="1">
            <a:spLocks noGrp="1"/>
          </p:cNvSpPr>
          <p:nvPr>
            <p:ph type="title"/>
          </p:nvPr>
        </p:nvSpPr>
        <p:spPr>
          <a:xfrm>
            <a:off x="1168811" y="420328"/>
            <a:ext cx="5158200" cy="590700"/>
          </a:xfrm>
          <a:prstGeom prst="rect">
            <a:avLst/>
          </a:prstGeom>
          <a:noFill/>
          <a:ln>
            <a:noFill/>
          </a:ln>
        </p:spPr>
        <p:txBody>
          <a:bodyPr spcFirstLastPara="1" wrap="square" lIns="0" tIns="0" rIns="0" bIns="0" anchor="t" anchorCtr="0">
            <a:normAutofit/>
          </a:bodyPr>
          <a:lstStyle>
            <a:lvl1pPr lvl="0" algn="l" rtl="0">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65" name="Google Shape;165;p29"/>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66" name="Google Shape;166;p2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167" name="Google Shape;167;p29"/>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168" name="Google Shape;168;p2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69"/>
        <p:cNvGrpSpPr/>
        <p:nvPr/>
      </p:nvGrpSpPr>
      <p:grpSpPr>
        <a:xfrm>
          <a:off x="0" y="0"/>
          <a:ext cx="0" cy="0"/>
          <a:chOff x="0" y="0"/>
          <a:chExt cx="0" cy="0"/>
        </a:xfrm>
      </p:grpSpPr>
      <p:sp>
        <p:nvSpPr>
          <p:cNvPr id="170" name="Google Shape;170;p30"/>
          <p:cNvSpPr txBox="1">
            <a:spLocks noGrp="1"/>
          </p:cNvSpPr>
          <p:nvPr>
            <p:ph type="body" idx="1"/>
          </p:nvPr>
        </p:nvSpPr>
        <p:spPr>
          <a:xfrm>
            <a:off x="628650" y="1463040"/>
            <a:ext cx="3886200" cy="4583700"/>
          </a:xfrm>
          <a:prstGeom prst="rect">
            <a:avLst/>
          </a:prstGeom>
          <a:noFill/>
          <a:ln>
            <a:noFill/>
          </a:ln>
        </p:spPr>
        <p:txBody>
          <a:bodyPr spcFirstLastPara="1" wrap="square" lIns="91425" tIns="45700" rIns="91425" bIns="45700" anchor="t" anchorCtr="0">
            <a:norm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71" name="Google Shape;171;p30"/>
          <p:cNvSpPr txBox="1">
            <a:spLocks noGrp="1"/>
          </p:cNvSpPr>
          <p:nvPr>
            <p:ph type="body" idx="2"/>
          </p:nvPr>
        </p:nvSpPr>
        <p:spPr>
          <a:xfrm>
            <a:off x="4629150" y="1463040"/>
            <a:ext cx="3886200" cy="4583700"/>
          </a:xfrm>
          <a:prstGeom prst="rect">
            <a:avLst/>
          </a:prstGeom>
          <a:noFill/>
          <a:ln>
            <a:noFill/>
          </a:ln>
        </p:spPr>
        <p:txBody>
          <a:bodyPr spcFirstLastPara="1" wrap="square" lIns="91425" tIns="45700" rIns="91425" bIns="45700" anchor="t" anchorCtr="0">
            <a:norm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172" name="Google Shape;172;p30"/>
          <p:cNvPicPr preferRelativeResize="0"/>
          <p:nvPr/>
        </p:nvPicPr>
        <p:blipFill rotWithShape="1">
          <a:blip r:embed="rId2">
            <a:alphaModFix/>
          </a:blip>
          <a:srcRect/>
          <a:stretch/>
        </p:blipFill>
        <p:spPr>
          <a:xfrm>
            <a:off x="1" y="0"/>
            <a:ext cx="9143996" cy="1219200"/>
          </a:xfrm>
          <a:prstGeom prst="rect">
            <a:avLst/>
          </a:prstGeom>
          <a:noFill/>
          <a:ln>
            <a:noFill/>
          </a:ln>
        </p:spPr>
      </p:pic>
      <p:sp>
        <p:nvSpPr>
          <p:cNvPr id="173" name="Google Shape;173;p30"/>
          <p:cNvSpPr txBox="1">
            <a:spLocks noGrp="1"/>
          </p:cNvSpPr>
          <p:nvPr>
            <p:ph type="title"/>
          </p:nvPr>
        </p:nvSpPr>
        <p:spPr>
          <a:xfrm>
            <a:off x="245193" y="254514"/>
            <a:ext cx="6081900" cy="756300"/>
          </a:xfrm>
          <a:prstGeom prst="rect">
            <a:avLst/>
          </a:prstGeom>
          <a:noFill/>
          <a:ln>
            <a:noFill/>
          </a:ln>
        </p:spPr>
        <p:txBody>
          <a:bodyPr spcFirstLastPara="1" wrap="square" lIns="0" tIns="0" rIns="0" bIns="0" anchor="t" anchorCtr="0">
            <a:normAutofit/>
          </a:bodyPr>
          <a:lstStyle>
            <a:lvl1pPr lvl="0" algn="l" rtl="0">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pic>
        <p:nvPicPr>
          <p:cNvPr id="174" name="Google Shape;174;p3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175" name="Google Shape;175;p30"/>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76"/>
        <p:cNvGrpSpPr/>
        <p:nvPr/>
      </p:nvGrpSpPr>
      <p:grpSpPr>
        <a:xfrm>
          <a:off x="0" y="0"/>
          <a:ext cx="0" cy="0"/>
          <a:chOff x="0" y="0"/>
          <a:chExt cx="0" cy="0"/>
        </a:xfrm>
      </p:grpSpPr>
      <p:sp>
        <p:nvSpPr>
          <p:cNvPr id="177" name="Google Shape;177;p31"/>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
        <p:nvSpPr>
          <p:cNvPr id="178" name="Google Shape;178;p31"/>
          <p:cNvSpPr txBox="1">
            <a:spLocks noGrp="1"/>
          </p:cNvSpPr>
          <p:nvPr>
            <p:ph type="title"/>
          </p:nvPr>
        </p:nvSpPr>
        <p:spPr>
          <a:xfrm>
            <a:off x="245193" y="254514"/>
            <a:ext cx="6081900" cy="756300"/>
          </a:xfrm>
          <a:prstGeom prst="rect">
            <a:avLst/>
          </a:prstGeom>
          <a:noFill/>
          <a:ln>
            <a:noFill/>
          </a:ln>
        </p:spPr>
        <p:txBody>
          <a:bodyPr spcFirstLastPara="1" wrap="square" lIns="0" tIns="0" rIns="0" bIns="0" anchor="t" anchorCtr="0">
            <a:normAutofit/>
          </a:bodyPr>
          <a:lstStyle>
            <a:lvl1pPr lvl="0" algn="l" rtl="0">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19"/>
        <p:cNvGrpSpPr/>
        <p:nvPr/>
      </p:nvGrpSpPr>
      <p:grpSpPr>
        <a:xfrm>
          <a:off x="0" y="0"/>
          <a:ext cx="0" cy="0"/>
          <a:chOff x="0" y="0"/>
          <a:chExt cx="0" cy="0"/>
        </a:xfrm>
      </p:grpSpPr>
      <p:pic>
        <p:nvPicPr>
          <p:cNvPr id="20" name="Google Shape;20;p4"/>
          <p:cNvPicPr preferRelativeResize="0"/>
          <p:nvPr/>
        </p:nvPicPr>
        <p:blipFill rotWithShape="1">
          <a:blip r:embed="rId2">
            <a:alphaModFix/>
          </a:blip>
          <a:srcRect/>
          <a:stretch/>
        </p:blipFill>
        <p:spPr>
          <a:xfrm>
            <a:off x="-9144" y="0"/>
            <a:ext cx="6878575" cy="914850"/>
          </a:xfrm>
          <a:prstGeom prst="rect">
            <a:avLst/>
          </a:prstGeom>
          <a:noFill/>
          <a:ln>
            <a:noFill/>
          </a:ln>
        </p:spPr>
      </p:pic>
      <p:sp>
        <p:nvSpPr>
          <p:cNvPr id="21" name="Google Shape;21;p4"/>
          <p:cNvSpPr txBox="1">
            <a:spLocks noGrp="1"/>
          </p:cNvSpPr>
          <p:nvPr>
            <p:ph type="title"/>
          </p:nvPr>
        </p:nvSpPr>
        <p:spPr>
          <a:xfrm>
            <a:off x="274325" y="1517888"/>
            <a:ext cx="8520600" cy="4557600"/>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SzPts val="2200"/>
              <a:buFont typeface="Calibri"/>
              <a:buNone/>
              <a:defRPr sz="2200">
                <a:latin typeface="Calibri"/>
                <a:ea typeface="Calibri"/>
                <a:cs typeface="Calibri"/>
                <a:sym typeface="Calibri"/>
              </a:defRPr>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22" name="Google Shape;22;p4"/>
          <p:cNvSpPr txBox="1">
            <a:spLocks noGrp="1"/>
          </p:cNvSpPr>
          <p:nvPr>
            <p:ph type="sldNum" idx="12"/>
          </p:nvPr>
        </p:nvSpPr>
        <p:spPr>
          <a:xfrm>
            <a:off x="193733" y="6217622"/>
            <a:ext cx="548700" cy="5247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23" name="Google Shape;23;p4"/>
          <p:cNvPicPr preferRelativeResize="0"/>
          <p:nvPr/>
        </p:nvPicPr>
        <p:blipFill rotWithShape="1">
          <a:blip r:embed="rId3">
            <a:alphaModFix/>
          </a:blip>
          <a:srcRect/>
          <a:stretch/>
        </p:blipFill>
        <p:spPr>
          <a:xfrm>
            <a:off x="7826650" y="6118275"/>
            <a:ext cx="857250" cy="428625"/>
          </a:xfrm>
          <a:prstGeom prst="rect">
            <a:avLst/>
          </a:prstGeom>
          <a:noFill/>
          <a:ln>
            <a:noFill/>
          </a:ln>
        </p:spPr>
      </p:pic>
      <p:sp>
        <p:nvSpPr>
          <p:cNvPr id="24" name="Google Shape;24;p4"/>
          <p:cNvSpPr txBox="1">
            <a:spLocks noGrp="1"/>
          </p:cNvSpPr>
          <p:nvPr>
            <p:ph type="title" idx="2"/>
          </p:nvPr>
        </p:nvSpPr>
        <p:spPr>
          <a:xfrm>
            <a:off x="274320" y="0"/>
            <a:ext cx="8388300" cy="1122300"/>
          </a:xfrm>
          <a:prstGeom prst="rect">
            <a:avLst/>
          </a:prstGeom>
          <a:noFill/>
          <a:ln>
            <a:noFill/>
          </a:ln>
        </p:spPr>
        <p:txBody>
          <a:bodyPr spcFirstLastPara="1" wrap="square" lIns="0" tIns="0" rIns="0" bIns="0" anchor="ctr" anchorCtr="0">
            <a:normAutofit/>
          </a:bodyPr>
          <a:lstStyle>
            <a:lvl1pPr lvl="0" algn="l">
              <a:lnSpc>
                <a:spcPct val="90000"/>
              </a:lnSpc>
              <a:spcBef>
                <a:spcPts val="0"/>
              </a:spcBef>
              <a:spcAft>
                <a:spcPts val="0"/>
              </a:spcAft>
              <a:buClr>
                <a:srgbClr val="FFFFFF"/>
              </a:buClr>
              <a:buSzPts val="2400"/>
              <a:buFont typeface="Rockwell"/>
              <a:buNone/>
              <a:defRPr sz="2400">
                <a:solidFill>
                  <a:srgbClr val="FFFFFF"/>
                </a:solidFill>
                <a:latin typeface="Rockwell"/>
                <a:ea typeface="Rockwell"/>
                <a:cs typeface="Rockwell"/>
                <a:sym typeface="Rockwell"/>
              </a:defRPr>
            </a:lvl1pPr>
            <a:lvl2pPr lvl="1" algn="l">
              <a:lnSpc>
                <a:spcPct val="100000"/>
              </a:lnSpc>
              <a:spcBef>
                <a:spcPts val="0"/>
              </a:spcBef>
              <a:spcAft>
                <a:spcPts val="0"/>
              </a:spcAft>
              <a:buSzPts val="3600"/>
              <a:buNone/>
              <a:defRPr sz="3600"/>
            </a:lvl2pPr>
            <a:lvl3pPr lvl="2" algn="l">
              <a:lnSpc>
                <a:spcPct val="100000"/>
              </a:lnSpc>
              <a:spcBef>
                <a:spcPts val="0"/>
              </a:spcBef>
              <a:spcAft>
                <a:spcPts val="0"/>
              </a:spcAft>
              <a:buSzPts val="3600"/>
              <a:buNone/>
              <a:defRPr sz="3600"/>
            </a:lvl3pPr>
            <a:lvl4pPr lvl="3" algn="l">
              <a:lnSpc>
                <a:spcPct val="100000"/>
              </a:lnSpc>
              <a:spcBef>
                <a:spcPts val="0"/>
              </a:spcBef>
              <a:spcAft>
                <a:spcPts val="0"/>
              </a:spcAft>
              <a:buSzPts val="3600"/>
              <a:buNone/>
              <a:defRPr sz="3600"/>
            </a:lvl4pPr>
            <a:lvl5pPr lvl="4" algn="l">
              <a:lnSpc>
                <a:spcPct val="100000"/>
              </a:lnSpc>
              <a:spcBef>
                <a:spcPts val="0"/>
              </a:spcBef>
              <a:spcAft>
                <a:spcPts val="0"/>
              </a:spcAft>
              <a:buSzPts val="3600"/>
              <a:buNone/>
              <a:defRPr sz="3600"/>
            </a:lvl5pPr>
            <a:lvl6pPr lvl="5" algn="l">
              <a:lnSpc>
                <a:spcPct val="100000"/>
              </a:lnSpc>
              <a:spcBef>
                <a:spcPts val="0"/>
              </a:spcBef>
              <a:spcAft>
                <a:spcPts val="0"/>
              </a:spcAft>
              <a:buSzPts val="3600"/>
              <a:buNone/>
              <a:defRPr sz="3600"/>
            </a:lvl6pPr>
            <a:lvl7pPr lvl="6" algn="l">
              <a:lnSpc>
                <a:spcPct val="100000"/>
              </a:lnSpc>
              <a:spcBef>
                <a:spcPts val="0"/>
              </a:spcBef>
              <a:spcAft>
                <a:spcPts val="0"/>
              </a:spcAft>
              <a:buSzPts val="3600"/>
              <a:buNone/>
              <a:defRPr sz="3600"/>
            </a:lvl7pPr>
            <a:lvl8pPr lvl="7" algn="l">
              <a:lnSpc>
                <a:spcPct val="100000"/>
              </a:lnSpc>
              <a:spcBef>
                <a:spcPts val="0"/>
              </a:spcBef>
              <a:spcAft>
                <a:spcPts val="0"/>
              </a:spcAft>
              <a:buSzPts val="3600"/>
              <a:buNone/>
              <a:defRPr sz="3600"/>
            </a:lvl8pPr>
            <a:lvl9pPr lvl="8" algn="l">
              <a:lnSpc>
                <a:spcPct val="100000"/>
              </a:lnSpc>
              <a:spcBef>
                <a:spcPts val="0"/>
              </a:spcBef>
              <a:spcAft>
                <a:spcPts val="0"/>
              </a:spcAft>
              <a:buSzPts val="3600"/>
              <a:buNone/>
              <a:defRPr sz="3600"/>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179"/>
        <p:cNvGrpSpPr/>
        <p:nvPr/>
      </p:nvGrpSpPr>
      <p:grpSpPr>
        <a:xfrm>
          <a:off x="0" y="0"/>
          <a:ext cx="0" cy="0"/>
          <a:chOff x="0" y="0"/>
          <a:chExt cx="0" cy="0"/>
        </a:xfrm>
      </p:grpSpPr>
      <p:pic>
        <p:nvPicPr>
          <p:cNvPr id="180" name="Google Shape;180;p32"/>
          <p:cNvPicPr preferRelativeResize="0"/>
          <p:nvPr/>
        </p:nvPicPr>
        <p:blipFill rotWithShape="1">
          <a:blip r:embed="rId2">
            <a:alphaModFix/>
          </a:blip>
          <a:srcRect/>
          <a:stretch/>
        </p:blipFill>
        <p:spPr>
          <a:xfrm>
            <a:off x="0" y="0"/>
            <a:ext cx="9144000" cy="6858000"/>
          </a:xfrm>
          <a:prstGeom prst="rect">
            <a:avLst/>
          </a:prstGeom>
          <a:noFill/>
          <a:ln>
            <a:noFill/>
          </a:ln>
        </p:spPr>
      </p:pic>
      <p:sp>
        <p:nvSpPr>
          <p:cNvPr id="181" name="Google Shape;181;p32"/>
          <p:cNvSpPr txBox="1">
            <a:spLocks noGrp="1"/>
          </p:cNvSpPr>
          <p:nvPr>
            <p:ph type="ctrTitle"/>
          </p:nvPr>
        </p:nvSpPr>
        <p:spPr>
          <a:xfrm>
            <a:off x="685800" y="2595716"/>
            <a:ext cx="7772400" cy="23376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2" name="Google Shape;182;p32"/>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3"/>
        <p:cNvGrpSpPr/>
        <p:nvPr/>
      </p:nvGrpSpPr>
      <p:grpSpPr>
        <a:xfrm>
          <a:off x="0" y="0"/>
          <a:ext cx="0" cy="0"/>
          <a:chOff x="0" y="0"/>
          <a:chExt cx="0" cy="0"/>
        </a:xfrm>
      </p:grpSpPr>
      <p:sp>
        <p:nvSpPr>
          <p:cNvPr id="184" name="Google Shape;184;p33"/>
          <p:cNvSpPr txBox="1">
            <a:spLocks noGrp="1"/>
          </p:cNvSpPr>
          <p:nvPr>
            <p:ph type="title"/>
          </p:nvPr>
        </p:nvSpPr>
        <p:spPr>
          <a:xfrm>
            <a:off x="274325" y="1517888"/>
            <a:ext cx="8520600" cy="4557600"/>
          </a:xfrm>
          <a:prstGeom prst="rect">
            <a:avLst/>
          </a:prstGeom>
          <a:noFill/>
          <a:ln>
            <a:noFill/>
          </a:ln>
        </p:spPr>
        <p:txBody>
          <a:bodyPr spcFirstLastPara="1" wrap="square" lIns="0" tIns="0" rIns="0" bIns="0" anchor="t" anchorCtr="0">
            <a:normAutofit/>
          </a:bodyPr>
          <a:lstStyle>
            <a:lvl1pPr lvl="0" algn="l" rtl="0">
              <a:lnSpc>
                <a:spcPct val="90000"/>
              </a:lnSpc>
              <a:spcBef>
                <a:spcPts val="0"/>
              </a:spcBef>
              <a:spcAft>
                <a:spcPts val="0"/>
              </a:spcAft>
              <a:buSzPts val="2200"/>
              <a:buFont typeface="Calibri"/>
              <a:buNone/>
              <a:defRPr sz="2200">
                <a:latin typeface="Calibri"/>
                <a:ea typeface="Calibri"/>
                <a:cs typeface="Calibri"/>
                <a:sym typeface="Calibri"/>
              </a:defRPr>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185" name="Google Shape;185;p33"/>
          <p:cNvSpPr txBox="1">
            <a:spLocks noGrp="1"/>
          </p:cNvSpPr>
          <p:nvPr>
            <p:ph type="sldNum" idx="12"/>
          </p:nvPr>
        </p:nvSpPr>
        <p:spPr>
          <a:xfrm>
            <a:off x="193733" y="6217622"/>
            <a:ext cx="548700" cy="5247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186" name="Google Shape;186;p33"/>
          <p:cNvPicPr preferRelativeResize="0"/>
          <p:nvPr/>
        </p:nvPicPr>
        <p:blipFill rotWithShape="1">
          <a:blip r:embed="rId2">
            <a:alphaModFix/>
          </a:blip>
          <a:srcRect/>
          <a:stretch/>
        </p:blipFill>
        <p:spPr>
          <a:xfrm>
            <a:off x="7826650" y="6118275"/>
            <a:ext cx="1143000" cy="571500"/>
          </a:xfrm>
          <a:prstGeom prst="rect">
            <a:avLst/>
          </a:prstGeom>
          <a:noFill/>
          <a:ln>
            <a:noFill/>
          </a:ln>
        </p:spPr>
      </p:pic>
      <p:pic>
        <p:nvPicPr>
          <p:cNvPr id="187" name="Google Shape;187;p33"/>
          <p:cNvPicPr preferRelativeResize="0"/>
          <p:nvPr/>
        </p:nvPicPr>
        <p:blipFill rotWithShape="1">
          <a:blip r:embed="rId3">
            <a:alphaModFix/>
          </a:blip>
          <a:srcRect/>
          <a:stretch/>
        </p:blipFill>
        <p:spPr>
          <a:xfrm>
            <a:off x="-9144" y="0"/>
            <a:ext cx="9171431" cy="1192286"/>
          </a:xfrm>
          <a:prstGeom prst="rect">
            <a:avLst/>
          </a:prstGeom>
          <a:noFill/>
          <a:ln>
            <a:noFill/>
          </a:ln>
        </p:spPr>
      </p:pic>
      <p:sp>
        <p:nvSpPr>
          <p:cNvPr id="188" name="Google Shape;188;p33"/>
          <p:cNvSpPr txBox="1">
            <a:spLocks noGrp="1"/>
          </p:cNvSpPr>
          <p:nvPr>
            <p:ph type="title" idx="2"/>
          </p:nvPr>
        </p:nvSpPr>
        <p:spPr>
          <a:xfrm>
            <a:off x="274320" y="0"/>
            <a:ext cx="8388300" cy="1122300"/>
          </a:xfrm>
          <a:prstGeom prst="rect">
            <a:avLst/>
          </a:prstGeom>
          <a:noFill/>
          <a:ln>
            <a:noFill/>
          </a:ln>
        </p:spPr>
        <p:txBody>
          <a:bodyPr spcFirstLastPara="1" wrap="square" lIns="0" tIns="0" rIns="0" bIns="0" anchor="ctr" anchorCtr="0">
            <a:normAutofit/>
          </a:bodyPr>
          <a:lstStyle>
            <a:lvl1pPr lvl="0" algn="l" rtl="0">
              <a:lnSpc>
                <a:spcPct val="90000"/>
              </a:lnSpc>
              <a:spcBef>
                <a:spcPts val="0"/>
              </a:spcBef>
              <a:spcAft>
                <a:spcPts val="0"/>
              </a:spcAft>
              <a:buClr>
                <a:srgbClr val="FFFFFF"/>
              </a:buClr>
              <a:buSzPts val="2400"/>
              <a:buFont typeface="Rockwell"/>
              <a:buNone/>
              <a:defRPr sz="2400">
                <a:solidFill>
                  <a:srgbClr val="FFFFFF"/>
                </a:solidFill>
                <a:latin typeface="Rockwell"/>
                <a:ea typeface="Rockwell"/>
                <a:cs typeface="Rockwell"/>
                <a:sym typeface="Rockwell"/>
              </a:defRPr>
            </a:lvl1pPr>
            <a:lvl2pPr lvl="1" algn="l" rtl="0">
              <a:lnSpc>
                <a:spcPct val="100000"/>
              </a:lnSpc>
              <a:spcBef>
                <a:spcPts val="0"/>
              </a:spcBef>
              <a:spcAft>
                <a:spcPts val="0"/>
              </a:spcAft>
              <a:buSzPts val="3600"/>
              <a:buNone/>
              <a:defRPr sz="3600"/>
            </a:lvl2pPr>
            <a:lvl3pPr lvl="2" algn="l" rtl="0">
              <a:lnSpc>
                <a:spcPct val="100000"/>
              </a:lnSpc>
              <a:spcBef>
                <a:spcPts val="0"/>
              </a:spcBef>
              <a:spcAft>
                <a:spcPts val="0"/>
              </a:spcAft>
              <a:buSzPts val="3600"/>
              <a:buNone/>
              <a:defRPr sz="3600"/>
            </a:lvl3pPr>
            <a:lvl4pPr lvl="3" algn="l" rtl="0">
              <a:lnSpc>
                <a:spcPct val="100000"/>
              </a:lnSpc>
              <a:spcBef>
                <a:spcPts val="0"/>
              </a:spcBef>
              <a:spcAft>
                <a:spcPts val="0"/>
              </a:spcAft>
              <a:buSzPts val="3600"/>
              <a:buNone/>
              <a:defRPr sz="3600"/>
            </a:lvl4pPr>
            <a:lvl5pPr lvl="4" algn="l" rtl="0">
              <a:lnSpc>
                <a:spcPct val="100000"/>
              </a:lnSpc>
              <a:spcBef>
                <a:spcPts val="0"/>
              </a:spcBef>
              <a:spcAft>
                <a:spcPts val="0"/>
              </a:spcAft>
              <a:buSzPts val="3600"/>
              <a:buNone/>
              <a:defRPr sz="3600"/>
            </a:lvl5pPr>
            <a:lvl6pPr lvl="5" algn="l" rtl="0">
              <a:lnSpc>
                <a:spcPct val="100000"/>
              </a:lnSpc>
              <a:spcBef>
                <a:spcPts val="0"/>
              </a:spcBef>
              <a:spcAft>
                <a:spcPts val="0"/>
              </a:spcAft>
              <a:buSzPts val="3600"/>
              <a:buNone/>
              <a:defRPr sz="3600"/>
            </a:lvl6pPr>
            <a:lvl7pPr lvl="6" algn="l" rtl="0">
              <a:lnSpc>
                <a:spcPct val="100000"/>
              </a:lnSpc>
              <a:spcBef>
                <a:spcPts val="0"/>
              </a:spcBef>
              <a:spcAft>
                <a:spcPts val="0"/>
              </a:spcAft>
              <a:buSzPts val="3600"/>
              <a:buNone/>
              <a:defRPr sz="3600"/>
            </a:lvl7pPr>
            <a:lvl8pPr lvl="7" algn="l" rtl="0">
              <a:lnSpc>
                <a:spcPct val="100000"/>
              </a:lnSpc>
              <a:spcBef>
                <a:spcPts val="0"/>
              </a:spcBef>
              <a:spcAft>
                <a:spcPts val="0"/>
              </a:spcAft>
              <a:buSzPts val="3600"/>
              <a:buNone/>
              <a:defRPr sz="3600"/>
            </a:lvl8pPr>
            <a:lvl9pPr lvl="8" algn="l" rtl="0">
              <a:lnSpc>
                <a:spcPct val="100000"/>
              </a:lnSpc>
              <a:spcBef>
                <a:spcPts val="0"/>
              </a:spcBef>
              <a:spcAft>
                <a:spcPts val="0"/>
              </a:spcAft>
              <a:buSzPts val="3600"/>
              <a:buNone/>
              <a:defRPr sz="3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245193" y="254514"/>
            <a:ext cx="6081900" cy="756300"/>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7"/>
        <p:cNvGrpSpPr/>
        <p:nvPr/>
      </p:nvGrpSpPr>
      <p:grpSpPr>
        <a:xfrm>
          <a:off x="0" y="0"/>
          <a:ext cx="0" cy="0"/>
          <a:chOff x="0" y="0"/>
          <a:chExt cx="0" cy="0"/>
        </a:xfrm>
      </p:grpSpPr>
      <p:sp>
        <p:nvSpPr>
          <p:cNvPr id="28" name="Google Shape;28;p6"/>
          <p:cNvSpPr/>
          <p:nvPr/>
        </p:nvSpPr>
        <p:spPr>
          <a:xfrm>
            <a:off x="0" y="4675238"/>
            <a:ext cx="9144000" cy="2182800"/>
          </a:xfrm>
          <a:prstGeom prst="rect">
            <a:avLst/>
          </a:prstGeom>
          <a:gradFill>
            <a:gsLst>
              <a:gs pos="0">
                <a:schemeClr val="lt1"/>
              </a:gs>
              <a:gs pos="100000">
                <a:srgbClr val="00953A">
                  <a:alpha val="46274"/>
                </a:srgbClr>
              </a:gs>
            </a:gsLst>
            <a:lin ang="5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9" name="Google Shape;29;p6"/>
          <p:cNvSpPr txBox="1">
            <a:spLocks noGrp="1"/>
          </p:cNvSpPr>
          <p:nvPr>
            <p:ph type="ctrTitle"/>
          </p:nvPr>
        </p:nvSpPr>
        <p:spPr>
          <a:xfrm>
            <a:off x="685800" y="3236239"/>
            <a:ext cx="7772400" cy="12165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6"/>
          <p:cNvSpPr txBox="1">
            <a:spLocks noGrp="1"/>
          </p:cNvSpPr>
          <p:nvPr>
            <p:ph type="subTitle" idx="1"/>
          </p:nvPr>
        </p:nvSpPr>
        <p:spPr>
          <a:xfrm>
            <a:off x="685800" y="5073444"/>
            <a:ext cx="7772400" cy="10659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31" name="Google Shape;31;p6"/>
          <p:cNvPicPr preferRelativeResize="0"/>
          <p:nvPr/>
        </p:nvPicPr>
        <p:blipFill rotWithShape="1">
          <a:blip r:embed="rId2">
            <a:alphaModFix/>
          </a:blip>
          <a:srcRect/>
          <a:stretch/>
        </p:blipFill>
        <p:spPr>
          <a:xfrm>
            <a:off x="3165737" y="632706"/>
            <a:ext cx="2115879" cy="1322048"/>
          </a:xfrm>
          <a:prstGeom prst="rect">
            <a:avLst/>
          </a:prstGeom>
          <a:noFill/>
          <a:ln>
            <a:noFill/>
          </a:ln>
        </p:spPr>
      </p:pic>
      <p:cxnSp>
        <p:nvCxnSpPr>
          <p:cNvPr id="32" name="Google Shape;32;p6"/>
          <p:cNvCxnSpPr/>
          <p:nvPr/>
        </p:nvCxnSpPr>
        <p:spPr>
          <a:xfrm>
            <a:off x="685800" y="2772696"/>
            <a:ext cx="7801800" cy="0"/>
          </a:xfrm>
          <a:prstGeom prst="straightConnector1">
            <a:avLst/>
          </a:prstGeom>
          <a:noFill/>
          <a:ln w="19050" cap="flat" cmpd="sng">
            <a:solidFill>
              <a:srgbClr val="00953A"/>
            </a:solidFill>
            <a:prstDash val="solid"/>
            <a:miter lim="800000"/>
            <a:headEnd type="none" w="sm" len="sm"/>
            <a:tailEnd type="none" w="sm" len="sm"/>
          </a:ln>
        </p:spPr>
      </p:cxnSp>
      <p:sp>
        <p:nvSpPr>
          <p:cNvPr id="33" name="Google Shape;33;p6"/>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7"/>
          <p:cNvPicPr preferRelativeResize="0"/>
          <p:nvPr/>
        </p:nvPicPr>
        <p:blipFill rotWithShape="1">
          <a:blip r:embed="rId2">
            <a:alphaModFix/>
          </a:blip>
          <a:srcRect/>
          <a:stretch/>
        </p:blipFill>
        <p:spPr>
          <a:xfrm>
            <a:off x="1" y="0"/>
            <a:ext cx="6857996" cy="914400"/>
          </a:xfrm>
          <a:prstGeom prst="rect">
            <a:avLst/>
          </a:prstGeom>
          <a:noFill/>
          <a:ln>
            <a:noFill/>
          </a:ln>
        </p:spPr>
      </p:pic>
      <p:sp>
        <p:nvSpPr>
          <p:cNvPr id="36" name="Google Shape;36;p7"/>
          <p:cNvSpPr txBox="1">
            <a:spLocks noGrp="1"/>
          </p:cNvSpPr>
          <p:nvPr>
            <p:ph type="title"/>
          </p:nvPr>
        </p:nvSpPr>
        <p:spPr>
          <a:xfrm>
            <a:off x="1168811" y="420328"/>
            <a:ext cx="5158200" cy="590700"/>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7"/>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8" name="Google Shape;38;p7"/>
          <p:cNvPicPr preferRelativeResize="0"/>
          <p:nvPr/>
        </p:nvPicPr>
        <p:blipFill rotWithShape="1">
          <a:blip r:embed="rId3">
            <a:alphaModFix/>
          </a:blip>
          <a:srcRect/>
          <a:stretch/>
        </p:blipFill>
        <p:spPr>
          <a:xfrm>
            <a:off x="7772400" y="6172200"/>
            <a:ext cx="857250" cy="364439"/>
          </a:xfrm>
          <a:prstGeom prst="rect">
            <a:avLst/>
          </a:prstGeom>
          <a:noFill/>
          <a:ln>
            <a:noFill/>
          </a:ln>
        </p:spPr>
      </p:pic>
      <p:sp>
        <p:nvSpPr>
          <p:cNvPr id="39" name="Google Shape;39;p7"/>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40" name="Google Shape;40;p7"/>
          <p:cNvPicPr preferRelativeResize="0"/>
          <p:nvPr/>
        </p:nvPicPr>
        <p:blipFill rotWithShape="1">
          <a:blip r:embed="rId4">
            <a:alphaModFix/>
          </a:blip>
          <a:srcRect/>
          <a:stretch/>
        </p:blipFill>
        <p:spPr>
          <a:xfrm>
            <a:off x="117219" y="41458"/>
            <a:ext cx="700780" cy="80135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8"/>
          <p:cNvPicPr preferRelativeResize="0"/>
          <p:nvPr/>
        </p:nvPicPr>
        <p:blipFill rotWithShape="1">
          <a:blip r:embed="rId2">
            <a:alphaModFix/>
          </a:blip>
          <a:srcRect/>
          <a:stretch/>
        </p:blipFill>
        <p:spPr>
          <a:xfrm>
            <a:off x="1" y="0"/>
            <a:ext cx="6857996" cy="914399"/>
          </a:xfrm>
          <a:prstGeom prst="rect">
            <a:avLst/>
          </a:prstGeom>
          <a:noFill/>
          <a:ln>
            <a:noFill/>
          </a:ln>
        </p:spPr>
      </p:pic>
      <p:sp>
        <p:nvSpPr>
          <p:cNvPr id="43" name="Google Shape;43;p8"/>
          <p:cNvSpPr txBox="1">
            <a:spLocks noGrp="1"/>
          </p:cNvSpPr>
          <p:nvPr>
            <p:ph type="title"/>
          </p:nvPr>
        </p:nvSpPr>
        <p:spPr>
          <a:xfrm>
            <a:off x="1168811" y="420328"/>
            <a:ext cx="5158200" cy="590700"/>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8"/>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5" name="Google Shape;45;p8"/>
          <p:cNvPicPr preferRelativeResize="0"/>
          <p:nvPr/>
        </p:nvPicPr>
        <p:blipFill rotWithShape="1">
          <a:blip r:embed="rId3">
            <a:alphaModFix/>
          </a:blip>
          <a:srcRect/>
          <a:stretch/>
        </p:blipFill>
        <p:spPr>
          <a:xfrm>
            <a:off x="7772400" y="6172200"/>
            <a:ext cx="857250" cy="364439"/>
          </a:xfrm>
          <a:prstGeom prst="rect">
            <a:avLst/>
          </a:prstGeom>
          <a:noFill/>
          <a:ln>
            <a:noFill/>
          </a:ln>
        </p:spPr>
      </p:pic>
      <p:sp>
        <p:nvSpPr>
          <p:cNvPr id="46" name="Google Shape;46;p8"/>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47" name="Google Shape;47;p8"/>
          <p:cNvPicPr preferRelativeResize="0"/>
          <p:nvPr/>
        </p:nvPicPr>
        <p:blipFill rotWithShape="1">
          <a:blip r:embed="rId4">
            <a:alphaModFix/>
          </a:blip>
          <a:srcRect/>
          <a:stretch/>
        </p:blipFill>
        <p:spPr>
          <a:xfrm>
            <a:off x="117219" y="41458"/>
            <a:ext cx="700780" cy="801354"/>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9"/>
          <p:cNvPicPr preferRelativeResize="0"/>
          <p:nvPr/>
        </p:nvPicPr>
        <p:blipFill rotWithShape="1">
          <a:blip r:embed="rId2">
            <a:alphaModFix/>
          </a:blip>
          <a:srcRect/>
          <a:stretch/>
        </p:blipFill>
        <p:spPr>
          <a:xfrm>
            <a:off x="1" y="0"/>
            <a:ext cx="6857996" cy="914399"/>
          </a:xfrm>
          <a:prstGeom prst="rect">
            <a:avLst/>
          </a:prstGeom>
          <a:noFill/>
          <a:ln>
            <a:noFill/>
          </a:ln>
        </p:spPr>
      </p:pic>
      <p:sp>
        <p:nvSpPr>
          <p:cNvPr id="50" name="Google Shape;50;p9"/>
          <p:cNvSpPr txBox="1">
            <a:spLocks noGrp="1"/>
          </p:cNvSpPr>
          <p:nvPr>
            <p:ph type="title"/>
          </p:nvPr>
        </p:nvSpPr>
        <p:spPr>
          <a:xfrm>
            <a:off x="1168811" y="420328"/>
            <a:ext cx="5158200" cy="590700"/>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9"/>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9"/>
          <p:cNvPicPr preferRelativeResize="0"/>
          <p:nvPr/>
        </p:nvPicPr>
        <p:blipFill rotWithShape="1">
          <a:blip r:embed="rId3">
            <a:alphaModFix/>
          </a:blip>
          <a:srcRect/>
          <a:stretch/>
        </p:blipFill>
        <p:spPr>
          <a:xfrm>
            <a:off x="7772400" y="6172200"/>
            <a:ext cx="857250" cy="364439"/>
          </a:xfrm>
          <a:prstGeom prst="rect">
            <a:avLst/>
          </a:prstGeom>
          <a:noFill/>
          <a:ln>
            <a:noFill/>
          </a:ln>
        </p:spPr>
      </p:pic>
      <p:sp>
        <p:nvSpPr>
          <p:cNvPr id="53" name="Google Shape;53;p9"/>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54" name="Google Shape;54;p9"/>
          <p:cNvPicPr preferRelativeResize="0"/>
          <p:nvPr/>
        </p:nvPicPr>
        <p:blipFill rotWithShape="1">
          <a:blip r:embed="rId4">
            <a:alphaModFix/>
          </a:blip>
          <a:srcRect/>
          <a:stretch/>
        </p:blipFill>
        <p:spPr>
          <a:xfrm>
            <a:off x="117219" y="41458"/>
            <a:ext cx="700780" cy="801354"/>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10"/>
          <p:cNvPicPr preferRelativeResize="0"/>
          <p:nvPr/>
        </p:nvPicPr>
        <p:blipFill rotWithShape="1">
          <a:blip r:embed="rId2">
            <a:alphaModFix/>
          </a:blip>
          <a:srcRect/>
          <a:stretch/>
        </p:blipFill>
        <p:spPr>
          <a:xfrm>
            <a:off x="1" y="0"/>
            <a:ext cx="6857996" cy="914399"/>
          </a:xfrm>
          <a:prstGeom prst="rect">
            <a:avLst/>
          </a:prstGeom>
          <a:noFill/>
          <a:ln>
            <a:noFill/>
          </a:ln>
        </p:spPr>
      </p:pic>
      <p:sp>
        <p:nvSpPr>
          <p:cNvPr id="57" name="Google Shape;57;p10"/>
          <p:cNvSpPr txBox="1">
            <a:spLocks noGrp="1"/>
          </p:cNvSpPr>
          <p:nvPr>
            <p:ph type="title"/>
          </p:nvPr>
        </p:nvSpPr>
        <p:spPr>
          <a:xfrm>
            <a:off x="1168811" y="420328"/>
            <a:ext cx="5158200" cy="590700"/>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10"/>
          <p:cNvSpPr txBox="1">
            <a:spLocks noGrp="1"/>
          </p:cNvSpPr>
          <p:nvPr>
            <p:ph type="body" idx="1"/>
          </p:nvPr>
        </p:nvSpPr>
        <p:spPr>
          <a:xfrm>
            <a:off x="628650" y="1463040"/>
            <a:ext cx="7886700" cy="4640700"/>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9" name="Google Shape;59;p10"/>
          <p:cNvPicPr preferRelativeResize="0"/>
          <p:nvPr/>
        </p:nvPicPr>
        <p:blipFill rotWithShape="1">
          <a:blip r:embed="rId3">
            <a:alphaModFix/>
          </a:blip>
          <a:srcRect/>
          <a:stretch/>
        </p:blipFill>
        <p:spPr>
          <a:xfrm>
            <a:off x="7772400" y="6172200"/>
            <a:ext cx="857250" cy="364439"/>
          </a:xfrm>
          <a:prstGeom prst="rect">
            <a:avLst/>
          </a:prstGeom>
          <a:noFill/>
          <a:ln>
            <a:noFill/>
          </a:ln>
        </p:spPr>
      </p:pic>
      <p:sp>
        <p:nvSpPr>
          <p:cNvPr id="60" name="Google Shape;60;p10"/>
          <p:cNvSpPr txBox="1">
            <a:spLocks noGrp="1"/>
          </p:cNvSpPr>
          <p:nvPr>
            <p:ph type="sldNum" idx="12"/>
          </p:nvPr>
        </p:nvSpPr>
        <p:spPr>
          <a:xfrm>
            <a:off x="223071" y="6427018"/>
            <a:ext cx="2057400" cy="365100"/>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600"/>
              <a:buFont typeface="Arial"/>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pic>
        <p:nvPicPr>
          <p:cNvPr id="61" name="Google Shape;61;p10"/>
          <p:cNvPicPr preferRelativeResize="0"/>
          <p:nvPr/>
        </p:nvPicPr>
        <p:blipFill rotWithShape="1">
          <a:blip r:embed="rId4">
            <a:alphaModFix/>
          </a:blip>
          <a:srcRect/>
          <a:stretch/>
        </p:blipFill>
        <p:spPr>
          <a:xfrm>
            <a:off x="117219" y="41458"/>
            <a:ext cx="700780" cy="80135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365126"/>
            <a:ext cx="7886700"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628650" y="1825625"/>
            <a:ext cx="7886700" cy="4351200"/>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sldNum" idx="12"/>
          </p:nvPr>
        </p:nvSpPr>
        <p:spPr>
          <a:xfrm>
            <a:off x="245193" y="6360652"/>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8"/>
        <p:cNvGrpSpPr/>
        <p:nvPr/>
      </p:nvGrpSpPr>
      <p:grpSpPr>
        <a:xfrm>
          <a:off x="0" y="0"/>
          <a:ext cx="0" cy="0"/>
          <a:chOff x="0" y="0"/>
          <a:chExt cx="0" cy="0"/>
        </a:xfrm>
      </p:grpSpPr>
      <p:sp>
        <p:nvSpPr>
          <p:cNvPr id="99" name="Google Shape;99;p18"/>
          <p:cNvSpPr txBox="1">
            <a:spLocks noGrp="1"/>
          </p:cNvSpPr>
          <p:nvPr>
            <p:ph type="title"/>
          </p:nvPr>
        </p:nvSpPr>
        <p:spPr>
          <a:xfrm>
            <a:off x="628650" y="365126"/>
            <a:ext cx="7886700"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0" name="Google Shape;100;p18"/>
          <p:cNvSpPr txBox="1">
            <a:spLocks noGrp="1"/>
          </p:cNvSpPr>
          <p:nvPr>
            <p:ph type="body" idx="1"/>
          </p:nvPr>
        </p:nvSpPr>
        <p:spPr>
          <a:xfrm>
            <a:off x="628650" y="1825625"/>
            <a:ext cx="7886700" cy="4351200"/>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01" name="Google Shape;101;p18"/>
          <p:cNvSpPr txBox="1">
            <a:spLocks noGrp="1"/>
          </p:cNvSpPr>
          <p:nvPr>
            <p:ph type="sldNum" idx="12"/>
          </p:nvPr>
        </p:nvSpPr>
        <p:spPr>
          <a:xfrm>
            <a:off x="245193" y="6360652"/>
            <a:ext cx="2057400" cy="3651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18.xml"/><Relationship Id="rId5" Type="http://schemas.openxmlformats.org/officeDocument/2006/relationships/image" Target="../media/image18.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hyperlink" Target="mailto:bartlett_k@cde.state.co.us" TargetMode="External"/><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hyperlink" Target="mailto:kaleda_s@cde.state.co.us" TargetMode="External"/><Relationship Id="rId5" Type="http://schemas.openxmlformats.org/officeDocument/2006/relationships/hyperlink" Target="mailto:austin_j@cde.state.co.us" TargetMode="External"/><Relationship Id="rId4" Type="http://schemas.openxmlformats.org/officeDocument/2006/relationships/hyperlink" Target="mailto:mohajeri-nelson_n@cde.state.co.us"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cde.state.co.us/fedprograms/regionalcontactspage" TargetMode="External"/><Relationship Id="rId13" Type="http://schemas.openxmlformats.org/officeDocument/2006/relationships/hyperlink" Target="mailto:hickman_n@cde.state.co.us" TargetMode="External"/><Relationship Id="rId18" Type="http://schemas.openxmlformats.org/officeDocument/2006/relationships/hyperlink" Target="mailto:wilson_s@cde.state.co.us" TargetMode="External"/><Relationship Id="rId26" Type="http://schemas.openxmlformats.org/officeDocument/2006/relationships/hyperlink" Target="mailto:morris_h@cde.state.co.us" TargetMode="External"/><Relationship Id="rId3" Type="http://schemas.openxmlformats.org/officeDocument/2006/relationships/hyperlink" Target="mailto:Lastname_Firstinitial@cde.state.co.us" TargetMode="External"/><Relationship Id="rId21" Type="http://schemas.openxmlformats.org/officeDocument/2006/relationships/hyperlink" Target="mailto:Bartlett_k@cde.state.co.us" TargetMode="External"/><Relationship Id="rId7" Type="http://schemas.openxmlformats.org/officeDocument/2006/relationships/hyperlink" Target="mailto:negley_t@cde.state.co.us" TargetMode="External"/><Relationship Id="rId12" Type="http://schemas.openxmlformats.org/officeDocument/2006/relationships/hyperlink" Target="mailto:temple_r@cde.state.co.us" TargetMode="External"/><Relationship Id="rId17" Type="http://schemas.openxmlformats.org/officeDocument/2006/relationships/hyperlink" Target="mailto:boylan_k@cde.state.co.us" TargetMode="External"/><Relationship Id="rId25" Type="http://schemas.openxmlformats.org/officeDocument/2006/relationships/hyperlink" Target="mailto:parsley_b@cde.state.co.us" TargetMode="External"/><Relationship Id="rId2" Type="http://schemas.openxmlformats.org/officeDocument/2006/relationships/notesSlide" Target="../notesSlides/notesSlide13.xml"/><Relationship Id="rId16" Type="http://schemas.openxmlformats.org/officeDocument/2006/relationships/hyperlink" Target="mailto:schelke_j@cde.state.co.us" TargetMode="External"/><Relationship Id="rId20" Type="http://schemas.openxmlformats.org/officeDocument/2006/relationships/hyperlink" Target="mailto:owens_m@cde.state.co.us" TargetMode="External"/><Relationship Id="rId29" Type="http://schemas.openxmlformats.org/officeDocument/2006/relationships/hyperlink" Target="mailto:collins_d@cde.state.co.us" TargetMode="External"/><Relationship Id="rId1" Type="http://schemas.openxmlformats.org/officeDocument/2006/relationships/slideLayout" Target="../slideLayouts/slideLayout18.xml"/><Relationship Id="rId6" Type="http://schemas.openxmlformats.org/officeDocument/2006/relationships/hyperlink" Target="mailto:giessinger_t@cde.state.co.us" TargetMode="External"/><Relationship Id="rId11" Type="http://schemas.openxmlformats.org/officeDocument/2006/relationships/hyperlink" Target="mailto:bixler_k@cde.state.co.us" TargetMode="External"/><Relationship Id="rId24" Type="http://schemas.openxmlformats.org/officeDocument/2006/relationships/hyperlink" Target="mailto:Kaleda_s@cde.state.co.us" TargetMode="External"/><Relationship Id="rId5" Type="http://schemas.openxmlformats.org/officeDocument/2006/relationships/hyperlink" Target="mailto:meushaw_l@cde.state.co.us" TargetMode="External"/><Relationship Id="rId15" Type="http://schemas.openxmlformats.org/officeDocument/2006/relationships/hyperlink" Target="mailto:crumley_k@cde.state.co.us" TargetMode="External"/><Relationship Id="rId23" Type="http://schemas.openxmlformats.org/officeDocument/2006/relationships/hyperlink" Target="mailto:Hawkins_r@cde.state.co.us" TargetMode="External"/><Relationship Id="rId28" Type="http://schemas.openxmlformats.org/officeDocument/2006/relationships/hyperlink" Target="mailto:hagemann_w@cde.state.co.us" TargetMode="External"/><Relationship Id="rId10" Type="http://schemas.openxmlformats.org/officeDocument/2006/relationships/hyperlink" Target="mailto:byrd_e@cde.state.co.us" TargetMode="External"/><Relationship Id="rId19" Type="http://schemas.openxmlformats.org/officeDocument/2006/relationships/hyperlink" Target="mailto:shen_m@cde.state.co.us" TargetMode="External"/><Relationship Id="rId4" Type="http://schemas.openxmlformats.org/officeDocument/2006/relationships/hyperlink" Target="mailto:mohajeri-nelson_n@cde.state.co.us" TargetMode="External"/><Relationship Id="rId9" Type="http://schemas.openxmlformats.org/officeDocument/2006/relationships/hyperlink" Target="mailto:wisner_k@cde.state.co.us" TargetMode="External"/><Relationship Id="rId14" Type="http://schemas.openxmlformats.org/officeDocument/2006/relationships/hyperlink" Target="mailto:Wilson_s@cde.state.co.us" TargetMode="External"/><Relationship Id="rId22" Type="http://schemas.openxmlformats.org/officeDocument/2006/relationships/hyperlink" Target="mailto:Austin_j@cde.state.co.us" TargetMode="External"/><Relationship Id="rId27" Type="http://schemas.openxmlformats.org/officeDocument/2006/relationships/hyperlink" Target="mailto:jones_kristina@cde.state.co.us" TargetMode="External"/><Relationship Id="rId30" Type="http://schemas.openxmlformats.org/officeDocument/2006/relationships/hyperlink" Target="mailto:prael_m@cde.state.co.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state.co.us/caresact/esser1/rapidrequest"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1"/>
          <p:cNvSpPr txBox="1">
            <a:spLocks noGrp="1"/>
          </p:cNvSpPr>
          <p:nvPr>
            <p:ph type="ctrTitle"/>
          </p:nvPr>
        </p:nvSpPr>
        <p:spPr>
          <a:xfrm>
            <a:off x="1657350" y="3284430"/>
            <a:ext cx="5829300" cy="912442"/>
          </a:xfrm>
          <a:prstGeom prst="rect">
            <a:avLst/>
          </a:prstGeom>
          <a:noFill/>
          <a:ln>
            <a:noFill/>
          </a:ln>
        </p:spPr>
        <p:txBody>
          <a:bodyPr spcFirstLastPara="1" wrap="square" lIns="68569" tIns="34275" rIns="68569" bIns="34275" anchor="t" anchorCtr="0">
            <a:noAutofit/>
          </a:bodyPr>
          <a:lstStyle/>
          <a:p>
            <a:r>
              <a:rPr lang="en-US"/>
              <a:t>CDE Office Hours</a:t>
            </a:r>
            <a:endParaRPr/>
          </a:p>
        </p:txBody>
      </p:sp>
      <p:sp>
        <p:nvSpPr>
          <p:cNvPr id="77" name="Google Shape;77;p11"/>
          <p:cNvSpPr txBox="1">
            <a:spLocks noGrp="1"/>
          </p:cNvSpPr>
          <p:nvPr>
            <p:ph type="subTitle" idx="1"/>
          </p:nvPr>
        </p:nvSpPr>
        <p:spPr>
          <a:xfrm>
            <a:off x="1657350" y="4662334"/>
            <a:ext cx="5829300" cy="799444"/>
          </a:xfrm>
          <a:prstGeom prst="rect">
            <a:avLst/>
          </a:prstGeom>
          <a:noFill/>
          <a:ln>
            <a:noFill/>
          </a:ln>
        </p:spPr>
        <p:txBody>
          <a:bodyPr spcFirstLastPara="1" wrap="square" lIns="68569" tIns="34275" rIns="68569" bIns="34275" anchor="t" anchorCtr="0">
            <a:noAutofit/>
          </a:bodyPr>
          <a:lstStyle/>
          <a:p>
            <a:pPr marL="0" indent="0">
              <a:spcBef>
                <a:spcPts val="0"/>
              </a:spcBef>
            </a:pPr>
            <a:r>
              <a:rPr lang="en-US" dirty="0"/>
              <a:t>September 22, 2022</a:t>
            </a:r>
            <a:endParaRPr dirty="0"/>
          </a:p>
        </p:txBody>
      </p:sp>
      <p:sp>
        <p:nvSpPr>
          <p:cNvPr id="78" name="Google Shape;78;p11"/>
          <p:cNvSpPr txBox="1">
            <a:spLocks noGrp="1"/>
          </p:cNvSpPr>
          <p:nvPr>
            <p:ph type="sldNum" idx="12"/>
          </p:nvPr>
        </p:nvSpPr>
        <p:spPr>
          <a:xfrm>
            <a:off x="1310303" y="5677515"/>
            <a:ext cx="1543050" cy="273844"/>
          </a:xfrm>
          <a:prstGeom prst="rect">
            <a:avLst/>
          </a:prstGeom>
          <a:noFill/>
          <a:ln>
            <a:noFill/>
          </a:ln>
        </p:spPr>
        <p:txBody>
          <a:bodyPr spcFirstLastPara="1" wrap="square" lIns="68569" tIns="34275" rIns="68569" bIns="34275" anchor="t" anchorCtr="0">
            <a:noAutofit/>
          </a:bodyPr>
          <a:lstStyle/>
          <a:p>
            <a:pPr>
              <a:buSzPts val="1200"/>
            </a:pPr>
            <a:fld id="{00000000-1234-1234-1234-123412341234}" type="slidenum">
              <a:rPr lang="en-US"/>
              <a:pPr>
                <a:buSzPts val="1200"/>
              </a:pPr>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42"/>
          <p:cNvSpPr txBox="1">
            <a:spLocks noGrp="1"/>
          </p:cNvSpPr>
          <p:nvPr>
            <p:ph type="title"/>
          </p:nvPr>
        </p:nvSpPr>
        <p:spPr>
          <a:xfrm>
            <a:off x="245193" y="254514"/>
            <a:ext cx="6081900" cy="7563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latin typeface="Rockwell"/>
                <a:ea typeface="Rockwell"/>
                <a:cs typeface="Rockwell"/>
                <a:sym typeface="Rockwell"/>
              </a:rPr>
              <a:t>What else do I need to know?</a:t>
            </a:r>
            <a:endParaRPr>
              <a:latin typeface="Rockwell"/>
              <a:ea typeface="Rockwell"/>
              <a:cs typeface="Rockwell"/>
              <a:sym typeface="Rockwell"/>
            </a:endParaRPr>
          </a:p>
        </p:txBody>
      </p:sp>
      <p:sp>
        <p:nvSpPr>
          <p:cNvPr id="245" name="Google Shape;245;p42"/>
          <p:cNvSpPr txBox="1"/>
          <p:nvPr/>
        </p:nvSpPr>
        <p:spPr>
          <a:xfrm>
            <a:off x="307075" y="1189900"/>
            <a:ext cx="8352300" cy="6141600"/>
          </a:xfrm>
          <a:prstGeom prst="rect">
            <a:avLst/>
          </a:prstGeom>
          <a:noFill/>
          <a:ln>
            <a:noFill/>
          </a:ln>
        </p:spPr>
        <p:txBody>
          <a:bodyPr spcFirstLastPara="1" wrap="square" lIns="91425" tIns="91425" rIns="91425" bIns="91425" anchor="t" anchorCtr="0">
            <a:spAutoFit/>
          </a:bodyPr>
          <a:lstStyle/>
          <a:p>
            <a:pPr marL="457200" lvl="0" indent="-400050" algn="l" rtl="0">
              <a:spcBef>
                <a:spcPts val="0"/>
              </a:spcBef>
              <a:spcAft>
                <a:spcPts val="0"/>
              </a:spcAft>
              <a:buSzPts val="2700"/>
              <a:buFont typeface="Calibri"/>
              <a:buChar char="●"/>
            </a:pPr>
            <a:r>
              <a:rPr lang="en" sz="2000">
                <a:latin typeface="Calibri"/>
                <a:ea typeface="Calibri"/>
                <a:cs typeface="Calibri"/>
                <a:sym typeface="Calibri"/>
              </a:rPr>
              <a:t>Requesting Reimbursement</a:t>
            </a:r>
            <a:endParaRPr sz="2000">
              <a:latin typeface="Calibri"/>
              <a:ea typeface="Calibri"/>
              <a:cs typeface="Calibri"/>
              <a:sym typeface="Calibri"/>
            </a:endParaRPr>
          </a:p>
          <a:p>
            <a:pPr marL="914400" lvl="1" indent="-355600" algn="l" rtl="0">
              <a:spcBef>
                <a:spcPts val="0"/>
              </a:spcBef>
              <a:spcAft>
                <a:spcPts val="0"/>
              </a:spcAft>
              <a:buSzPts val="2000"/>
              <a:buFont typeface="Calibri"/>
              <a:buChar char="○"/>
            </a:pPr>
            <a:r>
              <a:rPr lang="en" sz="2000">
                <a:latin typeface="Calibri"/>
                <a:ea typeface="Calibri"/>
                <a:cs typeface="Calibri"/>
                <a:sym typeface="Calibri"/>
              </a:rPr>
              <a:t>Funds awarded through the ESSER I Rapid Request will come to grantees via a separate Grant Award Letter and grant code 4448, after which the applicant will have to submit a Request for Funds Form to receive the funds by NOVEMBER 15.  Choose this link from the RFF Webpage:    </a:t>
            </a:r>
            <a:endParaRPr sz="2000">
              <a:latin typeface="Calibri"/>
              <a:ea typeface="Calibri"/>
              <a:cs typeface="Calibri"/>
              <a:sym typeface="Calibri"/>
            </a:endParaRPr>
          </a:p>
          <a:p>
            <a:pPr marL="914400" lvl="0" indent="0" algn="l" rtl="0">
              <a:spcBef>
                <a:spcPts val="0"/>
              </a:spcBef>
              <a:spcAft>
                <a:spcPts val="0"/>
              </a:spcAft>
              <a:buNone/>
            </a:pPr>
            <a:endParaRPr sz="2000">
              <a:latin typeface="Calibri"/>
              <a:ea typeface="Calibri"/>
              <a:cs typeface="Calibri"/>
              <a:sym typeface="Calibri"/>
            </a:endParaRPr>
          </a:p>
          <a:p>
            <a:pPr marL="914400" lvl="1" indent="-355600" algn="l" rtl="0">
              <a:spcBef>
                <a:spcPts val="0"/>
              </a:spcBef>
              <a:spcAft>
                <a:spcPts val="0"/>
              </a:spcAft>
              <a:buSzPts val="2000"/>
              <a:buFont typeface="Calibri"/>
              <a:buChar char="○"/>
            </a:pPr>
            <a:r>
              <a:rPr lang="en" sz="2000">
                <a:latin typeface="Calibri"/>
                <a:ea typeface="Calibri"/>
                <a:cs typeface="Calibri"/>
                <a:sym typeface="Calibri"/>
              </a:rPr>
              <a:t>Choose ESSER I Rapid Request: </a:t>
            </a:r>
            <a:endParaRPr sz="2000">
              <a:latin typeface="Calibri"/>
              <a:ea typeface="Calibri"/>
              <a:cs typeface="Calibri"/>
              <a:sym typeface="Calibri"/>
            </a:endParaRPr>
          </a:p>
          <a:p>
            <a:pPr marL="0" lvl="0" indent="0" algn="l" rtl="0">
              <a:spcBef>
                <a:spcPts val="0"/>
              </a:spcBef>
              <a:spcAft>
                <a:spcPts val="0"/>
              </a:spcAft>
              <a:buNone/>
            </a:pPr>
            <a:endParaRPr sz="2000">
              <a:latin typeface="Calibri"/>
              <a:ea typeface="Calibri"/>
              <a:cs typeface="Calibri"/>
              <a:sym typeface="Calibri"/>
            </a:endParaRPr>
          </a:p>
          <a:p>
            <a:pPr marL="0" lvl="0" indent="0" algn="l" rtl="0">
              <a:spcBef>
                <a:spcPts val="0"/>
              </a:spcBef>
              <a:spcAft>
                <a:spcPts val="0"/>
              </a:spcAft>
              <a:buNone/>
            </a:pPr>
            <a:endParaRPr sz="2000">
              <a:latin typeface="Calibri"/>
              <a:ea typeface="Calibri"/>
              <a:cs typeface="Calibri"/>
              <a:sym typeface="Calibri"/>
            </a:endParaRPr>
          </a:p>
          <a:p>
            <a:pPr marL="914400" lvl="1" indent="-355600" algn="l" rtl="0">
              <a:spcBef>
                <a:spcPts val="0"/>
              </a:spcBef>
              <a:spcAft>
                <a:spcPts val="0"/>
              </a:spcAft>
              <a:buSzPts val="2000"/>
              <a:buFont typeface="Calibri"/>
              <a:buChar char="○"/>
            </a:pPr>
            <a:r>
              <a:rPr lang="en" sz="2000">
                <a:latin typeface="Calibri"/>
                <a:ea typeface="Calibri"/>
                <a:cs typeface="Calibri"/>
                <a:sym typeface="Calibri"/>
              </a:rPr>
              <a:t>In addition, the supporting documentation for the expenditure MUST be submitted in the Request for Funds Form. This would include invoices, general ledger, payroll journal (if labor costs), etc.  Drop it here:  </a:t>
            </a:r>
            <a:endParaRPr sz="2000">
              <a:latin typeface="Calibri"/>
              <a:ea typeface="Calibri"/>
              <a:cs typeface="Calibri"/>
              <a:sym typeface="Calibri"/>
            </a:endParaRPr>
          </a:p>
          <a:p>
            <a:pPr marL="914400" lvl="0" indent="0" algn="l" rtl="0">
              <a:spcBef>
                <a:spcPts val="0"/>
              </a:spcBef>
              <a:spcAft>
                <a:spcPts val="0"/>
              </a:spcAft>
              <a:buNone/>
            </a:pPr>
            <a:endParaRPr sz="2000">
              <a:latin typeface="Calibri"/>
              <a:ea typeface="Calibri"/>
              <a:cs typeface="Calibri"/>
              <a:sym typeface="Calibri"/>
            </a:endParaRPr>
          </a:p>
          <a:p>
            <a:pPr marL="914400" lvl="1" indent="-355600" algn="l" rtl="0">
              <a:spcBef>
                <a:spcPts val="0"/>
              </a:spcBef>
              <a:spcAft>
                <a:spcPts val="0"/>
              </a:spcAft>
              <a:buSzPts val="2000"/>
              <a:buFont typeface="Calibri"/>
              <a:buChar char="○"/>
            </a:pPr>
            <a:r>
              <a:rPr lang="en" sz="2000">
                <a:latin typeface="Calibri"/>
                <a:ea typeface="Calibri"/>
                <a:cs typeface="Calibri"/>
                <a:sym typeface="Calibri"/>
              </a:rPr>
              <a:t>Please submit 1 RFF for all expenditures.</a:t>
            </a:r>
            <a:endParaRPr sz="2000">
              <a:latin typeface="Calibri"/>
              <a:ea typeface="Calibri"/>
              <a:cs typeface="Calibri"/>
              <a:sym typeface="Calibri"/>
            </a:endParaRPr>
          </a:p>
          <a:p>
            <a:pPr marL="0" lvl="0" indent="0" algn="l" rtl="0">
              <a:spcBef>
                <a:spcPts val="0"/>
              </a:spcBef>
              <a:spcAft>
                <a:spcPts val="0"/>
              </a:spcAft>
              <a:buNone/>
            </a:pPr>
            <a:endParaRPr sz="2000">
              <a:latin typeface="Calibri"/>
              <a:ea typeface="Calibri"/>
              <a:cs typeface="Calibri"/>
              <a:sym typeface="Calibri"/>
            </a:endParaRPr>
          </a:p>
          <a:p>
            <a:pPr marL="0" lvl="0" indent="0" algn="l" rtl="0">
              <a:spcBef>
                <a:spcPts val="0"/>
              </a:spcBef>
              <a:spcAft>
                <a:spcPts val="0"/>
              </a:spcAft>
              <a:buNone/>
            </a:pPr>
            <a:endParaRPr sz="2000">
              <a:latin typeface="Calibri"/>
              <a:ea typeface="Calibri"/>
              <a:cs typeface="Calibri"/>
              <a:sym typeface="Calibri"/>
            </a:endParaRPr>
          </a:p>
          <a:p>
            <a:pPr marL="0" lvl="0" indent="0" algn="l" rtl="0">
              <a:spcBef>
                <a:spcPts val="0"/>
              </a:spcBef>
              <a:spcAft>
                <a:spcPts val="0"/>
              </a:spcAft>
              <a:buNone/>
            </a:pPr>
            <a:endParaRPr sz="2000">
              <a:latin typeface="Calibri"/>
              <a:ea typeface="Calibri"/>
              <a:cs typeface="Calibri"/>
              <a:sym typeface="Calibri"/>
            </a:endParaRPr>
          </a:p>
        </p:txBody>
      </p:sp>
      <p:pic>
        <p:nvPicPr>
          <p:cNvPr id="246" name="Google Shape;246;p42" descr="On the Request for Funds Form, select Grant code 4448 - ESSER I Rapid Request."/>
          <p:cNvPicPr preferRelativeResize="0"/>
          <p:nvPr/>
        </p:nvPicPr>
        <p:blipFill>
          <a:blip r:embed="rId3">
            <a:alphaModFix/>
          </a:blip>
          <a:stretch>
            <a:fillRect/>
          </a:stretch>
        </p:blipFill>
        <p:spPr>
          <a:xfrm>
            <a:off x="1313575" y="3845000"/>
            <a:ext cx="7486650" cy="571500"/>
          </a:xfrm>
          <a:prstGeom prst="rect">
            <a:avLst/>
          </a:prstGeom>
          <a:noFill/>
          <a:ln>
            <a:noFill/>
          </a:ln>
        </p:spPr>
      </p:pic>
      <p:pic>
        <p:nvPicPr>
          <p:cNvPr id="247" name="Google Shape;247;p42">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2878436" y="2932550"/>
            <a:ext cx="2208613" cy="571500"/>
          </a:xfrm>
          <a:prstGeom prst="rect">
            <a:avLst/>
          </a:prstGeom>
          <a:noFill/>
          <a:ln>
            <a:noFill/>
          </a:ln>
        </p:spPr>
      </p:pic>
      <p:pic>
        <p:nvPicPr>
          <p:cNvPr id="248" name="Google Shape;248;p42">
            <a:extLst>
              <a:ext uri="{C183D7F6-B498-43B3-948B-1728B52AA6E4}">
                <adec:decorative xmlns:adec="http://schemas.microsoft.com/office/drawing/2017/decorative" val="1"/>
              </a:ext>
            </a:extLst>
          </p:cNvPr>
          <p:cNvPicPr preferRelativeResize="0"/>
          <p:nvPr/>
        </p:nvPicPr>
        <p:blipFill>
          <a:blip r:embed="rId5">
            <a:alphaModFix/>
          </a:blip>
          <a:stretch>
            <a:fillRect/>
          </a:stretch>
        </p:blipFill>
        <p:spPr>
          <a:xfrm>
            <a:off x="2150075" y="5425774"/>
            <a:ext cx="3296478" cy="5715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43"/>
          <p:cNvSpPr txBox="1">
            <a:spLocks noGrp="1"/>
          </p:cNvSpPr>
          <p:nvPr>
            <p:ph type="title"/>
          </p:nvPr>
        </p:nvSpPr>
        <p:spPr>
          <a:xfrm>
            <a:off x="245193" y="254514"/>
            <a:ext cx="6081900" cy="7563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latin typeface="Rockwell"/>
                <a:ea typeface="Rockwell"/>
                <a:cs typeface="Rockwell"/>
                <a:sym typeface="Rockwell"/>
              </a:rPr>
              <a:t>What else do I need to know?</a:t>
            </a:r>
            <a:endParaRPr>
              <a:latin typeface="Rockwell"/>
              <a:ea typeface="Rockwell"/>
              <a:cs typeface="Rockwell"/>
              <a:sym typeface="Rockwell"/>
            </a:endParaRPr>
          </a:p>
        </p:txBody>
      </p:sp>
      <p:sp>
        <p:nvSpPr>
          <p:cNvPr id="254" name="Google Shape;254;p43"/>
          <p:cNvSpPr txBox="1"/>
          <p:nvPr/>
        </p:nvSpPr>
        <p:spPr>
          <a:xfrm>
            <a:off x="395850" y="1241500"/>
            <a:ext cx="8352300" cy="6110700"/>
          </a:xfrm>
          <a:prstGeom prst="rect">
            <a:avLst/>
          </a:prstGeom>
          <a:noFill/>
          <a:ln>
            <a:noFill/>
          </a:ln>
        </p:spPr>
        <p:txBody>
          <a:bodyPr spcFirstLastPara="1" wrap="square" lIns="91425" tIns="91425" rIns="91425" bIns="91425" anchor="t" anchorCtr="0">
            <a:spAutoFit/>
          </a:bodyPr>
          <a:lstStyle/>
          <a:p>
            <a:pPr marL="457200" lvl="0" indent="-393700" algn="l" rtl="0">
              <a:spcBef>
                <a:spcPts val="0"/>
              </a:spcBef>
              <a:spcAft>
                <a:spcPts val="0"/>
              </a:spcAft>
              <a:buSzPts val="2600"/>
              <a:buFont typeface="Calibri"/>
              <a:buChar char="●"/>
            </a:pPr>
            <a:r>
              <a:rPr lang="en" sz="2600">
                <a:latin typeface="Calibri"/>
                <a:ea typeface="Calibri"/>
                <a:cs typeface="Calibri"/>
                <a:sym typeface="Calibri"/>
              </a:rPr>
              <a:t>Ensure your authorized representative approves the RFF request (they would have received via email) </a:t>
            </a:r>
            <a:r>
              <a:rPr lang="en" sz="2600" b="1">
                <a:solidFill>
                  <a:srgbClr val="EC3A3B"/>
                </a:solidFill>
                <a:latin typeface="Calibri"/>
                <a:ea typeface="Calibri"/>
                <a:cs typeface="Calibri"/>
                <a:sym typeface="Calibri"/>
              </a:rPr>
              <a:t>NO LATER THAN 11/15/2022</a:t>
            </a:r>
            <a:endParaRPr sz="2600" b="1">
              <a:solidFill>
                <a:srgbClr val="EC3A3B"/>
              </a:solidFill>
              <a:latin typeface="Calibri"/>
              <a:ea typeface="Calibri"/>
              <a:cs typeface="Calibri"/>
              <a:sym typeface="Calibri"/>
            </a:endParaRPr>
          </a:p>
          <a:p>
            <a:pPr marL="0" lvl="0" indent="0" algn="l" rtl="0">
              <a:spcBef>
                <a:spcPts val="0"/>
              </a:spcBef>
              <a:spcAft>
                <a:spcPts val="0"/>
              </a:spcAft>
              <a:buNone/>
            </a:pPr>
            <a:endParaRPr sz="2600" b="1">
              <a:solidFill>
                <a:srgbClr val="EC3A3B"/>
              </a:solidFill>
              <a:latin typeface="Calibri"/>
              <a:ea typeface="Calibri"/>
              <a:cs typeface="Calibri"/>
              <a:sym typeface="Calibri"/>
            </a:endParaRPr>
          </a:p>
          <a:p>
            <a:pPr marL="457200" lvl="0" indent="-393700" algn="l" rtl="0">
              <a:spcBef>
                <a:spcPts val="0"/>
              </a:spcBef>
              <a:spcAft>
                <a:spcPts val="0"/>
              </a:spcAft>
              <a:buClr>
                <a:srgbClr val="EC3A3B"/>
              </a:buClr>
              <a:buSzPts val="2600"/>
              <a:buFont typeface="Calibri"/>
              <a:buChar char="●"/>
            </a:pPr>
            <a:r>
              <a:rPr lang="en" sz="2600" b="1">
                <a:solidFill>
                  <a:srgbClr val="EC3A3B"/>
                </a:solidFill>
                <a:latin typeface="Calibri"/>
                <a:ea typeface="Calibri"/>
                <a:cs typeface="Calibri"/>
                <a:sym typeface="Calibri"/>
              </a:rPr>
              <a:t>As you approve/submit the RFF, ensure that you are journaling those expenditures to the new ESSER I RR grant code 4448 so pipeline is accurate.  You will record the revenue here as well.</a:t>
            </a:r>
            <a:endParaRPr sz="2600" b="1">
              <a:solidFill>
                <a:srgbClr val="EC3A3B"/>
              </a:solidFill>
              <a:latin typeface="Calibri"/>
              <a:ea typeface="Calibri"/>
              <a:cs typeface="Calibri"/>
              <a:sym typeface="Calibri"/>
            </a:endParaRPr>
          </a:p>
          <a:p>
            <a:pPr marL="457200" lvl="0" indent="0" algn="l" rtl="0">
              <a:spcBef>
                <a:spcPts val="0"/>
              </a:spcBef>
              <a:spcAft>
                <a:spcPts val="0"/>
              </a:spcAft>
              <a:buNone/>
            </a:pPr>
            <a:endParaRPr sz="2600" b="1">
              <a:solidFill>
                <a:srgbClr val="EC3A3B"/>
              </a:solidFill>
              <a:latin typeface="Calibri"/>
              <a:ea typeface="Calibri"/>
              <a:cs typeface="Calibri"/>
              <a:sym typeface="Calibri"/>
            </a:endParaRPr>
          </a:p>
          <a:p>
            <a:pPr marL="457200" lvl="0" indent="-393700" algn="l" rtl="0">
              <a:spcBef>
                <a:spcPts val="0"/>
              </a:spcBef>
              <a:spcAft>
                <a:spcPts val="0"/>
              </a:spcAft>
              <a:buSzPts val="2600"/>
              <a:buFont typeface="Calibri"/>
              <a:buChar char="●"/>
            </a:pPr>
            <a:r>
              <a:rPr lang="en" sz="2600">
                <a:latin typeface="Calibri"/>
                <a:ea typeface="Calibri"/>
                <a:cs typeface="Calibri"/>
                <a:sym typeface="Calibri"/>
              </a:rPr>
              <a:t>GFMU will review supporting documentation for allowability, completeness, etc.</a:t>
            </a:r>
            <a:endParaRPr sz="2600">
              <a:latin typeface="Calibri"/>
              <a:ea typeface="Calibri"/>
              <a:cs typeface="Calibri"/>
              <a:sym typeface="Calibri"/>
            </a:endParaRPr>
          </a:p>
          <a:p>
            <a:pPr marL="457200" lvl="0" indent="0" algn="l" rtl="0">
              <a:spcBef>
                <a:spcPts val="0"/>
              </a:spcBef>
              <a:spcAft>
                <a:spcPts val="0"/>
              </a:spcAft>
              <a:buNone/>
            </a:pPr>
            <a:endParaRPr sz="2600">
              <a:latin typeface="Calibri"/>
              <a:ea typeface="Calibri"/>
              <a:cs typeface="Calibri"/>
              <a:sym typeface="Calibri"/>
            </a:endParaRPr>
          </a:p>
          <a:p>
            <a:pPr marL="457200" lvl="0" indent="-393700" algn="l" rtl="0">
              <a:spcBef>
                <a:spcPts val="0"/>
              </a:spcBef>
              <a:spcAft>
                <a:spcPts val="0"/>
              </a:spcAft>
              <a:buSzPts val="2600"/>
              <a:buFont typeface="Calibri"/>
              <a:buChar char="●"/>
            </a:pPr>
            <a:r>
              <a:rPr lang="en" sz="2600">
                <a:latin typeface="Calibri"/>
                <a:ea typeface="Calibri"/>
                <a:cs typeface="Calibri"/>
                <a:sym typeface="Calibri"/>
              </a:rPr>
              <a:t>If approved, we will process for payment.</a:t>
            </a:r>
            <a:endParaRPr sz="2600">
              <a:latin typeface="Calibri"/>
              <a:ea typeface="Calibri"/>
              <a:cs typeface="Calibri"/>
              <a:sym typeface="Calibri"/>
            </a:endParaRPr>
          </a:p>
          <a:p>
            <a:pPr marL="457200" lvl="0" indent="0" algn="l" rtl="0">
              <a:spcBef>
                <a:spcPts val="0"/>
              </a:spcBef>
              <a:spcAft>
                <a:spcPts val="0"/>
              </a:spcAft>
              <a:buNone/>
            </a:pPr>
            <a:endParaRPr sz="2700">
              <a:latin typeface="Calibri"/>
              <a:ea typeface="Calibri"/>
              <a:cs typeface="Calibri"/>
              <a:sym typeface="Calibri"/>
            </a:endParaRPr>
          </a:p>
          <a:p>
            <a:pPr marL="914400" lvl="0" indent="0" algn="l" rtl="0">
              <a:spcBef>
                <a:spcPts val="0"/>
              </a:spcBef>
              <a:spcAft>
                <a:spcPts val="0"/>
              </a:spcAft>
              <a:buNone/>
            </a:pPr>
            <a:endParaRPr sz="2000">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44"/>
          <p:cNvSpPr txBox="1">
            <a:spLocks noGrp="1"/>
          </p:cNvSpPr>
          <p:nvPr>
            <p:ph type="title"/>
          </p:nvPr>
        </p:nvSpPr>
        <p:spPr>
          <a:xfrm>
            <a:off x="245193" y="254514"/>
            <a:ext cx="6081900" cy="7563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t>Contacts</a:t>
            </a:r>
            <a:endParaRPr/>
          </a:p>
        </p:txBody>
      </p:sp>
      <p:sp>
        <p:nvSpPr>
          <p:cNvPr id="260" name="Google Shape;260;p44"/>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rmAutofit/>
          </a:bodyPr>
          <a:lstStyle/>
          <a:p>
            <a:pPr marL="0" lvl="0" indent="0" algn="l" rtl="0">
              <a:spcBef>
                <a:spcPts val="1000"/>
              </a:spcBef>
              <a:spcAft>
                <a:spcPts val="0"/>
              </a:spcAft>
              <a:buNone/>
            </a:pPr>
            <a:r>
              <a:rPr lang="en"/>
              <a:t>For Process or Program Questions: </a:t>
            </a:r>
            <a:endParaRPr/>
          </a:p>
          <a:p>
            <a:pPr marL="457200" lvl="0" indent="-381000" algn="l" rtl="0">
              <a:spcBef>
                <a:spcPts val="1000"/>
              </a:spcBef>
              <a:spcAft>
                <a:spcPts val="0"/>
              </a:spcAft>
              <a:buSzPts val="2400"/>
              <a:buChar char="•"/>
            </a:pPr>
            <a:r>
              <a:rPr lang="en"/>
              <a:t>Kate Bartlett (</a:t>
            </a:r>
            <a:r>
              <a:rPr lang="en" u="sng">
                <a:solidFill>
                  <a:schemeClr val="hlink"/>
                </a:solidFill>
                <a:hlinkClick r:id="rId3"/>
              </a:rPr>
              <a:t>bartlett_k@cde.state.co.us</a:t>
            </a:r>
            <a:r>
              <a:rPr lang="en"/>
              <a:t>) </a:t>
            </a:r>
            <a:endParaRPr/>
          </a:p>
          <a:p>
            <a:pPr marL="457200" lvl="0" indent="-381000" algn="l" rtl="0">
              <a:spcBef>
                <a:spcPts val="0"/>
              </a:spcBef>
              <a:spcAft>
                <a:spcPts val="0"/>
              </a:spcAft>
              <a:buSzPts val="2400"/>
              <a:buChar char="•"/>
            </a:pPr>
            <a:r>
              <a:rPr lang="en"/>
              <a:t>Nazie Mohajeri-Nelson (</a:t>
            </a:r>
            <a:r>
              <a:rPr lang="en" u="sng">
                <a:solidFill>
                  <a:schemeClr val="hlink"/>
                </a:solidFill>
                <a:hlinkClick r:id="rId4"/>
              </a:rPr>
              <a:t>mohajeri-nelson_n@cde.state.co.us</a:t>
            </a:r>
            <a:r>
              <a:rPr lang="en"/>
              <a:t>) </a:t>
            </a:r>
            <a:endParaRPr/>
          </a:p>
          <a:p>
            <a:pPr marL="0" lvl="0" indent="0" algn="l" rtl="0">
              <a:spcBef>
                <a:spcPts val="1000"/>
              </a:spcBef>
              <a:spcAft>
                <a:spcPts val="0"/>
              </a:spcAft>
              <a:buNone/>
            </a:pPr>
            <a:endParaRPr/>
          </a:p>
          <a:p>
            <a:pPr marL="0" lvl="0" indent="0" algn="l" rtl="0">
              <a:spcBef>
                <a:spcPts val="1000"/>
              </a:spcBef>
              <a:spcAft>
                <a:spcPts val="0"/>
              </a:spcAft>
              <a:buNone/>
            </a:pPr>
            <a:r>
              <a:rPr lang="en"/>
              <a:t>For Request for Funds or Fiscal Questions: </a:t>
            </a:r>
            <a:endParaRPr/>
          </a:p>
          <a:p>
            <a:pPr marL="457200" lvl="0" indent="-381000" algn="l" rtl="0">
              <a:spcBef>
                <a:spcPts val="1000"/>
              </a:spcBef>
              <a:spcAft>
                <a:spcPts val="0"/>
              </a:spcAft>
              <a:buSzPts val="2400"/>
              <a:buChar char="•"/>
            </a:pPr>
            <a:r>
              <a:rPr lang="en"/>
              <a:t>Jennifer Austin (</a:t>
            </a:r>
            <a:r>
              <a:rPr lang="en" u="sng">
                <a:solidFill>
                  <a:schemeClr val="hlink"/>
                </a:solidFill>
                <a:hlinkClick r:id="rId5"/>
              </a:rPr>
              <a:t>austin_j@cde.state.co.us</a:t>
            </a:r>
            <a:r>
              <a:rPr lang="en"/>
              <a:t>) </a:t>
            </a:r>
            <a:endParaRPr/>
          </a:p>
          <a:p>
            <a:pPr marL="457200" lvl="0" indent="-381000" algn="l" rtl="0">
              <a:spcBef>
                <a:spcPts val="0"/>
              </a:spcBef>
              <a:spcAft>
                <a:spcPts val="0"/>
              </a:spcAft>
              <a:buSzPts val="2400"/>
              <a:buChar char="•"/>
            </a:pPr>
            <a:r>
              <a:rPr lang="en"/>
              <a:t>Steven Kaleda (</a:t>
            </a:r>
            <a:r>
              <a:rPr lang="en" u="sng">
                <a:solidFill>
                  <a:schemeClr val="hlink"/>
                </a:solidFill>
                <a:hlinkClick r:id="rId6"/>
              </a:rPr>
              <a:t>kaleda_s@cde.state.co.us</a:t>
            </a:r>
            <a:r>
              <a:rPr lang="en"/>
              <a:t>) </a:t>
            </a:r>
            <a:endParaRPr/>
          </a:p>
          <a:p>
            <a:pPr marL="0" lvl="0" indent="0" algn="l" rtl="0">
              <a:spcBef>
                <a:spcPts val="100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p11"/>
          <p:cNvSpPr txBox="1">
            <a:spLocks noGrp="1"/>
          </p:cNvSpPr>
          <p:nvPr>
            <p:ph type="title"/>
          </p:nvPr>
        </p:nvSpPr>
        <p:spPr>
          <a:xfrm>
            <a:off x="157781" y="246857"/>
            <a:ext cx="6081975" cy="567225"/>
          </a:xfrm>
          <a:prstGeom prst="rect">
            <a:avLst/>
          </a:prstGeom>
          <a:noFill/>
          <a:ln>
            <a:noFill/>
          </a:ln>
        </p:spPr>
        <p:txBody>
          <a:bodyPr spcFirstLastPara="1" wrap="square" lIns="0" tIns="0" rIns="0" bIns="0" anchor="t" anchorCtr="0">
            <a:noAutofit/>
          </a:bodyPr>
          <a:lstStyle/>
          <a:p>
            <a:pPr>
              <a:buSzPts val="1800"/>
            </a:pPr>
            <a:r>
              <a:rPr lang="en" sz="1800" dirty="0">
                <a:solidFill>
                  <a:schemeClr val="dk1"/>
                </a:solidFill>
              </a:rPr>
              <a:t>CDE Contacts!</a:t>
            </a:r>
            <a:endParaRPr sz="1100" dirty="0">
              <a:solidFill>
                <a:schemeClr val="dk1"/>
              </a:solidFill>
            </a:endParaRPr>
          </a:p>
          <a:p>
            <a:pPr>
              <a:buSzPts val="1800"/>
            </a:pPr>
            <a:r>
              <a:rPr lang="en" sz="1500" dirty="0">
                <a:solidFill>
                  <a:schemeClr val="dk1"/>
                </a:solidFill>
              </a:rPr>
              <a:t>Emails: </a:t>
            </a:r>
            <a:r>
              <a:rPr lang="en" sz="1500" dirty="0">
                <a:solidFill>
                  <a:schemeClr val="hlink"/>
                </a:solidFill>
                <a:uFill>
                  <a:noFill/>
                </a:uFill>
                <a:hlinkClick r:id="rId3"/>
              </a:rPr>
              <a:t>Lastname_Firstinitial@cde.state.co.us</a:t>
            </a:r>
            <a:r>
              <a:rPr lang="en" sz="1500" dirty="0">
                <a:solidFill>
                  <a:schemeClr val="dk1"/>
                </a:solidFill>
              </a:rPr>
              <a:t> </a:t>
            </a:r>
            <a:endParaRPr sz="1500" dirty="0">
              <a:solidFill>
                <a:schemeClr val="dk1"/>
              </a:solidFill>
            </a:endParaRPr>
          </a:p>
          <a:p>
            <a:pPr marL="685800">
              <a:buSzPts val="1800"/>
            </a:pPr>
            <a:r>
              <a:rPr lang="en" sz="1000" dirty="0">
                <a:solidFill>
                  <a:schemeClr val="dk1"/>
                </a:solidFill>
              </a:rPr>
              <a:t>(e.g., Smith_a@cde.state.co.us)</a:t>
            </a:r>
            <a:endParaRPr sz="800" dirty="0"/>
          </a:p>
        </p:txBody>
      </p:sp>
      <p:sp>
        <p:nvSpPr>
          <p:cNvPr id="317" name="Google Shape;317;p11"/>
          <p:cNvSpPr txBox="1">
            <a:spLocks noGrp="1"/>
          </p:cNvSpPr>
          <p:nvPr>
            <p:ph type="sldNum" idx="12"/>
          </p:nvPr>
        </p:nvSpPr>
        <p:spPr>
          <a:xfrm>
            <a:off x="223071" y="5677517"/>
            <a:ext cx="2057400" cy="273825"/>
          </a:xfrm>
          <a:prstGeom prst="rect">
            <a:avLst/>
          </a:prstGeom>
          <a:noFill/>
          <a:ln>
            <a:noFill/>
          </a:ln>
        </p:spPr>
        <p:txBody>
          <a:bodyPr spcFirstLastPara="1" wrap="square" lIns="68575" tIns="34275" rIns="68575" bIns="34275" anchor="t" anchorCtr="0">
            <a:noAutofit/>
          </a:bodyPr>
          <a:lstStyle/>
          <a:p>
            <a:pPr>
              <a:buSzPts val="900"/>
            </a:pPr>
            <a:fld id="{00000000-1234-1234-1234-123412341234}" type="slidenum">
              <a:rPr lang="en"/>
              <a:pPr>
                <a:buSzPts val="900"/>
              </a:pPr>
              <a:t>13</a:t>
            </a:fld>
            <a:endParaRPr/>
          </a:p>
        </p:txBody>
      </p:sp>
      <p:graphicFrame>
        <p:nvGraphicFramePr>
          <p:cNvPr id="318" name="Google Shape;318;p11"/>
          <p:cNvGraphicFramePr/>
          <p:nvPr/>
        </p:nvGraphicFramePr>
        <p:xfrm>
          <a:off x="157781" y="1851380"/>
          <a:ext cx="8894550" cy="4071600"/>
        </p:xfrm>
        <a:graphic>
          <a:graphicData uri="http://schemas.openxmlformats.org/drawingml/2006/table">
            <a:tbl>
              <a:tblPr firstRow="1">
                <a:noFill/>
              </a:tblPr>
              <a:tblGrid>
                <a:gridCol w="4734075">
                  <a:extLst>
                    <a:ext uri="{9D8B030D-6E8A-4147-A177-3AD203B41FA5}">
                      <a16:colId xmlns:a16="http://schemas.microsoft.com/office/drawing/2014/main" val="20000"/>
                    </a:ext>
                  </a:extLst>
                </a:gridCol>
                <a:gridCol w="4160475">
                  <a:extLst>
                    <a:ext uri="{9D8B030D-6E8A-4147-A177-3AD203B41FA5}">
                      <a16:colId xmlns:a16="http://schemas.microsoft.com/office/drawing/2014/main" val="20001"/>
                    </a:ext>
                  </a:extLst>
                </a:gridCol>
              </a:tblGrid>
              <a:tr h="420550">
                <a:tc>
                  <a:txBody>
                    <a:bodyPr/>
                    <a:lstStyle/>
                    <a:p>
                      <a:pPr marL="0" marR="0" lvl="0" indent="0" algn="ctr" rtl="0">
                        <a:lnSpc>
                          <a:spcPct val="100000"/>
                        </a:lnSpc>
                        <a:spcBef>
                          <a:spcPts val="0"/>
                        </a:spcBef>
                        <a:spcAft>
                          <a:spcPts val="0"/>
                        </a:spcAft>
                        <a:buClr>
                          <a:srgbClr val="000000"/>
                        </a:buClr>
                        <a:buSzPts val="1100"/>
                        <a:buFont typeface="Arial"/>
                        <a:buNone/>
                      </a:pPr>
                      <a:r>
                        <a:rPr lang="en" sz="1000" b="1" u="none" strike="noStrike" cap="none">
                          <a:latin typeface="Calibri"/>
                          <a:ea typeface="Calibri"/>
                          <a:cs typeface="Calibri"/>
                          <a:sym typeface="Calibri"/>
                        </a:rPr>
                        <a:t>Federal Programs &amp; Supports </a:t>
                      </a:r>
                      <a:endParaRPr sz="1000" b="1" u="none" strike="noStrike" cap="none">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100"/>
                        <a:buFont typeface="Arial"/>
                        <a:buNone/>
                      </a:pPr>
                      <a:r>
                        <a:rPr lang="en" sz="1000" b="1" u="none" strike="noStrike" cap="none">
                          <a:latin typeface="Calibri"/>
                          <a:ea typeface="Calibri"/>
                          <a:cs typeface="Calibri"/>
                          <a:sym typeface="Calibri"/>
                        </a:rPr>
                        <a:t>(ESEA/ESSER Program Supports)</a:t>
                      </a:r>
                      <a:endParaRPr sz="1000" b="1" u="none" strike="noStrike" cap="none">
                        <a:latin typeface="Calibri"/>
                        <a:ea typeface="Calibri"/>
                        <a:cs typeface="Calibri"/>
                        <a:sym typeface="Calibri"/>
                      </a:endParaRPr>
                    </a:p>
                  </a:txBody>
                  <a:tcPr marL="68575" marR="68575" marT="68575" marB="68575">
                    <a:solidFill>
                      <a:srgbClr val="B6D7A8"/>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000" b="1" u="none" strike="noStrike" cap="none">
                          <a:latin typeface="Calibri"/>
                          <a:ea typeface="Calibri"/>
                          <a:cs typeface="Calibri"/>
                          <a:sym typeface="Calibri"/>
                        </a:rPr>
                        <a:t>School Finance &amp; Operations</a:t>
                      </a:r>
                      <a:endParaRPr sz="1000" b="1" u="none" strike="noStrike" cap="none">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100"/>
                        <a:buFont typeface="Arial"/>
                        <a:buNone/>
                      </a:pPr>
                      <a:r>
                        <a:rPr lang="en" sz="1000" b="1" u="none" strike="noStrike" cap="none">
                          <a:latin typeface="Calibri"/>
                          <a:ea typeface="Calibri"/>
                          <a:cs typeface="Calibri"/>
                          <a:sym typeface="Calibri"/>
                        </a:rPr>
                        <a:t>(Fiscal and Systems Supports) </a:t>
                      </a:r>
                      <a:endParaRPr sz="1000" b="1" u="none" strike="noStrike" cap="none">
                        <a:latin typeface="Calibri"/>
                        <a:ea typeface="Calibri"/>
                        <a:cs typeface="Calibri"/>
                        <a:sym typeface="Calibri"/>
                      </a:endParaRPr>
                    </a:p>
                  </a:txBody>
                  <a:tcPr marL="68575" marR="68575" marT="68575" marB="68575">
                    <a:solidFill>
                      <a:srgbClr val="B6D7A8"/>
                    </a:solidFill>
                  </a:tcPr>
                </a:tc>
                <a:extLst>
                  <a:ext uri="{0D108BD9-81ED-4DB2-BD59-A6C34878D82A}">
                    <a16:rowId xmlns:a16="http://schemas.microsoft.com/office/drawing/2014/main" val="10000"/>
                  </a:ext>
                </a:extLst>
              </a:tr>
              <a:tr h="3146625">
                <a:tc>
                  <a:txBody>
                    <a:bodyPr/>
                    <a:lstStyle/>
                    <a:p>
                      <a:pPr marL="0" marR="0" lvl="0" indent="0" algn="l" rtl="0">
                        <a:lnSpc>
                          <a:spcPct val="90000"/>
                        </a:lnSpc>
                        <a:spcBef>
                          <a:spcPts val="0"/>
                        </a:spcBef>
                        <a:spcAft>
                          <a:spcPts val="0"/>
                        </a:spcAft>
                        <a:buClr>
                          <a:srgbClr val="000000"/>
                        </a:buClr>
                        <a:buSzPts val="1100"/>
                        <a:buFont typeface="Arial"/>
                        <a:buNone/>
                      </a:pPr>
                      <a:r>
                        <a:rPr lang="en" sz="1000" u="sng" strike="noStrike" cap="none">
                          <a:solidFill>
                            <a:schemeClr val="hlink"/>
                          </a:solidFill>
                          <a:latin typeface="Calibri"/>
                          <a:ea typeface="Calibri"/>
                          <a:cs typeface="Calibri"/>
                          <a:sym typeface="Calibri"/>
                          <a:hlinkClick r:id="rId4"/>
                        </a:rPr>
                        <a:t>Nazie Mohajeri-Nelson</a:t>
                      </a:r>
                      <a:r>
                        <a:rPr lang="en" sz="1000" u="none" strike="noStrike" cap="none">
                          <a:solidFill>
                            <a:schemeClr val="dk1"/>
                          </a:solidFill>
                          <a:latin typeface="Calibri"/>
                          <a:ea typeface="Calibri"/>
                          <a:cs typeface="Calibri"/>
                          <a:sym typeface="Calibri"/>
                        </a:rPr>
                        <a:t>, Executive Director</a:t>
                      </a:r>
                      <a:r>
                        <a:rPr lang="en" sz="1000">
                          <a:solidFill>
                            <a:schemeClr val="dk1"/>
                          </a:solidFill>
                          <a:latin typeface="Calibri"/>
                          <a:ea typeface="Calibri"/>
                          <a:cs typeface="Calibri"/>
                          <a:sym typeface="Calibri"/>
                        </a:rPr>
                        <a:t> of </a:t>
                      </a:r>
                      <a:r>
                        <a:rPr lang="en" sz="1000" u="none" strike="noStrike" cap="none">
                          <a:solidFill>
                            <a:schemeClr val="dk1"/>
                          </a:solidFill>
                          <a:latin typeface="Calibri"/>
                          <a:ea typeface="Calibri"/>
                          <a:cs typeface="Calibri"/>
                          <a:sym typeface="Calibri"/>
                        </a:rPr>
                        <a:t>Federal Programs &amp; Supports Unit</a:t>
                      </a:r>
                      <a:endParaRPr sz="1000" u="none" strike="noStrike" cap="none">
                        <a:solidFill>
                          <a:schemeClr val="dk1"/>
                        </a:solidFill>
                        <a:latin typeface="Calibri"/>
                        <a:ea typeface="Calibri"/>
                        <a:cs typeface="Calibri"/>
                        <a:sym typeface="Calibri"/>
                      </a:endParaRPr>
                    </a:p>
                    <a:p>
                      <a:pPr marL="0" marR="0" lvl="0" indent="0" algn="ctr" rtl="0">
                        <a:lnSpc>
                          <a:spcPct val="90000"/>
                        </a:lnSpc>
                        <a:spcBef>
                          <a:spcPts val="500"/>
                        </a:spcBef>
                        <a:spcAft>
                          <a:spcPts val="0"/>
                        </a:spcAft>
                        <a:buNone/>
                      </a:pPr>
                      <a:r>
                        <a:rPr lang="en" sz="1000" b="1" u="sng">
                          <a:solidFill>
                            <a:schemeClr val="dk1"/>
                          </a:solidFill>
                          <a:latin typeface="Calibri"/>
                          <a:ea typeface="Calibri"/>
                          <a:cs typeface="Calibri"/>
                          <a:sym typeface="Calibri"/>
                        </a:rPr>
                        <a:t>Program Specialists</a:t>
                      </a:r>
                      <a:endParaRPr sz="1000" b="1" u="sng">
                        <a:solidFill>
                          <a:schemeClr val="dk1"/>
                        </a:solidFill>
                        <a:latin typeface="Calibri"/>
                        <a:ea typeface="Calibri"/>
                        <a:cs typeface="Calibri"/>
                        <a:sym typeface="Calibri"/>
                      </a:endParaRPr>
                    </a:p>
                    <a:p>
                      <a:pPr marL="76200" marR="0" lvl="0" indent="-69850" algn="l" rtl="0">
                        <a:lnSpc>
                          <a:spcPct val="90000"/>
                        </a:lnSpc>
                        <a:spcBef>
                          <a:spcPts val="500"/>
                        </a:spcBef>
                        <a:spcAft>
                          <a:spcPts val="0"/>
                        </a:spcAft>
                        <a:buClr>
                          <a:schemeClr val="dk1"/>
                        </a:buClr>
                        <a:buSzPts val="1000"/>
                        <a:buChar char="●"/>
                      </a:pPr>
                      <a:r>
                        <a:rPr lang="en" sz="1000">
                          <a:solidFill>
                            <a:schemeClr val="dk1"/>
                          </a:solidFill>
                          <a:latin typeface="Calibri"/>
                          <a:ea typeface="Calibri"/>
                          <a:cs typeface="Calibri"/>
                          <a:sym typeface="Calibri"/>
                        </a:rPr>
                        <a:t>Program Implementation Supervisor: </a:t>
                      </a:r>
                      <a:r>
                        <a:rPr lang="en" sz="1000" u="sng">
                          <a:solidFill>
                            <a:schemeClr val="hlink"/>
                          </a:solidFill>
                          <a:latin typeface="Calibri"/>
                          <a:ea typeface="Calibri"/>
                          <a:cs typeface="Calibri"/>
                          <a:sym typeface="Calibri"/>
                          <a:hlinkClick r:id="rId5"/>
                        </a:rPr>
                        <a:t>Laura Meushaw</a:t>
                      </a:r>
                      <a:endParaRPr sz="1000">
                        <a:solidFill>
                          <a:schemeClr val="dk1"/>
                        </a:solidFill>
                        <a:latin typeface="Calibri"/>
                        <a:ea typeface="Calibri"/>
                        <a:cs typeface="Calibri"/>
                        <a:sym typeface="Calibri"/>
                      </a:endParaRPr>
                    </a:p>
                    <a:p>
                      <a:pPr marL="76200" marR="0" lvl="0" indent="-69850" algn="l" rtl="0">
                        <a:lnSpc>
                          <a:spcPct val="90000"/>
                        </a:lnSpc>
                        <a:spcBef>
                          <a:spcPts val="500"/>
                        </a:spcBef>
                        <a:spcAft>
                          <a:spcPts val="0"/>
                        </a:spcAft>
                        <a:buClr>
                          <a:schemeClr val="dk1"/>
                        </a:buClr>
                        <a:buSzPts val="1000"/>
                        <a:buChar char="●"/>
                      </a:pPr>
                      <a:r>
                        <a:rPr lang="en" sz="1000">
                          <a:solidFill>
                            <a:schemeClr val="dk1"/>
                          </a:solidFill>
                          <a:latin typeface="Calibri"/>
                          <a:ea typeface="Calibri"/>
                          <a:cs typeface="Calibri"/>
                          <a:sym typeface="Calibri"/>
                        </a:rPr>
                        <a:t>Program Monitoring Supervisor: </a:t>
                      </a:r>
                      <a:r>
                        <a:rPr lang="en" sz="1000" u="sng">
                          <a:solidFill>
                            <a:schemeClr val="hlink"/>
                          </a:solidFill>
                          <a:latin typeface="Calibri"/>
                          <a:ea typeface="Calibri"/>
                          <a:cs typeface="Calibri"/>
                          <a:sym typeface="Calibri"/>
                          <a:hlinkClick r:id="rId6"/>
                        </a:rPr>
                        <a:t>Tammy Giessinger</a:t>
                      </a:r>
                      <a:endParaRPr sz="1000">
                        <a:solidFill>
                          <a:schemeClr val="dk1"/>
                        </a:solidFill>
                        <a:latin typeface="Calibri"/>
                        <a:ea typeface="Calibri"/>
                        <a:cs typeface="Calibri"/>
                        <a:sym typeface="Calibri"/>
                      </a:endParaRPr>
                    </a:p>
                    <a:p>
                      <a:pPr marL="76200" marR="0" lvl="0" indent="-69850" algn="l" rtl="0">
                        <a:lnSpc>
                          <a:spcPct val="90000"/>
                        </a:lnSpc>
                        <a:spcBef>
                          <a:spcPts val="500"/>
                        </a:spcBef>
                        <a:spcAft>
                          <a:spcPts val="0"/>
                        </a:spcAft>
                        <a:buClr>
                          <a:schemeClr val="dk1"/>
                        </a:buClr>
                        <a:buSzPts val="1000"/>
                        <a:buChar char="●"/>
                      </a:pPr>
                      <a:r>
                        <a:rPr lang="en" sz="1000">
                          <a:solidFill>
                            <a:schemeClr val="dk1"/>
                          </a:solidFill>
                          <a:latin typeface="Calibri"/>
                          <a:ea typeface="Calibri"/>
                          <a:cs typeface="Calibri"/>
                          <a:sym typeface="Calibri"/>
                        </a:rPr>
                        <a:t>Program Effectiveness Supervisor: </a:t>
                      </a:r>
                      <a:r>
                        <a:rPr lang="en" sz="1000" u="sng">
                          <a:solidFill>
                            <a:schemeClr val="hlink"/>
                          </a:solidFill>
                          <a:latin typeface="Calibri"/>
                          <a:ea typeface="Calibri"/>
                          <a:cs typeface="Calibri"/>
                          <a:sym typeface="Calibri"/>
                          <a:hlinkClick r:id="rId7"/>
                        </a:rPr>
                        <a:t>Tina Negley</a:t>
                      </a:r>
                      <a:endParaRPr sz="1000">
                        <a:solidFill>
                          <a:schemeClr val="dk1"/>
                        </a:solidFill>
                        <a:latin typeface="Calibri"/>
                        <a:ea typeface="Calibri"/>
                        <a:cs typeface="Calibri"/>
                        <a:sym typeface="Calibri"/>
                      </a:endParaRPr>
                    </a:p>
                    <a:p>
                      <a:pPr marL="76200" marR="0" lvl="0" indent="-69850" algn="l" rtl="0">
                        <a:lnSpc>
                          <a:spcPct val="90000"/>
                        </a:lnSpc>
                        <a:spcBef>
                          <a:spcPts val="500"/>
                        </a:spcBef>
                        <a:spcAft>
                          <a:spcPts val="0"/>
                        </a:spcAft>
                        <a:buClr>
                          <a:schemeClr val="dk1"/>
                        </a:buClr>
                        <a:buSzPts val="1000"/>
                        <a:buFont typeface="Arial"/>
                        <a:buChar char="●"/>
                      </a:pPr>
                      <a:r>
                        <a:rPr lang="en" sz="1000" b="1" u="sng" strike="noStrike" cap="none">
                          <a:solidFill>
                            <a:schemeClr val="dk1"/>
                          </a:solidFill>
                          <a:latin typeface="Calibri"/>
                          <a:ea typeface="Calibri"/>
                          <a:cs typeface="Calibri"/>
                          <a:sym typeface="Calibri"/>
                        </a:rPr>
                        <a:t>ESEA Programs Specialists</a:t>
                      </a:r>
                      <a:r>
                        <a:rPr lang="en" sz="1000" u="none" strike="noStrike" cap="none">
                          <a:solidFill>
                            <a:schemeClr val="dk1"/>
                          </a:solidFill>
                          <a:latin typeface="Calibri"/>
                          <a:ea typeface="Calibri"/>
                          <a:cs typeface="Calibri"/>
                          <a:sym typeface="Calibri"/>
                        </a:rPr>
                        <a:t> and </a:t>
                      </a:r>
                      <a:r>
                        <a:rPr lang="en" sz="1000" u="sng" strike="noStrike" cap="none">
                          <a:solidFill>
                            <a:schemeClr val="hlink"/>
                          </a:solidFill>
                          <a:latin typeface="Calibri"/>
                          <a:ea typeface="Calibri"/>
                          <a:cs typeface="Calibri"/>
                          <a:sym typeface="Calibri"/>
                          <a:hlinkClick r:id="rId8"/>
                        </a:rPr>
                        <a:t>ESEA Regional Contacts</a:t>
                      </a:r>
                      <a:r>
                        <a:rPr lang="en" sz="1000" u="none" strike="noStrike" cap="none">
                          <a:solidFill>
                            <a:schemeClr val="dk1"/>
                          </a:solidFill>
                          <a:latin typeface="Calibri"/>
                          <a:ea typeface="Calibri"/>
                          <a:cs typeface="Calibri"/>
                          <a:sym typeface="Calibri"/>
                        </a:rPr>
                        <a:t> </a:t>
                      </a:r>
                      <a:r>
                        <a:rPr lang="en" sz="1000" b="1" u="none" strike="noStrike" cap="none">
                          <a:solidFill>
                            <a:schemeClr val="dk1"/>
                          </a:solidFill>
                          <a:latin typeface="Calibri"/>
                          <a:ea typeface="Calibri"/>
                          <a:cs typeface="Calibri"/>
                          <a:sym typeface="Calibri"/>
                        </a:rPr>
                        <a:t>(assigned by district)</a:t>
                      </a:r>
                      <a:endParaRPr sz="1000" b="1"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a:solidFill>
                            <a:schemeClr val="dk1"/>
                          </a:solidFill>
                          <a:latin typeface="Calibri"/>
                          <a:ea typeface="Calibri"/>
                          <a:cs typeface="Calibri"/>
                          <a:sym typeface="Calibri"/>
                        </a:rPr>
                        <a:t>Title I: </a:t>
                      </a:r>
                      <a:r>
                        <a:rPr lang="en" sz="1000" u="sng">
                          <a:solidFill>
                            <a:schemeClr val="hlink"/>
                          </a:solidFill>
                          <a:latin typeface="Calibri"/>
                          <a:ea typeface="Calibri"/>
                          <a:cs typeface="Calibri"/>
                          <a:sym typeface="Calibri"/>
                          <a:hlinkClick r:id="rId5"/>
                        </a:rPr>
                        <a:t>Laura Meushaw</a:t>
                      </a:r>
                      <a:r>
                        <a:rPr lang="en" sz="1000">
                          <a:solidFill>
                            <a:schemeClr val="dk1"/>
                          </a:solidFill>
                          <a:latin typeface="Calibri"/>
                          <a:ea typeface="Calibri"/>
                          <a:cs typeface="Calibri"/>
                          <a:sym typeface="Calibri"/>
                        </a:rPr>
                        <a:t>,</a:t>
                      </a:r>
                      <a:r>
                        <a:rPr lang="en" sz="1000" u="none" strike="noStrike" cap="none">
                          <a:solidFill>
                            <a:schemeClr val="dk1"/>
                          </a:solidFill>
                          <a:latin typeface="Calibri"/>
                          <a:ea typeface="Calibri"/>
                          <a:cs typeface="Calibri"/>
                          <a:sym typeface="Calibri"/>
                        </a:rPr>
                        <a:t> </a:t>
                      </a:r>
                      <a:r>
                        <a:rPr lang="en" sz="1000" u="sng" strike="noStrike" cap="none">
                          <a:solidFill>
                            <a:schemeClr val="hlink"/>
                          </a:solidFill>
                          <a:latin typeface="Calibri"/>
                          <a:ea typeface="Calibri"/>
                          <a:cs typeface="Calibri"/>
                          <a:sym typeface="Calibri"/>
                          <a:hlinkClick r:id="rId9"/>
                        </a:rPr>
                        <a:t>Kathryn Wisner</a:t>
                      </a:r>
                      <a:r>
                        <a:rPr lang="en" sz="1000" u="none" strike="noStrike" cap="none">
                          <a:solidFill>
                            <a:schemeClr val="dk1"/>
                          </a:solidFill>
                          <a:latin typeface="Calibri"/>
                          <a:ea typeface="Calibri"/>
                          <a:cs typeface="Calibri"/>
                          <a:sym typeface="Calibri"/>
                        </a:rPr>
                        <a:t>, </a:t>
                      </a:r>
                      <a:r>
                        <a:rPr lang="en" sz="1000" u="sng" strike="noStrike" cap="none">
                          <a:solidFill>
                            <a:schemeClr val="hlink"/>
                          </a:solidFill>
                          <a:latin typeface="Calibri"/>
                          <a:ea typeface="Calibri"/>
                          <a:cs typeface="Calibri"/>
                          <a:sym typeface="Calibri"/>
                          <a:hlinkClick r:id="rId10"/>
                        </a:rPr>
                        <a:t>Evita Byrd</a:t>
                      </a:r>
                      <a:r>
                        <a:rPr lang="en" sz="1000" u="none" strike="noStrike" cap="none">
                          <a:solidFill>
                            <a:schemeClr val="dk1"/>
                          </a:solidFill>
                          <a:latin typeface="Calibri"/>
                          <a:ea typeface="Calibri"/>
                          <a:cs typeface="Calibri"/>
                          <a:sym typeface="Calibri"/>
                        </a:rPr>
                        <a:t> </a:t>
                      </a:r>
                      <a:endParaRPr sz="1000"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none" strike="noStrike" cap="none">
                          <a:solidFill>
                            <a:schemeClr val="dk1"/>
                          </a:solidFill>
                          <a:latin typeface="Calibri"/>
                          <a:ea typeface="Calibri"/>
                          <a:cs typeface="Calibri"/>
                          <a:sym typeface="Calibri"/>
                        </a:rPr>
                        <a:t>Title II: </a:t>
                      </a:r>
                      <a:r>
                        <a:rPr lang="en" sz="1000" u="sng" strike="noStrike" cap="none">
                          <a:solidFill>
                            <a:schemeClr val="hlink"/>
                          </a:solidFill>
                          <a:latin typeface="Calibri"/>
                          <a:ea typeface="Calibri"/>
                          <a:cs typeface="Calibri"/>
                          <a:sym typeface="Calibri"/>
                          <a:hlinkClick r:id="rId11"/>
                        </a:rPr>
                        <a:t>Karen Bixler</a:t>
                      </a:r>
                      <a:endParaRPr sz="1000"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none" strike="noStrike" cap="none">
                          <a:solidFill>
                            <a:schemeClr val="dk1"/>
                          </a:solidFill>
                          <a:latin typeface="Calibri"/>
                          <a:ea typeface="Calibri"/>
                          <a:cs typeface="Calibri"/>
                          <a:sym typeface="Calibri"/>
                        </a:rPr>
                        <a:t>Title III: </a:t>
                      </a:r>
                      <a:r>
                        <a:rPr lang="en" sz="1000" u="sng" strike="noStrike" cap="none">
                          <a:solidFill>
                            <a:schemeClr val="hlink"/>
                          </a:solidFill>
                          <a:latin typeface="Calibri"/>
                          <a:ea typeface="Calibri"/>
                          <a:cs typeface="Calibri"/>
                          <a:sym typeface="Calibri"/>
                          <a:hlinkClick r:id="rId12"/>
                        </a:rPr>
                        <a:t>Rachel Temple</a:t>
                      </a:r>
                      <a:endParaRPr sz="1000"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none" strike="noStrike" cap="none">
                          <a:solidFill>
                            <a:schemeClr val="dk1"/>
                          </a:solidFill>
                          <a:latin typeface="Calibri"/>
                          <a:ea typeface="Calibri"/>
                          <a:cs typeface="Calibri"/>
                          <a:sym typeface="Calibri"/>
                        </a:rPr>
                        <a:t>Title IV: </a:t>
                      </a:r>
                      <a:r>
                        <a:rPr lang="en" sz="1000" u="sng" strike="noStrike" cap="none">
                          <a:solidFill>
                            <a:schemeClr val="hlink"/>
                          </a:solidFill>
                          <a:latin typeface="Calibri"/>
                          <a:ea typeface="Calibri"/>
                          <a:cs typeface="Calibri"/>
                          <a:sym typeface="Calibri"/>
                          <a:hlinkClick r:id="rId6"/>
                        </a:rPr>
                        <a:t>Tammy Giessinger</a:t>
                      </a:r>
                      <a:r>
                        <a:rPr lang="en" sz="1000" u="none" strike="noStrike" cap="none">
                          <a:solidFill>
                            <a:schemeClr val="dk1"/>
                          </a:solidFill>
                          <a:latin typeface="Calibri"/>
                          <a:ea typeface="Calibri"/>
                          <a:cs typeface="Calibri"/>
                          <a:sym typeface="Calibri"/>
                        </a:rPr>
                        <a:t>, </a:t>
                      </a:r>
                      <a:r>
                        <a:rPr lang="en" sz="1000" u="sng" strike="noStrike" cap="none">
                          <a:solidFill>
                            <a:schemeClr val="hlink"/>
                          </a:solidFill>
                          <a:latin typeface="Calibri"/>
                          <a:ea typeface="Calibri"/>
                          <a:cs typeface="Calibri"/>
                          <a:sym typeface="Calibri"/>
                          <a:hlinkClick r:id="rId13"/>
                        </a:rPr>
                        <a:t>Nathan Hickman</a:t>
                      </a:r>
                      <a:endParaRPr sz="1000"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none" strike="noStrike" cap="none">
                          <a:solidFill>
                            <a:schemeClr val="dk1"/>
                          </a:solidFill>
                          <a:latin typeface="Calibri"/>
                          <a:ea typeface="Calibri"/>
                          <a:cs typeface="Calibri"/>
                          <a:sym typeface="Calibri"/>
                        </a:rPr>
                        <a:t>Title V: </a:t>
                      </a:r>
                      <a:r>
                        <a:rPr lang="en" sz="1000" u="sng">
                          <a:solidFill>
                            <a:schemeClr val="hlink"/>
                          </a:solidFill>
                          <a:latin typeface="Calibri"/>
                          <a:ea typeface="Calibri"/>
                          <a:cs typeface="Calibri"/>
                          <a:sym typeface="Calibri"/>
                          <a:hlinkClick r:id="rId14"/>
                        </a:rPr>
                        <a:t>Shannon Wilson</a:t>
                      </a:r>
                      <a:endParaRPr sz="1000" u="none" strike="noStrike" cap="none">
                        <a:solidFill>
                          <a:schemeClr val="dk1"/>
                        </a:solidFill>
                        <a:latin typeface="Calibri"/>
                        <a:ea typeface="Calibri"/>
                        <a:cs typeface="Calibri"/>
                        <a:sym typeface="Calibri"/>
                      </a:endParaRPr>
                    </a:p>
                    <a:p>
                      <a:pPr marL="76200" marR="0" lvl="0" indent="-69850" algn="l" rtl="0">
                        <a:lnSpc>
                          <a:spcPct val="90000"/>
                        </a:lnSpc>
                        <a:spcBef>
                          <a:spcPts val="500"/>
                        </a:spcBef>
                        <a:spcAft>
                          <a:spcPts val="0"/>
                        </a:spcAft>
                        <a:buClr>
                          <a:schemeClr val="dk1"/>
                        </a:buClr>
                        <a:buSzPts val="1000"/>
                        <a:buFont typeface="Calibri"/>
                        <a:buChar char="●"/>
                      </a:pPr>
                      <a:r>
                        <a:rPr lang="en" sz="1000" b="1" u="sng" strike="noStrike" cap="none">
                          <a:solidFill>
                            <a:schemeClr val="dk1"/>
                          </a:solidFill>
                          <a:latin typeface="Calibri"/>
                          <a:ea typeface="Calibri"/>
                          <a:cs typeface="Calibri"/>
                          <a:sym typeface="Calibri"/>
                        </a:rPr>
                        <a:t>ESSER Program Specialists</a:t>
                      </a:r>
                      <a:endParaRPr sz="1000" b="1" u="sng" strike="noStrike" cap="none">
                        <a:solidFill>
                          <a:schemeClr val="dk1"/>
                        </a:solidFill>
                        <a:latin typeface="Calibri"/>
                        <a:ea typeface="Calibri"/>
                        <a:cs typeface="Calibri"/>
                        <a:sym typeface="Calibri"/>
                      </a:endParaRPr>
                    </a:p>
                    <a:p>
                      <a:pPr marL="254000" marR="0" lvl="1" indent="-76200" algn="l" rtl="0">
                        <a:lnSpc>
                          <a:spcPct val="90000"/>
                        </a:lnSpc>
                        <a:spcBef>
                          <a:spcPts val="200"/>
                        </a:spcBef>
                        <a:spcAft>
                          <a:spcPts val="0"/>
                        </a:spcAft>
                        <a:buClr>
                          <a:schemeClr val="dk1"/>
                        </a:buClr>
                        <a:buSzPts val="1000"/>
                        <a:buFont typeface="Calibri"/>
                        <a:buChar char="○"/>
                      </a:pPr>
                      <a:r>
                        <a:rPr lang="en" sz="1000" u="sng" strike="noStrike" cap="none">
                          <a:solidFill>
                            <a:schemeClr val="hlink"/>
                          </a:solidFill>
                          <a:latin typeface="Calibri"/>
                          <a:ea typeface="Calibri"/>
                          <a:cs typeface="Calibri"/>
                          <a:sym typeface="Calibri"/>
                          <a:hlinkClick r:id="rId15"/>
                        </a:rPr>
                        <a:t>Kristin Crumley</a:t>
                      </a:r>
                      <a:r>
                        <a:rPr lang="en" sz="1000" u="sng" strike="noStrike" cap="none">
                          <a:solidFill>
                            <a:schemeClr val="hlink"/>
                          </a:solidFill>
                          <a:latin typeface="Calibri"/>
                          <a:ea typeface="Calibri"/>
                          <a:cs typeface="Calibri"/>
                          <a:sym typeface="Calibri"/>
                        </a:rPr>
                        <a:t>  </a:t>
                      </a:r>
                      <a:endParaRPr sz="1000" u="sng" strike="noStrike" cap="none">
                        <a:solidFill>
                          <a:schemeClr val="hlink"/>
                        </a:solidFill>
                        <a:latin typeface="Calibri"/>
                        <a:ea typeface="Calibri"/>
                        <a:cs typeface="Calibri"/>
                        <a:sym typeface="Calibri"/>
                      </a:endParaRPr>
                    </a:p>
                    <a:p>
                      <a:pPr marL="254000" marR="0" lvl="1" indent="-76200" algn="l" rtl="0">
                        <a:lnSpc>
                          <a:spcPct val="90000"/>
                        </a:lnSpc>
                        <a:spcBef>
                          <a:spcPts val="200"/>
                        </a:spcBef>
                        <a:spcAft>
                          <a:spcPts val="0"/>
                        </a:spcAft>
                        <a:buClr>
                          <a:schemeClr val="dk1"/>
                        </a:buClr>
                        <a:buSzPts val="1000"/>
                        <a:buFont typeface="Calibri"/>
                        <a:buChar char="○"/>
                      </a:pPr>
                      <a:r>
                        <a:rPr lang="en" sz="1000" u="sng" strike="noStrike" cap="none">
                          <a:solidFill>
                            <a:schemeClr val="hlink"/>
                          </a:solidFill>
                          <a:latin typeface="Calibri"/>
                          <a:ea typeface="Calibri"/>
                          <a:cs typeface="Calibri"/>
                          <a:sym typeface="Calibri"/>
                          <a:hlinkClick r:id="rId16"/>
                        </a:rPr>
                        <a:t>Jonathan Schelke</a:t>
                      </a:r>
                      <a:endParaRPr sz="1000" u="none" strike="noStrike" cap="none"/>
                    </a:p>
                    <a:p>
                      <a:pPr marL="254000" marR="0" lvl="1" indent="-76200" algn="l" rtl="0">
                        <a:lnSpc>
                          <a:spcPct val="90000"/>
                        </a:lnSpc>
                        <a:spcBef>
                          <a:spcPts val="200"/>
                        </a:spcBef>
                        <a:spcAft>
                          <a:spcPts val="0"/>
                        </a:spcAft>
                        <a:buClr>
                          <a:schemeClr val="dk1"/>
                        </a:buClr>
                        <a:buSzPts val="1000"/>
                        <a:buFont typeface="Calibri"/>
                        <a:buChar char="○"/>
                      </a:pPr>
                      <a:r>
                        <a:rPr lang="en" sz="1000" u="sng" strike="noStrike" cap="none">
                          <a:solidFill>
                            <a:schemeClr val="hlink"/>
                          </a:solidFill>
                          <a:latin typeface="Calibri"/>
                          <a:ea typeface="Calibri"/>
                          <a:cs typeface="Calibri"/>
                          <a:sym typeface="Calibri"/>
                          <a:hlinkClick r:id="rId17"/>
                        </a:rPr>
                        <a:t>Kim Boylan</a:t>
                      </a:r>
                      <a:endParaRPr sz="1000">
                        <a:solidFill>
                          <a:schemeClr val="dk1"/>
                        </a:solidFill>
                        <a:latin typeface="Calibri"/>
                        <a:ea typeface="Calibri"/>
                        <a:cs typeface="Calibri"/>
                        <a:sym typeface="Calibri"/>
                      </a:endParaRPr>
                    </a:p>
                    <a:p>
                      <a:pPr marL="254000" marR="0" lvl="1" indent="-76200" algn="l" rtl="0">
                        <a:lnSpc>
                          <a:spcPct val="90000"/>
                        </a:lnSpc>
                        <a:spcBef>
                          <a:spcPts val="200"/>
                        </a:spcBef>
                        <a:spcAft>
                          <a:spcPts val="0"/>
                        </a:spcAft>
                        <a:buClr>
                          <a:schemeClr val="dk1"/>
                        </a:buClr>
                        <a:buSzPts val="1000"/>
                        <a:buFont typeface="Calibri"/>
                        <a:buChar char="○"/>
                      </a:pPr>
                      <a:r>
                        <a:rPr lang="en" sz="1000" u="sng">
                          <a:solidFill>
                            <a:schemeClr val="hlink"/>
                          </a:solidFill>
                          <a:latin typeface="Calibri"/>
                          <a:ea typeface="Calibri"/>
                          <a:cs typeface="Calibri"/>
                          <a:sym typeface="Calibri"/>
                          <a:hlinkClick r:id="rId18"/>
                        </a:rPr>
                        <a:t>Shannon Wilson</a:t>
                      </a:r>
                      <a:r>
                        <a:rPr lang="en" sz="1000" u="none" strike="noStrike" cap="none">
                          <a:solidFill>
                            <a:schemeClr val="dk1"/>
                          </a:solidFill>
                          <a:latin typeface="Calibri"/>
                          <a:ea typeface="Calibri"/>
                          <a:cs typeface="Calibri"/>
                          <a:sym typeface="Calibri"/>
                        </a:rPr>
                        <a:t>  </a:t>
                      </a:r>
                      <a:endParaRPr sz="1000" u="none" strike="noStrike" cap="none">
                        <a:solidFill>
                          <a:schemeClr val="dk1"/>
                        </a:solidFill>
                        <a:latin typeface="Calibri"/>
                        <a:ea typeface="Calibri"/>
                        <a:cs typeface="Calibri"/>
                        <a:sym typeface="Calibri"/>
                      </a:endParaRPr>
                    </a:p>
                    <a:p>
                      <a:pPr marL="76200" marR="0" lvl="0" indent="-69850" algn="l" rtl="0">
                        <a:lnSpc>
                          <a:spcPct val="90000"/>
                        </a:lnSpc>
                        <a:spcBef>
                          <a:spcPts val="500"/>
                        </a:spcBef>
                        <a:spcAft>
                          <a:spcPts val="0"/>
                        </a:spcAft>
                        <a:buClr>
                          <a:schemeClr val="dk1"/>
                        </a:buClr>
                        <a:buSzPts val="1000"/>
                        <a:buFont typeface="Calibri"/>
                        <a:buChar char="●"/>
                      </a:pPr>
                      <a:r>
                        <a:rPr lang="en" sz="1000" b="1" u="sng" strike="noStrike" cap="none">
                          <a:solidFill>
                            <a:schemeClr val="dk1"/>
                          </a:solidFill>
                          <a:latin typeface="Calibri"/>
                          <a:ea typeface="Calibri"/>
                          <a:cs typeface="Calibri"/>
                          <a:sym typeface="Calibri"/>
                        </a:rPr>
                        <a:t>ESEA and ESSER Data and Reporting Specialists</a:t>
                      </a:r>
                      <a:endParaRPr sz="1000"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sng" strike="noStrike" cap="none">
                          <a:solidFill>
                            <a:schemeClr val="hlink"/>
                          </a:solidFill>
                          <a:latin typeface="Calibri"/>
                          <a:ea typeface="Calibri"/>
                          <a:cs typeface="Calibri"/>
                          <a:sym typeface="Calibri"/>
                          <a:hlinkClick r:id="rId7"/>
                        </a:rPr>
                        <a:t>Tina Negley</a:t>
                      </a:r>
                      <a:endParaRPr sz="1000"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sng" strike="noStrike" cap="none">
                          <a:solidFill>
                            <a:schemeClr val="hlink"/>
                          </a:solidFill>
                          <a:latin typeface="Calibri"/>
                          <a:ea typeface="Calibri"/>
                          <a:cs typeface="Calibri"/>
                          <a:sym typeface="Calibri"/>
                          <a:hlinkClick r:id="rId19"/>
                        </a:rPr>
                        <a:t>Mary Shen</a:t>
                      </a:r>
                      <a:endParaRPr sz="1000"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sng" strike="noStrike" cap="none">
                          <a:solidFill>
                            <a:schemeClr val="hlink"/>
                          </a:solidFill>
                          <a:latin typeface="Calibri"/>
                          <a:ea typeface="Calibri"/>
                          <a:cs typeface="Calibri"/>
                          <a:sym typeface="Calibri"/>
                          <a:hlinkClick r:id="rId20"/>
                        </a:rPr>
                        <a:t>Mackenzie Owens</a:t>
                      </a:r>
                      <a:endParaRPr sz="1000">
                        <a:latin typeface="Calibri"/>
                        <a:ea typeface="Calibri"/>
                        <a:cs typeface="Calibri"/>
                        <a:sym typeface="Calibri"/>
                      </a:endParaRPr>
                    </a:p>
                  </a:txBody>
                  <a:tcPr marL="68575" marR="68575" marT="68575" marB="68575"/>
                </a:tc>
                <a:tc>
                  <a:txBody>
                    <a:bodyPr/>
                    <a:lstStyle/>
                    <a:p>
                      <a:pPr marL="0" marR="0" lvl="0" indent="0" algn="l" rtl="0">
                        <a:lnSpc>
                          <a:spcPct val="90000"/>
                        </a:lnSpc>
                        <a:spcBef>
                          <a:spcPts val="0"/>
                        </a:spcBef>
                        <a:spcAft>
                          <a:spcPts val="0"/>
                        </a:spcAft>
                        <a:buClr>
                          <a:srgbClr val="000000"/>
                        </a:buClr>
                        <a:buSzPts val="1100"/>
                        <a:buFont typeface="Arial"/>
                        <a:buNone/>
                      </a:pPr>
                      <a:r>
                        <a:rPr lang="en" sz="1000" u="sng" strike="noStrike" cap="none">
                          <a:solidFill>
                            <a:schemeClr val="hlink"/>
                          </a:solidFill>
                          <a:latin typeface="Calibri"/>
                          <a:ea typeface="Calibri"/>
                          <a:cs typeface="Calibri"/>
                          <a:sym typeface="Calibri"/>
                          <a:hlinkClick r:id="rId21"/>
                        </a:rPr>
                        <a:t>Kate Bartlett</a:t>
                      </a:r>
                      <a:r>
                        <a:rPr lang="en" sz="1000" u="none" strike="noStrike" cap="none">
                          <a:solidFill>
                            <a:schemeClr val="dk1"/>
                          </a:solidFill>
                          <a:latin typeface="Calibri"/>
                          <a:ea typeface="Calibri"/>
                          <a:cs typeface="Calibri"/>
                          <a:sym typeface="Calibri"/>
                        </a:rPr>
                        <a:t>, Executive Director of School District Operations Unit</a:t>
                      </a:r>
                      <a:endParaRPr sz="1000" u="none" strike="noStrike" cap="none">
                        <a:solidFill>
                          <a:schemeClr val="dk1"/>
                        </a:solidFill>
                        <a:latin typeface="Calibri"/>
                        <a:ea typeface="Calibri"/>
                        <a:cs typeface="Calibri"/>
                        <a:sym typeface="Calibri"/>
                      </a:endParaRPr>
                    </a:p>
                    <a:p>
                      <a:pPr marL="0" marR="0" lvl="0" indent="0" algn="ctr" rtl="0">
                        <a:lnSpc>
                          <a:spcPct val="90000"/>
                        </a:lnSpc>
                        <a:spcBef>
                          <a:spcPts val="500"/>
                        </a:spcBef>
                        <a:spcAft>
                          <a:spcPts val="0"/>
                        </a:spcAft>
                        <a:buClr>
                          <a:srgbClr val="000000"/>
                        </a:buClr>
                        <a:buSzPts val="1100"/>
                        <a:buFont typeface="Arial"/>
                        <a:buNone/>
                      </a:pPr>
                      <a:r>
                        <a:rPr lang="en" sz="1000" b="1" u="sng" strike="noStrike" cap="none">
                          <a:solidFill>
                            <a:schemeClr val="dk1"/>
                          </a:solidFill>
                          <a:latin typeface="Calibri"/>
                          <a:ea typeface="Calibri"/>
                          <a:cs typeface="Calibri"/>
                          <a:sym typeface="Calibri"/>
                        </a:rPr>
                        <a:t>Fiscal Specialists</a:t>
                      </a:r>
                      <a:endParaRPr sz="1000" b="1" u="sng" strike="noStrike" cap="none">
                        <a:solidFill>
                          <a:schemeClr val="dk1"/>
                        </a:solidFill>
                        <a:latin typeface="Calibri"/>
                        <a:ea typeface="Calibri"/>
                        <a:cs typeface="Calibri"/>
                        <a:sym typeface="Calibri"/>
                      </a:endParaRPr>
                    </a:p>
                    <a:p>
                      <a:pPr marL="0" marR="0" lvl="0" indent="0" algn="l" rtl="0">
                        <a:lnSpc>
                          <a:spcPct val="90000"/>
                        </a:lnSpc>
                        <a:spcBef>
                          <a:spcPts val="500"/>
                        </a:spcBef>
                        <a:spcAft>
                          <a:spcPts val="0"/>
                        </a:spcAft>
                        <a:buClr>
                          <a:srgbClr val="000000"/>
                        </a:buClr>
                        <a:buSzPts val="1100"/>
                        <a:buFont typeface="Arial"/>
                        <a:buNone/>
                      </a:pPr>
                      <a:r>
                        <a:rPr lang="en" sz="1000" u="sng" strike="noStrike" cap="none">
                          <a:solidFill>
                            <a:schemeClr val="hlink"/>
                          </a:solidFill>
                          <a:latin typeface="Calibri"/>
                          <a:ea typeface="Calibri"/>
                          <a:cs typeface="Calibri"/>
                          <a:sym typeface="Calibri"/>
                          <a:hlinkClick r:id="rId22"/>
                        </a:rPr>
                        <a:t>Jennifer Austin</a:t>
                      </a:r>
                      <a:r>
                        <a:rPr lang="en" sz="1000" u="none" strike="noStrike" cap="none">
                          <a:solidFill>
                            <a:schemeClr val="dk1"/>
                          </a:solidFill>
                          <a:latin typeface="Calibri"/>
                          <a:ea typeface="Calibri"/>
                          <a:cs typeface="Calibri"/>
                          <a:sym typeface="Calibri"/>
                        </a:rPr>
                        <a:t>, Director of Grants Fiscal Management </a:t>
                      </a:r>
                      <a:endParaRPr sz="1000" u="none" strike="noStrike" cap="none">
                        <a:solidFill>
                          <a:schemeClr val="dk1"/>
                        </a:solidFill>
                        <a:latin typeface="Calibri"/>
                        <a:ea typeface="Calibri"/>
                        <a:cs typeface="Calibri"/>
                        <a:sym typeface="Calibri"/>
                      </a:endParaRPr>
                    </a:p>
                    <a:p>
                      <a:pPr marL="76200" marR="0" lvl="0" indent="-69850" algn="l" rtl="0">
                        <a:lnSpc>
                          <a:spcPct val="90000"/>
                        </a:lnSpc>
                        <a:spcBef>
                          <a:spcPts val="500"/>
                        </a:spcBef>
                        <a:spcAft>
                          <a:spcPts val="0"/>
                        </a:spcAft>
                        <a:buClr>
                          <a:schemeClr val="dk1"/>
                        </a:buClr>
                        <a:buSzPts val="1000"/>
                        <a:buFont typeface="Calibri"/>
                        <a:buChar char="●"/>
                      </a:pPr>
                      <a:r>
                        <a:rPr lang="en" sz="1000" b="1" u="sng" strike="noStrike" cap="none">
                          <a:solidFill>
                            <a:schemeClr val="dk1"/>
                          </a:solidFill>
                          <a:latin typeface="Calibri"/>
                          <a:ea typeface="Calibri"/>
                          <a:cs typeface="Calibri"/>
                          <a:sym typeface="Calibri"/>
                        </a:rPr>
                        <a:t>ESEA</a:t>
                      </a:r>
                      <a:endParaRPr sz="1000"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sng" strike="noStrike" cap="none">
                          <a:solidFill>
                            <a:schemeClr val="hlink"/>
                          </a:solidFill>
                          <a:latin typeface="Calibri"/>
                          <a:ea typeface="Calibri"/>
                          <a:cs typeface="Calibri"/>
                          <a:sym typeface="Calibri"/>
                          <a:hlinkClick r:id="rId23"/>
                        </a:rPr>
                        <a:t>Robert Hawkins</a:t>
                      </a:r>
                      <a:r>
                        <a:rPr lang="en" sz="1000" u="none" strike="noStrike" cap="none">
                          <a:solidFill>
                            <a:schemeClr val="dk1"/>
                          </a:solidFill>
                          <a:latin typeface="Calibri"/>
                          <a:ea typeface="Calibri"/>
                          <a:cs typeface="Calibri"/>
                          <a:sym typeface="Calibri"/>
                        </a:rPr>
                        <a:t>, Grants Fiscal Analyst </a:t>
                      </a:r>
                      <a:endParaRPr sz="1000"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sng" strike="noStrike" cap="none">
                          <a:solidFill>
                            <a:schemeClr val="hlink"/>
                          </a:solidFill>
                          <a:latin typeface="Calibri"/>
                          <a:ea typeface="Calibri"/>
                          <a:cs typeface="Calibri"/>
                          <a:sym typeface="Calibri"/>
                          <a:hlinkClick r:id="rId24"/>
                        </a:rPr>
                        <a:t>Steven Kaleda</a:t>
                      </a:r>
                      <a:r>
                        <a:rPr lang="en" sz="1000" u="none" strike="noStrike" cap="none">
                          <a:solidFill>
                            <a:schemeClr val="dk1"/>
                          </a:solidFill>
                          <a:latin typeface="Calibri"/>
                          <a:ea typeface="Calibri"/>
                          <a:cs typeface="Calibri"/>
                          <a:sym typeface="Calibri"/>
                        </a:rPr>
                        <a:t>, Grants Fiscal Analyst </a:t>
                      </a:r>
                      <a:endParaRPr sz="1000" u="none" strike="noStrike" cap="none">
                        <a:solidFill>
                          <a:schemeClr val="dk1"/>
                        </a:solidFill>
                        <a:latin typeface="Calibri"/>
                        <a:ea typeface="Calibri"/>
                        <a:cs typeface="Calibri"/>
                        <a:sym typeface="Calibri"/>
                      </a:endParaRPr>
                    </a:p>
                    <a:p>
                      <a:pPr marL="76200" marR="0" lvl="0" indent="-69850" algn="l" rtl="0">
                        <a:lnSpc>
                          <a:spcPct val="90000"/>
                        </a:lnSpc>
                        <a:spcBef>
                          <a:spcPts val="500"/>
                        </a:spcBef>
                        <a:spcAft>
                          <a:spcPts val="0"/>
                        </a:spcAft>
                        <a:buClr>
                          <a:schemeClr val="dk1"/>
                        </a:buClr>
                        <a:buSzPts val="1000"/>
                        <a:buFont typeface="Calibri"/>
                        <a:buChar char="●"/>
                      </a:pPr>
                      <a:r>
                        <a:rPr lang="en" sz="1000" b="1" u="sng" strike="noStrike" cap="none">
                          <a:solidFill>
                            <a:schemeClr val="dk1"/>
                          </a:solidFill>
                          <a:latin typeface="Calibri"/>
                          <a:ea typeface="Calibri"/>
                          <a:cs typeface="Calibri"/>
                          <a:sym typeface="Calibri"/>
                        </a:rPr>
                        <a:t>ESSER Fiscal Specialist</a:t>
                      </a:r>
                      <a:endParaRPr sz="1000"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sng" strike="noStrike" cap="none">
                          <a:solidFill>
                            <a:schemeClr val="hlink"/>
                          </a:solidFill>
                          <a:latin typeface="Calibri"/>
                          <a:ea typeface="Calibri"/>
                          <a:cs typeface="Calibri"/>
                          <a:sym typeface="Calibri"/>
                          <a:hlinkClick r:id="rId24"/>
                        </a:rPr>
                        <a:t>Steven Kaleda</a:t>
                      </a:r>
                      <a:r>
                        <a:rPr lang="en" sz="1000" u="none" strike="noStrike" cap="none">
                          <a:solidFill>
                            <a:schemeClr val="dk1"/>
                          </a:solidFill>
                          <a:latin typeface="Calibri"/>
                          <a:ea typeface="Calibri"/>
                          <a:cs typeface="Calibri"/>
                          <a:sym typeface="Calibri"/>
                        </a:rPr>
                        <a:t> Grants Fiscal Analyst</a:t>
                      </a:r>
                      <a:endParaRPr sz="1000" u="none" strike="noStrike" cap="none">
                        <a:solidFill>
                          <a:schemeClr val="dk1"/>
                        </a:solidFill>
                        <a:latin typeface="Calibri"/>
                        <a:ea typeface="Calibri"/>
                        <a:cs typeface="Calibri"/>
                        <a:sym typeface="Calibri"/>
                      </a:endParaRPr>
                    </a:p>
                    <a:p>
                      <a:pPr marL="76200" marR="0" lvl="0" indent="-69850" algn="l" rtl="0">
                        <a:lnSpc>
                          <a:spcPct val="90000"/>
                        </a:lnSpc>
                        <a:spcBef>
                          <a:spcPts val="500"/>
                        </a:spcBef>
                        <a:spcAft>
                          <a:spcPts val="0"/>
                        </a:spcAft>
                        <a:buClr>
                          <a:schemeClr val="dk1"/>
                        </a:buClr>
                        <a:buSzPts val="1000"/>
                        <a:buFont typeface="Calibri"/>
                        <a:buChar char="●"/>
                      </a:pPr>
                      <a:r>
                        <a:rPr lang="en" sz="1000" b="1" u="sng" strike="noStrike" cap="none">
                          <a:solidFill>
                            <a:schemeClr val="dk1"/>
                          </a:solidFill>
                          <a:latin typeface="Calibri"/>
                          <a:ea typeface="Calibri"/>
                          <a:cs typeface="Calibri"/>
                          <a:sym typeface="Calibri"/>
                        </a:rPr>
                        <a:t>ESSER Monitoring</a:t>
                      </a:r>
                      <a:endParaRPr sz="1000" b="1" u="sng"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sng" strike="noStrike" cap="none">
                          <a:solidFill>
                            <a:schemeClr val="hlink"/>
                          </a:solidFill>
                          <a:latin typeface="Calibri"/>
                          <a:ea typeface="Calibri"/>
                          <a:cs typeface="Calibri"/>
                          <a:sym typeface="Calibri"/>
                          <a:hlinkClick r:id="rId25"/>
                        </a:rPr>
                        <a:t>Bill Parsley</a:t>
                      </a:r>
                      <a:r>
                        <a:rPr lang="en" sz="1000" u="none" strike="noStrike" cap="none">
                          <a:solidFill>
                            <a:schemeClr val="dk1"/>
                          </a:solidFill>
                          <a:latin typeface="Calibri"/>
                          <a:ea typeface="Calibri"/>
                          <a:cs typeface="Calibri"/>
                          <a:sym typeface="Calibri"/>
                        </a:rPr>
                        <a:t>, ESSER Fiscal Monitoring Supervisor </a:t>
                      </a:r>
                      <a:endParaRPr sz="1000"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sng" strike="noStrike" cap="none">
                          <a:solidFill>
                            <a:schemeClr val="hlink"/>
                          </a:solidFill>
                          <a:latin typeface="Calibri"/>
                          <a:ea typeface="Calibri"/>
                          <a:cs typeface="Calibri"/>
                          <a:sym typeface="Calibri"/>
                          <a:hlinkClick r:id="rId26"/>
                        </a:rPr>
                        <a:t>Hilery Morris</a:t>
                      </a:r>
                      <a:r>
                        <a:rPr lang="en" sz="1000" u="none" strike="noStrike" cap="none">
                          <a:solidFill>
                            <a:schemeClr val="dk1"/>
                          </a:solidFill>
                          <a:latin typeface="Calibri"/>
                          <a:ea typeface="Calibri"/>
                          <a:cs typeface="Calibri"/>
                          <a:sym typeface="Calibri"/>
                        </a:rPr>
                        <a:t>, ESSER Fiscal Monitoring </a:t>
                      </a:r>
                      <a:endParaRPr sz="1000"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sng">
                          <a:solidFill>
                            <a:schemeClr val="hlink"/>
                          </a:solidFill>
                          <a:latin typeface="Calibri"/>
                          <a:ea typeface="Calibri"/>
                          <a:cs typeface="Calibri"/>
                          <a:sym typeface="Calibri"/>
                          <a:hlinkClick r:id="rId27"/>
                        </a:rPr>
                        <a:t>Kristina Jones</a:t>
                      </a:r>
                      <a:r>
                        <a:rPr lang="en" sz="1000">
                          <a:solidFill>
                            <a:schemeClr val="dk1"/>
                          </a:solidFill>
                          <a:latin typeface="Calibri"/>
                          <a:ea typeface="Calibri"/>
                          <a:cs typeface="Calibri"/>
                          <a:sym typeface="Calibri"/>
                        </a:rPr>
                        <a:t>, Federal Fiscal Monitoring and Reporting Specialist</a:t>
                      </a:r>
                      <a:endParaRPr sz="1000">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sng">
                          <a:solidFill>
                            <a:schemeClr val="hlink"/>
                          </a:solidFill>
                          <a:latin typeface="Calibri"/>
                          <a:ea typeface="Calibri"/>
                          <a:cs typeface="Calibri"/>
                          <a:sym typeface="Calibri"/>
                          <a:hlinkClick r:id="rId28"/>
                        </a:rPr>
                        <a:t>Werner Hagemann</a:t>
                      </a:r>
                      <a:r>
                        <a:rPr lang="en" sz="1000">
                          <a:solidFill>
                            <a:schemeClr val="dk1"/>
                          </a:solidFill>
                          <a:latin typeface="Calibri"/>
                          <a:ea typeface="Calibri"/>
                          <a:cs typeface="Calibri"/>
                          <a:sym typeface="Calibri"/>
                        </a:rPr>
                        <a:t>, ESSER Fiscal Monitoring Specialist</a:t>
                      </a:r>
                      <a:endParaRPr sz="1000">
                        <a:solidFill>
                          <a:schemeClr val="dk1"/>
                        </a:solidFill>
                        <a:latin typeface="Calibri"/>
                        <a:ea typeface="Calibri"/>
                        <a:cs typeface="Calibri"/>
                        <a:sym typeface="Calibri"/>
                      </a:endParaRPr>
                    </a:p>
                    <a:p>
                      <a:pPr marL="0" marR="0" lvl="0" indent="0" algn="l" rtl="0">
                        <a:lnSpc>
                          <a:spcPct val="90000"/>
                        </a:lnSpc>
                        <a:spcBef>
                          <a:spcPts val="200"/>
                        </a:spcBef>
                        <a:spcAft>
                          <a:spcPts val="0"/>
                        </a:spcAft>
                        <a:buClr>
                          <a:srgbClr val="000000"/>
                        </a:buClr>
                        <a:buSzPts val="1100"/>
                        <a:buFont typeface="Arial"/>
                        <a:buNone/>
                      </a:pPr>
                      <a:endParaRPr sz="1000" u="none" strike="noStrike" cap="none">
                        <a:solidFill>
                          <a:schemeClr val="dk1"/>
                        </a:solidFill>
                        <a:latin typeface="Calibri"/>
                        <a:ea typeface="Calibri"/>
                        <a:cs typeface="Calibri"/>
                        <a:sym typeface="Calibri"/>
                      </a:endParaRPr>
                    </a:p>
                    <a:p>
                      <a:pPr marL="0" marR="0" lvl="0" indent="0" algn="ctr" rtl="0">
                        <a:lnSpc>
                          <a:spcPct val="90000"/>
                        </a:lnSpc>
                        <a:spcBef>
                          <a:spcPts val="200"/>
                        </a:spcBef>
                        <a:spcAft>
                          <a:spcPts val="0"/>
                        </a:spcAft>
                        <a:buClr>
                          <a:srgbClr val="000000"/>
                        </a:buClr>
                        <a:buSzPts val="1100"/>
                        <a:buFont typeface="Arial"/>
                        <a:buNone/>
                      </a:pPr>
                      <a:r>
                        <a:rPr lang="en" sz="1000" b="1" u="sng" strike="noStrike" cap="none">
                          <a:solidFill>
                            <a:schemeClr val="dk1"/>
                          </a:solidFill>
                          <a:latin typeface="Calibri"/>
                          <a:ea typeface="Calibri"/>
                          <a:cs typeface="Calibri"/>
                          <a:sym typeface="Calibri"/>
                        </a:rPr>
                        <a:t>Application Systems Specialists</a:t>
                      </a:r>
                      <a:endParaRPr sz="1000" b="1" u="sng"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800"/>
                        <a:buFont typeface="Arial"/>
                        <a:buNone/>
                      </a:pPr>
                      <a:r>
                        <a:rPr lang="en" sz="1000" u="sng" strike="noStrike" cap="none">
                          <a:solidFill>
                            <a:schemeClr val="hlink"/>
                          </a:solidFill>
                          <a:latin typeface="Calibri"/>
                          <a:ea typeface="Calibri"/>
                          <a:cs typeface="Calibri"/>
                          <a:sym typeface="Calibri"/>
                          <a:hlinkClick r:id="rId29"/>
                        </a:rPr>
                        <a:t>DeLilah Collins</a:t>
                      </a:r>
                      <a:r>
                        <a:rPr lang="en" sz="1000" u="none" strike="noStrike" cap="none">
                          <a:solidFill>
                            <a:schemeClr val="dk1"/>
                          </a:solidFill>
                          <a:latin typeface="Calibri"/>
                          <a:ea typeface="Calibri"/>
                          <a:cs typeface="Calibri"/>
                          <a:sym typeface="Calibri"/>
                        </a:rPr>
                        <a:t>, Director of Grants Program Administration</a:t>
                      </a:r>
                      <a:endParaRPr sz="1000" u="none" strike="noStrike" cap="none">
                        <a:solidFill>
                          <a:schemeClr val="dk1"/>
                        </a:solidFill>
                        <a:latin typeface="Calibri"/>
                        <a:ea typeface="Calibri"/>
                        <a:cs typeface="Calibri"/>
                        <a:sym typeface="Calibri"/>
                      </a:endParaRPr>
                    </a:p>
                    <a:p>
                      <a:pPr marL="76200" marR="0" lvl="0" indent="-69850" algn="l" rtl="0">
                        <a:lnSpc>
                          <a:spcPct val="90000"/>
                        </a:lnSpc>
                        <a:spcBef>
                          <a:spcPts val="500"/>
                        </a:spcBef>
                        <a:spcAft>
                          <a:spcPts val="0"/>
                        </a:spcAft>
                        <a:buClr>
                          <a:schemeClr val="dk1"/>
                        </a:buClr>
                        <a:buSzPts val="1000"/>
                        <a:buFont typeface="Arial"/>
                        <a:buChar char="●"/>
                      </a:pPr>
                      <a:r>
                        <a:rPr lang="en" sz="1000" b="1" u="sng" strike="noStrike" cap="none">
                          <a:solidFill>
                            <a:schemeClr val="dk1"/>
                          </a:solidFill>
                          <a:latin typeface="Calibri"/>
                          <a:ea typeface="Calibri"/>
                          <a:cs typeface="Calibri"/>
                          <a:sym typeface="Calibri"/>
                        </a:rPr>
                        <a:t>Online Applications Systems Technical Support</a:t>
                      </a:r>
                      <a:endParaRPr sz="1000" u="none" strike="noStrike" cap="none">
                        <a:solidFill>
                          <a:schemeClr val="dk1"/>
                        </a:solidFill>
                        <a:latin typeface="Calibri"/>
                        <a:ea typeface="Calibri"/>
                        <a:cs typeface="Calibri"/>
                        <a:sym typeface="Calibri"/>
                      </a:endParaRPr>
                    </a:p>
                    <a:p>
                      <a:pPr marL="266700" marR="0" lvl="1" indent="-76200" algn="l" rtl="0">
                        <a:lnSpc>
                          <a:spcPct val="90000"/>
                        </a:lnSpc>
                        <a:spcBef>
                          <a:spcPts val="200"/>
                        </a:spcBef>
                        <a:spcAft>
                          <a:spcPts val="0"/>
                        </a:spcAft>
                        <a:buClr>
                          <a:schemeClr val="dk1"/>
                        </a:buClr>
                        <a:buSzPts val="1000"/>
                        <a:buFont typeface="Calibri"/>
                        <a:buChar char="○"/>
                      </a:pPr>
                      <a:r>
                        <a:rPr lang="en" sz="1000" u="sng" strike="noStrike" cap="none">
                          <a:solidFill>
                            <a:schemeClr val="hlink"/>
                          </a:solidFill>
                          <a:latin typeface="Calibri"/>
                          <a:ea typeface="Calibri"/>
                          <a:cs typeface="Calibri"/>
                          <a:sym typeface="Calibri"/>
                          <a:hlinkClick r:id="rId30"/>
                        </a:rPr>
                        <a:t>Michelle Prael</a:t>
                      </a:r>
                      <a:endParaRPr sz="1000" u="none" strike="noStrike" cap="none">
                        <a:latin typeface="Calibri"/>
                        <a:ea typeface="Calibri"/>
                        <a:cs typeface="Calibri"/>
                        <a:sym typeface="Calibri"/>
                      </a:endParaRPr>
                    </a:p>
                  </a:txBody>
                  <a:tcPr marL="68575" marR="68575" marT="68575" marB="68575"/>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4"/>
          <p:cNvSpPr txBox="1">
            <a:spLocks noGrp="1"/>
          </p:cNvSpPr>
          <p:nvPr>
            <p:ph type="ctrTitle"/>
          </p:nvPr>
        </p:nvSpPr>
        <p:spPr>
          <a:xfrm>
            <a:off x="685800" y="2713366"/>
            <a:ext cx="7772400" cy="23376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SzPts val="4000"/>
              <a:buNone/>
            </a:pPr>
            <a:r>
              <a:rPr lang="en" sz="4300">
                <a:latin typeface="Rockwell"/>
                <a:ea typeface="Rockwell"/>
                <a:cs typeface="Rockwell"/>
                <a:sym typeface="Rockwell"/>
              </a:rPr>
              <a:t>ESSER I Rapid Request</a:t>
            </a:r>
            <a:endParaRPr sz="4300">
              <a:latin typeface="Rockwell"/>
              <a:ea typeface="Rockwell"/>
              <a:cs typeface="Rockwell"/>
              <a:sym typeface="Rockwell"/>
            </a:endParaRPr>
          </a:p>
          <a:p>
            <a:pPr marL="0" lvl="0" indent="0" algn="ctr" rtl="0">
              <a:lnSpc>
                <a:spcPct val="90000"/>
              </a:lnSpc>
              <a:spcBef>
                <a:spcPts val="0"/>
              </a:spcBef>
              <a:spcAft>
                <a:spcPts val="0"/>
              </a:spcAft>
              <a:buSzPts val="4000"/>
              <a:buNone/>
            </a:pPr>
            <a:r>
              <a:rPr lang="en" sz="4300">
                <a:latin typeface="Rockwell"/>
                <a:ea typeface="Rockwell"/>
                <a:cs typeface="Rockwell"/>
                <a:sym typeface="Rockwell"/>
              </a:rPr>
              <a:t>Office Hours</a:t>
            </a:r>
            <a:endParaRPr sz="4300">
              <a:latin typeface="Rockwell"/>
              <a:ea typeface="Rockwell"/>
              <a:cs typeface="Rockwell"/>
              <a:sym typeface="Rockwell"/>
            </a:endParaRPr>
          </a:p>
          <a:p>
            <a:pPr marL="0" lvl="0" indent="0" algn="ctr" rtl="0">
              <a:lnSpc>
                <a:spcPct val="90000"/>
              </a:lnSpc>
              <a:spcBef>
                <a:spcPts val="0"/>
              </a:spcBef>
              <a:spcAft>
                <a:spcPts val="0"/>
              </a:spcAft>
              <a:buSzPts val="4000"/>
              <a:buNone/>
            </a:pPr>
            <a:r>
              <a:rPr lang="en" sz="4300">
                <a:latin typeface="Rockwell"/>
                <a:ea typeface="Rockwell"/>
                <a:cs typeface="Rockwell"/>
                <a:sym typeface="Rockwell"/>
              </a:rPr>
              <a:t>September 22, 2022</a:t>
            </a:r>
            <a:endParaRPr sz="4300">
              <a:latin typeface="Rockwell"/>
              <a:ea typeface="Rockwell"/>
              <a:cs typeface="Rockwell"/>
              <a:sym typeface="Rockwell"/>
            </a:endParaRPr>
          </a:p>
        </p:txBody>
      </p:sp>
      <p:sp>
        <p:nvSpPr>
          <p:cNvPr id="195" name="Google Shape;195;p34"/>
          <p:cNvSpPr txBox="1">
            <a:spLocks noGrp="1"/>
          </p:cNvSpPr>
          <p:nvPr>
            <p:ph type="sldNum" idx="12"/>
          </p:nvPr>
        </p:nvSpPr>
        <p:spPr>
          <a:xfrm>
            <a:off x="215697" y="6427018"/>
            <a:ext cx="2057400" cy="36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000000"/>
              </a:buClr>
              <a:buSzPts val="1600"/>
              <a:buFont typeface="Arial"/>
              <a:buNone/>
            </a:pPr>
            <a:fld id="{00000000-1234-1234-1234-123412341234}" type="slidenum">
              <a:rPr lang="en">
                <a:solidFill>
                  <a:schemeClr val="lt1"/>
                </a:solidFill>
              </a:rPr>
              <a:t>2</a:t>
            </a:fld>
            <a:endParaRPr>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5"/>
          <p:cNvSpPr txBox="1">
            <a:spLocks noGrp="1"/>
          </p:cNvSpPr>
          <p:nvPr>
            <p:ph type="title"/>
          </p:nvPr>
        </p:nvSpPr>
        <p:spPr>
          <a:xfrm>
            <a:off x="245193" y="254514"/>
            <a:ext cx="6081900" cy="7563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latin typeface="Rockwell"/>
                <a:ea typeface="Rockwell"/>
                <a:cs typeface="Rockwell"/>
                <a:sym typeface="Rockwell"/>
              </a:rPr>
              <a:t>What is the Rapid Request?</a:t>
            </a:r>
            <a:endParaRPr>
              <a:latin typeface="Rockwell"/>
              <a:ea typeface="Rockwell"/>
              <a:cs typeface="Rockwell"/>
              <a:sym typeface="Rockwell"/>
            </a:endParaRPr>
          </a:p>
        </p:txBody>
      </p:sp>
      <p:sp>
        <p:nvSpPr>
          <p:cNvPr id="201" name="Google Shape;201;p35"/>
          <p:cNvSpPr txBox="1">
            <a:spLocks noGrp="1"/>
          </p:cNvSpPr>
          <p:nvPr>
            <p:ph type="body" idx="1"/>
          </p:nvPr>
        </p:nvSpPr>
        <p:spPr>
          <a:xfrm>
            <a:off x="628650" y="1463040"/>
            <a:ext cx="7886700" cy="4640700"/>
          </a:xfrm>
          <a:prstGeom prst="rect">
            <a:avLst/>
          </a:prstGeom>
        </p:spPr>
        <p:txBody>
          <a:bodyPr spcFirstLastPara="1" wrap="square" lIns="0" tIns="0" rIns="0" bIns="45700" anchor="t" anchorCtr="0">
            <a:normAutofit lnSpcReduction="10000"/>
          </a:bodyPr>
          <a:lstStyle/>
          <a:p>
            <a:pPr marL="457200" lvl="0" indent="-381000" algn="l" rtl="0">
              <a:spcBef>
                <a:spcPts val="1000"/>
              </a:spcBef>
              <a:spcAft>
                <a:spcPts val="0"/>
              </a:spcAft>
              <a:buSzPts val="2400"/>
              <a:buChar char="•"/>
            </a:pPr>
            <a:r>
              <a:rPr lang="en"/>
              <a:t>All ESSER I funds will expire on September 30, 2022 and any funds unobligated on September 30, 2022 will have to be reverted to the federal government. </a:t>
            </a:r>
            <a:endParaRPr/>
          </a:p>
          <a:p>
            <a:pPr marL="457200" lvl="0" indent="-381000" algn="l" rtl="0">
              <a:spcBef>
                <a:spcPts val="0"/>
              </a:spcBef>
              <a:spcAft>
                <a:spcPts val="0"/>
              </a:spcAft>
              <a:buSzPts val="2400"/>
              <a:buChar char="•"/>
            </a:pPr>
            <a:r>
              <a:rPr lang="en"/>
              <a:t>ESSER I included 10% ($12,099,378) that was allocated to the Colorado Department of Education (CDE) for state-level purposes.</a:t>
            </a:r>
            <a:endParaRPr/>
          </a:p>
          <a:p>
            <a:pPr marL="457200" lvl="0" indent="-381000" algn="l" rtl="0">
              <a:spcBef>
                <a:spcPts val="0"/>
              </a:spcBef>
              <a:spcAft>
                <a:spcPts val="0"/>
              </a:spcAft>
              <a:buSzPts val="2400"/>
              <a:buChar char="•"/>
            </a:pPr>
            <a:r>
              <a:rPr lang="en"/>
              <a:t>There are some unobligated funds from the 10% portion that could not be used by current grantees. </a:t>
            </a:r>
            <a:endParaRPr/>
          </a:p>
          <a:p>
            <a:pPr marL="457200" lvl="0" indent="-381000" algn="l" rtl="0">
              <a:spcBef>
                <a:spcPts val="0"/>
              </a:spcBef>
              <a:spcAft>
                <a:spcPts val="0"/>
              </a:spcAft>
              <a:buSzPts val="2400"/>
              <a:buChar char="•"/>
            </a:pPr>
            <a:r>
              <a:rPr lang="en"/>
              <a:t>CDE wants as many of these funds to go to Colorado grantees as possible, and have therefore created a simple </a:t>
            </a:r>
            <a:r>
              <a:rPr lang="en" u="sng">
                <a:solidFill>
                  <a:schemeClr val="hlink"/>
                </a:solidFill>
                <a:hlinkClick r:id="rId3"/>
              </a:rPr>
              <a:t>ESSER I Rapid Request grant program</a:t>
            </a:r>
            <a:r>
              <a:rPr lang="en"/>
              <a:t> to determine if any grantees have activities or costs that could have been funded with ESSER I funds, but were not.</a:t>
            </a:r>
            <a:endParaRPr/>
          </a:p>
          <a:p>
            <a:pPr marL="457200" lvl="0" indent="-381000" algn="l" rtl="0">
              <a:spcBef>
                <a:spcPts val="0"/>
              </a:spcBef>
              <a:spcAft>
                <a:spcPts val="0"/>
              </a:spcAft>
              <a:buSzPts val="2400"/>
              <a:buChar char="•"/>
            </a:pPr>
            <a:r>
              <a:rPr lang="en"/>
              <a:t>Requests are due by midnight on </a:t>
            </a:r>
            <a:r>
              <a:rPr lang="en" b="1"/>
              <a:t>Sunday, September 25, 2022</a:t>
            </a:r>
            <a:endParaRPr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6"/>
          <p:cNvSpPr txBox="1">
            <a:spLocks noGrp="1"/>
          </p:cNvSpPr>
          <p:nvPr>
            <p:ph type="title"/>
          </p:nvPr>
        </p:nvSpPr>
        <p:spPr>
          <a:xfrm>
            <a:off x="245193" y="254514"/>
            <a:ext cx="6081900" cy="7563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latin typeface="Rockwell"/>
                <a:ea typeface="Rockwell"/>
                <a:cs typeface="Rockwell"/>
                <a:sym typeface="Rockwell"/>
              </a:rPr>
              <a:t>What expenditures are eligible?</a:t>
            </a:r>
            <a:endParaRPr>
              <a:latin typeface="Rockwell"/>
              <a:ea typeface="Rockwell"/>
              <a:cs typeface="Rockwell"/>
              <a:sym typeface="Rockwell"/>
            </a:endParaRPr>
          </a:p>
        </p:txBody>
      </p:sp>
      <p:sp>
        <p:nvSpPr>
          <p:cNvPr id="207" name="Google Shape;207;p36"/>
          <p:cNvSpPr txBox="1">
            <a:spLocks noGrp="1"/>
          </p:cNvSpPr>
          <p:nvPr>
            <p:ph type="body" idx="1"/>
          </p:nvPr>
        </p:nvSpPr>
        <p:spPr>
          <a:xfrm>
            <a:off x="628650" y="1463051"/>
            <a:ext cx="7886700" cy="5128800"/>
          </a:xfrm>
          <a:prstGeom prst="rect">
            <a:avLst/>
          </a:prstGeom>
        </p:spPr>
        <p:txBody>
          <a:bodyPr spcFirstLastPara="1" wrap="square" lIns="0" tIns="0" rIns="0" bIns="45700" anchor="t" anchorCtr="0">
            <a:normAutofit/>
          </a:bodyPr>
          <a:lstStyle/>
          <a:p>
            <a:pPr marL="457200" lvl="0" indent="-381000" algn="l" rtl="0">
              <a:spcBef>
                <a:spcPts val="1000"/>
              </a:spcBef>
              <a:spcAft>
                <a:spcPts val="0"/>
              </a:spcAft>
              <a:buSzPts val="2400"/>
              <a:buChar char="•"/>
            </a:pPr>
            <a:r>
              <a:rPr lang="en"/>
              <a:t>Grantees who received a 90% allocation OR a Supplemental allocation from ESSER I, II or III are eligible to request funds.</a:t>
            </a:r>
            <a:endParaRPr/>
          </a:p>
          <a:p>
            <a:pPr marL="457200" lvl="0" indent="-381000" algn="l" rtl="0">
              <a:spcBef>
                <a:spcPts val="0"/>
              </a:spcBef>
              <a:spcAft>
                <a:spcPts val="0"/>
              </a:spcAft>
              <a:buSzPts val="2400"/>
              <a:buChar char="•"/>
            </a:pPr>
            <a:r>
              <a:rPr lang="en"/>
              <a:t>ESSER I Rapid Request funds may only be used to </a:t>
            </a:r>
            <a:r>
              <a:rPr lang="en" b="1">
                <a:solidFill>
                  <a:srgbClr val="EC3A3B"/>
                </a:solidFill>
              </a:rPr>
              <a:t>increase </a:t>
            </a:r>
            <a:r>
              <a:rPr lang="en"/>
              <a:t>funding for previously approved ESSER I, II and/or III grant budget activities.</a:t>
            </a:r>
            <a:endParaRPr/>
          </a:p>
          <a:p>
            <a:pPr marL="914400" lvl="1" indent="-355600" algn="l" rtl="0">
              <a:spcBef>
                <a:spcPts val="0"/>
              </a:spcBef>
              <a:spcAft>
                <a:spcPts val="0"/>
              </a:spcAft>
              <a:buSzPts val="2000"/>
              <a:buChar char="•"/>
            </a:pPr>
            <a:r>
              <a:rPr lang="en"/>
              <a:t>Example: A district had a 2022 summer school program approved as part of its ESSER II application. Staff costs for the summer program exceeded the amount the district had budgeted in ESSER II. In the Rapid Request submission form, the district may enter the staff line item reference numbers from the ESSER II grant application budget, and request additional funding for these budget line items where the actual costs were above and beyond what was budgeted in ESSER II.</a:t>
            </a:r>
            <a:endParaRPr/>
          </a:p>
          <a:p>
            <a:pPr marL="457200" lvl="0" indent="-381000" algn="l" rtl="0">
              <a:spcBef>
                <a:spcPts val="0"/>
              </a:spcBef>
              <a:spcAft>
                <a:spcPts val="0"/>
              </a:spcAft>
              <a:buSzPts val="2400"/>
              <a:buChar char="•"/>
            </a:pPr>
            <a:r>
              <a:rPr lang="en"/>
              <a:t>ESSER I Rapid Request funds may </a:t>
            </a:r>
            <a:r>
              <a:rPr lang="en" b="1" i="1"/>
              <a:t>NOT </a:t>
            </a:r>
            <a:r>
              <a:rPr lang="en"/>
              <a:t>be used for new budget line items or new (not previously approved) activities. There is no item to submit new items.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37"/>
          <p:cNvSpPr txBox="1">
            <a:spLocks noGrp="1"/>
          </p:cNvSpPr>
          <p:nvPr>
            <p:ph type="title"/>
          </p:nvPr>
        </p:nvSpPr>
        <p:spPr>
          <a:xfrm>
            <a:off x="245193" y="254514"/>
            <a:ext cx="6081900" cy="7563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latin typeface="Rockwell"/>
                <a:ea typeface="Rockwell"/>
                <a:cs typeface="Rockwell"/>
                <a:sym typeface="Rockwell"/>
              </a:rPr>
              <a:t>What expenditures are eligible?</a:t>
            </a:r>
            <a:endParaRPr>
              <a:latin typeface="Rockwell"/>
              <a:ea typeface="Rockwell"/>
              <a:cs typeface="Rockwell"/>
              <a:sym typeface="Rockwell"/>
            </a:endParaRPr>
          </a:p>
        </p:txBody>
      </p:sp>
      <p:pic>
        <p:nvPicPr>
          <p:cNvPr id="213" name="Google Shape;213;p37" descr="Example budget line expenditures."/>
          <p:cNvPicPr preferRelativeResize="0"/>
          <p:nvPr/>
        </p:nvPicPr>
        <p:blipFill>
          <a:blip r:embed="rId3">
            <a:alphaModFix/>
          </a:blip>
          <a:stretch>
            <a:fillRect/>
          </a:stretch>
        </p:blipFill>
        <p:spPr>
          <a:xfrm>
            <a:off x="152400" y="2113827"/>
            <a:ext cx="8839196" cy="1244881"/>
          </a:xfrm>
          <a:prstGeom prst="rect">
            <a:avLst/>
          </a:prstGeom>
          <a:noFill/>
          <a:ln>
            <a:noFill/>
          </a:ln>
        </p:spPr>
      </p:pic>
      <p:sp>
        <p:nvSpPr>
          <p:cNvPr id="214" name="Google Shape;214;p37"/>
          <p:cNvSpPr txBox="1"/>
          <p:nvPr/>
        </p:nvSpPr>
        <p:spPr>
          <a:xfrm>
            <a:off x="307075" y="3562075"/>
            <a:ext cx="8557200" cy="2770500"/>
          </a:xfrm>
          <a:prstGeom prst="rect">
            <a:avLst/>
          </a:prstGeom>
          <a:noFill/>
          <a:ln>
            <a:noFill/>
          </a:ln>
        </p:spPr>
        <p:txBody>
          <a:bodyPr spcFirstLastPara="1" wrap="square" lIns="91425" tIns="91425" rIns="91425" bIns="91425" anchor="t" anchorCtr="0">
            <a:spAutoFit/>
          </a:bodyPr>
          <a:lstStyle/>
          <a:p>
            <a:pPr marL="457200" lvl="0" indent="-361950" algn="l" rtl="0">
              <a:spcBef>
                <a:spcPts val="0"/>
              </a:spcBef>
              <a:spcAft>
                <a:spcPts val="0"/>
              </a:spcAft>
              <a:buSzPts val="2100"/>
              <a:buFont typeface="Calibri"/>
              <a:buChar char="❖"/>
            </a:pPr>
            <a:r>
              <a:rPr lang="en" sz="2100">
                <a:latin typeface="Calibri"/>
                <a:ea typeface="Calibri"/>
                <a:cs typeface="Calibri"/>
                <a:sym typeface="Calibri"/>
              </a:rPr>
              <a:t>Line Item 1816: Actual costs were $50,000</a:t>
            </a:r>
            <a:endParaRPr sz="2100">
              <a:latin typeface="Calibri"/>
              <a:ea typeface="Calibri"/>
              <a:cs typeface="Calibri"/>
              <a:sym typeface="Calibri"/>
            </a:endParaRPr>
          </a:p>
          <a:p>
            <a:pPr marL="457200" lvl="0" indent="-361950" algn="l" rtl="0">
              <a:spcBef>
                <a:spcPts val="0"/>
              </a:spcBef>
              <a:spcAft>
                <a:spcPts val="0"/>
              </a:spcAft>
              <a:buSzPts val="2100"/>
              <a:buFont typeface="Calibri"/>
              <a:buChar char="❖"/>
            </a:pPr>
            <a:r>
              <a:rPr lang="en" sz="2100">
                <a:latin typeface="Calibri"/>
                <a:ea typeface="Calibri"/>
                <a:cs typeface="Calibri"/>
                <a:sym typeface="Calibri"/>
              </a:rPr>
              <a:t>Line Item 1817: Actual costs were $11,940</a:t>
            </a:r>
            <a:endParaRPr sz="2100">
              <a:latin typeface="Calibri"/>
              <a:ea typeface="Calibri"/>
              <a:cs typeface="Calibri"/>
              <a:sym typeface="Calibri"/>
            </a:endParaRPr>
          </a:p>
          <a:p>
            <a:pPr marL="0" lvl="0" indent="0" algn="l" rtl="0">
              <a:spcBef>
                <a:spcPts val="0"/>
              </a:spcBef>
              <a:spcAft>
                <a:spcPts val="0"/>
              </a:spcAft>
              <a:buNone/>
            </a:pPr>
            <a:endParaRPr sz="2100">
              <a:latin typeface="Calibri"/>
              <a:ea typeface="Calibri"/>
              <a:cs typeface="Calibri"/>
              <a:sym typeface="Calibri"/>
            </a:endParaRPr>
          </a:p>
          <a:p>
            <a:pPr marL="0" lvl="0" indent="0" algn="l" rtl="0">
              <a:spcBef>
                <a:spcPts val="0"/>
              </a:spcBef>
              <a:spcAft>
                <a:spcPts val="0"/>
              </a:spcAft>
              <a:buNone/>
            </a:pPr>
            <a:r>
              <a:rPr lang="en" sz="2100">
                <a:latin typeface="Calibri"/>
                <a:ea typeface="Calibri"/>
                <a:cs typeface="Calibri"/>
                <a:sym typeface="Calibri"/>
              </a:rPr>
              <a:t>Cost in excess of approved budget were covered by General Fund dollars</a:t>
            </a:r>
            <a:endParaRPr sz="2100">
              <a:latin typeface="Calibri"/>
              <a:ea typeface="Calibri"/>
              <a:cs typeface="Calibri"/>
              <a:sym typeface="Calibri"/>
            </a:endParaRPr>
          </a:p>
          <a:p>
            <a:pPr marL="0" lvl="0" indent="0" algn="l" rtl="0">
              <a:spcBef>
                <a:spcPts val="0"/>
              </a:spcBef>
              <a:spcAft>
                <a:spcPts val="0"/>
              </a:spcAft>
              <a:buNone/>
            </a:pPr>
            <a:endParaRPr sz="2100">
              <a:latin typeface="Calibri"/>
              <a:ea typeface="Calibri"/>
              <a:cs typeface="Calibri"/>
              <a:sym typeface="Calibri"/>
            </a:endParaRPr>
          </a:p>
          <a:p>
            <a:pPr marL="0" lvl="0" indent="0" algn="l" rtl="0">
              <a:spcBef>
                <a:spcPts val="0"/>
              </a:spcBef>
              <a:spcAft>
                <a:spcPts val="0"/>
              </a:spcAft>
              <a:buNone/>
            </a:pPr>
            <a:r>
              <a:rPr lang="en" sz="2100">
                <a:latin typeface="Calibri"/>
                <a:ea typeface="Calibri"/>
                <a:cs typeface="Calibri"/>
                <a:sym typeface="Calibri"/>
              </a:rPr>
              <a:t>District may apply for an ESSER I Rapid Request totalling $13,000</a:t>
            </a:r>
            <a:endParaRPr sz="2100">
              <a:latin typeface="Calibri"/>
              <a:ea typeface="Calibri"/>
              <a:cs typeface="Calibri"/>
              <a:sym typeface="Calibri"/>
            </a:endParaRPr>
          </a:p>
          <a:p>
            <a:pPr marL="457200" lvl="0" indent="-361950" algn="l" rtl="0">
              <a:spcBef>
                <a:spcPts val="0"/>
              </a:spcBef>
              <a:spcAft>
                <a:spcPts val="0"/>
              </a:spcAft>
              <a:buSzPts val="2100"/>
              <a:buFont typeface="Calibri"/>
              <a:buChar char="●"/>
            </a:pPr>
            <a:r>
              <a:rPr lang="en" sz="2100">
                <a:latin typeface="Calibri"/>
                <a:ea typeface="Calibri"/>
                <a:cs typeface="Calibri"/>
                <a:sym typeface="Calibri"/>
              </a:rPr>
              <a:t>$10,000 in excess costs for Line Item 1816</a:t>
            </a:r>
            <a:endParaRPr sz="2100">
              <a:latin typeface="Calibri"/>
              <a:ea typeface="Calibri"/>
              <a:cs typeface="Calibri"/>
              <a:sym typeface="Calibri"/>
            </a:endParaRPr>
          </a:p>
          <a:p>
            <a:pPr marL="457200" lvl="0" indent="-361950" algn="l" rtl="0">
              <a:spcBef>
                <a:spcPts val="0"/>
              </a:spcBef>
              <a:spcAft>
                <a:spcPts val="0"/>
              </a:spcAft>
              <a:buSzPts val="2100"/>
              <a:buFont typeface="Calibri"/>
              <a:buChar char="●"/>
            </a:pPr>
            <a:r>
              <a:rPr lang="en" sz="2100">
                <a:latin typeface="Calibri"/>
                <a:ea typeface="Calibri"/>
                <a:cs typeface="Calibri"/>
                <a:sym typeface="Calibri"/>
              </a:rPr>
              <a:t>$3,000 in excess costs for Line Item 1817</a:t>
            </a:r>
            <a:endParaRPr sz="2100">
              <a:latin typeface="Calibri"/>
              <a:ea typeface="Calibri"/>
              <a:cs typeface="Calibri"/>
              <a:sym typeface="Calibri"/>
            </a:endParaRPr>
          </a:p>
        </p:txBody>
      </p:sp>
      <p:sp>
        <p:nvSpPr>
          <p:cNvPr id="215" name="Google Shape;215;p37"/>
          <p:cNvSpPr txBox="1"/>
          <p:nvPr/>
        </p:nvSpPr>
        <p:spPr>
          <a:xfrm>
            <a:off x="307075" y="1310175"/>
            <a:ext cx="2251800" cy="600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700" b="1">
                <a:latin typeface="Calibri"/>
                <a:ea typeface="Calibri"/>
                <a:cs typeface="Calibri"/>
                <a:sym typeface="Calibri"/>
              </a:rPr>
              <a:t>EXAMPLE</a:t>
            </a:r>
            <a:r>
              <a:rPr lang="en" sz="2700">
                <a:latin typeface="Calibri"/>
                <a:ea typeface="Calibri"/>
                <a:cs typeface="Calibri"/>
                <a:sym typeface="Calibri"/>
              </a:rPr>
              <a:t>:</a:t>
            </a:r>
            <a:endParaRPr sz="27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8"/>
          <p:cNvSpPr txBox="1">
            <a:spLocks noGrp="1"/>
          </p:cNvSpPr>
          <p:nvPr>
            <p:ph type="title"/>
          </p:nvPr>
        </p:nvSpPr>
        <p:spPr>
          <a:xfrm>
            <a:off x="245193" y="254514"/>
            <a:ext cx="6081900" cy="7563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latin typeface="Rockwell"/>
                <a:ea typeface="Rockwell"/>
                <a:cs typeface="Rockwell"/>
                <a:sym typeface="Rockwell"/>
              </a:rPr>
              <a:t>What else do I need to know?</a:t>
            </a:r>
            <a:endParaRPr>
              <a:latin typeface="Rockwell"/>
              <a:ea typeface="Rockwell"/>
              <a:cs typeface="Rockwell"/>
              <a:sym typeface="Rockwell"/>
            </a:endParaRPr>
          </a:p>
        </p:txBody>
      </p:sp>
      <p:sp>
        <p:nvSpPr>
          <p:cNvPr id="221" name="Google Shape;221;p38"/>
          <p:cNvSpPr txBox="1"/>
          <p:nvPr/>
        </p:nvSpPr>
        <p:spPr>
          <a:xfrm>
            <a:off x="245200" y="1330650"/>
            <a:ext cx="8352300" cy="5525700"/>
          </a:xfrm>
          <a:prstGeom prst="rect">
            <a:avLst/>
          </a:prstGeom>
          <a:noFill/>
          <a:ln>
            <a:noFill/>
          </a:ln>
        </p:spPr>
        <p:txBody>
          <a:bodyPr spcFirstLastPara="1" wrap="square" lIns="91425" tIns="91425" rIns="91425" bIns="91425" anchor="t" anchorCtr="0">
            <a:spAutoFit/>
          </a:bodyPr>
          <a:lstStyle/>
          <a:p>
            <a:pPr marL="457200" lvl="0" indent="-355600" algn="l" rtl="0">
              <a:spcBef>
                <a:spcPts val="0"/>
              </a:spcBef>
              <a:spcAft>
                <a:spcPts val="0"/>
              </a:spcAft>
              <a:buSzPts val="2000"/>
              <a:buFont typeface="Calibri"/>
              <a:buChar char="●"/>
            </a:pPr>
            <a:r>
              <a:rPr lang="en" sz="2000">
                <a:latin typeface="Calibri"/>
                <a:ea typeface="Calibri"/>
                <a:cs typeface="Calibri"/>
                <a:sym typeface="Calibri"/>
              </a:rPr>
              <a:t>All funds awarded through the Rapid Request process are ESSER I funds. </a:t>
            </a:r>
            <a:endParaRPr sz="2000">
              <a:latin typeface="Calibri"/>
              <a:ea typeface="Calibri"/>
              <a:cs typeface="Calibri"/>
              <a:sym typeface="Calibri"/>
            </a:endParaRPr>
          </a:p>
          <a:p>
            <a:pPr marL="914400" lvl="1" indent="-355600" algn="l" rtl="0">
              <a:spcBef>
                <a:spcPts val="0"/>
              </a:spcBef>
              <a:spcAft>
                <a:spcPts val="0"/>
              </a:spcAft>
              <a:buSzPts val="2000"/>
              <a:buFont typeface="Calibri"/>
              <a:buChar char="○"/>
            </a:pPr>
            <a:r>
              <a:rPr lang="en" sz="2000">
                <a:latin typeface="Calibri"/>
                <a:ea typeface="Calibri"/>
                <a:cs typeface="Calibri"/>
                <a:sym typeface="Calibri"/>
              </a:rPr>
              <a:t>In the example above, if the district submits an ESSER I Rapid Request to increase funding for activities approved as part of its ESSER II application and the request is funded, that activity will now be partially funded with ESSER I funds, and partially funded with ESSER II funds.</a:t>
            </a:r>
            <a:endParaRPr sz="2000">
              <a:latin typeface="Calibri"/>
              <a:ea typeface="Calibri"/>
              <a:cs typeface="Calibri"/>
              <a:sym typeface="Calibri"/>
            </a:endParaRPr>
          </a:p>
          <a:p>
            <a:pPr marL="457200" lvl="0" indent="-355600" algn="l" rtl="0">
              <a:spcBef>
                <a:spcPts val="0"/>
              </a:spcBef>
              <a:spcAft>
                <a:spcPts val="0"/>
              </a:spcAft>
              <a:buSzPts val="2000"/>
              <a:buFont typeface="Calibri"/>
              <a:buChar char="●"/>
            </a:pPr>
            <a:r>
              <a:rPr lang="en" sz="2000">
                <a:latin typeface="Calibri"/>
                <a:ea typeface="Calibri"/>
                <a:cs typeface="Calibri"/>
                <a:sym typeface="Calibri"/>
              </a:rPr>
              <a:t>ESSER I Rapid Request funds cannot be used to </a:t>
            </a:r>
            <a:r>
              <a:rPr lang="en" sz="2000" i="1">
                <a:latin typeface="Calibri"/>
                <a:ea typeface="Calibri"/>
                <a:cs typeface="Calibri"/>
                <a:sym typeface="Calibri"/>
              </a:rPr>
              <a:t>replace </a:t>
            </a:r>
            <a:r>
              <a:rPr lang="en" sz="2000">
                <a:latin typeface="Calibri"/>
                <a:ea typeface="Calibri"/>
                <a:cs typeface="Calibri"/>
                <a:sym typeface="Calibri"/>
              </a:rPr>
              <a:t>previously approved ESSER funding from another approved ESSER I, II or III application. Instead they are intended to be </a:t>
            </a:r>
            <a:r>
              <a:rPr lang="en" sz="2000" b="1">
                <a:latin typeface="Calibri"/>
                <a:ea typeface="Calibri"/>
                <a:cs typeface="Calibri"/>
                <a:sym typeface="Calibri"/>
              </a:rPr>
              <a:t>in addition to </a:t>
            </a:r>
            <a:r>
              <a:rPr lang="en" sz="2000">
                <a:latin typeface="Calibri"/>
                <a:ea typeface="Calibri"/>
                <a:cs typeface="Calibri"/>
                <a:sym typeface="Calibri"/>
              </a:rPr>
              <a:t>the funding included in the approved, relevant ESSER budget line items.</a:t>
            </a:r>
            <a:endParaRPr sz="2000">
              <a:latin typeface="Calibri"/>
              <a:ea typeface="Calibri"/>
              <a:cs typeface="Calibri"/>
              <a:sym typeface="Calibri"/>
            </a:endParaRPr>
          </a:p>
          <a:p>
            <a:pPr marL="914400" lvl="1" indent="-349250" algn="l" rtl="0">
              <a:spcBef>
                <a:spcPts val="0"/>
              </a:spcBef>
              <a:spcAft>
                <a:spcPts val="0"/>
              </a:spcAft>
              <a:buSzPts val="1900"/>
              <a:buFont typeface="Calibri"/>
              <a:buChar char="○"/>
            </a:pPr>
            <a:r>
              <a:rPr lang="en" sz="1900">
                <a:latin typeface="Calibri"/>
                <a:ea typeface="Calibri"/>
                <a:cs typeface="Calibri"/>
                <a:sym typeface="Calibri"/>
              </a:rPr>
              <a:t>Please be sure to provide, in the Description, information for </a:t>
            </a:r>
            <a:r>
              <a:rPr lang="en" sz="1900" b="1">
                <a:solidFill>
                  <a:srgbClr val="EC3A3B"/>
                </a:solidFill>
                <a:highlight>
                  <a:srgbClr val="FFFF00"/>
                </a:highlight>
                <a:latin typeface="Calibri"/>
                <a:ea typeface="Calibri"/>
                <a:cs typeface="Calibri"/>
                <a:sym typeface="Calibri"/>
              </a:rPr>
              <a:t>WHY </a:t>
            </a:r>
            <a:r>
              <a:rPr lang="en" sz="1900">
                <a:latin typeface="Calibri"/>
                <a:ea typeface="Calibri"/>
                <a:cs typeface="Calibri"/>
                <a:sym typeface="Calibri"/>
              </a:rPr>
              <a:t>additional funds are needed. For example: “Our original approved ESSER III budget line item was $5,000 to pay stipends to 5 staff for summer school in 2022. We ended up paying an additional staff stipend from the general fund @ $1,000 to enable us to serve additional students in summer school. We are requesting an additional $1,000 in ESSER I Rapid Request funds to fund the additional staff cost.”</a:t>
            </a:r>
            <a:endParaRPr sz="1900">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9"/>
          <p:cNvSpPr txBox="1">
            <a:spLocks noGrp="1"/>
          </p:cNvSpPr>
          <p:nvPr>
            <p:ph type="title"/>
          </p:nvPr>
        </p:nvSpPr>
        <p:spPr>
          <a:xfrm>
            <a:off x="245193" y="254514"/>
            <a:ext cx="6081900" cy="7563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latin typeface="Rockwell"/>
                <a:ea typeface="Rockwell"/>
                <a:cs typeface="Rockwell"/>
                <a:sym typeface="Rockwell"/>
              </a:rPr>
              <a:t>What else do I need to know?</a:t>
            </a:r>
            <a:endParaRPr>
              <a:latin typeface="Rockwell"/>
              <a:ea typeface="Rockwell"/>
              <a:cs typeface="Rockwell"/>
              <a:sym typeface="Rockwell"/>
            </a:endParaRPr>
          </a:p>
        </p:txBody>
      </p:sp>
      <p:sp>
        <p:nvSpPr>
          <p:cNvPr id="227" name="Google Shape;227;p39"/>
          <p:cNvSpPr txBox="1"/>
          <p:nvPr/>
        </p:nvSpPr>
        <p:spPr>
          <a:xfrm>
            <a:off x="245200" y="1330650"/>
            <a:ext cx="8429100" cy="5787600"/>
          </a:xfrm>
          <a:prstGeom prst="rect">
            <a:avLst/>
          </a:prstGeom>
          <a:noFill/>
          <a:ln>
            <a:noFill/>
          </a:ln>
        </p:spPr>
        <p:txBody>
          <a:bodyPr spcFirstLastPara="1" wrap="square" lIns="91425" tIns="91425" rIns="91425" bIns="91425" anchor="t" anchorCtr="0">
            <a:spAutoFit/>
          </a:bodyPr>
          <a:lstStyle/>
          <a:p>
            <a:pPr marL="457200" lvl="0" indent="-368300" algn="l" rtl="0">
              <a:spcBef>
                <a:spcPts val="0"/>
              </a:spcBef>
              <a:spcAft>
                <a:spcPts val="0"/>
              </a:spcAft>
              <a:buSzPts val="2200"/>
              <a:buFont typeface="Calibri"/>
              <a:buChar char="●"/>
            </a:pPr>
            <a:r>
              <a:rPr lang="en" sz="2200">
                <a:latin typeface="Calibri"/>
                <a:ea typeface="Calibri"/>
                <a:cs typeface="Calibri"/>
                <a:sym typeface="Calibri"/>
              </a:rPr>
              <a:t>Because the available funds expire on September 30, 2022, expenditures submitted for funding through the Rapid Request </a:t>
            </a:r>
            <a:r>
              <a:rPr lang="en" sz="2200" b="1">
                <a:latin typeface="Calibri"/>
                <a:ea typeface="Calibri"/>
                <a:cs typeface="Calibri"/>
                <a:sym typeface="Calibri"/>
              </a:rPr>
              <a:t>must already be obligated or funds expended </a:t>
            </a:r>
            <a:r>
              <a:rPr lang="en" sz="2200">
                <a:latin typeface="Calibri"/>
                <a:ea typeface="Calibri"/>
                <a:cs typeface="Calibri"/>
                <a:sym typeface="Calibri"/>
              </a:rPr>
              <a:t>by the grantee as of the date of submission of the request. There is no time for new obligations.</a:t>
            </a:r>
            <a:endParaRPr sz="2200">
              <a:latin typeface="Calibri"/>
              <a:ea typeface="Calibri"/>
              <a:cs typeface="Calibri"/>
              <a:sym typeface="Calibri"/>
            </a:endParaRPr>
          </a:p>
          <a:p>
            <a:pPr marL="914400" lvl="1" indent="-368300" algn="l" rtl="0">
              <a:spcBef>
                <a:spcPts val="0"/>
              </a:spcBef>
              <a:spcAft>
                <a:spcPts val="0"/>
              </a:spcAft>
              <a:buSzPts val="2200"/>
              <a:buFont typeface="Calibri"/>
              <a:buChar char="○"/>
            </a:pPr>
            <a:r>
              <a:rPr lang="en" sz="2200">
                <a:latin typeface="Calibri"/>
                <a:ea typeface="Calibri"/>
                <a:cs typeface="Calibri"/>
                <a:sym typeface="Calibri"/>
              </a:rPr>
              <a:t>This means that the expense must be </a:t>
            </a:r>
            <a:r>
              <a:rPr lang="en" sz="2200" i="1">
                <a:latin typeface="Calibri"/>
                <a:ea typeface="Calibri"/>
                <a:cs typeface="Calibri"/>
                <a:sym typeface="Calibri"/>
              </a:rPr>
              <a:t>complete</a:t>
            </a:r>
            <a:r>
              <a:rPr lang="en" sz="2200">
                <a:latin typeface="Calibri"/>
                <a:ea typeface="Calibri"/>
                <a:cs typeface="Calibri"/>
                <a:sym typeface="Calibri"/>
              </a:rPr>
              <a:t>–staff paid, supplies purchased, etc.--prior to submitting the Rapid Request.</a:t>
            </a:r>
            <a:endParaRPr sz="2200">
              <a:latin typeface="Calibri"/>
              <a:ea typeface="Calibri"/>
              <a:cs typeface="Calibri"/>
              <a:sym typeface="Calibri"/>
            </a:endParaRPr>
          </a:p>
          <a:p>
            <a:pPr marL="457200" lvl="0" indent="-368300" algn="l" rtl="0">
              <a:spcBef>
                <a:spcPts val="0"/>
              </a:spcBef>
              <a:spcAft>
                <a:spcPts val="0"/>
              </a:spcAft>
              <a:buSzPts val="2200"/>
              <a:buFont typeface="Calibri"/>
              <a:buChar char="●"/>
            </a:pPr>
            <a:r>
              <a:rPr lang="en" sz="2200">
                <a:latin typeface="Calibri"/>
                <a:ea typeface="Calibri"/>
                <a:cs typeface="Calibri"/>
                <a:sym typeface="Calibri"/>
              </a:rPr>
              <a:t>Be aware of any potential duplication of benefits with regard to federal funds. </a:t>
            </a:r>
            <a:endParaRPr sz="2200">
              <a:latin typeface="Calibri"/>
              <a:ea typeface="Calibri"/>
              <a:cs typeface="Calibri"/>
              <a:sym typeface="Calibri"/>
            </a:endParaRPr>
          </a:p>
          <a:p>
            <a:pPr marL="914400" lvl="1" indent="-368300" algn="l" rtl="0">
              <a:spcBef>
                <a:spcPts val="0"/>
              </a:spcBef>
              <a:spcAft>
                <a:spcPts val="0"/>
              </a:spcAft>
              <a:buSzPts val="2200"/>
              <a:buFont typeface="Calibri"/>
              <a:buChar char="○"/>
            </a:pPr>
            <a:r>
              <a:rPr lang="en" sz="2200">
                <a:latin typeface="Calibri"/>
                <a:ea typeface="Calibri"/>
                <a:cs typeface="Calibri"/>
                <a:sym typeface="Calibri"/>
              </a:rPr>
              <a:t>If you paid for the extra expense with a Federal funding source (i.e. Title I) and already received reimbursement, you should not submit this expense as part of a Rapid Request as it would be “double dipping.”</a:t>
            </a:r>
            <a:endParaRPr sz="2200">
              <a:latin typeface="Calibri"/>
              <a:ea typeface="Calibri"/>
              <a:cs typeface="Calibri"/>
              <a:sym typeface="Calibri"/>
            </a:endParaRPr>
          </a:p>
          <a:p>
            <a:pPr marL="914400" lvl="1" indent="-368300" algn="l" rtl="0">
              <a:spcBef>
                <a:spcPts val="0"/>
              </a:spcBef>
              <a:spcAft>
                <a:spcPts val="0"/>
              </a:spcAft>
              <a:buSzPts val="2200"/>
              <a:buFont typeface="Calibri"/>
              <a:buChar char="○"/>
            </a:pPr>
            <a:r>
              <a:rPr lang="en" sz="2200">
                <a:latin typeface="Calibri"/>
                <a:ea typeface="Calibri"/>
                <a:cs typeface="Calibri"/>
                <a:sym typeface="Calibri"/>
              </a:rPr>
              <a:t>The best fit are extra expenses that were covered with non-Federal funds, such as general funds</a:t>
            </a:r>
            <a:endParaRPr sz="2200">
              <a:latin typeface="Calibri"/>
              <a:ea typeface="Calibri"/>
              <a:cs typeface="Calibri"/>
              <a:sym typeface="Calibri"/>
            </a:endParaRPr>
          </a:p>
          <a:p>
            <a:pPr marL="0" lvl="0" indent="0" algn="l" rtl="0">
              <a:spcBef>
                <a:spcPts val="0"/>
              </a:spcBef>
              <a:spcAft>
                <a:spcPts val="0"/>
              </a:spcAft>
              <a:buNone/>
            </a:pPr>
            <a:endParaRPr sz="2000">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40"/>
          <p:cNvSpPr txBox="1">
            <a:spLocks noGrp="1"/>
          </p:cNvSpPr>
          <p:nvPr>
            <p:ph type="title"/>
          </p:nvPr>
        </p:nvSpPr>
        <p:spPr>
          <a:xfrm>
            <a:off x="245193" y="254514"/>
            <a:ext cx="6081900" cy="7563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latin typeface="Rockwell"/>
                <a:ea typeface="Rockwell"/>
                <a:cs typeface="Rockwell"/>
                <a:sym typeface="Rockwell"/>
              </a:rPr>
              <a:t>What else do I need to know?</a:t>
            </a:r>
            <a:endParaRPr>
              <a:latin typeface="Rockwell"/>
              <a:ea typeface="Rockwell"/>
              <a:cs typeface="Rockwell"/>
              <a:sym typeface="Rockwell"/>
            </a:endParaRPr>
          </a:p>
        </p:txBody>
      </p:sp>
      <p:sp>
        <p:nvSpPr>
          <p:cNvPr id="233" name="Google Shape;233;p40"/>
          <p:cNvSpPr txBox="1"/>
          <p:nvPr/>
        </p:nvSpPr>
        <p:spPr>
          <a:xfrm>
            <a:off x="245200" y="1330650"/>
            <a:ext cx="8352300" cy="4602300"/>
          </a:xfrm>
          <a:prstGeom prst="rect">
            <a:avLst/>
          </a:prstGeom>
          <a:noFill/>
          <a:ln>
            <a:noFill/>
          </a:ln>
        </p:spPr>
        <p:txBody>
          <a:bodyPr spcFirstLastPara="1" wrap="square" lIns="91425" tIns="91425" rIns="91425" bIns="91425" anchor="t" anchorCtr="0">
            <a:spAutoFit/>
          </a:bodyPr>
          <a:lstStyle/>
          <a:p>
            <a:pPr marL="457200" lvl="0" indent="0" algn="l" rtl="0">
              <a:spcBef>
                <a:spcPts val="0"/>
              </a:spcBef>
              <a:spcAft>
                <a:spcPts val="0"/>
              </a:spcAft>
              <a:buNone/>
            </a:pPr>
            <a:endParaRPr sz="2000">
              <a:latin typeface="Calibri"/>
              <a:ea typeface="Calibri"/>
              <a:cs typeface="Calibri"/>
              <a:sym typeface="Calibri"/>
            </a:endParaRPr>
          </a:p>
          <a:p>
            <a:pPr marL="457200" lvl="0" indent="-374650" algn="l" rtl="0">
              <a:spcBef>
                <a:spcPts val="0"/>
              </a:spcBef>
              <a:spcAft>
                <a:spcPts val="0"/>
              </a:spcAft>
              <a:buSzPts val="2300"/>
              <a:buFont typeface="Calibri"/>
              <a:buChar char="●"/>
            </a:pPr>
            <a:r>
              <a:rPr lang="en" sz="2300" b="1">
                <a:latin typeface="Calibri"/>
                <a:ea typeface="Calibri"/>
                <a:cs typeface="Calibri"/>
                <a:sym typeface="Calibri"/>
              </a:rPr>
              <a:t>Fiscal Years</a:t>
            </a:r>
            <a:endParaRPr sz="2300" b="1">
              <a:latin typeface="Calibri"/>
              <a:ea typeface="Calibri"/>
              <a:cs typeface="Calibri"/>
              <a:sym typeface="Calibri"/>
            </a:endParaRPr>
          </a:p>
          <a:p>
            <a:pPr marL="914400" lvl="1" indent="-374650" algn="l" rtl="0">
              <a:spcBef>
                <a:spcPts val="0"/>
              </a:spcBef>
              <a:spcAft>
                <a:spcPts val="0"/>
              </a:spcAft>
              <a:buSzPts val="2300"/>
              <a:buFont typeface="Calibri"/>
              <a:buChar char="○"/>
            </a:pPr>
            <a:r>
              <a:rPr lang="en" sz="2300">
                <a:latin typeface="Calibri"/>
                <a:ea typeface="Calibri"/>
                <a:cs typeface="Calibri"/>
                <a:sym typeface="Calibri"/>
              </a:rPr>
              <a:t>The Rapid Request must be for expenditures in the same fiscal year as the original approved ESSER budget line item</a:t>
            </a:r>
            <a:endParaRPr sz="2300">
              <a:latin typeface="Calibri"/>
              <a:ea typeface="Calibri"/>
              <a:cs typeface="Calibri"/>
              <a:sym typeface="Calibri"/>
            </a:endParaRPr>
          </a:p>
          <a:p>
            <a:pPr marL="914400" lvl="1" indent="-374650" algn="l" rtl="0">
              <a:spcBef>
                <a:spcPts val="0"/>
              </a:spcBef>
              <a:spcAft>
                <a:spcPts val="0"/>
              </a:spcAft>
              <a:buSzPts val="2300"/>
              <a:buFont typeface="Calibri"/>
              <a:buChar char="○"/>
            </a:pPr>
            <a:r>
              <a:rPr lang="en" sz="2300">
                <a:latin typeface="Calibri"/>
                <a:ea typeface="Calibri"/>
                <a:cs typeface="Calibri"/>
                <a:sym typeface="Calibri"/>
              </a:rPr>
              <a:t>Expenses incurred in FY23 (from July 1, 2022 until now) are a great fit for a Rapid Request because the fiscal year is open.</a:t>
            </a:r>
            <a:endParaRPr sz="2300">
              <a:latin typeface="Calibri"/>
              <a:ea typeface="Calibri"/>
              <a:cs typeface="Calibri"/>
              <a:sym typeface="Calibri"/>
            </a:endParaRPr>
          </a:p>
          <a:p>
            <a:pPr marL="914400" lvl="1" indent="-374650" algn="l" rtl="0">
              <a:spcBef>
                <a:spcPts val="0"/>
              </a:spcBef>
              <a:spcAft>
                <a:spcPts val="0"/>
              </a:spcAft>
              <a:buSzPts val="2300"/>
              <a:buFont typeface="Calibri"/>
              <a:buChar char="○"/>
            </a:pPr>
            <a:r>
              <a:rPr lang="en" sz="2300">
                <a:latin typeface="Calibri"/>
                <a:ea typeface="Calibri"/>
                <a:cs typeface="Calibri"/>
                <a:sym typeface="Calibri"/>
              </a:rPr>
              <a:t>If you have not closed your FY22 books yet, and your auditor is on board,  you may be able to submit a Rapid Request for expenses incurred in FY22.</a:t>
            </a:r>
            <a:endParaRPr sz="2300">
              <a:latin typeface="Calibri"/>
              <a:ea typeface="Calibri"/>
              <a:cs typeface="Calibri"/>
              <a:sym typeface="Calibri"/>
            </a:endParaRPr>
          </a:p>
          <a:p>
            <a:pPr marL="914400" lvl="1" indent="-374650" algn="l" rtl="0">
              <a:spcBef>
                <a:spcPts val="0"/>
              </a:spcBef>
              <a:spcAft>
                <a:spcPts val="0"/>
              </a:spcAft>
              <a:buSzPts val="2300"/>
              <a:buFont typeface="Calibri"/>
              <a:buChar char="○"/>
            </a:pPr>
            <a:r>
              <a:rPr lang="en" sz="2300">
                <a:latin typeface="Calibri"/>
                <a:ea typeface="Calibri"/>
                <a:cs typeface="Calibri"/>
                <a:sym typeface="Calibri"/>
              </a:rPr>
              <a:t>Because your FY21 books have been closed for some time, FY21 expenditures are not a good fit for a Rapid Request from an accounting standpoint.</a:t>
            </a:r>
            <a:endParaRPr sz="2300">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41"/>
          <p:cNvSpPr txBox="1">
            <a:spLocks noGrp="1"/>
          </p:cNvSpPr>
          <p:nvPr>
            <p:ph type="title"/>
          </p:nvPr>
        </p:nvSpPr>
        <p:spPr>
          <a:xfrm>
            <a:off x="245193" y="254514"/>
            <a:ext cx="6081900" cy="756300"/>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
                <a:latin typeface="Rockwell"/>
                <a:ea typeface="Rockwell"/>
                <a:cs typeface="Rockwell"/>
                <a:sym typeface="Rockwell"/>
              </a:rPr>
              <a:t>What else do I need to know?</a:t>
            </a:r>
            <a:endParaRPr>
              <a:latin typeface="Rockwell"/>
              <a:ea typeface="Rockwell"/>
              <a:cs typeface="Rockwell"/>
              <a:sym typeface="Rockwell"/>
            </a:endParaRPr>
          </a:p>
        </p:txBody>
      </p:sp>
      <p:sp>
        <p:nvSpPr>
          <p:cNvPr id="239" name="Google Shape;239;p41"/>
          <p:cNvSpPr txBox="1"/>
          <p:nvPr/>
        </p:nvSpPr>
        <p:spPr>
          <a:xfrm>
            <a:off x="307075" y="1576325"/>
            <a:ext cx="8352300" cy="3817200"/>
          </a:xfrm>
          <a:prstGeom prst="rect">
            <a:avLst/>
          </a:prstGeom>
          <a:noFill/>
          <a:ln>
            <a:noFill/>
          </a:ln>
        </p:spPr>
        <p:txBody>
          <a:bodyPr spcFirstLastPara="1" wrap="square" lIns="91425" tIns="91425" rIns="91425" bIns="91425" anchor="t" anchorCtr="0">
            <a:spAutoFit/>
          </a:bodyPr>
          <a:lstStyle/>
          <a:p>
            <a:pPr marL="457200" lvl="0" indent="-400050" algn="l" rtl="0">
              <a:spcBef>
                <a:spcPts val="0"/>
              </a:spcBef>
              <a:spcAft>
                <a:spcPts val="0"/>
              </a:spcAft>
              <a:buSzPts val="2700"/>
              <a:buFont typeface="Calibri"/>
              <a:buChar char="●"/>
            </a:pPr>
            <a:r>
              <a:rPr lang="en" sz="2700">
                <a:latin typeface="Calibri"/>
                <a:ea typeface="Calibri"/>
                <a:cs typeface="Calibri"/>
                <a:sym typeface="Calibri"/>
              </a:rPr>
              <a:t>CDE anticipates having approximately $1.2M available to award in this Rapid Request round but MAY have more</a:t>
            </a:r>
            <a:endParaRPr sz="2700">
              <a:latin typeface="Calibri"/>
              <a:ea typeface="Calibri"/>
              <a:cs typeface="Calibri"/>
              <a:sym typeface="Calibri"/>
            </a:endParaRPr>
          </a:p>
          <a:p>
            <a:pPr marL="914400" lvl="1" indent="-400050" algn="l" rtl="0">
              <a:spcBef>
                <a:spcPts val="0"/>
              </a:spcBef>
              <a:spcAft>
                <a:spcPts val="0"/>
              </a:spcAft>
              <a:buSzPts val="2700"/>
              <a:buFont typeface="Calibri"/>
              <a:buChar char="○"/>
            </a:pPr>
            <a:r>
              <a:rPr lang="en" sz="2700">
                <a:latin typeface="Calibri"/>
                <a:ea typeface="Calibri"/>
                <a:cs typeface="Calibri"/>
                <a:sym typeface="Calibri"/>
              </a:rPr>
              <a:t>Final true-ups are underway</a:t>
            </a:r>
            <a:endParaRPr sz="2700">
              <a:latin typeface="Calibri"/>
              <a:ea typeface="Calibri"/>
              <a:cs typeface="Calibri"/>
              <a:sym typeface="Calibri"/>
            </a:endParaRPr>
          </a:p>
          <a:p>
            <a:pPr marL="457200" lvl="0" indent="-400050" algn="l" rtl="0">
              <a:spcBef>
                <a:spcPts val="0"/>
              </a:spcBef>
              <a:spcAft>
                <a:spcPts val="0"/>
              </a:spcAft>
              <a:buSzPts val="2700"/>
              <a:buFont typeface="Calibri"/>
              <a:buChar char="●"/>
            </a:pPr>
            <a:r>
              <a:rPr lang="en" sz="2700">
                <a:latin typeface="Calibri"/>
                <a:ea typeface="Calibri"/>
                <a:cs typeface="Calibri"/>
                <a:sym typeface="Calibri"/>
              </a:rPr>
              <a:t>CDE will apply a simple formula approach to prorate the funds if fundable requests exceed available funds</a:t>
            </a:r>
            <a:endParaRPr sz="2700">
              <a:latin typeface="Calibri"/>
              <a:ea typeface="Calibri"/>
              <a:cs typeface="Calibri"/>
              <a:sym typeface="Calibri"/>
            </a:endParaRPr>
          </a:p>
          <a:p>
            <a:pPr marL="457200" lvl="0" indent="-400050" algn="l" rtl="0">
              <a:spcBef>
                <a:spcPts val="0"/>
              </a:spcBef>
              <a:spcAft>
                <a:spcPts val="0"/>
              </a:spcAft>
              <a:buSzPts val="2700"/>
              <a:buFont typeface="Calibri"/>
              <a:buChar char="●"/>
            </a:pPr>
            <a:r>
              <a:rPr lang="en" sz="2700">
                <a:latin typeface="Calibri"/>
                <a:ea typeface="Calibri"/>
                <a:cs typeface="Calibri"/>
                <a:sym typeface="Calibri"/>
              </a:rPr>
              <a:t>GALs will be sent to successful applicants on or before 9/30/2022</a:t>
            </a:r>
            <a:endParaRPr sz="2700">
              <a:latin typeface="Calibri"/>
              <a:ea typeface="Calibri"/>
              <a:cs typeface="Calibri"/>
              <a:sym typeface="Calibri"/>
            </a:endParaRPr>
          </a:p>
          <a:p>
            <a:pPr marL="914400" lvl="0" indent="0" algn="l" rtl="0">
              <a:spcBef>
                <a:spcPts val="0"/>
              </a:spcBef>
              <a:spcAft>
                <a:spcPts val="0"/>
              </a:spcAft>
              <a:buNone/>
            </a:pPr>
            <a:endParaRPr sz="20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1479</Words>
  <Application>Microsoft Office PowerPoint</Application>
  <PresentationFormat>On-screen Show (4:3)</PresentationFormat>
  <Paragraphs>137</Paragraphs>
  <Slides>13</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Rockwell</vt:lpstr>
      <vt:lpstr>Office Theme</vt:lpstr>
      <vt:lpstr>Office Theme</vt:lpstr>
      <vt:lpstr>CDE Office Hours</vt:lpstr>
      <vt:lpstr>ESSER I Rapid Request Office Hours September 22, 2022</vt:lpstr>
      <vt:lpstr>What is the Rapid Request?</vt:lpstr>
      <vt:lpstr>What expenditures are eligible?</vt:lpstr>
      <vt:lpstr>What expenditures are eligible?</vt:lpstr>
      <vt:lpstr>What else do I need to know?</vt:lpstr>
      <vt:lpstr>What else do I need to know?</vt:lpstr>
      <vt:lpstr>What else do I need to know?</vt:lpstr>
      <vt:lpstr>What else do I need to know?</vt:lpstr>
      <vt:lpstr>What else do I need to know?</vt:lpstr>
      <vt:lpstr>What else do I need to know?</vt:lpstr>
      <vt:lpstr>Contacts</vt:lpstr>
      <vt:lpstr>CDE Contacts! Emails: Lastname_Firstinitial@cde.state.co.us  (e.g., Smith_a@cde.state.co.us)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ESSER I Rapid Request Office Hours September 22, 2022</dc:title>
  <dc:creator>Mohajeri-Nelson, Nazanin</dc:creator>
  <cp:lastModifiedBy>Hollingshead, Jessica</cp:lastModifiedBy>
  <cp:revision>3</cp:revision>
  <dcterms:modified xsi:type="dcterms:W3CDTF">2022-09-23T14:01:48Z</dcterms:modified>
</cp:coreProperties>
</file>