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57.xml" ContentType="application/vnd.openxmlformats-officedocument.presentationml.notesSlide+xml"/>
  <Override PartName="/ppt/tags/tag15.xml" ContentType="application/vnd.openxmlformats-officedocument.presentationml.tags+xml"/>
  <Override PartName="/ppt/notesSlides/notesSlide58.xml" ContentType="application/vnd.openxmlformats-officedocument.presentationml.notesSlide+xml"/>
  <Override PartName="/ppt/tags/tag16.xml" ContentType="application/vnd.openxmlformats-officedocument.presentationml.tags+xml"/>
  <Override PartName="/ppt/notesSlides/notesSlide59.xml" ContentType="application/vnd.openxmlformats-officedocument.presentationml.notesSlide+xml"/>
  <Override PartName="/ppt/tags/tag17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65" r:id="rId2"/>
    <p:sldMasterId id="2147483672" r:id="rId3"/>
  </p:sldMasterIdLst>
  <p:notesMasterIdLst>
    <p:notesMasterId r:id="rId79"/>
  </p:notesMasterIdLst>
  <p:sldIdLst>
    <p:sldId id="335" r:id="rId4"/>
    <p:sldId id="256" r:id="rId5"/>
    <p:sldId id="33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33" r:id="rId21"/>
    <p:sldId id="271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34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275" r:id="rId70"/>
    <p:sldId id="276" r:id="rId71"/>
    <p:sldId id="277" r:id="rId72"/>
    <p:sldId id="278" r:id="rId73"/>
    <p:sldId id="279" r:id="rId74"/>
    <p:sldId id="280" r:id="rId75"/>
    <p:sldId id="281" r:id="rId76"/>
    <p:sldId id="282" r:id="rId77"/>
    <p:sldId id="283" r:id="rId78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6" autoAdjust="0"/>
  </p:normalViewPr>
  <p:slideViewPr>
    <p:cSldViewPr>
      <p:cViewPr varScale="1">
        <p:scale>
          <a:sx n="65" d="100"/>
          <a:sy n="65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EB626-95A1-4D50-AFE2-F9B3E73DA8AC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B40D94BC-03B2-4620-BD60-D7B9C0699031}">
      <dgm:prSet phldrT="[Text]"/>
      <dgm:spPr>
        <a:ln w="762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EC76BB26-2BDF-49E0-B771-D0BA08CB4A21}" type="parTrans" cxnId="{6C24D2E0-1888-4B4F-8ABD-B719A8E74863}">
      <dgm:prSet/>
      <dgm:spPr/>
      <dgm:t>
        <a:bodyPr/>
        <a:lstStyle/>
        <a:p>
          <a:endParaRPr lang="en-US"/>
        </a:p>
      </dgm:t>
    </dgm:pt>
    <dgm:pt modelId="{3872A1B9-63D8-496D-960E-5509F2869EC1}" type="sibTrans" cxnId="{6C24D2E0-1888-4B4F-8ABD-B719A8E74863}">
      <dgm:prSet/>
      <dgm:spPr/>
      <dgm:t>
        <a:bodyPr/>
        <a:lstStyle/>
        <a:p>
          <a:endParaRPr lang="en-US"/>
        </a:p>
      </dgm:t>
    </dgm:pt>
    <dgm:pt modelId="{E73D1430-6611-4BE3-BEAA-7C9632F09521}">
      <dgm:prSet phldrT="[Text]"/>
      <dgm:spPr/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AB8E4AFA-8A21-47D5-9F23-5EE96979E0D8}" type="parTrans" cxnId="{815CFDCE-2AE4-4FEE-BAA7-0726DB74C65E}">
      <dgm:prSet/>
      <dgm:spPr/>
      <dgm:t>
        <a:bodyPr/>
        <a:lstStyle/>
        <a:p>
          <a:endParaRPr lang="en-US"/>
        </a:p>
      </dgm:t>
    </dgm:pt>
    <dgm:pt modelId="{A52F413C-AAA7-4E85-9B94-849D18B0DCF2}" type="sibTrans" cxnId="{815CFDCE-2AE4-4FEE-BAA7-0726DB74C65E}">
      <dgm:prSet/>
      <dgm:spPr/>
      <dgm:t>
        <a:bodyPr/>
        <a:lstStyle/>
        <a:p>
          <a:endParaRPr lang="en-US"/>
        </a:p>
      </dgm:t>
    </dgm:pt>
    <dgm:pt modelId="{50BD759C-8466-45C7-9029-1D80B4A1B114}">
      <dgm:prSet phldrT="[Text]"/>
      <dgm:spPr/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A950FA49-DAEB-4621-A1CE-379DCB45E543}" type="parTrans" cxnId="{16AFCAE4-B2D8-439B-90F1-5CB7308A853A}">
      <dgm:prSet/>
      <dgm:spPr/>
      <dgm:t>
        <a:bodyPr/>
        <a:lstStyle/>
        <a:p>
          <a:endParaRPr lang="en-US"/>
        </a:p>
      </dgm:t>
    </dgm:pt>
    <dgm:pt modelId="{E65B74F2-F2CD-4A48-BA14-76A3EF2005BA}" type="sibTrans" cxnId="{16AFCAE4-B2D8-439B-90F1-5CB7308A853A}">
      <dgm:prSet/>
      <dgm:spPr/>
      <dgm:t>
        <a:bodyPr/>
        <a:lstStyle/>
        <a:p>
          <a:endParaRPr lang="en-US"/>
        </a:p>
      </dgm:t>
    </dgm:pt>
    <dgm:pt modelId="{E2F2E304-1793-4D66-A3AF-7013C66651D3}" type="pres">
      <dgm:prSet presAssocID="{6B7EB626-95A1-4D50-AFE2-F9B3E73DA8AC}" presName="CompostProcess" presStyleCnt="0">
        <dgm:presLayoutVars>
          <dgm:dir/>
          <dgm:resizeHandles val="exact"/>
        </dgm:presLayoutVars>
      </dgm:prSet>
      <dgm:spPr/>
    </dgm:pt>
    <dgm:pt modelId="{1D198241-4FC0-4E83-BB73-6398790C1FA0}" type="pres">
      <dgm:prSet presAssocID="{6B7EB626-95A1-4D50-AFE2-F9B3E73DA8AC}" presName="arrow" presStyleLbl="bgShp" presStyleIdx="0" presStyleCnt="1"/>
      <dgm:spPr/>
    </dgm:pt>
    <dgm:pt modelId="{ADD72D0A-854F-44C2-811A-FAEF9B2C6D7A}" type="pres">
      <dgm:prSet presAssocID="{6B7EB626-95A1-4D50-AFE2-F9B3E73DA8AC}" presName="linearProcess" presStyleCnt="0"/>
      <dgm:spPr/>
    </dgm:pt>
    <dgm:pt modelId="{FACA89F5-86DC-4E00-B1A5-A576B5EC8CE7}" type="pres">
      <dgm:prSet presAssocID="{B40D94BC-03B2-4620-BD60-D7B9C06990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5EC3E-28CB-4B80-BE0B-F434A54AD914}" type="pres">
      <dgm:prSet presAssocID="{3872A1B9-63D8-496D-960E-5509F2869EC1}" presName="sibTrans" presStyleCnt="0"/>
      <dgm:spPr/>
    </dgm:pt>
    <dgm:pt modelId="{A0AE574C-8BCC-404C-A680-040975DFF6ED}" type="pres">
      <dgm:prSet presAssocID="{E73D1430-6611-4BE3-BEAA-7C9632F09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BAE6-4050-43AF-AF7A-66EA8DC2427F}" type="pres">
      <dgm:prSet presAssocID="{A52F413C-AAA7-4E85-9B94-849D18B0DCF2}" presName="sibTrans" presStyleCnt="0"/>
      <dgm:spPr/>
    </dgm:pt>
    <dgm:pt modelId="{77F58494-5855-4F39-9935-B1EF43646609}" type="pres">
      <dgm:prSet presAssocID="{50BD759C-8466-45C7-9029-1D80B4A1B1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FCAE4-B2D8-439B-90F1-5CB7308A853A}" srcId="{6B7EB626-95A1-4D50-AFE2-F9B3E73DA8AC}" destId="{50BD759C-8466-45C7-9029-1D80B4A1B114}" srcOrd="2" destOrd="0" parTransId="{A950FA49-DAEB-4621-A1CE-379DCB45E543}" sibTransId="{E65B74F2-F2CD-4A48-BA14-76A3EF2005BA}"/>
    <dgm:cxn modelId="{0FC0B641-4E61-4F44-8034-E95C2D06B214}" type="presOf" srcId="{6B7EB626-95A1-4D50-AFE2-F9B3E73DA8AC}" destId="{E2F2E304-1793-4D66-A3AF-7013C66651D3}" srcOrd="0" destOrd="0" presId="urn:microsoft.com/office/officeart/2005/8/layout/hProcess9"/>
    <dgm:cxn modelId="{EE48A364-DD2E-49FD-B954-469BD7088B02}" type="presOf" srcId="{E73D1430-6611-4BE3-BEAA-7C9632F09521}" destId="{A0AE574C-8BCC-404C-A680-040975DFF6ED}" srcOrd="0" destOrd="0" presId="urn:microsoft.com/office/officeart/2005/8/layout/hProcess9"/>
    <dgm:cxn modelId="{7B32DECD-B4EA-465E-93DD-3C50F8E2251E}" type="presOf" srcId="{50BD759C-8466-45C7-9029-1D80B4A1B114}" destId="{77F58494-5855-4F39-9935-B1EF43646609}" srcOrd="0" destOrd="0" presId="urn:microsoft.com/office/officeart/2005/8/layout/hProcess9"/>
    <dgm:cxn modelId="{815CFDCE-2AE4-4FEE-BAA7-0726DB74C65E}" srcId="{6B7EB626-95A1-4D50-AFE2-F9B3E73DA8AC}" destId="{E73D1430-6611-4BE3-BEAA-7C9632F09521}" srcOrd="1" destOrd="0" parTransId="{AB8E4AFA-8A21-47D5-9F23-5EE96979E0D8}" sibTransId="{A52F413C-AAA7-4E85-9B94-849D18B0DCF2}"/>
    <dgm:cxn modelId="{6C24D2E0-1888-4B4F-8ABD-B719A8E74863}" srcId="{6B7EB626-95A1-4D50-AFE2-F9B3E73DA8AC}" destId="{B40D94BC-03B2-4620-BD60-D7B9C0699031}" srcOrd="0" destOrd="0" parTransId="{EC76BB26-2BDF-49E0-B771-D0BA08CB4A21}" sibTransId="{3872A1B9-63D8-496D-960E-5509F2869EC1}"/>
    <dgm:cxn modelId="{3C54C9C4-9F46-484D-B4D9-4C3AAF1C96D1}" type="presOf" srcId="{B40D94BC-03B2-4620-BD60-D7B9C0699031}" destId="{FACA89F5-86DC-4E00-B1A5-A576B5EC8CE7}" srcOrd="0" destOrd="0" presId="urn:microsoft.com/office/officeart/2005/8/layout/hProcess9"/>
    <dgm:cxn modelId="{B27D9ABF-E093-491D-8A67-ACE3E850BEE2}" type="presParOf" srcId="{E2F2E304-1793-4D66-A3AF-7013C66651D3}" destId="{1D198241-4FC0-4E83-BB73-6398790C1FA0}" srcOrd="0" destOrd="0" presId="urn:microsoft.com/office/officeart/2005/8/layout/hProcess9"/>
    <dgm:cxn modelId="{F2F47525-13A4-493D-8220-70C52AA9E43F}" type="presParOf" srcId="{E2F2E304-1793-4D66-A3AF-7013C66651D3}" destId="{ADD72D0A-854F-44C2-811A-FAEF9B2C6D7A}" srcOrd="1" destOrd="0" presId="urn:microsoft.com/office/officeart/2005/8/layout/hProcess9"/>
    <dgm:cxn modelId="{E8814992-44A5-452B-88A7-5D35E49257DA}" type="presParOf" srcId="{ADD72D0A-854F-44C2-811A-FAEF9B2C6D7A}" destId="{FACA89F5-86DC-4E00-B1A5-A576B5EC8CE7}" srcOrd="0" destOrd="0" presId="urn:microsoft.com/office/officeart/2005/8/layout/hProcess9"/>
    <dgm:cxn modelId="{EF107D0B-419E-4B48-B0B8-4BAF9DF623D1}" type="presParOf" srcId="{ADD72D0A-854F-44C2-811A-FAEF9B2C6D7A}" destId="{99F5EC3E-28CB-4B80-BE0B-F434A54AD914}" srcOrd="1" destOrd="0" presId="urn:microsoft.com/office/officeart/2005/8/layout/hProcess9"/>
    <dgm:cxn modelId="{C8523C49-6FB7-4AEB-AC99-75F58BBA7607}" type="presParOf" srcId="{ADD72D0A-854F-44C2-811A-FAEF9B2C6D7A}" destId="{A0AE574C-8BCC-404C-A680-040975DFF6ED}" srcOrd="2" destOrd="0" presId="urn:microsoft.com/office/officeart/2005/8/layout/hProcess9"/>
    <dgm:cxn modelId="{AC73DC1F-5B9E-473D-97A3-EE90B70577F4}" type="presParOf" srcId="{ADD72D0A-854F-44C2-811A-FAEF9B2C6D7A}" destId="{3974BAE6-4050-43AF-AF7A-66EA8DC2427F}" srcOrd="3" destOrd="0" presId="urn:microsoft.com/office/officeart/2005/8/layout/hProcess9"/>
    <dgm:cxn modelId="{E4729832-7DA3-45BE-A8F2-266D09A2D6A7}" type="presParOf" srcId="{ADD72D0A-854F-44C2-811A-FAEF9B2C6D7A}" destId="{77F58494-5855-4F39-9935-B1EF43646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EB626-95A1-4D50-AFE2-F9B3E73DA8AC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B40D94BC-03B2-4620-BD60-D7B9C0699031}">
      <dgm:prSet phldrT="[Text]"/>
      <dgm:spPr/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EC76BB26-2BDF-49E0-B771-D0BA08CB4A21}" type="parTrans" cxnId="{6C24D2E0-1888-4B4F-8ABD-B719A8E74863}">
      <dgm:prSet/>
      <dgm:spPr/>
      <dgm:t>
        <a:bodyPr/>
        <a:lstStyle/>
        <a:p>
          <a:endParaRPr lang="en-US"/>
        </a:p>
      </dgm:t>
    </dgm:pt>
    <dgm:pt modelId="{3872A1B9-63D8-496D-960E-5509F2869EC1}" type="sibTrans" cxnId="{6C24D2E0-1888-4B4F-8ABD-B719A8E74863}">
      <dgm:prSet/>
      <dgm:spPr/>
      <dgm:t>
        <a:bodyPr/>
        <a:lstStyle/>
        <a:p>
          <a:endParaRPr lang="en-US"/>
        </a:p>
      </dgm:t>
    </dgm:pt>
    <dgm:pt modelId="{E73D1430-6611-4BE3-BEAA-7C9632F09521}">
      <dgm:prSet phldrT="[Text]"/>
      <dgm:spPr>
        <a:ln w="762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AB8E4AFA-8A21-47D5-9F23-5EE96979E0D8}" type="parTrans" cxnId="{815CFDCE-2AE4-4FEE-BAA7-0726DB74C65E}">
      <dgm:prSet/>
      <dgm:spPr/>
      <dgm:t>
        <a:bodyPr/>
        <a:lstStyle/>
        <a:p>
          <a:endParaRPr lang="en-US"/>
        </a:p>
      </dgm:t>
    </dgm:pt>
    <dgm:pt modelId="{A52F413C-AAA7-4E85-9B94-849D18B0DCF2}" type="sibTrans" cxnId="{815CFDCE-2AE4-4FEE-BAA7-0726DB74C65E}">
      <dgm:prSet/>
      <dgm:spPr/>
      <dgm:t>
        <a:bodyPr/>
        <a:lstStyle/>
        <a:p>
          <a:endParaRPr lang="en-US"/>
        </a:p>
      </dgm:t>
    </dgm:pt>
    <dgm:pt modelId="{50BD759C-8466-45C7-9029-1D80B4A1B114}">
      <dgm:prSet phldrT="[Text]"/>
      <dgm:spPr/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A950FA49-DAEB-4621-A1CE-379DCB45E543}" type="parTrans" cxnId="{16AFCAE4-B2D8-439B-90F1-5CB7308A853A}">
      <dgm:prSet/>
      <dgm:spPr/>
      <dgm:t>
        <a:bodyPr/>
        <a:lstStyle/>
        <a:p>
          <a:endParaRPr lang="en-US"/>
        </a:p>
      </dgm:t>
    </dgm:pt>
    <dgm:pt modelId="{E65B74F2-F2CD-4A48-BA14-76A3EF2005BA}" type="sibTrans" cxnId="{16AFCAE4-B2D8-439B-90F1-5CB7308A853A}">
      <dgm:prSet/>
      <dgm:spPr/>
      <dgm:t>
        <a:bodyPr/>
        <a:lstStyle/>
        <a:p>
          <a:endParaRPr lang="en-US"/>
        </a:p>
      </dgm:t>
    </dgm:pt>
    <dgm:pt modelId="{E2F2E304-1793-4D66-A3AF-7013C66651D3}" type="pres">
      <dgm:prSet presAssocID="{6B7EB626-95A1-4D50-AFE2-F9B3E73DA8AC}" presName="CompostProcess" presStyleCnt="0">
        <dgm:presLayoutVars>
          <dgm:dir/>
          <dgm:resizeHandles val="exact"/>
        </dgm:presLayoutVars>
      </dgm:prSet>
      <dgm:spPr/>
    </dgm:pt>
    <dgm:pt modelId="{1D198241-4FC0-4E83-BB73-6398790C1FA0}" type="pres">
      <dgm:prSet presAssocID="{6B7EB626-95A1-4D50-AFE2-F9B3E73DA8AC}" presName="arrow" presStyleLbl="bgShp" presStyleIdx="0" presStyleCnt="1"/>
      <dgm:spPr/>
    </dgm:pt>
    <dgm:pt modelId="{ADD72D0A-854F-44C2-811A-FAEF9B2C6D7A}" type="pres">
      <dgm:prSet presAssocID="{6B7EB626-95A1-4D50-AFE2-F9B3E73DA8AC}" presName="linearProcess" presStyleCnt="0"/>
      <dgm:spPr/>
    </dgm:pt>
    <dgm:pt modelId="{FACA89F5-86DC-4E00-B1A5-A576B5EC8CE7}" type="pres">
      <dgm:prSet presAssocID="{B40D94BC-03B2-4620-BD60-D7B9C06990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5EC3E-28CB-4B80-BE0B-F434A54AD914}" type="pres">
      <dgm:prSet presAssocID="{3872A1B9-63D8-496D-960E-5509F2869EC1}" presName="sibTrans" presStyleCnt="0"/>
      <dgm:spPr/>
    </dgm:pt>
    <dgm:pt modelId="{A0AE574C-8BCC-404C-A680-040975DFF6ED}" type="pres">
      <dgm:prSet presAssocID="{E73D1430-6611-4BE3-BEAA-7C9632F09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BAE6-4050-43AF-AF7A-66EA8DC2427F}" type="pres">
      <dgm:prSet presAssocID="{A52F413C-AAA7-4E85-9B94-849D18B0DCF2}" presName="sibTrans" presStyleCnt="0"/>
      <dgm:spPr/>
    </dgm:pt>
    <dgm:pt modelId="{77F58494-5855-4F39-9935-B1EF43646609}" type="pres">
      <dgm:prSet presAssocID="{50BD759C-8466-45C7-9029-1D80B4A1B1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4D2E0-1888-4B4F-8ABD-B719A8E74863}" srcId="{6B7EB626-95A1-4D50-AFE2-F9B3E73DA8AC}" destId="{B40D94BC-03B2-4620-BD60-D7B9C0699031}" srcOrd="0" destOrd="0" parTransId="{EC76BB26-2BDF-49E0-B771-D0BA08CB4A21}" sibTransId="{3872A1B9-63D8-496D-960E-5509F2869EC1}"/>
    <dgm:cxn modelId="{16AFCAE4-B2D8-439B-90F1-5CB7308A853A}" srcId="{6B7EB626-95A1-4D50-AFE2-F9B3E73DA8AC}" destId="{50BD759C-8466-45C7-9029-1D80B4A1B114}" srcOrd="2" destOrd="0" parTransId="{A950FA49-DAEB-4621-A1CE-379DCB45E543}" sibTransId="{E65B74F2-F2CD-4A48-BA14-76A3EF2005BA}"/>
    <dgm:cxn modelId="{C9FBEBE0-AFFE-42FC-ACD0-5B7959E1FA51}" type="presOf" srcId="{E73D1430-6611-4BE3-BEAA-7C9632F09521}" destId="{A0AE574C-8BCC-404C-A680-040975DFF6ED}" srcOrd="0" destOrd="0" presId="urn:microsoft.com/office/officeart/2005/8/layout/hProcess9"/>
    <dgm:cxn modelId="{172C112B-A77B-4683-BE19-190A76C17F18}" type="presOf" srcId="{6B7EB626-95A1-4D50-AFE2-F9B3E73DA8AC}" destId="{E2F2E304-1793-4D66-A3AF-7013C66651D3}" srcOrd="0" destOrd="0" presId="urn:microsoft.com/office/officeart/2005/8/layout/hProcess9"/>
    <dgm:cxn modelId="{84531C8A-4176-404C-A90A-4B6BD8BAEBC2}" type="presOf" srcId="{B40D94BC-03B2-4620-BD60-D7B9C0699031}" destId="{FACA89F5-86DC-4E00-B1A5-A576B5EC8CE7}" srcOrd="0" destOrd="0" presId="urn:microsoft.com/office/officeart/2005/8/layout/hProcess9"/>
    <dgm:cxn modelId="{815CFDCE-2AE4-4FEE-BAA7-0726DB74C65E}" srcId="{6B7EB626-95A1-4D50-AFE2-F9B3E73DA8AC}" destId="{E73D1430-6611-4BE3-BEAA-7C9632F09521}" srcOrd="1" destOrd="0" parTransId="{AB8E4AFA-8A21-47D5-9F23-5EE96979E0D8}" sibTransId="{A52F413C-AAA7-4E85-9B94-849D18B0DCF2}"/>
    <dgm:cxn modelId="{A2504935-CFB6-4109-BCCC-7947E1AB4284}" type="presOf" srcId="{50BD759C-8466-45C7-9029-1D80B4A1B114}" destId="{77F58494-5855-4F39-9935-B1EF43646609}" srcOrd="0" destOrd="0" presId="urn:microsoft.com/office/officeart/2005/8/layout/hProcess9"/>
    <dgm:cxn modelId="{B4492CBF-EB96-4F0E-9308-B0B839F0D03F}" type="presParOf" srcId="{E2F2E304-1793-4D66-A3AF-7013C66651D3}" destId="{1D198241-4FC0-4E83-BB73-6398790C1FA0}" srcOrd="0" destOrd="0" presId="urn:microsoft.com/office/officeart/2005/8/layout/hProcess9"/>
    <dgm:cxn modelId="{A80F4318-DF88-4222-B632-817A5804F341}" type="presParOf" srcId="{E2F2E304-1793-4D66-A3AF-7013C66651D3}" destId="{ADD72D0A-854F-44C2-811A-FAEF9B2C6D7A}" srcOrd="1" destOrd="0" presId="urn:microsoft.com/office/officeart/2005/8/layout/hProcess9"/>
    <dgm:cxn modelId="{7D4B96C0-9167-40BB-BB12-45084B07AFD0}" type="presParOf" srcId="{ADD72D0A-854F-44C2-811A-FAEF9B2C6D7A}" destId="{FACA89F5-86DC-4E00-B1A5-A576B5EC8CE7}" srcOrd="0" destOrd="0" presId="urn:microsoft.com/office/officeart/2005/8/layout/hProcess9"/>
    <dgm:cxn modelId="{267B56A6-91A6-48AE-953B-361CA11C7C86}" type="presParOf" srcId="{ADD72D0A-854F-44C2-811A-FAEF9B2C6D7A}" destId="{99F5EC3E-28CB-4B80-BE0B-F434A54AD914}" srcOrd="1" destOrd="0" presId="urn:microsoft.com/office/officeart/2005/8/layout/hProcess9"/>
    <dgm:cxn modelId="{BF9CFCAD-2B66-440D-AC61-0B2E8DD1A32D}" type="presParOf" srcId="{ADD72D0A-854F-44C2-811A-FAEF9B2C6D7A}" destId="{A0AE574C-8BCC-404C-A680-040975DFF6ED}" srcOrd="2" destOrd="0" presId="urn:microsoft.com/office/officeart/2005/8/layout/hProcess9"/>
    <dgm:cxn modelId="{DF2BA3C7-941C-40F5-BD61-D88564406729}" type="presParOf" srcId="{ADD72D0A-854F-44C2-811A-FAEF9B2C6D7A}" destId="{3974BAE6-4050-43AF-AF7A-66EA8DC2427F}" srcOrd="3" destOrd="0" presId="urn:microsoft.com/office/officeart/2005/8/layout/hProcess9"/>
    <dgm:cxn modelId="{FAE9F33B-E84E-4E0F-94A1-9E646ECA8D45}" type="presParOf" srcId="{ADD72D0A-854F-44C2-811A-FAEF9B2C6D7A}" destId="{77F58494-5855-4F39-9935-B1EF43646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EB626-95A1-4D50-AFE2-F9B3E73DA8AC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B40D94BC-03B2-4620-BD60-D7B9C0699031}">
      <dgm:prSet phldrT="[Text]"/>
      <dgm:spPr/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EC76BB26-2BDF-49E0-B771-D0BA08CB4A21}" type="parTrans" cxnId="{6C24D2E0-1888-4B4F-8ABD-B719A8E74863}">
      <dgm:prSet/>
      <dgm:spPr/>
      <dgm:t>
        <a:bodyPr/>
        <a:lstStyle/>
        <a:p>
          <a:endParaRPr lang="en-US"/>
        </a:p>
      </dgm:t>
    </dgm:pt>
    <dgm:pt modelId="{3872A1B9-63D8-496D-960E-5509F2869EC1}" type="sibTrans" cxnId="{6C24D2E0-1888-4B4F-8ABD-B719A8E74863}">
      <dgm:prSet/>
      <dgm:spPr/>
      <dgm:t>
        <a:bodyPr/>
        <a:lstStyle/>
        <a:p>
          <a:endParaRPr lang="en-US"/>
        </a:p>
      </dgm:t>
    </dgm:pt>
    <dgm:pt modelId="{E73D1430-6611-4BE3-BEAA-7C9632F09521}">
      <dgm:prSet phldrT="[Text]"/>
      <dgm:spPr/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AB8E4AFA-8A21-47D5-9F23-5EE96979E0D8}" type="parTrans" cxnId="{815CFDCE-2AE4-4FEE-BAA7-0726DB74C65E}">
      <dgm:prSet/>
      <dgm:spPr/>
      <dgm:t>
        <a:bodyPr/>
        <a:lstStyle/>
        <a:p>
          <a:endParaRPr lang="en-US"/>
        </a:p>
      </dgm:t>
    </dgm:pt>
    <dgm:pt modelId="{A52F413C-AAA7-4E85-9B94-849D18B0DCF2}" type="sibTrans" cxnId="{815CFDCE-2AE4-4FEE-BAA7-0726DB74C65E}">
      <dgm:prSet/>
      <dgm:spPr/>
      <dgm:t>
        <a:bodyPr/>
        <a:lstStyle/>
        <a:p>
          <a:endParaRPr lang="en-US"/>
        </a:p>
      </dgm:t>
    </dgm:pt>
    <dgm:pt modelId="{50BD759C-8466-45C7-9029-1D80B4A1B114}">
      <dgm:prSet phldrT="[Text]"/>
      <dgm:spPr>
        <a:ln w="762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A950FA49-DAEB-4621-A1CE-379DCB45E543}" type="parTrans" cxnId="{16AFCAE4-B2D8-439B-90F1-5CB7308A853A}">
      <dgm:prSet/>
      <dgm:spPr/>
      <dgm:t>
        <a:bodyPr/>
        <a:lstStyle/>
        <a:p>
          <a:endParaRPr lang="en-US"/>
        </a:p>
      </dgm:t>
    </dgm:pt>
    <dgm:pt modelId="{E65B74F2-F2CD-4A48-BA14-76A3EF2005BA}" type="sibTrans" cxnId="{16AFCAE4-B2D8-439B-90F1-5CB7308A853A}">
      <dgm:prSet/>
      <dgm:spPr/>
      <dgm:t>
        <a:bodyPr/>
        <a:lstStyle/>
        <a:p>
          <a:endParaRPr lang="en-US"/>
        </a:p>
      </dgm:t>
    </dgm:pt>
    <dgm:pt modelId="{E2F2E304-1793-4D66-A3AF-7013C66651D3}" type="pres">
      <dgm:prSet presAssocID="{6B7EB626-95A1-4D50-AFE2-F9B3E73DA8AC}" presName="CompostProcess" presStyleCnt="0">
        <dgm:presLayoutVars>
          <dgm:dir/>
          <dgm:resizeHandles val="exact"/>
        </dgm:presLayoutVars>
      </dgm:prSet>
      <dgm:spPr/>
    </dgm:pt>
    <dgm:pt modelId="{1D198241-4FC0-4E83-BB73-6398790C1FA0}" type="pres">
      <dgm:prSet presAssocID="{6B7EB626-95A1-4D50-AFE2-F9B3E73DA8AC}" presName="arrow" presStyleLbl="bgShp" presStyleIdx="0" presStyleCnt="1"/>
      <dgm:spPr/>
    </dgm:pt>
    <dgm:pt modelId="{ADD72D0A-854F-44C2-811A-FAEF9B2C6D7A}" type="pres">
      <dgm:prSet presAssocID="{6B7EB626-95A1-4D50-AFE2-F9B3E73DA8AC}" presName="linearProcess" presStyleCnt="0"/>
      <dgm:spPr/>
    </dgm:pt>
    <dgm:pt modelId="{FACA89F5-86DC-4E00-B1A5-A576B5EC8CE7}" type="pres">
      <dgm:prSet presAssocID="{B40D94BC-03B2-4620-BD60-D7B9C06990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5EC3E-28CB-4B80-BE0B-F434A54AD914}" type="pres">
      <dgm:prSet presAssocID="{3872A1B9-63D8-496D-960E-5509F2869EC1}" presName="sibTrans" presStyleCnt="0"/>
      <dgm:spPr/>
    </dgm:pt>
    <dgm:pt modelId="{A0AE574C-8BCC-404C-A680-040975DFF6ED}" type="pres">
      <dgm:prSet presAssocID="{E73D1430-6611-4BE3-BEAA-7C9632F09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BAE6-4050-43AF-AF7A-66EA8DC2427F}" type="pres">
      <dgm:prSet presAssocID="{A52F413C-AAA7-4E85-9B94-849D18B0DCF2}" presName="sibTrans" presStyleCnt="0"/>
      <dgm:spPr/>
    </dgm:pt>
    <dgm:pt modelId="{77F58494-5855-4F39-9935-B1EF43646609}" type="pres">
      <dgm:prSet presAssocID="{50BD759C-8466-45C7-9029-1D80B4A1B1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41A7A-19D2-4AFD-BF39-8477589BA505}" type="presOf" srcId="{50BD759C-8466-45C7-9029-1D80B4A1B114}" destId="{77F58494-5855-4F39-9935-B1EF43646609}" srcOrd="0" destOrd="0" presId="urn:microsoft.com/office/officeart/2005/8/layout/hProcess9"/>
    <dgm:cxn modelId="{9FF92D0E-501C-4D7E-A2AA-68FCE3218CEC}" type="presOf" srcId="{B40D94BC-03B2-4620-BD60-D7B9C0699031}" destId="{FACA89F5-86DC-4E00-B1A5-A576B5EC8CE7}" srcOrd="0" destOrd="0" presId="urn:microsoft.com/office/officeart/2005/8/layout/hProcess9"/>
    <dgm:cxn modelId="{6C24D2E0-1888-4B4F-8ABD-B719A8E74863}" srcId="{6B7EB626-95A1-4D50-AFE2-F9B3E73DA8AC}" destId="{B40D94BC-03B2-4620-BD60-D7B9C0699031}" srcOrd="0" destOrd="0" parTransId="{EC76BB26-2BDF-49E0-B771-D0BA08CB4A21}" sibTransId="{3872A1B9-63D8-496D-960E-5509F2869EC1}"/>
    <dgm:cxn modelId="{16AFCAE4-B2D8-439B-90F1-5CB7308A853A}" srcId="{6B7EB626-95A1-4D50-AFE2-F9B3E73DA8AC}" destId="{50BD759C-8466-45C7-9029-1D80B4A1B114}" srcOrd="2" destOrd="0" parTransId="{A950FA49-DAEB-4621-A1CE-379DCB45E543}" sibTransId="{E65B74F2-F2CD-4A48-BA14-76A3EF2005BA}"/>
    <dgm:cxn modelId="{241D3151-EE71-4BA8-A3EE-6C8825295DB8}" type="presOf" srcId="{E73D1430-6611-4BE3-BEAA-7C9632F09521}" destId="{A0AE574C-8BCC-404C-A680-040975DFF6ED}" srcOrd="0" destOrd="0" presId="urn:microsoft.com/office/officeart/2005/8/layout/hProcess9"/>
    <dgm:cxn modelId="{BA2C453C-C145-4529-A157-9A08C6B55999}" type="presOf" srcId="{6B7EB626-95A1-4D50-AFE2-F9B3E73DA8AC}" destId="{E2F2E304-1793-4D66-A3AF-7013C66651D3}" srcOrd="0" destOrd="0" presId="urn:microsoft.com/office/officeart/2005/8/layout/hProcess9"/>
    <dgm:cxn modelId="{815CFDCE-2AE4-4FEE-BAA7-0726DB74C65E}" srcId="{6B7EB626-95A1-4D50-AFE2-F9B3E73DA8AC}" destId="{E73D1430-6611-4BE3-BEAA-7C9632F09521}" srcOrd="1" destOrd="0" parTransId="{AB8E4AFA-8A21-47D5-9F23-5EE96979E0D8}" sibTransId="{A52F413C-AAA7-4E85-9B94-849D18B0DCF2}"/>
    <dgm:cxn modelId="{098BEC1C-99C9-45A5-9627-4FD224EB89BD}" type="presParOf" srcId="{E2F2E304-1793-4D66-A3AF-7013C66651D3}" destId="{1D198241-4FC0-4E83-BB73-6398790C1FA0}" srcOrd="0" destOrd="0" presId="urn:microsoft.com/office/officeart/2005/8/layout/hProcess9"/>
    <dgm:cxn modelId="{0FCF4728-D656-4FF7-8618-0B4DCEF4A702}" type="presParOf" srcId="{E2F2E304-1793-4D66-A3AF-7013C66651D3}" destId="{ADD72D0A-854F-44C2-811A-FAEF9B2C6D7A}" srcOrd="1" destOrd="0" presId="urn:microsoft.com/office/officeart/2005/8/layout/hProcess9"/>
    <dgm:cxn modelId="{6281ADD2-684E-42E3-ABA4-445DED06BE6F}" type="presParOf" srcId="{ADD72D0A-854F-44C2-811A-FAEF9B2C6D7A}" destId="{FACA89F5-86DC-4E00-B1A5-A576B5EC8CE7}" srcOrd="0" destOrd="0" presId="urn:microsoft.com/office/officeart/2005/8/layout/hProcess9"/>
    <dgm:cxn modelId="{59EACE9A-78F2-441E-AA06-3991E8B7D1C8}" type="presParOf" srcId="{ADD72D0A-854F-44C2-811A-FAEF9B2C6D7A}" destId="{99F5EC3E-28CB-4B80-BE0B-F434A54AD914}" srcOrd="1" destOrd="0" presId="urn:microsoft.com/office/officeart/2005/8/layout/hProcess9"/>
    <dgm:cxn modelId="{5F0837F8-9243-4809-8AB0-35122DB3390A}" type="presParOf" srcId="{ADD72D0A-854F-44C2-811A-FAEF9B2C6D7A}" destId="{A0AE574C-8BCC-404C-A680-040975DFF6ED}" srcOrd="2" destOrd="0" presId="urn:microsoft.com/office/officeart/2005/8/layout/hProcess9"/>
    <dgm:cxn modelId="{BE0A9FEF-5774-4E67-BD9D-9AF1E10903D9}" type="presParOf" srcId="{ADD72D0A-854F-44C2-811A-FAEF9B2C6D7A}" destId="{3974BAE6-4050-43AF-AF7A-66EA8DC2427F}" srcOrd="3" destOrd="0" presId="urn:microsoft.com/office/officeart/2005/8/layout/hProcess9"/>
    <dgm:cxn modelId="{EDB66009-40AB-427D-B24E-A40C9C6FD218}" type="presParOf" srcId="{ADD72D0A-854F-44C2-811A-FAEF9B2C6D7A}" destId="{77F58494-5855-4F39-9935-B1EF43646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98241-4FC0-4E83-BB73-6398790C1FA0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A89F5-86DC-4E00-B1A5-A576B5EC8CE7}">
      <dsp:nvSpPr>
        <dsp:cNvPr id="0" name=""/>
        <dsp:cNvSpPr/>
      </dsp:nvSpPr>
      <dsp:spPr>
        <a:xfrm>
          <a:off x="1302" y="1219199"/>
          <a:ext cx="1908497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Before</a:t>
          </a:r>
          <a:endParaRPr lang="en-US" sz="3800" kern="1200" dirty="0"/>
        </a:p>
      </dsp:txBody>
      <dsp:txXfrm>
        <a:off x="80657" y="1298554"/>
        <a:ext cx="1749787" cy="1466890"/>
      </dsp:txXfrm>
    </dsp:sp>
    <dsp:sp modelId="{A0AE574C-8BCC-404C-A680-040975DFF6ED}">
      <dsp:nvSpPr>
        <dsp:cNvPr id="0" name=""/>
        <dsp:cNvSpPr/>
      </dsp:nvSpPr>
      <dsp:spPr>
        <a:xfrm>
          <a:off x="2093751" y="1219199"/>
          <a:ext cx="1908497" cy="1625600"/>
        </a:xfrm>
        <a:prstGeom prst="roundRect">
          <a:avLst/>
        </a:prstGeom>
        <a:solidFill>
          <a:schemeClr val="accent5">
            <a:hueOff val="-2539950"/>
            <a:satOff val="29167"/>
            <a:lumOff val="-26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During</a:t>
          </a:r>
          <a:endParaRPr lang="en-US" sz="3800" kern="1200" dirty="0"/>
        </a:p>
      </dsp:txBody>
      <dsp:txXfrm>
        <a:off x="2173106" y="1298554"/>
        <a:ext cx="1749787" cy="1466890"/>
      </dsp:txXfrm>
    </dsp:sp>
    <dsp:sp modelId="{77F58494-5855-4F39-9935-B1EF43646609}">
      <dsp:nvSpPr>
        <dsp:cNvPr id="0" name=""/>
        <dsp:cNvSpPr/>
      </dsp:nvSpPr>
      <dsp:spPr>
        <a:xfrm>
          <a:off x="4186200" y="1219199"/>
          <a:ext cx="1908497" cy="1625600"/>
        </a:xfrm>
        <a:prstGeom prst="roundRect">
          <a:avLst/>
        </a:prstGeom>
        <a:solidFill>
          <a:schemeClr val="accent5">
            <a:hueOff val="-5079900"/>
            <a:satOff val="58334"/>
            <a:lumOff val="-5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After</a:t>
          </a:r>
          <a:endParaRPr lang="en-US" sz="3800" kern="1200" dirty="0"/>
        </a:p>
      </dsp:txBody>
      <dsp:txXfrm>
        <a:off x="4265555" y="1298554"/>
        <a:ext cx="174978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2263-A6ED-4C93-BBEC-2C7D0CE174E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921D6-B892-407F-B66E-88EC7AA16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8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8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2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6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9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32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97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15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09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24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9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7975" indent="-167975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49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92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68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10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40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6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40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22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38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3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55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68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1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5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0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69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83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21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85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6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38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43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69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044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54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985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73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274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59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30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2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344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822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55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080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226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52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300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5865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277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69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7460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70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5865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7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55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8868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88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955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A1CD3-CAB3-4C70-90B9-C86E6BC4BC90}" type="slidenum">
              <a:rPr lang="en-US" smtClean="0"/>
              <a:pPr/>
              <a:t>75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17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6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2494732"/>
            <a:ext cx="7773293" cy="1470049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4071938"/>
            <a:ext cx="6400354" cy="1567160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3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25963"/>
          </a:xfrm>
          <a:prstGeom prst="rect">
            <a:avLst/>
          </a:prstGeom>
        </p:spPr>
        <p:txBody>
          <a:bodyPr lIns="89709" tIns="44886" rIns="89709" bIns="44886"/>
          <a:lstStyle>
            <a:lvl1pPr>
              <a:buClr>
                <a:srgbClr val="8F23B3"/>
              </a:buClr>
              <a:defRPr sz="2400"/>
            </a:lvl1pPr>
            <a:lvl2pPr>
              <a:buClr>
                <a:srgbClr val="8F23B3"/>
              </a:buClr>
              <a:defRPr sz="2200"/>
            </a:lvl2pPr>
            <a:lvl3pPr marL="1345709" indent="-448567">
              <a:buClr>
                <a:srgbClr val="8F23B3"/>
              </a:buClr>
              <a:buFont typeface="Courier New" pitchFamily="49" charset="0"/>
              <a:buChar char="o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4E494B-349F-4D1C-9389-F3BD0DF20E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9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676400"/>
            <a:ext cx="8839200" cy="4876800"/>
          </a:xfrm>
          <a:prstGeom prst="rect">
            <a:avLst/>
          </a:prstGeom>
        </p:spPr>
        <p:txBody>
          <a:bodyPr lIns="89709" tIns="44886" rIns="89709" bIns="44886"/>
          <a:lstStyle>
            <a:lvl1pPr marL="0" indent="0">
              <a:buNone/>
              <a:defRPr sz="3200"/>
            </a:lvl1pPr>
            <a:lvl2pPr marL="448567" indent="0">
              <a:buNone/>
              <a:defRPr sz="2800"/>
            </a:lvl2pPr>
            <a:lvl3pPr marL="897131" indent="0">
              <a:buNone/>
              <a:defRPr sz="2400"/>
            </a:lvl3pPr>
            <a:lvl4pPr marL="1345709" indent="0">
              <a:buNone/>
              <a:defRPr sz="2000"/>
            </a:lvl4pPr>
            <a:lvl5pPr marL="1794270" indent="0">
              <a:buNone/>
              <a:defRPr sz="2000"/>
            </a:lvl5pPr>
            <a:lvl6pPr marL="2242834" indent="0">
              <a:buNone/>
              <a:defRPr sz="2000"/>
            </a:lvl6pPr>
            <a:lvl7pPr marL="2691403" indent="0">
              <a:buNone/>
              <a:defRPr sz="2000"/>
            </a:lvl7pPr>
            <a:lvl8pPr marL="3139970" indent="0">
              <a:buNone/>
              <a:defRPr sz="2000"/>
            </a:lvl8pPr>
            <a:lvl9pPr marL="3588541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3022-6D51-4386-88AE-A26620042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1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4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9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7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0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6"/>
            <a:ext cx="7772400" cy="1470025"/>
          </a:xfrm>
          <a:prstGeom prst="rect">
            <a:avLst/>
          </a:prstGeom>
        </p:spPr>
        <p:txBody>
          <a:bodyPr lIns="89709" tIns="44886" rIns="89709" bIns="448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89709" tIns="44886" rIns="89709" bIns="4488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511"/>
            <a:ext cx="2133600" cy="365125"/>
          </a:xfrm>
          <a:prstGeom prst="rect">
            <a:avLst/>
          </a:prstGeom>
        </p:spPr>
        <p:txBody>
          <a:bodyPr lIns="89709" tIns="44886" rIns="89709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11"/>
            <a:ext cx="2895600" cy="365125"/>
          </a:xfrm>
          <a:prstGeom prst="rect">
            <a:avLst/>
          </a:prstGeom>
        </p:spPr>
        <p:txBody>
          <a:bodyPr lIns="89709" tIns="44886" rIns="89709" bIns="4488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35A3-ACE2-46D7-B614-4A1146AB12F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3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92115"/>
            <a:ext cx="8362950" cy="674687"/>
          </a:xfrm>
          <a:prstGeom prst="rect">
            <a:avLst/>
          </a:prstGeom>
        </p:spPr>
        <p:txBody>
          <a:bodyPr lIns="89709" tIns="44886" rIns="89709" bIns="448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2111" y="1219200"/>
            <a:ext cx="4105275" cy="4800600"/>
          </a:xfrm>
          <a:prstGeom prst="rect">
            <a:avLst/>
          </a:prstGeom>
        </p:spPr>
        <p:txBody>
          <a:bodyPr lIns="89709" tIns="44886" rIns="89709" bIns="448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786" y="1219200"/>
            <a:ext cx="4105275" cy="4800600"/>
          </a:xfrm>
          <a:prstGeom prst="rect">
            <a:avLst/>
          </a:prstGeom>
        </p:spPr>
        <p:txBody>
          <a:bodyPr lIns="89709" tIns="44886" rIns="89709" bIns="448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03500" y="6172200"/>
            <a:ext cx="4122738" cy="457200"/>
          </a:xfrm>
          <a:prstGeom prst="rect">
            <a:avLst/>
          </a:prstGeom>
        </p:spPr>
        <p:txBody>
          <a:bodyPr lIns="89709" tIns="44886" rIns="89709" bIns="44886"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Verdana" pitchFamily="-1" charset="0"/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AA9D-33EF-48FD-B607-7EAE2C6E9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075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786063"/>
            <a:ext cx="8251031" cy="162631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39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219200"/>
          </a:xfrm>
          <a:prstGeom prst="rect">
            <a:avLst/>
          </a:prstGeom>
        </p:spPr>
        <p:txBody>
          <a:bodyPr lIns="88204" tIns="44106" rIns="88204" bIns="44106" anchor="ctr"/>
          <a:lstStyle>
            <a:lvl1pPr marL="165382" indent="0"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B3FB-C48D-4679-997C-EAE33CF5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4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Always_Learning_Text_Green_RGB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5C6670"/>
                </a:solidFill>
                <a:sym typeface="Trebuchet MS" pitchFamily="-100" charset="0"/>
              </a:endParaRPr>
            </a:p>
          </p:txBody>
        </p:sp>
        <p:pic>
          <p:nvPicPr>
            <p:cNvPr id="5" name="Picture 10" descr="Pearson_Bound_Whi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Pearson_Strap_Bound_White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5344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8" tIns="32144" rIns="64288" bIns="32144"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0"/>
            <a:ext cx="7715250" cy="1752451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8" tIns="32144" rIns="64288" bIns="32144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7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88" tIns="32144" rIns="64288" bIns="32144" anchor="b"/>
          <a:lstStyle>
            <a:lvl1pPr algn="l">
              <a:defRPr sz="4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5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88" tIns="32144" rIns="64288" bIns="32144" anchor="t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6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2"/>
            <a:ext cx="6096001" cy="4969193"/>
          </a:xfrm>
          <a:prstGeom prst="rect">
            <a:avLst/>
          </a:prstGeom>
        </p:spPr>
        <p:txBody>
          <a:bodyPr lIns="64288" tIns="32144" rIns="64288" bIns="32144"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  <a:prstGeom prst="rect">
            <a:avLst/>
          </a:prstGeom>
        </p:spPr>
        <p:txBody>
          <a:bodyPr lIns="64288" tIns="0" rIns="64288" bIns="32144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3"/>
            <a:ext cx="1913456" cy="1033590"/>
          </a:xfrm>
          <a:prstGeom prst="rect">
            <a:avLst/>
          </a:prstGeom>
        </p:spPr>
        <p:txBody>
          <a:bodyPr lIns="64288" tIns="32144" rIns="64288" bIns="32144"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64288" tIns="32144" rIns="64288" bIns="32144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fld id="{757A2F4E-5D54-B04B-91BD-7E78EE1FE9FD}" type="slidenum">
              <a:rPr lang="en-US" smtClean="0">
                <a:solidFill>
                  <a:srgbClr val="007B26">
                    <a:lumMod val="50000"/>
                  </a:srgbClr>
                </a:solidFill>
                <a:sym typeface="Trebuchet MS" pitchFamily="-100" charset="0"/>
              </a:rPr>
              <a:pPr defTabSz="41073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7B26">
                  <a:lumMod val="50000"/>
                </a:srgbClr>
              </a:solidFill>
              <a:sym typeface="Trebuchet MS" pitchFamily="-100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1000" y="457200"/>
            <a:ext cx="6096001" cy="639762"/>
          </a:xfrm>
          <a:prstGeom prst="rect">
            <a:avLst/>
          </a:prstGeom>
        </p:spPr>
        <p:txBody>
          <a:bodyPr lIns="64288" tIns="32144" rIns="64288" bIns="32144" anchor="ctr" anchorCtr="0">
            <a:normAutofit/>
          </a:bodyPr>
          <a:lstStyle>
            <a:lvl1pPr marL="0" indent="0" algn="l">
              <a:buNone/>
              <a:defRPr sz="2800" b="0" i="0" spc="0">
                <a:solidFill>
                  <a:srgbClr val="45454C"/>
                </a:solidFill>
                <a:latin typeface="Museo Slab 500"/>
                <a:cs typeface="Museo Slab 500"/>
              </a:defRPr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1" y="6078533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2494732"/>
            <a:ext cx="7773293" cy="1470049"/>
          </a:xfrm>
          <a:prstGeom prst="rect">
            <a:avLst/>
          </a:prstGeom>
        </p:spPr>
        <p:txBody>
          <a:bodyPr lIns="64288" tIns="32144" rIns="64288" bIns="32144"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4071938"/>
            <a:ext cx="6400354" cy="1567160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1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786064"/>
            <a:ext cx="8251031" cy="1626319"/>
          </a:xfrm>
          <a:prstGeom prst="rect">
            <a:avLst/>
          </a:prstGeom>
        </p:spPr>
        <p:txBody>
          <a:bodyPr lIns="64288" tIns="32144" rIns="64288" bIns="32144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46485" y="2732485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5723930"/>
            <a:ext cx="9161859" cy="11463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031" name="Picture 7" descr="CO_logo_primary_whit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393281" y="284634"/>
            <a:ext cx="2331765" cy="21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_cde__dept_300_rgb.png"/>
          <p:cNvPicPr>
            <a:picLocks noChangeAspect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5994321"/>
            <a:ext cx="3267094" cy="5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7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9" indent="160729" algn="l" defTabSz="410751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57" indent="321457" algn="l" defTabSz="410751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86" indent="482186" algn="l" defTabSz="410751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915" indent="642915" algn="l" defTabSz="410751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1" y="6268642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853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5" tIns="35715" rIns="35715" bIns="35715" anchor="ctr">
            <a:prstTxWarp prst="textNoShape">
              <a:avLst/>
            </a:prstTxWarp>
          </a:bodyPr>
          <a:lstStyle/>
          <a:p>
            <a:pPr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53C1DD"/>
              </a:solidFill>
              <a:sym typeface="Trebuchet MS" pitchFamily="-100" charset="0"/>
            </a:endParaRPr>
          </a:p>
        </p:txBody>
      </p:sp>
      <p:pic>
        <p:nvPicPr>
          <p:cNvPr id="13317" name="Picture 5" descr="CO_logo_horizontal_white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53840" y="6282036"/>
            <a:ext cx="2035969" cy="5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97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410730" rtl="0" eaLnBrk="0" fontAlgn="base" hangingPunct="0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30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30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30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30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80" indent="-241080" algn="l" defTabSz="410730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1" indent="160721" algn="l" defTabSz="410730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40" indent="321440" algn="l" defTabSz="410730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61" indent="482161" algn="l" defTabSz="410730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882" indent="642882" algn="l" defTabSz="410730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23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763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05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645" algn="l" defTabSz="410730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CC_Header_A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r="5597"/>
          <a:stretch>
            <a:fillRect/>
          </a:stretch>
        </p:blipFill>
        <p:spPr bwMode="auto">
          <a:xfrm>
            <a:off x="0" y="1"/>
            <a:ext cx="28194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219200"/>
            <a:ext cx="9144000" cy="152400"/>
          </a:xfrm>
          <a:prstGeom prst="rect">
            <a:avLst/>
          </a:prstGeom>
          <a:solidFill>
            <a:srgbClr val="8F23B3"/>
          </a:solidFill>
          <a:ln>
            <a:solidFill>
              <a:srgbClr val="8F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4" tIns="44106" rIns="88204" bIns="44106" anchor="ctr"/>
          <a:lstStyle/>
          <a:p>
            <a:pPr algn="ctr" defTabSz="914400">
              <a:defRPr/>
            </a:pPr>
            <a:endParaRPr lang="en-US" dirty="0">
              <a:solidFill>
                <a:srgbClr val="8F23B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9144000" cy="152400"/>
          </a:xfrm>
          <a:prstGeom prst="rect">
            <a:avLst/>
          </a:prstGeom>
          <a:solidFill>
            <a:srgbClr val="0091B2"/>
          </a:solidFill>
          <a:ln>
            <a:solidFill>
              <a:srgbClr val="009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4" tIns="44106" rIns="88204" bIns="44106" anchor="ctr"/>
          <a:lstStyle/>
          <a:p>
            <a:pPr algn="ctr" defTabSz="914400">
              <a:defRPr/>
            </a:pPr>
            <a:endParaRPr lang="en-US" dirty="0">
              <a:solidFill>
                <a:srgbClr val="8F23B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8F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4" tIns="44106" rIns="88204" bIns="44106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569076"/>
            <a:ext cx="609600" cy="288925"/>
          </a:xfrm>
          <a:prstGeom prst="rect">
            <a:avLst/>
          </a:prstGeom>
        </p:spPr>
        <p:txBody>
          <a:bodyPr vert="horz" wrap="square" lIns="88204" tIns="44106" rIns="88204" bIns="44106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defRPr sz="1400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A9E99C5-FFB0-40BD-BBA1-D1B39E92798A}" type="slidenum">
              <a:rPr 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1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485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71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5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42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436" indent="-3364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913" indent="-2803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21417" indent="-2243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69978" indent="-2243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18558" indent="-2243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67118" indent="-224301" algn="l" defTabSz="897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688" indent="-224301" algn="l" defTabSz="897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4255" indent="-224301" algn="l" defTabSz="897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2823" indent="-224301" algn="l" defTabSz="897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567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131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709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270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834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403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970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541" algn="l" defTabSz="89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COHelp@support.Pearson.com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etlearning.adobeconnect.com/p78xxelh5bu/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cde.state.co.us/assessment/CoAlt-Items.asp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hyperlink" Target="http://www.cde.state.co.us/assessment/copromanual" TargetMode="External"/><Relationship Id="rId5" Type="http://schemas.openxmlformats.org/officeDocument/2006/relationships/hyperlink" Target="http://www.cde.state.co.us/assessment/coaltem" TargetMode="External"/><Relationship Id="rId4" Type="http://schemas.openxmlformats.org/officeDocument/2006/relationships/hyperlink" Target="http://www.cde.state.co.us/assessment/trainin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This presentation may be used for Spring 2016 CoAlt Test Examiner trainings. Districts/schools may </a:t>
            </a:r>
            <a:r>
              <a:rPr lang="en-US" sz="4400" dirty="0">
                <a:solidFill>
                  <a:srgbClr val="FF0000"/>
                </a:solidFill>
              </a:rPr>
              <a:t>need to be </a:t>
            </a:r>
            <a:r>
              <a:rPr lang="en-US" sz="4400" dirty="0" smtClean="0">
                <a:solidFill>
                  <a:srgbClr val="FF0000"/>
                </a:solidFill>
              </a:rPr>
              <a:t>update slides with </a:t>
            </a:r>
            <a:r>
              <a:rPr lang="en-US" sz="4400" dirty="0">
                <a:solidFill>
                  <a:srgbClr val="FF0000"/>
                </a:solidFill>
              </a:rPr>
              <a:t>local assessment administration </a:t>
            </a:r>
            <a:r>
              <a:rPr lang="en-US" sz="4400" dirty="0" smtClean="0">
                <a:solidFill>
                  <a:srgbClr val="FF0000"/>
                </a:solidFill>
              </a:rPr>
              <a:t>policies and additional information.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9700" y="381000"/>
            <a:ext cx="6324600" cy="12192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69978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During Testing </a:t>
            </a:r>
            <a:endParaRPr lang="en-US" sz="1800" b="1" kern="0" dirty="0">
              <a:solidFill>
                <a:srgbClr val="339933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1696573"/>
              </p:ext>
            </p:extLst>
          </p:nvPr>
        </p:nvGraphicFramePr>
        <p:xfrm>
          <a:off x="1524001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1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  <a:endParaRPr lang="en-US" sz="2800" b="1" i="0" dirty="0">
              <a:solidFill>
                <a:srgbClr val="339933"/>
              </a:solidFill>
              <a:latin typeface="Verdana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Student is presented with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three or four</a:t>
            </a:r>
            <a:r>
              <a:rPr lang="en-US" sz="2000" dirty="0">
                <a:solidFill>
                  <a:srgbClr val="339933"/>
                </a:solidFill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answer options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Student will work with item until the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correct answer </a:t>
            </a:r>
            <a:r>
              <a:rPr lang="en-US" sz="2000" dirty="0">
                <a:latin typeface="Verdana" pitchFamily="34" charset="0"/>
              </a:rPr>
              <a:t>is received or maximum attempts is reached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CoAlt Test Examiners may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NOT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reword</a:t>
            </a:r>
            <a:r>
              <a:rPr lang="en-US" sz="2000" dirty="0">
                <a:latin typeface="Verdana" pitchFamily="34" charset="0"/>
              </a:rPr>
              <a:t> prompts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Re-present prompt at level four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only when the student does not respond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An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additional prompt is included </a:t>
            </a:r>
            <a:r>
              <a:rPr lang="en-US" sz="2000" dirty="0">
                <a:latin typeface="Verdana" pitchFamily="34" charset="0"/>
              </a:rPr>
              <a:t>to engage the student at level three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Only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one</a:t>
            </a:r>
            <a:r>
              <a:rPr lang="en-US" sz="2000" dirty="0">
                <a:latin typeface="Verdana" pitchFamily="34" charset="0"/>
              </a:rPr>
              <a:t> data point is recorded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</a:t>
            </a:r>
            <a: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  <a:t>Studies</a:t>
            </a:r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 Assessment</a:t>
            </a:r>
            <a:endParaRPr lang="en-US" sz="2800" b="1" i="0" dirty="0">
              <a:solidFill>
                <a:srgbClr val="339933"/>
              </a:solidFill>
              <a:latin typeface="Verdana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book layout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item types</a:t>
            </a:r>
          </a:p>
          <a:p>
            <a:pPr marL="66434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Selected Response</a:t>
            </a:r>
          </a:p>
          <a:p>
            <a:pPr marL="66434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Supported Performance Tasks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Online Score Entry</a:t>
            </a:r>
          </a:p>
          <a:p>
            <a:pPr marL="66434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be completed the same day the assessment is administered.</a:t>
            </a:r>
          </a:p>
          <a:p>
            <a:pPr marL="66434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completed by May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9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828800"/>
            <a:ext cx="7715250" cy="411837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grades 4, 5 &amp; 7 there is one test form per grade level.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grade 8 and HS there are two test forms. </a:t>
            </a:r>
          </a:p>
          <a:p>
            <a:pPr marL="503621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 016</a:t>
            </a:r>
          </a:p>
          <a:p>
            <a:pPr marL="503621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 026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Each student must be assessed with their own test book and corresponding task manipulatives.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>
                <a:solidFill>
                  <a:srgbClr val="339933"/>
                </a:solidFill>
                <a:latin typeface="Verdana" pitchFamily="34" charset="0"/>
              </a:rPr>
              <a:t>Test Materials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0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752600"/>
            <a:ext cx="7715250" cy="419457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Task manipulatives shrink-wrapped with each test book must be used with that specific test book.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Keep test materials that were shrink-wrapped together.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>
                <a:solidFill>
                  <a:srgbClr val="339933"/>
                </a:solidFill>
                <a:latin typeface="Verdana" pitchFamily="34" charset="0"/>
              </a:rPr>
              <a:t>Task Manipulatives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9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828800"/>
            <a:ext cx="7715250" cy="41183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CoAlt Test Kit contains:</a:t>
            </a:r>
          </a:p>
          <a:p>
            <a:pPr marL="503621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 book with form number on the front</a:t>
            </a:r>
          </a:p>
          <a:p>
            <a:pPr marL="503621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manipulatives</a:t>
            </a:r>
            <a:endParaRPr lang="en-US" dirty="0">
              <a:solidFill>
                <a:schemeClr val="tx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03621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Score entry form (with task manipulatives)</a:t>
            </a:r>
          </a:p>
          <a:p>
            <a:pPr marL="503621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Secure return envelope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>
                <a:solidFill>
                  <a:srgbClr val="339933"/>
                </a:solidFill>
                <a:latin typeface="Verdana" pitchFamily="34" charset="0"/>
              </a:rPr>
              <a:t>Test Materials and Task Manipulatives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>
                <a:solidFill>
                  <a:srgbClr val="339933"/>
                </a:solidFill>
                <a:latin typeface="Verdana" pitchFamily="34" charset="0"/>
              </a:rPr>
              <a:t>Test Materials and Task Manipulatives, continued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447800"/>
            <a:ext cx="7715250" cy="449937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Write the student’s full name on the cover of the test book.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Write the student’s full name with a black marker on the secure return envelope.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Cut apart the task manipulatives for each performance task.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Paper clip the cut-apart task manipulatives to the corresponding student response page.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 between testing sessions, task manipulatives may be stored in the secure return envelope. 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Keep all materials together throughout the test administration.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7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15250" cy="43029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Use the provided picture symbols, except when the student: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Needs to use objects rather than pictures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Needs pictures of real objects rather than drawings,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-OR-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student has a personal lexicon with a specific representation for the concept or words in the student answer choices</a:t>
            </a:r>
          </a:p>
          <a:p>
            <a:pPr marL="607190" lvl="2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this case, all answer choices must be from the student’s personal lexicon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>
                <a:solidFill>
                  <a:srgbClr val="339933"/>
                </a:solidFill>
                <a:latin typeface="Verdana" pitchFamily="34" charset="0"/>
              </a:rPr>
              <a:t>Test Materials and Task Manipulatives, continued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0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 Response Items</a:t>
            </a:r>
            <a:endParaRPr lang="en-US" i="0" dirty="0">
              <a:solidFill>
                <a:srgbClr val="3399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9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eaLnBrk="1" hangingPunct="1"/>
            <a: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Selected Response items are identified as “Item ##” within the test book.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They contain both a primary prompt and an additional prompt.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71800"/>
            <a:ext cx="82343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5" y="2667000"/>
            <a:ext cx="8251031" cy="1626319"/>
          </a:xfrm>
        </p:spPr>
        <p:txBody>
          <a:bodyPr>
            <a:normAutofit fontScale="90000"/>
          </a:bodyPr>
          <a:lstStyle/>
          <a:p>
            <a:r>
              <a:rPr lang="en-US" sz="4400" b="1" i="0" dirty="0" smtClean="0"/>
              <a:t>CoAlt: Science and Social Studies</a:t>
            </a:r>
            <a:r>
              <a:rPr lang="en-US" sz="4900" i="0" dirty="0" smtClean="0"/>
              <a:t/>
            </a:r>
            <a:br>
              <a:rPr lang="en-US" sz="4900" i="0" dirty="0" smtClean="0"/>
            </a:br>
            <a:r>
              <a:rPr lang="en-US" b="0" i="0" dirty="0" smtClean="0"/>
              <a:t>Administration Training for </a:t>
            </a:r>
            <a:br>
              <a:rPr lang="en-US" b="0" i="0" dirty="0" smtClean="0"/>
            </a:br>
            <a:r>
              <a:rPr lang="en-US" b="0" i="0" dirty="0" smtClean="0"/>
              <a:t>Test Examiners</a:t>
            </a:r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b="1" i="0" dirty="0" smtClean="0"/>
              <a:t>Spring 2016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236437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12"/>
          <p:cNvCxnSpPr>
            <a:cxnSpLocks noChangeShapeType="1"/>
          </p:cNvCxnSpPr>
          <p:nvPr/>
        </p:nvCxnSpPr>
        <p:spPr bwMode="auto">
          <a:xfrm>
            <a:off x="1006078" y="5169695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" name="AutoShape 12"/>
          <p:cNvCxnSpPr>
            <a:cxnSpLocks noChangeShapeType="1"/>
          </p:cNvCxnSpPr>
          <p:nvPr/>
        </p:nvCxnSpPr>
        <p:spPr bwMode="auto">
          <a:xfrm>
            <a:off x="1004490" y="3645693"/>
            <a:ext cx="1588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1004490" y="4179094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10"/>
          <p:cNvCxnSpPr>
            <a:cxnSpLocks noChangeShapeType="1"/>
          </p:cNvCxnSpPr>
          <p:nvPr/>
        </p:nvCxnSpPr>
        <p:spPr bwMode="auto">
          <a:xfrm>
            <a:off x="1006078" y="1283494"/>
            <a:ext cx="0" cy="1143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77478" y="826295"/>
            <a:ext cx="7924800" cy="4724400"/>
          </a:xfrm>
          <a:prstGeom prst="rect">
            <a:avLst/>
          </a:prstGeom>
        </p:spPr>
        <p:txBody>
          <a:bodyPr lIns="64284" tIns="32142" rIns="64284" bIns="32142"/>
          <a:lstStyle>
            <a:lvl1pPr marL="342900" indent="-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1pPr>
            <a:lvl2pPr marL="228600" indent="228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2pPr>
            <a:lvl3pPr marL="457200" indent="4572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3pPr>
            <a:lvl4pPr marL="685800" indent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4pPr>
            <a:lvl5pPr marL="914400" indent="9144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5pPr>
            <a:lvl6pPr marL="1371600" algn="l" defTabSz="584200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6pPr>
            <a:lvl7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7pPr>
            <a:lvl8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8pPr>
            <a:lvl9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3000">
                <a:solidFill>
                  <a:srgbClr val="5C6670"/>
                </a:solidFill>
                <a:latin typeface="+mn-lt"/>
                <a:ea typeface="+mn-ea"/>
                <a:cs typeface="+mn-cs"/>
                <a:sym typeface="Trebuchet MS" pitchFamily="-100" charset="0"/>
              </a:defRPr>
            </a:lvl9pPr>
          </a:lstStyle>
          <a:p>
            <a:endParaRPr lang="en-US" sz="2000" kern="0">
              <a:solidFill>
                <a:srgbClr val="DCDEE0">
                  <a:lumMod val="10000"/>
                </a:srgbClr>
              </a:solidFill>
              <a:latin typeface="Verdana" pitchFamily="34" charset="0"/>
            </a:endParaRPr>
          </a:p>
          <a:p>
            <a:endParaRPr lang="en-US" sz="2000" kern="0" dirty="0">
              <a:solidFill>
                <a:srgbClr val="DCDEE0">
                  <a:lumMod val="10000"/>
                </a:srgbClr>
              </a:solidFill>
              <a:latin typeface="Verdan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9340" y="521495"/>
            <a:ext cx="1252538" cy="795338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Present the Primary</a:t>
            </a:r>
            <a:r>
              <a:rPr lang="en-US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 </a:t>
            </a: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Prompt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>
            <a:off x="1768078" y="597694"/>
            <a:ext cx="1828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768078" y="597695"/>
            <a:ext cx="7620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73078" y="521494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Correctly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054205" y="750094"/>
            <a:ext cx="1971675" cy="285750"/>
          </a:xfrm>
          <a:prstGeom prst="rightArrow">
            <a:avLst>
              <a:gd name="adj1" fmla="val 50000"/>
              <a:gd name="adj2" fmla="val 17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20481" y="788193"/>
            <a:ext cx="1304925" cy="5715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Does Not Respond 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>
            <a:off x="2530078" y="1359694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53818" y="1512096"/>
            <a:ext cx="1185863" cy="766763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Repeat the Primary Prompt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>
            <a:off x="3215878" y="1816893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654028" y="1512095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Correctly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273278" y="1664494"/>
            <a:ext cx="1066800" cy="285750"/>
          </a:xfrm>
          <a:prstGeom prst="rightArrow">
            <a:avLst>
              <a:gd name="adj1" fmla="val 50000"/>
              <a:gd name="adj2" fmla="val 933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7254479" y="1435894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406879" y="1740694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4 Points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2678" y="2426494"/>
            <a:ext cx="8229600" cy="314325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Incorrectly    OR   Student Does Not Respond (after repeating the Primary Prompt)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72679" y="2883694"/>
            <a:ext cx="2301875" cy="804863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Present the Additional</a:t>
            </a:r>
            <a:r>
              <a:rPr lang="en-US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 </a:t>
            </a: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Prompt and then present the Primary Prompt again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24" name="AutoShape 22"/>
          <p:cNvCxnSpPr>
            <a:cxnSpLocks noChangeShapeType="1"/>
          </p:cNvCxnSpPr>
          <p:nvPr/>
        </p:nvCxnSpPr>
        <p:spPr bwMode="auto">
          <a:xfrm>
            <a:off x="2834879" y="3264694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673078" y="2883696"/>
            <a:ext cx="1085850" cy="790575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Correctly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5273279" y="3112294"/>
            <a:ext cx="1057275" cy="285750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72678" y="3874294"/>
            <a:ext cx="8153400" cy="32385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Incorrectly    OR    Student Does Not Respond</a:t>
            </a:r>
            <a:endParaRPr lang="en-US" sz="1400" b="1" dirty="0">
              <a:solidFill>
                <a:srgbClr val="DCDEE0">
                  <a:lumMod val="10000"/>
                </a:srgbClr>
              </a:solidFill>
              <a:latin typeface="Times New Roman" pitchFamily="18" charset="0"/>
              <a:cs typeface="Arial" pitchFamily="34" charset="0"/>
              <a:sym typeface="Trebuchet MS" pitchFamily="-100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28" name="AutoShape 12"/>
          <p:cNvCxnSpPr>
            <a:cxnSpLocks noChangeShapeType="1"/>
          </p:cNvCxnSpPr>
          <p:nvPr/>
        </p:nvCxnSpPr>
        <p:spPr bwMode="auto">
          <a:xfrm>
            <a:off x="2530078" y="2274094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1006078" y="2731294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58390" y="4331494"/>
            <a:ext cx="2300288" cy="795338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Present the Correct Answer and then present the Primary Prompt again</a:t>
            </a:r>
            <a:endParaRPr lang="en-US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31" name="AutoShape 33"/>
          <p:cNvCxnSpPr>
            <a:cxnSpLocks noChangeShapeType="1"/>
          </p:cNvCxnSpPr>
          <p:nvPr/>
        </p:nvCxnSpPr>
        <p:spPr bwMode="auto">
          <a:xfrm>
            <a:off x="2834879" y="4864894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673078" y="4331495"/>
            <a:ext cx="1085850" cy="771525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Correctly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5282805" y="4560093"/>
            <a:ext cx="1057275" cy="285750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472678" y="5322095"/>
            <a:ext cx="1600200" cy="5334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Responds Incorrectly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2149079" y="5474493"/>
            <a:ext cx="533400" cy="2857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cxnSp>
        <p:nvCxnSpPr>
          <p:cNvPr id="36" name="AutoShape 42"/>
          <p:cNvCxnSpPr>
            <a:cxnSpLocks noChangeShapeType="1"/>
          </p:cNvCxnSpPr>
          <p:nvPr/>
        </p:nvCxnSpPr>
        <p:spPr bwMode="auto">
          <a:xfrm>
            <a:off x="2834878" y="4864895"/>
            <a:ext cx="1828800" cy="76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4739881" y="5169694"/>
            <a:ext cx="1304925" cy="5715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Student Does Not Respond 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38" name="AutoShape 44"/>
          <p:cNvSpPr>
            <a:spLocks noChangeArrowheads="1"/>
          </p:cNvSpPr>
          <p:nvPr/>
        </p:nvSpPr>
        <p:spPr bwMode="auto">
          <a:xfrm>
            <a:off x="6111478" y="5398295"/>
            <a:ext cx="1143000" cy="2095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7340205" y="5245894"/>
            <a:ext cx="828675" cy="6096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7483078" y="5398294"/>
            <a:ext cx="533400" cy="3048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“NR”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7254478" y="521494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406879" y="826294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4 Points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7254478" y="4331494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7406879" y="4636294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2 Points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45" name="AutoShape 17"/>
          <p:cNvSpPr>
            <a:spLocks noChangeArrowheads="1"/>
          </p:cNvSpPr>
          <p:nvPr/>
        </p:nvSpPr>
        <p:spPr bwMode="auto">
          <a:xfrm>
            <a:off x="7254478" y="2883695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7406879" y="3188493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3 Points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2758678" y="5169695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CDEE0">
                  <a:lumMod val="10000"/>
                </a:srgbClr>
              </a:solidFill>
              <a:sym typeface="Trebuchet MS" pitchFamily="-100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2911078" y="5474493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DCDEE0">
                    <a:lumMod val="10000"/>
                  </a:srgbClr>
                </a:solidFill>
                <a:latin typeface="Calibri" pitchFamily="34" charset="0"/>
                <a:cs typeface="Arial" pitchFamily="34" charset="0"/>
                <a:sym typeface="Trebuchet MS" pitchFamily="-100" charset="0"/>
              </a:rPr>
              <a:t>1 Point</a:t>
            </a:r>
            <a:endParaRPr lang="en-US" dirty="0">
              <a:solidFill>
                <a:srgbClr val="DCDEE0">
                  <a:lumMod val="10000"/>
                </a:srgbClr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3" name="Up Arrow 2"/>
          <p:cNvSpPr/>
          <p:nvPr/>
        </p:nvSpPr>
        <p:spPr bwMode="auto">
          <a:xfrm rot="19065757">
            <a:off x="5105143" y="2151308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7" y="2357437"/>
            <a:ext cx="2786063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 rot="18296937">
            <a:off x="3712089" y="2435942"/>
            <a:ext cx="217365" cy="689339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rot="19065757">
            <a:off x="2365493" y="2746549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9065757">
            <a:off x="5748079" y="4602721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 rot="16200000">
            <a:off x="2730677" y="5542418"/>
            <a:ext cx="305201" cy="908802"/>
          </a:xfrm>
          <a:prstGeom prst="upArrow">
            <a:avLst/>
          </a:prstGeom>
          <a:solidFill>
            <a:srgbClr val="488BC9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6861" y="1443698"/>
            <a:ext cx="3551887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rot="18296937">
            <a:off x="6585207" y="1506329"/>
            <a:ext cx="217365" cy="878822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itchFamily="-100" charset="0"/>
              </a:defRPr>
            </a:lvl1pPr>
            <a:lvl2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2pPr>
            <a:lvl3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3pPr>
            <a:lvl4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4pPr>
            <a:lvl5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5pPr>
            <a:lvl6pPr marL="321440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6pPr>
            <a:lvl7pPr marL="642882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7pPr>
            <a:lvl8pPr marL="964323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8pPr>
            <a:lvl9pPr marL="1285763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9pPr>
          </a:lstStyle>
          <a:p>
            <a:pPr eaLnBrk="1" hangingPunct="1"/>
            <a:r>
              <a:rPr lang="en-US" sz="2800" i="0" kern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36409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614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19670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1578998" y="4100842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829070" y="4100843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6210599" y="4076454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itchFamily="-100" charset="0"/>
              </a:defRPr>
            </a:lvl1pPr>
            <a:lvl2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2pPr>
            <a:lvl3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3pPr>
            <a:lvl4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4pPr>
            <a:lvl5pPr algn="ctr" defTabSz="410730" rtl="0" eaLnBrk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5pPr>
            <a:lvl6pPr marL="321440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6pPr>
            <a:lvl7pPr marL="642882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7pPr>
            <a:lvl8pPr marL="964323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8pPr>
            <a:lvl9pPr marL="1285763" algn="ctr" defTabSz="410730" rtl="0" fontAlgn="base" hangingPunct="0">
              <a:spcBef>
                <a:spcPct val="0"/>
              </a:spcBef>
              <a:spcAft>
                <a:spcPct val="0"/>
              </a:spcAft>
              <a:defRPr sz="46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9pPr>
          </a:lstStyle>
          <a:p>
            <a:pPr eaLnBrk="1" hangingPunct="1"/>
            <a:r>
              <a:rPr lang="en-US" sz="2800" i="0" kern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13045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2" y="4992625"/>
            <a:ext cx="1252994" cy="1482292"/>
          </a:xfrm>
          <a:prstGeom prst="rect">
            <a:avLst/>
          </a:prstGeom>
        </p:spPr>
      </p:pic>
      <p:pic>
        <p:nvPicPr>
          <p:cNvPr id="10244" name="Picture 4" descr="https://upload.wikimedia.org/wikipedia/commons/5/59/4NumberFourIn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7" y="140826"/>
            <a:ext cx="2264039" cy="22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5753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3656" y="2035969"/>
            <a:ext cx="2250281" cy="1363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rgbClr val="488BC9"/>
                </a:solidFill>
                <a:sym typeface="Trebuchet MS" pitchFamily="-100" charset="0"/>
              </a:rPr>
              <a:t>Does not respond?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32181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294" y="3053954"/>
            <a:ext cx="5811098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6689286" y="2196979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341" y="3669128"/>
            <a:ext cx="7757284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6145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614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19670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1578998" y="4100842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829070" y="4100843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6210599" y="4076454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16274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2" y="4992625"/>
            <a:ext cx="1252994" cy="1482292"/>
          </a:xfrm>
          <a:prstGeom prst="rect">
            <a:avLst/>
          </a:prstGeom>
        </p:spPr>
      </p:pic>
      <p:pic>
        <p:nvPicPr>
          <p:cNvPr id="10244" name="Picture 4" descr="https://upload.wikimedia.org/wikipedia/commons/5/59/4NumberFourIn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7" y="140826"/>
            <a:ext cx="2264039" cy="22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31644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53" y="5036344"/>
            <a:ext cx="1252994" cy="1482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8611" y="2196703"/>
            <a:ext cx="3125391" cy="1363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rgbClr val="488BC9"/>
                </a:solidFill>
                <a:sym typeface="Trebuchet MS" pitchFamily="-100" charset="0"/>
              </a:rPr>
              <a:t>Responds incorrectly?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9543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77" y="3400495"/>
            <a:ext cx="7125891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7955151" y="2691735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41" y="3669128"/>
            <a:ext cx="7757284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38690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Topics</a:t>
            </a:r>
            <a:endParaRPr lang="en-US" sz="3200" b="1" i="0" dirty="0">
              <a:solidFill>
                <a:srgbClr val="3399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48" lvl="0" indent="-342848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Before Testing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Security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Test Environment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Training</a:t>
            </a:r>
          </a:p>
          <a:p>
            <a:pPr marL="342848" lvl="0" indent="-342848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During Testing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Administering the CoAlt Assessment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Select Response Items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Supported Performance Tasks</a:t>
            </a:r>
          </a:p>
          <a:p>
            <a:pPr marL="342848" lvl="0" indent="-342848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After Testing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Online Score Entry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Return Materials</a:t>
            </a:r>
          </a:p>
          <a:p>
            <a:pPr marL="742836" lvl="1" indent="-285707" defTabSz="914259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166" y="3624159"/>
            <a:ext cx="4098727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65" y="1500188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4974786" y="2954417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136" y="4393988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9366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r="-130" b="58139"/>
          <a:stretch/>
        </p:blipFill>
        <p:spPr>
          <a:xfrm>
            <a:off x="-196452" y="2303861"/>
            <a:ext cx="10041595" cy="198239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2" name="Up Arrow 11"/>
          <p:cNvSpPr/>
          <p:nvPr/>
        </p:nvSpPr>
        <p:spPr bwMode="auto">
          <a:xfrm rot="19065757">
            <a:off x="5488055" y="3360105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9245" y="2561190"/>
            <a:ext cx="3551887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6" name="Up Arrow 15"/>
          <p:cNvSpPr/>
          <p:nvPr/>
        </p:nvSpPr>
        <p:spPr bwMode="auto">
          <a:xfrm rot="18296937">
            <a:off x="7082450" y="2735868"/>
            <a:ext cx="217365" cy="878822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8667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1719" y="1342953"/>
            <a:ext cx="4232672" cy="4816489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11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19670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829070" y="4100843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1489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165" y="3769092"/>
            <a:ext cx="5384602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65" y="1500188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6214458" y="2977277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136" y="4393988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3786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614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19670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1578998" y="4100842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829070" y="4100843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6210599" y="4076454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15898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2" y="4992625"/>
            <a:ext cx="1252994" cy="1482292"/>
          </a:xfrm>
          <a:prstGeom prst="rect">
            <a:avLst/>
          </a:prstGeom>
        </p:spPr>
      </p:pic>
      <p:pic>
        <p:nvPicPr>
          <p:cNvPr id="11266" name="Picture 2" descr="https://upload.wikimedia.org/wikipedia/commons/thumb/d/d6/3NumberThreeInCircle.svg/768px-3NumberThreeInCirc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03" y="122158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8709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53" y="5036344"/>
            <a:ext cx="1252994" cy="1482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8611" y="2813888"/>
            <a:ext cx="3125391" cy="1363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rgbClr val="488BC9"/>
                </a:solidFill>
                <a:sym typeface="Trebuchet MS" pitchFamily="-100" charset="0"/>
              </a:rPr>
              <a:t>Responds incorrectly?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9307" y="1300515"/>
            <a:ext cx="2250281" cy="1363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rgbClr val="488BC9"/>
                </a:solidFill>
                <a:sym typeface="Trebuchet MS" pitchFamily="-100" charset="0"/>
              </a:rPr>
              <a:t>Does not respond?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8264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165" y="4109195"/>
            <a:ext cx="5384602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65" y="1500188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6260661" y="3286000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136" y="4393988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5030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234" y="4429543"/>
            <a:ext cx="4911328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65" y="1500187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5778458" y="3672870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630" y="5282345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4780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15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829070" y="4100843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11215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Before Testing </a:t>
            </a:r>
            <a:endParaRPr lang="en-US" sz="1800" b="1" kern="0" dirty="0">
              <a:solidFill>
                <a:srgbClr val="339933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9554033"/>
              </p:ext>
            </p:extLst>
          </p:nvPr>
        </p:nvGraphicFramePr>
        <p:xfrm>
          <a:off x="1524001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6586" r="2631" b="10194"/>
          <a:stretch/>
        </p:blipFill>
        <p:spPr>
          <a:xfrm>
            <a:off x="436145" y="1277673"/>
            <a:ext cx="8228866" cy="4983679"/>
          </a:xfrm>
        </p:spPr>
      </p:pic>
      <p:sp>
        <p:nvSpPr>
          <p:cNvPr id="2" name="TextBox 1"/>
          <p:cNvSpPr txBox="1"/>
          <p:nvPr/>
        </p:nvSpPr>
        <p:spPr>
          <a:xfrm>
            <a:off x="3761" y="1017984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Teacher Facing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629" y="4733149"/>
            <a:ext cx="5380137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65" y="1500187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 rot="14024488">
            <a:off x="6260661" y="3826552"/>
            <a:ext cx="594979" cy="105300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14479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614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19670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1578998" y="4100842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829070" y="4100843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6210599" y="4076454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6970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2" y="4992625"/>
            <a:ext cx="1252994" cy="1482292"/>
          </a:xfrm>
          <a:prstGeom prst="rect">
            <a:avLst/>
          </a:prstGeom>
        </p:spPr>
      </p:pic>
      <p:pic>
        <p:nvPicPr>
          <p:cNvPr id="20482" name="Picture 2" descr="https://upload.wikimedia.org/wikipedia/commons/thumb/2/29/Circle-two.svg/922px-Circle-tw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271117"/>
            <a:ext cx="203771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1646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5036344"/>
            <a:ext cx="1252994" cy="1482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8611" y="2196703"/>
            <a:ext cx="3125391" cy="1363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rgbClr val="488BC9"/>
                </a:solidFill>
                <a:sym typeface="Trebuchet MS" pitchFamily="-100" charset="0"/>
              </a:rPr>
              <a:t>Responds incorrectly?</a:t>
            </a:r>
          </a:p>
        </p:txBody>
      </p:sp>
      <p:pic>
        <p:nvPicPr>
          <p:cNvPr id="8" name="Picture 4" descr="https://upload.wikimedia.org/wikipedia/commons/5/58/1NumberOneIn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60" y="0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40722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156" y="1553767"/>
            <a:ext cx="6429375" cy="4554141"/>
          </a:xfrm>
        </p:spPr>
      </p:pic>
      <p:sp>
        <p:nvSpPr>
          <p:cNvPr id="10" name="TextBox 9"/>
          <p:cNvSpPr txBox="1"/>
          <p:nvPr/>
        </p:nvSpPr>
        <p:spPr>
          <a:xfrm>
            <a:off x="125186" y="1143001"/>
            <a:ext cx="2590800" cy="341911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6670"/>
                </a:solidFill>
                <a:sym typeface="Trebuchet MS" pitchFamily="-100" charset="0"/>
              </a:rPr>
              <a:t>Student Facing Page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2923" y="2263140"/>
            <a:ext cx="2250281" cy="1363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>
                <a:solidFill>
                  <a:srgbClr val="488BC9"/>
                </a:solidFill>
                <a:sym typeface="Trebuchet MS" pitchFamily="-100" charset="0"/>
              </a:rPr>
              <a:t>Does not respond?</a:t>
            </a:r>
          </a:p>
        </p:txBody>
      </p:sp>
      <p:pic>
        <p:nvPicPr>
          <p:cNvPr id="8" name="Picture 4" descr="https://upload.wikimedia.org/wikipedia/commons/5/58/1NumberOneIn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60" y="0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6543" y="634450"/>
            <a:ext cx="1285875" cy="1017105"/>
          </a:xfrm>
          <a:prstGeom prst="rect">
            <a:avLst/>
          </a:prstGeom>
          <a:solidFill>
            <a:schemeClr val="bg1"/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200" b="1" dirty="0">
                <a:solidFill>
                  <a:srgbClr val="523F2D"/>
                </a:solidFill>
                <a:sym typeface="Trebuchet MS" pitchFamily="-100" charset="0"/>
              </a:rPr>
              <a:t>NR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</p:spTree>
    <p:extLst>
      <p:ext uri="{BB962C8B-B14F-4D97-AF65-F5344CB8AC3E}">
        <p14:creationId xmlns:p14="http://schemas.microsoft.com/office/powerpoint/2010/main" val="27782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6484" y="1125141"/>
            <a:ext cx="7715250" cy="4607719"/>
          </a:xfrm>
        </p:spPr>
        <p:txBody>
          <a:bodyPr/>
          <a:lstStyle/>
          <a:p>
            <a:pPr lvl="1" indent="0">
              <a:spcBef>
                <a:spcPts val="844"/>
              </a:spcBef>
            </a:pPr>
            <a:r>
              <a:rPr lang="en-US" sz="2000" dirty="0"/>
              <a:t>PARTNER 1: 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Person 1 is the Student 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Person 1 answers as instructed on the Student 1</a:t>
            </a:r>
          </a:p>
          <a:p>
            <a:pPr lvl="1" indent="0">
              <a:spcBef>
                <a:spcPts val="844"/>
              </a:spcBef>
            </a:pPr>
            <a:endParaRPr lang="en-US" sz="2000" dirty="0"/>
          </a:p>
          <a:p>
            <a:pPr lvl="1" indent="0">
              <a:spcBef>
                <a:spcPts val="844"/>
              </a:spcBef>
            </a:pPr>
            <a:r>
              <a:rPr lang="en-US" sz="2000" dirty="0"/>
              <a:t>PARTNER 2: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Person 2 is the Test Examiner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Give the Practice items following the protocol 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Mark the score on the Practice Answer Page</a:t>
            </a:r>
          </a:p>
          <a:p>
            <a:pPr lvl="1" indent="0">
              <a:spcBef>
                <a:spcPts val="844"/>
              </a:spcBef>
            </a:pPr>
            <a:endParaRPr lang="en-US" sz="2000" dirty="0"/>
          </a:p>
          <a:p>
            <a:pPr lvl="1" indent="0">
              <a:spcBef>
                <a:spcPts val="844"/>
              </a:spcBef>
            </a:pPr>
            <a:r>
              <a:rPr lang="en-US" sz="2000" dirty="0"/>
              <a:t>Compare your scores to the answers on the bottom of Student 1</a:t>
            </a:r>
          </a:p>
          <a:p>
            <a:pPr lvl="1" indent="0">
              <a:spcBef>
                <a:spcPts val="844"/>
              </a:spcBef>
            </a:pPr>
            <a:endParaRPr lang="en-US" sz="2000" dirty="0"/>
          </a:p>
          <a:p>
            <a:pPr lvl="1" indent="0">
              <a:spcBef>
                <a:spcPts val="844"/>
              </a:spcBef>
            </a:pPr>
            <a:r>
              <a:rPr lang="en-US" sz="2000" dirty="0"/>
              <a:t>Switch so Partner 1 is the Test Examiner and Partner 2 is the Student. Use Student 2</a:t>
            </a:r>
          </a:p>
          <a:p>
            <a:pPr indent="0">
              <a:spcBef>
                <a:spcPts val="844"/>
              </a:spcBef>
            </a:pPr>
            <a:endParaRPr lang="en-US" sz="2000" dirty="0"/>
          </a:p>
        </p:txBody>
      </p:sp>
      <p:pic>
        <p:nvPicPr>
          <p:cNvPr id="27650" name="Picture 2" descr="http://www.tenegopartnering.com/wp-content/uploads/2014/07/Channel-Partn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75047"/>
            <a:ext cx="2737411" cy="22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Partner Practice</a:t>
            </a:r>
          </a:p>
        </p:txBody>
      </p:sp>
    </p:spTree>
    <p:extLst>
      <p:ext uri="{BB962C8B-B14F-4D97-AF65-F5344CB8AC3E}">
        <p14:creationId xmlns:p14="http://schemas.microsoft.com/office/powerpoint/2010/main" val="26078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0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Performance Tasks</a:t>
            </a:r>
            <a:endParaRPr lang="en-US" i="0" dirty="0">
              <a:solidFill>
                <a:srgbClr val="3399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1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1424" indent="-321424">
              <a:buFont typeface="Arial" panose="020B0604020202020204" pitchFamily="34" charset="0"/>
              <a:buChar char="•"/>
            </a:pPr>
            <a:r>
              <a:rPr lang="en-US" dirty="0" smtClean="0"/>
              <a:t>Identified as Task # within the test book</a:t>
            </a:r>
          </a:p>
          <a:p>
            <a:pPr marL="321424" indent="-321424">
              <a:buFont typeface="Arial" panose="020B0604020202020204" pitchFamily="34" charset="0"/>
              <a:buChar char="•"/>
            </a:pPr>
            <a:r>
              <a:rPr lang="en-US" dirty="0" smtClean="0"/>
              <a:t>Three prompts related to one task</a:t>
            </a:r>
          </a:p>
          <a:p>
            <a:pPr marL="321424" indent="-321424">
              <a:buFont typeface="Arial" panose="020B0604020202020204" pitchFamily="34" charset="0"/>
              <a:buChar char="•"/>
            </a:pPr>
            <a:r>
              <a:rPr lang="en-US" dirty="0" smtClean="0"/>
              <a:t>Student manipulates option cards by placing them on the student response page (or indicates location for placement)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47604"/>
            <a:ext cx="6160369" cy="14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19552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9765" y="2217115"/>
            <a:ext cx="880914" cy="64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Present the Prompt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13052" y="1979330"/>
            <a:ext cx="1285875" cy="54917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Student Responds Correctly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316460" y="2224513"/>
            <a:ext cx="96440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5309914" y="1865237"/>
            <a:ext cx="743396" cy="642938"/>
            <a:chOff x="8070533" y="2652782"/>
            <a:chExt cx="1057275" cy="914400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8070533" y="2652782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C6670"/>
                </a:solidFill>
                <a:sym typeface="Trebuchet MS" pitchFamily="-100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8210708" y="2952297"/>
              <a:ext cx="78105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lnSpc>
                  <a:spcPct val="115000"/>
                </a:lnSpc>
              </a:pPr>
              <a:r>
                <a:rPr lang="en-US" sz="1000" b="1" dirty="0">
                  <a:solidFill>
                    <a:srgbClr val="5C6670"/>
                  </a:solidFill>
                  <a:latin typeface="Calibri"/>
                  <a:ea typeface="Times New Roman"/>
                  <a:cs typeface="Times New Roman"/>
                  <a:sym typeface="Trebuchet MS" pitchFamily="-100" charset="0"/>
                </a:rPr>
                <a:t>2 Points</a:t>
              </a:r>
              <a:endParaRPr lang="en-US" sz="800" dirty="0">
                <a:solidFill>
                  <a:srgbClr val="5C6670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endParaRPr>
            </a:p>
          </p:txBody>
        </p:sp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129089" y="2105014"/>
            <a:ext cx="964406" cy="200918"/>
          </a:xfrm>
          <a:prstGeom prst="rightArrow">
            <a:avLst>
              <a:gd name="adj1" fmla="val 50000"/>
              <a:gd name="adj2" fmla="val 1725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t" anchorCtr="0" upright="1">
            <a:no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644612" y="5255442"/>
            <a:ext cx="1092994" cy="546497"/>
          </a:xfrm>
          <a:prstGeom prst="rect">
            <a:avLst/>
          </a:prstGeom>
          <a:solidFill>
            <a:srgbClr val="F5CD3B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</a:pPr>
            <a:r>
              <a:rPr lang="en-US" sz="1000" b="1" dirty="0">
                <a:solidFill>
                  <a:srgbClr val="5C6670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Student Does Not Respond </a:t>
            </a:r>
            <a:endParaRPr lang="en-US" sz="800" dirty="0">
              <a:solidFill>
                <a:srgbClr val="5C6670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2613052" y="2712698"/>
            <a:ext cx="1285875" cy="546497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  <a:spcAft>
                <a:spcPts val="703"/>
              </a:spcAft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Student Responds Incorrectly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cxnSp>
        <p:nvCxnSpPr>
          <p:cNvPr id="19" name="AutoShape 30"/>
          <p:cNvCxnSpPr>
            <a:cxnSpLocks noChangeShapeType="1"/>
          </p:cNvCxnSpPr>
          <p:nvPr/>
        </p:nvCxnSpPr>
        <p:spPr bwMode="auto">
          <a:xfrm>
            <a:off x="4052851" y="4241093"/>
            <a:ext cx="494262" cy="4319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5853857" y="4643369"/>
            <a:ext cx="964406" cy="200918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t" anchorCtr="0" upright="1">
            <a:no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321299" y="2686290"/>
            <a:ext cx="743396" cy="642938"/>
            <a:chOff x="8463439" y="4125777"/>
            <a:chExt cx="1057275" cy="91440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8463439" y="4125777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C6670"/>
                </a:solidFill>
                <a:sym typeface="Trebuchet MS" pitchFamily="-100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8601234" y="4402002"/>
              <a:ext cx="78105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lnSpc>
                  <a:spcPct val="115000"/>
                </a:lnSpc>
              </a:pPr>
              <a:r>
                <a:rPr lang="en-US" sz="1000" b="1" dirty="0">
                  <a:solidFill>
                    <a:srgbClr val="5C6670"/>
                  </a:solidFill>
                  <a:latin typeface="Calibri"/>
                  <a:ea typeface="Times New Roman"/>
                  <a:cs typeface="Times New Roman"/>
                  <a:sym typeface="Trebuchet MS" pitchFamily="-100" charset="0"/>
                </a:rPr>
                <a:t>1 Point</a:t>
              </a:r>
              <a:endParaRPr lang="en-US" sz="800" dirty="0">
                <a:solidFill>
                  <a:srgbClr val="5C6670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endParaRPr>
            </a:p>
          </p:txBody>
        </p:sp>
      </p:grp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5851541" y="5477513"/>
            <a:ext cx="964406" cy="200918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t" anchorCtr="0" upright="1">
            <a:no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cxnSp>
        <p:nvCxnSpPr>
          <p:cNvPr id="24" name="AutoShape 45"/>
          <p:cNvCxnSpPr>
            <a:cxnSpLocks noChangeShapeType="1"/>
          </p:cNvCxnSpPr>
          <p:nvPr/>
        </p:nvCxnSpPr>
        <p:spPr bwMode="auto">
          <a:xfrm>
            <a:off x="3923594" y="4517182"/>
            <a:ext cx="588412" cy="9946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" name="Group 53"/>
          <p:cNvGrpSpPr/>
          <p:nvPr/>
        </p:nvGrpSpPr>
        <p:grpSpPr>
          <a:xfrm>
            <a:off x="6929885" y="5249031"/>
            <a:ext cx="743396" cy="642938"/>
            <a:chOff x="6070759" y="7476128"/>
            <a:chExt cx="1057275" cy="914400"/>
          </a:xfrm>
        </p:grpSpPr>
        <p:sp>
          <p:nvSpPr>
            <p:cNvPr id="25" name="AutoShape 47"/>
            <p:cNvSpPr>
              <a:spLocks noChangeArrowheads="1"/>
            </p:cNvSpPr>
            <p:nvPr/>
          </p:nvSpPr>
          <p:spPr bwMode="auto">
            <a:xfrm>
              <a:off x="6070759" y="7476128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C6670"/>
                </a:solidFill>
                <a:sym typeface="Trebuchet MS" pitchFamily="-100" charset="0"/>
              </a:endParaRP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6237129" y="7790453"/>
              <a:ext cx="752475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defTabSz="410709" fontAlgn="base" hangingPunct="0">
                <a:lnSpc>
                  <a:spcPct val="115000"/>
                </a:lnSpc>
              </a:pPr>
              <a:r>
                <a:rPr lang="en-US" sz="1000" b="1" dirty="0">
                  <a:solidFill>
                    <a:srgbClr val="5C6670"/>
                  </a:solidFill>
                  <a:latin typeface="Calibri"/>
                  <a:ea typeface="Times New Roman"/>
                  <a:cs typeface="Times New Roman"/>
                  <a:sym typeface="Trebuchet MS" pitchFamily="-100" charset="0"/>
                </a:rPr>
                <a:t>“NR”</a:t>
              </a:r>
              <a:endParaRPr lang="en-US" sz="800" dirty="0">
                <a:solidFill>
                  <a:srgbClr val="5C6670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endParaRPr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34320" y="3795310"/>
            <a:ext cx="1285875" cy="546497"/>
          </a:xfrm>
          <a:prstGeom prst="rect">
            <a:avLst/>
          </a:prstGeom>
          <a:solidFill>
            <a:srgbClr val="F5CD3B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</a:pPr>
            <a:r>
              <a:rPr lang="en-US" sz="1000" b="1" dirty="0">
                <a:solidFill>
                  <a:srgbClr val="53585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Student Does Not Respond </a:t>
            </a:r>
            <a:endParaRPr lang="en-US" sz="800" dirty="0">
              <a:solidFill>
                <a:srgbClr val="53585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684795" y="3675334"/>
            <a:ext cx="1092994" cy="54917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  <a:spcAft>
                <a:spcPts val="703"/>
              </a:spcAft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Student Responds Correctly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cxnSp>
        <p:nvCxnSpPr>
          <p:cNvPr id="31" name="AutoShape 18"/>
          <p:cNvCxnSpPr>
            <a:cxnSpLocks noChangeShapeType="1"/>
          </p:cNvCxnSpPr>
          <p:nvPr/>
        </p:nvCxnSpPr>
        <p:spPr bwMode="auto">
          <a:xfrm>
            <a:off x="2687392" y="4097455"/>
            <a:ext cx="26789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5884888" y="3828246"/>
            <a:ext cx="964406" cy="200918"/>
          </a:xfrm>
          <a:prstGeom prst="rightArrow">
            <a:avLst>
              <a:gd name="adj1" fmla="val 50000"/>
              <a:gd name="adj2" fmla="val 93333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t" anchorCtr="0" upright="1">
            <a:no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929661" y="3598155"/>
            <a:ext cx="743396" cy="642938"/>
            <a:chOff x="6070124" y="5222513"/>
            <a:chExt cx="1057275" cy="914400"/>
          </a:xfrm>
        </p:grpSpPr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>
              <a:off x="6070124" y="5222513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C6670"/>
                </a:solidFill>
                <a:sym typeface="Trebuchet MS" pitchFamily="-100" charset="0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208554" y="5546363"/>
              <a:ext cx="78105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lnSpc>
                  <a:spcPct val="115000"/>
                </a:lnSpc>
              </a:pPr>
              <a:r>
                <a:rPr lang="en-US" sz="1000" b="1" dirty="0">
                  <a:solidFill>
                    <a:srgbClr val="5C6670"/>
                  </a:solidFill>
                  <a:latin typeface="Calibri"/>
                  <a:ea typeface="Times New Roman"/>
                  <a:cs typeface="Times New Roman"/>
                  <a:sym typeface="Trebuchet MS" pitchFamily="-100" charset="0"/>
                </a:rPr>
                <a:t>2 Points</a:t>
              </a:r>
              <a:endParaRPr lang="en-US" sz="800" dirty="0">
                <a:solidFill>
                  <a:srgbClr val="5C6670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endParaRPr>
            </a:p>
          </p:txBody>
        </p:sp>
      </p:grp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4129089" y="2872521"/>
            <a:ext cx="964406" cy="200918"/>
          </a:xfrm>
          <a:prstGeom prst="rightArrow">
            <a:avLst>
              <a:gd name="adj1" fmla="val 50000"/>
              <a:gd name="adj2" fmla="val 172500"/>
            </a:avLst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t" anchorCtr="0" upright="1">
            <a:no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4687474" y="4422750"/>
            <a:ext cx="1092994" cy="546497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  <a:spcAft>
                <a:spcPts val="703"/>
              </a:spcAft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Student Responds Incorrectly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47520" y="4422359"/>
            <a:ext cx="743396" cy="642938"/>
            <a:chOff x="6070759" y="6314078"/>
            <a:chExt cx="1057275" cy="914400"/>
          </a:xfrm>
        </p:grpSpPr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6070759" y="6314078"/>
              <a:ext cx="1057275" cy="9144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5C6670"/>
                </a:solidFill>
                <a:sym typeface="Trebuchet MS" pitchFamily="-100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6208554" y="6656978"/>
              <a:ext cx="78105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410709" fontAlgn="base" hangingPunct="0">
                <a:lnSpc>
                  <a:spcPct val="115000"/>
                </a:lnSpc>
              </a:pPr>
              <a:r>
                <a:rPr lang="en-US" sz="1000" b="1" dirty="0">
                  <a:solidFill>
                    <a:srgbClr val="5C6670"/>
                  </a:solidFill>
                  <a:latin typeface="Calibri"/>
                  <a:ea typeface="Times New Roman"/>
                  <a:cs typeface="Times New Roman"/>
                  <a:sym typeface="Trebuchet MS" pitchFamily="-100" charset="0"/>
                </a:rPr>
                <a:t>1 Point</a:t>
              </a:r>
              <a:endParaRPr lang="en-US" sz="800" dirty="0">
                <a:solidFill>
                  <a:srgbClr val="5C6670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endParaRPr>
            </a:p>
          </p:txBody>
        </p:sp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7572375" y="5916525"/>
            <a:ext cx="1464692" cy="328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Present the next prompt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0" y="-10221"/>
            <a:ext cx="129888" cy="3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0" y="311250"/>
            <a:ext cx="129888" cy="3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  <a:spAutoFit/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" pitchFamily="34" charset="0"/>
              <a:cs typeface="Arial" pitchFamily="34" charset="0"/>
              <a:sym typeface="Trebuchet MS" pitchFamily="-100" charset="0"/>
            </a:endParaRPr>
          </a:p>
        </p:txBody>
      </p:sp>
      <p:cxnSp>
        <p:nvCxnSpPr>
          <p:cNvPr id="57" name="AutoShape 5"/>
          <p:cNvCxnSpPr>
            <a:cxnSpLocks noChangeShapeType="1"/>
          </p:cNvCxnSpPr>
          <p:nvPr/>
        </p:nvCxnSpPr>
        <p:spPr bwMode="auto">
          <a:xfrm rot="1200000">
            <a:off x="1278127" y="2739592"/>
            <a:ext cx="96440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5"/>
          <p:cNvCxnSpPr>
            <a:cxnSpLocks noChangeShapeType="1"/>
          </p:cNvCxnSpPr>
          <p:nvPr/>
        </p:nvCxnSpPr>
        <p:spPr bwMode="auto">
          <a:xfrm rot="3540000">
            <a:off x="1068106" y="3296415"/>
            <a:ext cx="96440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042680" y="3788804"/>
            <a:ext cx="880914" cy="546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4284" tIns="32142" rIns="64284" bIns="32142" anchor="ctr" anchorCtr="0" upright="1">
            <a:noAutofit/>
          </a:bodyPr>
          <a:lstStyle/>
          <a:p>
            <a:pPr algn="ctr" defTabSz="410709" fontAlgn="base" hangingPunct="0">
              <a:lnSpc>
                <a:spcPct val="115000"/>
              </a:lnSpc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  <a:sym typeface="Trebuchet MS" pitchFamily="-100" charset="0"/>
              </a:rPr>
              <a:t>Repeat the Prompt</a:t>
            </a:r>
            <a:endParaRPr lang="en-US" sz="800" dirty="0">
              <a:solidFill>
                <a:srgbClr val="FFFFFF"/>
              </a:solidFill>
              <a:latin typeface="Calibri"/>
              <a:ea typeface="Times New Roman"/>
              <a:cs typeface="Times New Roman"/>
              <a:sym typeface="Trebuchet MS" pitchFamily="-100" charset="0"/>
            </a:endParaRPr>
          </a:p>
        </p:txBody>
      </p:sp>
      <p:cxnSp>
        <p:nvCxnSpPr>
          <p:cNvPr id="60" name="AutoShape 18"/>
          <p:cNvCxnSpPr>
            <a:cxnSpLocks noChangeShapeType="1"/>
          </p:cNvCxnSpPr>
          <p:nvPr/>
        </p:nvCxnSpPr>
        <p:spPr bwMode="auto">
          <a:xfrm>
            <a:off x="3991795" y="3795309"/>
            <a:ext cx="52327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39489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Facing Page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8103" r="4861" b="26526"/>
          <a:stretch/>
        </p:blipFill>
        <p:spPr>
          <a:xfrm>
            <a:off x="387314" y="2143126"/>
            <a:ext cx="7855919" cy="368005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 bwMode="auto">
          <a:xfrm rot="19065757">
            <a:off x="4837251" y="2888221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 rot="19065757">
            <a:off x="2533393" y="3291586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799" y="3110441"/>
            <a:ext cx="2786063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 rot="18296937">
            <a:off x="3658511" y="3188944"/>
            <a:ext cx="217365" cy="689339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3283" y="2196700"/>
            <a:ext cx="3551887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8296937">
            <a:off x="6531628" y="2259332"/>
            <a:ext cx="217365" cy="878822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671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  <a:t>Security and the Chain of Custody</a:t>
            </a:r>
            <a:b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i="0" dirty="0">
                <a:solidFill>
                  <a:srgbClr val="339933"/>
                </a:solidFill>
                <a:latin typeface="Verdana" pitchFamily="34" charset="0"/>
              </a:rPr>
              <a:t>page 54 of the Procedures Manual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CoAlt testing materials are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secure.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in the chain is responsible for test security while the assessment is in their possession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Storage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of Materials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2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090" y="4747291"/>
            <a:ext cx="4324687" cy="1582616"/>
          </a:xfrm>
          <a:prstGeom prst="rect">
            <a:avLst/>
          </a:prstGeom>
        </p:spPr>
      </p:pic>
      <p:pic>
        <p:nvPicPr>
          <p:cNvPr id="6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99" y="1382669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70" y="3173396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2180025" y="3766040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459016" y="3787611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4874047" y="3684501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nger, Hand, Point, Point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5993693" y="377368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26414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Facing Page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8103" r="4861" b="26526"/>
          <a:stretch/>
        </p:blipFill>
        <p:spPr>
          <a:xfrm>
            <a:off x="387314" y="2143126"/>
            <a:ext cx="7855919" cy="368005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 bwMode="auto">
          <a:xfrm rot="19065757">
            <a:off x="4944407" y="3978151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 rot="16200000">
            <a:off x="4943448" y="4824013"/>
            <a:ext cx="305201" cy="908802"/>
          </a:xfrm>
          <a:prstGeom prst="upArrow">
            <a:avLst/>
          </a:prstGeom>
          <a:solidFill>
            <a:srgbClr val="488BC9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562" y="3574124"/>
            <a:ext cx="2953508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8296937">
            <a:off x="5265816" y="3631677"/>
            <a:ext cx="217365" cy="878822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669" y="2387630"/>
            <a:ext cx="7634883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110" y="4562006"/>
            <a:ext cx="4076960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10550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090" y="4747291"/>
            <a:ext cx="4324687" cy="1582616"/>
          </a:xfrm>
          <a:prstGeom prst="rect">
            <a:avLst/>
          </a:prstGeom>
        </p:spPr>
      </p:pic>
      <p:pic>
        <p:nvPicPr>
          <p:cNvPr id="6" name="Picture 2" descr="Finger, Hand, Point, Poin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9959">
            <a:off x="3303225" y="1879389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nger, Hand, Point, Poin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2180025" y="3766040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nger, Hand, Point, Poin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459016" y="3787611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nger, Hand, Point, Poin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4874047" y="3684501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nger, Hand, Point, Poin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5993693" y="377368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27682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7879" y="4809667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1980" y="4768453"/>
            <a:ext cx="1071563" cy="1483495"/>
          </a:xfrm>
          <a:prstGeom prst="rect">
            <a:avLst/>
          </a:prstGeom>
        </p:spPr>
      </p:pic>
      <p:pic>
        <p:nvPicPr>
          <p:cNvPr id="10" name="Picture 2" descr="https://upload.wikimedia.org/wikipedia/commons/thumb/2/29/Circle-two.svg/922px-Circle-tw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18" y="122158"/>
            <a:ext cx="203771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19430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469E-6 4.58333E-6 L -0.19348 -0.22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0" y="-11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339704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5" name="Picture 4" descr="https://upload.wikimedia.org/wikipedia/commons/5/58/1NumberOneIn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9" y="22691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234" y="3255492"/>
            <a:ext cx="1071563" cy="15083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074" y="4763794"/>
            <a:ext cx="1071563" cy="1483495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5734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0625E-6 -4.47917E-6 L 6.40625E-6 -4.47917E-6 L 0.00806 0.00407 C 0.00916 0.00456 0.01014 0.00472 0.01111 0.00537 C 0.01905 0.01058 0.00953 0.00602 0.01722 0.00944 C 0.01832 0.01074 0.01917 0.01237 0.02027 0.01351 C 0.02125 0.01432 0.02259 0.014 0.02344 0.01481 C 0.0243 0.01595 0.02454 0.01774 0.0254 0.01888 C 0.02625 0.02002 0.02747 0.02067 0.02845 0.02165 C 0.02881 0.02295 0.02881 0.02458 0.02955 0.02572 C 0.03089 0.02799 0.03516 0.02962 0.03663 0.03109 C 0.03821 0.03271 0.03919 0.03499 0.04066 0.03662 C 0.04163 0.0376 0.04285 0.03825 0.04371 0.03939 C 0.04493 0.04053 0.04566 0.04232 0.04688 0.04346 C 0.04774 0.04411 0.04883 0.04427 0.04993 0.04476 C 0.05091 0.04655 0.05225 0.04801 0.05298 0.05013 C 0.05506 0.05697 0.05494 0.05778 0.05494 0.06234 L 0.05396 0.0542 C 0.05494 0.05827 0.05616 0.06234 0.05701 0.06641 C 0.05787 0.07096 0.05823 0.07552 0.05909 0.08008 C 0.05933 0.08187 0.05958 0.08382 0.06006 0.08545 C 0.06055 0.08691 0.06141 0.08822 0.06214 0.08952 C 0.06275 0.09229 0.06373 0.09489 0.06409 0.09766 C 0.06446 0.09993 0.0647 0.10221 0.06519 0.10449 C 0.06568 0.10726 0.06714 0.11263 0.06714 0.11263 C 0.06739 0.11523 0.06873 0.12988 0.06922 0.13298 C 0.06946 0.13444 0.06995 0.13574 0.07032 0.13704 C 0.07056 0.14339 0.07081 0.14974 0.0713 0.15609 C 0.07154 0.16016 0.07178 0.16423 0.07227 0.16829 C 0.07252 0.17025 0.073 0.17204 0.07337 0.17383 C 0.07374 0.17611 0.07386 0.17839 0.07435 0.1805 C 0.07459 0.18197 0.07508 0.18327 0.07532 0.18457 C 0.07606 0.18831 0.07667 0.19189 0.0774 0.19548 C 0.07777 0.19727 0.07764 0.19938 0.07838 0.20101 C 0.07911 0.20231 0.07984 0.20361 0.08045 0.20508 C 0.08094 0.20638 0.08082 0.20784 0.08143 0.20915 C 0.08228 0.21077 0.08362 0.21175 0.08448 0.21322 C 0.08594 0.21533 0.08668 0.21842 0.08863 0.21989 C 0.08948 0.2207 0.09058 0.22087 0.09168 0.22135 L 0.09376 0.22412 L 0.08961 0.21175 L 0.08655 0.21582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3281E-6 2.5E-6 L 0.11853 -0.00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6" y="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77083E-6 L -0.20349 -0.218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11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396939" y="4781606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074" y="4763794"/>
            <a:ext cx="1071563" cy="14834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19960" y="0"/>
            <a:ext cx="2263140" cy="2263140"/>
            <a:chOff x="9699498" y="0"/>
            <a:chExt cx="3218688" cy="3218688"/>
          </a:xfrm>
        </p:grpSpPr>
        <p:pic>
          <p:nvPicPr>
            <p:cNvPr id="11" name="Picture 4" descr="https://upload.wikimedia.org/wikipedia/commons/5/58/1NumberOneInCirc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498" y="0"/>
              <a:ext cx="3218688" cy="321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434192" y="902325"/>
              <a:ext cx="1828800" cy="14882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200" b="1" dirty="0">
                  <a:solidFill>
                    <a:srgbClr val="523F2D"/>
                  </a:solidFill>
                  <a:sym typeface="Trebuchet MS" pitchFamily="-100" charset="0"/>
                </a:rPr>
                <a:t>NR</a:t>
              </a:r>
            </a:p>
          </p:txBody>
        </p:sp>
      </p:grpSp>
      <p:sp>
        <p:nvSpPr>
          <p:cNvPr id="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18819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77083E-6 L -0.20349 -0.218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11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Facing Page 2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4" y="1823589"/>
            <a:ext cx="7477772" cy="422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595" y="3936703"/>
            <a:ext cx="7179469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 rot="19065757">
            <a:off x="5158721" y="2315281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 rot="16200000">
            <a:off x="5612162" y="3087633"/>
            <a:ext cx="305201" cy="908802"/>
          </a:xfrm>
          <a:prstGeom prst="upArrow">
            <a:avLst/>
          </a:prstGeom>
          <a:solidFill>
            <a:srgbClr val="488BC9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1911255"/>
            <a:ext cx="3594758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 rot="18296937">
            <a:off x="5480130" y="1968807"/>
            <a:ext cx="217365" cy="878822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422" y="2899135"/>
            <a:ext cx="4076960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33020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66336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125" y="4772782"/>
            <a:ext cx="1092947" cy="1495859"/>
          </a:xfrm>
          <a:prstGeom prst="rect">
            <a:avLst/>
          </a:prstGeom>
        </p:spPr>
      </p:pic>
      <p:pic>
        <p:nvPicPr>
          <p:cNvPr id="12" name="Picture 2" descr="Finger, Hand, Point, Pointer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9959">
            <a:off x="3991479" y="1953336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nger, Hand, Point, Pointer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2241960" y="3757880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nger, Hand, Point, Pointer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3522697" y="3683611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nger, Hand, Point, Pointer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5993693" y="377368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26163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66336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835" y="4748714"/>
            <a:ext cx="1092947" cy="1495859"/>
          </a:xfrm>
          <a:prstGeom prst="rect">
            <a:avLst/>
          </a:prstGeom>
        </p:spPr>
      </p:pic>
      <p:pic>
        <p:nvPicPr>
          <p:cNvPr id="12" name="Picture 2" descr="https://upload.wikimedia.org/wikipedia/commons/thumb/2/29/Circle-two.svg/922px-Circle-tw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271117"/>
            <a:ext cx="203771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22446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-2.29167E-6 L 0.17822 -0.21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1" y="-10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88192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467624" y="4805112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149" y="4781901"/>
            <a:ext cx="1070622" cy="15826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258532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793" y="4796514"/>
            <a:ext cx="1092715" cy="1508785"/>
          </a:xfrm>
          <a:prstGeom prst="rect">
            <a:avLst/>
          </a:prstGeom>
        </p:spPr>
      </p:pic>
      <p:pic>
        <p:nvPicPr>
          <p:cNvPr id="12" name="Picture 4" descr="https://upload.wikimedia.org/wikipedia/commons/5/58/1NumberOneInCirc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9" y="22691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38090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625E-8 -2.76042E-6 L -0.15857 -0.22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5" y="-11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57 -0.22672 L -4.25781E-6 2.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0" y="10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4792E-6 L 0.18945 -0.223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3" y="-11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  <a:t>Test Security</a:t>
            </a:r>
            <a:b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i="0" dirty="0">
                <a:solidFill>
                  <a:srgbClr val="339933"/>
                </a:solidFill>
                <a:latin typeface="Verdana" pitchFamily="34" charset="0"/>
              </a:rPr>
              <a:t>page 54 of the Procedures Manual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Items are not to be reproduced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responses are not reproduced 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responses are recorded in the test book or on the included score form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administering the CoAlt, the scores must be entered into PearsonAccess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digital cameras, video cameras, or recoding devices of any type are allowed in the testing environment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3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86599" y="4809667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66687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793" y="4796514"/>
            <a:ext cx="1092715" cy="150878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19960" y="0"/>
            <a:ext cx="2263140" cy="2263140"/>
            <a:chOff x="9699498" y="0"/>
            <a:chExt cx="3218688" cy="3218688"/>
          </a:xfrm>
        </p:grpSpPr>
        <p:pic>
          <p:nvPicPr>
            <p:cNvPr id="12" name="Picture 4" descr="https://upload.wikimedia.org/wikipedia/commons/5/58/1NumberOneInCircl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498" y="0"/>
              <a:ext cx="3218688" cy="321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434192" y="902325"/>
              <a:ext cx="1828800" cy="14882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200" b="1" dirty="0">
                  <a:solidFill>
                    <a:srgbClr val="523F2D"/>
                  </a:solidFill>
                  <a:sym typeface="Trebuchet MS" pitchFamily="-100" charset="0"/>
                </a:rPr>
                <a:t>NR</a:t>
              </a:r>
            </a:p>
          </p:txBody>
        </p:sp>
      </p:grpSp>
      <p:sp>
        <p:nvSpPr>
          <p:cNvPr id="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41331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4792E-6 L 0.18945 -0.22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3" y="-11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Facing Page 2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4" y="1823589"/>
            <a:ext cx="7477772" cy="422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595" y="2017133"/>
            <a:ext cx="7179469" cy="341911"/>
          </a:xfrm>
          <a:prstGeom prst="rect">
            <a:avLst/>
          </a:prstGeom>
          <a:solidFill>
            <a:schemeClr val="accent4">
              <a:lumMod val="90000"/>
              <a:alpha val="65000"/>
            </a:scheme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 rot="19065757">
            <a:off x="5352250" y="4258501"/>
            <a:ext cx="340789" cy="920826"/>
          </a:xfrm>
          <a:prstGeom prst="upArrow">
            <a:avLst/>
          </a:prstGeom>
          <a:solidFill>
            <a:srgbClr val="14943F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 rot="16200000">
            <a:off x="5566691" y="4975173"/>
            <a:ext cx="305201" cy="908802"/>
          </a:xfrm>
          <a:prstGeom prst="upArrow">
            <a:avLst/>
          </a:prstGeom>
          <a:solidFill>
            <a:srgbClr val="488BC9"/>
          </a:solid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4" y="3800057"/>
            <a:ext cx="3594758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 rot="18296937">
            <a:off x="5480128" y="3826568"/>
            <a:ext cx="217365" cy="878822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rgbClr val="00B05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1888" y="4809267"/>
            <a:ext cx="4076960" cy="34191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64284" tIns="32142" rIns="64284" bIns="32142" rtlCol="0">
            <a:spAutoFit/>
          </a:bodyPr>
          <a:lstStyle/>
          <a:p>
            <a:pPr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6670"/>
              </a:solidFill>
              <a:sym typeface="Trebuchet MS" pitchFamily="-100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34821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66336" y="4768454"/>
            <a:ext cx="2715515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904" y="3240269"/>
            <a:ext cx="1092947" cy="1495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111" y="4768453"/>
            <a:ext cx="1071563" cy="1582616"/>
          </a:xfrm>
          <a:prstGeom prst="rect">
            <a:avLst/>
          </a:prstGeom>
        </p:spPr>
      </p:pic>
      <p:pic>
        <p:nvPicPr>
          <p:cNvPr id="13" name="Picture 2" descr="Finger, Hand, Point, Pointer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9959">
            <a:off x="5646997" y="1863432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nger, Hand, Point, Pointer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4551115" y="376547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nger, Hand, Point, Pointer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1461">
            <a:off x="5993693" y="3773685"/>
            <a:ext cx="1928813" cy="12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12548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66336" y="4768454"/>
            <a:ext cx="2715515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904" y="3240269"/>
            <a:ext cx="1092947" cy="1495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111" y="4768453"/>
            <a:ext cx="1071563" cy="1582616"/>
          </a:xfrm>
          <a:prstGeom prst="rect">
            <a:avLst/>
          </a:prstGeom>
        </p:spPr>
      </p:pic>
      <p:pic>
        <p:nvPicPr>
          <p:cNvPr id="13" name="Picture 2" descr="https://upload.wikimedia.org/wikipedia/commons/thumb/2/29/Circle-two.svg/922px-Circle-tw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271117"/>
            <a:ext cx="203771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35840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66336" y="4768454"/>
            <a:ext cx="2715515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904" y="3240269"/>
            <a:ext cx="1092947" cy="1495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111" y="4768453"/>
            <a:ext cx="1071563" cy="1582616"/>
          </a:xfrm>
          <a:prstGeom prst="rect">
            <a:avLst/>
          </a:prstGeom>
        </p:spPr>
      </p:pic>
      <p:pic>
        <p:nvPicPr>
          <p:cNvPr id="13" name="Picture 4" descr="https://upload.wikimedia.org/wikipedia/commons/5/58/1NumberOneInCir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9" y="22691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465" y="4768453"/>
            <a:ext cx="1119993" cy="1582616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8752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031E-6 3.64583E-7 L -0.01917 -0.21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7 -0.21696 L 1.79688E-6 3.70797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5" y="10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64583E-7 L 0.09985 -0.216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3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54260"/>
            <a:ext cx="7715250" cy="4607719"/>
          </a:xfrm>
        </p:spPr>
        <p:txBody>
          <a:bodyPr/>
          <a:lstStyle/>
          <a:p>
            <a:r>
              <a:rPr lang="en-US" sz="1700" dirty="0"/>
              <a:t>Student facing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665" y="1104016"/>
            <a:ext cx="4048083" cy="382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595" y="4768453"/>
            <a:ext cx="4324687" cy="15826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396939" y="4768454"/>
            <a:ext cx="1057236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190" y="3206652"/>
            <a:ext cx="1071563" cy="1483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266336" y="4768454"/>
            <a:ext cx="2715515" cy="15001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3" tIns="35713" rIns="35713" bIns="35713" numCol="1" rtlCol="0" anchor="ctr" anchorCtr="0" compatLnSpc="1">
            <a:prstTxWarp prst="textNoShape">
              <a:avLst/>
            </a:prstTxWarp>
          </a:bodyPr>
          <a:lstStyle/>
          <a:p>
            <a:pPr marL="160712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C6670"/>
              </a:solidFill>
              <a:sym typeface="Trebuchet MS" pitchFamily="-1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904" y="3240269"/>
            <a:ext cx="1092947" cy="1495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111" y="4768453"/>
            <a:ext cx="1071563" cy="15826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819960" y="0"/>
            <a:ext cx="2263140" cy="2263140"/>
            <a:chOff x="9699498" y="0"/>
            <a:chExt cx="3218688" cy="3218688"/>
          </a:xfrm>
        </p:grpSpPr>
        <p:pic>
          <p:nvPicPr>
            <p:cNvPr id="15" name="Picture 4" descr="https://upload.wikimedia.org/wikipedia/commons/5/58/1NumberOneInCircl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498" y="0"/>
              <a:ext cx="3218688" cy="321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434192" y="902325"/>
              <a:ext cx="1828800" cy="14882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10709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200" b="1" dirty="0">
                  <a:solidFill>
                    <a:srgbClr val="523F2D"/>
                  </a:solidFill>
                  <a:sym typeface="Trebuchet MS" pitchFamily="-100" charset="0"/>
                </a:rPr>
                <a:t>NR</a:t>
              </a:r>
            </a:p>
          </p:txBody>
        </p:sp>
      </p:grpSp>
      <p:sp>
        <p:nvSpPr>
          <p:cNvPr id="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extLst>
      <p:ext uri="{BB962C8B-B14F-4D97-AF65-F5344CB8AC3E}">
        <p14:creationId xmlns:p14="http://schemas.microsoft.com/office/powerpoint/2010/main" val="30549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64583E-7 L 0.09753 -0.2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" y="-11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954881"/>
            <a:ext cx="7715250" cy="4607719"/>
          </a:xfrm>
        </p:spPr>
        <p:txBody>
          <a:bodyPr/>
          <a:lstStyle/>
          <a:p>
            <a:pPr lvl="1" indent="0">
              <a:spcBef>
                <a:spcPts val="844"/>
              </a:spcBef>
            </a:pPr>
            <a:r>
              <a:rPr lang="en-US" sz="2000" dirty="0"/>
              <a:t>PARTNER 1: 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Person 1 is the Student 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Person 1 rolls to see how they will respond to each prompt.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(score NR, 1 or 2)</a:t>
            </a:r>
          </a:p>
          <a:p>
            <a:pPr lvl="1" indent="0">
              <a:spcBef>
                <a:spcPts val="844"/>
              </a:spcBef>
            </a:pPr>
            <a:endParaRPr lang="en-US" sz="2000" dirty="0"/>
          </a:p>
          <a:p>
            <a:pPr lvl="1" indent="0">
              <a:spcBef>
                <a:spcPts val="844"/>
              </a:spcBef>
            </a:pPr>
            <a:r>
              <a:rPr lang="en-US" sz="2000" dirty="0"/>
              <a:t>PARTNER 2: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Person 2 is the Test Examiner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Give the Practice items following the protocol </a:t>
            </a:r>
          </a:p>
          <a:p>
            <a:pPr lvl="2" indent="0">
              <a:spcBef>
                <a:spcPts val="844"/>
              </a:spcBef>
            </a:pPr>
            <a:r>
              <a:rPr lang="en-US" sz="2000" dirty="0"/>
              <a:t>Mark the score on the Practice Answer Page</a:t>
            </a:r>
          </a:p>
          <a:p>
            <a:pPr lvl="1" indent="0">
              <a:spcBef>
                <a:spcPts val="844"/>
              </a:spcBef>
            </a:pPr>
            <a:endParaRPr lang="en-US" sz="1400" dirty="0"/>
          </a:p>
          <a:p>
            <a:pPr lvl="1" indent="0">
              <a:spcBef>
                <a:spcPts val="844"/>
              </a:spcBef>
            </a:pPr>
            <a:r>
              <a:rPr lang="en-US" sz="2000" dirty="0"/>
              <a:t>Compare your scores to what your partner rolled</a:t>
            </a:r>
          </a:p>
          <a:p>
            <a:pPr lvl="1" indent="0">
              <a:spcBef>
                <a:spcPts val="844"/>
              </a:spcBef>
            </a:pPr>
            <a:endParaRPr lang="en-US" sz="1400" dirty="0"/>
          </a:p>
          <a:p>
            <a:pPr lvl="1" indent="0">
              <a:spcBef>
                <a:spcPts val="844"/>
              </a:spcBef>
            </a:pPr>
            <a:r>
              <a:rPr lang="en-US" sz="2000" dirty="0"/>
              <a:t>Switch so Partner 1 is the Test Examiner and Partner 2 is the Student. Use Student 2</a:t>
            </a:r>
          </a:p>
          <a:p>
            <a:pPr indent="0">
              <a:spcBef>
                <a:spcPts val="844"/>
              </a:spcBef>
            </a:pPr>
            <a:endParaRPr lang="en-US" sz="2000" dirty="0"/>
          </a:p>
        </p:txBody>
      </p:sp>
      <p:pic>
        <p:nvPicPr>
          <p:cNvPr id="27650" name="Picture 2" descr="http://www.tenegopartnering.com/wp-content/uploads/2014/07/Channel-Partn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17" y="267891"/>
            <a:ext cx="1978852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Partner Practice</a:t>
            </a:r>
          </a:p>
        </p:txBody>
      </p:sp>
    </p:spTree>
    <p:extLst>
      <p:ext uri="{BB962C8B-B14F-4D97-AF65-F5344CB8AC3E}">
        <p14:creationId xmlns:p14="http://schemas.microsoft.com/office/powerpoint/2010/main" val="10129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After Testing </a:t>
            </a:r>
            <a:endParaRPr lang="en-US" sz="1800" b="1" kern="0" dirty="0">
              <a:solidFill>
                <a:srgbClr val="339933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7836478"/>
              </p:ext>
            </p:extLst>
          </p:nvPr>
        </p:nvGraphicFramePr>
        <p:xfrm>
          <a:off x="1524001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81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100" b="1" i="0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  <a:br>
              <a:rPr lang="en-US" sz="3100" b="1" i="0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i="0" dirty="0">
                <a:solidFill>
                  <a:srgbClr val="339933"/>
                </a:solidFill>
                <a:latin typeface="Verdana" pitchFamily="34" charset="0"/>
              </a:rPr>
              <a:t>Enter the students score in </a:t>
            </a:r>
            <a:r>
              <a:rPr lang="en-US" sz="1800" b="1" i="0" dirty="0" err="1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endParaRPr lang="en-US" b="1" i="0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into PearsonAccess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select the CoAlt administration.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 the appropriate organization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Tests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2971800"/>
            <a:ext cx="7536426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15" y="4179570"/>
            <a:ext cx="2027555" cy="1916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81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 the student by typing the student’s last name into the search box or by selecting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drop-down and “Show all results”.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checkbox in line with the student’s name (additional students can also be selected at the same time if scores need to be entered for multiple students).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34" y="2057400"/>
            <a:ext cx="5303520" cy="1487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0" y="4572000"/>
            <a:ext cx="4842510" cy="1654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  <a:t>The Testing Environment</a:t>
            </a:r>
            <a:b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i="0" dirty="0">
                <a:solidFill>
                  <a:srgbClr val="339933"/>
                </a:solidFill>
                <a:latin typeface="Verdana" pitchFamily="34" charset="0"/>
              </a:rPr>
              <a:t>page 46 of the Procedures Manual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 testing space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distractions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 off the phone (including cell phones)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disrupted by other staff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disrupted by other students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 in the testing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trained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test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sign a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Agreement/confidentiality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143000"/>
            <a:ext cx="8533954" cy="480417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“Score Alternate Student Tests” and then 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student’s name on the left side of the screen, select the appropriate form number from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Enter Form Number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drop-down, and 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51" y="1524000"/>
            <a:ext cx="5754370" cy="1938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79" y="4419600"/>
            <a:ext cx="4093830" cy="2054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7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143000"/>
            <a:ext cx="7715250" cy="4804173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IEP (left)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assessment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(right) accommodations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Verdana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4630"/>
            <a:ext cx="5828030" cy="4230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5" y="184667"/>
            <a:ext cx="8686800" cy="5232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l"/>
            <a:r>
              <a:rPr lang="en-US" sz="2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Score Entry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228" y="1295400"/>
            <a:ext cx="8334375" cy="378565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285707" indent="-28570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Enter the student’s scores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lvl="1" indent="-28570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Optional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:  Enter responses to the Test Administration Questions.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-1" b="33162"/>
          <a:stretch/>
        </p:blipFill>
        <p:spPr bwMode="auto">
          <a:xfrm>
            <a:off x="1471612" y="1972536"/>
            <a:ext cx="5947410" cy="10572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71612" y="4421049"/>
            <a:ext cx="5943600" cy="98171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962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5" y="184667"/>
            <a:ext cx="8686800" cy="5232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l"/>
            <a:r>
              <a:rPr lang="en-US" sz="2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Score Entry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225" y="1219200"/>
            <a:ext cx="8686800" cy="372409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285707" indent="-28570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Select the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Save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button.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Once the green “Success: Changes saved” message appears at the top of the screen, select the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Exit Tasks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button.</a:t>
            </a: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85707" indent="-285707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00008" y="1600200"/>
            <a:ext cx="1839233" cy="141106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92954"/>
            <a:ext cx="5939790" cy="15030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902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Return Materials</a:t>
            </a:r>
          </a:p>
          <a:p>
            <a:pPr eaLnBrk="1" hangingPunct="1"/>
            <a:r>
              <a:rPr lang="en-US" sz="1800" b="1" kern="0" dirty="0">
                <a:solidFill>
                  <a:srgbClr val="339933"/>
                </a:solidFill>
                <a:latin typeface="Verdana" pitchFamily="34" charset="0"/>
              </a:rPr>
              <a:t>Page 94 in the Procedures Manual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860356"/>
            <a:ext cx="8229600" cy="41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8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CoAlt materials to the SAC</a:t>
            </a:r>
          </a:p>
          <a:p>
            <a:pPr marL="342848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materials must be returned:</a:t>
            </a:r>
          </a:p>
          <a:p>
            <a:pPr marL="799977" lvl="1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Return Envelope (1 per student)</a:t>
            </a:r>
          </a:p>
          <a:p>
            <a:pPr marL="1257108" lvl="2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manipulatives</a:t>
            </a:r>
          </a:p>
          <a:p>
            <a:pPr marL="1257108" lvl="2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score recording forms</a:t>
            </a:r>
          </a:p>
          <a:p>
            <a:pPr marL="1714237" lvl="3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kern="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erify student scores have been entered in PearsonAccess</a:t>
            </a:r>
            <a:r>
              <a:rPr lang="en-US" sz="2000" kern="0" baseline="30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  <a:p>
            <a:pPr marL="1257108" lvl="2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Agreement form (1 per Test Examiner)</a:t>
            </a:r>
          </a:p>
          <a:p>
            <a:pPr marL="799977" lvl="1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977" lvl="1" indent="-34284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>
              <a:solidFill>
                <a:schemeClr val="tx2">
                  <a:lumMod val="1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marL="342848" indent="-34284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Support Page on PearsonAccess</a:t>
            </a:r>
            <a:r>
              <a:rPr lang="en-US" sz="2400" baseline="300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next</a:t>
            </a:r>
          </a:p>
          <a:p>
            <a:pPr marL="342848" indent="-34284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Toll Free Phone Support</a:t>
            </a:r>
          </a:p>
          <a:p>
            <a:pPr marL="1199965" lvl="2" indent="-342848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1-888-687-4759 </a:t>
            </a:r>
          </a:p>
          <a:p>
            <a:pPr marL="342848" indent="-342848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Email Support*</a:t>
            </a:r>
          </a:p>
          <a:p>
            <a:pPr marL="1199965" lvl="2" indent="-342848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hlinkClick r:id="rId3"/>
              </a:rPr>
              <a:t>COHelp@support.Pearson.com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Verdana" pitchFamily="34" charset="0"/>
            </a:endParaRPr>
          </a:p>
          <a:p>
            <a:pPr marL="1199965" lvl="2" indent="-342848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  <a:defRPr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Verdana" pitchFamily="34" charset="0"/>
            </a:endParaRPr>
          </a:p>
          <a:p>
            <a:pPr marL="0" lvl="2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*Student Personally Identifiable Information (PII), including names and SASIDs, 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must not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</a:rPr>
              <a:t>be emailed.</a:t>
            </a:r>
          </a:p>
          <a:p>
            <a:pPr marL="342848" indent="-342848">
              <a:spcBef>
                <a:spcPct val="20000"/>
              </a:spcBef>
              <a:defRPr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i="0" dirty="0" smtClean="0">
                <a:solidFill>
                  <a:srgbClr val="339933"/>
                </a:solidFill>
                <a:latin typeface="Verdana" pitchFamily="34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8069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  <a:t>Test Examiners</a:t>
            </a:r>
            <a:b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i="0" dirty="0">
                <a:solidFill>
                  <a:srgbClr val="339933"/>
                </a:solidFill>
                <a:latin typeface="Verdana" pitchFamily="34" charset="0"/>
              </a:rPr>
              <a:t>page 36 of the Procedures Manual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a Certified Educator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mployee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Education/Special Education 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Substitute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icense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the person who knows the student best – but not a relative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trained annually</a:t>
            </a:r>
          </a:p>
          <a:p>
            <a:pPr marL="857118" lvl="2" indent="-457130" defTabSz="933093">
              <a:spcBef>
                <a:spcPts val="0"/>
              </a:spcBef>
              <a:spcAft>
                <a:spcPts val="1200"/>
              </a:spcAft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1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  <a:t>Annual Training</a:t>
            </a:r>
            <a:br>
              <a:rPr lang="en-US" sz="2800" b="1" i="0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i="0" dirty="0">
                <a:solidFill>
                  <a:srgbClr val="339933"/>
                </a:solidFill>
                <a:latin typeface="Verdana" pitchFamily="34" charset="0"/>
              </a:rPr>
              <a:t>page 62 of the Procedures Manual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1339454"/>
            <a:ext cx="4800154" cy="4908946"/>
          </a:xfrm>
        </p:spPr>
        <p:txBody>
          <a:bodyPr>
            <a:normAutofit lnSpcReduction="10000"/>
          </a:bodyPr>
          <a:lstStyle/>
          <a:p>
            <a:pPr marL="0" lvl="1" indent="0" defTabSz="933093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include: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Resources 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Protocols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 Procedures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an opportunity to practice giving released items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an opportunity for immediate feedback 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an opportunity to ask questions</a:t>
            </a: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30" lvl="1" indent="-457130" defTabSz="93309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799" y="0"/>
            <a:ext cx="3886201" cy="62815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CoAlt Trainings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www.cde.state.co.us/assessment/trainings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2015-2016 Trainings &gt; CoAlt: Science and Social Studies Administration</a:t>
            </a:r>
          </a:p>
          <a:p>
            <a:pPr algn="ctr"/>
            <a:endParaRPr lang="en-US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Examiner’s Manual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www.cde.state.co.us/assessment/coaltem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Manual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www.cde.state.co.us/assessment/copromanual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Items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www.cde.state.co.us/assessment/CoAlt-Items.asp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CoAlt Administration Training (Recorded Fall 2015)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https://enetlearning.adobeconnect.com/p78xxelh5bu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9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heme/theme1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On-screen Show (4:3)</PresentationFormat>
  <Paragraphs>412</Paragraphs>
  <Slides>75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8_Office Theme</vt:lpstr>
      <vt:lpstr>7_Office Theme</vt:lpstr>
      <vt:lpstr>26_Custom Design</vt:lpstr>
      <vt:lpstr>ATTENTION</vt:lpstr>
      <vt:lpstr>CoAlt: Science and Social Studies Administration Training for  Test Examiners Spring 2016</vt:lpstr>
      <vt:lpstr>Topics</vt:lpstr>
      <vt:lpstr>PowerPoint Presentation</vt:lpstr>
      <vt:lpstr>Security and the Chain of Custody page 54 of the Procedures Manual</vt:lpstr>
      <vt:lpstr>Test Security page 54 of the Procedures Manual</vt:lpstr>
      <vt:lpstr>The Testing Environment page 46 of the Procedures Manual</vt:lpstr>
      <vt:lpstr>Test Examiners page 36 of the Procedures Manual</vt:lpstr>
      <vt:lpstr>Annual Training page 62 of the Procedures Manual</vt:lpstr>
      <vt:lpstr>PowerPoint Presentation</vt:lpstr>
      <vt:lpstr>Administering the CoAlt: Science and Social Studies Assessment</vt:lpstr>
      <vt:lpstr>Administering the CoAlt: Science and Social Studies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Selected Response Items</vt:lpstr>
      <vt:lpstr>Selected Response Items</vt:lpstr>
      <vt:lpstr>PowerPoint Presentation</vt:lpstr>
      <vt:lpstr>PowerPoint Presentation</vt:lpstr>
      <vt:lpstr>PowerPoint Presentation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Selected Response Items</vt:lpstr>
      <vt:lpstr>Partner Practice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Supported Performance Tasks</vt:lpstr>
      <vt:lpstr>Partner Practice</vt:lpstr>
      <vt:lpstr>PowerPoint Presentation</vt:lpstr>
      <vt:lpstr>Online Score Entry Enter the students score in PearsonAccessNext</vt:lpstr>
      <vt:lpstr>Online Score Entry</vt:lpstr>
      <vt:lpstr>Online Score Entry</vt:lpstr>
      <vt:lpstr>Online Score Entry</vt:lpstr>
      <vt:lpstr>PowerPoint Presentation</vt:lpstr>
      <vt:lpstr>PowerPoint Presentation</vt:lpstr>
      <vt:lpstr>PowerPoint Presentation</vt:lpstr>
      <vt:lpstr>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2016-03-01T17:41:58Z</dcterms:created>
  <dcterms:modified xsi:type="dcterms:W3CDTF">2016-03-02T22:28:56Z</dcterms:modified>
</cp:coreProperties>
</file>