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88"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Medium" panose="02000000000000000000" pitchFamily="2" charset="0"/>
      <p:regular r:id="rId26"/>
      <p:bold r:id="rId27"/>
      <p:italic r:id="rId28"/>
      <p:boldItalic r:id="rId29"/>
    </p:embeddedFont>
    <p:embeddedFont>
      <p:font typeface="Rockwell" panose="020606030202050204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CYLTPrM5o9K46EM1dDUKehZq8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uiphelp@cde.state.co.u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Hello and welcome to “Leading to Support a Data Culture,” the fifth webinar in the “Building a Data Culture” Webinar Series.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2aceb639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2aceb639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2951e4e13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2951e4e13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Lastly, effective district and school leaders not only model the use of data and ensure time for its consideration but they also ensure policy and guidance exists for data use.  Again, by making clear expectations related to data use, staff will be more likely to effectively utilize data and data use will continue even when any staff turnover may occur.  Examples, of policy and guidance are presented and include supporting use….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2" name="Google Shape;7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 summarize this webinar, here are our key points.  Effective school leaders….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Thank you for your time, we hope that you found this webinar to be beneficial.  If you have any additional questions please contact us via email at </a:t>
            </a:r>
            <a:r>
              <a:rPr lang="en" u="sng">
                <a:solidFill>
                  <a:schemeClr val="hlink"/>
                </a:solidFill>
                <a:hlinkClick r:id="rId3"/>
              </a:rPr>
              <a:t>uiphelp@cde.state.co.us</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a:solidFill>
                  <a:schemeClr val="dk1"/>
                </a:solidFill>
              </a:rPr>
              <a:t>The first two webinars in our series focused on ensuring access to data and supporting skill development in foundational data analysis. The third webinar focused on how to begin making meaning of the data you have collected and started to analyze. This forth webinar focused on data use expectations, those factors that contribute to the robust use of data and help support a strong data culture. This fifth webinar will address the role of leadership in supporting a strong data culture.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0" name="Google Shape;6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webinar will focus on how effective leaders can: continuously demonstrate the value and importance of using data to support decision making. how they can support the development of a data mindset in school staff, build time for staff to use data, and how they can ensure transparency of data.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2951e4e13e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Google Shape;638;g22951e4e13e_0_6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Research indicates that having clearly defined data use expectations will lead to an increase in the use of data, the development of the appropriate skills to utilize the data effectively, and the willingness to dedicate time for school teams to analyze that data. For this to happen school leaders must be active and intentional about nurturing data use among their teams, provide the environment for the their educators to develop related skills and feel comfortable integrating meaningful data use into daily practice. In effect, our first and most critical tip is for school leaders to be champions of data use to support instruction and improve student outcomes.  We know that people are more likely to adopt the use of data into their practices when they see those in leadership positions do the same.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2aceb639d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22aceb639d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to recognize that data use by teachers is often impacted by how their leaders respond to and use data in their own practice.  If it is actively embraced, staff are more likely to follow suit.  Conversely, the failure to use data in their practice often results from leadership that discounts its value.  One example of how a leader may demonstrate the use of data is presented in the grey box.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2aceb639d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22aceb639d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teachers and staff to most effectively use data, it is imperative that school leaders encourage the development of a data mindset.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2951e4e13e_0_9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2951e4e13e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only do effective leaders model the use of data while cultivating a data mindset in their staff they also ensure that adequate time is available for staff to use any data that is collected.  As Stephen Covey said, the key is not to prioritize what’s on your schedule but to schedule your priorities.  This means time is built into teacher schedules to allow for this to happen. Our second tip of this webinar, is that school leaders must prioritize the use of data by ensuring staff have adequate time for the use of that data.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5ed301c51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25ed301c5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support an authentic and meaningful data culture, school leaders need to think about building in time and opportunities for teachers to conduct appropriate data analysis and allow for response to their data analysis. As discussed in a prior webinar, teachers and data teams will need to be provided time to analyze and reflect on data collected on student performance, and they’ll also need time to respond to what their data analysis tells them students need.  Should this time not scheduled it increases the chances that the use of data will be deprioritized.  This is based not only on their available time to do the work but also the message being sent by leadership that it’s not important enough to dedicate time to.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7d9cc184b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7d9cc184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Even if teachers and teams have access to the data and the data analysis skills necessary to interpret it, they still need to be provided the time opportunity to do the work. School administrators need to consider how to provide teachers time to examine, analyze, and reflect on their data?</a:t>
            </a:r>
            <a:endParaRPr/>
          </a:p>
          <a:p>
            <a:pPr marL="0" lvl="0" indent="0" algn="l" rtl="0">
              <a:spcBef>
                <a:spcPts val="0"/>
              </a:spcBef>
              <a:spcAft>
                <a:spcPts val="0"/>
              </a:spcAft>
              <a:buNone/>
            </a:pPr>
            <a:endParaRPr/>
          </a:p>
          <a:p>
            <a:pPr marL="0" lvl="0" indent="0" algn="l" rtl="0">
              <a:spcBef>
                <a:spcPts val="0"/>
              </a:spcBef>
              <a:spcAft>
                <a:spcPts val="0"/>
              </a:spcAft>
              <a:buNone/>
            </a:pPr>
            <a:r>
              <a:rPr lang="en"/>
              <a:t>You can think about building this into the schedule in a few different ways: at the classroom level, teachers and coaches may need dedicated time (or flexibility in their schedules) to look at results from their students on a weekly (or even a daily) basis. Teachers are usually collecting data from students constantly – e.g., through daily exit tickets or weekly quizzes. If they don’t have time to look at these results, it’s possible that this data won’t meaningfully impact students’ experience. But if teachers do have time to examine and reflect on the data, it can be a powerful tool for identifying and responding to student needs.</a:t>
            </a:r>
            <a:endParaRPr/>
          </a:p>
          <a:p>
            <a:pPr marL="0" lvl="0" indent="0" algn="l" rtl="0">
              <a:spcBef>
                <a:spcPts val="0"/>
              </a:spcBef>
              <a:spcAft>
                <a:spcPts val="0"/>
              </a:spcAft>
              <a:buNone/>
            </a:pPr>
            <a:endParaRPr/>
          </a:p>
          <a:p>
            <a:pPr marL="0" lvl="0" indent="0" algn="l" rtl="0">
              <a:spcBef>
                <a:spcPts val="0"/>
              </a:spcBef>
              <a:spcAft>
                <a:spcPts val="0"/>
              </a:spcAft>
              <a:buNone/>
            </a:pPr>
            <a:r>
              <a:rPr lang="en"/>
              <a:t>Consider also the value of including some larger data step-backs in your annual school calendar. Taking the time each quarter or semester, or after each round of interim assessments, to engage in data analysis at the grade, subject, or even school level give the team the opportunity to meaningfully address any larger patterns of need that are emerging among the group.</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12"/>
          <p:cNvPicPr preferRelativeResize="0"/>
          <p:nvPr/>
        </p:nvPicPr>
        <p:blipFill rotWithShape="1">
          <a:blip r:embed="rId2">
            <a:alphaModFix/>
          </a:blip>
          <a:srcRect/>
          <a:stretch/>
        </p:blipFill>
        <p:spPr>
          <a:xfrm>
            <a:off x="-12" y="-11537"/>
            <a:ext cx="9144024" cy="5166574"/>
          </a:xfrm>
          <a:prstGeom prst="rect">
            <a:avLst/>
          </a:prstGeom>
          <a:noFill/>
          <a:ln>
            <a:noFill/>
          </a:ln>
        </p:spPr>
      </p:pic>
      <p:cxnSp>
        <p:nvCxnSpPr>
          <p:cNvPr id="14" name="Google Shape;14;p12"/>
          <p:cNvCxnSpPr/>
          <p:nvPr/>
        </p:nvCxnSpPr>
        <p:spPr>
          <a:xfrm>
            <a:off x="301350" y="2758925"/>
            <a:ext cx="8541300" cy="0"/>
          </a:xfrm>
          <a:prstGeom prst="straightConnector1">
            <a:avLst/>
          </a:prstGeom>
          <a:noFill/>
          <a:ln w="9525" cap="flat" cmpd="sng">
            <a:solidFill>
              <a:schemeClr val="lt1"/>
            </a:solidFill>
            <a:prstDash val="solid"/>
            <a:round/>
            <a:headEnd type="none" w="sm" len="sm"/>
            <a:tailEnd type="none" w="sm" len="sm"/>
          </a:ln>
        </p:spPr>
      </p:cxnSp>
      <p:sp>
        <p:nvSpPr>
          <p:cNvPr id="15" name="Google Shape;15;p12"/>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2300"/>
              <a:buNone/>
              <a:defRPr sz="23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5200"/>
              <a:buChar char="○"/>
              <a:defRPr sz="5200"/>
            </a:lvl2pPr>
            <a:lvl3pPr lvl="2" algn="ctr">
              <a:lnSpc>
                <a:spcPct val="100000"/>
              </a:lnSpc>
              <a:spcBef>
                <a:spcPts val="0"/>
              </a:spcBef>
              <a:spcAft>
                <a:spcPts val="0"/>
              </a:spcAft>
              <a:buSzPts val="5200"/>
              <a:buChar char="■"/>
              <a:defRPr sz="5200"/>
            </a:lvl3pPr>
            <a:lvl4pPr lvl="3" algn="ctr">
              <a:lnSpc>
                <a:spcPct val="100000"/>
              </a:lnSpc>
              <a:spcBef>
                <a:spcPts val="0"/>
              </a:spcBef>
              <a:spcAft>
                <a:spcPts val="0"/>
              </a:spcAft>
              <a:buSzPts val="5200"/>
              <a:buChar char="●"/>
              <a:defRPr sz="5200"/>
            </a:lvl4pPr>
            <a:lvl5pPr lvl="4" algn="ctr">
              <a:lnSpc>
                <a:spcPct val="100000"/>
              </a:lnSpc>
              <a:spcBef>
                <a:spcPts val="0"/>
              </a:spcBef>
              <a:spcAft>
                <a:spcPts val="0"/>
              </a:spcAft>
              <a:buSzPts val="5200"/>
              <a:buChar char="○"/>
              <a:defRPr sz="5200"/>
            </a:lvl5pPr>
            <a:lvl6pPr lvl="5" algn="ctr">
              <a:lnSpc>
                <a:spcPct val="100000"/>
              </a:lnSpc>
              <a:spcBef>
                <a:spcPts val="0"/>
              </a:spcBef>
              <a:spcAft>
                <a:spcPts val="0"/>
              </a:spcAft>
              <a:buSzPts val="5200"/>
              <a:buChar char="■"/>
              <a:defRPr sz="5200"/>
            </a:lvl6pPr>
            <a:lvl7pPr lvl="6" algn="ctr">
              <a:lnSpc>
                <a:spcPct val="100000"/>
              </a:lnSpc>
              <a:spcBef>
                <a:spcPts val="0"/>
              </a:spcBef>
              <a:spcAft>
                <a:spcPts val="0"/>
              </a:spcAft>
              <a:buSzPts val="5200"/>
              <a:buChar char="●"/>
              <a:defRPr sz="5200"/>
            </a:lvl7pPr>
            <a:lvl8pPr lvl="7" algn="ctr">
              <a:lnSpc>
                <a:spcPct val="100000"/>
              </a:lnSpc>
              <a:spcBef>
                <a:spcPts val="0"/>
              </a:spcBef>
              <a:spcAft>
                <a:spcPts val="0"/>
              </a:spcAft>
              <a:buSzPts val="5200"/>
              <a:buChar char="○"/>
              <a:defRPr sz="5200"/>
            </a:lvl8pPr>
            <a:lvl9pPr lvl="8" algn="ctr">
              <a:lnSpc>
                <a:spcPct val="100000"/>
              </a:lnSpc>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84"/>
        <p:cNvGrpSpPr/>
        <p:nvPr/>
      </p:nvGrpSpPr>
      <p:grpSpPr>
        <a:xfrm>
          <a:off x="0" y="0"/>
          <a:ext cx="0" cy="0"/>
          <a:chOff x="0" y="0"/>
          <a:chExt cx="0" cy="0"/>
        </a:xfrm>
      </p:grpSpPr>
      <p:pic>
        <p:nvPicPr>
          <p:cNvPr id="85" name="Google Shape;85;p2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6" name="Google Shape;86;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7" name="Google Shape;87;p21"/>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88" name="Google Shape;88;p21"/>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89" name="Google Shape;89;p21"/>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90"/>
        <p:cNvGrpSpPr/>
        <p:nvPr/>
      </p:nvGrpSpPr>
      <p:grpSpPr>
        <a:xfrm>
          <a:off x="0" y="0"/>
          <a:ext cx="0" cy="0"/>
          <a:chOff x="0" y="0"/>
          <a:chExt cx="0" cy="0"/>
        </a:xfrm>
      </p:grpSpPr>
      <p:pic>
        <p:nvPicPr>
          <p:cNvPr id="91" name="Google Shape;91;p22"/>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92" name="Google Shape;92;p2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3" name="Google Shape;93;p22"/>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94" name="Google Shape;94;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5" name="Google Shape;95;p22"/>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6" name="Google Shape;96;p22"/>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7" name="Google Shape;97;p22"/>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8" name="Google Shape;98;p22"/>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9" name="Google Shape;99;p22"/>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100" name="Google Shape;100;p22"/>
          <p:cNvSpPr txBox="1">
            <a:spLocks noGrp="1"/>
          </p:cNvSpPr>
          <p:nvPr>
            <p:ph type="subTitle" idx="1"/>
          </p:nvPr>
        </p:nvSpPr>
        <p:spPr>
          <a:xfrm>
            <a:off x="2140425" y="2029075"/>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1" name="Google Shape;101;p22"/>
          <p:cNvSpPr txBox="1">
            <a:spLocks noGrp="1"/>
          </p:cNvSpPr>
          <p:nvPr>
            <p:ph type="subTitle" idx="2"/>
          </p:nvPr>
        </p:nvSpPr>
        <p:spPr>
          <a:xfrm>
            <a:off x="3818850" y="2029088"/>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2" name="Google Shape;102;p22"/>
          <p:cNvSpPr txBox="1">
            <a:spLocks noGrp="1"/>
          </p:cNvSpPr>
          <p:nvPr>
            <p:ph type="subTitle" idx="3"/>
          </p:nvPr>
        </p:nvSpPr>
        <p:spPr>
          <a:xfrm>
            <a:off x="5497275" y="2029075"/>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3" name="Google Shape;103;p22"/>
          <p:cNvSpPr txBox="1">
            <a:spLocks noGrp="1"/>
          </p:cNvSpPr>
          <p:nvPr>
            <p:ph type="subTitle" idx="4"/>
          </p:nvPr>
        </p:nvSpPr>
        <p:spPr>
          <a:xfrm>
            <a:off x="7175700" y="2029188"/>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4" name="Google Shape;104;p22"/>
          <p:cNvSpPr txBox="1">
            <a:spLocks noGrp="1"/>
          </p:cNvSpPr>
          <p:nvPr>
            <p:ph type="title" idx="5"/>
          </p:nvPr>
        </p:nvSpPr>
        <p:spPr>
          <a:xfrm>
            <a:off x="333825" y="1340000"/>
            <a:ext cx="13836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800"/>
              <a:buNone/>
              <a:defRPr sz="1400">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5" name="Google Shape;105;p22"/>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6" name="Google Shape;106;p22"/>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7" name="Google Shape;107;p22"/>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8" name="Google Shape;108;p22"/>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9" name="Google Shape;109;p22"/>
          <p:cNvSpPr txBox="1">
            <a:spLocks noGrp="1"/>
          </p:cNvSpPr>
          <p:nvPr>
            <p:ph type="subTitle" idx="13"/>
          </p:nvPr>
        </p:nvSpPr>
        <p:spPr>
          <a:xfrm>
            <a:off x="295725" y="2029200"/>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23"/>
          <p:cNvPicPr preferRelativeResize="0"/>
          <p:nvPr/>
        </p:nvPicPr>
        <p:blipFill rotWithShape="1">
          <a:blip r:embed="rId2">
            <a:alphaModFix/>
          </a:blip>
          <a:srcRect/>
          <a:stretch/>
        </p:blipFill>
        <p:spPr>
          <a:xfrm>
            <a:off x="8146725" y="4676400"/>
            <a:ext cx="867951" cy="369000"/>
          </a:xfrm>
          <a:prstGeom prst="rect">
            <a:avLst/>
          </a:prstGeom>
          <a:noFill/>
          <a:ln>
            <a:noFill/>
          </a:ln>
        </p:spPr>
      </p:pic>
      <p:sp>
        <p:nvSpPr>
          <p:cNvPr id="112" name="Google Shape;112;p2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p23"/>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114" name="Google Shape;114;p2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23"/>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23"/>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17" name="Google Shape;117;p23"/>
          <p:cNvSpPr txBox="1">
            <a:spLocks noGrp="1"/>
          </p:cNvSpPr>
          <p:nvPr>
            <p:ph type="subTitle" idx="1"/>
          </p:nvPr>
        </p:nvSpPr>
        <p:spPr>
          <a:xfrm>
            <a:off x="3777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118" name="Google Shape;118;p2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2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txBox="1">
            <a:spLocks noGrp="1"/>
          </p:cNvSpPr>
          <p:nvPr>
            <p:ph type="subTitle" idx="3"/>
          </p:nvPr>
        </p:nvSpPr>
        <p:spPr>
          <a:xfrm>
            <a:off x="32584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121" name="Google Shape;121;p2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2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txBox="1">
            <a:spLocks noGrp="1"/>
          </p:cNvSpPr>
          <p:nvPr>
            <p:ph type="subTitle" idx="5"/>
          </p:nvPr>
        </p:nvSpPr>
        <p:spPr>
          <a:xfrm>
            <a:off x="61391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124" name="Google Shape;124;p2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2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28" name="Google Shape;128;p24"/>
          <p:cNvSpPr txBox="1">
            <a:spLocks noGrp="1"/>
          </p:cNvSpPr>
          <p:nvPr>
            <p:ph type="body" idx="1"/>
          </p:nvPr>
        </p:nvSpPr>
        <p:spPr>
          <a:xfrm>
            <a:off x="311700" y="1448875"/>
            <a:ext cx="3999900" cy="2882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29" name="Google Shape;129;p24"/>
          <p:cNvSpPr txBox="1">
            <a:spLocks noGrp="1"/>
          </p:cNvSpPr>
          <p:nvPr>
            <p:ph type="body" idx="2"/>
          </p:nvPr>
        </p:nvSpPr>
        <p:spPr>
          <a:xfrm>
            <a:off x="4832400" y="1448875"/>
            <a:ext cx="3999900" cy="2882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30" name="Google Shape;130;p2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24"/>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24"/>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33" name="Google Shape;133;p24"/>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34" name="Google Shape;134;p2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24"/>
          <p:cNvSpPr txBox="1">
            <a:spLocks noGrp="1"/>
          </p:cNvSpPr>
          <p:nvPr>
            <p:ph type="title" idx="5"/>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8" name="Google Shape;13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25"/>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140" name="Google Shape;140;p2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141" name="Google Shape;141;p25"/>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25"/>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2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5" name="Google Shape;145;p2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146" name="Google Shape;14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27"/>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49" name="Google Shape;149;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52" name="Google Shape;152;p27"/>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153" name="Google Shape;153;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28"/>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56" name="Google Shape;156;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58" name="Google Shape;158;p28"/>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159" name="Google Shape;159;p28"/>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29"/>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162" name="Google Shape;162;p29"/>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163" name="Google Shape;163;p29"/>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3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30"/>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67" name="Google Shape;167;p3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30"/>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169" name="Google Shape;169;p30"/>
          <p:cNvCxnSpPr/>
          <p:nvPr/>
        </p:nvCxnSpPr>
        <p:spPr>
          <a:xfrm>
            <a:off x="0" y="4561600"/>
            <a:ext cx="5392200" cy="0"/>
          </a:xfrm>
          <a:prstGeom prst="straightConnector1">
            <a:avLst/>
          </a:prstGeom>
          <a:noFill/>
          <a:ln w="9525" cap="flat" cmpd="sng">
            <a:solidFill>
              <a:srgbClr val="F1C232"/>
            </a:solidFill>
            <a:prstDash val="solid"/>
            <a:round/>
            <a:headEnd type="none" w="sm" len="sm"/>
            <a:tailEnd type="none" w="sm" len="sm"/>
          </a:ln>
        </p:spPr>
      </p:cxnSp>
      <p:sp>
        <p:nvSpPr>
          <p:cNvPr id="170" name="Google Shape;170;p30"/>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71" name="Google Shape;171;p30"/>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3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17"/>
        <p:cNvGrpSpPr/>
        <p:nvPr/>
      </p:nvGrpSpPr>
      <p:grpSpPr>
        <a:xfrm>
          <a:off x="0" y="0"/>
          <a:ext cx="0" cy="0"/>
          <a:chOff x="0" y="0"/>
          <a:chExt cx="0" cy="0"/>
        </a:xfrm>
      </p:grpSpPr>
      <p:pic>
        <p:nvPicPr>
          <p:cNvPr id="18" name="Google Shape;18;p13"/>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19" name="Google Shape;19;p13"/>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0" name="Google Shape;20;p13"/>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3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75" name="Google Shape;17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31"/>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77" name="Google Shape;177;p31"/>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78" name="Google Shape;178;p3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31"/>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31"/>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81" name="Google Shape;181;p31"/>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32"/>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84" name="Google Shape;18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32"/>
          <p:cNvSpPr txBox="1">
            <a:spLocks noGrp="1"/>
          </p:cNvSpPr>
          <p:nvPr>
            <p:ph type="body" idx="1"/>
          </p:nvPr>
        </p:nvSpPr>
        <p:spPr>
          <a:xfrm>
            <a:off x="311700" y="1409350"/>
            <a:ext cx="3999900" cy="29220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86" name="Google Shape;186;p32"/>
          <p:cNvSpPr txBox="1">
            <a:spLocks noGrp="1"/>
          </p:cNvSpPr>
          <p:nvPr>
            <p:ph type="body" idx="2"/>
          </p:nvPr>
        </p:nvSpPr>
        <p:spPr>
          <a:xfrm>
            <a:off x="4832400" y="1409275"/>
            <a:ext cx="3999900" cy="29220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87" name="Google Shape;187;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32"/>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3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90" name="Google Shape;190;p32"/>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191" name="Google Shape;191;p3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32"/>
          <p:cNvSpPr txBox="1">
            <a:spLocks noGrp="1"/>
          </p:cNvSpPr>
          <p:nvPr>
            <p:ph type="title" idx="5"/>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3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95" name="Google Shape;195;p3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196" name="Google Shape;196;p33"/>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33"/>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3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0" name="Google Shape;200;p3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3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203" name="Google Shape;203;p3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204" name="Google Shape;204;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3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3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207" name="Google Shape;207;p3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36"/>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10" name="Google Shape;210;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3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12" name="Google Shape;212;p36"/>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213" name="Google Shape;213;p36"/>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37"/>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218" name="Google Shape;218;p37"/>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219" name="Google Shape;219;p37"/>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3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2" name="Google Shape;222;p38"/>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23" name="Google Shape;223;p3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3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38"/>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226" name="Google Shape;226;p38"/>
          <p:cNvCxnSpPr/>
          <p:nvPr/>
        </p:nvCxnSpPr>
        <p:spPr>
          <a:xfrm>
            <a:off x="0" y="4561600"/>
            <a:ext cx="5392200" cy="0"/>
          </a:xfrm>
          <a:prstGeom prst="straightConnector1">
            <a:avLst/>
          </a:prstGeom>
          <a:noFill/>
          <a:ln w="9525" cap="flat" cmpd="sng">
            <a:solidFill>
              <a:srgbClr val="93C47D"/>
            </a:solidFill>
            <a:prstDash val="solid"/>
            <a:round/>
            <a:headEnd type="none" w="sm" len="sm"/>
            <a:tailEnd type="none" w="sm" len="sm"/>
          </a:ln>
        </p:spPr>
      </p:cxnSp>
      <p:sp>
        <p:nvSpPr>
          <p:cNvPr id="227" name="Google Shape;227;p38"/>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28" name="Google Shape;228;p3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39"/>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31" name="Google Shape;231;p39"/>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32" name="Google Shape;232;p39"/>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233" name="Google Shape;233;p39"/>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39"/>
          <p:cNvSpPr txBox="1">
            <a:spLocks noGrp="1"/>
          </p:cNvSpPr>
          <p:nvPr>
            <p:ph type="body" idx="1"/>
          </p:nvPr>
        </p:nvSpPr>
        <p:spPr>
          <a:xfrm>
            <a:off x="311700" y="1396175"/>
            <a:ext cx="3999900" cy="2935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35" name="Google Shape;235;p39"/>
          <p:cNvSpPr txBox="1">
            <a:spLocks noGrp="1"/>
          </p:cNvSpPr>
          <p:nvPr>
            <p:ph type="body" idx="2"/>
          </p:nvPr>
        </p:nvSpPr>
        <p:spPr>
          <a:xfrm>
            <a:off x="4832400" y="1396075"/>
            <a:ext cx="3999900" cy="2935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36" name="Google Shape;236;p3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3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39"/>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40"/>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241" name="Google Shape;241;p40"/>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4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243" name="Google Shape;243;p40"/>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40"/>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21"/>
        <p:cNvGrpSpPr/>
        <p:nvPr/>
      </p:nvGrpSpPr>
      <p:grpSpPr>
        <a:xfrm>
          <a:off x="0" y="0"/>
          <a:ext cx="0" cy="0"/>
          <a:chOff x="0" y="0"/>
          <a:chExt cx="0" cy="0"/>
        </a:xfrm>
      </p:grpSpPr>
      <p:sp>
        <p:nvSpPr>
          <p:cNvPr id="22" name="Google Shape;22;p1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 name="Google Shape;23;p1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4" name="Google Shape;24;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5" name="Google Shape;25;p14"/>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26" name="Google Shape;26;p14"/>
          <p:cNvCxnSpPr/>
          <p:nvPr/>
        </p:nvCxnSpPr>
        <p:spPr>
          <a:xfrm>
            <a:off x="0" y="4561600"/>
            <a:ext cx="5392200" cy="0"/>
          </a:xfrm>
          <a:prstGeom prst="straightConnector1">
            <a:avLst/>
          </a:prstGeom>
          <a:noFill/>
          <a:ln w="9525" cap="flat" cmpd="sng">
            <a:solidFill>
              <a:schemeClr val="accent1"/>
            </a:solidFill>
            <a:prstDash val="solid"/>
            <a:round/>
            <a:headEnd type="none" w="sm" len="sm"/>
            <a:tailEnd type="none" w="sm" len="sm"/>
          </a:ln>
        </p:spPr>
      </p:cxnSp>
      <p:sp>
        <p:nvSpPr>
          <p:cNvPr id="27" name="Google Shape;27;p14"/>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8" name="Google Shape;28;p14"/>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14"/>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41"/>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247" name="Google Shape;247;p41"/>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4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42"/>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51" name="Google Shape;251;p42"/>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252" name="Google Shape;252;p4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42"/>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42"/>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55" name="Google Shape;255;p42"/>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43"/>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58" name="Google Shape;258;p43"/>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259" name="Google Shape;259;p4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43"/>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61" name="Google Shape;261;p43"/>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44"/>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264" name="Google Shape;264;p44"/>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65" name="Google Shape;265;p44"/>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4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8" name="Google Shape;268;p45"/>
          <p:cNvCxnSpPr/>
          <p:nvPr/>
        </p:nvCxnSpPr>
        <p:spPr>
          <a:xfrm>
            <a:off x="0" y="4561600"/>
            <a:ext cx="5392200" cy="0"/>
          </a:xfrm>
          <a:prstGeom prst="straightConnector1">
            <a:avLst/>
          </a:prstGeom>
          <a:noFill/>
          <a:ln w="9525" cap="flat" cmpd="sng">
            <a:solidFill>
              <a:srgbClr val="E69138"/>
            </a:solidFill>
            <a:prstDash val="solid"/>
            <a:round/>
            <a:headEnd type="none" w="sm" len="sm"/>
            <a:tailEnd type="none" w="sm" len="sm"/>
          </a:ln>
        </p:spPr>
      </p:cxnSp>
      <p:sp>
        <p:nvSpPr>
          <p:cNvPr id="269" name="Google Shape;269;p45"/>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45"/>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71" name="Google Shape;271;p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45"/>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45"/>
          <p:cNvPicPr preferRelativeResize="0"/>
          <p:nvPr/>
        </p:nvPicPr>
        <p:blipFill rotWithShape="1">
          <a:blip r:embed="rId3">
            <a:alphaModFix/>
          </a:blip>
          <a:srcRect/>
          <a:stretch/>
        </p:blipFill>
        <p:spPr>
          <a:xfrm>
            <a:off x="4524250" y="4676400"/>
            <a:ext cx="867951" cy="369000"/>
          </a:xfrm>
          <a:prstGeom prst="rect">
            <a:avLst/>
          </a:prstGeom>
          <a:noFill/>
          <a:ln>
            <a:noFill/>
          </a:ln>
        </p:spPr>
      </p:pic>
      <p:sp>
        <p:nvSpPr>
          <p:cNvPr id="274" name="Google Shape;274;p4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46"/>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77" name="Google Shape;277;p4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46"/>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4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80" name="Google Shape;280;p46"/>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81" name="Google Shape;281;p46"/>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82" name="Google Shape;282;p46"/>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47"/>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85" name="Google Shape;285;p4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47"/>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4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88" name="Google Shape;288;p47"/>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89" name="Google Shape;289;p47"/>
          <p:cNvSpPr txBox="1">
            <a:spLocks noGrp="1"/>
          </p:cNvSpPr>
          <p:nvPr>
            <p:ph type="body" idx="1"/>
          </p:nvPr>
        </p:nvSpPr>
        <p:spPr>
          <a:xfrm>
            <a:off x="311700" y="1387200"/>
            <a:ext cx="3999900" cy="2944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90" name="Google Shape;290;p47"/>
          <p:cNvSpPr txBox="1">
            <a:spLocks noGrp="1"/>
          </p:cNvSpPr>
          <p:nvPr>
            <p:ph type="body" idx="2"/>
          </p:nvPr>
        </p:nvSpPr>
        <p:spPr>
          <a:xfrm>
            <a:off x="4832400" y="1387075"/>
            <a:ext cx="3999900" cy="2944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91" name="Google Shape;291;p47"/>
          <p:cNvSpPr txBox="1">
            <a:spLocks noGrp="1"/>
          </p:cNvSpPr>
          <p:nvPr>
            <p:ph type="title" idx="3"/>
          </p:nvPr>
        </p:nvSpPr>
        <p:spPr>
          <a:xfrm>
            <a:off x="329300" y="1047150"/>
            <a:ext cx="3982200" cy="369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4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4">
    <p:spTree>
      <p:nvGrpSpPr>
        <p:cNvPr id="1" name="Shape 293"/>
        <p:cNvGrpSpPr/>
        <p:nvPr/>
      </p:nvGrpSpPr>
      <p:grpSpPr>
        <a:xfrm>
          <a:off x="0" y="0"/>
          <a:ext cx="0" cy="0"/>
          <a:chOff x="0" y="0"/>
          <a:chExt cx="0" cy="0"/>
        </a:xfrm>
      </p:grpSpPr>
      <p:pic>
        <p:nvPicPr>
          <p:cNvPr id="294" name="Google Shape;294;g22951e4e13e_0_32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95" name="Google Shape;295;g22951e4e13e_0_32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96" name="Google Shape;296;g22951e4e13e_0_32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97" name="Google Shape;297;g22951e4e13e_0_3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98" name="Google Shape;298;g22951e4e13e_0_32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99" name="Google Shape;299;g22951e4e13e_0_32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5">
    <p:spTree>
      <p:nvGrpSpPr>
        <p:cNvPr id="1" name="Shape 300"/>
        <p:cNvGrpSpPr/>
        <p:nvPr/>
      </p:nvGrpSpPr>
      <p:grpSpPr>
        <a:xfrm>
          <a:off x="0" y="0"/>
          <a:ext cx="0" cy="0"/>
          <a:chOff x="0" y="0"/>
          <a:chExt cx="0" cy="0"/>
        </a:xfrm>
      </p:grpSpPr>
      <p:pic>
        <p:nvPicPr>
          <p:cNvPr id="301" name="Google Shape;301;g25ed301c51a_0_29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2" name="Google Shape;302;g25ed301c51a_0_29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03" name="Google Shape;303;g25ed301c51a_0_29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04" name="Google Shape;304;g25ed301c51a_0_29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05" name="Google Shape;305;g25ed301c51a_0_29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06" name="Google Shape;306;g25ed301c51a_0_29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6">
    <p:spTree>
      <p:nvGrpSpPr>
        <p:cNvPr id="1" name="Shape 307"/>
        <p:cNvGrpSpPr/>
        <p:nvPr/>
      </p:nvGrpSpPr>
      <p:grpSpPr>
        <a:xfrm>
          <a:off x="0" y="0"/>
          <a:ext cx="0" cy="0"/>
          <a:chOff x="0" y="0"/>
          <a:chExt cx="0" cy="0"/>
        </a:xfrm>
      </p:grpSpPr>
      <p:pic>
        <p:nvPicPr>
          <p:cNvPr id="308" name="Google Shape;308;g27d9cc184bf_0_30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9" name="Google Shape;309;g27d9cc184bf_0_30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0" name="Google Shape;310;g27d9cc184bf_0_30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11" name="Google Shape;311;g27d9cc184bf_0_30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12" name="Google Shape;312;g27d9cc184bf_0_30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13" name="Google Shape;313;g27d9cc184bf_0_30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30"/>
        <p:cNvGrpSpPr/>
        <p:nvPr/>
      </p:nvGrpSpPr>
      <p:grpSpPr>
        <a:xfrm>
          <a:off x="0" y="0"/>
          <a:ext cx="0" cy="0"/>
          <a:chOff x="0" y="0"/>
          <a:chExt cx="0" cy="0"/>
        </a:xfrm>
      </p:grpSpPr>
      <p:sp>
        <p:nvSpPr>
          <p:cNvPr id="31" name="Google Shape;3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15"/>
          <p:cNvPicPr preferRelativeResize="0"/>
          <p:nvPr/>
        </p:nvPicPr>
        <p:blipFill rotWithShape="1">
          <a:blip r:embed="rId2">
            <a:alphaModFix/>
          </a:blip>
          <a:srcRect/>
          <a:stretch/>
        </p:blipFill>
        <p:spPr>
          <a:xfrm>
            <a:off x="-12" y="-11537"/>
            <a:ext cx="9144024" cy="5166574"/>
          </a:xfrm>
          <a:prstGeom prst="rect">
            <a:avLst/>
          </a:prstGeom>
          <a:noFill/>
          <a:ln>
            <a:noFill/>
          </a:ln>
        </p:spPr>
      </p:pic>
      <p:sp>
        <p:nvSpPr>
          <p:cNvPr id="33" name="Google Shape;33;p15"/>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320"/>
        <p:cNvGrpSpPr/>
        <p:nvPr/>
      </p:nvGrpSpPr>
      <p:grpSpPr>
        <a:xfrm>
          <a:off x="0" y="0"/>
          <a:ext cx="0" cy="0"/>
          <a:chOff x="0" y="0"/>
          <a:chExt cx="0" cy="0"/>
        </a:xfrm>
      </p:grpSpPr>
      <p:sp>
        <p:nvSpPr>
          <p:cNvPr id="321" name="Google Shape;321;g22951e4e13e_0_6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22" name="Google Shape;322;g22951e4e13e_0_632"/>
          <p:cNvPicPr preferRelativeResize="0"/>
          <p:nvPr/>
        </p:nvPicPr>
        <p:blipFill rotWithShape="1">
          <a:blip r:embed="rId2">
            <a:alphaModFix/>
          </a:blip>
          <a:srcRect/>
          <a:stretch/>
        </p:blipFill>
        <p:spPr>
          <a:xfrm>
            <a:off x="-12" y="-11537"/>
            <a:ext cx="9144024" cy="5166574"/>
          </a:xfrm>
          <a:prstGeom prst="rect">
            <a:avLst/>
          </a:prstGeom>
          <a:noFill/>
          <a:ln>
            <a:noFill/>
          </a:ln>
        </p:spPr>
      </p:pic>
      <p:cxnSp>
        <p:nvCxnSpPr>
          <p:cNvPr id="323" name="Google Shape;323;g22951e4e13e_0_632"/>
          <p:cNvCxnSpPr/>
          <p:nvPr/>
        </p:nvCxnSpPr>
        <p:spPr>
          <a:xfrm>
            <a:off x="301350" y="2758925"/>
            <a:ext cx="8541300" cy="0"/>
          </a:xfrm>
          <a:prstGeom prst="straightConnector1">
            <a:avLst/>
          </a:prstGeom>
          <a:noFill/>
          <a:ln w="9525" cap="flat" cmpd="sng">
            <a:solidFill>
              <a:schemeClr val="lt1"/>
            </a:solidFill>
            <a:prstDash val="solid"/>
            <a:round/>
            <a:headEnd type="none" w="sm" len="sm"/>
            <a:tailEnd type="none" w="sm" len="sm"/>
          </a:ln>
        </p:spPr>
      </p:cxnSp>
      <p:sp>
        <p:nvSpPr>
          <p:cNvPr id="324" name="Google Shape;324;g22951e4e13e_0_632"/>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5" name="Google Shape;325;g22951e4e13e_0_6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5200"/>
              <a:buChar char="○"/>
              <a:defRPr sz="5200"/>
            </a:lvl2pPr>
            <a:lvl3pPr lvl="2" algn="ctr" rtl="0">
              <a:lnSpc>
                <a:spcPct val="100000"/>
              </a:lnSpc>
              <a:spcBef>
                <a:spcPts val="0"/>
              </a:spcBef>
              <a:spcAft>
                <a:spcPts val="0"/>
              </a:spcAft>
              <a:buSzPts val="5200"/>
              <a:buChar char="■"/>
              <a:defRPr sz="5200"/>
            </a:lvl3pPr>
            <a:lvl4pPr lvl="3" algn="ctr" rtl="0">
              <a:lnSpc>
                <a:spcPct val="100000"/>
              </a:lnSpc>
              <a:spcBef>
                <a:spcPts val="0"/>
              </a:spcBef>
              <a:spcAft>
                <a:spcPts val="0"/>
              </a:spcAft>
              <a:buSzPts val="5200"/>
              <a:buChar char="●"/>
              <a:defRPr sz="5200"/>
            </a:lvl4pPr>
            <a:lvl5pPr lvl="4" algn="ctr" rtl="0">
              <a:lnSpc>
                <a:spcPct val="100000"/>
              </a:lnSpc>
              <a:spcBef>
                <a:spcPts val="0"/>
              </a:spcBef>
              <a:spcAft>
                <a:spcPts val="0"/>
              </a:spcAft>
              <a:buSzPts val="5200"/>
              <a:buChar char="○"/>
              <a:defRPr sz="5200"/>
            </a:lvl5pPr>
            <a:lvl6pPr lvl="5" algn="ctr" rtl="0">
              <a:lnSpc>
                <a:spcPct val="100000"/>
              </a:lnSpc>
              <a:spcBef>
                <a:spcPts val="0"/>
              </a:spcBef>
              <a:spcAft>
                <a:spcPts val="0"/>
              </a:spcAft>
              <a:buSzPts val="5200"/>
              <a:buChar char="■"/>
              <a:defRPr sz="5200"/>
            </a:lvl6pPr>
            <a:lvl7pPr lvl="6" algn="ctr" rtl="0">
              <a:lnSpc>
                <a:spcPct val="100000"/>
              </a:lnSpc>
              <a:spcBef>
                <a:spcPts val="0"/>
              </a:spcBef>
              <a:spcAft>
                <a:spcPts val="0"/>
              </a:spcAft>
              <a:buSzPts val="5200"/>
              <a:buChar char="●"/>
              <a:defRPr sz="5200"/>
            </a:lvl7pPr>
            <a:lvl8pPr lvl="7" algn="ctr" rtl="0">
              <a:lnSpc>
                <a:spcPct val="100000"/>
              </a:lnSpc>
              <a:spcBef>
                <a:spcPts val="0"/>
              </a:spcBef>
              <a:spcAft>
                <a:spcPts val="0"/>
              </a:spcAft>
              <a:buSzPts val="5200"/>
              <a:buChar char="○"/>
              <a:defRPr sz="5200"/>
            </a:lvl8pPr>
            <a:lvl9pPr lvl="8" algn="ctr" rtl="0">
              <a:lnSpc>
                <a:spcPct val="100000"/>
              </a:lnSpc>
              <a:spcBef>
                <a:spcPts val="0"/>
              </a:spcBef>
              <a:spcAft>
                <a:spcPts val="0"/>
              </a:spcAft>
              <a:buSzPts val="5200"/>
              <a:buChar char="■"/>
              <a:defRPr sz="52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26"/>
        <p:cNvGrpSpPr/>
        <p:nvPr/>
      </p:nvGrpSpPr>
      <p:grpSpPr>
        <a:xfrm>
          <a:off x="0" y="0"/>
          <a:ext cx="0" cy="0"/>
          <a:chOff x="0" y="0"/>
          <a:chExt cx="0" cy="0"/>
        </a:xfrm>
      </p:grpSpPr>
      <p:pic>
        <p:nvPicPr>
          <p:cNvPr id="327" name="Google Shape;327;g22951e4e13e_0_638"/>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328" name="Google Shape;328;g22951e4e13e_0_63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29" name="Google Shape;329;g22951e4e13e_0_638"/>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330"/>
        <p:cNvGrpSpPr/>
        <p:nvPr/>
      </p:nvGrpSpPr>
      <p:grpSpPr>
        <a:xfrm>
          <a:off x="0" y="0"/>
          <a:ext cx="0" cy="0"/>
          <a:chOff x="0" y="0"/>
          <a:chExt cx="0" cy="0"/>
        </a:xfrm>
      </p:grpSpPr>
      <p:sp>
        <p:nvSpPr>
          <p:cNvPr id="331" name="Google Shape;331;g22951e4e13e_0_642"/>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2" name="Google Shape;332;g22951e4e13e_0_64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33" name="Google Shape;333;g22951e4e13e_0_64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34" name="Google Shape;334;g22951e4e13e_0_642"/>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335" name="Google Shape;335;g22951e4e13e_0_642"/>
          <p:cNvCxnSpPr/>
          <p:nvPr/>
        </p:nvCxnSpPr>
        <p:spPr>
          <a:xfrm>
            <a:off x="0" y="4561600"/>
            <a:ext cx="5392200" cy="0"/>
          </a:xfrm>
          <a:prstGeom prst="straightConnector1">
            <a:avLst/>
          </a:prstGeom>
          <a:noFill/>
          <a:ln w="9525" cap="flat" cmpd="sng">
            <a:solidFill>
              <a:schemeClr val="accent1"/>
            </a:solidFill>
            <a:prstDash val="solid"/>
            <a:round/>
            <a:headEnd type="none" w="sm" len="sm"/>
            <a:tailEnd type="none" w="sm" len="sm"/>
          </a:ln>
        </p:spPr>
      </p:cxnSp>
      <p:sp>
        <p:nvSpPr>
          <p:cNvPr id="336" name="Google Shape;336;g22951e4e13e_0_642"/>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337" name="Google Shape;337;g22951e4e13e_0_642"/>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38" name="Google Shape;338;g22951e4e13e_0_642"/>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39"/>
        <p:cNvGrpSpPr/>
        <p:nvPr/>
      </p:nvGrpSpPr>
      <p:grpSpPr>
        <a:xfrm>
          <a:off x="0" y="0"/>
          <a:ext cx="0" cy="0"/>
          <a:chOff x="0" y="0"/>
          <a:chExt cx="0" cy="0"/>
        </a:xfrm>
      </p:grpSpPr>
      <p:pic>
        <p:nvPicPr>
          <p:cNvPr id="340" name="Google Shape;340;g22951e4e13e_0_65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41" name="Google Shape;341;g22951e4e13e_0_65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42" name="Google Shape;342;g22951e4e13e_0_651"/>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343" name="Google Shape;343;g22951e4e13e_0_651"/>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44" name="Google Shape;344;g22951e4e13e_0_651"/>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45" name="Google Shape;345;g22951e4e13e_0_651"/>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346"/>
        <p:cNvGrpSpPr/>
        <p:nvPr/>
      </p:nvGrpSpPr>
      <p:grpSpPr>
        <a:xfrm>
          <a:off x="0" y="0"/>
          <a:ext cx="0" cy="0"/>
          <a:chOff x="0" y="0"/>
          <a:chExt cx="0" cy="0"/>
        </a:xfrm>
      </p:grpSpPr>
      <p:sp>
        <p:nvSpPr>
          <p:cNvPr id="347" name="Google Shape;347;g22951e4e13e_0_6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48" name="Google Shape;348;g22951e4e13e_0_658"/>
          <p:cNvPicPr preferRelativeResize="0"/>
          <p:nvPr/>
        </p:nvPicPr>
        <p:blipFill rotWithShape="1">
          <a:blip r:embed="rId2">
            <a:alphaModFix/>
          </a:blip>
          <a:srcRect/>
          <a:stretch/>
        </p:blipFill>
        <p:spPr>
          <a:xfrm>
            <a:off x="-12" y="-11537"/>
            <a:ext cx="9144024" cy="5166574"/>
          </a:xfrm>
          <a:prstGeom prst="rect">
            <a:avLst/>
          </a:prstGeom>
          <a:noFill/>
          <a:ln>
            <a:noFill/>
          </a:ln>
        </p:spPr>
      </p:pic>
      <p:sp>
        <p:nvSpPr>
          <p:cNvPr id="349" name="Google Shape;349;g22951e4e13e_0_658"/>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350"/>
        <p:cNvGrpSpPr/>
        <p:nvPr/>
      </p:nvGrpSpPr>
      <p:grpSpPr>
        <a:xfrm>
          <a:off x="0" y="0"/>
          <a:ext cx="0" cy="0"/>
          <a:chOff x="0" y="0"/>
          <a:chExt cx="0" cy="0"/>
        </a:xfrm>
      </p:grpSpPr>
      <p:pic>
        <p:nvPicPr>
          <p:cNvPr id="351" name="Google Shape;351;g22951e4e13e_0_66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52" name="Google Shape;352;g22951e4e13e_0_662"/>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53" name="Google Shape;353;g22951e4e13e_0_662"/>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354" name="Google Shape;354;g22951e4e13e_0_66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55" name="Google Shape;355;g22951e4e13e_0_66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56" name="Google Shape;356;g22951e4e13e_0_66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7" name="Google Shape;357;g22951e4e13e_0_662"/>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58"/>
        <p:cNvGrpSpPr/>
        <p:nvPr/>
      </p:nvGrpSpPr>
      <p:grpSpPr>
        <a:xfrm>
          <a:off x="0" y="0"/>
          <a:ext cx="0" cy="0"/>
          <a:chOff x="0" y="0"/>
          <a:chExt cx="0" cy="0"/>
        </a:xfrm>
      </p:grpSpPr>
      <p:pic>
        <p:nvPicPr>
          <p:cNvPr id="359" name="Google Shape;359;g22951e4e13e_0_67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60" name="Google Shape;360;g22951e4e13e_0_67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61" name="Google Shape;361;g22951e4e13e_0_670"/>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62" name="Google Shape;362;g22951e4e13e_0_670"/>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63" name="Google Shape;363;g22951e4e13e_0_670"/>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364" name="Google Shape;364;g22951e4e13e_0_670"/>
          <p:cNvPicPr preferRelativeResize="0"/>
          <p:nvPr/>
        </p:nvPicPr>
        <p:blipFill rotWithShape="1">
          <a:blip r:embed="rId4">
            <a:alphaModFix/>
          </a:blip>
          <a:srcRect/>
          <a:stretch/>
        </p:blipFill>
        <p:spPr>
          <a:xfrm>
            <a:off x="461400" y="2561763"/>
            <a:ext cx="410276" cy="410276"/>
          </a:xfrm>
          <a:prstGeom prst="rect">
            <a:avLst/>
          </a:prstGeom>
          <a:noFill/>
          <a:ln>
            <a:noFill/>
          </a:ln>
        </p:spPr>
      </p:pic>
      <p:pic>
        <p:nvPicPr>
          <p:cNvPr id="365" name="Google Shape;365;g22951e4e13e_0_670"/>
          <p:cNvPicPr preferRelativeResize="0"/>
          <p:nvPr/>
        </p:nvPicPr>
        <p:blipFill rotWithShape="1">
          <a:blip r:embed="rId4">
            <a:alphaModFix/>
          </a:blip>
          <a:srcRect/>
          <a:stretch/>
        </p:blipFill>
        <p:spPr>
          <a:xfrm>
            <a:off x="461400" y="1996288"/>
            <a:ext cx="410276" cy="410276"/>
          </a:xfrm>
          <a:prstGeom prst="rect">
            <a:avLst/>
          </a:prstGeom>
          <a:noFill/>
          <a:ln>
            <a:noFill/>
          </a:ln>
        </p:spPr>
      </p:pic>
      <p:sp>
        <p:nvSpPr>
          <p:cNvPr id="366" name="Google Shape;366;g22951e4e13e_0_670"/>
          <p:cNvSpPr txBox="1">
            <a:spLocks noGrp="1"/>
          </p:cNvSpPr>
          <p:nvPr>
            <p:ph type="title" idx="2"/>
          </p:nvPr>
        </p:nvSpPr>
        <p:spPr>
          <a:xfrm>
            <a:off x="461400" y="1143000"/>
            <a:ext cx="7685400" cy="32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367" name="Google Shape;367;g22951e4e13e_0_670"/>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68" name="Google Shape;368;g22951e4e13e_0_670"/>
          <p:cNvSpPr txBox="1">
            <a:spLocks noGrp="1"/>
          </p:cNvSpPr>
          <p:nvPr>
            <p:ph type="subTitle" idx="3"/>
          </p:nvPr>
        </p:nvSpPr>
        <p:spPr>
          <a:xfrm>
            <a:off x="1005250" y="2605500"/>
            <a:ext cx="5891400" cy="3228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pic>
        <p:nvPicPr>
          <p:cNvPr id="369" name="Google Shape;369;g22951e4e13e_0_670"/>
          <p:cNvPicPr preferRelativeResize="0"/>
          <p:nvPr/>
        </p:nvPicPr>
        <p:blipFill rotWithShape="1">
          <a:blip r:embed="rId4">
            <a:alphaModFix/>
          </a:blip>
          <a:srcRect/>
          <a:stretch/>
        </p:blipFill>
        <p:spPr>
          <a:xfrm>
            <a:off x="465600" y="3127238"/>
            <a:ext cx="410276" cy="410276"/>
          </a:xfrm>
          <a:prstGeom prst="rect">
            <a:avLst/>
          </a:prstGeom>
          <a:noFill/>
          <a:ln>
            <a:noFill/>
          </a:ln>
        </p:spPr>
      </p:pic>
      <p:sp>
        <p:nvSpPr>
          <p:cNvPr id="370" name="Google Shape;370;g22951e4e13e_0_670"/>
          <p:cNvSpPr txBox="1">
            <a:spLocks noGrp="1"/>
          </p:cNvSpPr>
          <p:nvPr>
            <p:ph type="subTitle" idx="4"/>
          </p:nvPr>
        </p:nvSpPr>
        <p:spPr>
          <a:xfrm>
            <a:off x="1009450" y="3170975"/>
            <a:ext cx="5891400" cy="3228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371"/>
        <p:cNvGrpSpPr/>
        <p:nvPr/>
      </p:nvGrpSpPr>
      <p:grpSpPr>
        <a:xfrm>
          <a:off x="0" y="0"/>
          <a:ext cx="0" cy="0"/>
          <a:chOff x="0" y="0"/>
          <a:chExt cx="0" cy="0"/>
        </a:xfrm>
      </p:grpSpPr>
      <p:pic>
        <p:nvPicPr>
          <p:cNvPr id="372" name="Google Shape;372;g22951e4e13e_0_68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73" name="Google Shape;373;g22951e4e13e_0_68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74" name="Google Shape;374;g22951e4e13e_0_683"/>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75" name="Google Shape;375;g22951e4e13e_0_683"/>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76" name="Google Shape;376;g22951e4e13e_0_683"/>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377" name="Google Shape;377;g22951e4e13e_0_683"/>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378" name="Google Shape;378;g22951e4e13e_0_683"/>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379" name="Google Shape;379;g22951e4e13e_0_683"/>
          <p:cNvSpPr txBox="1">
            <a:spLocks noGrp="1"/>
          </p:cNvSpPr>
          <p:nvPr>
            <p:ph type="title" idx="2"/>
          </p:nvPr>
        </p:nvSpPr>
        <p:spPr>
          <a:xfrm>
            <a:off x="461400" y="1143000"/>
            <a:ext cx="7685400" cy="32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380" name="Google Shape;380;g22951e4e13e_0_683"/>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381" name="Google Shape;381;g22951e4e13e_0_683"/>
          <p:cNvSpPr txBox="1">
            <a:spLocks noGrp="1"/>
          </p:cNvSpPr>
          <p:nvPr>
            <p:ph type="subTitle" idx="3"/>
          </p:nvPr>
        </p:nvSpPr>
        <p:spPr>
          <a:xfrm>
            <a:off x="1005250" y="2605500"/>
            <a:ext cx="5891400" cy="3228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pic>
        <p:nvPicPr>
          <p:cNvPr id="382" name="Google Shape;382;g22951e4e13e_0_683"/>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383" name="Google Shape;383;g22951e4e13e_0_683"/>
          <p:cNvSpPr txBox="1">
            <a:spLocks noGrp="1"/>
          </p:cNvSpPr>
          <p:nvPr>
            <p:ph type="subTitle" idx="4"/>
          </p:nvPr>
        </p:nvSpPr>
        <p:spPr>
          <a:xfrm>
            <a:off x="1009450" y="3170975"/>
            <a:ext cx="5891400" cy="3228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84"/>
        <p:cNvGrpSpPr/>
        <p:nvPr/>
      </p:nvGrpSpPr>
      <p:grpSpPr>
        <a:xfrm>
          <a:off x="0" y="0"/>
          <a:ext cx="0" cy="0"/>
          <a:chOff x="0" y="0"/>
          <a:chExt cx="0" cy="0"/>
        </a:xfrm>
      </p:grpSpPr>
      <p:pic>
        <p:nvPicPr>
          <p:cNvPr id="385" name="Google Shape;385;g22951e4e13e_0_69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86" name="Google Shape;386;g22951e4e13e_0_69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87" name="Google Shape;387;g22951e4e13e_0_69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88" name="Google Shape;388;g22951e4e13e_0_69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89" name="Google Shape;389;g22951e4e13e_0_696"/>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390"/>
        <p:cNvGrpSpPr/>
        <p:nvPr/>
      </p:nvGrpSpPr>
      <p:grpSpPr>
        <a:xfrm>
          <a:off x="0" y="0"/>
          <a:ext cx="0" cy="0"/>
          <a:chOff x="0" y="0"/>
          <a:chExt cx="0" cy="0"/>
        </a:xfrm>
      </p:grpSpPr>
      <p:pic>
        <p:nvPicPr>
          <p:cNvPr id="391" name="Google Shape;391;g22951e4e13e_0_702"/>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392" name="Google Shape;392;g22951e4e13e_0_70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93" name="Google Shape;393;g22951e4e13e_0_702"/>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94" name="Google Shape;394;g22951e4e13e_0_70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95" name="Google Shape;395;g22951e4e13e_0_702"/>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396" name="Google Shape;396;g22951e4e13e_0_702"/>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397" name="Google Shape;397;g22951e4e13e_0_702"/>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398" name="Google Shape;398;g22951e4e13e_0_702"/>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399" name="Google Shape;399;g22951e4e13e_0_702"/>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400" name="Google Shape;400;g22951e4e13e_0_702"/>
          <p:cNvSpPr txBox="1">
            <a:spLocks noGrp="1"/>
          </p:cNvSpPr>
          <p:nvPr>
            <p:ph type="subTitle" idx="1"/>
          </p:nvPr>
        </p:nvSpPr>
        <p:spPr>
          <a:xfrm>
            <a:off x="2140425" y="2029075"/>
            <a:ext cx="1459800" cy="23622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401" name="Google Shape;401;g22951e4e13e_0_702"/>
          <p:cNvSpPr txBox="1">
            <a:spLocks noGrp="1"/>
          </p:cNvSpPr>
          <p:nvPr>
            <p:ph type="subTitle" idx="2"/>
          </p:nvPr>
        </p:nvSpPr>
        <p:spPr>
          <a:xfrm>
            <a:off x="3818850" y="2029088"/>
            <a:ext cx="1459800" cy="23622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402" name="Google Shape;402;g22951e4e13e_0_702"/>
          <p:cNvSpPr txBox="1">
            <a:spLocks noGrp="1"/>
          </p:cNvSpPr>
          <p:nvPr>
            <p:ph type="subTitle" idx="3"/>
          </p:nvPr>
        </p:nvSpPr>
        <p:spPr>
          <a:xfrm>
            <a:off x="5497275" y="2029075"/>
            <a:ext cx="1459800" cy="23622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403" name="Google Shape;403;g22951e4e13e_0_702"/>
          <p:cNvSpPr txBox="1">
            <a:spLocks noGrp="1"/>
          </p:cNvSpPr>
          <p:nvPr>
            <p:ph type="subTitle" idx="4"/>
          </p:nvPr>
        </p:nvSpPr>
        <p:spPr>
          <a:xfrm>
            <a:off x="7175700" y="2029188"/>
            <a:ext cx="1459800" cy="23622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404" name="Google Shape;404;g22951e4e13e_0_702"/>
          <p:cNvSpPr txBox="1">
            <a:spLocks noGrp="1"/>
          </p:cNvSpPr>
          <p:nvPr>
            <p:ph type="title" idx="5"/>
          </p:nvPr>
        </p:nvSpPr>
        <p:spPr>
          <a:xfrm>
            <a:off x="333825" y="1340000"/>
            <a:ext cx="1383600" cy="369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800"/>
              <a:buNone/>
              <a:defRPr sz="1400">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05" name="Google Shape;405;g22951e4e13e_0_702"/>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06" name="Google Shape;406;g22951e4e13e_0_702"/>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07" name="Google Shape;407;g22951e4e13e_0_702"/>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08" name="Google Shape;408;g22951e4e13e_0_702"/>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09" name="Google Shape;409;g22951e4e13e_0_702"/>
          <p:cNvSpPr txBox="1">
            <a:spLocks noGrp="1"/>
          </p:cNvSpPr>
          <p:nvPr>
            <p:ph type="subTitle" idx="13"/>
          </p:nvPr>
        </p:nvSpPr>
        <p:spPr>
          <a:xfrm>
            <a:off x="295725" y="2029200"/>
            <a:ext cx="1459800" cy="23622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4"/>
        <p:cNvGrpSpPr/>
        <p:nvPr/>
      </p:nvGrpSpPr>
      <p:grpSpPr>
        <a:xfrm>
          <a:off x="0" y="0"/>
          <a:ext cx="0" cy="0"/>
          <a:chOff x="0" y="0"/>
          <a:chExt cx="0" cy="0"/>
        </a:xfrm>
      </p:grpSpPr>
      <p:pic>
        <p:nvPicPr>
          <p:cNvPr id="35" name="Google Shape;35;p1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6" name="Google Shape;36;p1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7" name="Google Shape;37;p16"/>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38" name="Google Shape;38;p1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9" name="Google Shape;39;p1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40" name="Google Shape;40;p1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410"/>
        <p:cNvGrpSpPr/>
        <p:nvPr/>
      </p:nvGrpSpPr>
      <p:grpSpPr>
        <a:xfrm>
          <a:off x="0" y="0"/>
          <a:ext cx="0" cy="0"/>
          <a:chOff x="0" y="0"/>
          <a:chExt cx="0" cy="0"/>
        </a:xfrm>
      </p:grpSpPr>
      <p:pic>
        <p:nvPicPr>
          <p:cNvPr id="411" name="Google Shape;411;g22951e4e13e_0_722"/>
          <p:cNvPicPr preferRelativeResize="0"/>
          <p:nvPr/>
        </p:nvPicPr>
        <p:blipFill rotWithShape="1">
          <a:blip r:embed="rId2">
            <a:alphaModFix/>
          </a:blip>
          <a:srcRect/>
          <a:stretch/>
        </p:blipFill>
        <p:spPr>
          <a:xfrm>
            <a:off x="8146725" y="4676400"/>
            <a:ext cx="867951" cy="369000"/>
          </a:xfrm>
          <a:prstGeom prst="rect">
            <a:avLst/>
          </a:prstGeom>
          <a:noFill/>
          <a:ln>
            <a:noFill/>
          </a:ln>
        </p:spPr>
      </p:pic>
      <p:sp>
        <p:nvSpPr>
          <p:cNvPr id="412" name="Google Shape;412;g22951e4e13e_0_722"/>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3" name="Google Shape;413;g22951e4e13e_0_722"/>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414" name="Google Shape;414;g22951e4e13e_0_7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15" name="Google Shape;415;g22951e4e13e_0_722"/>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416" name="Google Shape;416;g22951e4e13e_0_72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417" name="Google Shape;417;g22951e4e13e_0_722"/>
          <p:cNvSpPr txBox="1">
            <a:spLocks noGrp="1"/>
          </p:cNvSpPr>
          <p:nvPr>
            <p:ph type="subTitle" idx="1"/>
          </p:nvPr>
        </p:nvSpPr>
        <p:spPr>
          <a:xfrm>
            <a:off x="377725" y="1614818"/>
            <a:ext cx="2421300" cy="24861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8" name="Google Shape;418;g22951e4e13e_0_722"/>
          <p:cNvSpPr>
            <a:spLocks noGrp="1"/>
          </p:cNvSpPr>
          <p:nvPr>
            <p:ph type="pic" idx="2"/>
          </p:nvPr>
        </p:nvSpPr>
        <p:spPr>
          <a:xfrm>
            <a:off x="1391575" y="1204932"/>
            <a:ext cx="393600" cy="353700"/>
          </a:xfrm>
          <a:prstGeom prst="roundRect">
            <a:avLst>
              <a:gd name="adj" fmla="val 16667"/>
            </a:avLst>
          </a:prstGeom>
          <a:noFill/>
          <a:ln>
            <a:noFill/>
          </a:ln>
        </p:spPr>
      </p:sp>
      <p:sp>
        <p:nvSpPr>
          <p:cNvPr id="419" name="Google Shape;419;g22951e4e13e_0_722"/>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22951e4e13e_0_722"/>
          <p:cNvSpPr txBox="1">
            <a:spLocks noGrp="1"/>
          </p:cNvSpPr>
          <p:nvPr>
            <p:ph type="subTitle" idx="3"/>
          </p:nvPr>
        </p:nvSpPr>
        <p:spPr>
          <a:xfrm>
            <a:off x="3258425" y="1614818"/>
            <a:ext cx="2421300" cy="24861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21" name="Google Shape;421;g22951e4e13e_0_722"/>
          <p:cNvSpPr>
            <a:spLocks noGrp="1"/>
          </p:cNvSpPr>
          <p:nvPr>
            <p:ph type="pic" idx="4"/>
          </p:nvPr>
        </p:nvSpPr>
        <p:spPr>
          <a:xfrm>
            <a:off x="4272275" y="1204932"/>
            <a:ext cx="393600" cy="353700"/>
          </a:xfrm>
          <a:prstGeom prst="roundRect">
            <a:avLst>
              <a:gd name="adj" fmla="val 16667"/>
            </a:avLst>
          </a:prstGeom>
          <a:noFill/>
          <a:ln>
            <a:noFill/>
          </a:ln>
        </p:spPr>
      </p:sp>
      <p:sp>
        <p:nvSpPr>
          <p:cNvPr id="422" name="Google Shape;422;g22951e4e13e_0_722"/>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22951e4e13e_0_722"/>
          <p:cNvSpPr txBox="1">
            <a:spLocks noGrp="1"/>
          </p:cNvSpPr>
          <p:nvPr>
            <p:ph type="subTitle" idx="5"/>
          </p:nvPr>
        </p:nvSpPr>
        <p:spPr>
          <a:xfrm>
            <a:off x="6139125" y="1614818"/>
            <a:ext cx="2421300" cy="24861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24" name="Google Shape;424;g22951e4e13e_0_722"/>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425"/>
        <p:cNvGrpSpPr/>
        <p:nvPr/>
      </p:nvGrpSpPr>
      <p:grpSpPr>
        <a:xfrm>
          <a:off x="0" y="0"/>
          <a:ext cx="0" cy="0"/>
          <a:chOff x="0" y="0"/>
          <a:chExt cx="0" cy="0"/>
        </a:xfrm>
      </p:grpSpPr>
      <p:sp>
        <p:nvSpPr>
          <p:cNvPr id="426" name="Google Shape;426;g22951e4e13e_0_7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427" name="Google Shape;427;g22951e4e13e_0_73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428" name="Google Shape;428;g22951e4e13e_0_737"/>
          <p:cNvSpPr txBox="1">
            <a:spLocks noGrp="1"/>
          </p:cNvSpPr>
          <p:nvPr>
            <p:ph type="body" idx="1"/>
          </p:nvPr>
        </p:nvSpPr>
        <p:spPr>
          <a:xfrm>
            <a:off x="311700" y="1448875"/>
            <a:ext cx="3999900" cy="2882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29" name="Google Shape;429;g22951e4e13e_0_737"/>
          <p:cNvSpPr txBox="1">
            <a:spLocks noGrp="1"/>
          </p:cNvSpPr>
          <p:nvPr>
            <p:ph type="body" idx="2"/>
          </p:nvPr>
        </p:nvSpPr>
        <p:spPr>
          <a:xfrm>
            <a:off x="4832400" y="1448875"/>
            <a:ext cx="3999900" cy="2882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30" name="Google Shape;430;g22951e4e13e_0_7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31" name="Google Shape;431;g22951e4e13e_0_737"/>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32" name="Google Shape;432;g22951e4e13e_0_73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33" name="Google Shape;433;g22951e4e13e_0_73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434" name="Google Shape;434;g22951e4e13e_0_737"/>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35" name="Google Shape;435;g22951e4e13e_0_737"/>
          <p:cNvSpPr txBox="1">
            <a:spLocks noGrp="1"/>
          </p:cNvSpPr>
          <p:nvPr>
            <p:ph type="title" idx="5"/>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436"/>
        <p:cNvGrpSpPr/>
        <p:nvPr/>
      </p:nvGrpSpPr>
      <p:grpSpPr>
        <a:xfrm>
          <a:off x="0" y="0"/>
          <a:ext cx="0" cy="0"/>
          <a:chOff x="0" y="0"/>
          <a:chExt cx="0" cy="0"/>
        </a:xfrm>
      </p:grpSpPr>
      <p:pic>
        <p:nvPicPr>
          <p:cNvPr id="437" name="Google Shape;437;g22951e4e13e_0_74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38" name="Google Shape;438;g22951e4e13e_0_7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439" name="Google Shape;439;g22951e4e13e_0_748"/>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440" name="Google Shape;440;g22951e4e13e_0_748"/>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441" name="Google Shape;441;g22951e4e13e_0_748"/>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42" name="Google Shape;442;g22951e4e13e_0_748"/>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443"/>
        <p:cNvGrpSpPr/>
        <p:nvPr/>
      </p:nvGrpSpPr>
      <p:grpSpPr>
        <a:xfrm>
          <a:off x="0" y="0"/>
          <a:ext cx="0" cy="0"/>
          <a:chOff x="0" y="0"/>
          <a:chExt cx="0" cy="0"/>
        </a:xfrm>
      </p:grpSpPr>
      <p:pic>
        <p:nvPicPr>
          <p:cNvPr id="444" name="Google Shape;444;g22951e4e13e_0_75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45" name="Google Shape;445;g22951e4e13e_0_755"/>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446" name="Google Shape;446;g22951e4e13e_0_7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447"/>
        <p:cNvGrpSpPr/>
        <p:nvPr/>
      </p:nvGrpSpPr>
      <p:grpSpPr>
        <a:xfrm>
          <a:off x="0" y="0"/>
          <a:ext cx="0" cy="0"/>
          <a:chOff x="0" y="0"/>
          <a:chExt cx="0" cy="0"/>
        </a:xfrm>
      </p:grpSpPr>
      <p:pic>
        <p:nvPicPr>
          <p:cNvPr id="448" name="Google Shape;448;g22951e4e13e_0_759"/>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449" name="Google Shape;449;g22951e4e13e_0_75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50" name="Google Shape;450;g22951e4e13e_0_759"/>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451" name="Google Shape;451;g22951e4e13e_0_759"/>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52" name="Google Shape;452;g22951e4e13e_0_759"/>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453" name="Google Shape;453;g22951e4e13e_0_759"/>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454"/>
        <p:cNvGrpSpPr/>
        <p:nvPr/>
      </p:nvGrpSpPr>
      <p:grpSpPr>
        <a:xfrm>
          <a:off x="0" y="0"/>
          <a:ext cx="0" cy="0"/>
          <a:chOff x="0" y="0"/>
          <a:chExt cx="0" cy="0"/>
        </a:xfrm>
      </p:grpSpPr>
      <p:pic>
        <p:nvPicPr>
          <p:cNvPr id="455" name="Google Shape;455;g22951e4e13e_0_766"/>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456" name="Google Shape;456;g22951e4e13e_0_76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57" name="Google Shape;457;g22951e4e13e_0_76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58" name="Google Shape;458;g22951e4e13e_0_766"/>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459" name="Google Shape;459;g22951e4e13e_0_766"/>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460"/>
        <p:cNvGrpSpPr/>
        <p:nvPr/>
      </p:nvGrpSpPr>
      <p:grpSpPr>
        <a:xfrm>
          <a:off x="0" y="0"/>
          <a:ext cx="0" cy="0"/>
          <a:chOff x="0" y="0"/>
          <a:chExt cx="0" cy="0"/>
        </a:xfrm>
      </p:grpSpPr>
      <p:pic>
        <p:nvPicPr>
          <p:cNvPr id="461" name="Google Shape;461;g22951e4e13e_0_772"/>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462" name="Google Shape;462;g22951e4e13e_0_772"/>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463" name="Google Shape;463;g22951e4e13e_0_772"/>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464"/>
        <p:cNvGrpSpPr/>
        <p:nvPr/>
      </p:nvGrpSpPr>
      <p:grpSpPr>
        <a:xfrm>
          <a:off x="0" y="0"/>
          <a:ext cx="0" cy="0"/>
          <a:chOff x="0" y="0"/>
          <a:chExt cx="0" cy="0"/>
        </a:xfrm>
      </p:grpSpPr>
      <p:sp>
        <p:nvSpPr>
          <p:cNvPr id="465" name="Google Shape;465;g22951e4e13e_0_776"/>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6" name="Google Shape;466;g22951e4e13e_0_776"/>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467" name="Google Shape;467;g22951e4e13e_0_77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8" name="Google Shape;468;g22951e4e13e_0_776"/>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469" name="Google Shape;469;g22951e4e13e_0_776"/>
          <p:cNvCxnSpPr/>
          <p:nvPr/>
        </p:nvCxnSpPr>
        <p:spPr>
          <a:xfrm>
            <a:off x="0" y="4561600"/>
            <a:ext cx="5392200" cy="0"/>
          </a:xfrm>
          <a:prstGeom prst="straightConnector1">
            <a:avLst/>
          </a:prstGeom>
          <a:noFill/>
          <a:ln w="9525" cap="flat" cmpd="sng">
            <a:solidFill>
              <a:srgbClr val="F1C232"/>
            </a:solidFill>
            <a:prstDash val="solid"/>
            <a:round/>
            <a:headEnd type="none" w="sm" len="sm"/>
            <a:tailEnd type="none" w="sm" len="sm"/>
          </a:ln>
        </p:spPr>
      </p:cxnSp>
      <p:sp>
        <p:nvSpPr>
          <p:cNvPr id="470" name="Google Shape;470;g22951e4e13e_0_776"/>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471" name="Google Shape;471;g22951e4e13e_0_776"/>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72" name="Google Shape;472;g22951e4e13e_0_776"/>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473"/>
        <p:cNvGrpSpPr/>
        <p:nvPr/>
      </p:nvGrpSpPr>
      <p:grpSpPr>
        <a:xfrm>
          <a:off x="0" y="0"/>
          <a:ext cx="0" cy="0"/>
          <a:chOff x="0" y="0"/>
          <a:chExt cx="0" cy="0"/>
        </a:xfrm>
      </p:grpSpPr>
      <p:pic>
        <p:nvPicPr>
          <p:cNvPr id="474" name="Google Shape;474;g22951e4e13e_0_785"/>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475" name="Google Shape;475;g22951e4e13e_0_7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76" name="Google Shape;476;g22951e4e13e_0_785"/>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77" name="Google Shape;477;g22951e4e13e_0_785"/>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78" name="Google Shape;478;g22951e4e13e_0_78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79" name="Google Shape;479;g22951e4e13e_0_785"/>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80" name="Google Shape;480;g22951e4e13e_0_785"/>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81" name="Google Shape;481;g22951e4e13e_0_785"/>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482"/>
        <p:cNvGrpSpPr/>
        <p:nvPr/>
      </p:nvGrpSpPr>
      <p:grpSpPr>
        <a:xfrm>
          <a:off x="0" y="0"/>
          <a:ext cx="0" cy="0"/>
          <a:chOff x="0" y="0"/>
          <a:chExt cx="0" cy="0"/>
        </a:xfrm>
      </p:grpSpPr>
      <p:pic>
        <p:nvPicPr>
          <p:cNvPr id="483" name="Google Shape;483;g22951e4e13e_0_794"/>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484" name="Google Shape;484;g22951e4e13e_0_7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85" name="Google Shape;485;g22951e4e13e_0_794"/>
          <p:cNvSpPr txBox="1">
            <a:spLocks noGrp="1"/>
          </p:cNvSpPr>
          <p:nvPr>
            <p:ph type="body" idx="1"/>
          </p:nvPr>
        </p:nvSpPr>
        <p:spPr>
          <a:xfrm>
            <a:off x="311700" y="1409350"/>
            <a:ext cx="3999900" cy="29220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86" name="Google Shape;486;g22951e4e13e_0_794"/>
          <p:cNvSpPr txBox="1">
            <a:spLocks noGrp="1"/>
          </p:cNvSpPr>
          <p:nvPr>
            <p:ph type="body" idx="2"/>
          </p:nvPr>
        </p:nvSpPr>
        <p:spPr>
          <a:xfrm>
            <a:off x="4832400" y="1409275"/>
            <a:ext cx="3999900" cy="29220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87" name="Google Shape;487;g22951e4e13e_0_79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88" name="Google Shape;488;g22951e4e13e_0_794"/>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89" name="Google Shape;489;g22951e4e13e_0_794"/>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90" name="Google Shape;490;g22951e4e13e_0_794"/>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491" name="Google Shape;491;g22951e4e13e_0_79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92" name="Google Shape;492;g22951e4e13e_0_794"/>
          <p:cNvSpPr txBox="1">
            <a:spLocks noGrp="1"/>
          </p:cNvSpPr>
          <p:nvPr>
            <p:ph type="title" idx="5"/>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41"/>
        <p:cNvGrpSpPr/>
        <p:nvPr/>
      </p:nvGrpSpPr>
      <p:grpSpPr>
        <a:xfrm>
          <a:off x="0" y="0"/>
          <a:ext cx="0" cy="0"/>
          <a:chOff x="0" y="0"/>
          <a:chExt cx="0" cy="0"/>
        </a:xfrm>
      </p:grpSpPr>
      <p:sp>
        <p:nvSpPr>
          <p:cNvPr id="42" name="Google Shape;4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1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44" name="Google Shape;44;p17"/>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5" name="Google Shape;45;p17"/>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6" name="Google Shape;46;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7" name="Google Shape;47;p17"/>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8" name="Google Shape;48;p1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9" name="Google Shape;49;p1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493"/>
        <p:cNvGrpSpPr/>
        <p:nvPr/>
      </p:nvGrpSpPr>
      <p:grpSpPr>
        <a:xfrm>
          <a:off x="0" y="0"/>
          <a:ext cx="0" cy="0"/>
          <a:chOff x="0" y="0"/>
          <a:chExt cx="0" cy="0"/>
        </a:xfrm>
      </p:grpSpPr>
      <p:pic>
        <p:nvPicPr>
          <p:cNvPr id="494" name="Google Shape;494;g22951e4e13e_0_80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95" name="Google Shape;495;g22951e4e13e_0_80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496" name="Google Shape;496;g22951e4e13e_0_805"/>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97" name="Google Shape;497;g22951e4e13e_0_805"/>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498"/>
        <p:cNvGrpSpPr/>
        <p:nvPr/>
      </p:nvGrpSpPr>
      <p:grpSpPr>
        <a:xfrm>
          <a:off x="0" y="0"/>
          <a:ext cx="0" cy="0"/>
          <a:chOff x="0" y="0"/>
          <a:chExt cx="0" cy="0"/>
        </a:xfrm>
      </p:grpSpPr>
      <p:pic>
        <p:nvPicPr>
          <p:cNvPr id="499" name="Google Shape;499;g22951e4e13e_0_8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0" name="Google Shape;500;g22951e4e13e_0_81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501"/>
        <p:cNvGrpSpPr/>
        <p:nvPr/>
      </p:nvGrpSpPr>
      <p:grpSpPr>
        <a:xfrm>
          <a:off x="0" y="0"/>
          <a:ext cx="0" cy="0"/>
          <a:chOff x="0" y="0"/>
          <a:chExt cx="0" cy="0"/>
        </a:xfrm>
      </p:grpSpPr>
      <p:pic>
        <p:nvPicPr>
          <p:cNvPr id="502" name="Google Shape;502;g22951e4e13e_0_813"/>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503" name="Google Shape;503;g22951e4e13e_0_813"/>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504" name="Google Shape;504;g22951e4e13e_0_8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05" name="Google Shape;505;g22951e4e13e_0_813"/>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506" name="Google Shape;506;g22951e4e13e_0_813"/>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507" name="Google Shape;507;g22951e4e13e_0_813"/>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508"/>
        <p:cNvGrpSpPr/>
        <p:nvPr/>
      </p:nvGrpSpPr>
      <p:grpSpPr>
        <a:xfrm>
          <a:off x="0" y="0"/>
          <a:ext cx="0" cy="0"/>
          <a:chOff x="0" y="0"/>
          <a:chExt cx="0" cy="0"/>
        </a:xfrm>
      </p:grpSpPr>
      <p:pic>
        <p:nvPicPr>
          <p:cNvPr id="509" name="Google Shape;509;g22951e4e13e_0_820"/>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510" name="Google Shape;510;g22951e4e13e_0_8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11" name="Google Shape;511;g22951e4e13e_0_820"/>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512" name="Google Shape;512;g22951e4e13e_0_820"/>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513" name="Google Shape;513;g22951e4e13e_0_820"/>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14" name="Google Shape;514;g22951e4e13e_0_8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515"/>
        <p:cNvGrpSpPr/>
        <p:nvPr/>
      </p:nvGrpSpPr>
      <p:grpSpPr>
        <a:xfrm>
          <a:off x="0" y="0"/>
          <a:ext cx="0" cy="0"/>
          <a:chOff x="0" y="0"/>
          <a:chExt cx="0" cy="0"/>
        </a:xfrm>
      </p:grpSpPr>
      <p:sp>
        <p:nvSpPr>
          <p:cNvPr id="516" name="Google Shape;516;g22951e4e13e_0_8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17" name="Google Shape;517;g22951e4e13e_0_827"/>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518" name="Google Shape;518;g22951e4e13e_0_827"/>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519" name="Google Shape;519;g22951e4e13e_0_827"/>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520"/>
        <p:cNvGrpSpPr/>
        <p:nvPr/>
      </p:nvGrpSpPr>
      <p:grpSpPr>
        <a:xfrm>
          <a:off x="0" y="0"/>
          <a:ext cx="0" cy="0"/>
          <a:chOff x="0" y="0"/>
          <a:chExt cx="0" cy="0"/>
        </a:xfrm>
      </p:grpSpPr>
      <p:sp>
        <p:nvSpPr>
          <p:cNvPr id="521" name="Google Shape;521;g22951e4e13e_0_832"/>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2" name="Google Shape;522;g22951e4e13e_0_832"/>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523" name="Google Shape;523;g22951e4e13e_0_83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24" name="Google Shape;524;g22951e4e13e_0_8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5" name="Google Shape;525;g22951e4e13e_0_832"/>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526" name="Google Shape;526;g22951e4e13e_0_832"/>
          <p:cNvCxnSpPr/>
          <p:nvPr/>
        </p:nvCxnSpPr>
        <p:spPr>
          <a:xfrm>
            <a:off x="0" y="4561600"/>
            <a:ext cx="5392200" cy="0"/>
          </a:xfrm>
          <a:prstGeom prst="straightConnector1">
            <a:avLst/>
          </a:prstGeom>
          <a:noFill/>
          <a:ln w="9525" cap="flat" cmpd="sng">
            <a:solidFill>
              <a:srgbClr val="93C47D"/>
            </a:solidFill>
            <a:prstDash val="solid"/>
            <a:round/>
            <a:headEnd type="none" w="sm" len="sm"/>
            <a:tailEnd type="none" w="sm" len="sm"/>
          </a:ln>
        </p:spPr>
      </p:cxnSp>
      <p:sp>
        <p:nvSpPr>
          <p:cNvPr id="527" name="Google Shape;527;g22951e4e13e_0_832"/>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528" name="Google Shape;528;g22951e4e13e_0_832"/>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529"/>
        <p:cNvGrpSpPr/>
        <p:nvPr/>
      </p:nvGrpSpPr>
      <p:grpSpPr>
        <a:xfrm>
          <a:off x="0" y="0"/>
          <a:ext cx="0" cy="0"/>
          <a:chOff x="0" y="0"/>
          <a:chExt cx="0" cy="0"/>
        </a:xfrm>
      </p:grpSpPr>
      <p:pic>
        <p:nvPicPr>
          <p:cNvPr id="530" name="Google Shape;530;g22951e4e13e_0_841"/>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531" name="Google Shape;531;g22951e4e13e_0_841"/>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532" name="Google Shape;532;g22951e4e13e_0_841"/>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533" name="Google Shape;533;g22951e4e13e_0_841"/>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34" name="Google Shape;534;g22951e4e13e_0_841"/>
          <p:cNvSpPr txBox="1">
            <a:spLocks noGrp="1"/>
          </p:cNvSpPr>
          <p:nvPr>
            <p:ph type="body" idx="1"/>
          </p:nvPr>
        </p:nvSpPr>
        <p:spPr>
          <a:xfrm>
            <a:off x="311700" y="1396175"/>
            <a:ext cx="3999900" cy="29352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535" name="Google Shape;535;g22951e4e13e_0_841"/>
          <p:cNvSpPr txBox="1">
            <a:spLocks noGrp="1"/>
          </p:cNvSpPr>
          <p:nvPr>
            <p:ph type="body" idx="2"/>
          </p:nvPr>
        </p:nvSpPr>
        <p:spPr>
          <a:xfrm>
            <a:off x="4832400" y="1396075"/>
            <a:ext cx="3999900" cy="29352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536" name="Google Shape;536;g22951e4e13e_0_84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37" name="Google Shape;537;g22951e4e13e_0_841"/>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538" name="Google Shape;538;g22951e4e13e_0_841"/>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539"/>
        <p:cNvGrpSpPr/>
        <p:nvPr/>
      </p:nvGrpSpPr>
      <p:grpSpPr>
        <a:xfrm>
          <a:off x="0" y="0"/>
          <a:ext cx="0" cy="0"/>
          <a:chOff x="0" y="0"/>
          <a:chExt cx="0" cy="0"/>
        </a:xfrm>
      </p:grpSpPr>
      <p:pic>
        <p:nvPicPr>
          <p:cNvPr id="540" name="Google Shape;540;g22951e4e13e_0_851"/>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541" name="Google Shape;541;g22951e4e13e_0_851"/>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42" name="Google Shape;542;g22951e4e13e_0_851"/>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543" name="Google Shape;543;g22951e4e13e_0_851"/>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544" name="Google Shape;544;g22951e4e13e_0_851"/>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545"/>
        <p:cNvGrpSpPr/>
        <p:nvPr/>
      </p:nvGrpSpPr>
      <p:grpSpPr>
        <a:xfrm>
          <a:off x="0" y="0"/>
          <a:ext cx="0" cy="0"/>
          <a:chOff x="0" y="0"/>
          <a:chExt cx="0" cy="0"/>
        </a:xfrm>
      </p:grpSpPr>
      <p:pic>
        <p:nvPicPr>
          <p:cNvPr id="546" name="Google Shape;546;g22951e4e13e_0_857"/>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547" name="Google Shape;547;g22951e4e13e_0_85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48" name="Google Shape;548;g22951e4e13e_0_85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549"/>
        <p:cNvGrpSpPr/>
        <p:nvPr/>
      </p:nvGrpSpPr>
      <p:grpSpPr>
        <a:xfrm>
          <a:off x="0" y="0"/>
          <a:ext cx="0" cy="0"/>
          <a:chOff x="0" y="0"/>
          <a:chExt cx="0" cy="0"/>
        </a:xfrm>
      </p:grpSpPr>
      <p:pic>
        <p:nvPicPr>
          <p:cNvPr id="550" name="Google Shape;550;g22951e4e13e_0_861"/>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551" name="Google Shape;551;g22951e4e13e_0_861"/>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552" name="Google Shape;552;g22951e4e13e_0_86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53" name="Google Shape;553;g22951e4e13e_0_861"/>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554" name="Google Shape;554;g22951e4e13e_0_861"/>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555" name="Google Shape;555;g22951e4e13e_0_861"/>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50"/>
        <p:cNvGrpSpPr/>
        <p:nvPr/>
      </p:nvGrpSpPr>
      <p:grpSpPr>
        <a:xfrm>
          <a:off x="0" y="0"/>
          <a:ext cx="0" cy="0"/>
          <a:chOff x="0" y="0"/>
          <a:chExt cx="0" cy="0"/>
        </a:xfrm>
      </p:grpSpPr>
      <p:pic>
        <p:nvPicPr>
          <p:cNvPr id="51" name="Google Shape;51;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52" name="Google Shape;52;p18"/>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3" name="Google Shape;53;p1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54" name="Google Shape;54;p1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55" name="Google Shape;55;p1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56" name="Google Shape;56;p1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7" name="Google Shape;57;p18"/>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556"/>
        <p:cNvGrpSpPr/>
        <p:nvPr/>
      </p:nvGrpSpPr>
      <p:grpSpPr>
        <a:xfrm>
          <a:off x="0" y="0"/>
          <a:ext cx="0" cy="0"/>
          <a:chOff x="0" y="0"/>
          <a:chExt cx="0" cy="0"/>
        </a:xfrm>
      </p:grpSpPr>
      <p:pic>
        <p:nvPicPr>
          <p:cNvPr id="557" name="Google Shape;557;g22951e4e13e_0_868"/>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558" name="Google Shape;558;g22951e4e13e_0_868"/>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559" name="Google Shape;559;g22951e4e13e_0_86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560" name="Google Shape;560;g22951e4e13e_0_868"/>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561" name="Google Shape;561;g22951e4e13e_0_868"/>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562"/>
        <p:cNvGrpSpPr/>
        <p:nvPr/>
      </p:nvGrpSpPr>
      <p:grpSpPr>
        <a:xfrm>
          <a:off x="0" y="0"/>
          <a:ext cx="0" cy="0"/>
          <a:chOff x="0" y="0"/>
          <a:chExt cx="0" cy="0"/>
        </a:xfrm>
      </p:grpSpPr>
      <p:pic>
        <p:nvPicPr>
          <p:cNvPr id="563" name="Google Shape;563;g22951e4e13e_0_874"/>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564" name="Google Shape;564;g22951e4e13e_0_874"/>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565" name="Google Shape;565;g22951e4e13e_0_874"/>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566"/>
        <p:cNvGrpSpPr/>
        <p:nvPr/>
      </p:nvGrpSpPr>
      <p:grpSpPr>
        <a:xfrm>
          <a:off x="0" y="0"/>
          <a:ext cx="0" cy="0"/>
          <a:chOff x="0" y="0"/>
          <a:chExt cx="0" cy="0"/>
        </a:xfrm>
      </p:grpSpPr>
      <p:sp>
        <p:nvSpPr>
          <p:cNvPr id="567" name="Google Shape;567;g22951e4e13e_0_87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68" name="Google Shape;568;g22951e4e13e_0_878"/>
          <p:cNvCxnSpPr/>
          <p:nvPr/>
        </p:nvCxnSpPr>
        <p:spPr>
          <a:xfrm>
            <a:off x="0" y="4561600"/>
            <a:ext cx="5392200" cy="0"/>
          </a:xfrm>
          <a:prstGeom prst="straightConnector1">
            <a:avLst/>
          </a:prstGeom>
          <a:noFill/>
          <a:ln w="9525" cap="flat" cmpd="sng">
            <a:solidFill>
              <a:srgbClr val="E69138"/>
            </a:solidFill>
            <a:prstDash val="solid"/>
            <a:round/>
            <a:headEnd type="none" w="sm" len="sm"/>
            <a:tailEnd type="none" w="sm" len="sm"/>
          </a:ln>
        </p:spPr>
      </p:cxnSp>
      <p:sp>
        <p:nvSpPr>
          <p:cNvPr id="569" name="Google Shape;569;g22951e4e13e_0_878"/>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570" name="Google Shape;570;g22951e4e13e_0_878"/>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571" name="Google Shape;571;g22951e4e13e_0_87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72" name="Google Shape;572;g22951e4e13e_0_878"/>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73" name="Google Shape;573;g22951e4e13e_0_878"/>
          <p:cNvPicPr preferRelativeResize="0"/>
          <p:nvPr/>
        </p:nvPicPr>
        <p:blipFill rotWithShape="1">
          <a:blip r:embed="rId3">
            <a:alphaModFix/>
          </a:blip>
          <a:srcRect/>
          <a:stretch/>
        </p:blipFill>
        <p:spPr>
          <a:xfrm>
            <a:off x="4524250" y="4676400"/>
            <a:ext cx="867951" cy="369000"/>
          </a:xfrm>
          <a:prstGeom prst="rect">
            <a:avLst/>
          </a:prstGeom>
          <a:noFill/>
          <a:ln>
            <a:noFill/>
          </a:ln>
        </p:spPr>
      </p:pic>
      <p:sp>
        <p:nvSpPr>
          <p:cNvPr id="574" name="Google Shape;574;g22951e4e13e_0_87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575"/>
        <p:cNvGrpSpPr/>
        <p:nvPr/>
      </p:nvGrpSpPr>
      <p:grpSpPr>
        <a:xfrm>
          <a:off x="0" y="0"/>
          <a:ext cx="0" cy="0"/>
          <a:chOff x="0" y="0"/>
          <a:chExt cx="0" cy="0"/>
        </a:xfrm>
      </p:grpSpPr>
      <p:pic>
        <p:nvPicPr>
          <p:cNvPr id="576" name="Google Shape;576;g22951e4e13e_0_887"/>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577" name="Google Shape;577;g22951e4e13e_0_88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78" name="Google Shape;578;g22951e4e13e_0_887"/>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79" name="Google Shape;579;g22951e4e13e_0_88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580" name="Google Shape;580;g22951e4e13e_0_887"/>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581" name="Google Shape;581;g22951e4e13e_0_887"/>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582" name="Google Shape;582;g22951e4e13e_0_887"/>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583"/>
        <p:cNvGrpSpPr/>
        <p:nvPr/>
      </p:nvGrpSpPr>
      <p:grpSpPr>
        <a:xfrm>
          <a:off x="0" y="0"/>
          <a:ext cx="0" cy="0"/>
          <a:chOff x="0" y="0"/>
          <a:chExt cx="0" cy="0"/>
        </a:xfrm>
      </p:grpSpPr>
      <p:pic>
        <p:nvPicPr>
          <p:cNvPr id="584" name="Google Shape;584;g22951e4e13e_0_895"/>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585" name="Google Shape;585;g22951e4e13e_0_89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86" name="Google Shape;586;g22951e4e13e_0_895"/>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87" name="Google Shape;587;g22951e4e13e_0_895"/>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588" name="Google Shape;588;g22951e4e13e_0_895"/>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589" name="Google Shape;589;g22951e4e13e_0_895"/>
          <p:cNvSpPr txBox="1">
            <a:spLocks noGrp="1"/>
          </p:cNvSpPr>
          <p:nvPr>
            <p:ph type="body" idx="1"/>
          </p:nvPr>
        </p:nvSpPr>
        <p:spPr>
          <a:xfrm>
            <a:off x="311700" y="1387200"/>
            <a:ext cx="3999900" cy="29442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590" name="Google Shape;590;g22951e4e13e_0_895"/>
          <p:cNvSpPr txBox="1">
            <a:spLocks noGrp="1"/>
          </p:cNvSpPr>
          <p:nvPr>
            <p:ph type="body" idx="2"/>
          </p:nvPr>
        </p:nvSpPr>
        <p:spPr>
          <a:xfrm>
            <a:off x="4832400" y="1387075"/>
            <a:ext cx="3999900" cy="29442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591" name="Google Shape;591;g22951e4e13e_0_895"/>
          <p:cNvSpPr txBox="1">
            <a:spLocks noGrp="1"/>
          </p:cNvSpPr>
          <p:nvPr>
            <p:ph type="title" idx="3"/>
          </p:nvPr>
        </p:nvSpPr>
        <p:spPr>
          <a:xfrm>
            <a:off x="329300" y="1047150"/>
            <a:ext cx="3982200" cy="369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592" name="Google Shape;592;g22951e4e13e_0_895"/>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58"/>
        <p:cNvGrpSpPr/>
        <p:nvPr/>
      </p:nvGrpSpPr>
      <p:grpSpPr>
        <a:xfrm>
          <a:off x="0" y="0"/>
          <a:ext cx="0" cy="0"/>
          <a:chOff x="0" y="0"/>
          <a:chExt cx="0" cy="0"/>
        </a:xfrm>
      </p:grpSpPr>
      <p:pic>
        <p:nvPicPr>
          <p:cNvPr id="59" name="Google Shape;59;p19"/>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60" name="Google Shape;60;p1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1" name="Google Shape;61;p19"/>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62" name="Google Shape;62;p19"/>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63" name="Google Shape;63;p19"/>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64" name="Google Shape;64;p19"/>
          <p:cNvPicPr preferRelativeResize="0"/>
          <p:nvPr/>
        </p:nvPicPr>
        <p:blipFill rotWithShape="1">
          <a:blip r:embed="rId4">
            <a:alphaModFix/>
          </a:blip>
          <a:srcRect/>
          <a:stretch/>
        </p:blipFill>
        <p:spPr>
          <a:xfrm>
            <a:off x="461400" y="2561763"/>
            <a:ext cx="410276" cy="410276"/>
          </a:xfrm>
          <a:prstGeom prst="rect">
            <a:avLst/>
          </a:prstGeom>
          <a:noFill/>
          <a:ln>
            <a:noFill/>
          </a:ln>
        </p:spPr>
      </p:pic>
      <p:pic>
        <p:nvPicPr>
          <p:cNvPr id="65" name="Google Shape;65;p19"/>
          <p:cNvPicPr preferRelativeResize="0"/>
          <p:nvPr/>
        </p:nvPicPr>
        <p:blipFill rotWithShape="1">
          <a:blip r:embed="rId4">
            <a:alphaModFix/>
          </a:blip>
          <a:srcRect/>
          <a:stretch/>
        </p:blipFill>
        <p:spPr>
          <a:xfrm>
            <a:off x="461400" y="1996288"/>
            <a:ext cx="410276" cy="410276"/>
          </a:xfrm>
          <a:prstGeom prst="rect">
            <a:avLst/>
          </a:prstGeom>
          <a:noFill/>
          <a:ln>
            <a:noFill/>
          </a:ln>
        </p:spPr>
      </p:pic>
      <p:sp>
        <p:nvSpPr>
          <p:cNvPr id="66" name="Google Shape;66;p19"/>
          <p:cNvSpPr txBox="1">
            <a:spLocks noGrp="1"/>
          </p:cNvSpPr>
          <p:nvPr>
            <p:ph type="title" idx="2"/>
          </p:nvPr>
        </p:nvSpPr>
        <p:spPr>
          <a:xfrm>
            <a:off x="461400" y="1143000"/>
            <a:ext cx="7685400" cy="322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67" name="Google Shape;67;p19"/>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8" name="Google Shape;68;p19"/>
          <p:cNvSpPr txBox="1">
            <a:spLocks noGrp="1"/>
          </p:cNvSpPr>
          <p:nvPr>
            <p:ph type="subTitle" idx="3"/>
          </p:nvPr>
        </p:nvSpPr>
        <p:spPr>
          <a:xfrm>
            <a:off x="1005250" y="2605500"/>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69" name="Google Shape;69;p19"/>
          <p:cNvPicPr preferRelativeResize="0"/>
          <p:nvPr/>
        </p:nvPicPr>
        <p:blipFill rotWithShape="1">
          <a:blip r:embed="rId4">
            <a:alphaModFix/>
          </a:blip>
          <a:srcRect/>
          <a:stretch/>
        </p:blipFill>
        <p:spPr>
          <a:xfrm>
            <a:off x="465600" y="3127238"/>
            <a:ext cx="410276" cy="410275"/>
          </a:xfrm>
          <a:prstGeom prst="rect">
            <a:avLst/>
          </a:prstGeom>
          <a:noFill/>
          <a:ln>
            <a:noFill/>
          </a:ln>
        </p:spPr>
      </p:pic>
      <p:sp>
        <p:nvSpPr>
          <p:cNvPr id="70" name="Google Shape;70;p19"/>
          <p:cNvSpPr txBox="1">
            <a:spLocks noGrp="1"/>
          </p:cNvSpPr>
          <p:nvPr>
            <p:ph type="subTitle" idx="4"/>
          </p:nvPr>
        </p:nvSpPr>
        <p:spPr>
          <a:xfrm>
            <a:off x="1009450" y="317097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71"/>
        <p:cNvGrpSpPr/>
        <p:nvPr/>
      </p:nvGrpSpPr>
      <p:grpSpPr>
        <a:xfrm>
          <a:off x="0" y="0"/>
          <a:ext cx="0" cy="0"/>
          <a:chOff x="0" y="0"/>
          <a:chExt cx="0" cy="0"/>
        </a:xfrm>
      </p:grpSpPr>
      <p:pic>
        <p:nvPicPr>
          <p:cNvPr id="72" name="Google Shape;72;p2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3" name="Google Shape;73;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74" name="Google Shape;74;p20"/>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75" name="Google Shape;75;p20"/>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76" name="Google Shape;76;p20"/>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77" name="Google Shape;77;p20"/>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78" name="Google Shape;78;p20"/>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79" name="Google Shape;79;p20"/>
          <p:cNvSpPr txBox="1">
            <a:spLocks noGrp="1"/>
          </p:cNvSpPr>
          <p:nvPr>
            <p:ph type="title" idx="2"/>
          </p:nvPr>
        </p:nvSpPr>
        <p:spPr>
          <a:xfrm>
            <a:off x="461400" y="1143000"/>
            <a:ext cx="7685400" cy="322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80" name="Google Shape;80;p20"/>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1" name="Google Shape;81;p20"/>
          <p:cNvSpPr txBox="1">
            <a:spLocks noGrp="1"/>
          </p:cNvSpPr>
          <p:nvPr>
            <p:ph type="subTitle" idx="3"/>
          </p:nvPr>
        </p:nvSpPr>
        <p:spPr>
          <a:xfrm>
            <a:off x="1005250" y="2605500"/>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82" name="Google Shape;82;p20"/>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83" name="Google Shape;83;p20"/>
          <p:cNvSpPr txBox="1">
            <a:spLocks noGrp="1"/>
          </p:cNvSpPr>
          <p:nvPr>
            <p:ph type="subTitle" idx="4"/>
          </p:nvPr>
        </p:nvSpPr>
        <p:spPr>
          <a:xfrm>
            <a:off x="1009450" y="317097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theme" Target="../theme/theme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7" name="Google Shape;7;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8" name="Google Shape;8;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14"/>
        <p:cNvGrpSpPr/>
        <p:nvPr/>
      </p:nvGrpSpPr>
      <p:grpSpPr>
        <a:xfrm>
          <a:off x="0" y="0"/>
          <a:ext cx="0" cy="0"/>
          <a:chOff x="0" y="0"/>
          <a:chExt cx="0" cy="0"/>
        </a:xfrm>
      </p:grpSpPr>
      <p:sp>
        <p:nvSpPr>
          <p:cNvPr id="315" name="Google Shape;315;g22951e4e13e_0_626"/>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316" name="Google Shape;316;g22951e4e13e_0_6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317" name="Google Shape;317;g22951e4e13e_0_6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18" name="Google Shape;318;g22951e4e13e_0_626"/>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19" name="Google Shape;319;g22951e4e13e_0_626"/>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uiphelp@cde.state.co.u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ies.ed.gov/ncee/wwc/PracticeGuide/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ikeschmoker.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
              <a:t>Leading to Support a Data Culture</a:t>
            </a:r>
            <a:endParaRPr sz="4000">
              <a:solidFill>
                <a:schemeClr val="lt1"/>
              </a:solidFill>
              <a:latin typeface="Rockwell"/>
              <a:ea typeface="Rockwell"/>
              <a:cs typeface="Rockwell"/>
              <a:sym typeface="Rockwell"/>
            </a:endParaRPr>
          </a:p>
        </p:txBody>
      </p:sp>
      <p:sp>
        <p:nvSpPr>
          <p:cNvPr id="598" name="Google Shape;598;p1"/>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SzPts val="2300"/>
              <a:buNone/>
            </a:pPr>
            <a:r>
              <a:rPr lang="en" sz="2600" i="1"/>
              <a:t>Building a Data Culture Webinar Series</a:t>
            </a:r>
            <a:endParaRPr sz="2600" i="1">
              <a:solidFill>
                <a:schemeClr val="lt1"/>
              </a:solidFill>
              <a:latin typeface="Calibri"/>
              <a:ea typeface="Calibri"/>
              <a:cs typeface="Calibri"/>
              <a:sym typeface="Calibri"/>
            </a:endParaRPr>
          </a:p>
        </p:txBody>
      </p:sp>
      <p:cxnSp>
        <p:nvCxnSpPr>
          <p:cNvPr id="599" name="Google Shape;599;p1"/>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22aceb639d0_0_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Ensuring Transparency, Visibility, and Use of Data</a:t>
            </a:r>
            <a:endParaRPr/>
          </a:p>
        </p:txBody>
      </p:sp>
      <p:sp>
        <p:nvSpPr>
          <p:cNvPr id="698" name="Google Shape;698;g22aceb639d0_0_0"/>
          <p:cNvSpPr txBox="1">
            <a:spLocks noGrp="1"/>
          </p:cNvSpPr>
          <p:nvPr>
            <p:ph type="body" idx="1"/>
          </p:nvPr>
        </p:nvSpPr>
        <p:spPr>
          <a:xfrm>
            <a:off x="457200" y="1143000"/>
            <a:ext cx="4278600" cy="3191700"/>
          </a:xfrm>
          <a:prstGeom prst="rect">
            <a:avLst/>
          </a:prstGeom>
          <a:solidFill>
            <a:schemeClr val="lt1"/>
          </a:solidFill>
        </p:spPr>
        <p:txBody>
          <a:bodyPr spcFirstLastPara="1" wrap="square" lIns="0" tIns="0" rIns="0" bIns="0" anchor="t" anchorCtr="0">
            <a:normAutofit fontScale="85000" lnSpcReduction="20000"/>
          </a:bodyPr>
          <a:lstStyle/>
          <a:p>
            <a:pPr marL="457200" lvl="0" indent="-309562" algn="l" rtl="0">
              <a:spcBef>
                <a:spcPts val="0"/>
              </a:spcBef>
              <a:spcAft>
                <a:spcPts val="0"/>
              </a:spcAft>
              <a:buSzPct val="100000"/>
              <a:buFont typeface="Arial"/>
              <a:buChar char="●"/>
            </a:pPr>
            <a:r>
              <a:rPr lang="en" sz="1500">
                <a:latin typeface="Arial"/>
                <a:ea typeface="Arial"/>
                <a:cs typeface="Arial"/>
                <a:sym typeface="Arial"/>
              </a:rPr>
              <a:t>As discussed, effective leaders support use of data by modeling its use in their own practice. In addition they should:</a:t>
            </a:r>
            <a:endParaRPr sz="1500">
              <a:latin typeface="Arial"/>
              <a:ea typeface="Arial"/>
              <a:cs typeface="Arial"/>
              <a:sym typeface="Arial"/>
            </a:endParaRPr>
          </a:p>
          <a:p>
            <a:pPr marL="457200" lvl="0" indent="0" algn="l" rtl="0">
              <a:spcBef>
                <a:spcPts val="0"/>
              </a:spcBef>
              <a:spcAft>
                <a:spcPts val="0"/>
              </a:spcAft>
              <a:buNone/>
            </a:pPr>
            <a:endParaRPr sz="1500">
              <a:highlight>
                <a:schemeClr val="lt1"/>
              </a:highlight>
              <a:latin typeface="Arial"/>
              <a:ea typeface="Arial"/>
              <a:cs typeface="Arial"/>
              <a:sym typeface="Arial"/>
            </a:endParaRPr>
          </a:p>
          <a:p>
            <a:pPr marL="914400" lvl="1" indent="-309562" algn="l" rtl="0">
              <a:spcBef>
                <a:spcPts val="0"/>
              </a:spcBef>
              <a:spcAft>
                <a:spcPts val="0"/>
              </a:spcAft>
              <a:buSzPct val="100000"/>
              <a:buFont typeface="Arial"/>
              <a:buChar char="○"/>
            </a:pPr>
            <a:r>
              <a:rPr lang="en" sz="1500">
                <a:highlight>
                  <a:schemeClr val="lt1"/>
                </a:highlight>
                <a:latin typeface="Arial"/>
                <a:ea typeface="Arial"/>
                <a:cs typeface="Arial"/>
                <a:sym typeface="Arial"/>
              </a:rPr>
              <a:t>Identify data priorities and identify where staff can access information on major indicators  to normalize the use of data.</a:t>
            </a:r>
            <a:endParaRPr sz="1500">
              <a:highlight>
                <a:schemeClr val="lt1"/>
              </a:highlight>
              <a:latin typeface="Arial"/>
              <a:ea typeface="Arial"/>
              <a:cs typeface="Arial"/>
              <a:sym typeface="Arial"/>
            </a:endParaRPr>
          </a:p>
          <a:p>
            <a:pPr marL="914400" lvl="1" indent="-309562" algn="l" rtl="0">
              <a:spcBef>
                <a:spcPts val="0"/>
              </a:spcBef>
              <a:spcAft>
                <a:spcPts val="0"/>
              </a:spcAft>
              <a:buSzPct val="100000"/>
              <a:buFont typeface="Arial"/>
              <a:buChar char="○"/>
            </a:pPr>
            <a:r>
              <a:rPr lang="en" sz="1500">
                <a:highlight>
                  <a:schemeClr val="lt1"/>
                </a:highlight>
                <a:latin typeface="Arial"/>
                <a:ea typeface="Arial"/>
                <a:cs typeface="Arial"/>
                <a:sym typeface="Arial"/>
              </a:rPr>
              <a:t>P</a:t>
            </a:r>
            <a:r>
              <a:rPr lang="en" sz="1500">
                <a:solidFill>
                  <a:srgbClr val="333333"/>
                </a:solidFill>
                <a:highlight>
                  <a:schemeClr val="lt1"/>
                </a:highlight>
                <a:latin typeface="Arial"/>
                <a:ea typeface="Arial"/>
                <a:cs typeface="Arial"/>
                <a:sym typeface="Arial"/>
              </a:rPr>
              <a:t>ublicly reflect on school-level data and share their lessons learned -- what they need to change or do better --- all while modeling a healthy approach (e.g., data helps them to understand how to improve) </a:t>
            </a:r>
            <a:endParaRPr sz="1500">
              <a:solidFill>
                <a:srgbClr val="333333"/>
              </a:solidFill>
              <a:highlight>
                <a:schemeClr val="lt1"/>
              </a:highlight>
              <a:latin typeface="Arial"/>
              <a:ea typeface="Arial"/>
              <a:cs typeface="Arial"/>
              <a:sym typeface="Arial"/>
            </a:endParaRPr>
          </a:p>
          <a:p>
            <a:pPr marL="914400" lvl="1" indent="-309562" algn="l" rtl="0">
              <a:spcBef>
                <a:spcPts val="0"/>
              </a:spcBef>
              <a:spcAft>
                <a:spcPts val="0"/>
              </a:spcAft>
              <a:buClr>
                <a:srgbClr val="333333"/>
              </a:buClr>
              <a:buSzPct val="100000"/>
              <a:buFont typeface="Arial"/>
              <a:buChar char="○"/>
            </a:pPr>
            <a:r>
              <a:rPr lang="en" sz="1500">
                <a:solidFill>
                  <a:srgbClr val="333333"/>
                </a:solidFill>
                <a:highlight>
                  <a:schemeClr val="lt1"/>
                </a:highlight>
                <a:latin typeface="Arial"/>
                <a:ea typeface="Arial"/>
                <a:cs typeface="Arial"/>
                <a:sym typeface="Arial"/>
              </a:rPr>
              <a:t>Ensure awareness by staff of school priorities and the action plan contained in improvement plans. </a:t>
            </a:r>
            <a:endParaRPr sz="1500">
              <a:highlight>
                <a:schemeClr val="lt1"/>
              </a:highlight>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p:txBody>
      </p:sp>
      <p:sp>
        <p:nvSpPr>
          <p:cNvPr id="699" name="Google Shape;699;g22aceb639d0_0_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10</a:t>
            </a:fld>
            <a:endParaRPr/>
          </a:p>
        </p:txBody>
      </p:sp>
      <p:pic>
        <p:nvPicPr>
          <p:cNvPr id="700" name="Google Shape;700;g22aceb639d0_0_0"/>
          <p:cNvPicPr preferRelativeResize="0"/>
          <p:nvPr/>
        </p:nvPicPr>
        <p:blipFill>
          <a:blip r:embed="rId3">
            <a:alphaModFix/>
          </a:blip>
          <a:stretch>
            <a:fillRect/>
          </a:stretch>
        </p:blipFill>
        <p:spPr>
          <a:xfrm>
            <a:off x="5180600" y="1459350"/>
            <a:ext cx="3845475" cy="25589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grpSp>
        <p:nvGrpSpPr>
          <p:cNvPr id="705" name="Google Shape;705;g22951e4e13e_0_6"/>
          <p:cNvGrpSpPr/>
          <p:nvPr/>
        </p:nvGrpSpPr>
        <p:grpSpPr>
          <a:xfrm>
            <a:off x="6956705" y="2609157"/>
            <a:ext cx="1908508" cy="1724220"/>
            <a:chOff x="6077707" y="1644751"/>
            <a:chExt cx="1854000" cy="1854000"/>
          </a:xfrm>
        </p:grpSpPr>
        <p:sp>
          <p:nvSpPr>
            <p:cNvPr id="706" name="Google Shape;706;g22951e4e13e_0_6"/>
            <p:cNvSpPr/>
            <p:nvPr/>
          </p:nvSpPr>
          <p:spPr>
            <a:xfrm>
              <a:off x="6077707" y="1644751"/>
              <a:ext cx="1854000" cy="1854000"/>
            </a:xfrm>
            <a:prstGeom prst="ellipse">
              <a:avLst/>
            </a:prstGeom>
            <a:solidFill>
              <a:srgbClr val="232C67"/>
            </a:solidFill>
            <a:ln w="28575" cap="flat" cmpd="sng">
              <a:solidFill>
                <a:srgbClr val="999E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7" name="Google Shape;707;g22951e4e13e_0_6"/>
            <p:cNvSpPr txBox="1"/>
            <p:nvPr/>
          </p:nvSpPr>
          <p:spPr>
            <a:xfrm>
              <a:off x="6259410" y="2311034"/>
              <a:ext cx="1450200" cy="521400"/>
            </a:xfrm>
            <a:prstGeom prst="rect">
              <a:avLst/>
            </a:prstGeom>
            <a:solidFill>
              <a:srgbClr val="232C6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Support Leadership:</a:t>
              </a:r>
              <a:endParaRPr sz="1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Ensure job descriptions and hiring protocols capture the role of data-use across leadership positions (e.g., teacher leader).</a:t>
              </a:r>
              <a:endParaRPr sz="1000">
                <a:solidFill>
                  <a:srgbClr val="FFFFFF"/>
                </a:solidFill>
                <a:latin typeface="Roboto"/>
                <a:ea typeface="Roboto"/>
                <a:cs typeface="Roboto"/>
                <a:sym typeface="Roboto"/>
              </a:endParaRPr>
            </a:p>
          </p:txBody>
        </p:sp>
      </p:grpSp>
      <p:sp>
        <p:nvSpPr>
          <p:cNvPr id="708" name="Google Shape;708;g22951e4e13e_0_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Guidance for Data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Use</a:t>
            </a:r>
            <a:endParaRPr/>
          </a:p>
        </p:txBody>
      </p:sp>
      <p:sp>
        <p:nvSpPr>
          <p:cNvPr id="709" name="Google Shape;709;g22951e4e13e_0_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710" name="Google Shape;710;g22951e4e13e_0_6"/>
          <p:cNvSpPr/>
          <p:nvPr/>
        </p:nvSpPr>
        <p:spPr>
          <a:xfrm>
            <a:off x="0" y="1033475"/>
            <a:ext cx="9144000" cy="1045500"/>
          </a:xfrm>
          <a:prstGeom prst="rect">
            <a:avLst/>
          </a:prstGeom>
          <a:solidFill>
            <a:srgbClr val="07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solidFill>
                  <a:srgbClr val="FFFFFF"/>
                </a:solidFill>
              </a:rPr>
              <a:t>TIP #3: Develop policy and guidance for data use.</a:t>
            </a:r>
            <a:endParaRPr sz="1700" b="1">
              <a:solidFill>
                <a:srgbClr val="FFFFFF"/>
              </a:solidFill>
            </a:endParaRPr>
          </a:p>
          <a:p>
            <a:pPr marL="0" lvl="0" indent="0" algn="l" rtl="0">
              <a:spcBef>
                <a:spcPts val="0"/>
              </a:spcBef>
              <a:spcAft>
                <a:spcPts val="0"/>
              </a:spcAft>
              <a:buNone/>
            </a:pPr>
            <a:r>
              <a:rPr lang="en" sz="1500">
                <a:solidFill>
                  <a:srgbClr val="FFFFFF"/>
                </a:solidFill>
              </a:rPr>
              <a:t>Nurturing data analysis skills requires clear expectations on who, when, where, and how staff will incorporate data into their practice. These policies should be consistent across the school (e.g., PLCs, grade level teams).</a:t>
            </a:r>
            <a:endParaRPr sz="1500">
              <a:solidFill>
                <a:srgbClr val="FFFFFF"/>
              </a:solidFill>
            </a:endParaRPr>
          </a:p>
        </p:txBody>
      </p:sp>
      <p:grpSp>
        <p:nvGrpSpPr>
          <p:cNvPr id="711" name="Google Shape;711;g22951e4e13e_0_6"/>
          <p:cNvGrpSpPr/>
          <p:nvPr/>
        </p:nvGrpSpPr>
        <p:grpSpPr>
          <a:xfrm>
            <a:off x="5287230" y="2543132"/>
            <a:ext cx="1908508" cy="1724220"/>
            <a:chOff x="6077707" y="1644751"/>
            <a:chExt cx="1854000" cy="1854000"/>
          </a:xfrm>
        </p:grpSpPr>
        <p:sp>
          <p:nvSpPr>
            <p:cNvPr id="712" name="Google Shape;712;g22951e4e13e_0_6"/>
            <p:cNvSpPr/>
            <p:nvPr/>
          </p:nvSpPr>
          <p:spPr>
            <a:xfrm>
              <a:off x="6077707" y="1644751"/>
              <a:ext cx="1854000" cy="1854000"/>
            </a:xfrm>
            <a:prstGeom prst="ellipse">
              <a:avLst/>
            </a:prstGeom>
            <a:solidFill>
              <a:srgbClr val="232C67"/>
            </a:solidFill>
            <a:ln w="28575" cap="flat" cmpd="sng">
              <a:solidFill>
                <a:srgbClr val="999E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3" name="Google Shape;713;g22951e4e13e_0_6"/>
            <p:cNvSpPr txBox="1"/>
            <p:nvPr/>
          </p:nvSpPr>
          <p:spPr>
            <a:xfrm>
              <a:off x="6340598" y="2311034"/>
              <a:ext cx="1388100" cy="521400"/>
            </a:xfrm>
            <a:prstGeom prst="rect">
              <a:avLst/>
            </a:prstGeom>
            <a:solidFill>
              <a:srgbClr val="232C6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Support Professional Development:</a:t>
              </a:r>
              <a:endParaRPr sz="1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Have an annual schedule of professional learning around data use (formal and informal).</a:t>
              </a:r>
              <a:endParaRPr sz="1000">
                <a:solidFill>
                  <a:srgbClr val="FFFFFF"/>
                </a:solidFill>
                <a:latin typeface="Roboto"/>
                <a:ea typeface="Roboto"/>
                <a:cs typeface="Roboto"/>
                <a:sym typeface="Roboto"/>
              </a:endParaRPr>
            </a:p>
          </p:txBody>
        </p:sp>
      </p:grpSp>
      <p:grpSp>
        <p:nvGrpSpPr>
          <p:cNvPr id="714" name="Google Shape;714;g22951e4e13e_0_6"/>
          <p:cNvGrpSpPr/>
          <p:nvPr/>
        </p:nvGrpSpPr>
        <p:grpSpPr>
          <a:xfrm>
            <a:off x="3617747" y="2543132"/>
            <a:ext cx="1908508" cy="1724220"/>
            <a:chOff x="4455905" y="1644751"/>
            <a:chExt cx="1854000" cy="1854000"/>
          </a:xfrm>
        </p:grpSpPr>
        <p:sp>
          <p:nvSpPr>
            <p:cNvPr id="715" name="Google Shape;715;g22951e4e13e_0_6"/>
            <p:cNvSpPr/>
            <p:nvPr/>
          </p:nvSpPr>
          <p:spPr>
            <a:xfrm>
              <a:off x="4455905" y="1644751"/>
              <a:ext cx="1854000" cy="1854000"/>
            </a:xfrm>
            <a:prstGeom prst="ellipse">
              <a:avLst/>
            </a:prstGeom>
            <a:solidFill>
              <a:srgbClr val="232C67"/>
            </a:solidFill>
            <a:ln w="28575" cap="flat" cmpd="sng">
              <a:solidFill>
                <a:srgbClr val="999E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6" name="Google Shape;716;g22951e4e13e_0_6"/>
            <p:cNvSpPr txBox="1"/>
            <p:nvPr/>
          </p:nvSpPr>
          <p:spPr>
            <a:xfrm>
              <a:off x="4688106" y="2402055"/>
              <a:ext cx="1413600" cy="430200"/>
            </a:xfrm>
            <a:prstGeom prst="rect">
              <a:avLst/>
            </a:prstGeom>
            <a:solidFill>
              <a:srgbClr val="232C6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Support Common Expectations:</a:t>
              </a:r>
              <a:endParaRPr sz="1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Data use should be designed to support all students. Include guidance on ways to discuss data with parents/students.</a:t>
              </a:r>
              <a:endParaRPr sz="1000">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1000">
                <a:solidFill>
                  <a:srgbClr val="FFFFFF"/>
                </a:solidFill>
                <a:latin typeface="Roboto"/>
                <a:ea typeface="Roboto"/>
                <a:cs typeface="Roboto"/>
                <a:sym typeface="Roboto"/>
              </a:endParaRPr>
            </a:p>
          </p:txBody>
        </p:sp>
      </p:grpSp>
      <p:grpSp>
        <p:nvGrpSpPr>
          <p:cNvPr id="717" name="Google Shape;717;g22951e4e13e_0_6"/>
          <p:cNvGrpSpPr/>
          <p:nvPr/>
        </p:nvGrpSpPr>
        <p:grpSpPr>
          <a:xfrm>
            <a:off x="1948263" y="2543142"/>
            <a:ext cx="1908508" cy="1724220"/>
            <a:chOff x="2834102" y="1644762"/>
            <a:chExt cx="1854000" cy="1854000"/>
          </a:xfrm>
        </p:grpSpPr>
        <p:sp>
          <p:nvSpPr>
            <p:cNvPr id="718" name="Google Shape;718;g22951e4e13e_0_6"/>
            <p:cNvSpPr/>
            <p:nvPr/>
          </p:nvSpPr>
          <p:spPr>
            <a:xfrm>
              <a:off x="2834102" y="1644762"/>
              <a:ext cx="1854000" cy="1854000"/>
            </a:xfrm>
            <a:prstGeom prst="ellipse">
              <a:avLst/>
            </a:prstGeom>
            <a:solidFill>
              <a:srgbClr val="232C67"/>
            </a:solidFill>
            <a:ln w="28575" cap="flat" cmpd="sng">
              <a:solidFill>
                <a:srgbClr val="999E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9" name="Google Shape;719;g22951e4e13e_0_6"/>
            <p:cNvSpPr txBox="1"/>
            <p:nvPr/>
          </p:nvSpPr>
          <p:spPr>
            <a:xfrm>
              <a:off x="3142502" y="2311050"/>
              <a:ext cx="1290600" cy="521400"/>
            </a:xfrm>
            <a:prstGeom prst="rect">
              <a:avLst/>
            </a:prstGeom>
            <a:solidFill>
              <a:srgbClr val="232C6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Support Analysis:</a:t>
              </a:r>
              <a:endParaRPr sz="1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Provide a calendar with time to analyze data and have a common drive with written protocols and norms for data use.</a:t>
              </a:r>
              <a:endParaRPr sz="1000">
                <a:solidFill>
                  <a:srgbClr val="FFFFFF"/>
                </a:solidFill>
                <a:latin typeface="Roboto"/>
                <a:ea typeface="Roboto"/>
                <a:cs typeface="Roboto"/>
                <a:sym typeface="Roboto"/>
              </a:endParaRPr>
            </a:p>
          </p:txBody>
        </p:sp>
      </p:grpSp>
      <p:grpSp>
        <p:nvGrpSpPr>
          <p:cNvPr id="720" name="Google Shape;720;g22951e4e13e_0_6"/>
          <p:cNvGrpSpPr/>
          <p:nvPr/>
        </p:nvGrpSpPr>
        <p:grpSpPr>
          <a:xfrm>
            <a:off x="278780" y="2543142"/>
            <a:ext cx="1908508" cy="1724220"/>
            <a:chOff x="1212300" y="1644762"/>
            <a:chExt cx="1854000" cy="1854000"/>
          </a:xfrm>
        </p:grpSpPr>
        <p:sp>
          <p:nvSpPr>
            <p:cNvPr id="721" name="Google Shape;721;g22951e4e13e_0_6"/>
            <p:cNvSpPr/>
            <p:nvPr/>
          </p:nvSpPr>
          <p:spPr>
            <a:xfrm>
              <a:off x="1212300" y="1644762"/>
              <a:ext cx="1854000" cy="1854000"/>
            </a:xfrm>
            <a:prstGeom prst="ellipse">
              <a:avLst/>
            </a:prstGeom>
            <a:solidFill>
              <a:srgbClr val="232C67"/>
            </a:solidFill>
            <a:ln w="28575" cap="flat" cmpd="sng">
              <a:solidFill>
                <a:srgbClr val="999E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2" name="Google Shape;722;g22951e4e13e_0_6"/>
            <p:cNvSpPr txBox="1"/>
            <p:nvPr/>
          </p:nvSpPr>
          <p:spPr>
            <a:xfrm>
              <a:off x="1389704" y="2351491"/>
              <a:ext cx="1411500" cy="430200"/>
            </a:xfrm>
            <a:prstGeom prst="rect">
              <a:avLst/>
            </a:prstGeom>
            <a:solidFill>
              <a:srgbClr val="232C6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Support Use:</a:t>
              </a:r>
              <a:endParaRPr sz="1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000">
                  <a:solidFill>
                    <a:srgbClr val="FFFFFF"/>
                  </a:solidFill>
                  <a:latin typeface="Roboto"/>
                  <a:ea typeface="Roboto"/>
                  <a:cs typeface="Roboto"/>
                  <a:sym typeface="Roboto"/>
                </a:rPr>
                <a:t>Written descriptions of existing data systems (include purpose) and data-use expectations by grade level.</a:t>
              </a:r>
              <a:endParaRPr sz="1000">
                <a:solidFill>
                  <a:srgbClr val="FFFFFF"/>
                </a:solidFill>
                <a:latin typeface="Roboto"/>
                <a:ea typeface="Roboto"/>
                <a:cs typeface="Roboto"/>
                <a:sym typeface="Roboto"/>
              </a:endParaRPr>
            </a:p>
          </p:txBody>
        </p:sp>
      </p:grpSp>
      <p:sp>
        <p:nvSpPr>
          <p:cNvPr id="723" name="Google Shape;723;g22951e4e13e_0_6"/>
          <p:cNvSpPr txBox="1"/>
          <p:nvPr/>
        </p:nvSpPr>
        <p:spPr>
          <a:xfrm>
            <a:off x="215250" y="2049263"/>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b="1">
                <a:solidFill>
                  <a:schemeClr val="dk1"/>
                </a:solidFill>
                <a:latin typeface="Calibri"/>
                <a:ea typeface="Calibri"/>
                <a:cs typeface="Calibri"/>
                <a:sym typeface="Calibri"/>
              </a:rPr>
              <a:t>Examples of Policy and Guidance:</a:t>
            </a:r>
            <a:endParaRPr b="1">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t>Summary</a:t>
            </a:r>
            <a:endParaRPr/>
          </a:p>
        </p:txBody>
      </p:sp>
      <p:sp>
        <p:nvSpPr>
          <p:cNvPr id="729" name="Google Shape;72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Summary of Key Points</a:t>
            </a:r>
            <a:endParaRPr/>
          </a:p>
        </p:txBody>
      </p:sp>
      <p:sp>
        <p:nvSpPr>
          <p:cNvPr id="735" name="Google Shape;735;p8"/>
          <p:cNvSpPr txBox="1">
            <a:spLocks noGrp="1"/>
          </p:cNvSpPr>
          <p:nvPr>
            <p:ph type="body" idx="1"/>
          </p:nvPr>
        </p:nvSpPr>
        <p:spPr>
          <a:xfrm>
            <a:off x="457200" y="1351225"/>
            <a:ext cx="8520600" cy="29835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600"/>
              <a:buNone/>
            </a:pPr>
            <a:r>
              <a:rPr lang="en"/>
              <a:t>Effective School leaders:</a:t>
            </a:r>
            <a:endParaRPr/>
          </a:p>
          <a:p>
            <a:pPr marL="457200" lvl="0" indent="-342900" algn="l" rtl="0">
              <a:spcBef>
                <a:spcPts val="1200"/>
              </a:spcBef>
              <a:spcAft>
                <a:spcPts val="0"/>
              </a:spcAft>
              <a:buSzPts val="1800"/>
              <a:buChar char="➔"/>
            </a:pPr>
            <a:r>
              <a:rPr lang="en"/>
              <a:t>Continuously demonstrate the value and importance of using data to support decision making</a:t>
            </a:r>
            <a:endParaRPr/>
          </a:p>
          <a:p>
            <a:pPr marL="457200" lvl="0" indent="-342900" algn="l" rtl="0">
              <a:spcBef>
                <a:spcPts val="0"/>
              </a:spcBef>
              <a:spcAft>
                <a:spcPts val="0"/>
              </a:spcAft>
              <a:buSzPts val="1800"/>
              <a:buChar char="➔"/>
            </a:pPr>
            <a:r>
              <a:rPr lang="en"/>
              <a:t>Support the development of and model a data mindset</a:t>
            </a:r>
            <a:endParaRPr/>
          </a:p>
          <a:p>
            <a:pPr marL="457200" lvl="0" indent="-342900" algn="l" rtl="0">
              <a:spcBef>
                <a:spcPts val="0"/>
              </a:spcBef>
              <a:spcAft>
                <a:spcPts val="0"/>
              </a:spcAft>
              <a:buSzPts val="1800"/>
              <a:buChar char="➔"/>
            </a:pPr>
            <a:r>
              <a:rPr lang="en"/>
              <a:t>Build time in schedules for teachers to use data</a:t>
            </a:r>
            <a:endParaRPr/>
          </a:p>
          <a:p>
            <a:pPr marL="457200" lvl="0" indent="-342900" algn="l" rtl="0">
              <a:spcBef>
                <a:spcPts val="0"/>
              </a:spcBef>
              <a:spcAft>
                <a:spcPts val="0"/>
              </a:spcAft>
              <a:buSzPts val="1800"/>
              <a:buChar char="➔"/>
            </a:pPr>
            <a:r>
              <a:rPr lang="en"/>
              <a:t>Ensure transparency/visibility of data</a:t>
            </a:r>
            <a:endParaRPr/>
          </a:p>
        </p:txBody>
      </p:sp>
      <p:sp>
        <p:nvSpPr>
          <p:cNvPr id="736" name="Google Shape;736;p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14</a:t>
            </a:fld>
            <a:endParaRPr/>
          </a:p>
        </p:txBody>
      </p:sp>
      <p:sp>
        <p:nvSpPr>
          <p:cNvPr id="742" name="Google Shape;742;p10"/>
          <p:cNvSpPr txBox="1">
            <a:spLocks noGrp="1"/>
          </p:cNvSpPr>
          <p:nvPr>
            <p:ph type="ctrTitle"/>
          </p:nvPr>
        </p:nvSpPr>
        <p:spPr>
          <a:xfrm>
            <a:off x="311700" y="1226225"/>
            <a:ext cx="8520600" cy="214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t>Thank you for your time!</a:t>
            </a:r>
            <a:endParaRPr/>
          </a:p>
          <a:p>
            <a:pPr marL="0" lvl="0" indent="0" algn="ctr" rtl="0">
              <a:lnSpc>
                <a:spcPct val="100000"/>
              </a:lnSpc>
              <a:spcBef>
                <a:spcPts val="0"/>
              </a:spcBef>
              <a:spcAft>
                <a:spcPts val="0"/>
              </a:spcAft>
              <a:buSzPts val="1400"/>
              <a:buNone/>
            </a:pPr>
            <a:endParaRPr/>
          </a:p>
          <a:p>
            <a:pPr marL="0" lvl="0" indent="0" algn="ctr" rtl="0">
              <a:lnSpc>
                <a:spcPct val="100000"/>
              </a:lnSpc>
              <a:spcBef>
                <a:spcPts val="0"/>
              </a:spcBef>
              <a:spcAft>
                <a:spcPts val="0"/>
              </a:spcAft>
              <a:buSzPts val="1400"/>
              <a:buNone/>
            </a:pPr>
            <a:r>
              <a:rPr lang="en"/>
              <a:t>Email any questions to </a:t>
            </a:r>
            <a:r>
              <a:rPr lang="en" u="sng">
                <a:solidFill>
                  <a:schemeClr val="hlink"/>
                </a:solidFill>
                <a:hlinkClick r:id="rId3"/>
              </a:rPr>
              <a:t>uiphelp@cde.state.co.us</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
          <p:cNvSpPr/>
          <p:nvPr/>
        </p:nvSpPr>
        <p:spPr>
          <a:xfrm>
            <a:off x="688650" y="3565663"/>
            <a:ext cx="7989300" cy="79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2"/>
          <p:cNvSpPr txBox="1">
            <a:spLocks noGrp="1"/>
          </p:cNvSpPr>
          <p:nvPr>
            <p:ph type="title" idx="4294967295"/>
          </p:nvPr>
        </p:nvSpPr>
        <p:spPr>
          <a:xfrm>
            <a:off x="222850" y="0"/>
            <a:ext cx="8520600" cy="50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ckwell"/>
                <a:ea typeface="Rockwell"/>
                <a:cs typeface="Rockwell"/>
                <a:sym typeface="Rockwell"/>
              </a:rPr>
              <a:t>Building a Data Culture Webinar Series: Themes</a:t>
            </a:r>
            <a:endParaRPr sz="1400" b="1" i="0" u="none" strike="noStrike" cap="none">
              <a:solidFill>
                <a:srgbClr val="000000"/>
              </a:solidFill>
              <a:latin typeface="Rockwell"/>
              <a:ea typeface="Rockwell"/>
              <a:cs typeface="Rockwell"/>
              <a:sym typeface="Rockwell"/>
            </a:endParaRPr>
          </a:p>
        </p:txBody>
      </p:sp>
      <p:sp>
        <p:nvSpPr>
          <p:cNvPr id="606" name="Google Shape;606;p2"/>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grpSp>
        <p:nvGrpSpPr>
          <p:cNvPr id="607" name="Google Shape;607;p2"/>
          <p:cNvGrpSpPr/>
          <p:nvPr/>
        </p:nvGrpSpPr>
        <p:grpSpPr>
          <a:xfrm>
            <a:off x="688657" y="507299"/>
            <a:ext cx="7567519" cy="648506"/>
            <a:chOff x="444182" y="438789"/>
            <a:chExt cx="7567519" cy="731700"/>
          </a:xfrm>
        </p:grpSpPr>
        <p:sp>
          <p:nvSpPr>
            <p:cNvPr id="608" name="Google Shape;608;p2"/>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0" i="0" u="none" strike="noStrike" cap="none">
                  <a:solidFill>
                    <a:schemeClr val="accent3"/>
                  </a:solidFill>
                  <a:latin typeface="Roboto Medium"/>
                  <a:ea typeface="Roboto Medium"/>
                  <a:cs typeface="Roboto Medium"/>
                  <a:sym typeface="Roboto Medium"/>
                </a:rPr>
                <a:t>Access</a:t>
              </a:r>
              <a:endParaRPr sz="4200" b="0" i="0" u="none" strike="noStrike" cap="none">
                <a:solidFill>
                  <a:schemeClr val="accent3"/>
                </a:solidFill>
                <a:latin typeface="Roboto Medium"/>
                <a:ea typeface="Roboto Medium"/>
                <a:cs typeface="Roboto Medium"/>
                <a:sym typeface="Roboto Medium"/>
              </a:endParaRPr>
            </a:p>
          </p:txBody>
        </p:sp>
        <p:sp>
          <p:nvSpPr>
            <p:cNvPr id="609" name="Google Shape;609;p2"/>
            <p:cNvSpPr/>
            <p:nvPr/>
          </p:nvSpPr>
          <p:spPr>
            <a:xfrm>
              <a:off x="2789785" y="438789"/>
              <a:ext cx="5221800" cy="73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2"/>
            <p:cNvSpPr txBox="1"/>
            <p:nvPr/>
          </p:nvSpPr>
          <p:spPr>
            <a:xfrm>
              <a:off x="2914401" y="523075"/>
              <a:ext cx="5097300" cy="575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Ensure data is easy to access in an interpretable format—educators can't use data if it's not readily available and actionable.</a:t>
              </a:r>
              <a:endParaRPr sz="1200" b="0" i="0" u="none" strike="noStrike" cap="none">
                <a:solidFill>
                  <a:srgbClr val="FFFFFF"/>
                </a:solidFill>
                <a:latin typeface="Roboto"/>
                <a:ea typeface="Roboto"/>
                <a:cs typeface="Roboto"/>
                <a:sym typeface="Roboto"/>
              </a:endParaRPr>
            </a:p>
          </p:txBody>
        </p:sp>
      </p:grpSp>
      <p:grpSp>
        <p:nvGrpSpPr>
          <p:cNvPr id="611" name="Google Shape;611;p2"/>
          <p:cNvGrpSpPr/>
          <p:nvPr/>
        </p:nvGrpSpPr>
        <p:grpSpPr>
          <a:xfrm>
            <a:off x="688650" y="1291108"/>
            <a:ext cx="7205912" cy="648506"/>
            <a:chOff x="444175" y="1323150"/>
            <a:chExt cx="7205912" cy="731700"/>
          </a:xfrm>
        </p:grpSpPr>
        <p:sp>
          <p:nvSpPr>
            <p:cNvPr id="612" name="Google Shape;612;p2"/>
            <p:cNvSpPr txBox="1"/>
            <p:nvPr/>
          </p:nvSpPr>
          <p:spPr>
            <a:xfrm>
              <a:off x="444175" y="1373350"/>
              <a:ext cx="22710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0" i="0" u="none" strike="noStrike" cap="none">
                  <a:solidFill>
                    <a:schemeClr val="accent3"/>
                  </a:solidFill>
                  <a:latin typeface="Roboto Medium"/>
                  <a:ea typeface="Roboto Medium"/>
                  <a:cs typeface="Roboto Medium"/>
                  <a:sym typeface="Roboto Medium"/>
                </a:rPr>
                <a:t>Skills</a:t>
              </a:r>
              <a:endParaRPr sz="4200" b="0" i="0" u="none" strike="noStrike" cap="none">
                <a:solidFill>
                  <a:schemeClr val="accent3"/>
                </a:solidFill>
                <a:latin typeface="Roboto Medium"/>
                <a:ea typeface="Roboto Medium"/>
                <a:cs typeface="Roboto Medium"/>
                <a:sym typeface="Roboto Medium"/>
              </a:endParaRPr>
            </a:p>
          </p:txBody>
        </p:sp>
        <p:sp>
          <p:nvSpPr>
            <p:cNvPr id="613" name="Google Shape;613;p2"/>
            <p:cNvSpPr/>
            <p:nvPr/>
          </p:nvSpPr>
          <p:spPr>
            <a:xfrm>
              <a:off x="2789787" y="1323150"/>
              <a:ext cx="4860300" cy="73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2"/>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FFFFFF"/>
                  </a:solidFill>
                  <a:latin typeface="Roboto"/>
                  <a:ea typeface="Roboto"/>
                  <a:cs typeface="Roboto"/>
                  <a:sym typeface="Roboto"/>
                </a:rPr>
                <a:t>Provide additional professional learning to know how to interpret and use data.</a:t>
              </a:r>
              <a:endParaRPr sz="1100" b="0" i="0" u="none" strike="noStrike" cap="none">
                <a:solidFill>
                  <a:srgbClr val="FFFFFF"/>
                </a:solidFill>
                <a:latin typeface="Roboto"/>
                <a:ea typeface="Roboto"/>
                <a:cs typeface="Roboto"/>
                <a:sym typeface="Roboto"/>
              </a:endParaRPr>
            </a:p>
          </p:txBody>
        </p:sp>
      </p:grpSp>
      <p:grpSp>
        <p:nvGrpSpPr>
          <p:cNvPr id="615" name="Google Shape;615;p2"/>
          <p:cNvGrpSpPr/>
          <p:nvPr/>
        </p:nvGrpSpPr>
        <p:grpSpPr>
          <a:xfrm>
            <a:off x="510450" y="2072027"/>
            <a:ext cx="7021412" cy="648506"/>
            <a:chOff x="265975" y="2204250"/>
            <a:chExt cx="7021412" cy="731700"/>
          </a:xfrm>
        </p:grpSpPr>
        <p:sp>
          <p:nvSpPr>
            <p:cNvPr id="616" name="Google Shape;616;p2"/>
            <p:cNvSpPr txBox="1"/>
            <p:nvPr/>
          </p:nvSpPr>
          <p:spPr>
            <a:xfrm>
              <a:off x="265975" y="2254450"/>
              <a:ext cx="24492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0" i="0" u="none" strike="noStrike" cap="none">
                  <a:solidFill>
                    <a:schemeClr val="accent3"/>
                  </a:solidFill>
                  <a:latin typeface="Roboto Medium"/>
                  <a:ea typeface="Roboto Medium"/>
                  <a:cs typeface="Roboto Medium"/>
                  <a:sym typeface="Roboto Medium"/>
                </a:rPr>
                <a:t>Meaning</a:t>
              </a:r>
              <a:endParaRPr sz="4200" b="0" i="0" u="none" strike="noStrike" cap="none">
                <a:solidFill>
                  <a:schemeClr val="accent3"/>
                </a:solidFill>
                <a:latin typeface="Roboto Medium"/>
                <a:ea typeface="Roboto Medium"/>
                <a:cs typeface="Roboto Medium"/>
                <a:sym typeface="Roboto Medium"/>
              </a:endParaRPr>
            </a:p>
          </p:txBody>
        </p:sp>
        <p:sp>
          <p:nvSpPr>
            <p:cNvPr id="617" name="Google Shape;617;p2"/>
            <p:cNvSpPr/>
            <p:nvPr/>
          </p:nvSpPr>
          <p:spPr>
            <a:xfrm>
              <a:off x="2789787" y="2204250"/>
              <a:ext cx="4497600" cy="73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
            <p:cNvSpPr txBox="1"/>
            <p:nvPr/>
          </p:nvSpPr>
          <p:spPr>
            <a:xfrm>
              <a:off x="2914401" y="2410809"/>
              <a:ext cx="43041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FFFFFF"/>
                  </a:solidFill>
                  <a:latin typeface="Roboto"/>
                  <a:ea typeface="Roboto"/>
                  <a:cs typeface="Roboto"/>
                  <a:sym typeface="Roboto"/>
                </a:rPr>
                <a:t>Dedicate time to meet and discuss data, collaborating to find meaningful and useful insights to inform action.</a:t>
              </a:r>
              <a:endParaRPr sz="1100" b="0" i="0" u="none" strike="noStrike" cap="none">
                <a:solidFill>
                  <a:srgbClr val="FFFFFF"/>
                </a:solidFill>
                <a:latin typeface="Roboto"/>
                <a:ea typeface="Roboto"/>
                <a:cs typeface="Roboto"/>
                <a:sym typeface="Roboto"/>
              </a:endParaRPr>
            </a:p>
          </p:txBody>
        </p:sp>
      </p:grpSp>
      <p:grpSp>
        <p:nvGrpSpPr>
          <p:cNvPr id="619" name="Google Shape;619;p2"/>
          <p:cNvGrpSpPr/>
          <p:nvPr/>
        </p:nvGrpSpPr>
        <p:grpSpPr>
          <a:xfrm>
            <a:off x="510451" y="2855848"/>
            <a:ext cx="6659911" cy="648506"/>
            <a:chOff x="265976" y="3088625"/>
            <a:chExt cx="6659911" cy="731700"/>
          </a:xfrm>
        </p:grpSpPr>
        <p:sp>
          <p:nvSpPr>
            <p:cNvPr id="620" name="Google Shape;620;p2"/>
            <p:cNvSpPr txBox="1"/>
            <p:nvPr/>
          </p:nvSpPr>
          <p:spPr>
            <a:xfrm>
              <a:off x="265976" y="3138825"/>
              <a:ext cx="24489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0" i="0" u="none" strike="noStrike" cap="none">
                  <a:solidFill>
                    <a:schemeClr val="accent3"/>
                  </a:solidFill>
                  <a:latin typeface="Roboto Medium"/>
                  <a:ea typeface="Roboto Medium"/>
                  <a:cs typeface="Roboto Medium"/>
                  <a:sym typeface="Roboto Medium"/>
                </a:rPr>
                <a:t>Use</a:t>
              </a:r>
              <a:endParaRPr sz="4200" b="0" i="0" u="none" strike="noStrike" cap="none">
                <a:solidFill>
                  <a:schemeClr val="accent3"/>
                </a:solidFill>
                <a:latin typeface="Roboto Medium"/>
                <a:ea typeface="Roboto Medium"/>
                <a:cs typeface="Roboto Medium"/>
                <a:sym typeface="Roboto Medium"/>
              </a:endParaRPr>
            </a:p>
          </p:txBody>
        </p:sp>
        <p:sp>
          <p:nvSpPr>
            <p:cNvPr id="621" name="Google Shape;621;p2"/>
            <p:cNvSpPr/>
            <p:nvPr/>
          </p:nvSpPr>
          <p:spPr>
            <a:xfrm>
              <a:off x="2789787" y="3088625"/>
              <a:ext cx="4136100" cy="73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2"/>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FFFFFF"/>
                  </a:solidFill>
                  <a:latin typeface="Roboto"/>
                  <a:ea typeface="Roboto"/>
                  <a:cs typeface="Roboto"/>
                  <a:sym typeface="Roboto"/>
                </a:rPr>
                <a:t>Be clear about how the data will be used, by whom, and for what goal or purpose, so that educators know which teams use data in different scenarios.</a:t>
              </a:r>
              <a:endParaRPr sz="1100" b="0" i="0" u="none" strike="noStrike" cap="none">
                <a:solidFill>
                  <a:srgbClr val="FFFFFF"/>
                </a:solidFill>
                <a:latin typeface="Roboto"/>
                <a:ea typeface="Roboto"/>
                <a:cs typeface="Roboto"/>
                <a:sym typeface="Roboto"/>
              </a:endParaRPr>
            </a:p>
          </p:txBody>
        </p:sp>
      </p:grpSp>
      <p:grpSp>
        <p:nvGrpSpPr>
          <p:cNvPr id="623" name="Google Shape;623;p2"/>
          <p:cNvGrpSpPr/>
          <p:nvPr/>
        </p:nvGrpSpPr>
        <p:grpSpPr>
          <a:xfrm>
            <a:off x="774475" y="3639675"/>
            <a:ext cx="6228900" cy="648506"/>
            <a:chOff x="530000" y="3973006"/>
            <a:chExt cx="6228900" cy="731700"/>
          </a:xfrm>
        </p:grpSpPr>
        <p:sp>
          <p:nvSpPr>
            <p:cNvPr id="624" name="Google Shape;624;p2"/>
            <p:cNvSpPr txBox="1"/>
            <p:nvPr/>
          </p:nvSpPr>
          <p:spPr>
            <a:xfrm>
              <a:off x="530000" y="4023200"/>
              <a:ext cx="21849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 sz="4200" b="1" i="0" u="none" strike="noStrike" cap="none">
                  <a:solidFill>
                    <a:schemeClr val="accent1"/>
                  </a:solidFill>
                  <a:latin typeface="Roboto"/>
                  <a:ea typeface="Roboto"/>
                  <a:cs typeface="Roboto"/>
                  <a:sym typeface="Roboto"/>
                </a:rPr>
                <a:t>Support</a:t>
              </a:r>
              <a:endParaRPr sz="4200" b="1" i="0" u="none" strike="noStrike" cap="none">
                <a:solidFill>
                  <a:schemeClr val="accent1"/>
                </a:solidFill>
                <a:latin typeface="Roboto"/>
                <a:ea typeface="Roboto"/>
                <a:cs typeface="Roboto"/>
                <a:sym typeface="Roboto"/>
              </a:endParaRPr>
            </a:p>
          </p:txBody>
        </p:sp>
        <p:sp>
          <p:nvSpPr>
            <p:cNvPr id="625" name="Google Shape;625;p2"/>
            <p:cNvSpPr/>
            <p:nvPr/>
          </p:nvSpPr>
          <p:spPr>
            <a:xfrm>
              <a:off x="2789775" y="3973006"/>
              <a:ext cx="3855900" cy="731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
            <p:cNvSpPr txBox="1"/>
            <p:nvPr/>
          </p:nvSpPr>
          <p:spPr>
            <a:xfrm>
              <a:off x="2903000" y="4179567"/>
              <a:ext cx="38559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Roboto"/>
                  <a:ea typeface="Roboto"/>
                  <a:cs typeface="Roboto"/>
                  <a:sym typeface="Roboto"/>
                </a:rPr>
                <a:t>Nurture data use and provide the environment to develop the skills and comfort-level needed to meaningfully integrate data use into daily practice.</a:t>
              </a:r>
              <a:endParaRPr sz="1100" b="1" i="0" u="none" strike="noStrike" cap="none">
                <a:solidFill>
                  <a:srgbClr val="FFFFFF"/>
                </a:solidFill>
                <a:latin typeface="Roboto"/>
                <a:ea typeface="Roboto"/>
                <a:cs typeface="Roboto"/>
                <a:sym typeface="Roboto"/>
              </a:endParaRPr>
            </a:p>
          </p:txBody>
        </p:sp>
      </p:grpSp>
      <p:sp>
        <p:nvSpPr>
          <p:cNvPr id="627" name="Google Shape;627;p2"/>
          <p:cNvSpPr txBox="1"/>
          <p:nvPr/>
        </p:nvSpPr>
        <p:spPr>
          <a:xfrm>
            <a:off x="2104325" y="4673100"/>
            <a:ext cx="56325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Calibri"/>
                <a:ea typeface="Calibri"/>
                <a:cs typeface="Calibri"/>
                <a:sym typeface="Calibri"/>
              </a:rPr>
              <a:t>Adapted from: </a:t>
            </a:r>
            <a:r>
              <a:rPr lang="en" sz="1200" b="0" i="1"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https://ies.ed.gov/ncee/wwc/PracticeGuide/12</a:t>
            </a:r>
            <a:endParaRPr sz="1200" b="0" i="1"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fontScale="85000"/>
          </a:bodyPr>
          <a:lstStyle/>
          <a:p>
            <a:pPr marL="0" lvl="0" indent="0" algn="l" rtl="0">
              <a:lnSpc>
                <a:spcPct val="115000"/>
              </a:lnSpc>
              <a:spcBef>
                <a:spcPts val="0"/>
              </a:spcBef>
              <a:spcAft>
                <a:spcPts val="0"/>
              </a:spcAft>
              <a:buNone/>
            </a:pPr>
            <a:r>
              <a:rPr lang="en"/>
              <a:t>This video will focus on the role of </a:t>
            </a:r>
            <a:r>
              <a:rPr lang="en" b="1" i="1"/>
              <a:t>leadership</a:t>
            </a:r>
            <a:r>
              <a:rPr lang="en"/>
              <a:t> in establishing a robust data culture including:</a:t>
            </a:r>
            <a:endParaRPr/>
          </a:p>
          <a:p>
            <a:pPr marL="0" lvl="0" indent="0" algn="l" rtl="0">
              <a:lnSpc>
                <a:spcPct val="115000"/>
              </a:lnSpc>
              <a:spcBef>
                <a:spcPts val="0"/>
              </a:spcBef>
              <a:spcAft>
                <a:spcPts val="0"/>
              </a:spcAft>
              <a:buNone/>
            </a:pPr>
            <a:endParaRPr/>
          </a:p>
          <a:p>
            <a:pPr marL="457200" lvl="0" indent="-325755" algn="l" rtl="0">
              <a:spcBef>
                <a:spcPts val="0"/>
              </a:spcBef>
              <a:spcAft>
                <a:spcPts val="0"/>
              </a:spcAft>
              <a:buSzPct val="100000"/>
              <a:buChar char="➔"/>
            </a:pPr>
            <a:r>
              <a:rPr lang="en"/>
              <a:t>Continuously demonstrating the value and importance of using data to support decision making</a:t>
            </a:r>
            <a:endParaRPr/>
          </a:p>
          <a:p>
            <a:pPr marL="457200" lvl="0" indent="-325755" algn="l" rtl="0">
              <a:lnSpc>
                <a:spcPct val="115000"/>
              </a:lnSpc>
              <a:spcBef>
                <a:spcPts val="0"/>
              </a:spcBef>
              <a:spcAft>
                <a:spcPts val="0"/>
              </a:spcAft>
              <a:buSzPct val="100000"/>
              <a:buChar char="➔"/>
            </a:pPr>
            <a:r>
              <a:rPr lang="en"/>
              <a:t>Developing a data mindset</a:t>
            </a:r>
            <a:endParaRPr/>
          </a:p>
          <a:p>
            <a:pPr marL="457200" lvl="0" indent="-325755" algn="l" rtl="0">
              <a:spcBef>
                <a:spcPts val="0"/>
              </a:spcBef>
              <a:spcAft>
                <a:spcPts val="0"/>
              </a:spcAft>
              <a:buSzPct val="100000"/>
              <a:buChar char="➔"/>
            </a:pPr>
            <a:r>
              <a:rPr lang="en"/>
              <a:t>Building time to use data</a:t>
            </a:r>
            <a:endParaRPr/>
          </a:p>
          <a:p>
            <a:pPr marL="457200" lvl="0" indent="-325755" algn="l" rtl="0">
              <a:spcBef>
                <a:spcPts val="0"/>
              </a:spcBef>
              <a:spcAft>
                <a:spcPts val="0"/>
              </a:spcAft>
              <a:buSzPct val="100000"/>
              <a:buChar char="➔"/>
            </a:pPr>
            <a:r>
              <a:rPr lang="en"/>
              <a:t>Ensuring transparency/visibility of data</a:t>
            </a:r>
            <a:endParaRPr/>
          </a:p>
          <a:p>
            <a:pPr marL="0" lvl="0" indent="0" algn="l" rtl="0">
              <a:lnSpc>
                <a:spcPct val="115000"/>
              </a:lnSpc>
              <a:spcBef>
                <a:spcPts val="0"/>
              </a:spcBef>
              <a:spcAft>
                <a:spcPts val="0"/>
              </a:spcAft>
              <a:buSzPct val="100000"/>
              <a:buNone/>
            </a:pPr>
            <a:endParaRPr/>
          </a:p>
          <a:p>
            <a:pPr marL="457200" lvl="0" indent="-228600" algn="l" rtl="0">
              <a:lnSpc>
                <a:spcPct val="115000"/>
              </a:lnSpc>
              <a:spcBef>
                <a:spcPts val="1200"/>
              </a:spcBef>
              <a:spcAft>
                <a:spcPts val="0"/>
              </a:spcAft>
              <a:buSzPct val="100000"/>
              <a:buNone/>
            </a:pPr>
            <a:endParaRPr/>
          </a:p>
        </p:txBody>
      </p:sp>
      <p:sp>
        <p:nvSpPr>
          <p:cNvPr id="633" name="Google Shape;633;p3"/>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3</a:t>
            </a:fld>
            <a:endParaRPr/>
          </a:p>
        </p:txBody>
      </p:sp>
      <p:sp>
        <p:nvSpPr>
          <p:cNvPr id="634" name="Google Shape;634;p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Session Outcomes</a:t>
            </a:r>
            <a:endParaRPr/>
          </a:p>
        </p:txBody>
      </p:sp>
      <p:sp>
        <p:nvSpPr>
          <p:cNvPr id="635" name="Google Shape;635;p3"/>
          <p:cNvSpPr txBox="1"/>
          <p:nvPr/>
        </p:nvSpPr>
        <p:spPr>
          <a:xfrm>
            <a:off x="5720125" y="1631125"/>
            <a:ext cx="3236400" cy="1077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1450">
                <a:solidFill>
                  <a:srgbClr val="333333"/>
                </a:solidFill>
                <a:highlight>
                  <a:srgbClr val="EFEFEF"/>
                </a:highlight>
              </a:rPr>
              <a:t>“Things get done only if the data we gather can inform and inspire those in a position to make [a] difference.” </a:t>
            </a:r>
            <a:endParaRPr sz="1450">
              <a:solidFill>
                <a:srgbClr val="333333"/>
              </a:solidFill>
              <a:highlight>
                <a:srgbClr val="EFEFEF"/>
              </a:highlight>
            </a:endParaRPr>
          </a:p>
          <a:p>
            <a:pPr marL="0" marR="0" lvl="0" indent="0" algn="l" rtl="0">
              <a:lnSpc>
                <a:spcPct val="100000"/>
              </a:lnSpc>
              <a:spcBef>
                <a:spcPts val="0"/>
              </a:spcBef>
              <a:spcAft>
                <a:spcPts val="0"/>
              </a:spcAft>
              <a:buClr>
                <a:srgbClr val="000000"/>
              </a:buClr>
              <a:buSzPts val="2200"/>
              <a:buFont typeface="Arial"/>
              <a:buNone/>
            </a:pPr>
            <a:r>
              <a:rPr lang="en" sz="1450">
                <a:solidFill>
                  <a:srgbClr val="333333"/>
                </a:solidFill>
                <a:highlight>
                  <a:srgbClr val="EFEFEF"/>
                </a:highlight>
              </a:rPr>
              <a:t>– </a:t>
            </a:r>
            <a:r>
              <a:rPr lang="en" sz="1450">
                <a:solidFill>
                  <a:srgbClr val="00A9D7"/>
                </a:solidFill>
                <a:highlight>
                  <a:srgbClr val="EFEFEF"/>
                </a:highlight>
                <a:uFill>
                  <a:noFill/>
                </a:uFill>
                <a:hlinkClick r:id="rId3">
                  <a:extLst>
                    <a:ext uri="{A12FA001-AC4F-418D-AE19-62706E023703}">
                      <ahyp:hlinkClr xmlns:ahyp="http://schemas.microsoft.com/office/drawing/2018/hyperlinkcolor" val="tx"/>
                    </a:ext>
                  </a:extLst>
                </a:hlinkClick>
              </a:rPr>
              <a:t>Mike Schmoker</a:t>
            </a:r>
            <a:endParaRPr sz="2500" b="0" i="1" u="none" strike="noStrike" cap="none">
              <a:solidFill>
                <a:srgbClr val="000000"/>
              </a:solidFill>
              <a:highlight>
                <a:srgbClr val="EFEFE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22951e4e13e_0_6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
              <a:t>Leading to Support a Data Culture: Context</a:t>
            </a:r>
            <a:endParaRPr/>
          </a:p>
        </p:txBody>
      </p:sp>
      <p:sp>
        <p:nvSpPr>
          <p:cNvPr id="641" name="Google Shape;641;g22951e4e13e_0_61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
              <a:t>4</a:t>
            </a:fld>
            <a:endParaRPr/>
          </a:p>
        </p:txBody>
      </p:sp>
      <p:sp>
        <p:nvSpPr>
          <p:cNvPr id="642" name="Google Shape;642;g22951e4e13e_0_618"/>
          <p:cNvSpPr txBox="1">
            <a:spLocks noGrp="1"/>
          </p:cNvSpPr>
          <p:nvPr>
            <p:ph type="body" idx="1"/>
          </p:nvPr>
        </p:nvSpPr>
        <p:spPr>
          <a:xfrm>
            <a:off x="383200" y="1347226"/>
            <a:ext cx="4094700" cy="2013900"/>
          </a:xfrm>
          <a:prstGeom prst="rect">
            <a:avLst/>
          </a:prstGeom>
          <a:noFill/>
          <a:ln>
            <a:noFill/>
          </a:ln>
        </p:spPr>
        <p:txBody>
          <a:bodyPr spcFirstLastPara="1" wrap="square" lIns="0" tIns="0" rIns="0" bIns="0" anchor="t" anchorCtr="0">
            <a:normAutofit lnSpcReduction="20000"/>
          </a:bodyPr>
          <a:lstStyle/>
          <a:p>
            <a:pPr marL="457200" lvl="0" indent="-323850" algn="l" rtl="0">
              <a:lnSpc>
                <a:spcPct val="115000"/>
              </a:lnSpc>
              <a:spcBef>
                <a:spcPts val="0"/>
              </a:spcBef>
              <a:spcAft>
                <a:spcPts val="0"/>
              </a:spcAft>
              <a:buSzPts val="1500"/>
              <a:buChar char="●"/>
            </a:pPr>
            <a:r>
              <a:rPr lang="en" sz="1500" b="1"/>
              <a:t>School and system leaders are</a:t>
            </a:r>
            <a:r>
              <a:rPr lang="en" sz="1500"/>
              <a:t>:</a:t>
            </a:r>
            <a:endParaRPr sz="1500"/>
          </a:p>
          <a:p>
            <a:pPr marL="914400" lvl="1" indent="-323850" algn="l" rtl="0">
              <a:lnSpc>
                <a:spcPct val="115000"/>
              </a:lnSpc>
              <a:spcBef>
                <a:spcPts val="0"/>
              </a:spcBef>
              <a:spcAft>
                <a:spcPts val="0"/>
              </a:spcAft>
              <a:buSzPts val="1500"/>
              <a:buChar char="○"/>
            </a:pPr>
            <a:r>
              <a:rPr lang="en" sz="1500"/>
              <a:t>Active and intentional about nurturing data use among their teams </a:t>
            </a:r>
            <a:endParaRPr sz="1500"/>
          </a:p>
          <a:p>
            <a:pPr marL="914400" lvl="1" indent="-323850" algn="l" rtl="0">
              <a:lnSpc>
                <a:spcPct val="115000"/>
              </a:lnSpc>
              <a:spcBef>
                <a:spcPts val="0"/>
              </a:spcBef>
              <a:spcAft>
                <a:spcPts val="0"/>
              </a:spcAft>
              <a:buSzPts val="1500"/>
              <a:buChar char="○"/>
            </a:pPr>
            <a:r>
              <a:rPr lang="en" sz="1500"/>
              <a:t>Provide the environment for their educators to develop skills </a:t>
            </a:r>
            <a:endParaRPr sz="1500"/>
          </a:p>
          <a:p>
            <a:pPr marL="914400" lvl="1" indent="-323850" algn="l" rtl="0">
              <a:lnSpc>
                <a:spcPct val="115000"/>
              </a:lnSpc>
              <a:spcBef>
                <a:spcPts val="0"/>
              </a:spcBef>
              <a:spcAft>
                <a:spcPts val="0"/>
              </a:spcAft>
              <a:buSzPts val="1500"/>
              <a:buChar char="○"/>
            </a:pPr>
            <a:r>
              <a:rPr lang="en" sz="1500"/>
              <a:t>Feel comfortable integrating meaningful data use into daily practice.</a:t>
            </a:r>
            <a:endParaRPr sz="2200"/>
          </a:p>
          <a:p>
            <a:pPr marL="127000" lvl="0" indent="0" algn="l" rtl="0">
              <a:lnSpc>
                <a:spcPct val="115000"/>
              </a:lnSpc>
              <a:spcBef>
                <a:spcPts val="0"/>
              </a:spcBef>
              <a:spcAft>
                <a:spcPts val="0"/>
              </a:spcAft>
              <a:buSzPts val="1882"/>
              <a:buNone/>
            </a:pPr>
            <a:endParaRPr/>
          </a:p>
        </p:txBody>
      </p:sp>
      <p:sp>
        <p:nvSpPr>
          <p:cNvPr id="643" name="Google Shape;643;g22951e4e13e_0_618"/>
          <p:cNvSpPr/>
          <p:nvPr/>
        </p:nvSpPr>
        <p:spPr>
          <a:xfrm>
            <a:off x="-12" y="3907074"/>
            <a:ext cx="9123900" cy="720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chemeClr val="lt1"/>
                </a:solidFill>
                <a:latin typeface="Arial"/>
                <a:ea typeface="Arial"/>
                <a:cs typeface="Arial"/>
                <a:sym typeface="Arial"/>
              </a:rPr>
              <a:t>TIP #1: School leaders must be champ</a:t>
            </a:r>
            <a:r>
              <a:rPr lang="en" sz="1800" b="1">
                <a:solidFill>
                  <a:schemeClr val="lt1"/>
                </a:solidFill>
              </a:rPr>
              <a:t>ions of data use to support instruction and improve student outcomes.</a:t>
            </a:r>
            <a:endParaRPr sz="1500" b="0" i="0" u="none" strike="noStrike" cap="none">
              <a:solidFill>
                <a:schemeClr val="lt1"/>
              </a:solidFill>
              <a:latin typeface="Arial"/>
              <a:ea typeface="Arial"/>
              <a:cs typeface="Arial"/>
              <a:sym typeface="Arial"/>
            </a:endParaRPr>
          </a:p>
        </p:txBody>
      </p:sp>
      <p:pic>
        <p:nvPicPr>
          <p:cNvPr id="644" name="Google Shape;644;g22951e4e13e_0_618"/>
          <p:cNvPicPr preferRelativeResize="0"/>
          <p:nvPr/>
        </p:nvPicPr>
        <p:blipFill>
          <a:blip r:embed="rId3">
            <a:alphaModFix/>
          </a:blip>
          <a:stretch>
            <a:fillRect/>
          </a:stretch>
        </p:blipFill>
        <p:spPr>
          <a:xfrm>
            <a:off x="4643400" y="953700"/>
            <a:ext cx="3722998" cy="280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22aceb639d0_0_12"/>
          <p:cNvSpPr/>
          <p:nvPr/>
        </p:nvSpPr>
        <p:spPr>
          <a:xfrm>
            <a:off x="350000" y="2175250"/>
            <a:ext cx="4585200" cy="210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g22aceb639d0_0_1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Demonstrating the Value of Data Use</a:t>
            </a:r>
            <a:endParaRPr/>
          </a:p>
        </p:txBody>
      </p:sp>
      <p:sp>
        <p:nvSpPr>
          <p:cNvPr id="651" name="Google Shape;651;g22aceb639d0_0_12"/>
          <p:cNvSpPr txBox="1">
            <a:spLocks noGrp="1"/>
          </p:cNvSpPr>
          <p:nvPr>
            <p:ph type="body" idx="1"/>
          </p:nvPr>
        </p:nvSpPr>
        <p:spPr>
          <a:xfrm>
            <a:off x="457200" y="1391100"/>
            <a:ext cx="4478100" cy="2943600"/>
          </a:xfrm>
          <a:prstGeom prst="rect">
            <a:avLst/>
          </a:prstGeom>
        </p:spPr>
        <p:txBody>
          <a:bodyPr spcFirstLastPara="1" wrap="square" lIns="0" tIns="0" rIns="0" bIns="0" anchor="t" anchorCtr="0">
            <a:normAutofit fontScale="25000" lnSpcReduction="20000"/>
          </a:bodyPr>
          <a:lstStyle/>
          <a:p>
            <a:pPr marL="0" lvl="0" indent="0" algn="l" rtl="0">
              <a:spcBef>
                <a:spcPts val="0"/>
              </a:spcBef>
              <a:spcAft>
                <a:spcPts val="0"/>
              </a:spcAft>
              <a:buNone/>
            </a:pPr>
            <a:r>
              <a:rPr lang="en" sz="6000">
                <a:latin typeface="Arial"/>
                <a:ea typeface="Arial"/>
                <a:cs typeface="Arial"/>
                <a:sym typeface="Arial"/>
              </a:rPr>
              <a:t>A critical factor that impacts data use by teachers is how leadership visibly responds to and uses data in their own practice.</a:t>
            </a:r>
            <a:endParaRPr sz="6000">
              <a:latin typeface="Arial"/>
              <a:ea typeface="Arial"/>
              <a:cs typeface="Arial"/>
              <a:sym typeface="Arial"/>
            </a:endParaRPr>
          </a:p>
          <a:p>
            <a:pPr marL="0" lvl="0" indent="0" algn="l" rtl="0">
              <a:spcBef>
                <a:spcPts val="0"/>
              </a:spcBef>
              <a:spcAft>
                <a:spcPts val="0"/>
              </a:spcAft>
              <a:buNone/>
            </a:pPr>
            <a:endParaRPr sz="6000">
              <a:latin typeface="Arial"/>
              <a:ea typeface="Arial"/>
              <a:cs typeface="Arial"/>
              <a:sym typeface="Arial"/>
            </a:endParaRPr>
          </a:p>
          <a:p>
            <a:pPr marL="0" lvl="0" indent="0" algn="l" rtl="0">
              <a:spcBef>
                <a:spcPts val="0"/>
              </a:spcBef>
              <a:spcAft>
                <a:spcPts val="0"/>
              </a:spcAft>
              <a:buNone/>
            </a:pPr>
            <a:r>
              <a:rPr lang="en" sz="6000">
                <a:latin typeface="Arial"/>
                <a:ea typeface="Arial"/>
                <a:cs typeface="Arial"/>
                <a:sym typeface="Arial"/>
              </a:rPr>
              <a:t>Example:</a:t>
            </a:r>
            <a:endParaRPr sz="6000">
              <a:latin typeface="Arial"/>
              <a:ea typeface="Arial"/>
              <a:cs typeface="Arial"/>
              <a:sym typeface="Arial"/>
            </a:endParaRPr>
          </a:p>
          <a:p>
            <a:pPr marL="457200" lvl="0" indent="-323850" algn="l" rtl="0">
              <a:spcBef>
                <a:spcPts val="0"/>
              </a:spcBef>
              <a:spcAft>
                <a:spcPts val="0"/>
              </a:spcAft>
              <a:buSzPct val="100000"/>
              <a:buFont typeface="Arial"/>
              <a:buChar char="●"/>
            </a:pPr>
            <a:r>
              <a:rPr lang="en" sz="6000">
                <a:latin typeface="Arial"/>
                <a:ea typeface="Arial"/>
                <a:cs typeface="Arial"/>
                <a:sym typeface="Arial"/>
              </a:rPr>
              <a:t>During analysis of English Language Arts CMAS results it becomes evident that 2nd grade students are struggling with content mastery.  So, based on a root cause analysis of this performance challenge school leadership decides to adopt a new ELA curriculum and provide teachers with supplemental resources to support ELA instructional practices. </a:t>
            </a:r>
            <a:endParaRPr sz="6000">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a:p>
            <a:pPr marL="0" lvl="0" indent="0" algn="l" rtl="0">
              <a:spcBef>
                <a:spcPts val="0"/>
              </a:spcBef>
              <a:spcAft>
                <a:spcPts val="0"/>
              </a:spcAft>
              <a:buNone/>
            </a:pPr>
            <a:endParaRPr sz="1500">
              <a:latin typeface="Arial"/>
              <a:ea typeface="Arial"/>
              <a:cs typeface="Arial"/>
              <a:sym typeface="Arial"/>
            </a:endParaRPr>
          </a:p>
        </p:txBody>
      </p:sp>
      <p:sp>
        <p:nvSpPr>
          <p:cNvPr id="652" name="Google Shape;652;g22aceb639d0_0_1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pic>
        <p:nvPicPr>
          <p:cNvPr id="653" name="Google Shape;653;g22aceb639d0_0_12"/>
          <p:cNvPicPr preferRelativeResize="0"/>
          <p:nvPr/>
        </p:nvPicPr>
        <p:blipFill>
          <a:blip r:embed="rId3">
            <a:alphaModFix/>
          </a:blip>
          <a:stretch>
            <a:fillRect/>
          </a:stretch>
        </p:blipFill>
        <p:spPr>
          <a:xfrm>
            <a:off x="5128281" y="1332475"/>
            <a:ext cx="3849525" cy="256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g22aceb639d0_0_18"/>
          <p:cNvPicPr preferRelativeResize="0"/>
          <p:nvPr/>
        </p:nvPicPr>
        <p:blipFill>
          <a:blip r:embed="rId3">
            <a:alphaModFix/>
          </a:blip>
          <a:stretch>
            <a:fillRect/>
          </a:stretch>
        </p:blipFill>
        <p:spPr>
          <a:xfrm>
            <a:off x="618813" y="1223250"/>
            <a:ext cx="7906375" cy="3308100"/>
          </a:xfrm>
          <a:prstGeom prst="rect">
            <a:avLst/>
          </a:prstGeom>
          <a:noFill/>
          <a:ln>
            <a:noFill/>
          </a:ln>
        </p:spPr>
      </p:pic>
      <p:sp>
        <p:nvSpPr>
          <p:cNvPr id="659" name="Google Shape;659;g22aceb639d0_0_1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Developing a Data Mindset</a:t>
            </a:r>
            <a:endParaRPr/>
          </a:p>
        </p:txBody>
      </p:sp>
      <p:sp>
        <p:nvSpPr>
          <p:cNvPr id="660" name="Google Shape;660;g22aceb639d0_0_18"/>
          <p:cNvSpPr txBox="1">
            <a:spLocks noGrp="1"/>
          </p:cNvSpPr>
          <p:nvPr>
            <p:ph type="body" idx="1"/>
          </p:nvPr>
        </p:nvSpPr>
        <p:spPr>
          <a:xfrm>
            <a:off x="748700" y="1324650"/>
            <a:ext cx="4013700" cy="310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500" b="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School leaders need to focus on supporting the development of positive teacher mindset </a:t>
            </a:r>
            <a:r>
              <a:rPr lang="en" sz="1500" b="1">
                <a:solidFill>
                  <a:schemeClr val="lt1"/>
                </a:solidFill>
                <a:latin typeface="Arial"/>
                <a:ea typeface="Arial"/>
                <a:cs typeface="Arial"/>
                <a:sym typeface="Arial"/>
              </a:rPr>
              <a:t>regarding the use of data.</a:t>
            </a:r>
            <a:endParaRPr sz="1500" b="1">
              <a:solidFill>
                <a:schemeClr val="lt1"/>
              </a:solidFill>
              <a:latin typeface="Arial"/>
              <a:ea typeface="Arial"/>
              <a:cs typeface="Arial"/>
              <a:sym typeface="Arial"/>
            </a:endParaRPr>
          </a:p>
          <a:p>
            <a:pPr marL="0" lvl="0" indent="0" algn="l" rtl="0">
              <a:spcBef>
                <a:spcPts val="0"/>
              </a:spcBef>
              <a:spcAft>
                <a:spcPts val="0"/>
              </a:spcAft>
              <a:buNone/>
            </a:pPr>
            <a:endParaRPr sz="1500">
              <a:solidFill>
                <a:schemeClr val="lt1"/>
              </a:solidFill>
              <a:latin typeface="Arial"/>
              <a:ea typeface="Arial"/>
              <a:cs typeface="Arial"/>
              <a:sym typeface="Arial"/>
            </a:endParaRPr>
          </a:p>
          <a:p>
            <a:pPr marL="457200" lvl="0" indent="-323850" algn="l" rtl="0">
              <a:spcBef>
                <a:spcPts val="0"/>
              </a:spcBef>
              <a:spcAft>
                <a:spcPts val="0"/>
              </a:spcAft>
              <a:buClr>
                <a:schemeClr val="lt1"/>
              </a:buClr>
              <a:buSzPts val="1500"/>
              <a:buFont typeface="Arial"/>
              <a:buChar char="●"/>
            </a:pPr>
            <a:r>
              <a:rPr lang="en" sz="1500">
                <a:solidFill>
                  <a:schemeClr val="lt1"/>
                </a:solidFill>
                <a:latin typeface="Arial"/>
                <a:ea typeface="Arial"/>
                <a:cs typeface="Arial"/>
                <a:sym typeface="Arial"/>
              </a:rPr>
              <a:t>This means that leaders should ensure that data is never used as a ‘gotcha’.  </a:t>
            </a:r>
            <a:endParaRPr sz="1400">
              <a:solidFill>
                <a:schemeClr val="lt1"/>
              </a:solidFill>
              <a:latin typeface="Arial"/>
              <a:ea typeface="Arial"/>
              <a:cs typeface="Arial"/>
              <a:sym typeface="Arial"/>
            </a:endParaRPr>
          </a:p>
          <a:p>
            <a:pPr marL="457200" lvl="0" indent="-323850" algn="l" rtl="0">
              <a:spcBef>
                <a:spcPts val="0"/>
              </a:spcBef>
              <a:spcAft>
                <a:spcPts val="0"/>
              </a:spcAft>
              <a:buClr>
                <a:schemeClr val="lt1"/>
              </a:buClr>
              <a:buSzPts val="1500"/>
              <a:buFont typeface="Arial"/>
              <a:buChar char="●"/>
            </a:pPr>
            <a:r>
              <a:rPr lang="en" sz="150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Leaders should ensure that teachers see, feel and believe that data is used to support their practices. </a:t>
            </a:r>
            <a:endParaRPr sz="150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457200" lvl="0" indent="-323850" algn="l" rtl="0">
              <a:spcBef>
                <a:spcPts val="0"/>
              </a:spcBef>
              <a:spcAft>
                <a:spcPts val="0"/>
              </a:spcAft>
              <a:buClr>
                <a:schemeClr val="lt1"/>
              </a:buClr>
              <a:buSzPts val="1500"/>
              <a:buFont typeface="Arial"/>
              <a:buChar char="●"/>
            </a:pPr>
            <a:r>
              <a:rPr lang="en" sz="150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If data indicates gaps in practice, leaders work to ensure that teachers receive additional support</a:t>
            </a:r>
            <a:r>
              <a:rPr lang="en" sz="1500">
                <a:solidFill>
                  <a:schemeClr val="lt1"/>
                </a:solidFill>
                <a:latin typeface="Arial"/>
                <a:ea typeface="Arial"/>
                <a:cs typeface="Arial"/>
                <a:sym typeface="Arial"/>
              </a:rPr>
              <a:t>.</a:t>
            </a:r>
            <a:endParaRPr sz="1500">
              <a:solidFill>
                <a:schemeClr val="lt1"/>
              </a:solidFill>
              <a:latin typeface="Arial"/>
              <a:ea typeface="Arial"/>
              <a:cs typeface="Arial"/>
              <a:sym typeface="Arial"/>
            </a:endParaRPr>
          </a:p>
        </p:txBody>
      </p:sp>
      <p:sp>
        <p:nvSpPr>
          <p:cNvPr id="661" name="Google Shape;661;g22aceb639d0_0_1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22951e4e13e_0_90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Building Time to Use Data</a:t>
            </a:r>
            <a:endParaRPr/>
          </a:p>
        </p:txBody>
      </p:sp>
      <p:sp>
        <p:nvSpPr>
          <p:cNvPr id="667" name="Google Shape;667;g22951e4e13e_0_90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pic>
        <p:nvPicPr>
          <p:cNvPr id="668" name="Google Shape;668;g22951e4e13e_0_907"/>
          <p:cNvPicPr preferRelativeResize="0"/>
          <p:nvPr/>
        </p:nvPicPr>
        <p:blipFill>
          <a:blip r:embed="rId3">
            <a:alphaModFix/>
          </a:blip>
          <a:stretch>
            <a:fillRect/>
          </a:stretch>
        </p:blipFill>
        <p:spPr>
          <a:xfrm>
            <a:off x="1233125" y="1059874"/>
            <a:ext cx="3152351" cy="2306125"/>
          </a:xfrm>
          <a:prstGeom prst="rect">
            <a:avLst/>
          </a:prstGeom>
          <a:noFill/>
          <a:ln>
            <a:noFill/>
          </a:ln>
        </p:spPr>
      </p:pic>
      <p:sp>
        <p:nvSpPr>
          <p:cNvPr id="669" name="Google Shape;669;g22951e4e13e_0_907"/>
          <p:cNvSpPr/>
          <p:nvPr/>
        </p:nvSpPr>
        <p:spPr>
          <a:xfrm>
            <a:off x="114288" y="3624574"/>
            <a:ext cx="9123900" cy="720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chemeClr val="lt1"/>
                </a:solidFill>
                <a:latin typeface="Arial"/>
                <a:ea typeface="Arial"/>
                <a:cs typeface="Arial"/>
                <a:sym typeface="Arial"/>
              </a:rPr>
              <a:t>TIP #</a:t>
            </a:r>
            <a:r>
              <a:rPr lang="en" sz="1800" b="1">
                <a:solidFill>
                  <a:schemeClr val="lt1"/>
                </a:solidFill>
              </a:rPr>
              <a:t>2</a:t>
            </a:r>
            <a:r>
              <a:rPr lang="en" sz="1800" b="1" i="0" u="none" strike="noStrike" cap="none">
                <a:solidFill>
                  <a:schemeClr val="lt1"/>
                </a:solidFill>
                <a:latin typeface="Arial"/>
                <a:ea typeface="Arial"/>
                <a:cs typeface="Arial"/>
                <a:sym typeface="Arial"/>
              </a:rPr>
              <a:t>: School leaders must </a:t>
            </a:r>
            <a:r>
              <a:rPr lang="en" sz="1800" b="1">
                <a:solidFill>
                  <a:schemeClr val="lt1"/>
                </a:solidFill>
              </a:rPr>
              <a:t>prioritize the use of data by ensuring staff have adequate time available for the use of data. </a:t>
            </a:r>
            <a:endParaRPr sz="1500" b="0" i="0" u="none" strike="noStrike" cap="none">
              <a:solidFill>
                <a:schemeClr val="lt1"/>
              </a:solidFill>
              <a:latin typeface="Arial"/>
              <a:ea typeface="Arial"/>
              <a:cs typeface="Arial"/>
              <a:sym typeface="Arial"/>
            </a:endParaRPr>
          </a:p>
        </p:txBody>
      </p:sp>
      <p:pic>
        <p:nvPicPr>
          <p:cNvPr id="670" name="Google Shape;670;g22951e4e13e_0_907"/>
          <p:cNvPicPr preferRelativeResize="0"/>
          <p:nvPr/>
        </p:nvPicPr>
        <p:blipFill>
          <a:blip r:embed="rId4">
            <a:alphaModFix/>
          </a:blip>
          <a:stretch>
            <a:fillRect/>
          </a:stretch>
        </p:blipFill>
        <p:spPr>
          <a:xfrm>
            <a:off x="5282150" y="1059875"/>
            <a:ext cx="2588950" cy="2165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25ed301c51a_0_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Dedicating Time: Scheduling Considerations</a:t>
            </a:r>
            <a:endParaRPr/>
          </a:p>
        </p:txBody>
      </p:sp>
      <p:sp>
        <p:nvSpPr>
          <p:cNvPr id="676" name="Google Shape;676;g25ed301c51a_0_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677" name="Google Shape;677;g25ed301c51a_0_0"/>
          <p:cNvSpPr/>
          <p:nvPr/>
        </p:nvSpPr>
        <p:spPr>
          <a:xfrm>
            <a:off x="247775" y="1143000"/>
            <a:ext cx="2781600" cy="33246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Data Analysis</a:t>
            </a:r>
            <a:endParaRPr sz="1900">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have time to examine, analyze, and reflect on data?</a:t>
            </a:r>
            <a:endParaRPr sz="1500">
              <a:solidFill>
                <a:schemeClr val="dk1"/>
              </a:solidFill>
            </a:endParaRPr>
          </a:p>
        </p:txBody>
      </p:sp>
      <p:sp>
        <p:nvSpPr>
          <p:cNvPr id="678" name="Google Shape;678;g25ed301c51a_0_0"/>
          <p:cNvSpPr/>
          <p:nvPr/>
        </p:nvSpPr>
        <p:spPr>
          <a:xfrm>
            <a:off x="5952075" y="1143000"/>
            <a:ext cx="2781600" cy="3324600"/>
          </a:xfrm>
          <a:prstGeom prst="roundRect">
            <a:avLst>
              <a:gd name="adj" fmla="val 16667"/>
            </a:avLst>
          </a:prstGeom>
          <a:solidFill>
            <a:schemeClr val="lt1"/>
          </a:solidFill>
          <a:ln w="7620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Response to Data </a:t>
            </a:r>
            <a:endParaRPr sz="1900" b="1">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respond to insights from their data analysis?</a:t>
            </a:r>
            <a:endParaRPr sz="1900">
              <a:solidFill>
                <a:schemeClr val="dk1"/>
              </a:solidFill>
              <a:latin typeface="Calibri"/>
              <a:ea typeface="Calibri"/>
              <a:cs typeface="Calibri"/>
              <a:sym typeface="Calibri"/>
            </a:endParaRPr>
          </a:p>
        </p:txBody>
      </p:sp>
      <p:sp>
        <p:nvSpPr>
          <p:cNvPr id="679" name="Google Shape;679;g25ed301c51a_0_0"/>
          <p:cNvSpPr/>
          <p:nvPr/>
        </p:nvSpPr>
        <p:spPr>
          <a:xfrm>
            <a:off x="3601975" y="1978225"/>
            <a:ext cx="1777500" cy="1769400"/>
          </a:xfrm>
          <a:prstGeom prst="mathPlus">
            <a:avLst>
              <a:gd name="adj1" fmla="val 1135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27d9cc184bf_0_0"/>
          <p:cNvSpPr/>
          <p:nvPr/>
        </p:nvSpPr>
        <p:spPr>
          <a:xfrm>
            <a:off x="2947100" y="2528225"/>
            <a:ext cx="938100" cy="3291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g27d9cc184bf_0_0"/>
          <p:cNvSpPr/>
          <p:nvPr/>
        </p:nvSpPr>
        <p:spPr>
          <a:xfrm>
            <a:off x="2947100" y="3744875"/>
            <a:ext cx="938100" cy="3291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g27d9cc184bf_0_0"/>
          <p:cNvSpPr/>
          <p:nvPr/>
        </p:nvSpPr>
        <p:spPr>
          <a:xfrm>
            <a:off x="2947100" y="1424100"/>
            <a:ext cx="938100" cy="3291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g27d9cc184bf_0_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Dedicating Time: Scheduling Considerations</a:t>
            </a:r>
            <a:endParaRPr/>
          </a:p>
        </p:txBody>
      </p:sp>
      <p:sp>
        <p:nvSpPr>
          <p:cNvPr id="688" name="Google Shape;688;g27d9cc184bf_0_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689" name="Google Shape;689;g27d9cc184bf_0_0"/>
          <p:cNvSpPr/>
          <p:nvPr/>
        </p:nvSpPr>
        <p:spPr>
          <a:xfrm>
            <a:off x="3885275" y="2113575"/>
            <a:ext cx="4848300" cy="1158300"/>
          </a:xfrm>
          <a:prstGeom prst="roundRect">
            <a:avLst>
              <a:gd name="adj" fmla="val 16667"/>
            </a:avLst>
          </a:prstGeom>
          <a:solidFill>
            <a:srgbClr val="134F5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lt1"/>
                </a:solidFill>
                <a:latin typeface="Calibri"/>
                <a:ea typeface="Calibri"/>
                <a:cs typeface="Calibri"/>
                <a:sym typeface="Calibri"/>
              </a:rPr>
              <a:t>Weekly</a:t>
            </a:r>
            <a:br>
              <a:rPr lang="en" sz="1800" b="1">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(as individual teachers or in teaching teams, </a:t>
            </a:r>
            <a:br>
              <a:rPr lang="en" sz="1300">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PLCs, or coaching meetings)</a:t>
            </a:r>
            <a:endParaRPr sz="1300">
              <a:solidFill>
                <a:schemeClr val="lt1"/>
              </a:solidFill>
              <a:latin typeface="Calibri"/>
              <a:ea typeface="Calibri"/>
              <a:cs typeface="Calibri"/>
              <a:sym typeface="Calibri"/>
            </a:endParaRPr>
          </a:p>
        </p:txBody>
      </p:sp>
      <p:sp>
        <p:nvSpPr>
          <p:cNvPr id="690" name="Google Shape;690;g27d9cc184bf_0_0"/>
          <p:cNvSpPr/>
          <p:nvPr/>
        </p:nvSpPr>
        <p:spPr>
          <a:xfrm>
            <a:off x="3885275" y="3351275"/>
            <a:ext cx="4848300" cy="1116300"/>
          </a:xfrm>
          <a:prstGeom prst="roundRect">
            <a:avLst>
              <a:gd name="adj" fmla="val 16667"/>
            </a:avLst>
          </a:prstGeom>
          <a:solidFill>
            <a:srgbClr val="351C75"/>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lt1"/>
                </a:solidFill>
                <a:latin typeface="Calibri"/>
                <a:ea typeface="Calibri"/>
                <a:cs typeface="Calibri"/>
                <a:sym typeface="Calibri"/>
              </a:rPr>
              <a:t>Larger Step-Backs</a:t>
            </a:r>
            <a:br>
              <a:rPr lang="en" sz="1800" b="1">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(quarterly, at semesters, </a:t>
            </a:r>
            <a:br>
              <a:rPr lang="en" sz="1300">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and/or after interim assessments)</a:t>
            </a:r>
            <a:endParaRPr sz="1300">
              <a:solidFill>
                <a:schemeClr val="lt1"/>
              </a:solidFill>
              <a:latin typeface="Calibri"/>
              <a:ea typeface="Calibri"/>
              <a:cs typeface="Calibri"/>
              <a:sym typeface="Calibri"/>
            </a:endParaRPr>
          </a:p>
        </p:txBody>
      </p:sp>
      <p:sp>
        <p:nvSpPr>
          <p:cNvPr id="691" name="Google Shape;691;g27d9cc184bf_0_0"/>
          <p:cNvSpPr/>
          <p:nvPr/>
        </p:nvSpPr>
        <p:spPr>
          <a:xfrm>
            <a:off x="3885275" y="1143000"/>
            <a:ext cx="4848300" cy="8913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solidFill>
                  <a:schemeClr val="lt1"/>
                </a:solidFill>
                <a:latin typeface="Calibri"/>
                <a:ea typeface="Calibri"/>
                <a:cs typeface="Calibri"/>
                <a:sym typeface="Calibri"/>
              </a:rPr>
              <a:t>Daily </a:t>
            </a:r>
            <a:br>
              <a:rPr lang="en" sz="1800">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(planning time to analyze </a:t>
            </a:r>
            <a:br>
              <a:rPr lang="en" sz="1300">
                <a:solidFill>
                  <a:schemeClr val="lt1"/>
                </a:solidFill>
                <a:latin typeface="Calibri"/>
                <a:ea typeface="Calibri"/>
                <a:cs typeface="Calibri"/>
                <a:sym typeface="Calibri"/>
              </a:rPr>
            </a:br>
            <a:r>
              <a:rPr lang="en" sz="1300">
                <a:solidFill>
                  <a:schemeClr val="lt1"/>
                </a:solidFill>
                <a:latin typeface="Calibri"/>
                <a:ea typeface="Calibri"/>
                <a:cs typeface="Calibri"/>
                <a:sym typeface="Calibri"/>
              </a:rPr>
              <a:t>quizzes, exit tickets, etc.)</a:t>
            </a:r>
            <a:endParaRPr sz="900" b="1">
              <a:solidFill>
                <a:schemeClr val="lt1"/>
              </a:solidFill>
            </a:endParaRPr>
          </a:p>
        </p:txBody>
      </p:sp>
      <p:sp>
        <p:nvSpPr>
          <p:cNvPr id="692" name="Google Shape;692;g27d9cc184bf_0_0"/>
          <p:cNvSpPr/>
          <p:nvPr/>
        </p:nvSpPr>
        <p:spPr>
          <a:xfrm>
            <a:off x="247775" y="1143000"/>
            <a:ext cx="2781600" cy="33246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Calibri"/>
                <a:ea typeface="Calibri"/>
                <a:cs typeface="Calibri"/>
                <a:sym typeface="Calibri"/>
              </a:rPr>
              <a:t>Data Analysis</a:t>
            </a:r>
            <a:endParaRPr sz="1900">
              <a:solidFill>
                <a:schemeClr val="dk1"/>
              </a:solidFill>
              <a:latin typeface="Calibri"/>
              <a:ea typeface="Calibri"/>
              <a:cs typeface="Calibri"/>
              <a:sym typeface="Calibri"/>
            </a:endParaRPr>
          </a:p>
          <a:p>
            <a:pPr marL="0" lvl="0" indent="0" algn="ctr" rtl="0">
              <a:lnSpc>
                <a:spcPct val="115000"/>
              </a:lnSpc>
              <a:spcBef>
                <a:spcPts val="1200"/>
              </a:spcBef>
              <a:spcAft>
                <a:spcPts val="1200"/>
              </a:spcAft>
              <a:buNone/>
            </a:pPr>
            <a:r>
              <a:rPr lang="en" sz="1900">
                <a:solidFill>
                  <a:schemeClr val="dk1"/>
                </a:solidFill>
                <a:latin typeface="Calibri"/>
                <a:ea typeface="Calibri"/>
                <a:cs typeface="Calibri"/>
                <a:sym typeface="Calibri"/>
              </a:rPr>
              <a:t>When will teachers have time to examine, analyze, and reflect on data?</a:t>
            </a:r>
            <a:endParaRPr sz="1500">
              <a:solidFill>
                <a:schemeClr val="dk1"/>
              </a:solidFill>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On-screen Show (16:9)</PresentationFormat>
  <Paragraphs>118</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Roboto Medium</vt:lpstr>
      <vt:lpstr>Roboto</vt:lpstr>
      <vt:lpstr>Rockwell</vt:lpstr>
      <vt:lpstr>Arial</vt:lpstr>
      <vt:lpstr>Calibri</vt:lpstr>
      <vt:lpstr>CDE </vt:lpstr>
      <vt:lpstr>CDE </vt:lpstr>
      <vt:lpstr>Leading to Support a Data Culture</vt:lpstr>
      <vt:lpstr>Building a Data Culture Webinar Series: Themes</vt:lpstr>
      <vt:lpstr>Session Outcomes</vt:lpstr>
      <vt:lpstr>Leading to Support a Data Culture: Context</vt:lpstr>
      <vt:lpstr>Demonstrating the Value of Data Use</vt:lpstr>
      <vt:lpstr>Developing a Data Mindset</vt:lpstr>
      <vt:lpstr>Building Time to Use Data</vt:lpstr>
      <vt:lpstr>Dedicating Time: Scheduling Considerations</vt:lpstr>
      <vt:lpstr>Dedicating Time: Scheduling Considerations</vt:lpstr>
      <vt:lpstr>Ensuring Transparency, Visibility, and Use of Data</vt:lpstr>
      <vt:lpstr>Guidance for Data Use</vt:lpstr>
      <vt:lpstr>Summary</vt:lpstr>
      <vt:lpstr>Summary of Key Points</vt:lpstr>
      <vt:lpstr>Thank you for your time!  Email any questions to uiphelp@cde.state.co.us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to Support a Data Culture</dc:title>
  <dc:creator>Jorgensen, Dan</dc:creator>
  <cp:lastModifiedBy>Jorgensen, Dan</cp:lastModifiedBy>
  <cp:revision>2</cp:revision>
  <dcterms:modified xsi:type="dcterms:W3CDTF">2023-09-22T18:52:13Z</dcterms:modified>
</cp:coreProperties>
</file>