
<file path=[Content_Types].xml><?xml version="1.0" encoding="utf-8"?>
<Types xmlns="http://schemas.openxmlformats.org/package/2006/content-types">
  <Default Extension="fntdata" ContentType="application/x-fontdata"/>
  <Default Extension="gif" ContentType="image/gi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99" r:id="rId1"/>
  </p:sldMasterIdLst>
  <p:notesMasterIdLst>
    <p:notesMasterId r:id="rId42"/>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96"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7" r:id="rId39"/>
    <p:sldId id="294" r:id="rId40"/>
    <p:sldId id="295" r:id="rId41"/>
  </p:sldIdLst>
  <p:sldSz cx="9144000" cy="5143500" type="screen16x9"/>
  <p:notesSz cx="6858000" cy="9144000"/>
  <p:embeddedFontLst>
    <p:embeddedFont>
      <p:font typeface="Roboto" panose="02000000000000000000" pitchFamily="2" charset="0"/>
      <p:regular r:id="rId43"/>
      <p:bold r:id="rId44"/>
      <p:italic r:id="rId45"/>
      <p:boldItalic r:id="rId46"/>
    </p:embeddedFont>
    <p:embeddedFont>
      <p:font typeface="Roboto Medium" panose="02000000000000000000" pitchFamily="2" charset="0"/>
      <p:regular r:id="rId47"/>
      <p:bold r:id="rId48"/>
      <p:italic r:id="rId49"/>
      <p:boldItalic r:id="rId50"/>
    </p:embeddedFont>
    <p:embeddedFont>
      <p:font typeface="Rockwell" panose="02060603020205020403" pitchFamily="18" charset="0"/>
      <p:regular r:id="rId51"/>
      <p:bold r:id="rId52"/>
      <p:italic r:id="rId53"/>
      <p:boldItalic r:id="rId5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9B41FF1-0246-437E-8E95-6BAFCA93E1F4}" v="1" dt="2025-06-18T18:38:04.928"/>
  </p1510:revLst>
</p1510:revInfo>
</file>

<file path=ppt/tableStyles.xml><?xml version="1.0" encoding="utf-8"?>
<a:tblStyleLst xmlns:a="http://schemas.openxmlformats.org/drawingml/2006/main" def="{2E345AEC-9A9D-4B4D-AE41-9A05B9425541}">
  <a:tblStyle styleId="{2E345AEC-9A9D-4B4D-AE41-9A05B9425541}" styleName="Table_0">
    <a:wholeTbl>
      <a:tcTxStyle b="off" i="off">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 styleId="{C191FE7A-9734-4C5E-8A04-A7354FABEFBB}" styleName="Table_1">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4B263BF8-9835-4DDE-9B01-61C56A9BE897}" styleName="Table_2">
    <a:wholeTbl>
      <a:tcTxStyle>
        <a:font>
          <a:latin typeface="Arial"/>
          <a:ea typeface="Arial"/>
          <a:cs typeface="Arial"/>
        </a:font>
        <a:srgbClr val="000000"/>
      </a:tcTxStyle>
      <a:tcStyle>
        <a:tcBdr>
          <a:left>
            <a:ln w="12700" cap="flat" cmpd="sng">
              <a:solidFill>
                <a:srgbClr val="000000"/>
              </a:solidFill>
              <a:prstDash val="solid"/>
              <a:round/>
              <a:headEnd type="none" w="sm" len="sm"/>
              <a:tailEnd type="none" w="sm" len="sm"/>
            </a:ln>
          </a:left>
          <a:right>
            <a:ln w="12700" cap="flat" cmpd="sng">
              <a:solidFill>
                <a:srgbClr val="000000"/>
              </a:solidFill>
              <a:prstDash val="solid"/>
              <a:round/>
              <a:headEnd type="none" w="sm" len="sm"/>
              <a:tailEnd type="none" w="sm" len="sm"/>
            </a:ln>
          </a:right>
          <a:top>
            <a:ln w="12700" cap="flat" cmpd="sng">
              <a:solidFill>
                <a:srgbClr val="000000"/>
              </a:solidFill>
              <a:prstDash val="solid"/>
              <a:round/>
              <a:headEnd type="none" w="sm" len="sm"/>
              <a:tailEnd type="none" w="sm" len="sm"/>
            </a:ln>
          </a:top>
          <a:bottom>
            <a:ln w="12700" cap="flat" cmpd="sng">
              <a:solidFill>
                <a:srgbClr val="000000"/>
              </a:solidFill>
              <a:prstDash val="solid"/>
              <a:round/>
              <a:headEnd type="none" w="sm" len="sm"/>
              <a:tailEnd type="none" w="sm" len="sm"/>
            </a:ln>
          </a:bottom>
          <a:insideH>
            <a:ln w="12700" cap="flat" cmpd="sng">
              <a:solidFill>
                <a:srgbClr val="000000"/>
              </a:solidFill>
              <a:prstDash val="solid"/>
              <a:round/>
              <a:headEnd type="none" w="sm" len="sm"/>
              <a:tailEnd type="none" w="sm" len="sm"/>
            </a:ln>
          </a:insideH>
          <a:insideV>
            <a:ln w="12700"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20" d="100"/>
          <a:sy n="120" d="100"/>
        </p:scale>
        <p:origin x="370" y="67"/>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openxmlformats.org/officeDocument/2006/relationships/font" Target="fonts/font5.fntdata"/><Relationship Id="rId50" Type="http://schemas.openxmlformats.org/officeDocument/2006/relationships/font" Target="fonts/font8.fntdata"/><Relationship Id="rId55"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3.fntdata"/><Relationship Id="rId53" Type="http://schemas.openxmlformats.org/officeDocument/2006/relationships/font" Target="fonts/font11.fntdata"/><Relationship Id="rId58" Type="http://schemas.openxmlformats.org/officeDocument/2006/relationships/tableStyles" Target="tableStyle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1.fntdata"/><Relationship Id="rId48" Type="http://schemas.openxmlformats.org/officeDocument/2006/relationships/font" Target="fonts/font6.fntdata"/><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font" Target="fonts/font9.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4.fntdata"/><Relationship Id="rId59" Type="http://schemas.microsoft.com/office/2016/11/relationships/changesInfo" Target="changesInfos/changesInfo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12.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7.fntdata"/><Relationship Id="rId5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2.fntdata"/><Relationship Id="rId52" Type="http://schemas.openxmlformats.org/officeDocument/2006/relationships/font" Target="fonts/font10.fntdata"/><Relationship Id="rId6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Wales, Aislinn" userId="1f969b87-e131-4aff-85b6-3138dcfca719" providerId="ADAL" clId="{F9B41FF1-0246-437E-8E95-6BAFCA93E1F4}"/>
    <pc:docChg chg="undo custSel addSld delSld modSld sldOrd">
      <pc:chgData name="Wales, Aislinn" userId="1f969b87-e131-4aff-85b6-3138dcfca719" providerId="ADAL" clId="{F9B41FF1-0246-437E-8E95-6BAFCA93E1F4}" dt="2025-06-24T20:43:19.783" v="288" actId="47"/>
      <pc:docMkLst>
        <pc:docMk/>
      </pc:docMkLst>
      <pc:sldChg chg="modSp mod">
        <pc:chgData name="Wales, Aislinn" userId="1f969b87-e131-4aff-85b6-3138dcfca719" providerId="ADAL" clId="{F9B41FF1-0246-437E-8E95-6BAFCA93E1F4}" dt="2025-06-18T18:35:09.712" v="95" actId="962"/>
        <pc:sldMkLst>
          <pc:docMk/>
          <pc:sldMk cId="0" sldId="256"/>
        </pc:sldMkLst>
        <pc:spChg chg="mod ord">
          <ac:chgData name="Wales, Aislinn" userId="1f969b87-e131-4aff-85b6-3138dcfca719" providerId="ADAL" clId="{F9B41FF1-0246-437E-8E95-6BAFCA93E1F4}" dt="2025-06-18T18:35:09.712" v="95" actId="962"/>
          <ac:spMkLst>
            <pc:docMk/>
            <pc:sldMk cId="0" sldId="256"/>
            <ac:spMk id="407" creationId="{00000000-0000-0000-0000-000000000000}"/>
          </ac:spMkLst>
        </pc:spChg>
        <pc:spChg chg="mod ord">
          <ac:chgData name="Wales, Aislinn" userId="1f969b87-e131-4aff-85b6-3138dcfca719" providerId="ADAL" clId="{F9B41FF1-0246-437E-8E95-6BAFCA93E1F4}" dt="2025-06-18T18:35:09.199" v="94" actId="962"/>
          <ac:spMkLst>
            <pc:docMk/>
            <pc:sldMk cId="0" sldId="256"/>
            <ac:spMk id="408" creationId="{00000000-0000-0000-0000-000000000000}"/>
          </ac:spMkLst>
        </pc:spChg>
      </pc:sldChg>
      <pc:sldChg chg="modSp mod">
        <pc:chgData name="Wales, Aislinn" userId="1f969b87-e131-4aff-85b6-3138dcfca719" providerId="ADAL" clId="{F9B41FF1-0246-437E-8E95-6BAFCA93E1F4}" dt="2025-06-18T18:35:32.068" v="97" actId="13244"/>
        <pc:sldMkLst>
          <pc:docMk/>
          <pc:sldMk cId="0" sldId="257"/>
        </pc:sldMkLst>
        <pc:spChg chg="ord">
          <ac:chgData name="Wales, Aislinn" userId="1f969b87-e131-4aff-85b6-3138dcfca719" providerId="ADAL" clId="{F9B41FF1-0246-437E-8E95-6BAFCA93E1F4}" dt="2025-06-18T18:35:32.068" v="97" actId="13244"/>
          <ac:spMkLst>
            <pc:docMk/>
            <pc:sldMk cId="0" sldId="257"/>
            <ac:spMk id="420" creationId="{00000000-0000-0000-0000-000000000000}"/>
          </ac:spMkLst>
        </pc:spChg>
        <pc:picChg chg="ord">
          <ac:chgData name="Wales, Aislinn" userId="1f969b87-e131-4aff-85b6-3138dcfca719" providerId="ADAL" clId="{F9B41FF1-0246-437E-8E95-6BAFCA93E1F4}" dt="2025-06-18T18:35:25.467" v="96" actId="13244"/>
          <ac:picMkLst>
            <pc:docMk/>
            <pc:sldMk cId="0" sldId="257"/>
            <ac:picMk id="419" creationId="{00000000-0000-0000-0000-000000000000}"/>
          </ac:picMkLst>
        </pc:picChg>
      </pc:sldChg>
      <pc:sldChg chg="modSp mod">
        <pc:chgData name="Wales, Aislinn" userId="1f969b87-e131-4aff-85b6-3138dcfca719" providerId="ADAL" clId="{F9B41FF1-0246-437E-8E95-6BAFCA93E1F4}" dt="2025-06-18T18:35:45.034" v="99" actId="13244"/>
        <pc:sldMkLst>
          <pc:docMk/>
          <pc:sldMk cId="0" sldId="260"/>
        </pc:sldMkLst>
        <pc:spChg chg="ord">
          <ac:chgData name="Wales, Aislinn" userId="1f969b87-e131-4aff-85b6-3138dcfca719" providerId="ADAL" clId="{F9B41FF1-0246-437E-8E95-6BAFCA93E1F4}" dt="2025-06-18T18:35:42.983" v="98" actId="13244"/>
          <ac:spMkLst>
            <pc:docMk/>
            <pc:sldMk cId="0" sldId="260"/>
            <ac:spMk id="440" creationId="{00000000-0000-0000-0000-000000000000}"/>
          </ac:spMkLst>
        </pc:spChg>
        <pc:picChg chg="ord">
          <ac:chgData name="Wales, Aislinn" userId="1f969b87-e131-4aff-85b6-3138dcfca719" providerId="ADAL" clId="{F9B41FF1-0246-437E-8E95-6BAFCA93E1F4}" dt="2025-06-18T18:35:45.034" v="99" actId="13244"/>
          <ac:picMkLst>
            <pc:docMk/>
            <pc:sldMk cId="0" sldId="260"/>
            <ac:picMk id="441" creationId="{00000000-0000-0000-0000-000000000000}"/>
          </ac:picMkLst>
        </pc:picChg>
      </pc:sldChg>
      <pc:sldChg chg="modSp mod">
        <pc:chgData name="Wales, Aislinn" userId="1f969b87-e131-4aff-85b6-3138dcfca719" providerId="ADAL" clId="{F9B41FF1-0246-437E-8E95-6BAFCA93E1F4}" dt="2025-06-17T19:11:24.346" v="2" actId="962"/>
        <pc:sldMkLst>
          <pc:docMk/>
          <pc:sldMk cId="0" sldId="261"/>
        </pc:sldMkLst>
        <pc:picChg chg="mod">
          <ac:chgData name="Wales, Aislinn" userId="1f969b87-e131-4aff-85b6-3138dcfca719" providerId="ADAL" clId="{F9B41FF1-0246-437E-8E95-6BAFCA93E1F4}" dt="2025-06-17T19:11:24.346" v="2" actId="962"/>
          <ac:picMkLst>
            <pc:docMk/>
            <pc:sldMk cId="0" sldId="261"/>
            <ac:picMk id="448" creationId="{00000000-0000-0000-0000-000000000000}"/>
          </ac:picMkLst>
        </pc:picChg>
      </pc:sldChg>
      <pc:sldChg chg="modSp mod">
        <pc:chgData name="Wales, Aislinn" userId="1f969b87-e131-4aff-85b6-3138dcfca719" providerId="ADAL" clId="{F9B41FF1-0246-437E-8E95-6BAFCA93E1F4}" dt="2025-06-17T22:20:55.638" v="72" actId="13238"/>
        <pc:sldMkLst>
          <pc:docMk/>
          <pc:sldMk cId="0" sldId="263"/>
        </pc:sldMkLst>
        <pc:spChg chg="mod">
          <ac:chgData name="Wales, Aislinn" userId="1f969b87-e131-4aff-85b6-3138dcfca719" providerId="ADAL" clId="{F9B41FF1-0246-437E-8E95-6BAFCA93E1F4}" dt="2025-06-17T19:11:27.163" v="3" actId="962"/>
          <ac:spMkLst>
            <pc:docMk/>
            <pc:sldMk cId="0" sldId="263"/>
            <ac:spMk id="460" creationId="{00000000-0000-0000-0000-000000000000}"/>
          </ac:spMkLst>
        </pc:spChg>
        <pc:spChg chg="mod">
          <ac:chgData name="Wales, Aislinn" userId="1f969b87-e131-4aff-85b6-3138dcfca719" providerId="ADAL" clId="{F9B41FF1-0246-437E-8E95-6BAFCA93E1F4}" dt="2025-06-17T19:11:28.128" v="4" actId="962"/>
          <ac:spMkLst>
            <pc:docMk/>
            <pc:sldMk cId="0" sldId="263"/>
            <ac:spMk id="461" creationId="{00000000-0000-0000-0000-000000000000}"/>
          </ac:spMkLst>
        </pc:spChg>
        <pc:graphicFrameChg chg="modGraphic">
          <ac:chgData name="Wales, Aislinn" userId="1f969b87-e131-4aff-85b6-3138dcfca719" providerId="ADAL" clId="{F9B41FF1-0246-437E-8E95-6BAFCA93E1F4}" dt="2025-06-17T22:20:55.638" v="72" actId="13238"/>
          <ac:graphicFrameMkLst>
            <pc:docMk/>
            <pc:sldMk cId="0" sldId="263"/>
            <ac:graphicFrameMk id="459" creationId="{00000000-0000-0000-0000-000000000000}"/>
          </ac:graphicFrameMkLst>
        </pc:graphicFrameChg>
        <pc:picChg chg="mod">
          <ac:chgData name="Wales, Aislinn" userId="1f969b87-e131-4aff-85b6-3138dcfca719" providerId="ADAL" clId="{F9B41FF1-0246-437E-8E95-6BAFCA93E1F4}" dt="2025-06-17T19:11:29.041" v="5" actId="962"/>
          <ac:picMkLst>
            <pc:docMk/>
            <pc:sldMk cId="0" sldId="263"/>
            <ac:picMk id="462" creationId="{00000000-0000-0000-0000-000000000000}"/>
          </ac:picMkLst>
        </pc:picChg>
        <pc:picChg chg="mod">
          <ac:chgData name="Wales, Aislinn" userId="1f969b87-e131-4aff-85b6-3138dcfca719" providerId="ADAL" clId="{F9B41FF1-0246-437E-8E95-6BAFCA93E1F4}" dt="2025-06-17T19:11:29.500" v="6" actId="962"/>
          <ac:picMkLst>
            <pc:docMk/>
            <pc:sldMk cId="0" sldId="263"/>
            <ac:picMk id="463" creationId="{00000000-0000-0000-0000-000000000000}"/>
          </ac:picMkLst>
        </pc:picChg>
        <pc:picChg chg="mod">
          <ac:chgData name="Wales, Aislinn" userId="1f969b87-e131-4aff-85b6-3138dcfca719" providerId="ADAL" clId="{F9B41FF1-0246-437E-8E95-6BAFCA93E1F4}" dt="2025-06-17T19:11:30.505" v="7" actId="962"/>
          <ac:picMkLst>
            <pc:docMk/>
            <pc:sldMk cId="0" sldId="263"/>
            <ac:picMk id="464" creationId="{00000000-0000-0000-0000-000000000000}"/>
          </ac:picMkLst>
        </pc:picChg>
      </pc:sldChg>
      <pc:sldChg chg="modSp mod">
        <pc:chgData name="Wales, Aislinn" userId="1f969b87-e131-4aff-85b6-3138dcfca719" providerId="ADAL" clId="{F9B41FF1-0246-437E-8E95-6BAFCA93E1F4}" dt="2025-06-18T18:36:39.452" v="110" actId="962"/>
        <pc:sldMkLst>
          <pc:docMk/>
          <pc:sldMk cId="0" sldId="265"/>
        </pc:sldMkLst>
        <pc:spChg chg="mod ord">
          <ac:chgData name="Wales, Aislinn" userId="1f969b87-e131-4aff-85b6-3138dcfca719" providerId="ADAL" clId="{F9B41FF1-0246-437E-8E95-6BAFCA93E1F4}" dt="2025-06-18T18:36:02.164" v="104" actId="13244"/>
          <ac:spMkLst>
            <pc:docMk/>
            <pc:sldMk cId="0" sldId="265"/>
            <ac:spMk id="477" creationId="{00000000-0000-0000-0000-000000000000}"/>
          </ac:spMkLst>
        </pc:spChg>
        <pc:spChg chg="ord">
          <ac:chgData name="Wales, Aislinn" userId="1f969b87-e131-4aff-85b6-3138dcfca719" providerId="ADAL" clId="{F9B41FF1-0246-437E-8E95-6BAFCA93E1F4}" dt="2025-06-18T18:35:56.070" v="100" actId="13244"/>
          <ac:spMkLst>
            <pc:docMk/>
            <pc:sldMk cId="0" sldId="265"/>
            <ac:spMk id="478" creationId="{00000000-0000-0000-0000-000000000000}"/>
          </ac:spMkLst>
        </pc:spChg>
        <pc:spChg chg="mod">
          <ac:chgData name="Wales, Aislinn" userId="1f969b87-e131-4aff-85b6-3138dcfca719" providerId="ADAL" clId="{F9B41FF1-0246-437E-8E95-6BAFCA93E1F4}" dt="2025-06-17T19:11:38.107" v="10" actId="962"/>
          <ac:spMkLst>
            <pc:docMk/>
            <pc:sldMk cId="0" sldId="265"/>
            <ac:spMk id="480" creationId="{00000000-0000-0000-0000-000000000000}"/>
          </ac:spMkLst>
        </pc:spChg>
        <pc:spChg chg="mod">
          <ac:chgData name="Wales, Aislinn" userId="1f969b87-e131-4aff-85b6-3138dcfca719" providerId="ADAL" clId="{F9B41FF1-0246-437E-8E95-6BAFCA93E1F4}" dt="2025-06-17T19:11:38.797" v="11" actId="962"/>
          <ac:spMkLst>
            <pc:docMk/>
            <pc:sldMk cId="0" sldId="265"/>
            <ac:spMk id="481" creationId="{00000000-0000-0000-0000-000000000000}"/>
          </ac:spMkLst>
        </pc:spChg>
        <pc:spChg chg="ord">
          <ac:chgData name="Wales, Aislinn" userId="1f969b87-e131-4aff-85b6-3138dcfca719" providerId="ADAL" clId="{F9B41FF1-0246-437E-8E95-6BAFCA93E1F4}" dt="2025-06-18T18:36:08.386" v="105" actId="13244"/>
          <ac:spMkLst>
            <pc:docMk/>
            <pc:sldMk cId="0" sldId="265"/>
            <ac:spMk id="483" creationId="{00000000-0000-0000-0000-000000000000}"/>
          </ac:spMkLst>
        </pc:spChg>
        <pc:spChg chg="ord">
          <ac:chgData name="Wales, Aislinn" userId="1f969b87-e131-4aff-85b6-3138dcfca719" providerId="ADAL" clId="{F9B41FF1-0246-437E-8E95-6BAFCA93E1F4}" dt="2025-06-18T18:36:19.182" v="107" actId="13244"/>
          <ac:spMkLst>
            <pc:docMk/>
            <pc:sldMk cId="0" sldId="265"/>
            <ac:spMk id="486" creationId="{00000000-0000-0000-0000-000000000000}"/>
          </ac:spMkLst>
        </pc:spChg>
        <pc:spChg chg="ord">
          <ac:chgData name="Wales, Aislinn" userId="1f969b87-e131-4aff-85b6-3138dcfca719" providerId="ADAL" clId="{F9B41FF1-0246-437E-8E95-6BAFCA93E1F4}" dt="2025-06-18T18:36:25.017" v="108" actId="13244"/>
          <ac:spMkLst>
            <pc:docMk/>
            <pc:sldMk cId="0" sldId="265"/>
            <ac:spMk id="488" creationId="{00000000-0000-0000-0000-000000000000}"/>
          </ac:spMkLst>
        </pc:spChg>
        <pc:spChg chg="ord">
          <ac:chgData name="Wales, Aislinn" userId="1f969b87-e131-4aff-85b6-3138dcfca719" providerId="ADAL" clId="{F9B41FF1-0246-437E-8E95-6BAFCA93E1F4}" dt="2025-06-18T18:36:34.691" v="109" actId="13244"/>
          <ac:spMkLst>
            <pc:docMk/>
            <pc:sldMk cId="0" sldId="265"/>
            <ac:spMk id="491" creationId="{00000000-0000-0000-0000-000000000000}"/>
          </ac:spMkLst>
        </pc:spChg>
        <pc:picChg chg="mod">
          <ac:chgData name="Wales, Aislinn" userId="1f969b87-e131-4aff-85b6-3138dcfca719" providerId="ADAL" clId="{F9B41FF1-0246-437E-8E95-6BAFCA93E1F4}" dt="2025-06-18T18:36:39.452" v="110" actId="962"/>
          <ac:picMkLst>
            <pc:docMk/>
            <pc:sldMk cId="0" sldId="265"/>
            <ac:picMk id="493" creationId="{00000000-0000-0000-0000-000000000000}"/>
          </ac:picMkLst>
        </pc:picChg>
        <pc:cxnChg chg="mod ord">
          <ac:chgData name="Wales, Aislinn" userId="1f969b87-e131-4aff-85b6-3138dcfca719" providerId="ADAL" clId="{F9B41FF1-0246-437E-8E95-6BAFCA93E1F4}" dt="2025-06-18T18:36:01.366" v="103" actId="13244"/>
          <ac:cxnSpMkLst>
            <pc:docMk/>
            <pc:sldMk cId="0" sldId="265"/>
            <ac:cxnSpMk id="479" creationId="{00000000-0000-0000-0000-000000000000}"/>
          </ac:cxnSpMkLst>
        </pc:cxnChg>
        <pc:cxnChg chg="mod">
          <ac:chgData name="Wales, Aislinn" userId="1f969b87-e131-4aff-85b6-3138dcfca719" providerId="ADAL" clId="{F9B41FF1-0246-437E-8E95-6BAFCA93E1F4}" dt="2025-06-17T19:11:39.530" v="12" actId="962"/>
          <ac:cxnSpMkLst>
            <pc:docMk/>
            <pc:sldMk cId="0" sldId="265"/>
            <ac:cxnSpMk id="482" creationId="{00000000-0000-0000-0000-000000000000}"/>
          </ac:cxnSpMkLst>
        </pc:cxnChg>
        <pc:cxnChg chg="mod">
          <ac:chgData name="Wales, Aislinn" userId="1f969b87-e131-4aff-85b6-3138dcfca719" providerId="ADAL" clId="{F9B41FF1-0246-437E-8E95-6BAFCA93E1F4}" dt="2025-06-17T19:11:40.548" v="13" actId="962"/>
          <ac:cxnSpMkLst>
            <pc:docMk/>
            <pc:sldMk cId="0" sldId="265"/>
            <ac:cxnSpMk id="485" creationId="{00000000-0000-0000-0000-000000000000}"/>
          </ac:cxnSpMkLst>
        </pc:cxnChg>
      </pc:sldChg>
      <pc:sldChg chg="modSp mod">
        <pc:chgData name="Wales, Aislinn" userId="1f969b87-e131-4aff-85b6-3138dcfca719" providerId="ADAL" clId="{F9B41FF1-0246-437E-8E95-6BAFCA93E1F4}" dt="2025-06-18T18:38:39.596" v="139" actId="13244"/>
        <pc:sldMkLst>
          <pc:docMk/>
          <pc:sldMk cId="0" sldId="266"/>
        </pc:sldMkLst>
        <pc:spChg chg="mod">
          <ac:chgData name="Wales, Aislinn" userId="1f969b87-e131-4aff-85b6-3138dcfca719" providerId="ADAL" clId="{F9B41FF1-0246-437E-8E95-6BAFCA93E1F4}" dt="2025-06-17T19:11:42.340" v="14" actId="962"/>
          <ac:spMkLst>
            <pc:docMk/>
            <pc:sldMk cId="0" sldId="266"/>
            <ac:spMk id="498" creationId="{00000000-0000-0000-0000-000000000000}"/>
          </ac:spMkLst>
        </pc:spChg>
        <pc:spChg chg="ord">
          <ac:chgData name="Wales, Aislinn" userId="1f969b87-e131-4aff-85b6-3138dcfca719" providerId="ADAL" clId="{F9B41FF1-0246-437E-8E95-6BAFCA93E1F4}" dt="2025-06-18T18:38:34.295" v="137" actId="13244"/>
          <ac:spMkLst>
            <pc:docMk/>
            <pc:sldMk cId="0" sldId="266"/>
            <ac:spMk id="500" creationId="{00000000-0000-0000-0000-000000000000}"/>
          </ac:spMkLst>
        </pc:spChg>
        <pc:spChg chg="ord">
          <ac:chgData name="Wales, Aislinn" userId="1f969b87-e131-4aff-85b6-3138dcfca719" providerId="ADAL" clId="{F9B41FF1-0246-437E-8E95-6BAFCA93E1F4}" dt="2025-06-18T18:38:37.519" v="138" actId="13244"/>
          <ac:spMkLst>
            <pc:docMk/>
            <pc:sldMk cId="0" sldId="266"/>
            <ac:spMk id="502" creationId="{00000000-0000-0000-0000-000000000000}"/>
          </ac:spMkLst>
        </pc:spChg>
        <pc:spChg chg="mod ord">
          <ac:chgData name="Wales, Aislinn" userId="1f969b87-e131-4aff-85b6-3138dcfca719" providerId="ADAL" clId="{F9B41FF1-0246-437E-8E95-6BAFCA93E1F4}" dt="2025-06-18T18:38:39.596" v="139" actId="13244"/>
          <ac:spMkLst>
            <pc:docMk/>
            <pc:sldMk cId="0" sldId="266"/>
            <ac:spMk id="503" creationId="{00000000-0000-0000-0000-000000000000}"/>
          </ac:spMkLst>
        </pc:spChg>
      </pc:sldChg>
      <pc:sldChg chg="delSp modSp mod">
        <pc:chgData name="Wales, Aislinn" userId="1f969b87-e131-4aff-85b6-3138dcfca719" providerId="ADAL" clId="{F9B41FF1-0246-437E-8E95-6BAFCA93E1F4}" dt="2025-06-18T18:39:18.326" v="146"/>
        <pc:sldMkLst>
          <pc:docMk/>
          <pc:sldMk cId="0" sldId="267"/>
        </pc:sldMkLst>
        <pc:spChg chg="ord">
          <ac:chgData name="Wales, Aislinn" userId="1f969b87-e131-4aff-85b6-3138dcfca719" providerId="ADAL" clId="{F9B41FF1-0246-437E-8E95-6BAFCA93E1F4}" dt="2025-06-18T18:38:59.758" v="142" actId="13244"/>
          <ac:spMkLst>
            <pc:docMk/>
            <pc:sldMk cId="0" sldId="267"/>
            <ac:spMk id="510" creationId="{00000000-0000-0000-0000-000000000000}"/>
          </ac:spMkLst>
        </pc:spChg>
        <pc:spChg chg="ord">
          <ac:chgData name="Wales, Aislinn" userId="1f969b87-e131-4aff-85b6-3138dcfca719" providerId="ADAL" clId="{F9B41FF1-0246-437E-8E95-6BAFCA93E1F4}" dt="2025-06-18T18:39:18.326" v="146"/>
          <ac:spMkLst>
            <pc:docMk/>
            <pc:sldMk cId="0" sldId="267"/>
            <ac:spMk id="512" creationId="{00000000-0000-0000-0000-000000000000}"/>
          </ac:spMkLst>
        </pc:spChg>
        <pc:spChg chg="ord">
          <ac:chgData name="Wales, Aislinn" userId="1f969b87-e131-4aff-85b6-3138dcfca719" providerId="ADAL" clId="{F9B41FF1-0246-437E-8E95-6BAFCA93E1F4}" dt="2025-06-18T18:39:01.665" v="143" actId="13244"/>
          <ac:spMkLst>
            <pc:docMk/>
            <pc:sldMk cId="0" sldId="267"/>
            <ac:spMk id="513" creationId="{00000000-0000-0000-0000-000000000000}"/>
          </ac:spMkLst>
        </pc:spChg>
        <pc:picChg chg="mod">
          <ac:chgData name="Wales, Aislinn" userId="1f969b87-e131-4aff-85b6-3138dcfca719" providerId="ADAL" clId="{F9B41FF1-0246-437E-8E95-6BAFCA93E1F4}" dt="2025-06-17T19:11:45.618" v="15" actId="962"/>
          <ac:picMkLst>
            <pc:docMk/>
            <pc:sldMk cId="0" sldId="267"/>
            <ac:picMk id="514" creationId="{00000000-0000-0000-0000-000000000000}"/>
          </ac:picMkLst>
        </pc:picChg>
      </pc:sldChg>
      <pc:sldChg chg="delSp modSp mod">
        <pc:chgData name="Wales, Aislinn" userId="1f969b87-e131-4aff-85b6-3138dcfca719" providerId="ADAL" clId="{F9B41FF1-0246-437E-8E95-6BAFCA93E1F4}" dt="2025-06-18T18:39:37.846" v="151" actId="13244"/>
        <pc:sldMkLst>
          <pc:docMk/>
          <pc:sldMk cId="0" sldId="268"/>
        </pc:sldMkLst>
        <pc:spChg chg="ord">
          <ac:chgData name="Wales, Aislinn" userId="1f969b87-e131-4aff-85b6-3138dcfca719" providerId="ADAL" clId="{F9B41FF1-0246-437E-8E95-6BAFCA93E1F4}" dt="2025-06-18T18:39:37.846" v="151" actId="13244"/>
          <ac:spMkLst>
            <pc:docMk/>
            <pc:sldMk cId="0" sldId="268"/>
            <ac:spMk id="520" creationId="{00000000-0000-0000-0000-000000000000}"/>
          </ac:spMkLst>
        </pc:spChg>
        <pc:spChg chg="ord">
          <ac:chgData name="Wales, Aislinn" userId="1f969b87-e131-4aff-85b6-3138dcfca719" providerId="ADAL" clId="{F9B41FF1-0246-437E-8E95-6BAFCA93E1F4}" dt="2025-06-18T18:39:29.973" v="148" actId="13244"/>
          <ac:spMkLst>
            <pc:docMk/>
            <pc:sldMk cId="0" sldId="268"/>
            <ac:spMk id="522" creationId="{00000000-0000-0000-0000-000000000000}"/>
          </ac:spMkLst>
        </pc:spChg>
        <pc:picChg chg="mod">
          <ac:chgData name="Wales, Aislinn" userId="1f969b87-e131-4aff-85b6-3138dcfca719" providerId="ADAL" clId="{F9B41FF1-0246-437E-8E95-6BAFCA93E1F4}" dt="2025-06-17T19:11:46.560" v="16" actId="962"/>
          <ac:picMkLst>
            <pc:docMk/>
            <pc:sldMk cId="0" sldId="268"/>
            <ac:picMk id="524" creationId="{00000000-0000-0000-0000-000000000000}"/>
          </ac:picMkLst>
        </pc:picChg>
      </pc:sldChg>
      <pc:sldChg chg="modSp mod">
        <pc:chgData name="Wales, Aislinn" userId="1f969b87-e131-4aff-85b6-3138dcfca719" providerId="ADAL" clId="{F9B41FF1-0246-437E-8E95-6BAFCA93E1F4}" dt="2025-06-18T18:40:18.773" v="157" actId="13244"/>
        <pc:sldMkLst>
          <pc:docMk/>
          <pc:sldMk cId="0" sldId="269"/>
        </pc:sldMkLst>
        <pc:spChg chg="ord">
          <ac:chgData name="Wales, Aislinn" userId="1f969b87-e131-4aff-85b6-3138dcfca719" providerId="ADAL" clId="{F9B41FF1-0246-437E-8E95-6BAFCA93E1F4}" dt="2025-06-18T18:39:50.373" v="152" actId="13244"/>
          <ac:spMkLst>
            <pc:docMk/>
            <pc:sldMk cId="0" sldId="269"/>
            <ac:spMk id="531" creationId="{00000000-0000-0000-0000-000000000000}"/>
          </ac:spMkLst>
        </pc:spChg>
        <pc:spChg chg="ord">
          <ac:chgData name="Wales, Aislinn" userId="1f969b87-e131-4aff-85b6-3138dcfca719" providerId="ADAL" clId="{F9B41FF1-0246-437E-8E95-6BAFCA93E1F4}" dt="2025-06-18T18:39:59.267" v="153" actId="13244"/>
          <ac:spMkLst>
            <pc:docMk/>
            <pc:sldMk cId="0" sldId="269"/>
            <ac:spMk id="532" creationId="{00000000-0000-0000-0000-000000000000}"/>
          </ac:spMkLst>
        </pc:spChg>
        <pc:spChg chg="ord">
          <ac:chgData name="Wales, Aislinn" userId="1f969b87-e131-4aff-85b6-3138dcfca719" providerId="ADAL" clId="{F9B41FF1-0246-437E-8E95-6BAFCA93E1F4}" dt="2025-06-18T18:40:01.909" v="154" actId="13244"/>
          <ac:spMkLst>
            <pc:docMk/>
            <pc:sldMk cId="0" sldId="269"/>
            <ac:spMk id="533" creationId="{00000000-0000-0000-0000-000000000000}"/>
          </ac:spMkLst>
        </pc:spChg>
        <pc:spChg chg="ord">
          <ac:chgData name="Wales, Aislinn" userId="1f969b87-e131-4aff-85b6-3138dcfca719" providerId="ADAL" clId="{F9B41FF1-0246-437E-8E95-6BAFCA93E1F4}" dt="2025-06-18T18:40:06.131" v="155" actId="13244"/>
          <ac:spMkLst>
            <pc:docMk/>
            <pc:sldMk cId="0" sldId="269"/>
            <ac:spMk id="535" creationId="{00000000-0000-0000-0000-000000000000}"/>
          </ac:spMkLst>
        </pc:spChg>
        <pc:spChg chg="ord">
          <ac:chgData name="Wales, Aislinn" userId="1f969b87-e131-4aff-85b6-3138dcfca719" providerId="ADAL" clId="{F9B41FF1-0246-437E-8E95-6BAFCA93E1F4}" dt="2025-06-18T18:40:12.195" v="156" actId="13244"/>
          <ac:spMkLst>
            <pc:docMk/>
            <pc:sldMk cId="0" sldId="269"/>
            <ac:spMk id="536" creationId="{00000000-0000-0000-0000-000000000000}"/>
          </ac:spMkLst>
        </pc:spChg>
        <pc:spChg chg="ord">
          <ac:chgData name="Wales, Aislinn" userId="1f969b87-e131-4aff-85b6-3138dcfca719" providerId="ADAL" clId="{F9B41FF1-0246-437E-8E95-6BAFCA93E1F4}" dt="2025-06-18T18:40:18.773" v="157" actId="13244"/>
          <ac:spMkLst>
            <pc:docMk/>
            <pc:sldMk cId="0" sldId="269"/>
            <ac:spMk id="537" creationId="{00000000-0000-0000-0000-000000000000}"/>
          </ac:spMkLst>
        </pc:spChg>
        <pc:cxnChg chg="mod">
          <ac:chgData name="Wales, Aislinn" userId="1f969b87-e131-4aff-85b6-3138dcfca719" providerId="ADAL" clId="{F9B41FF1-0246-437E-8E95-6BAFCA93E1F4}" dt="2025-06-17T19:11:50.216" v="17" actId="962"/>
          <ac:cxnSpMkLst>
            <pc:docMk/>
            <pc:sldMk cId="0" sldId="269"/>
            <ac:cxnSpMk id="534" creationId="{00000000-0000-0000-0000-000000000000}"/>
          </ac:cxnSpMkLst>
        </pc:cxnChg>
        <pc:cxnChg chg="mod">
          <ac:chgData name="Wales, Aislinn" userId="1f969b87-e131-4aff-85b6-3138dcfca719" providerId="ADAL" clId="{F9B41FF1-0246-437E-8E95-6BAFCA93E1F4}" dt="2025-06-17T19:11:50.717" v="18" actId="962"/>
          <ac:cxnSpMkLst>
            <pc:docMk/>
            <pc:sldMk cId="0" sldId="269"/>
            <ac:cxnSpMk id="538" creationId="{00000000-0000-0000-0000-000000000000}"/>
          </ac:cxnSpMkLst>
        </pc:cxnChg>
        <pc:cxnChg chg="mod">
          <ac:chgData name="Wales, Aislinn" userId="1f969b87-e131-4aff-85b6-3138dcfca719" providerId="ADAL" clId="{F9B41FF1-0246-437E-8E95-6BAFCA93E1F4}" dt="2025-06-17T19:11:51.698" v="19" actId="962"/>
          <ac:cxnSpMkLst>
            <pc:docMk/>
            <pc:sldMk cId="0" sldId="269"/>
            <ac:cxnSpMk id="539" creationId="{00000000-0000-0000-0000-000000000000}"/>
          </ac:cxnSpMkLst>
        </pc:cxnChg>
      </pc:sldChg>
      <pc:sldChg chg="delSp modSp mod">
        <pc:chgData name="Wales, Aislinn" userId="1f969b87-e131-4aff-85b6-3138dcfca719" providerId="ADAL" clId="{F9B41FF1-0246-437E-8E95-6BAFCA93E1F4}" dt="2025-06-18T18:40:40.813" v="161" actId="13244"/>
        <pc:sldMkLst>
          <pc:docMk/>
          <pc:sldMk cId="0" sldId="270"/>
        </pc:sldMkLst>
        <pc:spChg chg="ord">
          <ac:chgData name="Wales, Aislinn" userId="1f969b87-e131-4aff-85b6-3138dcfca719" providerId="ADAL" clId="{F9B41FF1-0246-437E-8E95-6BAFCA93E1F4}" dt="2025-06-18T18:40:40.813" v="161" actId="13244"/>
          <ac:spMkLst>
            <pc:docMk/>
            <pc:sldMk cId="0" sldId="270"/>
            <ac:spMk id="548" creationId="{00000000-0000-0000-0000-000000000000}"/>
          </ac:spMkLst>
        </pc:spChg>
        <pc:spChg chg="ord">
          <ac:chgData name="Wales, Aislinn" userId="1f969b87-e131-4aff-85b6-3138dcfca719" providerId="ADAL" clId="{F9B41FF1-0246-437E-8E95-6BAFCA93E1F4}" dt="2025-06-18T18:40:37.316" v="160" actId="13244"/>
          <ac:spMkLst>
            <pc:docMk/>
            <pc:sldMk cId="0" sldId="270"/>
            <ac:spMk id="551" creationId="{00000000-0000-0000-0000-000000000000}"/>
          </ac:spMkLst>
        </pc:spChg>
        <pc:picChg chg="mod">
          <ac:chgData name="Wales, Aislinn" userId="1f969b87-e131-4aff-85b6-3138dcfca719" providerId="ADAL" clId="{F9B41FF1-0246-437E-8E95-6BAFCA93E1F4}" dt="2025-06-17T19:11:53.309" v="20" actId="962"/>
          <ac:picMkLst>
            <pc:docMk/>
            <pc:sldMk cId="0" sldId="270"/>
            <ac:picMk id="552" creationId="{00000000-0000-0000-0000-000000000000}"/>
          </ac:picMkLst>
        </pc:picChg>
      </pc:sldChg>
      <pc:sldChg chg="delSp modSp mod">
        <pc:chgData name="Wales, Aislinn" userId="1f969b87-e131-4aff-85b6-3138dcfca719" providerId="ADAL" clId="{F9B41FF1-0246-437E-8E95-6BAFCA93E1F4}" dt="2025-06-18T18:41:00.815" v="166" actId="13244"/>
        <pc:sldMkLst>
          <pc:docMk/>
          <pc:sldMk cId="0" sldId="271"/>
        </pc:sldMkLst>
        <pc:spChg chg="ord">
          <ac:chgData name="Wales, Aislinn" userId="1f969b87-e131-4aff-85b6-3138dcfca719" providerId="ADAL" clId="{F9B41FF1-0246-437E-8E95-6BAFCA93E1F4}" dt="2025-06-18T18:40:58.197" v="165" actId="13244"/>
          <ac:spMkLst>
            <pc:docMk/>
            <pc:sldMk cId="0" sldId="271"/>
            <ac:spMk id="559" creationId="{00000000-0000-0000-0000-000000000000}"/>
          </ac:spMkLst>
        </pc:spChg>
        <pc:spChg chg="ord">
          <ac:chgData name="Wales, Aislinn" userId="1f969b87-e131-4aff-85b6-3138dcfca719" providerId="ADAL" clId="{F9B41FF1-0246-437E-8E95-6BAFCA93E1F4}" dt="2025-06-18T18:41:00.815" v="166" actId="13244"/>
          <ac:spMkLst>
            <pc:docMk/>
            <pc:sldMk cId="0" sldId="271"/>
            <ac:spMk id="560" creationId="{00000000-0000-0000-0000-000000000000}"/>
          </ac:spMkLst>
        </pc:spChg>
        <pc:spChg chg="ord">
          <ac:chgData name="Wales, Aislinn" userId="1f969b87-e131-4aff-85b6-3138dcfca719" providerId="ADAL" clId="{F9B41FF1-0246-437E-8E95-6BAFCA93E1F4}" dt="2025-06-18T18:40:55.907" v="164" actId="13244"/>
          <ac:spMkLst>
            <pc:docMk/>
            <pc:sldMk cId="0" sldId="271"/>
            <ac:spMk id="562" creationId="{00000000-0000-0000-0000-000000000000}"/>
          </ac:spMkLst>
        </pc:spChg>
        <pc:picChg chg="mod">
          <ac:chgData name="Wales, Aislinn" userId="1f969b87-e131-4aff-85b6-3138dcfca719" providerId="ADAL" clId="{F9B41FF1-0246-437E-8E95-6BAFCA93E1F4}" dt="2025-06-17T19:11:54.646" v="21" actId="962"/>
          <ac:picMkLst>
            <pc:docMk/>
            <pc:sldMk cId="0" sldId="271"/>
            <ac:picMk id="563" creationId="{00000000-0000-0000-0000-000000000000}"/>
          </ac:picMkLst>
        </pc:picChg>
        <pc:picChg chg="mod">
          <ac:chgData name="Wales, Aislinn" userId="1f969b87-e131-4aff-85b6-3138dcfca719" providerId="ADAL" clId="{F9B41FF1-0246-437E-8E95-6BAFCA93E1F4}" dt="2025-06-17T19:11:55.162" v="22" actId="962"/>
          <ac:picMkLst>
            <pc:docMk/>
            <pc:sldMk cId="0" sldId="271"/>
            <ac:picMk id="564" creationId="{00000000-0000-0000-0000-000000000000}"/>
          </ac:picMkLst>
        </pc:picChg>
        <pc:picChg chg="mod">
          <ac:chgData name="Wales, Aislinn" userId="1f969b87-e131-4aff-85b6-3138dcfca719" providerId="ADAL" clId="{F9B41FF1-0246-437E-8E95-6BAFCA93E1F4}" dt="2025-06-17T19:11:55.812" v="23" actId="962"/>
          <ac:picMkLst>
            <pc:docMk/>
            <pc:sldMk cId="0" sldId="271"/>
            <ac:picMk id="565" creationId="{00000000-0000-0000-0000-000000000000}"/>
          </ac:picMkLst>
        </pc:picChg>
        <pc:picChg chg="mod">
          <ac:chgData name="Wales, Aislinn" userId="1f969b87-e131-4aff-85b6-3138dcfca719" providerId="ADAL" clId="{F9B41FF1-0246-437E-8E95-6BAFCA93E1F4}" dt="2025-06-17T19:11:56.390" v="24" actId="962"/>
          <ac:picMkLst>
            <pc:docMk/>
            <pc:sldMk cId="0" sldId="271"/>
            <ac:picMk id="566" creationId="{00000000-0000-0000-0000-000000000000}"/>
          </ac:picMkLst>
        </pc:picChg>
      </pc:sldChg>
      <pc:sldChg chg="delSp modSp mod">
        <pc:chgData name="Wales, Aislinn" userId="1f969b87-e131-4aff-85b6-3138dcfca719" providerId="ADAL" clId="{F9B41FF1-0246-437E-8E95-6BAFCA93E1F4}" dt="2025-06-24T20:36:16.813" v="170" actId="13244"/>
        <pc:sldMkLst>
          <pc:docMk/>
          <pc:sldMk cId="0" sldId="272"/>
        </pc:sldMkLst>
        <pc:spChg chg="del">
          <ac:chgData name="Wales, Aislinn" userId="1f969b87-e131-4aff-85b6-3138dcfca719" providerId="ADAL" clId="{F9B41FF1-0246-437E-8E95-6BAFCA93E1F4}" dt="2025-06-24T20:36:07.652" v="167" actId="478"/>
          <ac:spMkLst>
            <pc:docMk/>
            <pc:sldMk cId="0" sldId="272"/>
            <ac:spMk id="573" creationId="{00000000-0000-0000-0000-000000000000}"/>
          </ac:spMkLst>
        </pc:spChg>
        <pc:spChg chg="ord">
          <ac:chgData name="Wales, Aislinn" userId="1f969b87-e131-4aff-85b6-3138dcfca719" providerId="ADAL" clId="{F9B41FF1-0246-437E-8E95-6BAFCA93E1F4}" dt="2025-06-24T20:36:12.656" v="168" actId="13244"/>
          <ac:spMkLst>
            <pc:docMk/>
            <pc:sldMk cId="0" sldId="272"/>
            <ac:spMk id="577" creationId="{00000000-0000-0000-0000-000000000000}"/>
          </ac:spMkLst>
        </pc:spChg>
        <pc:spChg chg="ord">
          <ac:chgData name="Wales, Aislinn" userId="1f969b87-e131-4aff-85b6-3138dcfca719" providerId="ADAL" clId="{F9B41FF1-0246-437E-8E95-6BAFCA93E1F4}" dt="2025-06-24T20:36:16.813" v="170" actId="13244"/>
          <ac:spMkLst>
            <pc:docMk/>
            <pc:sldMk cId="0" sldId="272"/>
            <ac:spMk id="578" creationId="{00000000-0000-0000-0000-000000000000}"/>
          </ac:spMkLst>
        </pc:spChg>
        <pc:spChg chg="ord">
          <ac:chgData name="Wales, Aislinn" userId="1f969b87-e131-4aff-85b6-3138dcfca719" providerId="ADAL" clId="{F9B41FF1-0246-437E-8E95-6BAFCA93E1F4}" dt="2025-06-24T20:36:15.339" v="169" actId="13244"/>
          <ac:spMkLst>
            <pc:docMk/>
            <pc:sldMk cId="0" sldId="272"/>
            <ac:spMk id="579" creationId="{00000000-0000-0000-0000-000000000000}"/>
          </ac:spMkLst>
        </pc:spChg>
        <pc:picChg chg="mod">
          <ac:chgData name="Wales, Aislinn" userId="1f969b87-e131-4aff-85b6-3138dcfca719" providerId="ADAL" clId="{F9B41FF1-0246-437E-8E95-6BAFCA93E1F4}" dt="2025-06-17T19:11:57.778" v="25" actId="962"/>
          <ac:picMkLst>
            <pc:docMk/>
            <pc:sldMk cId="0" sldId="272"/>
            <ac:picMk id="571" creationId="{00000000-0000-0000-0000-000000000000}"/>
          </ac:picMkLst>
        </pc:picChg>
        <pc:picChg chg="mod">
          <ac:chgData name="Wales, Aislinn" userId="1f969b87-e131-4aff-85b6-3138dcfca719" providerId="ADAL" clId="{F9B41FF1-0246-437E-8E95-6BAFCA93E1F4}" dt="2025-06-17T19:11:58.287" v="26" actId="962"/>
          <ac:picMkLst>
            <pc:docMk/>
            <pc:sldMk cId="0" sldId="272"/>
            <ac:picMk id="575" creationId="{00000000-0000-0000-0000-000000000000}"/>
          </ac:picMkLst>
        </pc:picChg>
        <pc:picChg chg="mod">
          <ac:chgData name="Wales, Aislinn" userId="1f969b87-e131-4aff-85b6-3138dcfca719" providerId="ADAL" clId="{F9B41FF1-0246-437E-8E95-6BAFCA93E1F4}" dt="2025-06-17T19:11:58.987" v="27" actId="962"/>
          <ac:picMkLst>
            <pc:docMk/>
            <pc:sldMk cId="0" sldId="272"/>
            <ac:picMk id="576" creationId="{00000000-0000-0000-0000-000000000000}"/>
          </ac:picMkLst>
        </pc:picChg>
      </pc:sldChg>
      <pc:sldChg chg="delSp modSp mod">
        <pc:chgData name="Wales, Aislinn" userId="1f969b87-e131-4aff-85b6-3138dcfca719" providerId="ADAL" clId="{F9B41FF1-0246-437E-8E95-6BAFCA93E1F4}" dt="2025-06-24T20:36:30.659" v="172" actId="13244"/>
        <pc:sldMkLst>
          <pc:docMk/>
          <pc:sldMk cId="0" sldId="273"/>
        </pc:sldMkLst>
        <pc:spChg chg="del">
          <ac:chgData name="Wales, Aislinn" userId="1f969b87-e131-4aff-85b6-3138dcfca719" providerId="ADAL" clId="{F9B41FF1-0246-437E-8E95-6BAFCA93E1F4}" dt="2025-06-24T20:36:27.434" v="171" actId="478"/>
          <ac:spMkLst>
            <pc:docMk/>
            <pc:sldMk cId="0" sldId="273"/>
            <ac:spMk id="586" creationId="{00000000-0000-0000-0000-000000000000}"/>
          </ac:spMkLst>
        </pc:spChg>
        <pc:spChg chg="ord">
          <ac:chgData name="Wales, Aislinn" userId="1f969b87-e131-4aff-85b6-3138dcfca719" providerId="ADAL" clId="{F9B41FF1-0246-437E-8E95-6BAFCA93E1F4}" dt="2025-06-24T20:36:30.659" v="172" actId="13244"/>
          <ac:spMkLst>
            <pc:docMk/>
            <pc:sldMk cId="0" sldId="273"/>
            <ac:spMk id="590" creationId="{00000000-0000-0000-0000-000000000000}"/>
          </ac:spMkLst>
        </pc:spChg>
        <pc:picChg chg="mod">
          <ac:chgData name="Wales, Aislinn" userId="1f969b87-e131-4aff-85b6-3138dcfca719" providerId="ADAL" clId="{F9B41FF1-0246-437E-8E95-6BAFCA93E1F4}" dt="2025-06-17T19:11:59.826" v="28" actId="962"/>
          <ac:picMkLst>
            <pc:docMk/>
            <pc:sldMk cId="0" sldId="273"/>
            <ac:picMk id="584" creationId="{00000000-0000-0000-0000-000000000000}"/>
          </ac:picMkLst>
        </pc:picChg>
        <pc:picChg chg="mod">
          <ac:chgData name="Wales, Aislinn" userId="1f969b87-e131-4aff-85b6-3138dcfca719" providerId="ADAL" clId="{F9B41FF1-0246-437E-8E95-6BAFCA93E1F4}" dt="2025-06-17T19:12:00.346" v="29" actId="962"/>
          <ac:picMkLst>
            <pc:docMk/>
            <pc:sldMk cId="0" sldId="273"/>
            <ac:picMk id="588" creationId="{00000000-0000-0000-0000-000000000000}"/>
          </ac:picMkLst>
        </pc:picChg>
        <pc:picChg chg="mod">
          <ac:chgData name="Wales, Aislinn" userId="1f969b87-e131-4aff-85b6-3138dcfca719" providerId="ADAL" clId="{F9B41FF1-0246-437E-8E95-6BAFCA93E1F4}" dt="2025-06-17T19:12:00.847" v="30" actId="962"/>
          <ac:picMkLst>
            <pc:docMk/>
            <pc:sldMk cId="0" sldId="273"/>
            <ac:picMk id="589" creationId="{00000000-0000-0000-0000-000000000000}"/>
          </ac:picMkLst>
        </pc:picChg>
      </pc:sldChg>
      <pc:sldChg chg="delSp modSp mod">
        <pc:chgData name="Wales, Aislinn" userId="1f969b87-e131-4aff-85b6-3138dcfca719" providerId="ADAL" clId="{F9B41FF1-0246-437E-8E95-6BAFCA93E1F4}" dt="2025-06-24T20:36:43.943" v="174" actId="13244"/>
        <pc:sldMkLst>
          <pc:docMk/>
          <pc:sldMk cId="0" sldId="274"/>
        </pc:sldMkLst>
        <pc:spChg chg="del">
          <ac:chgData name="Wales, Aislinn" userId="1f969b87-e131-4aff-85b6-3138dcfca719" providerId="ADAL" clId="{F9B41FF1-0246-437E-8E95-6BAFCA93E1F4}" dt="2025-06-24T20:36:39.737" v="173" actId="478"/>
          <ac:spMkLst>
            <pc:docMk/>
            <pc:sldMk cId="0" sldId="274"/>
            <ac:spMk id="599" creationId="{00000000-0000-0000-0000-000000000000}"/>
          </ac:spMkLst>
        </pc:spChg>
        <pc:spChg chg="ord">
          <ac:chgData name="Wales, Aislinn" userId="1f969b87-e131-4aff-85b6-3138dcfca719" providerId="ADAL" clId="{F9B41FF1-0246-437E-8E95-6BAFCA93E1F4}" dt="2025-06-24T20:36:43.943" v="174" actId="13244"/>
          <ac:spMkLst>
            <pc:docMk/>
            <pc:sldMk cId="0" sldId="274"/>
            <ac:spMk id="601" creationId="{00000000-0000-0000-0000-000000000000}"/>
          </ac:spMkLst>
        </pc:spChg>
        <pc:picChg chg="mod">
          <ac:chgData name="Wales, Aislinn" userId="1f969b87-e131-4aff-85b6-3138dcfca719" providerId="ADAL" clId="{F9B41FF1-0246-437E-8E95-6BAFCA93E1F4}" dt="2025-06-17T19:12:01.731" v="31" actId="962"/>
          <ac:picMkLst>
            <pc:docMk/>
            <pc:sldMk cId="0" sldId="274"/>
            <ac:picMk id="597" creationId="{00000000-0000-0000-0000-000000000000}"/>
          </ac:picMkLst>
        </pc:picChg>
      </pc:sldChg>
      <pc:sldChg chg="modSp del mod">
        <pc:chgData name="Wales, Aislinn" userId="1f969b87-e131-4aff-85b6-3138dcfca719" providerId="ADAL" clId="{F9B41FF1-0246-437E-8E95-6BAFCA93E1F4}" dt="2025-06-18T18:36:52.672" v="114" actId="47"/>
        <pc:sldMkLst>
          <pc:docMk/>
          <pc:sldMk cId="0" sldId="275"/>
        </pc:sldMkLst>
      </pc:sldChg>
      <pc:sldChg chg="modSp mod">
        <pc:chgData name="Wales, Aislinn" userId="1f969b87-e131-4aff-85b6-3138dcfca719" providerId="ADAL" clId="{F9B41FF1-0246-437E-8E95-6BAFCA93E1F4}" dt="2025-06-24T20:37:47.387" v="187" actId="962"/>
        <pc:sldMkLst>
          <pc:docMk/>
          <pc:sldMk cId="0" sldId="276"/>
        </pc:sldMkLst>
        <pc:spChg chg="mod">
          <ac:chgData name="Wales, Aislinn" userId="1f969b87-e131-4aff-85b6-3138dcfca719" providerId="ADAL" clId="{F9B41FF1-0246-437E-8E95-6BAFCA93E1F4}" dt="2025-06-17T19:12:06.492" v="38" actId="962"/>
          <ac:spMkLst>
            <pc:docMk/>
            <pc:sldMk cId="0" sldId="276"/>
            <ac:spMk id="629" creationId="{00000000-0000-0000-0000-000000000000}"/>
          </ac:spMkLst>
        </pc:spChg>
        <pc:spChg chg="mod">
          <ac:chgData name="Wales, Aislinn" userId="1f969b87-e131-4aff-85b6-3138dcfca719" providerId="ADAL" clId="{F9B41FF1-0246-437E-8E95-6BAFCA93E1F4}" dt="2025-06-17T19:12:07.664" v="39" actId="962"/>
          <ac:spMkLst>
            <pc:docMk/>
            <pc:sldMk cId="0" sldId="276"/>
            <ac:spMk id="630" creationId="{00000000-0000-0000-0000-000000000000}"/>
          </ac:spMkLst>
        </pc:spChg>
        <pc:spChg chg="mod">
          <ac:chgData name="Wales, Aislinn" userId="1f969b87-e131-4aff-85b6-3138dcfca719" providerId="ADAL" clId="{F9B41FF1-0246-437E-8E95-6BAFCA93E1F4}" dt="2025-06-17T19:12:08.150" v="40" actId="962"/>
          <ac:spMkLst>
            <pc:docMk/>
            <pc:sldMk cId="0" sldId="276"/>
            <ac:spMk id="631" creationId="{00000000-0000-0000-0000-000000000000}"/>
          </ac:spMkLst>
        </pc:spChg>
        <pc:spChg chg="mod">
          <ac:chgData name="Wales, Aislinn" userId="1f969b87-e131-4aff-85b6-3138dcfca719" providerId="ADAL" clId="{F9B41FF1-0246-437E-8E95-6BAFCA93E1F4}" dt="2025-06-24T20:37:05.418" v="177" actId="962"/>
          <ac:spMkLst>
            <pc:docMk/>
            <pc:sldMk cId="0" sldId="276"/>
            <ac:spMk id="634" creationId="{00000000-0000-0000-0000-000000000000}"/>
          </ac:spMkLst>
        </pc:spChg>
        <pc:spChg chg="mod ord">
          <ac:chgData name="Wales, Aislinn" userId="1f969b87-e131-4aff-85b6-3138dcfca719" providerId="ADAL" clId="{F9B41FF1-0246-437E-8E95-6BAFCA93E1F4}" dt="2025-06-24T20:37:47.387" v="187" actId="962"/>
          <ac:spMkLst>
            <pc:docMk/>
            <pc:sldMk cId="0" sldId="276"/>
            <ac:spMk id="635" creationId="{00000000-0000-0000-0000-000000000000}"/>
          </ac:spMkLst>
        </pc:spChg>
        <pc:picChg chg="mod">
          <ac:chgData name="Wales, Aislinn" userId="1f969b87-e131-4aff-85b6-3138dcfca719" providerId="ADAL" clId="{F9B41FF1-0246-437E-8E95-6BAFCA93E1F4}" dt="2025-06-24T20:37:04.338" v="176" actId="962"/>
          <ac:picMkLst>
            <pc:docMk/>
            <pc:sldMk cId="0" sldId="276"/>
            <ac:picMk id="636" creationId="{00000000-0000-0000-0000-000000000000}"/>
          </ac:picMkLst>
        </pc:picChg>
      </pc:sldChg>
      <pc:sldChg chg="delSp modSp mod">
        <pc:chgData name="Wales, Aislinn" userId="1f969b87-e131-4aff-85b6-3138dcfca719" providerId="ADAL" clId="{F9B41FF1-0246-437E-8E95-6BAFCA93E1F4}" dt="2025-06-24T20:37:42.202" v="186" actId="962"/>
        <pc:sldMkLst>
          <pc:docMk/>
          <pc:sldMk cId="0" sldId="277"/>
        </pc:sldMkLst>
        <pc:spChg chg="del">
          <ac:chgData name="Wales, Aislinn" userId="1f969b87-e131-4aff-85b6-3138dcfca719" providerId="ADAL" clId="{F9B41FF1-0246-437E-8E95-6BAFCA93E1F4}" dt="2025-06-24T20:37:25.282" v="180" actId="478"/>
          <ac:spMkLst>
            <pc:docMk/>
            <pc:sldMk cId="0" sldId="277"/>
            <ac:spMk id="643" creationId="{00000000-0000-0000-0000-000000000000}"/>
          </ac:spMkLst>
        </pc:spChg>
        <pc:spChg chg="mod">
          <ac:chgData name="Wales, Aislinn" userId="1f969b87-e131-4aff-85b6-3138dcfca719" providerId="ADAL" clId="{F9B41FF1-0246-437E-8E95-6BAFCA93E1F4}" dt="2025-06-24T20:37:42.202" v="186" actId="962"/>
          <ac:spMkLst>
            <pc:docMk/>
            <pc:sldMk cId="0" sldId="277"/>
            <ac:spMk id="647" creationId="{00000000-0000-0000-0000-000000000000}"/>
          </ac:spMkLst>
        </pc:spChg>
        <pc:spChg chg="mod">
          <ac:chgData name="Wales, Aislinn" userId="1f969b87-e131-4aff-85b6-3138dcfca719" providerId="ADAL" clId="{F9B41FF1-0246-437E-8E95-6BAFCA93E1F4}" dt="2025-06-17T19:12:10.514" v="43" actId="962"/>
          <ac:spMkLst>
            <pc:docMk/>
            <pc:sldMk cId="0" sldId="277"/>
            <ac:spMk id="648" creationId="{00000000-0000-0000-0000-000000000000}"/>
          </ac:spMkLst>
        </pc:spChg>
        <pc:spChg chg="mod">
          <ac:chgData name="Wales, Aislinn" userId="1f969b87-e131-4aff-85b6-3138dcfca719" providerId="ADAL" clId="{F9B41FF1-0246-437E-8E95-6BAFCA93E1F4}" dt="2025-06-24T20:37:20.482" v="179" actId="962"/>
          <ac:spMkLst>
            <pc:docMk/>
            <pc:sldMk cId="0" sldId="277"/>
            <ac:spMk id="649" creationId="{00000000-0000-0000-0000-000000000000}"/>
          </ac:spMkLst>
        </pc:spChg>
        <pc:grpChg chg="mod">
          <ac:chgData name="Wales, Aislinn" userId="1f969b87-e131-4aff-85b6-3138dcfca719" providerId="ADAL" clId="{F9B41FF1-0246-437E-8E95-6BAFCA93E1F4}" dt="2025-06-24T20:37:40.646" v="183" actId="962"/>
          <ac:grpSpMkLst>
            <pc:docMk/>
            <pc:sldMk cId="0" sldId="277"/>
            <ac:grpSpMk id="644" creationId="{00000000-0000-0000-0000-000000000000}"/>
          </ac:grpSpMkLst>
        </pc:grpChg>
        <pc:picChg chg="mod">
          <ac:chgData name="Wales, Aislinn" userId="1f969b87-e131-4aff-85b6-3138dcfca719" providerId="ADAL" clId="{F9B41FF1-0246-437E-8E95-6BAFCA93E1F4}" dt="2025-06-24T20:37:18.746" v="178" actId="962"/>
          <ac:picMkLst>
            <pc:docMk/>
            <pc:sldMk cId="0" sldId="277"/>
            <ac:picMk id="650" creationId="{00000000-0000-0000-0000-000000000000}"/>
          </ac:picMkLst>
        </pc:picChg>
      </pc:sldChg>
      <pc:sldChg chg="delSp modSp mod">
        <pc:chgData name="Wales, Aislinn" userId="1f969b87-e131-4aff-85b6-3138dcfca719" providerId="ADAL" clId="{F9B41FF1-0246-437E-8E95-6BAFCA93E1F4}" dt="2025-06-24T20:38:04.361" v="190" actId="962"/>
        <pc:sldMkLst>
          <pc:docMk/>
          <pc:sldMk cId="0" sldId="278"/>
        </pc:sldMkLst>
        <pc:spChg chg="mod">
          <ac:chgData name="Wales, Aislinn" userId="1f969b87-e131-4aff-85b6-3138dcfca719" providerId="ADAL" clId="{F9B41FF1-0246-437E-8E95-6BAFCA93E1F4}" dt="2025-06-17T19:12:11.388" v="44" actId="962"/>
          <ac:spMkLst>
            <pc:docMk/>
            <pc:sldMk cId="0" sldId="278"/>
            <ac:spMk id="655" creationId="{00000000-0000-0000-0000-000000000000}"/>
          </ac:spMkLst>
        </pc:spChg>
        <pc:spChg chg="del">
          <ac:chgData name="Wales, Aislinn" userId="1f969b87-e131-4aff-85b6-3138dcfca719" providerId="ADAL" clId="{F9B41FF1-0246-437E-8E95-6BAFCA93E1F4}" dt="2025-06-24T20:37:59.576" v="188" actId="478"/>
          <ac:spMkLst>
            <pc:docMk/>
            <pc:sldMk cId="0" sldId="278"/>
            <ac:spMk id="657" creationId="{00000000-0000-0000-0000-000000000000}"/>
          </ac:spMkLst>
        </pc:spChg>
        <pc:grpChg chg="mod">
          <ac:chgData name="Wales, Aislinn" userId="1f969b87-e131-4aff-85b6-3138dcfca719" providerId="ADAL" clId="{F9B41FF1-0246-437E-8E95-6BAFCA93E1F4}" dt="2025-06-17T19:12:12.695" v="45" actId="962"/>
          <ac:grpSpMkLst>
            <pc:docMk/>
            <pc:sldMk cId="0" sldId="278"/>
            <ac:grpSpMk id="658" creationId="{00000000-0000-0000-0000-000000000000}"/>
          </ac:grpSpMkLst>
        </pc:grpChg>
        <pc:picChg chg="mod">
          <ac:chgData name="Wales, Aislinn" userId="1f969b87-e131-4aff-85b6-3138dcfca719" providerId="ADAL" clId="{F9B41FF1-0246-437E-8E95-6BAFCA93E1F4}" dt="2025-06-24T20:38:03.809" v="189" actId="962"/>
          <ac:picMkLst>
            <pc:docMk/>
            <pc:sldMk cId="0" sldId="278"/>
            <ac:picMk id="662" creationId="{00000000-0000-0000-0000-000000000000}"/>
          </ac:picMkLst>
        </pc:picChg>
        <pc:picChg chg="mod">
          <ac:chgData name="Wales, Aislinn" userId="1f969b87-e131-4aff-85b6-3138dcfca719" providerId="ADAL" clId="{F9B41FF1-0246-437E-8E95-6BAFCA93E1F4}" dt="2025-06-24T20:38:04.361" v="190" actId="962"/>
          <ac:picMkLst>
            <pc:docMk/>
            <pc:sldMk cId="0" sldId="278"/>
            <ac:picMk id="663" creationId="{00000000-0000-0000-0000-000000000000}"/>
          </ac:picMkLst>
        </pc:picChg>
      </pc:sldChg>
      <pc:sldChg chg="delSp modSp mod">
        <pc:chgData name="Wales, Aislinn" userId="1f969b87-e131-4aff-85b6-3138dcfca719" providerId="ADAL" clId="{F9B41FF1-0246-437E-8E95-6BAFCA93E1F4}" dt="2025-06-24T20:38:24.927" v="192" actId="962"/>
        <pc:sldMkLst>
          <pc:docMk/>
          <pc:sldMk cId="0" sldId="280"/>
        </pc:sldMkLst>
        <pc:spChg chg="mod">
          <ac:chgData name="Wales, Aislinn" userId="1f969b87-e131-4aff-85b6-3138dcfca719" providerId="ADAL" clId="{F9B41FF1-0246-437E-8E95-6BAFCA93E1F4}" dt="2025-06-18T18:38:05.045" v="130" actId="27636"/>
          <ac:spMkLst>
            <pc:docMk/>
            <pc:sldMk cId="0" sldId="280"/>
            <ac:spMk id="674" creationId="{00000000-0000-0000-0000-000000000000}"/>
          </ac:spMkLst>
        </pc:spChg>
        <pc:spChg chg="del">
          <ac:chgData name="Wales, Aislinn" userId="1f969b87-e131-4aff-85b6-3138dcfca719" providerId="ADAL" clId="{F9B41FF1-0246-437E-8E95-6BAFCA93E1F4}" dt="2025-06-24T20:38:20.866" v="191" actId="478"/>
          <ac:spMkLst>
            <pc:docMk/>
            <pc:sldMk cId="0" sldId="280"/>
            <ac:spMk id="675" creationId="{00000000-0000-0000-0000-000000000000}"/>
          </ac:spMkLst>
        </pc:spChg>
        <pc:spChg chg="mod">
          <ac:chgData name="Wales, Aislinn" userId="1f969b87-e131-4aff-85b6-3138dcfca719" providerId="ADAL" clId="{F9B41FF1-0246-437E-8E95-6BAFCA93E1F4}" dt="2025-06-24T20:38:24.927" v="192" actId="962"/>
          <ac:spMkLst>
            <pc:docMk/>
            <pc:sldMk cId="0" sldId="280"/>
            <ac:spMk id="676" creationId="{00000000-0000-0000-0000-000000000000}"/>
          </ac:spMkLst>
        </pc:spChg>
        <pc:spChg chg="mod">
          <ac:chgData name="Wales, Aislinn" userId="1f969b87-e131-4aff-85b6-3138dcfca719" providerId="ADAL" clId="{F9B41FF1-0246-437E-8E95-6BAFCA93E1F4}" dt="2025-06-17T19:10:36.551" v="0" actId="207"/>
          <ac:spMkLst>
            <pc:docMk/>
            <pc:sldMk cId="0" sldId="280"/>
            <ac:spMk id="677" creationId="{00000000-0000-0000-0000-000000000000}"/>
          </ac:spMkLst>
        </pc:spChg>
        <pc:picChg chg="mod">
          <ac:chgData name="Wales, Aislinn" userId="1f969b87-e131-4aff-85b6-3138dcfca719" providerId="ADAL" clId="{F9B41FF1-0246-437E-8E95-6BAFCA93E1F4}" dt="2025-06-17T19:12:15.351" v="46" actId="962"/>
          <ac:picMkLst>
            <pc:docMk/>
            <pc:sldMk cId="0" sldId="280"/>
            <ac:picMk id="678" creationId="{00000000-0000-0000-0000-000000000000}"/>
          </ac:picMkLst>
        </pc:picChg>
      </pc:sldChg>
      <pc:sldChg chg="addSp delSp modSp mod">
        <pc:chgData name="Wales, Aislinn" userId="1f969b87-e131-4aff-85b6-3138dcfca719" providerId="ADAL" clId="{F9B41FF1-0246-437E-8E95-6BAFCA93E1F4}" dt="2025-06-24T20:38:41.981" v="194" actId="13244"/>
        <pc:sldMkLst>
          <pc:docMk/>
          <pc:sldMk cId="0" sldId="281"/>
        </pc:sldMkLst>
        <pc:spChg chg="add mod ord">
          <ac:chgData name="Wales, Aislinn" userId="1f969b87-e131-4aff-85b6-3138dcfca719" providerId="ADAL" clId="{F9B41FF1-0246-437E-8E95-6BAFCA93E1F4}" dt="2025-06-24T20:38:41.981" v="194" actId="13244"/>
          <ac:spMkLst>
            <pc:docMk/>
            <pc:sldMk cId="0" sldId="281"/>
            <ac:spMk id="3" creationId="{665005E2-F204-33C4-DDC1-03CB247EADB4}"/>
          </ac:spMkLst>
        </pc:spChg>
        <pc:spChg chg="mod ord">
          <ac:chgData name="Wales, Aislinn" userId="1f969b87-e131-4aff-85b6-3138dcfca719" providerId="ADAL" clId="{F9B41FF1-0246-437E-8E95-6BAFCA93E1F4}" dt="2025-06-24T20:38:35.528" v="193" actId="13244"/>
          <ac:spMkLst>
            <pc:docMk/>
            <pc:sldMk cId="0" sldId="281"/>
            <ac:spMk id="684" creationId="{00000000-0000-0000-0000-000000000000}"/>
          </ac:spMkLst>
        </pc:spChg>
        <pc:graphicFrameChg chg="mod modGraphic">
          <ac:chgData name="Wales, Aislinn" userId="1f969b87-e131-4aff-85b6-3138dcfca719" providerId="ADAL" clId="{F9B41FF1-0246-437E-8E95-6BAFCA93E1F4}" dt="2025-06-18T18:38:17.648" v="132" actId="1076"/>
          <ac:graphicFrameMkLst>
            <pc:docMk/>
            <pc:sldMk cId="0" sldId="281"/>
            <ac:graphicFrameMk id="683" creationId="{00000000-0000-0000-0000-000000000000}"/>
          </ac:graphicFrameMkLst>
        </pc:graphicFrameChg>
      </pc:sldChg>
      <pc:sldChg chg="delSp modSp mod">
        <pc:chgData name="Wales, Aislinn" userId="1f969b87-e131-4aff-85b6-3138dcfca719" providerId="ADAL" clId="{F9B41FF1-0246-437E-8E95-6BAFCA93E1F4}" dt="2025-06-17T22:21:20.930" v="77" actId="478"/>
        <pc:sldMkLst>
          <pc:docMk/>
          <pc:sldMk cId="0" sldId="282"/>
        </pc:sldMkLst>
        <pc:spChg chg="mod">
          <ac:chgData name="Wales, Aislinn" userId="1f969b87-e131-4aff-85b6-3138dcfca719" providerId="ADAL" clId="{F9B41FF1-0246-437E-8E95-6BAFCA93E1F4}" dt="2025-06-17T22:17:53.409" v="48" actId="962"/>
          <ac:spMkLst>
            <pc:docMk/>
            <pc:sldMk cId="0" sldId="282"/>
            <ac:spMk id="691" creationId="{00000000-0000-0000-0000-000000000000}"/>
          </ac:spMkLst>
        </pc:spChg>
        <pc:graphicFrameChg chg="modGraphic">
          <ac:chgData name="Wales, Aislinn" userId="1f969b87-e131-4aff-85b6-3138dcfca719" providerId="ADAL" clId="{F9B41FF1-0246-437E-8E95-6BAFCA93E1F4}" dt="2025-06-17T22:20:58.003" v="74" actId="13238"/>
          <ac:graphicFrameMkLst>
            <pc:docMk/>
            <pc:sldMk cId="0" sldId="282"/>
            <ac:graphicFrameMk id="694" creationId="{00000000-0000-0000-0000-000000000000}"/>
          </ac:graphicFrameMkLst>
        </pc:graphicFrameChg>
      </pc:sldChg>
      <pc:sldChg chg="modSp mod">
        <pc:chgData name="Wales, Aislinn" userId="1f969b87-e131-4aff-85b6-3138dcfca719" providerId="ADAL" clId="{F9B41FF1-0246-437E-8E95-6BAFCA93E1F4}" dt="2025-06-18T18:38:04.986" v="126" actId="27636"/>
        <pc:sldMkLst>
          <pc:docMk/>
          <pc:sldMk cId="0" sldId="284"/>
        </pc:sldMkLst>
        <pc:spChg chg="mod">
          <ac:chgData name="Wales, Aislinn" userId="1f969b87-e131-4aff-85b6-3138dcfca719" providerId="ADAL" clId="{F9B41FF1-0246-437E-8E95-6BAFCA93E1F4}" dt="2025-06-18T18:38:04.986" v="126" actId="27636"/>
          <ac:spMkLst>
            <pc:docMk/>
            <pc:sldMk cId="0" sldId="284"/>
            <ac:spMk id="706" creationId="{00000000-0000-0000-0000-000000000000}"/>
          </ac:spMkLst>
        </pc:spChg>
      </pc:sldChg>
      <pc:sldChg chg="delSp modSp mod">
        <pc:chgData name="Wales, Aislinn" userId="1f969b87-e131-4aff-85b6-3138dcfca719" providerId="ADAL" clId="{F9B41FF1-0246-437E-8E95-6BAFCA93E1F4}" dt="2025-06-24T20:38:57.174" v="196" actId="962"/>
        <pc:sldMkLst>
          <pc:docMk/>
          <pc:sldMk cId="0" sldId="285"/>
        </pc:sldMkLst>
        <pc:spChg chg="mod">
          <ac:chgData name="Wales, Aislinn" userId="1f969b87-e131-4aff-85b6-3138dcfca719" providerId="ADAL" clId="{F9B41FF1-0246-437E-8E95-6BAFCA93E1F4}" dt="2025-06-18T18:38:05.007" v="127" actId="27636"/>
          <ac:spMkLst>
            <pc:docMk/>
            <pc:sldMk cId="0" sldId="285"/>
            <ac:spMk id="713" creationId="{00000000-0000-0000-0000-000000000000}"/>
          </ac:spMkLst>
        </pc:spChg>
        <pc:spChg chg="del">
          <ac:chgData name="Wales, Aislinn" userId="1f969b87-e131-4aff-85b6-3138dcfca719" providerId="ADAL" clId="{F9B41FF1-0246-437E-8E95-6BAFCA93E1F4}" dt="2025-06-24T20:38:51.852" v="195" actId="478"/>
          <ac:spMkLst>
            <pc:docMk/>
            <pc:sldMk cId="0" sldId="285"/>
            <ac:spMk id="714" creationId="{00000000-0000-0000-0000-000000000000}"/>
          </ac:spMkLst>
        </pc:spChg>
        <pc:picChg chg="mod">
          <ac:chgData name="Wales, Aislinn" userId="1f969b87-e131-4aff-85b6-3138dcfca719" providerId="ADAL" clId="{F9B41FF1-0246-437E-8E95-6BAFCA93E1F4}" dt="2025-06-24T20:38:57.174" v="196" actId="962"/>
          <ac:picMkLst>
            <pc:docMk/>
            <pc:sldMk cId="0" sldId="285"/>
            <ac:picMk id="715" creationId="{00000000-0000-0000-0000-000000000000}"/>
          </ac:picMkLst>
        </pc:picChg>
      </pc:sldChg>
      <pc:sldChg chg="modSp mod">
        <pc:chgData name="Wales, Aislinn" userId="1f969b87-e131-4aff-85b6-3138dcfca719" providerId="ADAL" clId="{F9B41FF1-0246-437E-8E95-6BAFCA93E1F4}" dt="2025-06-18T18:38:05.015" v="128" actId="27636"/>
        <pc:sldMkLst>
          <pc:docMk/>
          <pc:sldMk cId="0" sldId="287"/>
        </pc:sldMkLst>
        <pc:spChg chg="mod">
          <ac:chgData name="Wales, Aislinn" userId="1f969b87-e131-4aff-85b6-3138dcfca719" providerId="ADAL" clId="{F9B41FF1-0246-437E-8E95-6BAFCA93E1F4}" dt="2025-06-18T18:38:05.015" v="128" actId="27636"/>
          <ac:spMkLst>
            <pc:docMk/>
            <pc:sldMk cId="0" sldId="287"/>
            <ac:spMk id="729" creationId="{00000000-0000-0000-0000-000000000000}"/>
          </ac:spMkLst>
        </pc:spChg>
      </pc:sldChg>
      <pc:sldChg chg="delSp modSp mod">
        <pc:chgData name="Wales, Aislinn" userId="1f969b87-e131-4aff-85b6-3138dcfca719" providerId="ADAL" clId="{F9B41FF1-0246-437E-8E95-6BAFCA93E1F4}" dt="2025-06-24T20:39:11.338" v="198" actId="962"/>
        <pc:sldMkLst>
          <pc:docMk/>
          <pc:sldMk cId="0" sldId="290"/>
        </pc:sldMkLst>
        <pc:spChg chg="del">
          <ac:chgData name="Wales, Aislinn" userId="1f969b87-e131-4aff-85b6-3138dcfca719" providerId="ADAL" clId="{F9B41FF1-0246-437E-8E95-6BAFCA93E1F4}" dt="2025-06-24T20:39:08.956" v="197" actId="478"/>
          <ac:spMkLst>
            <pc:docMk/>
            <pc:sldMk cId="0" sldId="290"/>
            <ac:spMk id="747" creationId="{00000000-0000-0000-0000-000000000000}"/>
          </ac:spMkLst>
        </pc:spChg>
        <pc:picChg chg="mod">
          <ac:chgData name="Wales, Aislinn" userId="1f969b87-e131-4aff-85b6-3138dcfca719" providerId="ADAL" clId="{F9B41FF1-0246-437E-8E95-6BAFCA93E1F4}" dt="2025-06-24T20:39:11.338" v="198" actId="962"/>
          <ac:picMkLst>
            <pc:docMk/>
            <pc:sldMk cId="0" sldId="290"/>
            <ac:picMk id="748" creationId="{00000000-0000-0000-0000-000000000000}"/>
          </ac:picMkLst>
        </pc:picChg>
      </pc:sldChg>
      <pc:sldChg chg="delSp modSp mod">
        <pc:chgData name="Wales, Aislinn" userId="1f969b87-e131-4aff-85b6-3138dcfca719" providerId="ADAL" clId="{F9B41FF1-0246-437E-8E95-6BAFCA93E1F4}" dt="2025-06-24T20:39:36.232" v="205" actId="962"/>
        <pc:sldMkLst>
          <pc:docMk/>
          <pc:sldMk cId="0" sldId="291"/>
        </pc:sldMkLst>
        <pc:spChg chg="del mod">
          <ac:chgData name="Wales, Aislinn" userId="1f969b87-e131-4aff-85b6-3138dcfca719" providerId="ADAL" clId="{F9B41FF1-0246-437E-8E95-6BAFCA93E1F4}" dt="2025-06-24T20:39:24.429" v="201" actId="478"/>
          <ac:spMkLst>
            <pc:docMk/>
            <pc:sldMk cId="0" sldId="291"/>
            <ac:spMk id="755" creationId="{00000000-0000-0000-0000-000000000000}"/>
          </ac:spMkLst>
        </pc:spChg>
        <pc:spChg chg="ord">
          <ac:chgData name="Wales, Aislinn" userId="1f969b87-e131-4aff-85b6-3138dcfca719" providerId="ADAL" clId="{F9B41FF1-0246-437E-8E95-6BAFCA93E1F4}" dt="2025-06-24T20:39:28.339" v="202" actId="13244"/>
          <ac:spMkLst>
            <pc:docMk/>
            <pc:sldMk cId="0" sldId="291"/>
            <ac:spMk id="756" creationId="{00000000-0000-0000-0000-000000000000}"/>
          </ac:spMkLst>
        </pc:spChg>
        <pc:picChg chg="mod">
          <ac:chgData name="Wales, Aislinn" userId="1f969b87-e131-4aff-85b6-3138dcfca719" providerId="ADAL" clId="{F9B41FF1-0246-437E-8E95-6BAFCA93E1F4}" dt="2025-06-24T20:39:18.065" v="199" actId="962"/>
          <ac:picMkLst>
            <pc:docMk/>
            <pc:sldMk cId="0" sldId="291"/>
            <ac:picMk id="753" creationId="{00000000-0000-0000-0000-000000000000}"/>
          </ac:picMkLst>
        </pc:picChg>
        <pc:picChg chg="mod">
          <ac:chgData name="Wales, Aislinn" userId="1f969b87-e131-4aff-85b6-3138dcfca719" providerId="ADAL" clId="{F9B41FF1-0246-437E-8E95-6BAFCA93E1F4}" dt="2025-06-24T20:39:32.530" v="203" actId="962"/>
          <ac:picMkLst>
            <pc:docMk/>
            <pc:sldMk cId="0" sldId="291"/>
            <ac:picMk id="758" creationId="{00000000-0000-0000-0000-000000000000}"/>
          </ac:picMkLst>
        </pc:picChg>
        <pc:picChg chg="mod">
          <ac:chgData name="Wales, Aislinn" userId="1f969b87-e131-4aff-85b6-3138dcfca719" providerId="ADAL" clId="{F9B41FF1-0246-437E-8E95-6BAFCA93E1F4}" dt="2025-06-24T20:39:34.643" v="204" actId="962"/>
          <ac:picMkLst>
            <pc:docMk/>
            <pc:sldMk cId="0" sldId="291"/>
            <ac:picMk id="759" creationId="{00000000-0000-0000-0000-000000000000}"/>
          </ac:picMkLst>
        </pc:picChg>
        <pc:picChg chg="mod">
          <ac:chgData name="Wales, Aislinn" userId="1f969b87-e131-4aff-85b6-3138dcfca719" providerId="ADAL" clId="{F9B41FF1-0246-437E-8E95-6BAFCA93E1F4}" dt="2025-06-24T20:39:36.232" v="205" actId="962"/>
          <ac:picMkLst>
            <pc:docMk/>
            <pc:sldMk cId="0" sldId="291"/>
            <ac:picMk id="760" creationId="{00000000-0000-0000-0000-000000000000}"/>
          </ac:picMkLst>
        </pc:picChg>
      </pc:sldChg>
      <pc:sldChg chg="modSp mod">
        <pc:chgData name="Wales, Aislinn" userId="1f969b87-e131-4aff-85b6-3138dcfca719" providerId="ADAL" clId="{F9B41FF1-0246-437E-8E95-6BAFCA93E1F4}" dt="2025-06-17T22:19:42.954" v="62" actId="962"/>
        <pc:sldMkLst>
          <pc:docMk/>
          <pc:sldMk cId="0" sldId="292"/>
        </pc:sldMkLst>
        <pc:picChg chg="mod">
          <ac:chgData name="Wales, Aislinn" userId="1f969b87-e131-4aff-85b6-3138dcfca719" providerId="ADAL" clId="{F9B41FF1-0246-437E-8E95-6BAFCA93E1F4}" dt="2025-06-17T22:19:42.954" v="62" actId="962"/>
          <ac:picMkLst>
            <pc:docMk/>
            <pc:sldMk cId="0" sldId="292"/>
            <ac:picMk id="768" creationId="{00000000-0000-0000-0000-000000000000}"/>
          </ac:picMkLst>
        </pc:picChg>
      </pc:sldChg>
      <pc:sldChg chg="addSp delSp modSp del mod">
        <pc:chgData name="Wales, Aislinn" userId="1f969b87-e131-4aff-85b6-3138dcfca719" providerId="ADAL" clId="{F9B41FF1-0246-437E-8E95-6BAFCA93E1F4}" dt="2025-06-24T20:43:19.783" v="288" actId="47"/>
        <pc:sldMkLst>
          <pc:docMk/>
          <pc:sldMk cId="0" sldId="293"/>
        </pc:sldMkLst>
        <pc:spChg chg="del mod ord">
          <ac:chgData name="Wales, Aislinn" userId="1f969b87-e131-4aff-85b6-3138dcfca719" providerId="ADAL" clId="{F9B41FF1-0246-437E-8E95-6BAFCA93E1F4}" dt="2025-06-24T20:40:42.378" v="219" actId="478"/>
          <ac:spMkLst>
            <pc:docMk/>
            <pc:sldMk cId="0" sldId="293"/>
            <ac:spMk id="773" creationId="{00000000-0000-0000-0000-000000000000}"/>
          </ac:spMkLst>
        </pc:spChg>
        <pc:spChg chg="mod ord">
          <ac:chgData name="Wales, Aislinn" userId="1f969b87-e131-4aff-85b6-3138dcfca719" providerId="ADAL" clId="{F9B41FF1-0246-437E-8E95-6BAFCA93E1F4}" dt="2025-06-24T20:41:42.225" v="225" actId="1076"/>
          <ac:spMkLst>
            <pc:docMk/>
            <pc:sldMk cId="0" sldId="293"/>
            <ac:spMk id="774" creationId="{00000000-0000-0000-0000-000000000000}"/>
          </ac:spMkLst>
        </pc:spChg>
        <pc:spChg chg="ord">
          <ac:chgData name="Wales, Aislinn" userId="1f969b87-e131-4aff-85b6-3138dcfca719" providerId="ADAL" clId="{F9B41FF1-0246-437E-8E95-6BAFCA93E1F4}" dt="2025-06-24T20:40:31.020" v="216" actId="13244"/>
          <ac:spMkLst>
            <pc:docMk/>
            <pc:sldMk cId="0" sldId="293"/>
            <ac:spMk id="787" creationId="{00000000-0000-0000-0000-000000000000}"/>
          </ac:spMkLst>
        </pc:spChg>
        <pc:spChg chg="ord">
          <ac:chgData name="Wales, Aislinn" userId="1f969b87-e131-4aff-85b6-3138dcfca719" providerId="ADAL" clId="{F9B41FF1-0246-437E-8E95-6BAFCA93E1F4}" dt="2025-06-24T20:40:29.661" v="215" actId="13244"/>
          <ac:spMkLst>
            <pc:docMk/>
            <pc:sldMk cId="0" sldId="293"/>
            <ac:spMk id="788" creationId="{00000000-0000-0000-0000-000000000000}"/>
          </ac:spMkLst>
        </pc:spChg>
        <pc:spChg chg="ord">
          <ac:chgData name="Wales, Aislinn" userId="1f969b87-e131-4aff-85b6-3138dcfca719" providerId="ADAL" clId="{F9B41FF1-0246-437E-8E95-6BAFCA93E1F4}" dt="2025-06-24T20:40:28.508" v="214" actId="13244"/>
          <ac:spMkLst>
            <pc:docMk/>
            <pc:sldMk cId="0" sldId="293"/>
            <ac:spMk id="789" creationId="{00000000-0000-0000-0000-000000000000}"/>
          </ac:spMkLst>
        </pc:spChg>
        <pc:spChg chg="del">
          <ac:chgData name="Wales, Aislinn" userId="1f969b87-e131-4aff-85b6-3138dcfca719" providerId="ADAL" clId="{F9B41FF1-0246-437E-8E95-6BAFCA93E1F4}" dt="2025-06-24T20:40:10.424" v="211" actId="478"/>
          <ac:spMkLst>
            <pc:docMk/>
            <pc:sldMk cId="0" sldId="293"/>
            <ac:spMk id="790" creationId="{00000000-0000-0000-0000-000000000000}"/>
          </ac:spMkLst>
        </pc:spChg>
        <pc:grpChg chg="add del mod ord">
          <ac:chgData name="Wales, Aislinn" userId="1f969b87-e131-4aff-85b6-3138dcfca719" providerId="ADAL" clId="{F9B41FF1-0246-437E-8E95-6BAFCA93E1F4}" dt="2025-06-24T20:41:37.658" v="223" actId="13244"/>
          <ac:grpSpMkLst>
            <pc:docMk/>
            <pc:sldMk cId="0" sldId="293"/>
            <ac:grpSpMk id="775" creationId="{00000000-0000-0000-0000-000000000000}"/>
          </ac:grpSpMkLst>
        </pc:grpChg>
        <pc:grpChg chg="mod ord">
          <ac:chgData name="Wales, Aislinn" userId="1f969b87-e131-4aff-85b6-3138dcfca719" providerId="ADAL" clId="{F9B41FF1-0246-437E-8E95-6BAFCA93E1F4}" dt="2025-06-24T20:39:45.578" v="206" actId="13244"/>
          <ac:grpSpMkLst>
            <pc:docMk/>
            <pc:sldMk cId="0" sldId="293"/>
            <ac:grpSpMk id="778" creationId="{00000000-0000-0000-0000-000000000000}"/>
          </ac:grpSpMkLst>
        </pc:grpChg>
        <pc:grpChg chg="mod">
          <ac:chgData name="Wales, Aislinn" userId="1f969b87-e131-4aff-85b6-3138dcfca719" providerId="ADAL" clId="{F9B41FF1-0246-437E-8E95-6BAFCA93E1F4}" dt="2025-06-17T22:20:44.664" v="68" actId="962"/>
          <ac:grpSpMkLst>
            <pc:docMk/>
            <pc:sldMk cId="0" sldId="293"/>
            <ac:grpSpMk id="781" creationId="{00000000-0000-0000-0000-000000000000}"/>
          </ac:grpSpMkLst>
        </pc:grpChg>
        <pc:grpChg chg="mod">
          <ac:chgData name="Wales, Aislinn" userId="1f969b87-e131-4aff-85b6-3138dcfca719" providerId="ADAL" clId="{F9B41FF1-0246-437E-8E95-6BAFCA93E1F4}" dt="2025-06-24T20:40:27.616" v="213" actId="962"/>
          <ac:grpSpMkLst>
            <pc:docMk/>
            <pc:sldMk cId="0" sldId="293"/>
            <ac:grpSpMk id="784" creationId="{00000000-0000-0000-0000-000000000000}"/>
          </ac:grpSpMkLst>
        </pc:grpChg>
      </pc:sldChg>
      <pc:sldChg chg="modSp mod">
        <pc:chgData name="Wales, Aislinn" userId="1f969b87-e131-4aff-85b6-3138dcfca719" providerId="ADAL" clId="{F9B41FF1-0246-437E-8E95-6BAFCA93E1F4}" dt="2025-06-18T18:38:05.028" v="129" actId="27636"/>
        <pc:sldMkLst>
          <pc:docMk/>
          <pc:sldMk cId="0" sldId="294"/>
        </pc:sldMkLst>
        <pc:spChg chg="mod">
          <ac:chgData name="Wales, Aislinn" userId="1f969b87-e131-4aff-85b6-3138dcfca719" providerId="ADAL" clId="{F9B41FF1-0246-437E-8E95-6BAFCA93E1F4}" dt="2025-06-18T18:38:05.028" v="129" actId="27636"/>
          <ac:spMkLst>
            <pc:docMk/>
            <pc:sldMk cId="0" sldId="294"/>
            <ac:spMk id="796" creationId="{00000000-0000-0000-0000-000000000000}"/>
          </ac:spMkLst>
        </pc:spChg>
        <pc:picChg chg="mod">
          <ac:chgData name="Wales, Aislinn" userId="1f969b87-e131-4aff-85b6-3138dcfca719" providerId="ADAL" clId="{F9B41FF1-0246-437E-8E95-6BAFCA93E1F4}" dt="2025-06-17T22:20:51.741" v="71" actId="962"/>
          <ac:picMkLst>
            <pc:docMk/>
            <pc:sldMk cId="0" sldId="294"/>
            <ac:picMk id="798" creationId="{00000000-0000-0000-0000-000000000000}"/>
          </ac:picMkLst>
        </pc:picChg>
      </pc:sldChg>
      <pc:sldChg chg="modSp add mod ord">
        <pc:chgData name="Wales, Aislinn" userId="1f969b87-e131-4aff-85b6-3138dcfca719" providerId="ADAL" clId="{F9B41FF1-0246-437E-8E95-6BAFCA93E1F4}" dt="2025-06-18T18:36:56.965" v="123" actId="20577"/>
        <pc:sldMkLst>
          <pc:docMk/>
          <pc:sldMk cId="2266168455" sldId="296"/>
        </pc:sldMkLst>
        <pc:spChg chg="mod">
          <ac:chgData name="Wales, Aislinn" userId="1f969b87-e131-4aff-85b6-3138dcfca719" providerId="ADAL" clId="{F9B41FF1-0246-437E-8E95-6BAFCA93E1F4}" dt="2025-06-18T18:36:56.965" v="123" actId="20577"/>
          <ac:spMkLst>
            <pc:docMk/>
            <pc:sldMk cId="2266168455" sldId="296"/>
            <ac:spMk id="478" creationId="{B50368F7-C449-4B1E-097B-251A232AA82A}"/>
          </ac:spMkLst>
        </pc:spChg>
      </pc:sldChg>
      <pc:sldChg chg="modSp new mod">
        <pc:chgData name="Wales, Aislinn" userId="1f969b87-e131-4aff-85b6-3138dcfca719" providerId="ADAL" clId="{F9B41FF1-0246-437E-8E95-6BAFCA93E1F4}" dt="2025-06-24T20:43:16.966" v="287" actId="113"/>
        <pc:sldMkLst>
          <pc:docMk/>
          <pc:sldMk cId="729534184" sldId="297"/>
        </pc:sldMkLst>
        <pc:spChg chg="mod">
          <ac:chgData name="Wales, Aislinn" userId="1f969b87-e131-4aff-85b6-3138dcfca719" providerId="ADAL" clId="{F9B41FF1-0246-437E-8E95-6BAFCA93E1F4}" dt="2025-06-24T20:41:56.742" v="227"/>
          <ac:spMkLst>
            <pc:docMk/>
            <pc:sldMk cId="729534184" sldId="297"/>
            <ac:spMk id="2" creationId="{E1F9D67A-CC53-A8C7-2633-2BE109314982}"/>
          </ac:spMkLst>
        </pc:spChg>
        <pc:spChg chg="mod">
          <ac:chgData name="Wales, Aislinn" userId="1f969b87-e131-4aff-85b6-3138dcfca719" providerId="ADAL" clId="{F9B41FF1-0246-437E-8E95-6BAFCA93E1F4}" dt="2025-06-24T20:43:16.966" v="287" actId="113"/>
          <ac:spMkLst>
            <pc:docMk/>
            <pc:sldMk cId="729534184" sldId="297"/>
            <ac:spMk id="3" creationId="{20573FE9-6A59-0493-BA26-DCD88E660F35}"/>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3"/>
        <p:cNvGrpSpPr/>
        <p:nvPr/>
      </p:nvGrpSpPr>
      <p:grpSpPr>
        <a:xfrm>
          <a:off x="0" y="0"/>
          <a:ext cx="0" cy="0"/>
          <a:chOff x="0" y="0"/>
          <a:chExt cx="0" cy="0"/>
        </a:xfrm>
      </p:grpSpPr>
      <p:sp>
        <p:nvSpPr>
          <p:cNvPr id="404" name="Google Shape;404;g2e65faf3573_0_9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5" name="Google Shape;405;g2e65faf3573_0_9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LM starts slides 1</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3"/>
        <p:cNvGrpSpPr/>
        <p:nvPr/>
      </p:nvGrpSpPr>
      <p:grpSpPr>
        <a:xfrm>
          <a:off x="0" y="0"/>
          <a:ext cx="0" cy="0"/>
          <a:chOff x="0" y="0"/>
          <a:chExt cx="0" cy="0"/>
        </a:xfrm>
      </p:grpSpPr>
      <p:sp>
        <p:nvSpPr>
          <p:cNvPr id="474" name="Google Shape;474;g3613ec35f1b_1_3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75" name="Google Shape;475;g3613ec35f1b_1_3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4"/>
        <p:cNvGrpSpPr/>
        <p:nvPr/>
      </p:nvGrpSpPr>
      <p:grpSpPr>
        <a:xfrm>
          <a:off x="0" y="0"/>
          <a:ext cx="0" cy="0"/>
          <a:chOff x="0" y="0"/>
          <a:chExt cx="0" cy="0"/>
        </a:xfrm>
      </p:grpSpPr>
      <p:sp>
        <p:nvSpPr>
          <p:cNvPr id="495" name="Google Shape;495;g36185648bb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6" name="Google Shape;496;g36185648bb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4"/>
        <p:cNvGrpSpPr/>
        <p:nvPr/>
      </p:nvGrpSpPr>
      <p:grpSpPr>
        <a:xfrm>
          <a:off x="0" y="0"/>
          <a:ext cx="0" cy="0"/>
          <a:chOff x="0" y="0"/>
          <a:chExt cx="0" cy="0"/>
        </a:xfrm>
      </p:grpSpPr>
      <p:sp>
        <p:nvSpPr>
          <p:cNvPr id="505" name="Google Shape;505;g36185648bb9_1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6" name="Google Shape;506;g36185648bb9_1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5"/>
        <p:cNvGrpSpPr/>
        <p:nvPr/>
      </p:nvGrpSpPr>
      <p:grpSpPr>
        <a:xfrm>
          <a:off x="0" y="0"/>
          <a:ext cx="0" cy="0"/>
          <a:chOff x="0" y="0"/>
          <a:chExt cx="0" cy="0"/>
        </a:xfrm>
      </p:grpSpPr>
      <p:sp>
        <p:nvSpPr>
          <p:cNvPr id="516" name="Google Shape;516;g36185648bb9_1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7" name="Google Shape;517;g36185648bb9_1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6"/>
        <p:cNvGrpSpPr/>
        <p:nvPr/>
      </p:nvGrpSpPr>
      <p:grpSpPr>
        <a:xfrm>
          <a:off x="0" y="0"/>
          <a:ext cx="0" cy="0"/>
          <a:chOff x="0" y="0"/>
          <a:chExt cx="0" cy="0"/>
        </a:xfrm>
      </p:grpSpPr>
      <p:sp>
        <p:nvSpPr>
          <p:cNvPr id="527" name="Google Shape;527;g3659461aab5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8" name="Google Shape;528;g3659461aab5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2"/>
        <p:cNvGrpSpPr/>
        <p:nvPr/>
      </p:nvGrpSpPr>
      <p:grpSpPr>
        <a:xfrm>
          <a:off x="0" y="0"/>
          <a:ext cx="0" cy="0"/>
          <a:chOff x="0" y="0"/>
          <a:chExt cx="0" cy="0"/>
        </a:xfrm>
      </p:grpSpPr>
      <p:sp>
        <p:nvSpPr>
          <p:cNvPr id="543" name="Google Shape;543;g36185648bb9_1_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4" name="Google Shape;544;g36185648bb9_1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3"/>
        <p:cNvGrpSpPr/>
        <p:nvPr/>
      </p:nvGrpSpPr>
      <p:grpSpPr>
        <a:xfrm>
          <a:off x="0" y="0"/>
          <a:ext cx="0" cy="0"/>
          <a:chOff x="0" y="0"/>
          <a:chExt cx="0" cy="0"/>
        </a:xfrm>
      </p:grpSpPr>
      <p:sp>
        <p:nvSpPr>
          <p:cNvPr id="554" name="Google Shape;554;g36185648bb9_1_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5" name="Google Shape;555;g36185648bb9_1_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7"/>
        <p:cNvGrpSpPr/>
        <p:nvPr/>
      </p:nvGrpSpPr>
      <p:grpSpPr>
        <a:xfrm>
          <a:off x="0" y="0"/>
          <a:ext cx="0" cy="0"/>
          <a:chOff x="0" y="0"/>
          <a:chExt cx="0" cy="0"/>
        </a:xfrm>
      </p:grpSpPr>
      <p:sp>
        <p:nvSpPr>
          <p:cNvPr id="568" name="Google Shape;568;g36185648bb9_1_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9" name="Google Shape;569;g36185648bb9_1_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0"/>
        <p:cNvGrpSpPr/>
        <p:nvPr/>
      </p:nvGrpSpPr>
      <p:grpSpPr>
        <a:xfrm>
          <a:off x="0" y="0"/>
          <a:ext cx="0" cy="0"/>
          <a:chOff x="0" y="0"/>
          <a:chExt cx="0" cy="0"/>
        </a:xfrm>
      </p:grpSpPr>
      <p:sp>
        <p:nvSpPr>
          <p:cNvPr id="581" name="Google Shape;581;g366b966c965_0_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2" name="Google Shape;582;g366b966c965_0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3"/>
        <p:cNvGrpSpPr/>
        <p:nvPr/>
      </p:nvGrpSpPr>
      <p:grpSpPr>
        <a:xfrm>
          <a:off x="0" y="0"/>
          <a:ext cx="0" cy="0"/>
          <a:chOff x="0" y="0"/>
          <a:chExt cx="0" cy="0"/>
        </a:xfrm>
      </p:grpSpPr>
      <p:sp>
        <p:nvSpPr>
          <p:cNvPr id="594" name="Google Shape;594;g36185648bb9_1_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5" name="Google Shape;595;g36185648bb9_1_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1"/>
        <p:cNvGrpSpPr/>
        <p:nvPr/>
      </p:nvGrpSpPr>
      <p:grpSpPr>
        <a:xfrm>
          <a:off x="0" y="0"/>
          <a:ext cx="0" cy="0"/>
          <a:chOff x="0" y="0"/>
          <a:chExt cx="0" cy="0"/>
        </a:xfrm>
      </p:grpSpPr>
      <p:sp>
        <p:nvSpPr>
          <p:cNvPr id="412" name="Google Shape;412;g2e65faf3573_0_9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3" name="Google Shape;413;g2e65faf3573_0_9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3">
          <a:extLst>
            <a:ext uri="{FF2B5EF4-FFF2-40B4-BE49-F238E27FC236}">
              <a16:creationId xmlns:a16="http://schemas.microsoft.com/office/drawing/2014/main" id="{015AA1A5-35D4-40DD-F809-852F4A2CD06F}"/>
            </a:ext>
          </a:extLst>
        </p:cNvPr>
        <p:cNvGrpSpPr/>
        <p:nvPr/>
      </p:nvGrpSpPr>
      <p:grpSpPr>
        <a:xfrm>
          <a:off x="0" y="0"/>
          <a:ext cx="0" cy="0"/>
          <a:chOff x="0" y="0"/>
          <a:chExt cx="0" cy="0"/>
        </a:xfrm>
      </p:grpSpPr>
      <p:sp>
        <p:nvSpPr>
          <p:cNvPr id="474" name="Google Shape;474;g3613ec35f1b_1_316:notes">
            <a:extLst>
              <a:ext uri="{FF2B5EF4-FFF2-40B4-BE49-F238E27FC236}">
                <a16:creationId xmlns:a16="http://schemas.microsoft.com/office/drawing/2014/main" id="{7799DACF-0225-F4E3-B9A1-E10D18BFE47D}"/>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75" name="Google Shape;475;g3613ec35f1b_1_316:notes">
            <a:extLst>
              <a:ext uri="{FF2B5EF4-FFF2-40B4-BE49-F238E27FC236}">
                <a16:creationId xmlns:a16="http://schemas.microsoft.com/office/drawing/2014/main" id="{87DE14FA-FCC1-F5DE-8334-B14947956AF1}"/>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5937920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5"/>
        <p:cNvGrpSpPr/>
        <p:nvPr/>
      </p:nvGrpSpPr>
      <p:grpSpPr>
        <a:xfrm>
          <a:off x="0" y="0"/>
          <a:ext cx="0" cy="0"/>
          <a:chOff x="0" y="0"/>
          <a:chExt cx="0" cy="0"/>
        </a:xfrm>
      </p:grpSpPr>
      <p:sp>
        <p:nvSpPr>
          <p:cNvPr id="626" name="Google Shape;626;g3613ec35f1b_1_3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27" name="Google Shape;627;g3613ec35f1b_1_3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7"/>
        <p:cNvGrpSpPr/>
        <p:nvPr/>
      </p:nvGrpSpPr>
      <p:grpSpPr>
        <a:xfrm>
          <a:off x="0" y="0"/>
          <a:ext cx="0" cy="0"/>
          <a:chOff x="0" y="0"/>
          <a:chExt cx="0" cy="0"/>
        </a:xfrm>
      </p:grpSpPr>
      <p:sp>
        <p:nvSpPr>
          <p:cNvPr id="638" name="Google Shape;638;g3613ec35f1b_1_3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39" name="Google Shape;639;g3613ec35f1b_1_3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1"/>
        <p:cNvGrpSpPr/>
        <p:nvPr/>
      </p:nvGrpSpPr>
      <p:grpSpPr>
        <a:xfrm>
          <a:off x="0" y="0"/>
          <a:ext cx="0" cy="0"/>
          <a:chOff x="0" y="0"/>
          <a:chExt cx="0" cy="0"/>
        </a:xfrm>
      </p:grpSpPr>
      <p:sp>
        <p:nvSpPr>
          <p:cNvPr id="652" name="Google Shape;652;g3613ec35f1b_1_3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53" name="Google Shape;653;g3613ec35f1b_1_3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4"/>
        <p:cNvGrpSpPr/>
        <p:nvPr/>
      </p:nvGrpSpPr>
      <p:grpSpPr>
        <a:xfrm>
          <a:off x="0" y="0"/>
          <a:ext cx="0" cy="0"/>
          <a:chOff x="0" y="0"/>
          <a:chExt cx="0" cy="0"/>
        </a:xfrm>
      </p:grpSpPr>
      <p:sp>
        <p:nvSpPr>
          <p:cNvPr id="665" name="Google Shape;665;g35de27bdc56_0_41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6" name="Google Shape;666;g35de27bdc56_0_4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9"/>
        <p:cNvGrpSpPr/>
        <p:nvPr/>
      </p:nvGrpSpPr>
      <p:grpSpPr>
        <a:xfrm>
          <a:off x="0" y="0"/>
          <a:ext cx="0" cy="0"/>
          <a:chOff x="0" y="0"/>
          <a:chExt cx="0" cy="0"/>
        </a:xfrm>
      </p:grpSpPr>
      <p:sp>
        <p:nvSpPr>
          <p:cNvPr id="670" name="Google Shape;670;g35de27bdc56_0_6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1" name="Google Shape;671;g35de27bdc56_0_6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9"/>
        <p:cNvGrpSpPr/>
        <p:nvPr/>
      </p:nvGrpSpPr>
      <p:grpSpPr>
        <a:xfrm>
          <a:off x="0" y="0"/>
          <a:ext cx="0" cy="0"/>
          <a:chOff x="0" y="0"/>
          <a:chExt cx="0" cy="0"/>
        </a:xfrm>
      </p:grpSpPr>
      <p:sp>
        <p:nvSpPr>
          <p:cNvPr id="680" name="Google Shape;680;g365b1201b35_1_1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1" name="Google Shape;681;g365b1201b35_1_1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7"/>
        <p:cNvGrpSpPr/>
        <p:nvPr/>
      </p:nvGrpSpPr>
      <p:grpSpPr>
        <a:xfrm>
          <a:off x="0" y="0"/>
          <a:ext cx="0" cy="0"/>
          <a:chOff x="0" y="0"/>
          <a:chExt cx="0" cy="0"/>
        </a:xfrm>
      </p:grpSpPr>
      <p:sp>
        <p:nvSpPr>
          <p:cNvPr id="688" name="Google Shape;688;g2e65faf3573_0_10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9" name="Google Shape;689;g2e65faf3573_0_10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6"/>
        <p:cNvGrpSpPr/>
        <p:nvPr/>
      </p:nvGrpSpPr>
      <p:grpSpPr>
        <a:xfrm>
          <a:off x="0" y="0"/>
          <a:ext cx="0" cy="0"/>
          <a:chOff x="0" y="0"/>
          <a:chExt cx="0" cy="0"/>
        </a:xfrm>
      </p:grpSpPr>
      <p:sp>
        <p:nvSpPr>
          <p:cNvPr id="697" name="Google Shape;697;g2e65faf3573_0_121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8" name="Google Shape;698;g2e65faf3573_0_12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1"/>
        <p:cNvGrpSpPr/>
        <p:nvPr/>
      </p:nvGrpSpPr>
      <p:grpSpPr>
        <a:xfrm>
          <a:off x="0" y="0"/>
          <a:ext cx="0" cy="0"/>
          <a:chOff x="0" y="0"/>
          <a:chExt cx="0" cy="0"/>
        </a:xfrm>
      </p:grpSpPr>
      <p:sp>
        <p:nvSpPr>
          <p:cNvPr id="702" name="Google Shape;702;g274c5b96233_1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3" name="Google Shape;703;g274c5b96233_1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3"/>
        <p:cNvGrpSpPr/>
        <p:nvPr/>
      </p:nvGrpSpPr>
      <p:grpSpPr>
        <a:xfrm>
          <a:off x="0" y="0"/>
          <a:ext cx="0" cy="0"/>
          <a:chOff x="0" y="0"/>
          <a:chExt cx="0" cy="0"/>
        </a:xfrm>
      </p:grpSpPr>
      <p:sp>
        <p:nvSpPr>
          <p:cNvPr id="424" name="Google Shape;424;g2e65faf3573_0_98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5" name="Google Shape;425;g2e65faf3573_0_9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8"/>
        <p:cNvGrpSpPr/>
        <p:nvPr/>
      </p:nvGrpSpPr>
      <p:grpSpPr>
        <a:xfrm>
          <a:off x="0" y="0"/>
          <a:ext cx="0" cy="0"/>
          <a:chOff x="0" y="0"/>
          <a:chExt cx="0" cy="0"/>
        </a:xfrm>
      </p:grpSpPr>
      <p:sp>
        <p:nvSpPr>
          <p:cNvPr id="709" name="Google Shape;709;g35df39794c2_2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0" name="Google Shape;710;g35df39794c2_2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6"/>
        <p:cNvGrpSpPr/>
        <p:nvPr/>
      </p:nvGrpSpPr>
      <p:grpSpPr>
        <a:xfrm>
          <a:off x="0" y="0"/>
          <a:ext cx="0" cy="0"/>
          <a:chOff x="0" y="0"/>
          <a:chExt cx="0" cy="0"/>
        </a:xfrm>
      </p:grpSpPr>
      <p:sp>
        <p:nvSpPr>
          <p:cNvPr id="717" name="Google Shape;717;g2e65faf3573_0_127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8" name="Google Shape;718;g2e65faf3573_0_12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3"/>
        <p:cNvGrpSpPr/>
        <p:nvPr/>
      </p:nvGrpSpPr>
      <p:grpSpPr>
        <a:xfrm>
          <a:off x="0" y="0"/>
          <a:ext cx="0" cy="0"/>
          <a:chOff x="0" y="0"/>
          <a:chExt cx="0" cy="0"/>
        </a:xfrm>
      </p:grpSpPr>
      <p:sp>
        <p:nvSpPr>
          <p:cNvPr id="724" name="Google Shape;724;g2e65faf3573_0_12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5" name="Google Shape;725;g2e65faf3573_0_12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0"/>
        <p:cNvGrpSpPr/>
        <p:nvPr/>
      </p:nvGrpSpPr>
      <p:grpSpPr>
        <a:xfrm>
          <a:off x="0" y="0"/>
          <a:ext cx="0" cy="0"/>
          <a:chOff x="0" y="0"/>
          <a:chExt cx="0" cy="0"/>
        </a:xfrm>
      </p:grpSpPr>
      <p:sp>
        <p:nvSpPr>
          <p:cNvPr id="731" name="Google Shape;731;g35e805c2b1d_2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2" name="Google Shape;732;g35e805c2b1d_2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6"/>
        <p:cNvGrpSpPr/>
        <p:nvPr/>
      </p:nvGrpSpPr>
      <p:grpSpPr>
        <a:xfrm>
          <a:off x="0" y="0"/>
          <a:ext cx="0" cy="0"/>
          <a:chOff x="0" y="0"/>
          <a:chExt cx="0" cy="0"/>
        </a:xfrm>
      </p:grpSpPr>
      <p:sp>
        <p:nvSpPr>
          <p:cNvPr id="737" name="Google Shape;737;g35df39794c2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8" name="Google Shape;738;g35df39794c2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1"/>
        <p:cNvGrpSpPr/>
        <p:nvPr/>
      </p:nvGrpSpPr>
      <p:grpSpPr>
        <a:xfrm>
          <a:off x="0" y="0"/>
          <a:ext cx="0" cy="0"/>
          <a:chOff x="0" y="0"/>
          <a:chExt cx="0" cy="0"/>
        </a:xfrm>
      </p:grpSpPr>
      <p:sp>
        <p:nvSpPr>
          <p:cNvPr id="742" name="Google Shape;742;g35de27bdc56_0_4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43" name="Google Shape;743;g35de27bdc56_0_4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9"/>
        <p:cNvGrpSpPr/>
        <p:nvPr/>
      </p:nvGrpSpPr>
      <p:grpSpPr>
        <a:xfrm>
          <a:off x="0" y="0"/>
          <a:ext cx="0" cy="0"/>
          <a:chOff x="0" y="0"/>
          <a:chExt cx="0" cy="0"/>
        </a:xfrm>
      </p:grpSpPr>
      <p:sp>
        <p:nvSpPr>
          <p:cNvPr id="750" name="Google Shape;750;g35de27bdc56_0_6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1" name="Google Shape;751;g35de27bdc56_0_6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1"/>
        <p:cNvGrpSpPr/>
        <p:nvPr/>
      </p:nvGrpSpPr>
      <p:grpSpPr>
        <a:xfrm>
          <a:off x="0" y="0"/>
          <a:ext cx="0" cy="0"/>
          <a:chOff x="0" y="0"/>
          <a:chExt cx="0" cy="0"/>
        </a:xfrm>
      </p:grpSpPr>
      <p:sp>
        <p:nvSpPr>
          <p:cNvPr id="762" name="Google Shape;762;g35de27bdc56_0_6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3" name="Google Shape;763;g35de27bdc56_0_6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1"/>
        <p:cNvGrpSpPr/>
        <p:nvPr/>
      </p:nvGrpSpPr>
      <p:grpSpPr>
        <a:xfrm>
          <a:off x="0" y="0"/>
          <a:ext cx="0" cy="0"/>
          <a:chOff x="0" y="0"/>
          <a:chExt cx="0" cy="0"/>
        </a:xfrm>
      </p:grpSpPr>
      <p:sp>
        <p:nvSpPr>
          <p:cNvPr id="792" name="Google Shape;792;g35de27bdc56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3" name="Google Shape;793;g35de27bdc56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0"/>
        <p:cNvGrpSpPr/>
        <p:nvPr/>
      </p:nvGrpSpPr>
      <p:grpSpPr>
        <a:xfrm>
          <a:off x="0" y="0"/>
          <a:ext cx="0" cy="0"/>
          <a:chOff x="0" y="0"/>
          <a:chExt cx="0" cy="0"/>
        </a:xfrm>
      </p:grpSpPr>
      <p:sp>
        <p:nvSpPr>
          <p:cNvPr id="801" name="Google Shape;801;g3366a684e9a_7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2" name="Google Shape;802;g3366a684e9a_7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8"/>
        <p:cNvGrpSpPr/>
        <p:nvPr/>
      </p:nvGrpSpPr>
      <p:grpSpPr>
        <a:xfrm>
          <a:off x="0" y="0"/>
          <a:ext cx="0" cy="0"/>
          <a:chOff x="0" y="0"/>
          <a:chExt cx="0" cy="0"/>
        </a:xfrm>
      </p:grpSpPr>
      <p:sp>
        <p:nvSpPr>
          <p:cNvPr id="429" name="Google Shape;429;g2e65faf3573_0_9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0" name="Google Shape;430;g2e65faf3573_0_9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5"/>
        <p:cNvGrpSpPr/>
        <p:nvPr/>
      </p:nvGrpSpPr>
      <p:grpSpPr>
        <a:xfrm>
          <a:off x="0" y="0"/>
          <a:ext cx="0" cy="0"/>
          <a:chOff x="0" y="0"/>
          <a:chExt cx="0" cy="0"/>
        </a:xfrm>
      </p:grpSpPr>
      <p:sp>
        <p:nvSpPr>
          <p:cNvPr id="436" name="Google Shape;436;g2e65faf3573_0_10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7" name="Google Shape;437;g2e65faf3573_0_10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3"/>
        <p:cNvGrpSpPr/>
        <p:nvPr/>
      </p:nvGrpSpPr>
      <p:grpSpPr>
        <a:xfrm>
          <a:off x="0" y="0"/>
          <a:ext cx="0" cy="0"/>
          <a:chOff x="0" y="0"/>
          <a:chExt cx="0" cy="0"/>
        </a:xfrm>
      </p:grpSpPr>
      <p:sp>
        <p:nvSpPr>
          <p:cNvPr id="444" name="Google Shape;444;g2e65faf3573_0_10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5" name="Google Shape;445;g2e65faf3573_0_10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9"/>
        <p:cNvGrpSpPr/>
        <p:nvPr/>
      </p:nvGrpSpPr>
      <p:grpSpPr>
        <a:xfrm>
          <a:off x="0" y="0"/>
          <a:ext cx="0" cy="0"/>
          <a:chOff x="0" y="0"/>
          <a:chExt cx="0" cy="0"/>
        </a:xfrm>
      </p:grpSpPr>
      <p:sp>
        <p:nvSpPr>
          <p:cNvPr id="450" name="Google Shape;450;g35de27bdc56_0_1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1" name="Google Shape;451;g35de27bdc56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4"/>
        <p:cNvGrpSpPr/>
        <p:nvPr/>
      </p:nvGrpSpPr>
      <p:grpSpPr>
        <a:xfrm>
          <a:off x="0" y="0"/>
          <a:ext cx="0" cy="0"/>
          <a:chOff x="0" y="0"/>
          <a:chExt cx="0" cy="0"/>
        </a:xfrm>
      </p:grpSpPr>
      <p:sp>
        <p:nvSpPr>
          <p:cNvPr id="455" name="Google Shape;455;g35de27bdc56_0_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6" name="Google Shape;456;g35de27bdc56_0_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6"/>
        <p:cNvGrpSpPr/>
        <p:nvPr/>
      </p:nvGrpSpPr>
      <p:grpSpPr>
        <a:xfrm>
          <a:off x="0" y="0"/>
          <a:ext cx="0" cy="0"/>
          <a:chOff x="0" y="0"/>
          <a:chExt cx="0" cy="0"/>
        </a:xfrm>
      </p:grpSpPr>
      <p:sp>
        <p:nvSpPr>
          <p:cNvPr id="467" name="Google Shape;467;g3614d608ce5_0_2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8" name="Google Shape;468;g3614d608ce5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png"/><Relationship Id="rId1" Type="http://schemas.openxmlformats.org/officeDocument/2006/relationships/slideMaster" Target="../slideMasters/slideMaster1.xml"/><Relationship Id="rId4" Type="http://schemas.openxmlformats.org/officeDocument/2006/relationships/image" Target="../media/image16.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5.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5.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5.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 Id="rId9" Type="http://schemas.openxmlformats.org/officeDocument/2006/relationships/image" Target="../media/image32.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image" Target="../media/image32.png"/><Relationship Id="rId1" Type="http://schemas.openxmlformats.org/officeDocument/2006/relationships/slideMaster" Target="../slideMasters/slideMaster1.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 Id="rId9" Type="http://schemas.openxmlformats.org/officeDocument/2006/relationships/image" Target="../media/image39.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40.png"/><Relationship Id="rId1" Type="http://schemas.openxmlformats.org/officeDocument/2006/relationships/slideMaster" Target="../slideMasters/slideMaster1.xml"/><Relationship Id="rId4" Type="http://schemas.openxmlformats.org/officeDocument/2006/relationships/image" Target="../media/image41.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Cover Slide - Orange" type="title">
  <p:cSld name="TITLE">
    <p:spTree>
      <p:nvGrpSpPr>
        <p:cNvPr id="1" name="Shape 9"/>
        <p:cNvGrpSpPr/>
        <p:nvPr/>
      </p:nvGrpSpPr>
      <p:grpSpPr>
        <a:xfrm>
          <a:off x="0" y="0"/>
          <a:ext cx="0" cy="0"/>
          <a:chOff x="0" y="0"/>
          <a:chExt cx="0" cy="0"/>
        </a:xfrm>
      </p:grpSpPr>
      <p:sp>
        <p:nvSpPr>
          <p:cNvPr id="10" name="Google Shape;10;p2" descr="&quot;&quot;"/>
          <p:cNvSpPr/>
          <p:nvPr/>
        </p:nvSpPr>
        <p:spPr>
          <a:xfrm>
            <a:off x="1125" y="0"/>
            <a:ext cx="9144000" cy="2743200"/>
          </a:xfrm>
          <a:prstGeom prst="rect">
            <a:avLst/>
          </a:prstGeom>
          <a:solidFill>
            <a:srgbClr val="EF752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1" name="Google Shape;11;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pic>
        <p:nvPicPr>
          <p:cNvPr id="12" name="Google Shape;12;p2"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pic>
        <p:nvPicPr>
          <p:cNvPr id="13" name="Google Shape;13;p2" descr="CDE logo"/>
          <p:cNvPicPr preferRelativeResize="0"/>
          <p:nvPr/>
        </p:nvPicPr>
        <p:blipFill>
          <a:blip r:embed="rId3">
            <a:alphaModFix/>
          </a:blip>
          <a:stretch>
            <a:fillRect/>
          </a:stretch>
        </p:blipFill>
        <p:spPr>
          <a:xfrm>
            <a:off x="2299325" y="703400"/>
            <a:ext cx="1456100" cy="919150"/>
          </a:xfrm>
          <a:prstGeom prst="rect">
            <a:avLst/>
          </a:prstGeom>
          <a:noFill/>
          <a:ln>
            <a:noFill/>
          </a:ln>
        </p:spPr>
      </p:pic>
      <p:sp>
        <p:nvSpPr>
          <p:cNvPr id="14" name="Google Shape;14;p2"/>
          <p:cNvSpPr txBox="1"/>
          <p:nvPr/>
        </p:nvSpPr>
        <p:spPr>
          <a:xfrm>
            <a:off x="205525" y="4884550"/>
            <a:ext cx="7256400" cy="1785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endParaRPr sz="800">
              <a:solidFill>
                <a:srgbClr val="000000"/>
              </a:solidFill>
              <a:latin typeface="Roboto"/>
              <a:ea typeface="Roboto"/>
              <a:cs typeface="Roboto"/>
              <a:sym typeface="Roboto"/>
            </a:endParaRPr>
          </a:p>
        </p:txBody>
      </p:sp>
      <p:pic>
        <p:nvPicPr>
          <p:cNvPr id="15" name="Google Shape;15;p2" descr="Photo of two elementary students"/>
          <p:cNvPicPr preferRelativeResize="0"/>
          <p:nvPr/>
        </p:nvPicPr>
        <p:blipFill rotWithShape="1">
          <a:blip r:embed="rId4">
            <a:alphaModFix/>
          </a:blip>
          <a:srcRect/>
          <a:stretch/>
        </p:blipFill>
        <p:spPr>
          <a:xfrm>
            <a:off x="6124275" y="0"/>
            <a:ext cx="3019725" cy="4483625"/>
          </a:xfrm>
          <a:prstGeom prst="rect">
            <a:avLst/>
          </a:prstGeom>
          <a:noFill/>
          <a:ln>
            <a:noFill/>
          </a:ln>
        </p:spPr>
      </p:pic>
      <p:sp>
        <p:nvSpPr>
          <p:cNvPr id="16" name="Google Shape;16;p2"/>
          <p:cNvSpPr txBox="1">
            <a:spLocks noGrp="1"/>
          </p:cNvSpPr>
          <p:nvPr>
            <p:ph type="title"/>
          </p:nvPr>
        </p:nvSpPr>
        <p:spPr>
          <a:xfrm>
            <a:off x="205525" y="2070900"/>
            <a:ext cx="5778300" cy="536100"/>
          </a:xfrm>
          <a:prstGeom prst="rect">
            <a:avLst/>
          </a:prstGeom>
        </p:spPr>
        <p:txBody>
          <a:bodyPr spcFirstLastPara="1" wrap="square" lIns="0" tIns="0" rIns="0" bIns="0" anchor="t" anchorCtr="0">
            <a:noAutofit/>
          </a:bodyPr>
          <a:lstStyle>
            <a:lvl1pPr lvl="0" algn="ctr" rtl="0">
              <a:spcBef>
                <a:spcPts val="0"/>
              </a:spcBef>
              <a:spcAft>
                <a:spcPts val="0"/>
              </a:spcAft>
              <a:buClr>
                <a:schemeClr val="lt1"/>
              </a:buClr>
              <a:buSzPts val="2200"/>
              <a:buFont typeface="Roboto"/>
              <a:buNone/>
              <a:defRPr sz="2200">
                <a:solidFill>
                  <a:schemeClr val="lt1"/>
                </a:solidFill>
                <a:latin typeface="Roboto"/>
                <a:ea typeface="Roboto"/>
                <a:cs typeface="Roboto"/>
                <a:sym typeface="Roboto"/>
              </a:defRPr>
            </a:lvl1pPr>
            <a:lvl2pPr lvl="1" algn="ctr"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ctr"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ctr"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ctr"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ctr"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ctr"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ctr"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ctr"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17" name="Google Shape;17;p2"/>
          <p:cNvSpPr txBox="1">
            <a:spLocks noGrp="1"/>
          </p:cNvSpPr>
          <p:nvPr>
            <p:ph type="title" idx="2"/>
          </p:nvPr>
        </p:nvSpPr>
        <p:spPr>
          <a:xfrm>
            <a:off x="205525" y="2960750"/>
            <a:ext cx="5778300" cy="1040100"/>
          </a:xfrm>
          <a:prstGeom prst="rect">
            <a:avLst/>
          </a:prstGeom>
        </p:spPr>
        <p:txBody>
          <a:bodyPr spcFirstLastPara="1" wrap="square" lIns="0" tIns="0" rIns="0" bIns="0" anchor="t" anchorCtr="0">
            <a:noAutofit/>
          </a:bodyPr>
          <a:lstStyle>
            <a:lvl1pPr lvl="0" algn="ctr" rtl="0">
              <a:spcBef>
                <a:spcPts val="0"/>
              </a:spcBef>
              <a:spcAft>
                <a:spcPts val="0"/>
              </a:spcAft>
              <a:buSzPts val="2200"/>
              <a:buFont typeface="Roboto"/>
              <a:buNone/>
              <a:defRPr sz="2200">
                <a:latin typeface="Roboto"/>
                <a:ea typeface="Roboto"/>
                <a:cs typeface="Roboto"/>
                <a:sym typeface="Roboto"/>
              </a:defRPr>
            </a:lvl1pPr>
            <a:lvl2pPr lvl="1" algn="ctr"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ctr"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ctr"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ctr"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ctr"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ctr"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ctr"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ctr"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18" name="Google Shape;18;p2"/>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Divider - Orange - 04">
  <p:cSld name="TITLE_AND_BODY_1_1_1">
    <p:spTree>
      <p:nvGrpSpPr>
        <p:cNvPr id="1" name="Shape 116"/>
        <p:cNvGrpSpPr/>
        <p:nvPr/>
      </p:nvGrpSpPr>
      <p:grpSpPr>
        <a:xfrm>
          <a:off x="0" y="0"/>
          <a:ext cx="0" cy="0"/>
          <a:chOff x="0" y="0"/>
          <a:chExt cx="0" cy="0"/>
        </a:xfrm>
      </p:grpSpPr>
      <p:pic>
        <p:nvPicPr>
          <p:cNvPr id="117" name="Google Shape;117;p11" descr="Photo of elementary student"/>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118" name="Google Shape;118;p11"/>
          <p:cNvSpPr txBox="1">
            <a:spLocks noGrp="1"/>
          </p:cNvSpPr>
          <p:nvPr>
            <p:ph type="title"/>
          </p:nvPr>
        </p:nvSpPr>
        <p:spPr>
          <a:xfrm>
            <a:off x="0" y="3361600"/>
            <a:ext cx="9144000" cy="666600"/>
          </a:xfrm>
          <a:prstGeom prst="rect">
            <a:avLst/>
          </a:prstGeom>
          <a:solidFill>
            <a:srgbClr val="EF7521"/>
          </a:solidFill>
        </p:spPr>
        <p:txBody>
          <a:bodyPr spcFirstLastPara="1" wrap="square" lIns="91425" tIns="91425" rIns="91425" bIns="91425" anchor="t" anchorCtr="0">
            <a:normAutofit/>
          </a:bodyPr>
          <a:lstStyle>
            <a:lvl1pPr lvl="0" algn="ctr" rtl="0">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119" name="Google Shape;119;p11"/>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chemeClr val="dk1"/>
                </a:solidFill>
              </a:rPr>
              <a:t> </a:t>
            </a:r>
            <a:fld id="{00000000-1234-1234-1234-123412341234}" type="slidenum">
              <a:rPr lang="en" sz="1300">
                <a:solidFill>
                  <a:schemeClr val="dk1"/>
                </a:solidFill>
              </a:rPr>
              <a:t>‹#›</a:t>
            </a:fld>
            <a:endParaRPr sz="1300">
              <a:solidFill>
                <a:schemeClr val="dk1"/>
              </a:solidFill>
            </a:endParaRPr>
          </a:p>
        </p:txBody>
      </p:sp>
      <p:pic>
        <p:nvPicPr>
          <p:cNvPr id="120" name="Google Shape;120;p11" descr="CDE logo"/>
          <p:cNvPicPr preferRelativeResize="0"/>
          <p:nvPr/>
        </p:nvPicPr>
        <p:blipFill>
          <a:blip r:embed="rId3">
            <a:alphaModFix/>
          </a:blip>
          <a:stretch>
            <a:fillRect/>
          </a:stretch>
        </p:blipFill>
        <p:spPr>
          <a:xfrm>
            <a:off x="8002150" y="4518325"/>
            <a:ext cx="924425" cy="403399"/>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Divider - Orange - 05">
  <p:cSld name="TITLE_AND_BODY_1_1_1_1">
    <p:spTree>
      <p:nvGrpSpPr>
        <p:cNvPr id="1" name="Shape 121"/>
        <p:cNvGrpSpPr/>
        <p:nvPr/>
      </p:nvGrpSpPr>
      <p:grpSpPr>
        <a:xfrm>
          <a:off x="0" y="0"/>
          <a:ext cx="0" cy="0"/>
          <a:chOff x="0" y="0"/>
          <a:chExt cx="0" cy="0"/>
        </a:xfrm>
      </p:grpSpPr>
      <p:pic>
        <p:nvPicPr>
          <p:cNvPr id="122" name="Google Shape;122;p12" descr="Photo of elementary students"/>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123" name="Google Shape;123;p12"/>
          <p:cNvSpPr txBox="1">
            <a:spLocks noGrp="1"/>
          </p:cNvSpPr>
          <p:nvPr>
            <p:ph type="title"/>
          </p:nvPr>
        </p:nvSpPr>
        <p:spPr>
          <a:xfrm>
            <a:off x="0" y="3361600"/>
            <a:ext cx="9144000" cy="666600"/>
          </a:xfrm>
          <a:prstGeom prst="rect">
            <a:avLst/>
          </a:prstGeom>
          <a:solidFill>
            <a:srgbClr val="EF7521"/>
          </a:solidFill>
        </p:spPr>
        <p:txBody>
          <a:bodyPr spcFirstLastPara="1" wrap="square" lIns="91425" tIns="91425" rIns="91425" bIns="91425" anchor="t" anchorCtr="0">
            <a:normAutofit/>
          </a:bodyPr>
          <a:lstStyle>
            <a:lvl1pPr lvl="0" algn="ctr" rtl="0">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124" name="Google Shape;124;p12"/>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chemeClr val="dk1"/>
                </a:solidFill>
              </a:rPr>
              <a:t> </a:t>
            </a:r>
            <a:fld id="{00000000-1234-1234-1234-123412341234}" type="slidenum">
              <a:rPr lang="en" sz="1300">
                <a:solidFill>
                  <a:schemeClr val="dk1"/>
                </a:solidFill>
              </a:rPr>
              <a:t>‹#›</a:t>
            </a:fld>
            <a:endParaRPr sz="1300">
              <a:solidFill>
                <a:schemeClr val="dk1"/>
              </a:solidFill>
            </a:endParaRPr>
          </a:p>
        </p:txBody>
      </p:sp>
      <p:pic>
        <p:nvPicPr>
          <p:cNvPr id="125" name="Google Shape;125;p12" descr="CDE logo"/>
          <p:cNvPicPr preferRelativeResize="0"/>
          <p:nvPr/>
        </p:nvPicPr>
        <p:blipFill>
          <a:blip r:embed="rId3">
            <a:alphaModFix/>
          </a:blip>
          <a:stretch>
            <a:fillRect/>
          </a:stretch>
        </p:blipFill>
        <p:spPr>
          <a:xfrm>
            <a:off x="8002150" y="4518325"/>
            <a:ext cx="924425" cy="403399"/>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Divider - Orange - 06">
  <p:cSld name="TITLE_AND_BODY_1_1_1_1_1">
    <p:spTree>
      <p:nvGrpSpPr>
        <p:cNvPr id="1" name="Shape 126"/>
        <p:cNvGrpSpPr/>
        <p:nvPr/>
      </p:nvGrpSpPr>
      <p:grpSpPr>
        <a:xfrm>
          <a:off x="0" y="0"/>
          <a:ext cx="0" cy="0"/>
          <a:chOff x="0" y="0"/>
          <a:chExt cx="0" cy="0"/>
        </a:xfrm>
      </p:grpSpPr>
      <p:pic>
        <p:nvPicPr>
          <p:cNvPr id="127" name="Google Shape;127;p13" descr="Photo of elementary strdents"/>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128" name="Google Shape;128;p13"/>
          <p:cNvSpPr txBox="1">
            <a:spLocks noGrp="1"/>
          </p:cNvSpPr>
          <p:nvPr>
            <p:ph type="title"/>
          </p:nvPr>
        </p:nvSpPr>
        <p:spPr>
          <a:xfrm>
            <a:off x="0" y="3361600"/>
            <a:ext cx="9144000" cy="666600"/>
          </a:xfrm>
          <a:prstGeom prst="rect">
            <a:avLst/>
          </a:prstGeom>
          <a:solidFill>
            <a:srgbClr val="EF7521"/>
          </a:solidFill>
        </p:spPr>
        <p:txBody>
          <a:bodyPr spcFirstLastPara="1" wrap="square" lIns="91425" tIns="91425" rIns="91425" bIns="91425" anchor="t" anchorCtr="0">
            <a:normAutofit/>
          </a:bodyPr>
          <a:lstStyle>
            <a:lvl1pPr lvl="0" algn="ctr" rtl="0">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129" name="Google Shape;129;p13"/>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130" name="Google Shape;130;p13" descr="CDE logo"/>
          <p:cNvPicPr preferRelativeResize="0"/>
          <p:nvPr/>
        </p:nvPicPr>
        <p:blipFill>
          <a:blip r:embed="rId3">
            <a:alphaModFix/>
          </a:blip>
          <a:stretch>
            <a:fillRect/>
          </a:stretch>
        </p:blipFill>
        <p:spPr>
          <a:xfrm>
            <a:off x="8002150" y="4518325"/>
            <a:ext cx="924425" cy="403399"/>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Divider - Orange - 07">
  <p:cSld name="TITLE_AND_BODY_1_1_1_1_1_1">
    <p:spTree>
      <p:nvGrpSpPr>
        <p:cNvPr id="1" name="Shape 131"/>
        <p:cNvGrpSpPr/>
        <p:nvPr/>
      </p:nvGrpSpPr>
      <p:grpSpPr>
        <a:xfrm>
          <a:off x="0" y="0"/>
          <a:ext cx="0" cy="0"/>
          <a:chOff x="0" y="0"/>
          <a:chExt cx="0" cy="0"/>
        </a:xfrm>
      </p:grpSpPr>
      <p:pic>
        <p:nvPicPr>
          <p:cNvPr id="132" name="Google Shape;132;p14" descr="Photo of elementary students"/>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133" name="Google Shape;133;p14"/>
          <p:cNvSpPr txBox="1">
            <a:spLocks noGrp="1"/>
          </p:cNvSpPr>
          <p:nvPr>
            <p:ph type="title"/>
          </p:nvPr>
        </p:nvSpPr>
        <p:spPr>
          <a:xfrm>
            <a:off x="0" y="3361600"/>
            <a:ext cx="9144000" cy="666600"/>
          </a:xfrm>
          <a:prstGeom prst="rect">
            <a:avLst/>
          </a:prstGeom>
          <a:solidFill>
            <a:srgbClr val="EF7521"/>
          </a:solidFill>
        </p:spPr>
        <p:txBody>
          <a:bodyPr spcFirstLastPara="1" wrap="square" lIns="91425" tIns="91425" rIns="91425" bIns="91425" anchor="t" anchorCtr="0">
            <a:normAutofit/>
          </a:bodyPr>
          <a:lstStyle>
            <a:lvl1pPr lvl="0" algn="ctr" rtl="0">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134" name="Google Shape;134;p14"/>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135" name="Google Shape;135;p14" descr="CDE logo"/>
          <p:cNvPicPr preferRelativeResize="0"/>
          <p:nvPr/>
        </p:nvPicPr>
        <p:blipFill>
          <a:blip r:embed="rId3">
            <a:alphaModFix/>
          </a:blip>
          <a:stretch>
            <a:fillRect/>
          </a:stretch>
        </p:blipFill>
        <p:spPr>
          <a:xfrm>
            <a:off x="8002150" y="4518325"/>
            <a:ext cx="924425" cy="403399"/>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Divider - Orange - 08">
  <p:cSld name="TITLE_AND_BODY_1_1_1_1_1_1_1">
    <p:spTree>
      <p:nvGrpSpPr>
        <p:cNvPr id="1" name="Shape 136"/>
        <p:cNvGrpSpPr/>
        <p:nvPr/>
      </p:nvGrpSpPr>
      <p:grpSpPr>
        <a:xfrm>
          <a:off x="0" y="0"/>
          <a:ext cx="0" cy="0"/>
          <a:chOff x="0" y="0"/>
          <a:chExt cx="0" cy="0"/>
        </a:xfrm>
      </p:grpSpPr>
      <p:pic>
        <p:nvPicPr>
          <p:cNvPr id="137" name="Google Shape;137;p15" descr="Photo of elementary student and teacher"/>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138" name="Google Shape;138;p15"/>
          <p:cNvSpPr txBox="1">
            <a:spLocks noGrp="1"/>
          </p:cNvSpPr>
          <p:nvPr>
            <p:ph type="title"/>
          </p:nvPr>
        </p:nvSpPr>
        <p:spPr>
          <a:xfrm>
            <a:off x="0" y="3361600"/>
            <a:ext cx="9144000" cy="666600"/>
          </a:xfrm>
          <a:prstGeom prst="rect">
            <a:avLst/>
          </a:prstGeom>
          <a:solidFill>
            <a:srgbClr val="EF7521"/>
          </a:solidFill>
        </p:spPr>
        <p:txBody>
          <a:bodyPr spcFirstLastPara="1" wrap="square" lIns="91425" tIns="91425" rIns="91425" bIns="91425" anchor="t" anchorCtr="0">
            <a:normAutofit/>
          </a:bodyPr>
          <a:lstStyle>
            <a:lvl1pPr lvl="0" algn="ctr" rtl="0">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139" name="Google Shape;139;p15"/>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140" name="Google Shape;140;p15" descr="CDE logo"/>
          <p:cNvPicPr preferRelativeResize="0"/>
          <p:nvPr/>
        </p:nvPicPr>
        <p:blipFill>
          <a:blip r:embed="rId3">
            <a:alphaModFix/>
          </a:blip>
          <a:stretch>
            <a:fillRect/>
          </a:stretch>
        </p:blipFill>
        <p:spPr>
          <a:xfrm>
            <a:off x="8002150" y="4518325"/>
            <a:ext cx="924425" cy="403399"/>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Cover Slide - Blue">
  <p:cSld name="TITLE_AND_BODY_1_1_1_1_1_1_1_1">
    <p:spTree>
      <p:nvGrpSpPr>
        <p:cNvPr id="1" name="Shape 141"/>
        <p:cNvGrpSpPr/>
        <p:nvPr/>
      </p:nvGrpSpPr>
      <p:grpSpPr>
        <a:xfrm>
          <a:off x="0" y="0"/>
          <a:ext cx="0" cy="0"/>
          <a:chOff x="0" y="0"/>
          <a:chExt cx="0" cy="0"/>
        </a:xfrm>
      </p:grpSpPr>
      <p:sp>
        <p:nvSpPr>
          <p:cNvPr id="142" name="Google Shape;142;p1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143" name="Google Shape;143;p16" descr="&quot;&quot;"/>
          <p:cNvSpPr/>
          <p:nvPr/>
        </p:nvSpPr>
        <p:spPr>
          <a:xfrm>
            <a:off x="1125" y="0"/>
            <a:ext cx="9144000" cy="2743200"/>
          </a:xfrm>
          <a:prstGeom prst="rect">
            <a:avLst/>
          </a:prstGeom>
          <a:solidFill>
            <a:srgbClr val="488BC9"/>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44" name="Google Shape;144;p16"/>
          <p:cNvSpPr txBox="1">
            <a:spLocks noGrp="1"/>
          </p:cNvSpPr>
          <p:nvPr>
            <p:ph type="sldNum" idx="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pic>
        <p:nvPicPr>
          <p:cNvPr id="145" name="Google Shape;145;p16"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pic>
        <p:nvPicPr>
          <p:cNvPr id="146" name="Google Shape;146;p16" descr="CDE logo"/>
          <p:cNvPicPr preferRelativeResize="0"/>
          <p:nvPr/>
        </p:nvPicPr>
        <p:blipFill>
          <a:blip r:embed="rId3">
            <a:alphaModFix/>
          </a:blip>
          <a:stretch>
            <a:fillRect/>
          </a:stretch>
        </p:blipFill>
        <p:spPr>
          <a:xfrm>
            <a:off x="2294525" y="746675"/>
            <a:ext cx="1456100" cy="919150"/>
          </a:xfrm>
          <a:prstGeom prst="rect">
            <a:avLst/>
          </a:prstGeom>
          <a:noFill/>
          <a:ln>
            <a:noFill/>
          </a:ln>
        </p:spPr>
      </p:pic>
      <p:pic>
        <p:nvPicPr>
          <p:cNvPr id="147" name="Google Shape;147;p16" descr="Photo of high school student"/>
          <p:cNvPicPr preferRelativeResize="0"/>
          <p:nvPr/>
        </p:nvPicPr>
        <p:blipFill rotWithShape="1">
          <a:blip r:embed="rId4">
            <a:alphaModFix/>
          </a:blip>
          <a:srcRect/>
          <a:stretch/>
        </p:blipFill>
        <p:spPr>
          <a:xfrm>
            <a:off x="6124275" y="0"/>
            <a:ext cx="3019725" cy="4483625"/>
          </a:xfrm>
          <a:prstGeom prst="rect">
            <a:avLst/>
          </a:prstGeom>
          <a:noFill/>
          <a:ln>
            <a:noFill/>
          </a:ln>
        </p:spPr>
      </p:pic>
      <p:sp>
        <p:nvSpPr>
          <p:cNvPr id="148" name="Google Shape;148;p16"/>
          <p:cNvSpPr txBox="1">
            <a:spLocks noGrp="1"/>
          </p:cNvSpPr>
          <p:nvPr>
            <p:ph type="title"/>
          </p:nvPr>
        </p:nvSpPr>
        <p:spPr>
          <a:xfrm>
            <a:off x="205525" y="2075700"/>
            <a:ext cx="5778300" cy="531300"/>
          </a:xfrm>
          <a:prstGeom prst="rect">
            <a:avLst/>
          </a:prstGeom>
        </p:spPr>
        <p:txBody>
          <a:bodyPr spcFirstLastPara="1" wrap="square" lIns="0" tIns="0" rIns="0" bIns="0" anchor="t" anchorCtr="0">
            <a:noAutofit/>
          </a:bodyPr>
          <a:lstStyle>
            <a:lvl1pPr lvl="0" algn="ctr" rtl="0">
              <a:spcBef>
                <a:spcPts val="0"/>
              </a:spcBef>
              <a:spcAft>
                <a:spcPts val="0"/>
              </a:spcAft>
              <a:buClr>
                <a:schemeClr val="lt1"/>
              </a:buClr>
              <a:buSzPts val="2200"/>
              <a:buFont typeface="Roboto"/>
              <a:buNone/>
              <a:defRPr sz="2200">
                <a:solidFill>
                  <a:schemeClr val="lt1"/>
                </a:solidFill>
                <a:latin typeface="Roboto"/>
                <a:ea typeface="Roboto"/>
                <a:cs typeface="Roboto"/>
                <a:sym typeface="Roboto"/>
              </a:defRPr>
            </a:lvl1pPr>
            <a:lvl2pPr lvl="1" algn="ctr"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ctr"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ctr"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ctr"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ctr"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ctr"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ctr"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ctr"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149" name="Google Shape;149;p16"/>
          <p:cNvSpPr txBox="1">
            <a:spLocks noGrp="1"/>
          </p:cNvSpPr>
          <p:nvPr>
            <p:ph type="title" idx="3"/>
          </p:nvPr>
        </p:nvSpPr>
        <p:spPr>
          <a:xfrm>
            <a:off x="205525" y="2960750"/>
            <a:ext cx="5778300" cy="1040100"/>
          </a:xfrm>
          <a:prstGeom prst="rect">
            <a:avLst/>
          </a:prstGeom>
        </p:spPr>
        <p:txBody>
          <a:bodyPr spcFirstLastPara="1" wrap="square" lIns="0" tIns="0" rIns="0" bIns="0" anchor="t" anchorCtr="0">
            <a:noAutofit/>
          </a:bodyPr>
          <a:lstStyle>
            <a:lvl1pPr lvl="0" algn="ctr" rtl="0">
              <a:spcBef>
                <a:spcPts val="0"/>
              </a:spcBef>
              <a:spcAft>
                <a:spcPts val="0"/>
              </a:spcAft>
              <a:buSzPts val="2200"/>
              <a:buFont typeface="Roboto"/>
              <a:buNone/>
              <a:defRPr sz="2200">
                <a:latin typeface="Roboto"/>
                <a:ea typeface="Roboto"/>
                <a:cs typeface="Roboto"/>
                <a:sym typeface="Roboto"/>
              </a:defRPr>
            </a:lvl1pPr>
            <a:lvl2pPr lvl="1" algn="ctr"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ctr"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ctr"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ctr"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ctr"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ctr"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ctr"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ctr"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lide with image - Blue">
  <p:cSld name="TITLE_AND_BODY_1_1_1_1_1_1_1_1_1">
    <p:spTree>
      <p:nvGrpSpPr>
        <p:cNvPr id="1" name="Shape 150"/>
        <p:cNvGrpSpPr/>
        <p:nvPr/>
      </p:nvGrpSpPr>
      <p:grpSpPr>
        <a:xfrm>
          <a:off x="0" y="0"/>
          <a:ext cx="0" cy="0"/>
          <a:chOff x="0" y="0"/>
          <a:chExt cx="0" cy="0"/>
        </a:xfrm>
      </p:grpSpPr>
      <p:pic>
        <p:nvPicPr>
          <p:cNvPr id="151" name="Google Shape;151;p17"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cxnSp>
        <p:nvCxnSpPr>
          <p:cNvPr id="152" name="Google Shape;152;p17" descr="&quot;&quot;"/>
          <p:cNvCxnSpPr/>
          <p:nvPr/>
        </p:nvCxnSpPr>
        <p:spPr>
          <a:xfrm>
            <a:off x="0" y="918350"/>
            <a:ext cx="7479600" cy="0"/>
          </a:xfrm>
          <a:prstGeom prst="straightConnector1">
            <a:avLst/>
          </a:prstGeom>
          <a:noFill/>
          <a:ln w="19050" cap="flat" cmpd="sng">
            <a:solidFill>
              <a:srgbClr val="488BC9"/>
            </a:solidFill>
            <a:prstDash val="solid"/>
            <a:round/>
            <a:headEnd type="none" w="med" len="med"/>
            <a:tailEnd type="none" w="med" len="med"/>
          </a:ln>
        </p:spPr>
      </p:cxnSp>
      <p:sp>
        <p:nvSpPr>
          <p:cNvPr id="153" name="Google Shape;153;p17"/>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lvl1pPr lvl="0" rtl="0">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154" name="Google Shape;154;p17"/>
          <p:cNvSpPr txBox="1">
            <a:spLocks noGrp="1"/>
          </p:cNvSpPr>
          <p:nvPr>
            <p:ph type="body" idx="1"/>
          </p:nvPr>
        </p:nvSpPr>
        <p:spPr>
          <a:xfrm>
            <a:off x="311700" y="1152475"/>
            <a:ext cx="5277900" cy="3034800"/>
          </a:xfrm>
          <a:prstGeom prst="rect">
            <a:avLst/>
          </a:prstGeom>
        </p:spPr>
        <p:txBody>
          <a:bodyPr spcFirstLastPara="1" wrap="square" lIns="91425" tIns="91425" rIns="91425" bIns="91425" anchor="t" anchorCtr="0">
            <a:normAutofit/>
          </a:bodyPr>
          <a:lstStyle>
            <a:lvl1pPr marL="457200" lvl="0" indent="-330200" rtl="0">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rtl="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rtl="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rtl="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rtl="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rtl="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rtl="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rtl="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rtl="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155" name="Google Shape;155;p17"/>
          <p:cNvSpPr txBox="1">
            <a:spLocks noGrp="1"/>
          </p:cNvSpPr>
          <p:nvPr>
            <p:ph type="title" idx="2"/>
          </p:nvPr>
        </p:nvSpPr>
        <p:spPr>
          <a:xfrm>
            <a:off x="123875" y="4347400"/>
            <a:ext cx="7267200" cy="156600"/>
          </a:xfrm>
          <a:prstGeom prst="rect">
            <a:avLst/>
          </a:prstGeom>
        </p:spPr>
        <p:txBody>
          <a:bodyPr spcFirstLastPara="1" wrap="square" lIns="0" tIns="0" rIns="0" bIns="0" anchor="b" anchorCtr="0">
            <a:noAutofit/>
          </a:bodyPr>
          <a:lstStyle>
            <a:lvl1pPr lvl="0"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pic>
        <p:nvPicPr>
          <p:cNvPr id="156" name="Google Shape;156;p17" descr="Photo of high school student"/>
          <p:cNvPicPr preferRelativeResize="0"/>
          <p:nvPr/>
        </p:nvPicPr>
        <p:blipFill rotWithShape="1">
          <a:blip r:embed="rId3">
            <a:alphaModFix/>
          </a:blip>
          <a:srcRect/>
          <a:stretch/>
        </p:blipFill>
        <p:spPr>
          <a:xfrm>
            <a:off x="6109200" y="616825"/>
            <a:ext cx="3034799" cy="3034799"/>
          </a:xfrm>
          <a:prstGeom prst="rect">
            <a:avLst/>
          </a:prstGeom>
          <a:noFill/>
          <a:ln>
            <a:noFill/>
          </a:ln>
        </p:spPr>
      </p:pic>
      <p:sp>
        <p:nvSpPr>
          <p:cNvPr id="157" name="Google Shape;157;p17"/>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158" name="Google Shape;158;p17" descr="CDE logo"/>
          <p:cNvPicPr preferRelativeResize="0"/>
          <p:nvPr/>
        </p:nvPicPr>
        <p:blipFill>
          <a:blip r:embed="rId4">
            <a:alphaModFix/>
          </a:blip>
          <a:stretch>
            <a:fillRect/>
          </a:stretch>
        </p:blipFill>
        <p:spPr>
          <a:xfrm>
            <a:off x="8002150" y="4518325"/>
            <a:ext cx="924425" cy="403399"/>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lide without image - Blue">
  <p:cSld name="TITLE_AND_BODY_1_1_1_1_1_1_1_1_1_1">
    <p:spTree>
      <p:nvGrpSpPr>
        <p:cNvPr id="1" name="Shape 159"/>
        <p:cNvGrpSpPr/>
        <p:nvPr/>
      </p:nvGrpSpPr>
      <p:grpSpPr>
        <a:xfrm>
          <a:off x="0" y="0"/>
          <a:ext cx="0" cy="0"/>
          <a:chOff x="0" y="0"/>
          <a:chExt cx="0" cy="0"/>
        </a:xfrm>
      </p:grpSpPr>
      <p:pic>
        <p:nvPicPr>
          <p:cNvPr id="160" name="Google Shape;160;p18"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cxnSp>
        <p:nvCxnSpPr>
          <p:cNvPr id="161" name="Google Shape;161;p18" descr="&quot;&quot;"/>
          <p:cNvCxnSpPr/>
          <p:nvPr/>
        </p:nvCxnSpPr>
        <p:spPr>
          <a:xfrm>
            <a:off x="0" y="918350"/>
            <a:ext cx="7479600" cy="0"/>
          </a:xfrm>
          <a:prstGeom prst="straightConnector1">
            <a:avLst/>
          </a:prstGeom>
          <a:noFill/>
          <a:ln w="19050" cap="flat" cmpd="sng">
            <a:solidFill>
              <a:srgbClr val="488BC9"/>
            </a:solidFill>
            <a:prstDash val="solid"/>
            <a:round/>
            <a:headEnd type="none" w="med" len="med"/>
            <a:tailEnd type="none" w="med" len="med"/>
          </a:ln>
        </p:spPr>
      </p:cxnSp>
      <p:sp>
        <p:nvSpPr>
          <p:cNvPr id="162" name="Google Shape;162;p18"/>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lvl1pPr lvl="0" rtl="0">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163" name="Google Shape;163;p18"/>
          <p:cNvSpPr txBox="1">
            <a:spLocks noGrp="1"/>
          </p:cNvSpPr>
          <p:nvPr>
            <p:ph type="body" idx="1"/>
          </p:nvPr>
        </p:nvSpPr>
        <p:spPr>
          <a:xfrm>
            <a:off x="311700" y="1152475"/>
            <a:ext cx="5277900" cy="3034800"/>
          </a:xfrm>
          <a:prstGeom prst="rect">
            <a:avLst/>
          </a:prstGeom>
        </p:spPr>
        <p:txBody>
          <a:bodyPr spcFirstLastPara="1" wrap="square" lIns="91425" tIns="91425" rIns="91425" bIns="91425" anchor="t" anchorCtr="0">
            <a:normAutofit/>
          </a:bodyPr>
          <a:lstStyle>
            <a:lvl1pPr marL="457200" lvl="0" indent="-330200" rtl="0">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rtl="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rtl="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rtl="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rtl="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rtl="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rtl="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rtl="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rtl="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164" name="Google Shape;164;p18"/>
          <p:cNvSpPr txBox="1">
            <a:spLocks noGrp="1"/>
          </p:cNvSpPr>
          <p:nvPr>
            <p:ph type="title" idx="2"/>
          </p:nvPr>
        </p:nvSpPr>
        <p:spPr>
          <a:xfrm>
            <a:off x="123875" y="4347400"/>
            <a:ext cx="7267200" cy="156600"/>
          </a:xfrm>
          <a:prstGeom prst="rect">
            <a:avLst/>
          </a:prstGeom>
        </p:spPr>
        <p:txBody>
          <a:bodyPr spcFirstLastPara="1" wrap="square" lIns="0" tIns="0" rIns="0" bIns="0" anchor="b" anchorCtr="0">
            <a:noAutofit/>
          </a:bodyPr>
          <a:lstStyle>
            <a:lvl1pPr lvl="0"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165" name="Google Shape;165;p18"/>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166" name="Google Shape;166;p18" descr="CDE logo"/>
          <p:cNvPicPr preferRelativeResize="0"/>
          <p:nvPr/>
        </p:nvPicPr>
        <p:blipFill>
          <a:blip r:embed="rId3">
            <a:alphaModFix/>
          </a:blip>
          <a:stretch>
            <a:fillRect/>
          </a:stretch>
        </p:blipFill>
        <p:spPr>
          <a:xfrm>
            <a:off x="8002150" y="4518325"/>
            <a:ext cx="924425" cy="403399"/>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Slide blank - blue">
  <p:cSld name="TITLE_AND_BODY_1_1_1_1_1_1_1_1_1_1_2">
    <p:spTree>
      <p:nvGrpSpPr>
        <p:cNvPr id="1" name="Shape 167"/>
        <p:cNvGrpSpPr/>
        <p:nvPr/>
      </p:nvGrpSpPr>
      <p:grpSpPr>
        <a:xfrm>
          <a:off x="0" y="0"/>
          <a:ext cx="0" cy="0"/>
          <a:chOff x="0" y="0"/>
          <a:chExt cx="0" cy="0"/>
        </a:xfrm>
      </p:grpSpPr>
      <p:pic>
        <p:nvPicPr>
          <p:cNvPr id="168" name="Google Shape;168;p19"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169" name="Google Shape;169;p19"/>
          <p:cNvSpPr txBox="1">
            <a:spLocks noGrp="1"/>
          </p:cNvSpPr>
          <p:nvPr>
            <p:ph type="title"/>
          </p:nvPr>
        </p:nvSpPr>
        <p:spPr>
          <a:xfrm>
            <a:off x="123875" y="4347400"/>
            <a:ext cx="7267200" cy="156600"/>
          </a:xfrm>
          <a:prstGeom prst="rect">
            <a:avLst/>
          </a:prstGeom>
        </p:spPr>
        <p:txBody>
          <a:bodyPr spcFirstLastPara="1" wrap="square" lIns="0" tIns="0" rIns="0" bIns="0" anchor="b" anchorCtr="0">
            <a:noAutofit/>
          </a:bodyPr>
          <a:lstStyle>
            <a:lvl1pPr lvl="0"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170" name="Google Shape;170;p19"/>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171" name="Google Shape;171;p19" descr="CDE logo"/>
          <p:cNvPicPr preferRelativeResize="0"/>
          <p:nvPr/>
        </p:nvPicPr>
        <p:blipFill>
          <a:blip r:embed="rId3">
            <a:alphaModFix/>
          </a:blip>
          <a:stretch>
            <a:fillRect/>
          </a:stretch>
        </p:blipFill>
        <p:spPr>
          <a:xfrm>
            <a:off x="8002150" y="4518325"/>
            <a:ext cx="924425" cy="403399"/>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Our schools, students and educators - Blue">
  <p:cSld name="TITLE_AND_BODY_1_1_1_1_1_1_1_1_1_1_1">
    <p:spTree>
      <p:nvGrpSpPr>
        <p:cNvPr id="1" name="Shape 172"/>
        <p:cNvGrpSpPr/>
        <p:nvPr/>
      </p:nvGrpSpPr>
      <p:grpSpPr>
        <a:xfrm>
          <a:off x="0" y="0"/>
          <a:ext cx="0" cy="0"/>
          <a:chOff x="0" y="0"/>
          <a:chExt cx="0" cy="0"/>
        </a:xfrm>
      </p:grpSpPr>
      <p:pic>
        <p:nvPicPr>
          <p:cNvPr id="173" name="Google Shape;173;p20"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174" name="Google Shape;174;p20"/>
          <p:cNvSpPr txBox="1"/>
          <p:nvPr/>
        </p:nvSpPr>
        <p:spPr>
          <a:xfrm>
            <a:off x="311700" y="105100"/>
            <a:ext cx="7167900" cy="741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2300" b="1">
                <a:latin typeface="Roboto"/>
                <a:ea typeface="Roboto"/>
                <a:cs typeface="Roboto"/>
                <a:sym typeface="Roboto"/>
              </a:rPr>
              <a:t>Our schools, students, and educators</a:t>
            </a:r>
            <a:endParaRPr sz="2300" b="1">
              <a:latin typeface="Roboto"/>
              <a:ea typeface="Roboto"/>
              <a:cs typeface="Roboto"/>
              <a:sym typeface="Roboto"/>
            </a:endParaRPr>
          </a:p>
        </p:txBody>
      </p:sp>
      <p:sp>
        <p:nvSpPr>
          <p:cNvPr id="175" name="Google Shape;175;p20"/>
          <p:cNvSpPr txBox="1"/>
          <p:nvPr/>
        </p:nvSpPr>
        <p:spPr>
          <a:xfrm>
            <a:off x="6587225" y="1228675"/>
            <a:ext cx="2195400" cy="2400000"/>
          </a:xfrm>
          <a:prstGeom prst="rect">
            <a:avLst/>
          </a:prstGeom>
          <a:solidFill>
            <a:srgbClr val="F3F3F3"/>
          </a:solidFill>
          <a:ln w="9525" cap="flat" cmpd="sng">
            <a:solidFill>
              <a:srgbClr val="B7B7B7"/>
            </a:solidFill>
            <a:prstDash val="solid"/>
            <a:round/>
            <a:headEnd type="none" w="sm" len="sm"/>
            <a:tailEnd type="none" w="sm" len="sm"/>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sz="1100" b="1"/>
              <a:t>Eligible for Free/Reduced </a:t>
            </a:r>
            <a:br>
              <a:rPr lang="en" sz="1100" b="1"/>
            </a:br>
            <a:r>
              <a:rPr lang="en" sz="1100" b="1"/>
              <a:t>Lunch:</a:t>
            </a:r>
            <a:endParaRPr sz="1100" b="1"/>
          </a:p>
          <a:p>
            <a:pPr marL="182880" lvl="0" indent="0" algn="l" rtl="0">
              <a:spcBef>
                <a:spcPts val="0"/>
              </a:spcBef>
              <a:spcAft>
                <a:spcPts val="0"/>
              </a:spcAft>
              <a:buNone/>
            </a:pPr>
            <a:r>
              <a:rPr lang="en" sz="1200"/>
              <a:t>403,231 (~46%)</a:t>
            </a:r>
            <a:endParaRPr sz="1200"/>
          </a:p>
          <a:p>
            <a:pPr marL="0" lvl="0" indent="0" algn="l" rtl="0">
              <a:lnSpc>
                <a:spcPct val="100000"/>
              </a:lnSpc>
              <a:spcBef>
                <a:spcPts val="800"/>
              </a:spcBef>
              <a:spcAft>
                <a:spcPts val="0"/>
              </a:spcAft>
              <a:buNone/>
            </a:pPr>
            <a:r>
              <a:rPr lang="en" sz="1100" b="1"/>
              <a:t>Students with Individualized Education Programs:</a:t>
            </a:r>
            <a:endParaRPr sz="1100" b="1"/>
          </a:p>
          <a:p>
            <a:pPr marL="182880" lvl="0" indent="0" algn="l" rtl="0">
              <a:spcBef>
                <a:spcPts val="0"/>
              </a:spcBef>
              <a:spcAft>
                <a:spcPts val="0"/>
              </a:spcAft>
              <a:buNone/>
            </a:pPr>
            <a:r>
              <a:rPr lang="en" sz="1200"/>
              <a:t>113,992 (~13%)</a:t>
            </a:r>
            <a:endParaRPr sz="1200"/>
          </a:p>
          <a:p>
            <a:pPr marL="0" lvl="0" indent="0" algn="l" rtl="0">
              <a:lnSpc>
                <a:spcPct val="100000"/>
              </a:lnSpc>
              <a:spcBef>
                <a:spcPts val="800"/>
              </a:spcBef>
              <a:spcAft>
                <a:spcPts val="0"/>
              </a:spcAft>
              <a:buNone/>
            </a:pPr>
            <a:r>
              <a:rPr lang="en" sz="1100" b="1"/>
              <a:t>Multilingual Learners*:</a:t>
            </a:r>
            <a:endParaRPr sz="1100" b="1"/>
          </a:p>
          <a:p>
            <a:pPr marL="182880" lvl="0" indent="0" algn="l" rtl="0">
              <a:spcBef>
                <a:spcPts val="0"/>
              </a:spcBef>
              <a:spcAft>
                <a:spcPts val="0"/>
              </a:spcAft>
              <a:buNone/>
            </a:pPr>
            <a:r>
              <a:rPr lang="en" sz="1200"/>
              <a:t>95,734 (~11%)</a:t>
            </a:r>
            <a:endParaRPr sz="1200"/>
          </a:p>
          <a:p>
            <a:pPr marL="0" lvl="0" indent="0" algn="l" rtl="0">
              <a:lnSpc>
                <a:spcPct val="100000"/>
              </a:lnSpc>
              <a:spcBef>
                <a:spcPts val="800"/>
              </a:spcBef>
              <a:spcAft>
                <a:spcPts val="0"/>
              </a:spcAft>
              <a:buNone/>
            </a:pPr>
            <a:r>
              <a:rPr lang="en" sz="1100" b="1"/>
              <a:t>McKinney Vento:</a:t>
            </a:r>
            <a:endParaRPr sz="1100" b="1"/>
          </a:p>
          <a:p>
            <a:pPr marL="182880" lvl="0" indent="0" algn="l" rtl="0">
              <a:spcBef>
                <a:spcPts val="0"/>
              </a:spcBef>
              <a:spcAft>
                <a:spcPts val="0"/>
              </a:spcAft>
              <a:buNone/>
            </a:pPr>
            <a:r>
              <a:rPr lang="en" sz="1200"/>
              <a:t>16,540 (~2%)</a:t>
            </a:r>
            <a:endParaRPr sz="1200"/>
          </a:p>
        </p:txBody>
      </p:sp>
      <p:sp>
        <p:nvSpPr>
          <p:cNvPr id="176" name="Google Shape;176;p20"/>
          <p:cNvSpPr txBox="1"/>
          <p:nvPr/>
        </p:nvSpPr>
        <p:spPr>
          <a:xfrm>
            <a:off x="6819275" y="3751550"/>
            <a:ext cx="1731300" cy="3699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 sz="800" i="1">
                <a:solidFill>
                  <a:schemeClr val="dk2"/>
                </a:solidFill>
                <a:latin typeface="Roboto"/>
                <a:ea typeface="Roboto"/>
                <a:cs typeface="Roboto"/>
                <a:sym typeface="Roboto"/>
              </a:rPr>
              <a:t>*Includes both Non-English Proficient and Limited English Proficient students</a:t>
            </a:r>
            <a:endParaRPr sz="800" i="1">
              <a:solidFill>
                <a:schemeClr val="dk2"/>
              </a:solidFill>
              <a:latin typeface="Roboto"/>
              <a:ea typeface="Roboto"/>
              <a:cs typeface="Roboto"/>
              <a:sym typeface="Roboto"/>
            </a:endParaRPr>
          </a:p>
        </p:txBody>
      </p:sp>
      <p:grpSp>
        <p:nvGrpSpPr>
          <p:cNvPr id="177" name="Google Shape;177;p20"/>
          <p:cNvGrpSpPr/>
          <p:nvPr/>
        </p:nvGrpSpPr>
        <p:grpSpPr>
          <a:xfrm>
            <a:off x="308400" y="1062325"/>
            <a:ext cx="1006800" cy="1003500"/>
            <a:chOff x="308400" y="1076275"/>
            <a:chExt cx="1006800" cy="1003500"/>
          </a:xfrm>
        </p:grpSpPr>
        <p:sp>
          <p:nvSpPr>
            <p:cNvPr id="178" name="Google Shape;178;p20" descr="&quot;&quot;"/>
            <p:cNvSpPr/>
            <p:nvPr/>
          </p:nvSpPr>
          <p:spPr>
            <a:xfrm>
              <a:off x="311700" y="1076275"/>
              <a:ext cx="1003500" cy="1003500"/>
            </a:xfrm>
            <a:prstGeom prst="ellipse">
              <a:avLst/>
            </a:prstGeom>
            <a:solidFill>
              <a:srgbClr val="EF752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79" name="Google Shape;179;p20"/>
            <p:cNvSpPr txBox="1"/>
            <p:nvPr/>
          </p:nvSpPr>
          <p:spPr>
            <a:xfrm>
              <a:off x="308400" y="1092575"/>
              <a:ext cx="1003500" cy="8970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 sz="1300" b="1">
                  <a:solidFill>
                    <a:schemeClr val="lt1"/>
                  </a:solidFill>
                  <a:latin typeface="Roboto"/>
                  <a:ea typeface="Roboto"/>
                  <a:cs typeface="Roboto"/>
                  <a:sym typeface="Roboto"/>
                </a:rPr>
                <a:t>178</a:t>
              </a:r>
              <a:endParaRPr sz="1300" b="1">
                <a:solidFill>
                  <a:schemeClr val="lt1"/>
                </a:solidFill>
                <a:latin typeface="Roboto"/>
                <a:ea typeface="Roboto"/>
                <a:cs typeface="Roboto"/>
                <a:sym typeface="Roboto"/>
              </a:endParaRPr>
            </a:p>
            <a:p>
              <a:pPr marL="0" lvl="0" indent="0" algn="ctr" rtl="0">
                <a:spcBef>
                  <a:spcPts val="0"/>
                </a:spcBef>
                <a:spcAft>
                  <a:spcPts val="0"/>
                </a:spcAft>
                <a:buNone/>
              </a:pPr>
              <a:r>
                <a:rPr lang="en" sz="1200">
                  <a:solidFill>
                    <a:schemeClr val="lt1"/>
                  </a:solidFill>
                  <a:latin typeface="Roboto"/>
                  <a:ea typeface="Roboto"/>
                  <a:cs typeface="Roboto"/>
                  <a:sym typeface="Roboto"/>
                </a:rPr>
                <a:t>SCHOOL</a:t>
              </a:r>
              <a:endParaRPr sz="1200">
                <a:solidFill>
                  <a:schemeClr val="lt1"/>
                </a:solidFill>
                <a:latin typeface="Roboto"/>
                <a:ea typeface="Roboto"/>
                <a:cs typeface="Roboto"/>
                <a:sym typeface="Roboto"/>
              </a:endParaRPr>
            </a:p>
            <a:p>
              <a:pPr marL="0" lvl="0" indent="0" algn="ctr" rtl="0">
                <a:spcBef>
                  <a:spcPts val="0"/>
                </a:spcBef>
                <a:spcAft>
                  <a:spcPts val="0"/>
                </a:spcAft>
                <a:buNone/>
              </a:pPr>
              <a:r>
                <a:rPr lang="en" sz="1200">
                  <a:solidFill>
                    <a:schemeClr val="lt1"/>
                  </a:solidFill>
                  <a:latin typeface="Roboto"/>
                  <a:ea typeface="Roboto"/>
                  <a:cs typeface="Roboto"/>
                  <a:sym typeface="Roboto"/>
                </a:rPr>
                <a:t>DISTRICTS</a:t>
              </a:r>
              <a:endParaRPr sz="1200">
                <a:solidFill>
                  <a:schemeClr val="lt1"/>
                </a:solidFill>
                <a:latin typeface="Roboto"/>
                <a:ea typeface="Roboto"/>
                <a:cs typeface="Roboto"/>
                <a:sym typeface="Roboto"/>
              </a:endParaRPr>
            </a:p>
          </p:txBody>
        </p:sp>
      </p:grpSp>
      <p:grpSp>
        <p:nvGrpSpPr>
          <p:cNvPr id="180" name="Google Shape;180;p20"/>
          <p:cNvGrpSpPr/>
          <p:nvPr/>
        </p:nvGrpSpPr>
        <p:grpSpPr>
          <a:xfrm>
            <a:off x="308400" y="2150613"/>
            <a:ext cx="1006800" cy="1003500"/>
            <a:chOff x="308400" y="2218825"/>
            <a:chExt cx="1006800" cy="1003500"/>
          </a:xfrm>
        </p:grpSpPr>
        <p:sp>
          <p:nvSpPr>
            <p:cNvPr id="181" name="Google Shape;181;p20" descr="&quot;&quot;"/>
            <p:cNvSpPr/>
            <p:nvPr/>
          </p:nvSpPr>
          <p:spPr>
            <a:xfrm>
              <a:off x="311700" y="2218825"/>
              <a:ext cx="1003500" cy="1003500"/>
            </a:xfrm>
            <a:prstGeom prst="ellipse">
              <a:avLst/>
            </a:prstGeom>
            <a:solidFill>
              <a:srgbClr val="F8B33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82" name="Google Shape;182;p20"/>
            <p:cNvSpPr txBox="1"/>
            <p:nvPr/>
          </p:nvSpPr>
          <p:spPr>
            <a:xfrm>
              <a:off x="308400" y="2309488"/>
              <a:ext cx="1003500" cy="8223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 sz="1300" b="1">
                  <a:solidFill>
                    <a:schemeClr val="dk1"/>
                  </a:solidFill>
                  <a:latin typeface="Roboto"/>
                  <a:ea typeface="Roboto"/>
                  <a:cs typeface="Roboto"/>
                  <a:sym typeface="Roboto"/>
                </a:rPr>
                <a:t>1,927</a:t>
              </a:r>
              <a:endParaRPr sz="1300" b="1">
                <a:solidFill>
                  <a:schemeClr val="dk1"/>
                </a:solidFill>
                <a:latin typeface="Roboto"/>
                <a:ea typeface="Roboto"/>
                <a:cs typeface="Roboto"/>
                <a:sym typeface="Roboto"/>
              </a:endParaRPr>
            </a:p>
            <a:p>
              <a:pPr marL="0" lvl="0" indent="0" algn="ctr" rtl="0">
                <a:spcBef>
                  <a:spcPts val="0"/>
                </a:spcBef>
                <a:spcAft>
                  <a:spcPts val="0"/>
                </a:spcAft>
                <a:buNone/>
              </a:pPr>
              <a:r>
                <a:rPr lang="en" sz="1200">
                  <a:solidFill>
                    <a:schemeClr val="dk1"/>
                  </a:solidFill>
                  <a:latin typeface="Roboto"/>
                  <a:ea typeface="Roboto"/>
                  <a:cs typeface="Roboto"/>
                  <a:sym typeface="Roboto"/>
                </a:rPr>
                <a:t>SCHOOL</a:t>
              </a:r>
              <a:endParaRPr sz="1200">
                <a:solidFill>
                  <a:schemeClr val="dk1"/>
                </a:solidFill>
                <a:latin typeface="Roboto"/>
                <a:ea typeface="Roboto"/>
                <a:cs typeface="Roboto"/>
                <a:sym typeface="Roboto"/>
              </a:endParaRPr>
            </a:p>
          </p:txBody>
        </p:sp>
      </p:grpSp>
      <p:grpSp>
        <p:nvGrpSpPr>
          <p:cNvPr id="183" name="Google Shape;183;p20"/>
          <p:cNvGrpSpPr/>
          <p:nvPr/>
        </p:nvGrpSpPr>
        <p:grpSpPr>
          <a:xfrm>
            <a:off x="308400" y="3238900"/>
            <a:ext cx="1006800" cy="1003500"/>
            <a:chOff x="308400" y="1076275"/>
            <a:chExt cx="1006800" cy="1003500"/>
          </a:xfrm>
        </p:grpSpPr>
        <p:sp>
          <p:nvSpPr>
            <p:cNvPr id="184" name="Google Shape;184;p20" descr="&quot;&quot;"/>
            <p:cNvSpPr/>
            <p:nvPr/>
          </p:nvSpPr>
          <p:spPr>
            <a:xfrm>
              <a:off x="311700" y="1076275"/>
              <a:ext cx="1003500" cy="1003500"/>
            </a:xfrm>
            <a:prstGeom prst="ellipse">
              <a:avLst/>
            </a:prstGeom>
            <a:solidFill>
              <a:srgbClr val="00953A"/>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85" name="Google Shape;185;p20"/>
            <p:cNvSpPr txBox="1"/>
            <p:nvPr/>
          </p:nvSpPr>
          <p:spPr>
            <a:xfrm>
              <a:off x="308400" y="1146775"/>
              <a:ext cx="1003500" cy="8970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 sz="1300" b="1">
                  <a:solidFill>
                    <a:schemeClr val="lt1"/>
                  </a:solidFill>
                  <a:latin typeface="Roboto"/>
                  <a:ea typeface="Roboto"/>
                  <a:cs typeface="Roboto"/>
                  <a:sym typeface="Roboto"/>
                </a:rPr>
                <a:t>881,464</a:t>
              </a:r>
              <a:endParaRPr sz="1300" b="1">
                <a:solidFill>
                  <a:schemeClr val="lt1"/>
                </a:solidFill>
                <a:latin typeface="Roboto"/>
                <a:ea typeface="Roboto"/>
                <a:cs typeface="Roboto"/>
                <a:sym typeface="Roboto"/>
              </a:endParaRPr>
            </a:p>
            <a:p>
              <a:pPr marL="0" lvl="0" indent="0" algn="ctr" rtl="0">
                <a:spcBef>
                  <a:spcPts val="0"/>
                </a:spcBef>
                <a:spcAft>
                  <a:spcPts val="0"/>
                </a:spcAft>
                <a:buNone/>
              </a:pPr>
              <a:r>
                <a:rPr lang="en" sz="1000">
                  <a:solidFill>
                    <a:schemeClr val="lt1"/>
                  </a:solidFill>
                  <a:latin typeface="Roboto"/>
                  <a:ea typeface="Roboto"/>
                  <a:cs typeface="Roboto"/>
                  <a:sym typeface="Roboto"/>
                </a:rPr>
                <a:t>PUBLIC </a:t>
              </a:r>
              <a:br>
                <a:rPr lang="en" sz="1000">
                  <a:solidFill>
                    <a:schemeClr val="lt1"/>
                  </a:solidFill>
                  <a:latin typeface="Roboto"/>
                  <a:ea typeface="Roboto"/>
                  <a:cs typeface="Roboto"/>
                  <a:sym typeface="Roboto"/>
                </a:rPr>
              </a:br>
              <a:r>
                <a:rPr lang="en" sz="1000">
                  <a:solidFill>
                    <a:schemeClr val="lt1"/>
                  </a:solidFill>
                  <a:latin typeface="Roboto"/>
                  <a:ea typeface="Roboto"/>
                  <a:cs typeface="Roboto"/>
                  <a:sym typeface="Roboto"/>
                </a:rPr>
                <a:t>SCHOOL</a:t>
              </a:r>
              <a:endParaRPr sz="1000">
                <a:solidFill>
                  <a:schemeClr val="lt1"/>
                </a:solidFill>
                <a:latin typeface="Roboto"/>
                <a:ea typeface="Roboto"/>
                <a:cs typeface="Roboto"/>
                <a:sym typeface="Roboto"/>
              </a:endParaRPr>
            </a:p>
            <a:p>
              <a:pPr marL="0" lvl="0" indent="0" algn="ctr" rtl="0">
                <a:spcBef>
                  <a:spcPts val="0"/>
                </a:spcBef>
                <a:spcAft>
                  <a:spcPts val="0"/>
                </a:spcAft>
                <a:buNone/>
              </a:pPr>
              <a:r>
                <a:rPr lang="en" sz="1000">
                  <a:solidFill>
                    <a:schemeClr val="lt1"/>
                  </a:solidFill>
                  <a:latin typeface="Roboto"/>
                  <a:ea typeface="Roboto"/>
                  <a:cs typeface="Roboto"/>
                  <a:sym typeface="Roboto"/>
                </a:rPr>
                <a:t>STUDENTS</a:t>
              </a:r>
              <a:endParaRPr sz="1000">
                <a:solidFill>
                  <a:schemeClr val="lt1"/>
                </a:solidFill>
                <a:latin typeface="Roboto"/>
                <a:ea typeface="Roboto"/>
                <a:cs typeface="Roboto"/>
                <a:sym typeface="Roboto"/>
              </a:endParaRPr>
            </a:p>
          </p:txBody>
        </p:sp>
      </p:grpSp>
      <p:sp>
        <p:nvSpPr>
          <p:cNvPr id="186" name="Google Shape;186;p20"/>
          <p:cNvSpPr txBox="1"/>
          <p:nvPr/>
        </p:nvSpPr>
        <p:spPr>
          <a:xfrm>
            <a:off x="1603037" y="1064563"/>
            <a:ext cx="4624500" cy="2154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None/>
            </a:pPr>
            <a:r>
              <a:rPr lang="en" b="1">
                <a:solidFill>
                  <a:schemeClr val="dk1"/>
                </a:solidFill>
                <a:latin typeface="Roboto"/>
                <a:ea typeface="Roboto"/>
                <a:cs typeface="Roboto"/>
                <a:sym typeface="Roboto"/>
              </a:rPr>
              <a:t>Student Demographics</a:t>
            </a:r>
            <a:endParaRPr b="1">
              <a:solidFill>
                <a:schemeClr val="dk1"/>
              </a:solidFill>
              <a:latin typeface="Roboto"/>
              <a:ea typeface="Roboto"/>
              <a:cs typeface="Roboto"/>
              <a:sym typeface="Roboto"/>
            </a:endParaRPr>
          </a:p>
        </p:txBody>
      </p:sp>
      <p:pic>
        <p:nvPicPr>
          <p:cNvPr id="187" name="Google Shape;187;p20" descr="Graphic of student demographics, October 2023 data "/>
          <p:cNvPicPr preferRelativeResize="0"/>
          <p:nvPr/>
        </p:nvPicPr>
        <p:blipFill rotWithShape="1">
          <a:blip r:embed="rId3">
            <a:alphaModFix/>
          </a:blip>
          <a:srcRect/>
          <a:stretch/>
        </p:blipFill>
        <p:spPr>
          <a:xfrm>
            <a:off x="1761637" y="1426175"/>
            <a:ext cx="4307277" cy="2744887"/>
          </a:xfrm>
          <a:prstGeom prst="rect">
            <a:avLst/>
          </a:prstGeom>
          <a:noFill/>
          <a:ln>
            <a:noFill/>
          </a:ln>
        </p:spPr>
      </p:pic>
      <p:cxnSp>
        <p:nvCxnSpPr>
          <p:cNvPr id="188" name="Google Shape;188;p20" descr="&quot;&quot;"/>
          <p:cNvCxnSpPr/>
          <p:nvPr/>
        </p:nvCxnSpPr>
        <p:spPr>
          <a:xfrm>
            <a:off x="0" y="918350"/>
            <a:ext cx="7479600" cy="0"/>
          </a:xfrm>
          <a:prstGeom prst="straightConnector1">
            <a:avLst/>
          </a:prstGeom>
          <a:noFill/>
          <a:ln w="19050" cap="flat" cmpd="sng">
            <a:solidFill>
              <a:srgbClr val="488BC9"/>
            </a:solidFill>
            <a:prstDash val="solid"/>
            <a:round/>
            <a:headEnd type="none" w="med" len="med"/>
            <a:tailEnd type="none" w="med" len="med"/>
          </a:ln>
        </p:spPr>
      </p:cxnSp>
      <p:sp>
        <p:nvSpPr>
          <p:cNvPr id="189" name="Google Shape;189;p20"/>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190" name="Google Shape;190;p20" descr="CDE logo"/>
          <p:cNvPicPr preferRelativeResize="0"/>
          <p:nvPr/>
        </p:nvPicPr>
        <p:blipFill>
          <a:blip r:embed="rId4">
            <a:alphaModFix/>
          </a:blip>
          <a:stretch>
            <a:fillRect/>
          </a:stretch>
        </p:blipFill>
        <p:spPr>
          <a:xfrm>
            <a:off x="8002150" y="4518325"/>
            <a:ext cx="924425" cy="403399"/>
          </a:xfrm>
          <a:prstGeom prst="rect">
            <a:avLst/>
          </a:prstGeom>
          <a:noFill/>
          <a:ln>
            <a:noFill/>
          </a:ln>
        </p:spPr>
      </p:pic>
      <p:sp>
        <p:nvSpPr>
          <p:cNvPr id="191" name="Google Shape;191;p20"/>
          <p:cNvSpPr txBox="1"/>
          <p:nvPr/>
        </p:nvSpPr>
        <p:spPr>
          <a:xfrm>
            <a:off x="4623875" y="4103400"/>
            <a:ext cx="2195400" cy="138900"/>
          </a:xfrm>
          <a:prstGeom prst="rect">
            <a:avLst/>
          </a:prstGeom>
          <a:noFill/>
          <a:ln>
            <a:noFill/>
          </a:ln>
        </p:spPr>
        <p:txBody>
          <a:bodyPr spcFirstLastPara="1" wrap="square" lIns="0" tIns="0" rIns="91425" bIns="91425" anchor="t" anchorCtr="0">
            <a:noAutofit/>
          </a:bodyPr>
          <a:lstStyle/>
          <a:p>
            <a:pPr marL="0" lvl="0" indent="0" algn="l" rtl="0">
              <a:spcBef>
                <a:spcPts val="0"/>
              </a:spcBef>
              <a:spcAft>
                <a:spcPts val="0"/>
              </a:spcAft>
              <a:buNone/>
            </a:pPr>
            <a:r>
              <a:rPr lang="en" sz="800">
                <a:solidFill>
                  <a:schemeClr val="dk1"/>
                </a:solidFill>
                <a:latin typeface="Roboto"/>
                <a:ea typeface="Roboto"/>
                <a:cs typeface="Roboto"/>
                <a:sym typeface="Roboto"/>
              </a:rPr>
              <a:t>*October 2023 Data</a:t>
            </a:r>
            <a:endParaRPr sz="800">
              <a:solidFill>
                <a:schemeClr val="dk1"/>
              </a:solidFill>
              <a:latin typeface="Roboto"/>
              <a:ea typeface="Roboto"/>
              <a:cs typeface="Roboto"/>
              <a:sym typeface="Roboto"/>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lide with image - Orange" type="secHead">
  <p:cSld name="SECTION_HEADER">
    <p:spTree>
      <p:nvGrpSpPr>
        <p:cNvPr id="1" name="Shape 19"/>
        <p:cNvGrpSpPr/>
        <p:nvPr/>
      </p:nvGrpSpPr>
      <p:grpSpPr>
        <a:xfrm>
          <a:off x="0" y="0"/>
          <a:ext cx="0" cy="0"/>
          <a:chOff x="0" y="0"/>
          <a:chExt cx="0" cy="0"/>
        </a:xfrm>
      </p:grpSpPr>
      <p:sp>
        <p:nvSpPr>
          <p:cNvPr id="20" name="Google Shape;20;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pic>
        <p:nvPicPr>
          <p:cNvPr id="21" name="Google Shape;21;p3"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22" name="Google Shape;22;p3"/>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sp>
        <p:nvSpPr>
          <p:cNvPr id="23" name="Google Shape;23;p3"/>
          <p:cNvSpPr txBox="1"/>
          <p:nvPr/>
        </p:nvSpPr>
        <p:spPr>
          <a:xfrm>
            <a:off x="123875" y="4164100"/>
            <a:ext cx="4863600" cy="1566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endParaRPr sz="800">
              <a:solidFill>
                <a:srgbClr val="999999"/>
              </a:solidFill>
              <a:latin typeface="Roboto"/>
              <a:ea typeface="Roboto"/>
              <a:cs typeface="Roboto"/>
              <a:sym typeface="Roboto"/>
            </a:endParaRPr>
          </a:p>
        </p:txBody>
      </p:sp>
      <p:pic>
        <p:nvPicPr>
          <p:cNvPr id="24" name="Google Shape;24;p3" descr="CDE logo"/>
          <p:cNvPicPr preferRelativeResize="0"/>
          <p:nvPr/>
        </p:nvPicPr>
        <p:blipFill>
          <a:blip r:embed="rId3">
            <a:alphaModFix/>
          </a:blip>
          <a:stretch>
            <a:fillRect/>
          </a:stretch>
        </p:blipFill>
        <p:spPr>
          <a:xfrm>
            <a:off x="8002150" y="4518325"/>
            <a:ext cx="924425" cy="403399"/>
          </a:xfrm>
          <a:prstGeom prst="rect">
            <a:avLst/>
          </a:prstGeom>
          <a:noFill/>
          <a:ln>
            <a:noFill/>
          </a:ln>
        </p:spPr>
      </p:pic>
      <p:cxnSp>
        <p:nvCxnSpPr>
          <p:cNvPr id="25" name="Google Shape;25;p3" descr="&quot;&quot;"/>
          <p:cNvCxnSpPr/>
          <p:nvPr/>
        </p:nvCxnSpPr>
        <p:spPr>
          <a:xfrm>
            <a:off x="0" y="918350"/>
            <a:ext cx="7479600" cy="0"/>
          </a:xfrm>
          <a:prstGeom prst="straightConnector1">
            <a:avLst/>
          </a:prstGeom>
          <a:noFill/>
          <a:ln w="19050" cap="flat" cmpd="sng">
            <a:solidFill>
              <a:srgbClr val="EF7521"/>
            </a:solidFill>
            <a:prstDash val="solid"/>
            <a:round/>
            <a:headEnd type="none" w="med" len="med"/>
            <a:tailEnd type="none" w="med" len="med"/>
          </a:ln>
        </p:spPr>
      </p:cxnSp>
      <p:sp>
        <p:nvSpPr>
          <p:cNvPr id="26" name="Google Shape;26;p3"/>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lvl1pPr lvl="0" rtl="0">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27" name="Google Shape;27;p3"/>
          <p:cNvSpPr txBox="1">
            <a:spLocks noGrp="1"/>
          </p:cNvSpPr>
          <p:nvPr>
            <p:ph type="body" idx="1"/>
          </p:nvPr>
        </p:nvSpPr>
        <p:spPr>
          <a:xfrm>
            <a:off x="311700" y="1152475"/>
            <a:ext cx="5277900" cy="3034800"/>
          </a:xfrm>
          <a:prstGeom prst="rect">
            <a:avLst/>
          </a:prstGeom>
        </p:spPr>
        <p:txBody>
          <a:bodyPr spcFirstLastPara="1" wrap="square" lIns="91425" tIns="91425" rIns="91425" bIns="91425" anchor="t" anchorCtr="0">
            <a:normAutofit/>
          </a:bodyPr>
          <a:lstStyle>
            <a:lvl1pPr marL="457200" lvl="0" indent="-330200" rtl="0">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rtl="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rtl="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rtl="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rtl="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rtl="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rtl="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rtl="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rtl="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28" name="Google Shape;28;p3"/>
          <p:cNvSpPr txBox="1">
            <a:spLocks noGrp="1"/>
          </p:cNvSpPr>
          <p:nvPr>
            <p:ph type="title" idx="2"/>
          </p:nvPr>
        </p:nvSpPr>
        <p:spPr>
          <a:xfrm>
            <a:off x="123875" y="4347400"/>
            <a:ext cx="7267200" cy="156600"/>
          </a:xfrm>
          <a:prstGeom prst="rect">
            <a:avLst/>
          </a:prstGeom>
        </p:spPr>
        <p:txBody>
          <a:bodyPr spcFirstLastPara="1" wrap="square" lIns="0" tIns="0" rIns="0" bIns="0" anchor="b" anchorCtr="0">
            <a:noAutofit/>
          </a:bodyPr>
          <a:lstStyle>
            <a:lvl1pPr lvl="0"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pic>
        <p:nvPicPr>
          <p:cNvPr id="29" name="Google Shape;29;p3" descr="Photo of elementary student"/>
          <p:cNvPicPr preferRelativeResize="0"/>
          <p:nvPr/>
        </p:nvPicPr>
        <p:blipFill>
          <a:blip r:embed="rId4">
            <a:alphaModFix/>
          </a:blip>
          <a:stretch>
            <a:fillRect/>
          </a:stretch>
        </p:blipFill>
        <p:spPr>
          <a:xfrm>
            <a:off x="6109200" y="616825"/>
            <a:ext cx="3034799" cy="3034799"/>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heory of Change - Blue">
  <p:cSld name="TITLE_AND_BODY_1_1_1_1_1_1_1_1_1_1_1_2">
    <p:spTree>
      <p:nvGrpSpPr>
        <p:cNvPr id="1" name="Shape 192"/>
        <p:cNvGrpSpPr/>
        <p:nvPr/>
      </p:nvGrpSpPr>
      <p:grpSpPr>
        <a:xfrm>
          <a:off x="0" y="0"/>
          <a:ext cx="0" cy="0"/>
          <a:chOff x="0" y="0"/>
          <a:chExt cx="0" cy="0"/>
        </a:xfrm>
      </p:grpSpPr>
      <p:pic>
        <p:nvPicPr>
          <p:cNvPr id="193" name="Google Shape;193;p21"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194" name="Google Shape;194;p21"/>
          <p:cNvSpPr txBox="1"/>
          <p:nvPr/>
        </p:nvSpPr>
        <p:spPr>
          <a:xfrm>
            <a:off x="311700" y="708075"/>
            <a:ext cx="5556600" cy="4878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 sz="1600" b="1">
                <a:solidFill>
                  <a:srgbClr val="488BC9"/>
                </a:solidFill>
                <a:latin typeface="Roboto"/>
                <a:ea typeface="Roboto"/>
                <a:cs typeface="Roboto"/>
                <a:sym typeface="Roboto"/>
              </a:rPr>
              <a:t>Our Vision </a:t>
            </a:r>
            <a:endParaRPr sz="1200">
              <a:solidFill>
                <a:srgbClr val="488BC9"/>
              </a:solidFill>
              <a:latin typeface="Roboto"/>
              <a:ea typeface="Roboto"/>
              <a:cs typeface="Roboto"/>
              <a:sym typeface="Roboto"/>
            </a:endParaRPr>
          </a:p>
          <a:p>
            <a:pPr marL="0" lvl="0" indent="0" algn="l" rtl="0">
              <a:spcBef>
                <a:spcPts val="200"/>
              </a:spcBef>
              <a:spcAft>
                <a:spcPts val="0"/>
              </a:spcAft>
              <a:buNone/>
            </a:pPr>
            <a:r>
              <a:rPr lang="en" sz="1000">
                <a:solidFill>
                  <a:schemeClr val="dk1"/>
                </a:solidFill>
                <a:latin typeface="Roboto"/>
                <a:ea typeface="Roboto"/>
                <a:cs typeface="Roboto"/>
                <a:sym typeface="Roboto"/>
              </a:rPr>
              <a:t>To create an equitable educational environment where </a:t>
            </a:r>
            <a:r>
              <a:rPr lang="en" sz="1000" i="1">
                <a:solidFill>
                  <a:schemeClr val="dk1"/>
                </a:solidFill>
                <a:latin typeface="Roboto"/>
                <a:ea typeface="Roboto"/>
                <a:cs typeface="Roboto"/>
                <a:sym typeface="Roboto"/>
              </a:rPr>
              <a:t>all</a:t>
            </a:r>
            <a:r>
              <a:rPr lang="en" sz="1000">
                <a:solidFill>
                  <a:schemeClr val="dk1"/>
                </a:solidFill>
                <a:latin typeface="Roboto"/>
                <a:ea typeface="Roboto"/>
                <a:cs typeface="Roboto"/>
                <a:sym typeface="Roboto"/>
              </a:rPr>
              <a:t> students and staff in Colorado thrive</a:t>
            </a:r>
            <a:endParaRPr sz="2000">
              <a:latin typeface="Rockwell"/>
              <a:ea typeface="Rockwell"/>
              <a:cs typeface="Rockwell"/>
              <a:sym typeface="Rockwell"/>
            </a:endParaRPr>
          </a:p>
        </p:txBody>
      </p:sp>
      <p:cxnSp>
        <p:nvCxnSpPr>
          <p:cNvPr id="195" name="Google Shape;195;p21" descr="&quot;&quot;"/>
          <p:cNvCxnSpPr/>
          <p:nvPr/>
        </p:nvCxnSpPr>
        <p:spPr>
          <a:xfrm>
            <a:off x="-160100" y="1282346"/>
            <a:ext cx="8989500" cy="0"/>
          </a:xfrm>
          <a:prstGeom prst="straightConnector1">
            <a:avLst/>
          </a:prstGeom>
          <a:noFill/>
          <a:ln w="9525" cap="flat" cmpd="sng">
            <a:solidFill>
              <a:srgbClr val="488BC9"/>
            </a:solidFill>
            <a:prstDash val="dot"/>
            <a:round/>
            <a:headEnd type="none" w="med" len="med"/>
            <a:tailEnd type="none" w="med" len="med"/>
          </a:ln>
        </p:spPr>
      </p:cxnSp>
      <p:sp>
        <p:nvSpPr>
          <p:cNvPr id="196" name="Google Shape;196;p21"/>
          <p:cNvSpPr txBox="1"/>
          <p:nvPr/>
        </p:nvSpPr>
        <p:spPr>
          <a:xfrm>
            <a:off x="3249133" y="1630850"/>
            <a:ext cx="1600200" cy="643800"/>
          </a:xfrm>
          <a:prstGeom prst="rect">
            <a:avLst/>
          </a:prstGeom>
          <a:noFill/>
          <a:ln>
            <a:noFill/>
          </a:ln>
        </p:spPr>
        <p:txBody>
          <a:bodyPr spcFirstLastPara="1" wrap="square" lIns="0" tIns="0" rIns="0" bIns="0" anchor="t" anchorCtr="0">
            <a:noAutofit/>
          </a:bodyPr>
          <a:lstStyle/>
          <a:p>
            <a:pPr marL="114300" lvl="0" indent="-114300" algn="l" rtl="0">
              <a:spcBef>
                <a:spcPts val="0"/>
              </a:spcBef>
              <a:spcAft>
                <a:spcPts val="0"/>
              </a:spcAft>
              <a:buNone/>
            </a:pPr>
            <a:r>
              <a:rPr lang="en" sz="1100">
                <a:solidFill>
                  <a:srgbClr val="488BC9"/>
                </a:solidFill>
                <a:latin typeface="Roboto Medium"/>
                <a:ea typeface="Roboto Medium"/>
                <a:cs typeface="Roboto Medium"/>
                <a:sym typeface="Roboto Medium"/>
              </a:rPr>
              <a:t>&gt; SERVE</a:t>
            </a:r>
            <a:endParaRPr sz="1100">
              <a:solidFill>
                <a:srgbClr val="488BC9"/>
              </a:solidFill>
            </a:endParaRPr>
          </a:p>
          <a:p>
            <a:pPr marL="137160" lvl="0" indent="0" algn="l" rtl="0">
              <a:spcBef>
                <a:spcPts val="100"/>
              </a:spcBef>
              <a:spcAft>
                <a:spcPts val="500"/>
              </a:spcAft>
              <a:buNone/>
            </a:pPr>
            <a:r>
              <a:rPr lang="en" sz="1000">
                <a:latin typeface="Roboto"/>
                <a:ea typeface="Roboto"/>
                <a:cs typeface="Roboto"/>
                <a:sym typeface="Roboto"/>
              </a:rPr>
              <a:t>Provide actionable support to local educational agencies</a:t>
            </a:r>
            <a:endParaRPr sz="1000">
              <a:latin typeface="Roboto"/>
              <a:ea typeface="Roboto"/>
              <a:cs typeface="Roboto"/>
              <a:sym typeface="Roboto"/>
            </a:endParaRPr>
          </a:p>
        </p:txBody>
      </p:sp>
      <p:sp>
        <p:nvSpPr>
          <p:cNvPr id="197" name="Google Shape;197;p21"/>
          <p:cNvSpPr txBox="1"/>
          <p:nvPr/>
        </p:nvSpPr>
        <p:spPr>
          <a:xfrm>
            <a:off x="5239167" y="1630850"/>
            <a:ext cx="1600200" cy="6747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None/>
            </a:pPr>
            <a:r>
              <a:rPr lang="en" sz="1300">
                <a:solidFill>
                  <a:srgbClr val="488BC9"/>
                </a:solidFill>
                <a:latin typeface="Roboto Medium"/>
                <a:ea typeface="Roboto Medium"/>
                <a:cs typeface="Roboto Medium"/>
                <a:sym typeface="Roboto Medium"/>
              </a:rPr>
              <a:t>&gt; </a:t>
            </a:r>
            <a:r>
              <a:rPr lang="en" sz="1100">
                <a:solidFill>
                  <a:srgbClr val="488BC9"/>
                </a:solidFill>
                <a:latin typeface="Roboto Medium"/>
                <a:ea typeface="Roboto Medium"/>
                <a:cs typeface="Roboto Medium"/>
                <a:sym typeface="Roboto Medium"/>
              </a:rPr>
              <a:t>GUIDE</a:t>
            </a:r>
            <a:endParaRPr b="1">
              <a:solidFill>
                <a:srgbClr val="488BC9"/>
              </a:solidFill>
            </a:endParaRPr>
          </a:p>
          <a:p>
            <a:pPr marL="137160" marR="0" lvl="0" indent="0" algn="l" rtl="0">
              <a:lnSpc>
                <a:spcPct val="100000"/>
              </a:lnSpc>
              <a:spcBef>
                <a:spcPts val="100"/>
              </a:spcBef>
              <a:spcAft>
                <a:spcPts val="300"/>
              </a:spcAft>
              <a:buNone/>
            </a:pPr>
            <a:r>
              <a:rPr lang="en" sz="1000">
                <a:latin typeface="Roboto"/>
                <a:ea typeface="Roboto"/>
                <a:cs typeface="Roboto"/>
                <a:sym typeface="Roboto"/>
              </a:rPr>
              <a:t>Implement policy and enact legislation in an effective way </a:t>
            </a:r>
            <a:endParaRPr sz="1000">
              <a:latin typeface="Roboto"/>
              <a:ea typeface="Roboto"/>
              <a:cs typeface="Roboto"/>
              <a:sym typeface="Roboto"/>
            </a:endParaRPr>
          </a:p>
        </p:txBody>
      </p:sp>
      <p:sp>
        <p:nvSpPr>
          <p:cNvPr id="198" name="Google Shape;198;p21"/>
          <p:cNvSpPr txBox="1"/>
          <p:nvPr/>
        </p:nvSpPr>
        <p:spPr>
          <a:xfrm>
            <a:off x="7229200" y="1630850"/>
            <a:ext cx="1600200" cy="6438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None/>
            </a:pPr>
            <a:r>
              <a:rPr lang="en" sz="1100">
                <a:solidFill>
                  <a:srgbClr val="488BC9"/>
                </a:solidFill>
                <a:latin typeface="Roboto Medium"/>
                <a:ea typeface="Roboto Medium"/>
                <a:cs typeface="Roboto Medium"/>
                <a:sym typeface="Roboto Medium"/>
              </a:rPr>
              <a:t>&gt; ELEVATE</a:t>
            </a:r>
            <a:endParaRPr b="1">
              <a:solidFill>
                <a:srgbClr val="488BC9"/>
              </a:solidFill>
            </a:endParaRPr>
          </a:p>
          <a:p>
            <a:pPr marL="137160" marR="0" lvl="0" indent="0" algn="l" rtl="0">
              <a:lnSpc>
                <a:spcPct val="100000"/>
              </a:lnSpc>
              <a:spcBef>
                <a:spcPts val="100"/>
              </a:spcBef>
              <a:spcAft>
                <a:spcPts val="300"/>
              </a:spcAft>
              <a:buNone/>
            </a:pPr>
            <a:r>
              <a:rPr lang="en" sz="1000">
                <a:latin typeface="Roboto"/>
                <a:ea typeface="Roboto"/>
                <a:cs typeface="Roboto"/>
                <a:sym typeface="Roboto"/>
              </a:rPr>
              <a:t>Share the experiences of local educational agencies and students</a:t>
            </a:r>
            <a:endParaRPr sz="1000">
              <a:latin typeface="Roboto"/>
              <a:ea typeface="Roboto"/>
              <a:cs typeface="Roboto"/>
              <a:sym typeface="Roboto"/>
            </a:endParaRPr>
          </a:p>
        </p:txBody>
      </p:sp>
      <p:sp>
        <p:nvSpPr>
          <p:cNvPr id="199" name="Google Shape;199;p21"/>
          <p:cNvSpPr txBox="1"/>
          <p:nvPr/>
        </p:nvSpPr>
        <p:spPr>
          <a:xfrm>
            <a:off x="311700" y="1368825"/>
            <a:ext cx="2547600" cy="7338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000000"/>
              </a:buClr>
              <a:buSzPts val="1100"/>
              <a:buFont typeface="Arial"/>
              <a:buNone/>
            </a:pPr>
            <a:r>
              <a:rPr lang="en" sz="1600" b="1">
                <a:solidFill>
                  <a:srgbClr val="488BC9"/>
                </a:solidFill>
                <a:latin typeface="Roboto"/>
                <a:ea typeface="Roboto"/>
                <a:cs typeface="Roboto"/>
                <a:sym typeface="Roboto"/>
              </a:rPr>
              <a:t>Our Role</a:t>
            </a:r>
            <a:endParaRPr sz="1600" b="1">
              <a:solidFill>
                <a:srgbClr val="488BC9"/>
              </a:solidFill>
              <a:latin typeface="Roboto"/>
              <a:ea typeface="Roboto"/>
              <a:cs typeface="Roboto"/>
              <a:sym typeface="Roboto"/>
            </a:endParaRPr>
          </a:p>
          <a:p>
            <a:pPr marL="0" lvl="0" indent="0" algn="l" rtl="0">
              <a:spcBef>
                <a:spcPts val="200"/>
              </a:spcBef>
              <a:spcAft>
                <a:spcPts val="0"/>
              </a:spcAft>
              <a:buNone/>
            </a:pPr>
            <a:r>
              <a:rPr lang="en" sz="1000">
                <a:latin typeface="Roboto"/>
                <a:ea typeface="Roboto"/>
                <a:cs typeface="Roboto"/>
                <a:sym typeface="Roboto"/>
              </a:rPr>
              <a:t>To improve student outcomes and ensure students and families across Colorado have access to high-quality schools, we will: </a:t>
            </a:r>
            <a:endParaRPr sz="1000">
              <a:latin typeface="Roboto"/>
              <a:ea typeface="Roboto"/>
              <a:cs typeface="Roboto"/>
              <a:sym typeface="Roboto"/>
            </a:endParaRPr>
          </a:p>
        </p:txBody>
      </p:sp>
      <p:sp>
        <p:nvSpPr>
          <p:cNvPr id="200" name="Google Shape;200;p21"/>
          <p:cNvSpPr txBox="1"/>
          <p:nvPr/>
        </p:nvSpPr>
        <p:spPr>
          <a:xfrm>
            <a:off x="311700" y="2586100"/>
            <a:ext cx="8427300" cy="299700"/>
          </a:xfrm>
          <a:prstGeom prst="rect">
            <a:avLst/>
          </a:prstGeom>
          <a:noFill/>
          <a:ln>
            <a:noFill/>
          </a:ln>
        </p:spPr>
        <p:txBody>
          <a:bodyPr spcFirstLastPara="1" wrap="square" lIns="0" tIns="0" rIns="91425" bIns="91425" anchor="t" anchorCtr="0">
            <a:noAutofit/>
          </a:bodyPr>
          <a:lstStyle/>
          <a:p>
            <a:pPr marL="0" lvl="0" indent="0" algn="l" rtl="0">
              <a:spcBef>
                <a:spcPts val="0"/>
              </a:spcBef>
              <a:spcAft>
                <a:spcPts val="800"/>
              </a:spcAft>
              <a:buNone/>
            </a:pPr>
            <a:r>
              <a:rPr lang="en" sz="1600" b="1">
                <a:solidFill>
                  <a:srgbClr val="488BC9"/>
                </a:solidFill>
                <a:latin typeface="Roboto"/>
                <a:ea typeface="Roboto"/>
                <a:cs typeface="Roboto"/>
                <a:sym typeface="Roboto"/>
              </a:rPr>
              <a:t>Our Core Values: </a:t>
            </a:r>
            <a:r>
              <a:rPr lang="en" sz="1600" b="1">
                <a:solidFill>
                  <a:srgbClr val="EF7521"/>
                </a:solidFill>
                <a:latin typeface="Roboto"/>
                <a:ea typeface="Roboto"/>
                <a:cs typeface="Roboto"/>
                <a:sym typeface="Roboto"/>
              </a:rPr>
              <a:t>   </a:t>
            </a:r>
            <a:r>
              <a:rPr lang="en" sz="1300">
                <a:solidFill>
                  <a:schemeClr val="dk1"/>
                </a:solidFill>
              </a:rPr>
              <a:t>INTEGRITY  |  EQUITY  |  ACCOUNTABILITY  |  TRUST  |  SERVICE</a:t>
            </a:r>
            <a:endParaRPr sz="1300">
              <a:solidFill>
                <a:schemeClr val="dk1"/>
              </a:solidFill>
            </a:endParaRPr>
          </a:p>
        </p:txBody>
      </p:sp>
      <p:cxnSp>
        <p:nvCxnSpPr>
          <p:cNvPr id="201" name="Google Shape;201;p21" descr="&quot;&quot;"/>
          <p:cNvCxnSpPr/>
          <p:nvPr/>
        </p:nvCxnSpPr>
        <p:spPr>
          <a:xfrm>
            <a:off x="3130417" y="1632525"/>
            <a:ext cx="0" cy="674700"/>
          </a:xfrm>
          <a:prstGeom prst="straightConnector1">
            <a:avLst/>
          </a:prstGeom>
          <a:noFill/>
          <a:ln w="9525" cap="flat" cmpd="sng">
            <a:solidFill>
              <a:srgbClr val="488BC9"/>
            </a:solidFill>
            <a:prstDash val="dot"/>
            <a:round/>
            <a:headEnd type="none" w="med" len="med"/>
            <a:tailEnd type="none" w="med" len="med"/>
          </a:ln>
        </p:spPr>
      </p:cxnSp>
      <p:grpSp>
        <p:nvGrpSpPr>
          <p:cNvPr id="202" name="Google Shape;202;p21"/>
          <p:cNvGrpSpPr/>
          <p:nvPr/>
        </p:nvGrpSpPr>
        <p:grpSpPr>
          <a:xfrm>
            <a:off x="311700" y="3548650"/>
            <a:ext cx="8363900" cy="646200"/>
            <a:chOff x="375100" y="3396250"/>
            <a:chExt cx="8363900" cy="646200"/>
          </a:xfrm>
        </p:grpSpPr>
        <p:sp>
          <p:nvSpPr>
            <p:cNvPr id="203" name="Google Shape;203;p21"/>
            <p:cNvSpPr/>
            <p:nvPr/>
          </p:nvSpPr>
          <p:spPr>
            <a:xfrm rot="5400000">
              <a:off x="7124400" y="2427850"/>
              <a:ext cx="646200" cy="2583000"/>
            </a:xfrm>
            <a:prstGeom prst="round2SameRect">
              <a:avLst>
                <a:gd name="adj1" fmla="val 50000"/>
                <a:gd name="adj2" fmla="val 0"/>
              </a:avLst>
            </a:prstGeom>
            <a:gradFill>
              <a:gsLst>
                <a:gs pos="0">
                  <a:srgbClr val="3CC1CC"/>
                </a:gs>
                <a:gs pos="33000">
                  <a:srgbClr val="6EC4E8"/>
                </a:gs>
                <a:gs pos="100000">
                  <a:srgbClr val="488BC9"/>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04" name="Google Shape;204;p21"/>
            <p:cNvSpPr/>
            <p:nvPr/>
          </p:nvSpPr>
          <p:spPr>
            <a:xfrm rot="5400000">
              <a:off x="5197433" y="2427850"/>
              <a:ext cx="646200" cy="2583000"/>
            </a:xfrm>
            <a:prstGeom prst="round2SameRect">
              <a:avLst>
                <a:gd name="adj1" fmla="val 50000"/>
                <a:gd name="adj2" fmla="val 0"/>
              </a:avLst>
            </a:prstGeom>
            <a:gradFill>
              <a:gsLst>
                <a:gs pos="0">
                  <a:srgbClr val="3CC1CC"/>
                </a:gs>
                <a:gs pos="33000">
                  <a:srgbClr val="6EC4E8"/>
                </a:gs>
                <a:gs pos="100000">
                  <a:srgbClr val="488BC9"/>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05" name="Google Shape;205;p21"/>
            <p:cNvSpPr/>
            <p:nvPr/>
          </p:nvSpPr>
          <p:spPr>
            <a:xfrm rot="5400000">
              <a:off x="3270467" y="2427850"/>
              <a:ext cx="646200" cy="2583000"/>
            </a:xfrm>
            <a:prstGeom prst="round2SameRect">
              <a:avLst>
                <a:gd name="adj1" fmla="val 50000"/>
                <a:gd name="adj2" fmla="val 0"/>
              </a:avLst>
            </a:prstGeom>
            <a:gradFill>
              <a:gsLst>
                <a:gs pos="0">
                  <a:srgbClr val="3CC1CC"/>
                </a:gs>
                <a:gs pos="33000">
                  <a:srgbClr val="6EC4E8"/>
                </a:gs>
                <a:gs pos="100000">
                  <a:srgbClr val="488BC9"/>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06" name="Google Shape;206;p21"/>
            <p:cNvSpPr/>
            <p:nvPr/>
          </p:nvSpPr>
          <p:spPr>
            <a:xfrm rot="5400000">
              <a:off x="1343500" y="2427850"/>
              <a:ext cx="646200" cy="2583000"/>
            </a:xfrm>
            <a:prstGeom prst="round2SameRect">
              <a:avLst>
                <a:gd name="adj1" fmla="val 50000"/>
                <a:gd name="adj2" fmla="val 0"/>
              </a:avLst>
            </a:prstGeom>
            <a:gradFill>
              <a:gsLst>
                <a:gs pos="0">
                  <a:srgbClr val="3CC1CC"/>
                </a:gs>
                <a:gs pos="33000">
                  <a:srgbClr val="6EC4E8"/>
                </a:gs>
                <a:gs pos="100000">
                  <a:srgbClr val="488BC9"/>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07" name="Google Shape;207;p21"/>
            <p:cNvSpPr txBox="1"/>
            <p:nvPr/>
          </p:nvSpPr>
          <p:spPr>
            <a:xfrm>
              <a:off x="959725" y="3534700"/>
              <a:ext cx="1801500" cy="3693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sz="1200" b="1">
                  <a:solidFill>
                    <a:srgbClr val="FFFFFF"/>
                  </a:solidFill>
                  <a:latin typeface="Roboto"/>
                  <a:ea typeface="Roboto"/>
                  <a:cs typeface="Roboto"/>
                  <a:sym typeface="Roboto"/>
                </a:rPr>
                <a:t>Increase Student</a:t>
              </a:r>
              <a:br>
                <a:rPr lang="en" sz="1200" b="1">
                  <a:solidFill>
                    <a:srgbClr val="FFFFFF"/>
                  </a:solidFill>
                  <a:latin typeface="Roboto"/>
                  <a:ea typeface="Roboto"/>
                  <a:cs typeface="Roboto"/>
                  <a:sym typeface="Roboto"/>
                </a:rPr>
              </a:br>
              <a:r>
                <a:rPr lang="en" sz="1200" b="1">
                  <a:solidFill>
                    <a:srgbClr val="FFFFFF"/>
                  </a:solidFill>
                  <a:latin typeface="Roboto"/>
                  <a:ea typeface="Roboto"/>
                  <a:cs typeface="Roboto"/>
                  <a:sym typeface="Roboto"/>
                </a:rPr>
                <a:t>Engagement</a:t>
              </a:r>
              <a:endParaRPr sz="1200" b="1">
                <a:solidFill>
                  <a:srgbClr val="FFFFFF"/>
                </a:solidFill>
                <a:latin typeface="Roboto"/>
                <a:ea typeface="Roboto"/>
                <a:cs typeface="Roboto"/>
                <a:sym typeface="Roboto"/>
              </a:endParaRPr>
            </a:p>
          </p:txBody>
        </p:sp>
        <p:sp>
          <p:nvSpPr>
            <p:cNvPr id="208" name="Google Shape;208;p21"/>
            <p:cNvSpPr txBox="1"/>
            <p:nvPr/>
          </p:nvSpPr>
          <p:spPr>
            <a:xfrm>
              <a:off x="3118651" y="3529988"/>
              <a:ext cx="1404600" cy="3693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sz="1200" b="1">
                  <a:solidFill>
                    <a:schemeClr val="lt1"/>
                  </a:solidFill>
                  <a:latin typeface="Roboto"/>
                  <a:ea typeface="Roboto"/>
                  <a:cs typeface="Roboto"/>
                  <a:sym typeface="Roboto"/>
                </a:rPr>
                <a:t>Accelerate Student Outcomes</a:t>
              </a:r>
              <a:endParaRPr sz="1200" b="1">
                <a:solidFill>
                  <a:srgbClr val="FFFFFF"/>
                </a:solidFill>
                <a:latin typeface="Roboto"/>
                <a:ea typeface="Roboto"/>
                <a:cs typeface="Roboto"/>
                <a:sym typeface="Roboto"/>
              </a:endParaRPr>
            </a:p>
          </p:txBody>
        </p:sp>
        <p:sp>
          <p:nvSpPr>
            <p:cNvPr id="209" name="Google Shape;209;p21"/>
            <p:cNvSpPr txBox="1"/>
            <p:nvPr/>
          </p:nvSpPr>
          <p:spPr>
            <a:xfrm>
              <a:off x="7024201" y="3534688"/>
              <a:ext cx="1404600" cy="3693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sz="1200" b="1">
                  <a:solidFill>
                    <a:schemeClr val="lt1"/>
                  </a:solidFill>
                  <a:latin typeface="Roboto"/>
                  <a:ea typeface="Roboto"/>
                  <a:cs typeface="Roboto"/>
                  <a:sym typeface="Roboto"/>
                </a:rPr>
                <a:t>Provide Operational Excellence</a:t>
              </a:r>
              <a:endParaRPr sz="1200" b="1">
                <a:solidFill>
                  <a:srgbClr val="FFFFFF"/>
                </a:solidFill>
                <a:latin typeface="Roboto"/>
                <a:ea typeface="Roboto"/>
                <a:cs typeface="Roboto"/>
                <a:sym typeface="Roboto"/>
              </a:endParaRPr>
            </a:p>
          </p:txBody>
        </p:sp>
        <p:sp>
          <p:nvSpPr>
            <p:cNvPr id="210" name="Google Shape;210;p21"/>
            <p:cNvSpPr txBox="1"/>
            <p:nvPr/>
          </p:nvSpPr>
          <p:spPr>
            <a:xfrm>
              <a:off x="5071413" y="3534688"/>
              <a:ext cx="1404600" cy="3693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sz="1200" b="1">
                  <a:solidFill>
                    <a:schemeClr val="lt1"/>
                  </a:solidFill>
                  <a:latin typeface="Roboto"/>
                  <a:ea typeface="Roboto"/>
                  <a:cs typeface="Roboto"/>
                  <a:sym typeface="Roboto"/>
                </a:rPr>
                <a:t>Strengthen the Educator Workforce</a:t>
              </a:r>
              <a:endParaRPr sz="1200" b="1">
                <a:solidFill>
                  <a:srgbClr val="FFFFFF"/>
                </a:solidFill>
                <a:latin typeface="Roboto"/>
                <a:ea typeface="Roboto"/>
                <a:cs typeface="Roboto"/>
                <a:sym typeface="Roboto"/>
              </a:endParaRPr>
            </a:p>
          </p:txBody>
        </p:sp>
      </p:grpSp>
      <p:cxnSp>
        <p:nvCxnSpPr>
          <p:cNvPr id="211" name="Google Shape;211;p21" descr="&quot;&quot;"/>
          <p:cNvCxnSpPr/>
          <p:nvPr/>
        </p:nvCxnSpPr>
        <p:spPr>
          <a:xfrm>
            <a:off x="5120450" y="1632525"/>
            <a:ext cx="0" cy="674700"/>
          </a:xfrm>
          <a:prstGeom prst="straightConnector1">
            <a:avLst/>
          </a:prstGeom>
          <a:noFill/>
          <a:ln w="9525" cap="flat" cmpd="sng">
            <a:solidFill>
              <a:srgbClr val="488BC9"/>
            </a:solidFill>
            <a:prstDash val="dot"/>
            <a:round/>
            <a:headEnd type="none" w="med" len="med"/>
            <a:tailEnd type="none" w="med" len="med"/>
          </a:ln>
        </p:spPr>
      </p:cxnSp>
      <p:cxnSp>
        <p:nvCxnSpPr>
          <p:cNvPr id="212" name="Google Shape;212;p21" descr="&quot;&quot;"/>
          <p:cNvCxnSpPr/>
          <p:nvPr/>
        </p:nvCxnSpPr>
        <p:spPr>
          <a:xfrm>
            <a:off x="7110483" y="1632525"/>
            <a:ext cx="0" cy="674700"/>
          </a:xfrm>
          <a:prstGeom prst="straightConnector1">
            <a:avLst/>
          </a:prstGeom>
          <a:noFill/>
          <a:ln w="9525" cap="flat" cmpd="sng">
            <a:solidFill>
              <a:srgbClr val="488BC9"/>
            </a:solidFill>
            <a:prstDash val="dot"/>
            <a:round/>
            <a:headEnd type="none" w="med" len="med"/>
            <a:tailEnd type="none" w="med" len="med"/>
          </a:ln>
        </p:spPr>
      </p:cxnSp>
      <p:cxnSp>
        <p:nvCxnSpPr>
          <p:cNvPr id="213" name="Google Shape;213;p21" descr="&quot;&quot;"/>
          <p:cNvCxnSpPr/>
          <p:nvPr/>
        </p:nvCxnSpPr>
        <p:spPr>
          <a:xfrm>
            <a:off x="-160100" y="2409466"/>
            <a:ext cx="9030600" cy="0"/>
          </a:xfrm>
          <a:prstGeom prst="straightConnector1">
            <a:avLst/>
          </a:prstGeom>
          <a:noFill/>
          <a:ln w="9525" cap="flat" cmpd="sng">
            <a:solidFill>
              <a:srgbClr val="488BC9"/>
            </a:solidFill>
            <a:prstDash val="dot"/>
            <a:round/>
            <a:headEnd type="none" w="med" len="med"/>
            <a:tailEnd type="none" w="med" len="med"/>
          </a:ln>
        </p:spPr>
      </p:cxnSp>
      <p:cxnSp>
        <p:nvCxnSpPr>
          <p:cNvPr id="214" name="Google Shape;214;p21" descr="&quot;&quot;"/>
          <p:cNvCxnSpPr/>
          <p:nvPr/>
        </p:nvCxnSpPr>
        <p:spPr>
          <a:xfrm>
            <a:off x="-160100" y="3016625"/>
            <a:ext cx="9030600" cy="0"/>
          </a:xfrm>
          <a:prstGeom prst="straightConnector1">
            <a:avLst/>
          </a:prstGeom>
          <a:noFill/>
          <a:ln w="9525" cap="flat" cmpd="sng">
            <a:solidFill>
              <a:srgbClr val="488BC9"/>
            </a:solidFill>
            <a:prstDash val="dot"/>
            <a:round/>
            <a:headEnd type="none" w="med" len="med"/>
            <a:tailEnd type="none" w="med" len="med"/>
          </a:ln>
        </p:spPr>
      </p:cxnSp>
      <p:sp>
        <p:nvSpPr>
          <p:cNvPr id="215" name="Google Shape;215;p21"/>
          <p:cNvSpPr txBox="1"/>
          <p:nvPr/>
        </p:nvSpPr>
        <p:spPr>
          <a:xfrm>
            <a:off x="311700" y="3219775"/>
            <a:ext cx="1600200" cy="299700"/>
          </a:xfrm>
          <a:prstGeom prst="rect">
            <a:avLst/>
          </a:prstGeom>
          <a:noFill/>
          <a:ln>
            <a:noFill/>
          </a:ln>
        </p:spPr>
        <p:txBody>
          <a:bodyPr spcFirstLastPara="1" wrap="square" lIns="0" tIns="0" rIns="91425" bIns="91425" anchor="t" anchorCtr="0">
            <a:noAutofit/>
          </a:bodyPr>
          <a:lstStyle/>
          <a:p>
            <a:pPr marL="0" lvl="0" indent="0" algn="l" rtl="0">
              <a:spcBef>
                <a:spcPts val="0"/>
              </a:spcBef>
              <a:spcAft>
                <a:spcPts val="800"/>
              </a:spcAft>
              <a:buNone/>
            </a:pPr>
            <a:r>
              <a:rPr lang="en" sz="1600" b="1">
                <a:solidFill>
                  <a:srgbClr val="488BC9"/>
                </a:solidFill>
                <a:latin typeface="Roboto"/>
                <a:ea typeface="Roboto"/>
                <a:cs typeface="Roboto"/>
                <a:sym typeface="Roboto"/>
              </a:rPr>
              <a:t>Our Priorities:</a:t>
            </a:r>
            <a:endParaRPr sz="1300">
              <a:solidFill>
                <a:srgbClr val="488BC9"/>
              </a:solidFill>
            </a:endParaRPr>
          </a:p>
        </p:txBody>
      </p:sp>
      <p:sp>
        <p:nvSpPr>
          <p:cNvPr id="216" name="Google Shape;216;p21"/>
          <p:cNvSpPr txBox="1"/>
          <p:nvPr/>
        </p:nvSpPr>
        <p:spPr>
          <a:xfrm>
            <a:off x="311700" y="171000"/>
            <a:ext cx="5556600" cy="265200"/>
          </a:xfrm>
          <a:prstGeom prst="rect">
            <a:avLst/>
          </a:prstGeom>
          <a:noFill/>
          <a:ln>
            <a:noFill/>
          </a:ln>
        </p:spPr>
        <p:txBody>
          <a:bodyPr spcFirstLastPara="1" wrap="square" lIns="0" tIns="0" rIns="0" bIns="0" anchor="t" anchorCtr="0">
            <a:noAutofit/>
          </a:bodyPr>
          <a:lstStyle/>
          <a:p>
            <a:pPr marL="0" lvl="0" indent="0" algn="l" rtl="0">
              <a:spcBef>
                <a:spcPts val="0"/>
              </a:spcBef>
              <a:spcAft>
                <a:spcPts val="200"/>
              </a:spcAft>
              <a:buNone/>
            </a:pPr>
            <a:r>
              <a:rPr lang="en" sz="2000" b="1">
                <a:solidFill>
                  <a:schemeClr val="dk1"/>
                </a:solidFill>
                <a:latin typeface="Roboto"/>
                <a:ea typeface="Roboto"/>
                <a:cs typeface="Roboto"/>
                <a:sym typeface="Roboto"/>
              </a:rPr>
              <a:t>Theory of Change</a:t>
            </a:r>
            <a:endParaRPr sz="2000" b="1">
              <a:solidFill>
                <a:schemeClr val="dk1"/>
              </a:solidFill>
              <a:latin typeface="Roboto"/>
              <a:ea typeface="Roboto"/>
              <a:cs typeface="Roboto"/>
              <a:sym typeface="Roboto"/>
            </a:endParaRPr>
          </a:p>
        </p:txBody>
      </p:sp>
      <p:cxnSp>
        <p:nvCxnSpPr>
          <p:cNvPr id="217" name="Google Shape;217;p21" descr="&quot;&quot;"/>
          <p:cNvCxnSpPr/>
          <p:nvPr/>
        </p:nvCxnSpPr>
        <p:spPr>
          <a:xfrm>
            <a:off x="-160100" y="588900"/>
            <a:ext cx="8989500" cy="0"/>
          </a:xfrm>
          <a:prstGeom prst="straightConnector1">
            <a:avLst/>
          </a:prstGeom>
          <a:noFill/>
          <a:ln w="9525" cap="flat" cmpd="sng">
            <a:solidFill>
              <a:srgbClr val="488BC9"/>
            </a:solidFill>
            <a:prstDash val="dot"/>
            <a:round/>
            <a:headEnd type="none" w="med" len="med"/>
            <a:tailEnd type="none" w="med" len="med"/>
          </a:ln>
        </p:spPr>
      </p:cxnSp>
      <p:sp>
        <p:nvSpPr>
          <p:cNvPr id="218" name="Google Shape;218;p21"/>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219" name="Google Shape;219;p21" descr="CDE logo"/>
          <p:cNvPicPr preferRelativeResize="0"/>
          <p:nvPr/>
        </p:nvPicPr>
        <p:blipFill>
          <a:blip r:embed="rId3">
            <a:alphaModFix/>
          </a:blip>
          <a:stretch>
            <a:fillRect/>
          </a:stretch>
        </p:blipFill>
        <p:spPr>
          <a:xfrm>
            <a:off x="8002150" y="4518325"/>
            <a:ext cx="924425" cy="403399"/>
          </a:xfrm>
          <a:prstGeom prst="rect">
            <a:avLst/>
          </a:prstGeom>
          <a:noFill/>
          <a:ln>
            <a:noFill/>
          </a:ln>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Divider - Blue - 01">
  <p:cSld name="TITLE_AND_BODY_1_1_1_1_1_1_1_1_1_1_1_1">
    <p:spTree>
      <p:nvGrpSpPr>
        <p:cNvPr id="1" name="Shape 220"/>
        <p:cNvGrpSpPr/>
        <p:nvPr/>
      </p:nvGrpSpPr>
      <p:grpSpPr>
        <a:xfrm>
          <a:off x="0" y="0"/>
          <a:ext cx="0" cy="0"/>
          <a:chOff x="0" y="0"/>
          <a:chExt cx="0" cy="0"/>
        </a:xfrm>
      </p:grpSpPr>
      <p:pic>
        <p:nvPicPr>
          <p:cNvPr id="221" name="Google Shape;221;p22" descr="Photo of middle school students"/>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222" name="Google Shape;222;p22"/>
          <p:cNvSpPr txBox="1">
            <a:spLocks noGrp="1"/>
          </p:cNvSpPr>
          <p:nvPr>
            <p:ph type="title"/>
          </p:nvPr>
        </p:nvSpPr>
        <p:spPr>
          <a:xfrm>
            <a:off x="0" y="3361600"/>
            <a:ext cx="9144000" cy="666600"/>
          </a:xfrm>
          <a:prstGeom prst="rect">
            <a:avLst/>
          </a:prstGeom>
          <a:solidFill>
            <a:srgbClr val="488BC9"/>
          </a:solidFill>
        </p:spPr>
        <p:txBody>
          <a:bodyPr spcFirstLastPara="1" wrap="square" lIns="91425" tIns="91425" rIns="91425" bIns="91425" anchor="t" anchorCtr="0">
            <a:normAutofit/>
          </a:bodyPr>
          <a:lstStyle>
            <a:lvl1pPr lvl="0" algn="ctr" rtl="0">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223" name="Google Shape;223;p22"/>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chemeClr val="dk1"/>
                </a:solidFill>
              </a:rPr>
              <a:t>‹#›</a:t>
            </a:fld>
            <a:endParaRPr sz="1300">
              <a:solidFill>
                <a:schemeClr val="dk1"/>
              </a:solidFill>
            </a:endParaRPr>
          </a:p>
        </p:txBody>
      </p:sp>
      <p:pic>
        <p:nvPicPr>
          <p:cNvPr id="224" name="Google Shape;224;p22" descr="CDE logo"/>
          <p:cNvPicPr preferRelativeResize="0"/>
          <p:nvPr/>
        </p:nvPicPr>
        <p:blipFill>
          <a:blip r:embed="rId3">
            <a:alphaModFix/>
          </a:blip>
          <a:stretch>
            <a:fillRect/>
          </a:stretch>
        </p:blipFill>
        <p:spPr>
          <a:xfrm>
            <a:off x="8002150" y="4518325"/>
            <a:ext cx="924425" cy="403399"/>
          </a:xfrm>
          <a:prstGeom prst="rect">
            <a:avLst/>
          </a:prstGeom>
          <a:noFill/>
          <a:ln>
            <a:noFill/>
          </a:ln>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Divider - Blue - 02">
  <p:cSld name="TITLE_AND_BODY_1_1_1_1_1_1_1_1_1_1_1_1_1">
    <p:spTree>
      <p:nvGrpSpPr>
        <p:cNvPr id="1" name="Shape 225"/>
        <p:cNvGrpSpPr/>
        <p:nvPr/>
      </p:nvGrpSpPr>
      <p:grpSpPr>
        <a:xfrm>
          <a:off x="0" y="0"/>
          <a:ext cx="0" cy="0"/>
          <a:chOff x="0" y="0"/>
          <a:chExt cx="0" cy="0"/>
        </a:xfrm>
      </p:grpSpPr>
      <p:pic>
        <p:nvPicPr>
          <p:cNvPr id="226" name="Google Shape;226;p23" descr="Photo of high school students"/>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227" name="Google Shape;227;p23"/>
          <p:cNvSpPr txBox="1">
            <a:spLocks noGrp="1"/>
          </p:cNvSpPr>
          <p:nvPr>
            <p:ph type="title"/>
          </p:nvPr>
        </p:nvSpPr>
        <p:spPr>
          <a:xfrm>
            <a:off x="0" y="3361600"/>
            <a:ext cx="9144000" cy="666600"/>
          </a:xfrm>
          <a:prstGeom prst="rect">
            <a:avLst/>
          </a:prstGeom>
          <a:solidFill>
            <a:srgbClr val="488BC9"/>
          </a:solidFill>
        </p:spPr>
        <p:txBody>
          <a:bodyPr spcFirstLastPara="1" wrap="square" lIns="91425" tIns="91425" rIns="91425" bIns="91425" anchor="t" anchorCtr="0">
            <a:normAutofit/>
          </a:bodyPr>
          <a:lstStyle>
            <a:lvl1pPr lvl="0" algn="ctr" rtl="0">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228" name="Google Shape;228;p23"/>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229" name="Google Shape;229;p23" descr="CDE logo"/>
          <p:cNvPicPr preferRelativeResize="0"/>
          <p:nvPr/>
        </p:nvPicPr>
        <p:blipFill>
          <a:blip r:embed="rId3">
            <a:alphaModFix/>
          </a:blip>
          <a:stretch>
            <a:fillRect/>
          </a:stretch>
        </p:blipFill>
        <p:spPr>
          <a:xfrm>
            <a:off x="8002150" y="4518325"/>
            <a:ext cx="924425" cy="403399"/>
          </a:xfrm>
          <a:prstGeom prst="rect">
            <a:avLst/>
          </a:prstGeom>
          <a:noFill/>
          <a:ln>
            <a:noFill/>
          </a:ln>
        </p:spPr>
      </p:pic>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Divider - Blue - 03">
  <p:cSld name="TITLE_AND_BODY_1_1_1_1_1_1_1_1_1_1_1_1_1_1">
    <p:spTree>
      <p:nvGrpSpPr>
        <p:cNvPr id="1" name="Shape 230"/>
        <p:cNvGrpSpPr/>
        <p:nvPr/>
      </p:nvGrpSpPr>
      <p:grpSpPr>
        <a:xfrm>
          <a:off x="0" y="0"/>
          <a:ext cx="0" cy="0"/>
          <a:chOff x="0" y="0"/>
          <a:chExt cx="0" cy="0"/>
        </a:xfrm>
      </p:grpSpPr>
      <p:pic>
        <p:nvPicPr>
          <p:cNvPr id="231" name="Google Shape;231;p24" descr="Photo of high school student"/>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232" name="Google Shape;232;p24"/>
          <p:cNvSpPr txBox="1">
            <a:spLocks noGrp="1"/>
          </p:cNvSpPr>
          <p:nvPr>
            <p:ph type="title"/>
          </p:nvPr>
        </p:nvSpPr>
        <p:spPr>
          <a:xfrm>
            <a:off x="0" y="3361600"/>
            <a:ext cx="9144000" cy="666600"/>
          </a:xfrm>
          <a:prstGeom prst="rect">
            <a:avLst/>
          </a:prstGeom>
          <a:solidFill>
            <a:srgbClr val="488BC9"/>
          </a:solidFill>
        </p:spPr>
        <p:txBody>
          <a:bodyPr spcFirstLastPara="1" wrap="square" lIns="91425" tIns="91425" rIns="91425" bIns="91425" anchor="t" anchorCtr="0">
            <a:normAutofit/>
          </a:bodyPr>
          <a:lstStyle>
            <a:lvl1pPr lvl="0" algn="ctr" rtl="0">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233" name="Google Shape;233;p24"/>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chemeClr val="dk1"/>
                </a:solidFill>
              </a:rPr>
              <a:t>‹#›</a:t>
            </a:fld>
            <a:endParaRPr sz="1300">
              <a:solidFill>
                <a:schemeClr val="dk1"/>
              </a:solidFill>
            </a:endParaRPr>
          </a:p>
        </p:txBody>
      </p:sp>
      <p:pic>
        <p:nvPicPr>
          <p:cNvPr id="234" name="Google Shape;234;p24" descr="CDE logo"/>
          <p:cNvPicPr preferRelativeResize="0"/>
          <p:nvPr/>
        </p:nvPicPr>
        <p:blipFill>
          <a:blip r:embed="rId3">
            <a:alphaModFix/>
          </a:blip>
          <a:stretch>
            <a:fillRect/>
          </a:stretch>
        </p:blipFill>
        <p:spPr>
          <a:xfrm>
            <a:off x="8002150" y="4518325"/>
            <a:ext cx="924425" cy="403399"/>
          </a:xfrm>
          <a:prstGeom prst="rect">
            <a:avLst/>
          </a:prstGeom>
          <a:noFill/>
          <a:ln>
            <a:noFill/>
          </a:ln>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Divider - Blue - 04">
  <p:cSld name="TITLE_AND_BODY_1_1_1_1_1_1_1_1_1_1_1_1_1_1_1">
    <p:spTree>
      <p:nvGrpSpPr>
        <p:cNvPr id="1" name="Shape 235"/>
        <p:cNvGrpSpPr/>
        <p:nvPr/>
      </p:nvGrpSpPr>
      <p:grpSpPr>
        <a:xfrm>
          <a:off x="0" y="0"/>
          <a:ext cx="0" cy="0"/>
          <a:chOff x="0" y="0"/>
          <a:chExt cx="0" cy="0"/>
        </a:xfrm>
      </p:grpSpPr>
      <p:pic>
        <p:nvPicPr>
          <p:cNvPr id="236" name="Google Shape;236;p25" descr="Photo of high school student and family"/>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237" name="Google Shape;237;p25"/>
          <p:cNvSpPr txBox="1">
            <a:spLocks noGrp="1"/>
          </p:cNvSpPr>
          <p:nvPr>
            <p:ph type="title"/>
          </p:nvPr>
        </p:nvSpPr>
        <p:spPr>
          <a:xfrm>
            <a:off x="0" y="3361600"/>
            <a:ext cx="9144000" cy="666600"/>
          </a:xfrm>
          <a:prstGeom prst="rect">
            <a:avLst/>
          </a:prstGeom>
          <a:solidFill>
            <a:srgbClr val="488BC9"/>
          </a:solidFill>
        </p:spPr>
        <p:txBody>
          <a:bodyPr spcFirstLastPara="1" wrap="square" lIns="91425" tIns="91425" rIns="91425" bIns="91425" anchor="t" anchorCtr="0">
            <a:normAutofit/>
          </a:bodyPr>
          <a:lstStyle>
            <a:lvl1pPr lvl="0" algn="ctr" rtl="0">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238" name="Google Shape;238;p25"/>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239" name="Google Shape;239;p25" descr="CDE logo"/>
          <p:cNvPicPr preferRelativeResize="0"/>
          <p:nvPr/>
        </p:nvPicPr>
        <p:blipFill>
          <a:blip r:embed="rId3">
            <a:alphaModFix/>
          </a:blip>
          <a:stretch>
            <a:fillRect/>
          </a:stretch>
        </p:blipFill>
        <p:spPr>
          <a:xfrm>
            <a:off x="8002150" y="4518325"/>
            <a:ext cx="924425" cy="403399"/>
          </a:xfrm>
          <a:prstGeom prst="rect">
            <a:avLst/>
          </a:prstGeom>
          <a:noFill/>
          <a:ln>
            <a:noFill/>
          </a:ln>
        </p:spPr>
      </p:pic>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Divider - Blue - 05">
  <p:cSld name="TITLE_AND_BODY_1_1_1_1_1_1_1_1_1_1_1_1_2">
    <p:spTree>
      <p:nvGrpSpPr>
        <p:cNvPr id="1" name="Shape 240"/>
        <p:cNvGrpSpPr/>
        <p:nvPr/>
      </p:nvGrpSpPr>
      <p:grpSpPr>
        <a:xfrm>
          <a:off x="0" y="0"/>
          <a:ext cx="0" cy="0"/>
          <a:chOff x="0" y="0"/>
          <a:chExt cx="0" cy="0"/>
        </a:xfrm>
      </p:grpSpPr>
      <p:pic>
        <p:nvPicPr>
          <p:cNvPr id="241" name="Google Shape;241;p26" descr="Photo of high school students"/>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242" name="Google Shape;242;p26"/>
          <p:cNvSpPr txBox="1">
            <a:spLocks noGrp="1"/>
          </p:cNvSpPr>
          <p:nvPr>
            <p:ph type="title"/>
          </p:nvPr>
        </p:nvSpPr>
        <p:spPr>
          <a:xfrm>
            <a:off x="0" y="3361600"/>
            <a:ext cx="9144000" cy="666600"/>
          </a:xfrm>
          <a:prstGeom prst="rect">
            <a:avLst/>
          </a:prstGeom>
          <a:solidFill>
            <a:srgbClr val="488BC9"/>
          </a:solidFill>
        </p:spPr>
        <p:txBody>
          <a:bodyPr spcFirstLastPara="1" wrap="square" lIns="91425" tIns="91425" rIns="91425" bIns="91425" anchor="t" anchorCtr="0">
            <a:normAutofit/>
          </a:bodyPr>
          <a:lstStyle>
            <a:lvl1pPr lvl="0" algn="ctr" rtl="0">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243" name="Google Shape;243;p26"/>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244" name="Google Shape;244;p26" descr="CDE logo"/>
          <p:cNvPicPr preferRelativeResize="0"/>
          <p:nvPr/>
        </p:nvPicPr>
        <p:blipFill>
          <a:blip r:embed="rId3">
            <a:alphaModFix/>
          </a:blip>
          <a:stretch>
            <a:fillRect/>
          </a:stretch>
        </p:blipFill>
        <p:spPr>
          <a:xfrm>
            <a:off x="8002150" y="4518325"/>
            <a:ext cx="924425" cy="403399"/>
          </a:xfrm>
          <a:prstGeom prst="rect">
            <a:avLst/>
          </a:prstGeom>
          <a:noFill/>
          <a:ln>
            <a:noFill/>
          </a:ln>
        </p:spPr>
      </p:pic>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Divider - Blue - 06">
  <p:cSld name="TITLE_AND_BODY_1_1_1_1_1_1_1_1_1_1_1_1_1_2">
    <p:spTree>
      <p:nvGrpSpPr>
        <p:cNvPr id="1" name="Shape 245"/>
        <p:cNvGrpSpPr/>
        <p:nvPr/>
      </p:nvGrpSpPr>
      <p:grpSpPr>
        <a:xfrm>
          <a:off x="0" y="0"/>
          <a:ext cx="0" cy="0"/>
          <a:chOff x="0" y="0"/>
          <a:chExt cx="0" cy="0"/>
        </a:xfrm>
      </p:grpSpPr>
      <p:pic>
        <p:nvPicPr>
          <p:cNvPr id="246" name="Google Shape;246;p27" descr="Photo of middle school students"/>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247" name="Google Shape;247;p27"/>
          <p:cNvSpPr txBox="1">
            <a:spLocks noGrp="1"/>
          </p:cNvSpPr>
          <p:nvPr>
            <p:ph type="title"/>
          </p:nvPr>
        </p:nvSpPr>
        <p:spPr>
          <a:xfrm>
            <a:off x="0" y="3361600"/>
            <a:ext cx="9144000" cy="666600"/>
          </a:xfrm>
          <a:prstGeom prst="rect">
            <a:avLst/>
          </a:prstGeom>
          <a:solidFill>
            <a:srgbClr val="488BC9"/>
          </a:solidFill>
        </p:spPr>
        <p:txBody>
          <a:bodyPr spcFirstLastPara="1" wrap="square" lIns="91425" tIns="91425" rIns="91425" bIns="91425" anchor="t" anchorCtr="0">
            <a:normAutofit/>
          </a:bodyPr>
          <a:lstStyle>
            <a:lvl1pPr lvl="0" algn="ctr" rtl="0">
              <a:spcBef>
                <a:spcPts val="0"/>
              </a:spcBef>
              <a:spcAft>
                <a:spcPts val="0"/>
              </a:spcAft>
              <a:buClr>
                <a:schemeClr val="lt1"/>
              </a:buClr>
              <a:buSzPts val="2800"/>
              <a:buFont typeface="Rockwell"/>
              <a:buNone/>
              <a:defRPr>
                <a:solidFill>
                  <a:schemeClr val="lt1"/>
                </a:solidFill>
                <a:latin typeface="Rockwell"/>
                <a:ea typeface="Rockwell"/>
                <a:cs typeface="Rockwell"/>
                <a:sym typeface="Rockwell"/>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248" name="Google Shape;248;p27"/>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chemeClr val="dk1"/>
                </a:solidFill>
              </a:rPr>
              <a:t>‹#›</a:t>
            </a:fld>
            <a:endParaRPr sz="1300">
              <a:solidFill>
                <a:schemeClr val="dk1"/>
              </a:solidFill>
            </a:endParaRPr>
          </a:p>
        </p:txBody>
      </p:sp>
      <p:pic>
        <p:nvPicPr>
          <p:cNvPr id="249" name="Google Shape;249;p27" descr="CDE logo"/>
          <p:cNvPicPr preferRelativeResize="0"/>
          <p:nvPr/>
        </p:nvPicPr>
        <p:blipFill>
          <a:blip r:embed="rId3">
            <a:alphaModFix/>
          </a:blip>
          <a:stretch>
            <a:fillRect/>
          </a:stretch>
        </p:blipFill>
        <p:spPr>
          <a:xfrm>
            <a:off x="8002150" y="4518325"/>
            <a:ext cx="924425" cy="403399"/>
          </a:xfrm>
          <a:prstGeom prst="rect">
            <a:avLst/>
          </a:prstGeom>
          <a:noFill/>
          <a:ln>
            <a:noFill/>
          </a:ln>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Divider - Blue - 07">
  <p:cSld name="TITLE_AND_BODY_1_1_1_1_1_1_1_1_1_1_1_1_1_1_2">
    <p:spTree>
      <p:nvGrpSpPr>
        <p:cNvPr id="1" name="Shape 250"/>
        <p:cNvGrpSpPr/>
        <p:nvPr/>
      </p:nvGrpSpPr>
      <p:grpSpPr>
        <a:xfrm>
          <a:off x="0" y="0"/>
          <a:ext cx="0" cy="0"/>
          <a:chOff x="0" y="0"/>
          <a:chExt cx="0" cy="0"/>
        </a:xfrm>
      </p:grpSpPr>
      <p:pic>
        <p:nvPicPr>
          <p:cNvPr id="251" name="Google Shape;251;p28" descr="Photo of middle school student"/>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252" name="Google Shape;252;p28"/>
          <p:cNvSpPr txBox="1">
            <a:spLocks noGrp="1"/>
          </p:cNvSpPr>
          <p:nvPr>
            <p:ph type="title"/>
          </p:nvPr>
        </p:nvSpPr>
        <p:spPr>
          <a:xfrm>
            <a:off x="0" y="3361600"/>
            <a:ext cx="9144000" cy="666600"/>
          </a:xfrm>
          <a:prstGeom prst="rect">
            <a:avLst/>
          </a:prstGeom>
          <a:solidFill>
            <a:srgbClr val="488BC9"/>
          </a:solidFill>
        </p:spPr>
        <p:txBody>
          <a:bodyPr spcFirstLastPara="1" wrap="square" lIns="91425" tIns="91425" rIns="91425" bIns="91425" anchor="t" anchorCtr="0">
            <a:normAutofit/>
          </a:bodyPr>
          <a:lstStyle>
            <a:lvl1pPr lvl="0" algn="ctr" rtl="0">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253" name="Google Shape;253;p28"/>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254" name="Google Shape;254;p28" descr="CDE logo"/>
          <p:cNvPicPr preferRelativeResize="0"/>
          <p:nvPr/>
        </p:nvPicPr>
        <p:blipFill>
          <a:blip r:embed="rId3">
            <a:alphaModFix/>
          </a:blip>
          <a:stretch>
            <a:fillRect/>
          </a:stretch>
        </p:blipFill>
        <p:spPr>
          <a:xfrm>
            <a:off x="8002150" y="4518325"/>
            <a:ext cx="924425" cy="403399"/>
          </a:xfrm>
          <a:prstGeom prst="rect">
            <a:avLst/>
          </a:prstGeom>
          <a:noFill/>
          <a:ln>
            <a:noFill/>
          </a:ln>
        </p:spPr>
      </p:pic>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Divider - Blue - 08">
  <p:cSld name="TITLE_AND_BODY_1_1_1_1_1_1_1_1_1_1_1_1_1_1_1_1">
    <p:spTree>
      <p:nvGrpSpPr>
        <p:cNvPr id="1" name="Shape 255"/>
        <p:cNvGrpSpPr/>
        <p:nvPr/>
      </p:nvGrpSpPr>
      <p:grpSpPr>
        <a:xfrm>
          <a:off x="0" y="0"/>
          <a:ext cx="0" cy="0"/>
          <a:chOff x="0" y="0"/>
          <a:chExt cx="0" cy="0"/>
        </a:xfrm>
      </p:grpSpPr>
      <p:pic>
        <p:nvPicPr>
          <p:cNvPr id="256" name="Google Shape;256;p29" descr="Photo of middle school student"/>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257" name="Google Shape;257;p29"/>
          <p:cNvSpPr txBox="1">
            <a:spLocks noGrp="1"/>
          </p:cNvSpPr>
          <p:nvPr>
            <p:ph type="title"/>
          </p:nvPr>
        </p:nvSpPr>
        <p:spPr>
          <a:xfrm>
            <a:off x="0" y="3361600"/>
            <a:ext cx="9144000" cy="666600"/>
          </a:xfrm>
          <a:prstGeom prst="rect">
            <a:avLst/>
          </a:prstGeom>
          <a:solidFill>
            <a:srgbClr val="488BC9"/>
          </a:solidFill>
        </p:spPr>
        <p:txBody>
          <a:bodyPr spcFirstLastPara="1" wrap="square" lIns="91425" tIns="91425" rIns="91425" bIns="91425" anchor="t" anchorCtr="0">
            <a:normAutofit/>
          </a:bodyPr>
          <a:lstStyle>
            <a:lvl1pPr lvl="0" algn="ctr" rtl="0">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258" name="Google Shape;258;p29"/>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chemeClr val="dk1"/>
                </a:solidFill>
              </a:rPr>
              <a:t> </a:t>
            </a:r>
            <a:fld id="{00000000-1234-1234-1234-123412341234}" type="slidenum">
              <a:rPr lang="en" sz="1300">
                <a:solidFill>
                  <a:schemeClr val="dk1"/>
                </a:solidFill>
              </a:rPr>
              <a:t>‹#›</a:t>
            </a:fld>
            <a:endParaRPr sz="1300">
              <a:solidFill>
                <a:schemeClr val="dk1"/>
              </a:solidFill>
            </a:endParaRPr>
          </a:p>
        </p:txBody>
      </p:sp>
      <p:pic>
        <p:nvPicPr>
          <p:cNvPr id="259" name="Google Shape;259;p29" descr="CDE logo"/>
          <p:cNvPicPr preferRelativeResize="0"/>
          <p:nvPr/>
        </p:nvPicPr>
        <p:blipFill>
          <a:blip r:embed="rId3">
            <a:alphaModFix/>
          </a:blip>
          <a:stretch>
            <a:fillRect/>
          </a:stretch>
        </p:blipFill>
        <p:spPr>
          <a:xfrm>
            <a:off x="8002150" y="4518325"/>
            <a:ext cx="924425" cy="403399"/>
          </a:xfrm>
          <a:prstGeom prst="rect">
            <a:avLst/>
          </a:prstGeom>
          <a:noFill/>
          <a:ln>
            <a:noFill/>
          </a:ln>
        </p:spPr>
      </p:pic>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Images can be copy/pasted to other slides - 01">
  <p:cSld name="TITLE_AND_BODY_1_1_1_1_1_1_1_1_1_1_1_1_1_1_1_1_1">
    <p:spTree>
      <p:nvGrpSpPr>
        <p:cNvPr id="1" name="Shape 260"/>
        <p:cNvGrpSpPr/>
        <p:nvPr/>
      </p:nvGrpSpPr>
      <p:grpSpPr>
        <a:xfrm>
          <a:off x="0" y="0"/>
          <a:ext cx="0" cy="0"/>
          <a:chOff x="0" y="0"/>
          <a:chExt cx="0" cy="0"/>
        </a:xfrm>
      </p:grpSpPr>
      <p:pic>
        <p:nvPicPr>
          <p:cNvPr id="261" name="Google Shape;261;p30" descr="Photo of elementary student"/>
          <p:cNvPicPr preferRelativeResize="0"/>
          <p:nvPr/>
        </p:nvPicPr>
        <p:blipFill>
          <a:blip r:embed="rId2">
            <a:alphaModFix/>
          </a:blip>
          <a:stretch>
            <a:fillRect/>
          </a:stretch>
        </p:blipFill>
        <p:spPr>
          <a:xfrm>
            <a:off x="152400" y="152400"/>
            <a:ext cx="1828800" cy="1828800"/>
          </a:xfrm>
          <a:prstGeom prst="rect">
            <a:avLst/>
          </a:prstGeom>
          <a:noFill/>
          <a:ln>
            <a:noFill/>
          </a:ln>
        </p:spPr>
      </p:pic>
      <p:pic>
        <p:nvPicPr>
          <p:cNvPr id="262" name="Google Shape;262;p30" descr="Photo of elementary student"/>
          <p:cNvPicPr preferRelativeResize="0"/>
          <p:nvPr/>
        </p:nvPicPr>
        <p:blipFill rotWithShape="1">
          <a:blip r:embed="rId3">
            <a:alphaModFix/>
          </a:blip>
          <a:srcRect/>
          <a:stretch/>
        </p:blipFill>
        <p:spPr>
          <a:xfrm>
            <a:off x="2441933" y="152400"/>
            <a:ext cx="1828800" cy="1828800"/>
          </a:xfrm>
          <a:prstGeom prst="rect">
            <a:avLst/>
          </a:prstGeom>
          <a:noFill/>
          <a:ln>
            <a:noFill/>
          </a:ln>
        </p:spPr>
      </p:pic>
      <p:pic>
        <p:nvPicPr>
          <p:cNvPr id="263" name="Google Shape;263;p30" descr="Photo of elementary students and teacher"/>
          <p:cNvPicPr preferRelativeResize="0"/>
          <p:nvPr/>
        </p:nvPicPr>
        <p:blipFill rotWithShape="1">
          <a:blip r:embed="rId4">
            <a:alphaModFix/>
          </a:blip>
          <a:srcRect/>
          <a:stretch/>
        </p:blipFill>
        <p:spPr>
          <a:xfrm>
            <a:off x="4731467" y="152400"/>
            <a:ext cx="1828800" cy="1828800"/>
          </a:xfrm>
          <a:prstGeom prst="rect">
            <a:avLst/>
          </a:prstGeom>
          <a:noFill/>
          <a:ln>
            <a:noFill/>
          </a:ln>
        </p:spPr>
      </p:pic>
      <p:pic>
        <p:nvPicPr>
          <p:cNvPr id="264" name="Google Shape;264;p30" descr="Photo of elementary student"/>
          <p:cNvPicPr preferRelativeResize="0"/>
          <p:nvPr/>
        </p:nvPicPr>
        <p:blipFill rotWithShape="1">
          <a:blip r:embed="rId5">
            <a:alphaModFix/>
          </a:blip>
          <a:srcRect/>
          <a:stretch/>
        </p:blipFill>
        <p:spPr>
          <a:xfrm>
            <a:off x="7021000" y="152400"/>
            <a:ext cx="1828800" cy="1828800"/>
          </a:xfrm>
          <a:prstGeom prst="rect">
            <a:avLst/>
          </a:prstGeom>
          <a:noFill/>
          <a:ln>
            <a:noFill/>
          </a:ln>
        </p:spPr>
      </p:pic>
      <p:pic>
        <p:nvPicPr>
          <p:cNvPr id="265" name="Google Shape;265;p30" descr="Photo of elementary student"/>
          <p:cNvPicPr preferRelativeResize="0"/>
          <p:nvPr/>
        </p:nvPicPr>
        <p:blipFill rotWithShape="1">
          <a:blip r:embed="rId6">
            <a:alphaModFix/>
          </a:blip>
          <a:srcRect/>
          <a:stretch/>
        </p:blipFill>
        <p:spPr>
          <a:xfrm>
            <a:off x="152400" y="2205550"/>
            <a:ext cx="1828800" cy="1828800"/>
          </a:xfrm>
          <a:prstGeom prst="rect">
            <a:avLst/>
          </a:prstGeom>
          <a:noFill/>
          <a:ln>
            <a:noFill/>
          </a:ln>
        </p:spPr>
      </p:pic>
      <p:pic>
        <p:nvPicPr>
          <p:cNvPr id="266" name="Google Shape;266;p30" descr="Photo of elementary student"/>
          <p:cNvPicPr preferRelativeResize="0"/>
          <p:nvPr/>
        </p:nvPicPr>
        <p:blipFill rotWithShape="1">
          <a:blip r:embed="rId7">
            <a:alphaModFix/>
          </a:blip>
          <a:srcRect/>
          <a:stretch/>
        </p:blipFill>
        <p:spPr>
          <a:xfrm>
            <a:off x="2441933" y="2205550"/>
            <a:ext cx="1828800" cy="1828800"/>
          </a:xfrm>
          <a:prstGeom prst="rect">
            <a:avLst/>
          </a:prstGeom>
          <a:noFill/>
          <a:ln>
            <a:noFill/>
          </a:ln>
        </p:spPr>
      </p:pic>
      <p:pic>
        <p:nvPicPr>
          <p:cNvPr id="267" name="Google Shape;267;p30" descr="Photo of elementary student"/>
          <p:cNvPicPr preferRelativeResize="0"/>
          <p:nvPr/>
        </p:nvPicPr>
        <p:blipFill rotWithShape="1">
          <a:blip r:embed="rId8">
            <a:alphaModFix/>
          </a:blip>
          <a:srcRect/>
          <a:stretch/>
        </p:blipFill>
        <p:spPr>
          <a:xfrm>
            <a:off x="4731467" y="2205550"/>
            <a:ext cx="1828800" cy="1828800"/>
          </a:xfrm>
          <a:prstGeom prst="rect">
            <a:avLst/>
          </a:prstGeom>
          <a:noFill/>
          <a:ln>
            <a:noFill/>
          </a:ln>
        </p:spPr>
      </p:pic>
      <p:pic>
        <p:nvPicPr>
          <p:cNvPr id="268" name="Google Shape;268;p30" descr="Photo of elementary students"/>
          <p:cNvPicPr preferRelativeResize="0"/>
          <p:nvPr/>
        </p:nvPicPr>
        <p:blipFill rotWithShape="1">
          <a:blip r:embed="rId9">
            <a:alphaModFix/>
          </a:blip>
          <a:srcRect/>
          <a:stretch/>
        </p:blipFill>
        <p:spPr>
          <a:xfrm>
            <a:off x="7021000" y="2205550"/>
            <a:ext cx="1828800" cy="1828800"/>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lide without image - Orange">
  <p:cSld name="SECTION_HEADER_1">
    <p:spTree>
      <p:nvGrpSpPr>
        <p:cNvPr id="1" name="Shape 30"/>
        <p:cNvGrpSpPr/>
        <p:nvPr/>
      </p:nvGrpSpPr>
      <p:grpSpPr>
        <a:xfrm>
          <a:off x="0" y="0"/>
          <a:ext cx="0" cy="0"/>
          <a:chOff x="0" y="0"/>
          <a:chExt cx="0" cy="0"/>
        </a:xfrm>
      </p:grpSpPr>
      <p:sp>
        <p:nvSpPr>
          <p:cNvPr id="31" name="Google Shape;31;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pic>
        <p:nvPicPr>
          <p:cNvPr id="32" name="Google Shape;32;p4"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33" name="Google Shape;33;p4"/>
          <p:cNvSpPr txBox="1"/>
          <p:nvPr/>
        </p:nvSpPr>
        <p:spPr>
          <a:xfrm>
            <a:off x="123875" y="4164100"/>
            <a:ext cx="4863600" cy="1566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endParaRPr sz="800">
              <a:solidFill>
                <a:srgbClr val="999999"/>
              </a:solidFill>
              <a:latin typeface="Roboto"/>
              <a:ea typeface="Roboto"/>
              <a:cs typeface="Roboto"/>
              <a:sym typeface="Roboto"/>
            </a:endParaRPr>
          </a:p>
        </p:txBody>
      </p:sp>
      <p:cxnSp>
        <p:nvCxnSpPr>
          <p:cNvPr id="34" name="Google Shape;34;p4" descr="&quot;&quot;"/>
          <p:cNvCxnSpPr/>
          <p:nvPr/>
        </p:nvCxnSpPr>
        <p:spPr>
          <a:xfrm>
            <a:off x="0" y="918350"/>
            <a:ext cx="7479600" cy="0"/>
          </a:xfrm>
          <a:prstGeom prst="straightConnector1">
            <a:avLst/>
          </a:prstGeom>
          <a:noFill/>
          <a:ln w="19050" cap="flat" cmpd="sng">
            <a:solidFill>
              <a:srgbClr val="EF7521"/>
            </a:solidFill>
            <a:prstDash val="solid"/>
            <a:round/>
            <a:headEnd type="none" w="med" len="med"/>
            <a:tailEnd type="none" w="med" len="med"/>
          </a:ln>
        </p:spPr>
      </p:cxnSp>
      <p:sp>
        <p:nvSpPr>
          <p:cNvPr id="35" name="Google Shape;35;p4"/>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lvl1pPr lvl="0" rtl="0">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36" name="Google Shape;36;p4"/>
          <p:cNvSpPr txBox="1">
            <a:spLocks noGrp="1"/>
          </p:cNvSpPr>
          <p:nvPr>
            <p:ph type="body" idx="1"/>
          </p:nvPr>
        </p:nvSpPr>
        <p:spPr>
          <a:xfrm>
            <a:off x="311700" y="1152475"/>
            <a:ext cx="5277900" cy="3034800"/>
          </a:xfrm>
          <a:prstGeom prst="rect">
            <a:avLst/>
          </a:prstGeom>
        </p:spPr>
        <p:txBody>
          <a:bodyPr spcFirstLastPara="1" wrap="square" lIns="91425" tIns="91425" rIns="91425" bIns="91425" anchor="t" anchorCtr="0">
            <a:normAutofit/>
          </a:bodyPr>
          <a:lstStyle>
            <a:lvl1pPr marL="457200" lvl="0" indent="-330200" rtl="0">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rtl="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rtl="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rtl="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rtl="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rtl="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rtl="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rtl="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rtl="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37" name="Google Shape;37;p4"/>
          <p:cNvSpPr txBox="1">
            <a:spLocks noGrp="1"/>
          </p:cNvSpPr>
          <p:nvPr>
            <p:ph type="title" idx="2"/>
          </p:nvPr>
        </p:nvSpPr>
        <p:spPr>
          <a:xfrm>
            <a:off x="123875" y="4347400"/>
            <a:ext cx="7267200" cy="156600"/>
          </a:xfrm>
          <a:prstGeom prst="rect">
            <a:avLst/>
          </a:prstGeom>
        </p:spPr>
        <p:txBody>
          <a:bodyPr spcFirstLastPara="1" wrap="square" lIns="0" tIns="0" rIns="0" bIns="0" anchor="b" anchorCtr="0">
            <a:noAutofit/>
          </a:bodyPr>
          <a:lstStyle>
            <a:lvl1pPr lvl="0"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38" name="Google Shape;38;p4"/>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39" name="Google Shape;39;p4" descr="CDE logo"/>
          <p:cNvPicPr preferRelativeResize="0"/>
          <p:nvPr/>
        </p:nvPicPr>
        <p:blipFill>
          <a:blip r:embed="rId3">
            <a:alphaModFix/>
          </a:blip>
          <a:stretch>
            <a:fillRect/>
          </a:stretch>
        </p:blipFill>
        <p:spPr>
          <a:xfrm>
            <a:off x="8002150" y="4518325"/>
            <a:ext cx="924425" cy="403399"/>
          </a:xfrm>
          <a:prstGeom prst="rect">
            <a:avLst/>
          </a:prstGeom>
          <a:noFill/>
          <a:ln>
            <a:noFill/>
          </a:ln>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Images can be copy/pasted to other slides - 02">
  <p:cSld name="TITLE_AND_BODY_1_1_1_1_1_1_1_1_1_1_1_1_1_1_1_1_1_1">
    <p:spTree>
      <p:nvGrpSpPr>
        <p:cNvPr id="1" name="Shape 269"/>
        <p:cNvGrpSpPr/>
        <p:nvPr/>
      </p:nvGrpSpPr>
      <p:grpSpPr>
        <a:xfrm>
          <a:off x="0" y="0"/>
          <a:ext cx="0" cy="0"/>
          <a:chOff x="0" y="0"/>
          <a:chExt cx="0" cy="0"/>
        </a:xfrm>
      </p:grpSpPr>
      <p:pic>
        <p:nvPicPr>
          <p:cNvPr id="270" name="Google Shape;270;p31" descr="Photo of elementary students"/>
          <p:cNvPicPr preferRelativeResize="0"/>
          <p:nvPr/>
        </p:nvPicPr>
        <p:blipFill rotWithShape="1">
          <a:blip r:embed="rId2">
            <a:alphaModFix/>
          </a:blip>
          <a:srcRect/>
          <a:stretch/>
        </p:blipFill>
        <p:spPr>
          <a:xfrm>
            <a:off x="152400" y="152400"/>
            <a:ext cx="1828800" cy="1828800"/>
          </a:xfrm>
          <a:prstGeom prst="rect">
            <a:avLst/>
          </a:prstGeom>
          <a:noFill/>
          <a:ln>
            <a:noFill/>
          </a:ln>
        </p:spPr>
      </p:pic>
      <p:pic>
        <p:nvPicPr>
          <p:cNvPr id="271" name="Google Shape;271;p31" descr="Photo of elementary students"/>
          <p:cNvPicPr preferRelativeResize="0"/>
          <p:nvPr/>
        </p:nvPicPr>
        <p:blipFill rotWithShape="1">
          <a:blip r:embed="rId3">
            <a:alphaModFix/>
          </a:blip>
          <a:srcRect/>
          <a:stretch/>
        </p:blipFill>
        <p:spPr>
          <a:xfrm>
            <a:off x="2441933" y="152400"/>
            <a:ext cx="1828800" cy="1828800"/>
          </a:xfrm>
          <a:prstGeom prst="rect">
            <a:avLst/>
          </a:prstGeom>
          <a:noFill/>
          <a:ln>
            <a:noFill/>
          </a:ln>
        </p:spPr>
      </p:pic>
      <p:pic>
        <p:nvPicPr>
          <p:cNvPr id="272" name="Google Shape;272;p31" descr="Photo of high school student"/>
          <p:cNvPicPr preferRelativeResize="0"/>
          <p:nvPr/>
        </p:nvPicPr>
        <p:blipFill rotWithShape="1">
          <a:blip r:embed="rId4">
            <a:alphaModFix/>
          </a:blip>
          <a:srcRect/>
          <a:stretch/>
        </p:blipFill>
        <p:spPr>
          <a:xfrm>
            <a:off x="4731467" y="152400"/>
            <a:ext cx="1828800" cy="1828800"/>
          </a:xfrm>
          <a:prstGeom prst="rect">
            <a:avLst/>
          </a:prstGeom>
          <a:noFill/>
          <a:ln>
            <a:noFill/>
          </a:ln>
        </p:spPr>
      </p:pic>
      <p:pic>
        <p:nvPicPr>
          <p:cNvPr id="273" name="Google Shape;273;p31" descr="Photo of high school students"/>
          <p:cNvPicPr preferRelativeResize="0"/>
          <p:nvPr/>
        </p:nvPicPr>
        <p:blipFill rotWithShape="1">
          <a:blip r:embed="rId5">
            <a:alphaModFix/>
          </a:blip>
          <a:srcRect/>
          <a:stretch/>
        </p:blipFill>
        <p:spPr>
          <a:xfrm>
            <a:off x="7021000" y="152400"/>
            <a:ext cx="1828800" cy="1828800"/>
          </a:xfrm>
          <a:prstGeom prst="rect">
            <a:avLst/>
          </a:prstGeom>
          <a:noFill/>
          <a:ln>
            <a:noFill/>
          </a:ln>
        </p:spPr>
      </p:pic>
      <p:pic>
        <p:nvPicPr>
          <p:cNvPr id="274" name="Google Shape;274;p31" descr="Photo of high school students"/>
          <p:cNvPicPr preferRelativeResize="0"/>
          <p:nvPr/>
        </p:nvPicPr>
        <p:blipFill rotWithShape="1">
          <a:blip r:embed="rId6">
            <a:alphaModFix/>
          </a:blip>
          <a:srcRect/>
          <a:stretch/>
        </p:blipFill>
        <p:spPr>
          <a:xfrm>
            <a:off x="152400" y="2205550"/>
            <a:ext cx="1828800" cy="1828800"/>
          </a:xfrm>
          <a:prstGeom prst="rect">
            <a:avLst/>
          </a:prstGeom>
          <a:noFill/>
          <a:ln>
            <a:noFill/>
          </a:ln>
        </p:spPr>
      </p:pic>
      <p:pic>
        <p:nvPicPr>
          <p:cNvPr id="275" name="Google Shape;275;p31" descr="Photo of high school student"/>
          <p:cNvPicPr preferRelativeResize="0"/>
          <p:nvPr/>
        </p:nvPicPr>
        <p:blipFill rotWithShape="1">
          <a:blip r:embed="rId7">
            <a:alphaModFix/>
          </a:blip>
          <a:srcRect/>
          <a:stretch/>
        </p:blipFill>
        <p:spPr>
          <a:xfrm>
            <a:off x="2441933" y="2205550"/>
            <a:ext cx="1828800" cy="1828800"/>
          </a:xfrm>
          <a:prstGeom prst="rect">
            <a:avLst/>
          </a:prstGeom>
          <a:noFill/>
          <a:ln>
            <a:noFill/>
          </a:ln>
        </p:spPr>
      </p:pic>
      <p:pic>
        <p:nvPicPr>
          <p:cNvPr id="276" name="Google Shape;276;p31" descr="Photo of high school students"/>
          <p:cNvPicPr preferRelativeResize="0"/>
          <p:nvPr/>
        </p:nvPicPr>
        <p:blipFill rotWithShape="1">
          <a:blip r:embed="rId8">
            <a:alphaModFix/>
          </a:blip>
          <a:srcRect/>
          <a:stretch/>
        </p:blipFill>
        <p:spPr>
          <a:xfrm>
            <a:off x="4731467" y="2205550"/>
            <a:ext cx="1828800" cy="1828800"/>
          </a:xfrm>
          <a:prstGeom prst="rect">
            <a:avLst/>
          </a:prstGeom>
          <a:noFill/>
          <a:ln>
            <a:noFill/>
          </a:ln>
        </p:spPr>
      </p:pic>
      <p:pic>
        <p:nvPicPr>
          <p:cNvPr id="277" name="Google Shape;277;p31" descr="Photo of high school student"/>
          <p:cNvPicPr preferRelativeResize="0"/>
          <p:nvPr/>
        </p:nvPicPr>
        <p:blipFill rotWithShape="1">
          <a:blip r:embed="rId9">
            <a:alphaModFix/>
          </a:blip>
          <a:srcRect/>
          <a:stretch/>
        </p:blipFill>
        <p:spPr>
          <a:xfrm>
            <a:off x="7021000" y="2205550"/>
            <a:ext cx="1828800" cy="1828800"/>
          </a:xfrm>
          <a:prstGeom prst="rect">
            <a:avLst/>
          </a:prstGeom>
          <a:noFill/>
          <a:ln>
            <a:noFill/>
          </a:ln>
        </p:spPr>
      </p:pic>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Images can be copy/pasted to other slides - 03">
  <p:cSld name="TITLE_AND_BODY_1_1_1_1_1_1_1_1_1_1_1_1_1_1_1_1_1_1_1">
    <p:spTree>
      <p:nvGrpSpPr>
        <p:cNvPr id="1" name="Shape 278"/>
        <p:cNvGrpSpPr/>
        <p:nvPr/>
      </p:nvGrpSpPr>
      <p:grpSpPr>
        <a:xfrm>
          <a:off x="0" y="0"/>
          <a:ext cx="0" cy="0"/>
          <a:chOff x="0" y="0"/>
          <a:chExt cx="0" cy="0"/>
        </a:xfrm>
      </p:grpSpPr>
      <p:pic>
        <p:nvPicPr>
          <p:cNvPr id="279" name="Google Shape;279;p32" descr="Photo of high school students"/>
          <p:cNvPicPr preferRelativeResize="0"/>
          <p:nvPr/>
        </p:nvPicPr>
        <p:blipFill rotWithShape="1">
          <a:blip r:embed="rId2">
            <a:alphaModFix/>
          </a:blip>
          <a:srcRect/>
          <a:stretch/>
        </p:blipFill>
        <p:spPr>
          <a:xfrm>
            <a:off x="152400" y="152400"/>
            <a:ext cx="1828800" cy="1828800"/>
          </a:xfrm>
          <a:prstGeom prst="rect">
            <a:avLst/>
          </a:prstGeom>
          <a:noFill/>
          <a:ln>
            <a:noFill/>
          </a:ln>
        </p:spPr>
      </p:pic>
      <p:pic>
        <p:nvPicPr>
          <p:cNvPr id="280" name="Google Shape;280;p32" descr="Photo of high school student"/>
          <p:cNvPicPr preferRelativeResize="0"/>
          <p:nvPr/>
        </p:nvPicPr>
        <p:blipFill rotWithShape="1">
          <a:blip r:embed="rId3">
            <a:alphaModFix/>
          </a:blip>
          <a:srcRect/>
          <a:stretch/>
        </p:blipFill>
        <p:spPr>
          <a:xfrm>
            <a:off x="2441933" y="152400"/>
            <a:ext cx="1828800" cy="1828800"/>
          </a:xfrm>
          <a:prstGeom prst="rect">
            <a:avLst/>
          </a:prstGeom>
          <a:noFill/>
          <a:ln>
            <a:noFill/>
          </a:ln>
        </p:spPr>
      </p:pic>
      <p:pic>
        <p:nvPicPr>
          <p:cNvPr id="281" name="Google Shape;281;p32" descr="Photo of high school students"/>
          <p:cNvPicPr preferRelativeResize="0"/>
          <p:nvPr/>
        </p:nvPicPr>
        <p:blipFill rotWithShape="1">
          <a:blip r:embed="rId4">
            <a:alphaModFix/>
          </a:blip>
          <a:srcRect/>
          <a:stretch/>
        </p:blipFill>
        <p:spPr>
          <a:xfrm>
            <a:off x="4731467" y="152400"/>
            <a:ext cx="1828800" cy="1828800"/>
          </a:xfrm>
          <a:prstGeom prst="rect">
            <a:avLst/>
          </a:prstGeom>
          <a:noFill/>
          <a:ln>
            <a:noFill/>
          </a:ln>
        </p:spPr>
      </p:pic>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82"/>
        <p:cNvGrpSpPr/>
        <p:nvPr/>
      </p:nvGrpSpPr>
      <p:grpSpPr>
        <a:xfrm>
          <a:off x="0" y="0"/>
          <a:ext cx="0" cy="0"/>
          <a:chOff x="0" y="0"/>
          <a:chExt cx="0" cy="0"/>
        </a:xfrm>
      </p:grpSpPr>
      <p:sp>
        <p:nvSpPr>
          <p:cNvPr id="283" name="Google Shape;283;p3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84" name="Google Shape;284;p33"/>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85" name="Google Shape;285;p33"/>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86" name="Google Shape;286;p3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87"/>
        <p:cNvGrpSpPr/>
        <p:nvPr/>
      </p:nvGrpSpPr>
      <p:grpSpPr>
        <a:xfrm>
          <a:off x="0" y="0"/>
          <a:ext cx="0" cy="0"/>
          <a:chOff x="0" y="0"/>
          <a:chExt cx="0" cy="0"/>
        </a:xfrm>
      </p:grpSpPr>
      <p:sp>
        <p:nvSpPr>
          <p:cNvPr id="288" name="Google Shape;288;p3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89" name="Google Shape;289;p3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90"/>
        <p:cNvGrpSpPr/>
        <p:nvPr/>
      </p:nvGrpSpPr>
      <p:grpSpPr>
        <a:xfrm>
          <a:off x="0" y="0"/>
          <a:ext cx="0" cy="0"/>
          <a:chOff x="0" y="0"/>
          <a:chExt cx="0" cy="0"/>
        </a:xfrm>
      </p:grpSpPr>
      <p:sp>
        <p:nvSpPr>
          <p:cNvPr id="291" name="Google Shape;291;p35"/>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292" name="Google Shape;292;p35"/>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93" name="Google Shape;293;p3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294"/>
        <p:cNvGrpSpPr/>
        <p:nvPr/>
      </p:nvGrpSpPr>
      <p:grpSpPr>
        <a:xfrm>
          <a:off x="0" y="0"/>
          <a:ext cx="0" cy="0"/>
          <a:chOff x="0" y="0"/>
          <a:chExt cx="0" cy="0"/>
        </a:xfrm>
      </p:grpSpPr>
      <p:sp>
        <p:nvSpPr>
          <p:cNvPr id="295" name="Google Shape;295;p36"/>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296" name="Google Shape;296;p3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297"/>
        <p:cNvGrpSpPr/>
        <p:nvPr/>
      </p:nvGrpSpPr>
      <p:grpSpPr>
        <a:xfrm>
          <a:off x="0" y="0"/>
          <a:ext cx="0" cy="0"/>
          <a:chOff x="0" y="0"/>
          <a:chExt cx="0" cy="0"/>
        </a:xfrm>
      </p:grpSpPr>
      <p:sp>
        <p:nvSpPr>
          <p:cNvPr id="298" name="Google Shape;298;p37"/>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37"/>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00" name="Google Shape;300;p37"/>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01" name="Google Shape;301;p37"/>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302" name="Google Shape;302;p3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303"/>
        <p:cNvGrpSpPr/>
        <p:nvPr/>
      </p:nvGrpSpPr>
      <p:grpSpPr>
        <a:xfrm>
          <a:off x="0" y="0"/>
          <a:ext cx="0" cy="0"/>
          <a:chOff x="0" y="0"/>
          <a:chExt cx="0" cy="0"/>
        </a:xfrm>
      </p:grpSpPr>
      <p:sp>
        <p:nvSpPr>
          <p:cNvPr id="304" name="Google Shape;304;p38"/>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305" name="Google Shape;305;p3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306"/>
        <p:cNvGrpSpPr/>
        <p:nvPr/>
      </p:nvGrpSpPr>
      <p:grpSpPr>
        <a:xfrm>
          <a:off x="0" y="0"/>
          <a:ext cx="0" cy="0"/>
          <a:chOff x="0" y="0"/>
          <a:chExt cx="0" cy="0"/>
        </a:xfrm>
      </p:grpSpPr>
      <p:sp>
        <p:nvSpPr>
          <p:cNvPr id="307" name="Google Shape;307;p39"/>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308" name="Google Shape;308;p39"/>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309" name="Google Shape;309;p3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10"/>
        <p:cNvGrpSpPr/>
        <p:nvPr/>
      </p:nvGrpSpPr>
      <p:grpSpPr>
        <a:xfrm>
          <a:off x="0" y="0"/>
          <a:ext cx="0" cy="0"/>
          <a:chOff x="0" y="0"/>
          <a:chExt cx="0" cy="0"/>
        </a:xfrm>
      </p:grpSpPr>
      <p:sp>
        <p:nvSpPr>
          <p:cNvPr id="311" name="Google Shape;311;p4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lide blank - Orange">
  <p:cSld name="SECTION_HEADER_1_2">
    <p:spTree>
      <p:nvGrpSpPr>
        <p:cNvPr id="1" name="Shape 40"/>
        <p:cNvGrpSpPr/>
        <p:nvPr/>
      </p:nvGrpSpPr>
      <p:grpSpPr>
        <a:xfrm>
          <a:off x="0" y="0"/>
          <a:ext cx="0" cy="0"/>
          <a:chOff x="0" y="0"/>
          <a:chExt cx="0" cy="0"/>
        </a:xfrm>
      </p:grpSpPr>
      <p:sp>
        <p:nvSpPr>
          <p:cNvPr id="41" name="Google Shape;41;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pic>
        <p:nvPicPr>
          <p:cNvPr id="42" name="Google Shape;42;p5"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43" name="Google Shape;43;p5"/>
          <p:cNvSpPr txBox="1"/>
          <p:nvPr/>
        </p:nvSpPr>
        <p:spPr>
          <a:xfrm>
            <a:off x="123875" y="4164100"/>
            <a:ext cx="4863600" cy="1566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endParaRPr sz="800">
              <a:solidFill>
                <a:srgbClr val="999999"/>
              </a:solidFill>
              <a:latin typeface="Roboto"/>
              <a:ea typeface="Roboto"/>
              <a:cs typeface="Roboto"/>
              <a:sym typeface="Roboto"/>
            </a:endParaRPr>
          </a:p>
        </p:txBody>
      </p:sp>
      <p:sp>
        <p:nvSpPr>
          <p:cNvPr id="44" name="Google Shape;44;p5"/>
          <p:cNvSpPr txBox="1">
            <a:spLocks noGrp="1"/>
          </p:cNvSpPr>
          <p:nvPr>
            <p:ph type="title"/>
          </p:nvPr>
        </p:nvSpPr>
        <p:spPr>
          <a:xfrm>
            <a:off x="123875" y="4347400"/>
            <a:ext cx="7267200" cy="156600"/>
          </a:xfrm>
          <a:prstGeom prst="rect">
            <a:avLst/>
          </a:prstGeom>
        </p:spPr>
        <p:txBody>
          <a:bodyPr spcFirstLastPara="1" wrap="square" lIns="0" tIns="0" rIns="0" bIns="0" anchor="b" anchorCtr="0">
            <a:noAutofit/>
          </a:bodyPr>
          <a:lstStyle>
            <a:lvl1pPr lvl="0"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45" name="Google Shape;45;p5"/>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46" name="Google Shape;46;p5" descr="CDE logo"/>
          <p:cNvPicPr preferRelativeResize="0"/>
          <p:nvPr/>
        </p:nvPicPr>
        <p:blipFill>
          <a:blip r:embed="rId3">
            <a:alphaModFix/>
          </a:blip>
          <a:stretch>
            <a:fillRect/>
          </a:stretch>
        </p:blipFill>
        <p:spPr>
          <a:xfrm>
            <a:off x="8002150" y="4518325"/>
            <a:ext cx="924425" cy="403399"/>
          </a:xfrm>
          <a:prstGeom prst="rect">
            <a:avLst/>
          </a:prstGeom>
          <a:noFill/>
          <a:ln>
            <a:noFill/>
          </a:ln>
        </p:spPr>
      </p:pic>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Slide without image - Blue 1">
  <p:cSld name="TITLE_AND_BODY_1_1_1_1_1_1_1_1_1_1_3">
    <p:spTree>
      <p:nvGrpSpPr>
        <p:cNvPr id="1" name="Shape 312"/>
        <p:cNvGrpSpPr/>
        <p:nvPr/>
      </p:nvGrpSpPr>
      <p:grpSpPr>
        <a:xfrm>
          <a:off x="0" y="0"/>
          <a:ext cx="0" cy="0"/>
          <a:chOff x="0" y="0"/>
          <a:chExt cx="0" cy="0"/>
        </a:xfrm>
      </p:grpSpPr>
      <p:pic>
        <p:nvPicPr>
          <p:cNvPr id="313" name="Google Shape;313;p41"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cxnSp>
        <p:nvCxnSpPr>
          <p:cNvPr id="314" name="Google Shape;314;p41" descr="&quot;&quot;"/>
          <p:cNvCxnSpPr/>
          <p:nvPr/>
        </p:nvCxnSpPr>
        <p:spPr>
          <a:xfrm>
            <a:off x="0" y="918350"/>
            <a:ext cx="7479600" cy="0"/>
          </a:xfrm>
          <a:prstGeom prst="straightConnector1">
            <a:avLst/>
          </a:prstGeom>
          <a:noFill/>
          <a:ln w="19050" cap="flat" cmpd="sng">
            <a:solidFill>
              <a:srgbClr val="488BC9"/>
            </a:solidFill>
            <a:prstDash val="solid"/>
            <a:round/>
            <a:headEnd type="none" w="sm" len="sm"/>
            <a:tailEnd type="none" w="sm" len="sm"/>
          </a:ln>
        </p:spPr>
      </p:cxnSp>
      <p:sp>
        <p:nvSpPr>
          <p:cNvPr id="315" name="Google Shape;315;p41"/>
          <p:cNvSpPr txBox="1">
            <a:spLocks noGrp="1"/>
          </p:cNvSpPr>
          <p:nvPr>
            <p:ph type="title"/>
          </p:nvPr>
        </p:nvSpPr>
        <p:spPr>
          <a:xfrm>
            <a:off x="311700" y="105100"/>
            <a:ext cx="7167900" cy="7413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316" name="Google Shape;316;p41"/>
          <p:cNvSpPr txBox="1">
            <a:spLocks noGrp="1"/>
          </p:cNvSpPr>
          <p:nvPr>
            <p:ph type="body" idx="1"/>
          </p:nvPr>
        </p:nvSpPr>
        <p:spPr>
          <a:xfrm>
            <a:off x="311700" y="1152475"/>
            <a:ext cx="5277900" cy="3034800"/>
          </a:xfrm>
          <a:prstGeom prst="rect">
            <a:avLst/>
          </a:prstGeom>
          <a:noFill/>
          <a:ln>
            <a:noFill/>
          </a:ln>
        </p:spPr>
        <p:txBody>
          <a:bodyPr spcFirstLastPara="1" wrap="square" lIns="91425" tIns="91425" rIns="91425" bIns="91425" anchor="t" anchorCtr="0">
            <a:normAutofit/>
          </a:bodyPr>
          <a:lstStyle>
            <a:lvl1pPr marL="457200" lvl="0" indent="-330200" algn="l">
              <a:lnSpc>
                <a:spcPct val="115000"/>
              </a:lnSpc>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317" name="Google Shape;317;p41"/>
          <p:cNvSpPr txBox="1">
            <a:spLocks noGrp="1"/>
          </p:cNvSpPr>
          <p:nvPr>
            <p:ph type="title" idx="2"/>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318" name="Google Shape;318;p41"/>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319" name="Google Shape;319;p41"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320" name="Google Shape;320;p41"/>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Slide without image - Blue 2">
  <p:cSld name="TITLE_AND_BODY_1_1_1_1_1_1_1_1_1_1_4">
    <p:spTree>
      <p:nvGrpSpPr>
        <p:cNvPr id="1" name="Shape 321"/>
        <p:cNvGrpSpPr/>
        <p:nvPr/>
      </p:nvGrpSpPr>
      <p:grpSpPr>
        <a:xfrm>
          <a:off x="0" y="0"/>
          <a:ext cx="0" cy="0"/>
          <a:chOff x="0" y="0"/>
          <a:chExt cx="0" cy="0"/>
        </a:xfrm>
      </p:grpSpPr>
      <p:pic>
        <p:nvPicPr>
          <p:cNvPr id="322" name="Google Shape;322;p42"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cxnSp>
        <p:nvCxnSpPr>
          <p:cNvPr id="323" name="Google Shape;323;p42" descr="&quot;&quot;"/>
          <p:cNvCxnSpPr/>
          <p:nvPr/>
        </p:nvCxnSpPr>
        <p:spPr>
          <a:xfrm>
            <a:off x="0" y="918350"/>
            <a:ext cx="7479600" cy="0"/>
          </a:xfrm>
          <a:prstGeom prst="straightConnector1">
            <a:avLst/>
          </a:prstGeom>
          <a:noFill/>
          <a:ln w="19050" cap="flat" cmpd="sng">
            <a:solidFill>
              <a:srgbClr val="488BC9"/>
            </a:solidFill>
            <a:prstDash val="solid"/>
            <a:round/>
            <a:headEnd type="none" w="sm" len="sm"/>
            <a:tailEnd type="none" w="sm" len="sm"/>
          </a:ln>
        </p:spPr>
      </p:cxnSp>
      <p:sp>
        <p:nvSpPr>
          <p:cNvPr id="324" name="Google Shape;324;p42"/>
          <p:cNvSpPr txBox="1">
            <a:spLocks noGrp="1"/>
          </p:cNvSpPr>
          <p:nvPr>
            <p:ph type="title"/>
          </p:nvPr>
        </p:nvSpPr>
        <p:spPr>
          <a:xfrm>
            <a:off x="311700" y="105100"/>
            <a:ext cx="7167900" cy="7413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325" name="Google Shape;325;p42"/>
          <p:cNvSpPr txBox="1">
            <a:spLocks noGrp="1"/>
          </p:cNvSpPr>
          <p:nvPr>
            <p:ph type="body" idx="1"/>
          </p:nvPr>
        </p:nvSpPr>
        <p:spPr>
          <a:xfrm>
            <a:off x="311700" y="1152475"/>
            <a:ext cx="5277900" cy="3034800"/>
          </a:xfrm>
          <a:prstGeom prst="rect">
            <a:avLst/>
          </a:prstGeom>
          <a:noFill/>
          <a:ln>
            <a:noFill/>
          </a:ln>
        </p:spPr>
        <p:txBody>
          <a:bodyPr spcFirstLastPara="1" wrap="square" lIns="91425" tIns="91425" rIns="91425" bIns="91425" anchor="t" anchorCtr="0">
            <a:normAutofit/>
          </a:bodyPr>
          <a:lstStyle>
            <a:lvl1pPr marL="457200" lvl="0" indent="-330200" algn="l">
              <a:lnSpc>
                <a:spcPct val="115000"/>
              </a:lnSpc>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326" name="Google Shape;326;p42"/>
          <p:cNvSpPr txBox="1">
            <a:spLocks noGrp="1"/>
          </p:cNvSpPr>
          <p:nvPr>
            <p:ph type="title" idx="2"/>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327" name="Google Shape;327;p42"/>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328" name="Google Shape;328;p42"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329" name="Google Shape;329;p42"/>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330"/>
        <p:cNvGrpSpPr/>
        <p:nvPr/>
      </p:nvGrpSpPr>
      <p:grpSpPr>
        <a:xfrm>
          <a:off x="0" y="0"/>
          <a:ext cx="0" cy="0"/>
          <a:chOff x="0" y="0"/>
          <a:chExt cx="0" cy="0"/>
        </a:xfrm>
      </p:grpSpPr>
      <p:pic>
        <p:nvPicPr>
          <p:cNvPr id="331" name="Google Shape;331;p43"/>
          <p:cNvPicPr preferRelativeResize="0"/>
          <p:nvPr/>
        </p:nvPicPr>
        <p:blipFill rotWithShape="1">
          <a:blip r:embed="rId2">
            <a:alphaModFix/>
          </a:blip>
          <a:srcRect/>
          <a:stretch/>
        </p:blipFill>
        <p:spPr>
          <a:xfrm>
            <a:off x="2" y="0"/>
            <a:ext cx="9143995" cy="914399"/>
          </a:xfrm>
          <a:prstGeom prst="rect">
            <a:avLst/>
          </a:prstGeom>
          <a:noFill/>
          <a:ln>
            <a:noFill/>
          </a:ln>
        </p:spPr>
      </p:pic>
      <p:sp>
        <p:nvSpPr>
          <p:cNvPr id="332" name="Google Shape;332;p43"/>
          <p:cNvSpPr txBox="1">
            <a:spLocks noGrp="1"/>
          </p:cNvSpPr>
          <p:nvPr>
            <p:ph type="title"/>
          </p:nvPr>
        </p:nvSpPr>
        <p:spPr>
          <a:xfrm>
            <a:off x="332674" y="153882"/>
            <a:ext cx="6048900" cy="67380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lt1"/>
              </a:buClr>
              <a:buSzPts val="2100"/>
              <a:buFont typeface="Arial"/>
              <a:buNone/>
              <a:defRPr sz="2100">
                <a:solidFill>
                  <a:schemeClr val="lt1"/>
                </a:solidFill>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333" name="Google Shape;333;p43"/>
          <p:cNvSpPr txBox="1">
            <a:spLocks noGrp="1"/>
          </p:cNvSpPr>
          <p:nvPr>
            <p:ph type="body" idx="1"/>
          </p:nvPr>
        </p:nvSpPr>
        <p:spPr>
          <a:xfrm>
            <a:off x="628650" y="1165860"/>
            <a:ext cx="7886700" cy="3263400"/>
          </a:xfrm>
          <a:prstGeom prst="rect">
            <a:avLst/>
          </a:prstGeom>
          <a:noFill/>
          <a:ln>
            <a:noFill/>
          </a:ln>
        </p:spPr>
        <p:txBody>
          <a:bodyPr spcFirstLastPara="1" wrap="square" lIns="0" tIns="0" rIns="0" bIns="0" anchor="t" anchorCtr="0">
            <a:normAutofit/>
          </a:bodyPr>
          <a:lstStyle>
            <a:lvl1pPr marL="457200" lvl="0" indent="-342900" algn="l">
              <a:lnSpc>
                <a:spcPct val="90000"/>
              </a:lnSpc>
              <a:spcBef>
                <a:spcPts val="800"/>
              </a:spcBef>
              <a:spcAft>
                <a:spcPts val="0"/>
              </a:spcAft>
              <a:buClr>
                <a:schemeClr val="dk1"/>
              </a:buClr>
              <a:buSzPts val="1800"/>
              <a:buChar char="•"/>
              <a:defRPr sz="1800"/>
            </a:lvl1pPr>
            <a:lvl2pPr marL="914400" lvl="1" indent="-323850" algn="l">
              <a:lnSpc>
                <a:spcPct val="90000"/>
              </a:lnSpc>
              <a:spcBef>
                <a:spcPts val="400"/>
              </a:spcBef>
              <a:spcAft>
                <a:spcPts val="0"/>
              </a:spcAft>
              <a:buClr>
                <a:schemeClr val="dk1"/>
              </a:buClr>
              <a:buSzPts val="1500"/>
              <a:buChar char="•"/>
              <a:defRPr sz="1500"/>
            </a:lvl2pPr>
            <a:lvl3pPr marL="1371600" lvl="2" indent="-317500" algn="l">
              <a:lnSpc>
                <a:spcPct val="90000"/>
              </a:lnSpc>
              <a:spcBef>
                <a:spcPts val="400"/>
              </a:spcBef>
              <a:spcAft>
                <a:spcPts val="0"/>
              </a:spcAft>
              <a:buClr>
                <a:schemeClr val="dk1"/>
              </a:buClr>
              <a:buSzPts val="1400"/>
              <a:buChar char="•"/>
              <a:defRPr sz="1400"/>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pic>
        <p:nvPicPr>
          <p:cNvPr id="334" name="Google Shape;334;p43"/>
          <p:cNvPicPr preferRelativeResize="0"/>
          <p:nvPr/>
        </p:nvPicPr>
        <p:blipFill rotWithShape="1">
          <a:blip r:embed="rId3">
            <a:alphaModFix/>
          </a:blip>
          <a:srcRect/>
          <a:stretch/>
        </p:blipFill>
        <p:spPr>
          <a:xfrm>
            <a:off x="8086704" y="4629151"/>
            <a:ext cx="857291" cy="364738"/>
          </a:xfrm>
          <a:prstGeom prst="rect">
            <a:avLst/>
          </a:prstGeom>
          <a:noFill/>
          <a:ln>
            <a:noFill/>
          </a:ln>
        </p:spPr>
      </p:pic>
      <p:sp>
        <p:nvSpPr>
          <p:cNvPr id="335" name="Google Shape;335;p43"/>
          <p:cNvSpPr txBox="1">
            <a:spLocks noGrp="1"/>
          </p:cNvSpPr>
          <p:nvPr>
            <p:ph type="sldNum" idx="12"/>
          </p:nvPr>
        </p:nvSpPr>
        <p:spPr>
          <a:xfrm>
            <a:off x="249655" y="4767263"/>
            <a:ext cx="2057400" cy="273900"/>
          </a:xfrm>
          <a:prstGeom prst="rect">
            <a:avLst/>
          </a:prstGeom>
          <a:noFill/>
          <a:ln>
            <a:noFill/>
          </a:ln>
        </p:spPr>
        <p:txBody>
          <a:bodyPr spcFirstLastPara="1" wrap="square" lIns="68575" tIns="34275" rIns="68575" bIns="34275"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Slide without image - Blue 3">
  <p:cSld name="TITLE_AND_BODY_1_1_1_1_1_1_1_1_1_1_5">
    <p:spTree>
      <p:nvGrpSpPr>
        <p:cNvPr id="1" name="Shape 336"/>
        <p:cNvGrpSpPr/>
        <p:nvPr/>
      </p:nvGrpSpPr>
      <p:grpSpPr>
        <a:xfrm>
          <a:off x="0" y="0"/>
          <a:ext cx="0" cy="0"/>
          <a:chOff x="0" y="0"/>
          <a:chExt cx="0" cy="0"/>
        </a:xfrm>
      </p:grpSpPr>
      <p:pic>
        <p:nvPicPr>
          <p:cNvPr id="337" name="Google Shape;337;p44"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cxnSp>
        <p:nvCxnSpPr>
          <p:cNvPr id="338" name="Google Shape;338;p44" descr="&quot;&quot;"/>
          <p:cNvCxnSpPr/>
          <p:nvPr/>
        </p:nvCxnSpPr>
        <p:spPr>
          <a:xfrm>
            <a:off x="0" y="918350"/>
            <a:ext cx="7479600" cy="0"/>
          </a:xfrm>
          <a:prstGeom prst="straightConnector1">
            <a:avLst/>
          </a:prstGeom>
          <a:noFill/>
          <a:ln w="19050" cap="flat" cmpd="sng">
            <a:solidFill>
              <a:srgbClr val="488BC9"/>
            </a:solidFill>
            <a:prstDash val="solid"/>
            <a:round/>
            <a:headEnd type="none" w="sm" len="sm"/>
            <a:tailEnd type="none" w="sm" len="sm"/>
          </a:ln>
        </p:spPr>
      </p:cxnSp>
      <p:sp>
        <p:nvSpPr>
          <p:cNvPr id="339" name="Google Shape;339;p44"/>
          <p:cNvSpPr txBox="1">
            <a:spLocks noGrp="1"/>
          </p:cNvSpPr>
          <p:nvPr>
            <p:ph type="title"/>
          </p:nvPr>
        </p:nvSpPr>
        <p:spPr>
          <a:xfrm>
            <a:off x="311700" y="105100"/>
            <a:ext cx="7167900" cy="741300"/>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340" name="Google Shape;340;p44"/>
          <p:cNvSpPr txBox="1">
            <a:spLocks noGrp="1"/>
          </p:cNvSpPr>
          <p:nvPr>
            <p:ph type="body" idx="1"/>
          </p:nvPr>
        </p:nvSpPr>
        <p:spPr>
          <a:xfrm>
            <a:off x="311700" y="1152475"/>
            <a:ext cx="5277900" cy="3034800"/>
          </a:xfrm>
          <a:prstGeom prst="rect">
            <a:avLst/>
          </a:prstGeom>
          <a:noFill/>
          <a:ln>
            <a:noFill/>
          </a:ln>
        </p:spPr>
        <p:txBody>
          <a:bodyPr spcFirstLastPara="1" wrap="square" lIns="91425" tIns="45700" rIns="91425" bIns="45700" anchor="t" anchorCtr="0">
            <a:normAutofit/>
          </a:bodyPr>
          <a:lstStyle>
            <a:lvl1pPr marL="457200" lvl="0" indent="-330200" algn="l">
              <a:lnSpc>
                <a:spcPct val="90000"/>
              </a:lnSpc>
              <a:spcBef>
                <a:spcPts val="100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81000" algn="l">
              <a:lnSpc>
                <a:spcPct val="90000"/>
              </a:lnSpc>
              <a:spcBef>
                <a:spcPts val="500"/>
              </a:spcBef>
              <a:spcAft>
                <a:spcPts val="0"/>
              </a:spcAft>
              <a:buClr>
                <a:schemeClr val="dk1"/>
              </a:buClr>
              <a:buSzPts val="2400"/>
              <a:buFont typeface="Roboto"/>
              <a:buChar char="•"/>
              <a:defRPr>
                <a:solidFill>
                  <a:schemeClr val="dk1"/>
                </a:solidFill>
                <a:latin typeface="Roboto"/>
                <a:ea typeface="Roboto"/>
                <a:cs typeface="Roboto"/>
                <a:sym typeface="Roboto"/>
              </a:defRPr>
            </a:lvl2pPr>
            <a:lvl3pPr marL="1371600" lvl="2" indent="-355600" algn="l">
              <a:lnSpc>
                <a:spcPct val="90000"/>
              </a:lnSpc>
              <a:spcBef>
                <a:spcPts val="500"/>
              </a:spcBef>
              <a:spcAft>
                <a:spcPts val="0"/>
              </a:spcAft>
              <a:buClr>
                <a:schemeClr val="dk1"/>
              </a:buClr>
              <a:buSzPts val="2000"/>
              <a:buFont typeface="Roboto"/>
              <a:buChar char="•"/>
              <a:defRPr>
                <a:solidFill>
                  <a:schemeClr val="dk1"/>
                </a:solidFill>
                <a:latin typeface="Roboto"/>
                <a:ea typeface="Roboto"/>
                <a:cs typeface="Roboto"/>
                <a:sym typeface="Roboto"/>
              </a:defRPr>
            </a:lvl3pPr>
            <a:lvl4pPr marL="1828800" lvl="3" indent="-342900" algn="l">
              <a:lnSpc>
                <a:spcPct val="90000"/>
              </a:lnSpc>
              <a:spcBef>
                <a:spcPts val="500"/>
              </a:spcBef>
              <a:spcAft>
                <a:spcPts val="0"/>
              </a:spcAft>
              <a:buClr>
                <a:schemeClr val="dk1"/>
              </a:buClr>
              <a:buSzPts val="1800"/>
              <a:buFont typeface="Roboto"/>
              <a:buChar char="•"/>
              <a:defRPr>
                <a:solidFill>
                  <a:schemeClr val="dk1"/>
                </a:solidFill>
                <a:latin typeface="Roboto"/>
                <a:ea typeface="Roboto"/>
                <a:cs typeface="Roboto"/>
                <a:sym typeface="Roboto"/>
              </a:defRPr>
            </a:lvl4pPr>
            <a:lvl5pPr marL="2286000" lvl="4" indent="-342900" algn="l">
              <a:lnSpc>
                <a:spcPct val="90000"/>
              </a:lnSpc>
              <a:spcBef>
                <a:spcPts val="500"/>
              </a:spcBef>
              <a:spcAft>
                <a:spcPts val="0"/>
              </a:spcAft>
              <a:buClr>
                <a:schemeClr val="dk1"/>
              </a:buClr>
              <a:buSzPts val="1800"/>
              <a:buFont typeface="Roboto"/>
              <a:buChar char="•"/>
              <a:defRPr>
                <a:solidFill>
                  <a:schemeClr val="dk1"/>
                </a:solidFill>
                <a:latin typeface="Roboto"/>
                <a:ea typeface="Roboto"/>
                <a:cs typeface="Roboto"/>
                <a:sym typeface="Roboto"/>
              </a:defRPr>
            </a:lvl5pPr>
            <a:lvl6pPr marL="2743200" lvl="5" indent="-342900" algn="l">
              <a:lnSpc>
                <a:spcPct val="90000"/>
              </a:lnSpc>
              <a:spcBef>
                <a:spcPts val="500"/>
              </a:spcBef>
              <a:spcAft>
                <a:spcPts val="0"/>
              </a:spcAft>
              <a:buClr>
                <a:schemeClr val="dk1"/>
              </a:buClr>
              <a:buSzPts val="1800"/>
              <a:buFont typeface="Roboto"/>
              <a:buChar char="•"/>
              <a:defRPr>
                <a:solidFill>
                  <a:schemeClr val="dk1"/>
                </a:solidFill>
                <a:latin typeface="Roboto"/>
                <a:ea typeface="Roboto"/>
                <a:cs typeface="Roboto"/>
                <a:sym typeface="Roboto"/>
              </a:defRPr>
            </a:lvl6pPr>
            <a:lvl7pPr marL="3200400" lvl="6" indent="-342900" algn="l">
              <a:lnSpc>
                <a:spcPct val="90000"/>
              </a:lnSpc>
              <a:spcBef>
                <a:spcPts val="500"/>
              </a:spcBef>
              <a:spcAft>
                <a:spcPts val="0"/>
              </a:spcAft>
              <a:buClr>
                <a:schemeClr val="dk1"/>
              </a:buClr>
              <a:buSzPts val="1800"/>
              <a:buFont typeface="Roboto"/>
              <a:buChar char="•"/>
              <a:defRPr>
                <a:solidFill>
                  <a:schemeClr val="dk1"/>
                </a:solidFill>
                <a:latin typeface="Roboto"/>
                <a:ea typeface="Roboto"/>
                <a:cs typeface="Roboto"/>
                <a:sym typeface="Roboto"/>
              </a:defRPr>
            </a:lvl7pPr>
            <a:lvl8pPr marL="3657600" lvl="7" indent="-342900" algn="l">
              <a:lnSpc>
                <a:spcPct val="90000"/>
              </a:lnSpc>
              <a:spcBef>
                <a:spcPts val="500"/>
              </a:spcBef>
              <a:spcAft>
                <a:spcPts val="0"/>
              </a:spcAft>
              <a:buClr>
                <a:schemeClr val="dk1"/>
              </a:buClr>
              <a:buSzPts val="1800"/>
              <a:buFont typeface="Roboto"/>
              <a:buChar char="•"/>
              <a:defRPr>
                <a:solidFill>
                  <a:schemeClr val="dk1"/>
                </a:solidFill>
                <a:latin typeface="Roboto"/>
                <a:ea typeface="Roboto"/>
                <a:cs typeface="Roboto"/>
                <a:sym typeface="Roboto"/>
              </a:defRPr>
            </a:lvl8pPr>
            <a:lvl9pPr marL="4114800" lvl="8" indent="-342900" algn="l">
              <a:lnSpc>
                <a:spcPct val="90000"/>
              </a:lnSpc>
              <a:spcBef>
                <a:spcPts val="500"/>
              </a:spcBef>
              <a:spcAft>
                <a:spcPts val="0"/>
              </a:spcAft>
              <a:buClr>
                <a:schemeClr val="dk1"/>
              </a:buClr>
              <a:buSzPts val="1800"/>
              <a:buFont typeface="Roboto"/>
              <a:buChar char="•"/>
              <a:defRPr>
                <a:solidFill>
                  <a:schemeClr val="dk1"/>
                </a:solidFill>
                <a:latin typeface="Roboto"/>
                <a:ea typeface="Roboto"/>
                <a:cs typeface="Roboto"/>
                <a:sym typeface="Roboto"/>
              </a:defRPr>
            </a:lvl9pPr>
          </a:lstStyle>
          <a:p>
            <a:endParaRPr/>
          </a:p>
        </p:txBody>
      </p:sp>
      <p:sp>
        <p:nvSpPr>
          <p:cNvPr id="341" name="Google Shape;341;p44"/>
          <p:cNvSpPr txBox="1">
            <a:spLocks noGrp="1"/>
          </p:cNvSpPr>
          <p:nvPr>
            <p:ph type="title" idx="2"/>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9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342" name="Google Shape;342;p44"/>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343" name="Google Shape;343;p44"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Divider slide - green">
  <p:cSld name="MAIN_POINT_1">
    <p:spTree>
      <p:nvGrpSpPr>
        <p:cNvPr id="1" name="Shape 344"/>
        <p:cNvGrpSpPr/>
        <p:nvPr/>
      </p:nvGrpSpPr>
      <p:grpSpPr>
        <a:xfrm>
          <a:off x="0" y="0"/>
          <a:ext cx="0" cy="0"/>
          <a:chOff x="0" y="0"/>
          <a:chExt cx="0" cy="0"/>
        </a:xfrm>
      </p:grpSpPr>
      <p:pic>
        <p:nvPicPr>
          <p:cNvPr id="345" name="Google Shape;345;p45"/>
          <p:cNvPicPr preferRelativeResize="0"/>
          <p:nvPr/>
        </p:nvPicPr>
        <p:blipFill>
          <a:blip r:embed="rId2">
            <a:alphaModFix/>
          </a:blip>
          <a:stretch>
            <a:fillRect/>
          </a:stretch>
        </p:blipFill>
        <p:spPr>
          <a:xfrm>
            <a:off x="0" y="0"/>
            <a:ext cx="9144000" cy="5143500"/>
          </a:xfrm>
          <a:prstGeom prst="rect">
            <a:avLst/>
          </a:prstGeom>
          <a:noFill/>
          <a:ln>
            <a:noFill/>
          </a:ln>
        </p:spPr>
      </p:pic>
      <p:sp>
        <p:nvSpPr>
          <p:cNvPr id="346" name="Google Shape;346;p45"/>
          <p:cNvSpPr txBox="1">
            <a:spLocks noGrp="1"/>
          </p:cNvSpPr>
          <p:nvPr>
            <p:ph type="ctrTitle"/>
          </p:nvPr>
        </p:nvSpPr>
        <p:spPr>
          <a:xfrm>
            <a:off x="311700" y="1840075"/>
            <a:ext cx="8520600" cy="1531500"/>
          </a:xfrm>
          <a:prstGeom prst="rect">
            <a:avLst/>
          </a:prstGeom>
        </p:spPr>
        <p:txBody>
          <a:bodyPr spcFirstLastPara="1" wrap="square" lIns="91425" tIns="91425" rIns="91425" bIns="91425" anchor="t" anchorCtr="0">
            <a:normAutofit/>
          </a:bodyPr>
          <a:lstStyle>
            <a:lvl1pPr lvl="0" algn="ctr">
              <a:spcBef>
                <a:spcPts val="0"/>
              </a:spcBef>
              <a:spcAft>
                <a:spcPts val="0"/>
              </a:spcAft>
              <a:buNone/>
              <a:defRPr sz="4000">
                <a:solidFill>
                  <a:schemeClr val="lt1"/>
                </a:solidFill>
                <a:latin typeface="Rockwell"/>
                <a:ea typeface="Rockwell"/>
                <a:cs typeface="Rockwell"/>
                <a:sym typeface="Rockwell"/>
              </a:defRPr>
            </a:lvl1pPr>
            <a:lvl2pPr lvl="1" algn="ctr">
              <a:spcBef>
                <a:spcPts val="0"/>
              </a:spcBef>
              <a:spcAft>
                <a:spcPts val="0"/>
              </a:spcAft>
              <a:buNone/>
              <a:defRPr sz="4000">
                <a:solidFill>
                  <a:schemeClr val="dk1"/>
                </a:solidFill>
                <a:latin typeface="Rockwell"/>
                <a:ea typeface="Rockwell"/>
                <a:cs typeface="Rockwell"/>
                <a:sym typeface="Rockwell"/>
              </a:defRPr>
            </a:lvl2pPr>
            <a:lvl3pPr lvl="2" algn="ctr">
              <a:spcBef>
                <a:spcPts val="0"/>
              </a:spcBef>
              <a:spcAft>
                <a:spcPts val="0"/>
              </a:spcAft>
              <a:buNone/>
              <a:defRPr sz="4000">
                <a:solidFill>
                  <a:schemeClr val="dk1"/>
                </a:solidFill>
                <a:latin typeface="Rockwell"/>
                <a:ea typeface="Rockwell"/>
                <a:cs typeface="Rockwell"/>
                <a:sym typeface="Rockwell"/>
              </a:defRPr>
            </a:lvl3pPr>
            <a:lvl4pPr lvl="3" algn="ctr">
              <a:spcBef>
                <a:spcPts val="0"/>
              </a:spcBef>
              <a:spcAft>
                <a:spcPts val="0"/>
              </a:spcAft>
              <a:buNone/>
              <a:defRPr sz="4000">
                <a:solidFill>
                  <a:schemeClr val="dk1"/>
                </a:solidFill>
                <a:latin typeface="Rockwell"/>
                <a:ea typeface="Rockwell"/>
                <a:cs typeface="Rockwell"/>
                <a:sym typeface="Rockwell"/>
              </a:defRPr>
            </a:lvl4pPr>
            <a:lvl5pPr lvl="4" algn="ctr">
              <a:spcBef>
                <a:spcPts val="0"/>
              </a:spcBef>
              <a:spcAft>
                <a:spcPts val="0"/>
              </a:spcAft>
              <a:buNone/>
              <a:defRPr sz="4000">
                <a:solidFill>
                  <a:schemeClr val="dk1"/>
                </a:solidFill>
                <a:latin typeface="Rockwell"/>
                <a:ea typeface="Rockwell"/>
                <a:cs typeface="Rockwell"/>
                <a:sym typeface="Rockwell"/>
              </a:defRPr>
            </a:lvl5pPr>
            <a:lvl6pPr lvl="5" algn="ctr">
              <a:spcBef>
                <a:spcPts val="0"/>
              </a:spcBef>
              <a:spcAft>
                <a:spcPts val="0"/>
              </a:spcAft>
              <a:buNone/>
              <a:defRPr sz="4000">
                <a:solidFill>
                  <a:schemeClr val="dk1"/>
                </a:solidFill>
                <a:latin typeface="Rockwell"/>
                <a:ea typeface="Rockwell"/>
                <a:cs typeface="Rockwell"/>
                <a:sym typeface="Rockwell"/>
              </a:defRPr>
            </a:lvl6pPr>
            <a:lvl7pPr lvl="6" algn="ctr">
              <a:spcBef>
                <a:spcPts val="0"/>
              </a:spcBef>
              <a:spcAft>
                <a:spcPts val="0"/>
              </a:spcAft>
              <a:buNone/>
              <a:defRPr sz="4000">
                <a:solidFill>
                  <a:schemeClr val="dk1"/>
                </a:solidFill>
                <a:latin typeface="Rockwell"/>
                <a:ea typeface="Rockwell"/>
                <a:cs typeface="Rockwell"/>
                <a:sym typeface="Rockwell"/>
              </a:defRPr>
            </a:lvl7pPr>
            <a:lvl8pPr lvl="7" algn="ctr">
              <a:spcBef>
                <a:spcPts val="0"/>
              </a:spcBef>
              <a:spcAft>
                <a:spcPts val="0"/>
              </a:spcAft>
              <a:buNone/>
              <a:defRPr sz="4000">
                <a:solidFill>
                  <a:schemeClr val="dk1"/>
                </a:solidFill>
                <a:latin typeface="Rockwell"/>
                <a:ea typeface="Rockwell"/>
                <a:cs typeface="Rockwell"/>
                <a:sym typeface="Rockwell"/>
              </a:defRPr>
            </a:lvl8pPr>
            <a:lvl9pPr lvl="8" algn="ctr">
              <a:spcBef>
                <a:spcPts val="0"/>
              </a:spcBef>
              <a:spcAft>
                <a:spcPts val="0"/>
              </a:spcAft>
              <a:buNone/>
              <a:defRPr sz="4000">
                <a:solidFill>
                  <a:schemeClr val="dk1"/>
                </a:solidFill>
                <a:latin typeface="Rockwell"/>
                <a:ea typeface="Rockwell"/>
                <a:cs typeface="Rockwell"/>
                <a:sym typeface="Rockwell"/>
              </a:defRPr>
            </a:lvl9pPr>
          </a:lstStyle>
          <a:p>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Slide without image - Blue 4">
  <p:cSld name="TITLE_AND_BODY_1_1_1_1_1_1_1_1_1_1_6">
    <p:spTree>
      <p:nvGrpSpPr>
        <p:cNvPr id="1" name="Shape 347"/>
        <p:cNvGrpSpPr/>
        <p:nvPr/>
      </p:nvGrpSpPr>
      <p:grpSpPr>
        <a:xfrm>
          <a:off x="0" y="0"/>
          <a:ext cx="0" cy="0"/>
          <a:chOff x="0" y="0"/>
          <a:chExt cx="0" cy="0"/>
        </a:xfrm>
      </p:grpSpPr>
      <p:pic>
        <p:nvPicPr>
          <p:cNvPr id="348" name="Google Shape;348;p46"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cxnSp>
        <p:nvCxnSpPr>
          <p:cNvPr id="349" name="Google Shape;349;p46" descr="&quot;&quot;"/>
          <p:cNvCxnSpPr/>
          <p:nvPr/>
        </p:nvCxnSpPr>
        <p:spPr>
          <a:xfrm>
            <a:off x="0" y="918350"/>
            <a:ext cx="7479600" cy="0"/>
          </a:xfrm>
          <a:prstGeom prst="straightConnector1">
            <a:avLst/>
          </a:prstGeom>
          <a:noFill/>
          <a:ln w="19050" cap="flat" cmpd="sng">
            <a:solidFill>
              <a:srgbClr val="488BC9"/>
            </a:solidFill>
            <a:prstDash val="solid"/>
            <a:round/>
            <a:headEnd type="none" w="sm" len="sm"/>
            <a:tailEnd type="none" w="sm" len="sm"/>
          </a:ln>
        </p:spPr>
      </p:cxnSp>
      <p:sp>
        <p:nvSpPr>
          <p:cNvPr id="350" name="Google Shape;350;p46"/>
          <p:cNvSpPr txBox="1">
            <a:spLocks noGrp="1"/>
          </p:cNvSpPr>
          <p:nvPr>
            <p:ph type="title"/>
          </p:nvPr>
        </p:nvSpPr>
        <p:spPr>
          <a:xfrm>
            <a:off x="311700" y="105100"/>
            <a:ext cx="7167900" cy="741300"/>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351" name="Google Shape;351;p46"/>
          <p:cNvSpPr txBox="1">
            <a:spLocks noGrp="1"/>
          </p:cNvSpPr>
          <p:nvPr>
            <p:ph type="body" idx="1"/>
          </p:nvPr>
        </p:nvSpPr>
        <p:spPr>
          <a:xfrm>
            <a:off x="311700" y="1152475"/>
            <a:ext cx="5277900" cy="3034800"/>
          </a:xfrm>
          <a:prstGeom prst="rect">
            <a:avLst/>
          </a:prstGeom>
          <a:noFill/>
          <a:ln>
            <a:noFill/>
          </a:ln>
        </p:spPr>
        <p:txBody>
          <a:bodyPr spcFirstLastPara="1" wrap="square" lIns="91425" tIns="45700" rIns="91425" bIns="45700" anchor="t" anchorCtr="0">
            <a:normAutofit/>
          </a:bodyPr>
          <a:lstStyle>
            <a:lvl1pPr marL="457200" lvl="0" indent="-330200" algn="l">
              <a:lnSpc>
                <a:spcPct val="90000"/>
              </a:lnSpc>
              <a:spcBef>
                <a:spcPts val="100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81000" algn="l">
              <a:lnSpc>
                <a:spcPct val="90000"/>
              </a:lnSpc>
              <a:spcBef>
                <a:spcPts val="500"/>
              </a:spcBef>
              <a:spcAft>
                <a:spcPts val="0"/>
              </a:spcAft>
              <a:buClr>
                <a:schemeClr val="dk1"/>
              </a:buClr>
              <a:buSzPts val="2400"/>
              <a:buFont typeface="Roboto"/>
              <a:buChar char="•"/>
              <a:defRPr>
                <a:solidFill>
                  <a:schemeClr val="dk1"/>
                </a:solidFill>
                <a:latin typeface="Roboto"/>
                <a:ea typeface="Roboto"/>
                <a:cs typeface="Roboto"/>
                <a:sym typeface="Roboto"/>
              </a:defRPr>
            </a:lvl2pPr>
            <a:lvl3pPr marL="1371600" lvl="2" indent="-355600" algn="l">
              <a:lnSpc>
                <a:spcPct val="90000"/>
              </a:lnSpc>
              <a:spcBef>
                <a:spcPts val="500"/>
              </a:spcBef>
              <a:spcAft>
                <a:spcPts val="0"/>
              </a:spcAft>
              <a:buClr>
                <a:schemeClr val="dk1"/>
              </a:buClr>
              <a:buSzPts val="2000"/>
              <a:buFont typeface="Roboto"/>
              <a:buChar char="•"/>
              <a:defRPr>
                <a:solidFill>
                  <a:schemeClr val="dk1"/>
                </a:solidFill>
                <a:latin typeface="Roboto"/>
                <a:ea typeface="Roboto"/>
                <a:cs typeface="Roboto"/>
                <a:sym typeface="Roboto"/>
              </a:defRPr>
            </a:lvl3pPr>
            <a:lvl4pPr marL="1828800" lvl="3" indent="-342900" algn="l">
              <a:lnSpc>
                <a:spcPct val="90000"/>
              </a:lnSpc>
              <a:spcBef>
                <a:spcPts val="500"/>
              </a:spcBef>
              <a:spcAft>
                <a:spcPts val="0"/>
              </a:spcAft>
              <a:buClr>
                <a:schemeClr val="dk1"/>
              </a:buClr>
              <a:buSzPts val="1800"/>
              <a:buFont typeface="Roboto"/>
              <a:buChar char="•"/>
              <a:defRPr>
                <a:solidFill>
                  <a:schemeClr val="dk1"/>
                </a:solidFill>
                <a:latin typeface="Roboto"/>
                <a:ea typeface="Roboto"/>
                <a:cs typeface="Roboto"/>
                <a:sym typeface="Roboto"/>
              </a:defRPr>
            </a:lvl4pPr>
            <a:lvl5pPr marL="2286000" lvl="4" indent="-342900" algn="l">
              <a:lnSpc>
                <a:spcPct val="90000"/>
              </a:lnSpc>
              <a:spcBef>
                <a:spcPts val="500"/>
              </a:spcBef>
              <a:spcAft>
                <a:spcPts val="0"/>
              </a:spcAft>
              <a:buClr>
                <a:schemeClr val="dk1"/>
              </a:buClr>
              <a:buSzPts val="1800"/>
              <a:buFont typeface="Roboto"/>
              <a:buChar char="•"/>
              <a:defRPr>
                <a:solidFill>
                  <a:schemeClr val="dk1"/>
                </a:solidFill>
                <a:latin typeface="Roboto"/>
                <a:ea typeface="Roboto"/>
                <a:cs typeface="Roboto"/>
                <a:sym typeface="Roboto"/>
              </a:defRPr>
            </a:lvl5pPr>
            <a:lvl6pPr marL="2743200" lvl="5" indent="-342900" algn="l">
              <a:lnSpc>
                <a:spcPct val="90000"/>
              </a:lnSpc>
              <a:spcBef>
                <a:spcPts val="500"/>
              </a:spcBef>
              <a:spcAft>
                <a:spcPts val="0"/>
              </a:spcAft>
              <a:buClr>
                <a:schemeClr val="dk1"/>
              </a:buClr>
              <a:buSzPts val="1800"/>
              <a:buFont typeface="Roboto"/>
              <a:buChar char="•"/>
              <a:defRPr>
                <a:solidFill>
                  <a:schemeClr val="dk1"/>
                </a:solidFill>
                <a:latin typeface="Roboto"/>
                <a:ea typeface="Roboto"/>
                <a:cs typeface="Roboto"/>
                <a:sym typeface="Roboto"/>
              </a:defRPr>
            </a:lvl6pPr>
            <a:lvl7pPr marL="3200400" lvl="6" indent="-342900" algn="l">
              <a:lnSpc>
                <a:spcPct val="90000"/>
              </a:lnSpc>
              <a:spcBef>
                <a:spcPts val="500"/>
              </a:spcBef>
              <a:spcAft>
                <a:spcPts val="0"/>
              </a:spcAft>
              <a:buClr>
                <a:schemeClr val="dk1"/>
              </a:buClr>
              <a:buSzPts val="1800"/>
              <a:buFont typeface="Roboto"/>
              <a:buChar char="•"/>
              <a:defRPr>
                <a:solidFill>
                  <a:schemeClr val="dk1"/>
                </a:solidFill>
                <a:latin typeface="Roboto"/>
                <a:ea typeface="Roboto"/>
                <a:cs typeface="Roboto"/>
                <a:sym typeface="Roboto"/>
              </a:defRPr>
            </a:lvl7pPr>
            <a:lvl8pPr marL="3657600" lvl="7" indent="-342900" algn="l">
              <a:lnSpc>
                <a:spcPct val="90000"/>
              </a:lnSpc>
              <a:spcBef>
                <a:spcPts val="500"/>
              </a:spcBef>
              <a:spcAft>
                <a:spcPts val="0"/>
              </a:spcAft>
              <a:buClr>
                <a:schemeClr val="dk1"/>
              </a:buClr>
              <a:buSzPts val="1800"/>
              <a:buFont typeface="Roboto"/>
              <a:buChar char="•"/>
              <a:defRPr>
                <a:solidFill>
                  <a:schemeClr val="dk1"/>
                </a:solidFill>
                <a:latin typeface="Roboto"/>
                <a:ea typeface="Roboto"/>
                <a:cs typeface="Roboto"/>
                <a:sym typeface="Roboto"/>
              </a:defRPr>
            </a:lvl8pPr>
            <a:lvl9pPr marL="4114800" lvl="8" indent="-342900" algn="l">
              <a:lnSpc>
                <a:spcPct val="90000"/>
              </a:lnSpc>
              <a:spcBef>
                <a:spcPts val="500"/>
              </a:spcBef>
              <a:spcAft>
                <a:spcPts val="0"/>
              </a:spcAft>
              <a:buClr>
                <a:schemeClr val="dk1"/>
              </a:buClr>
              <a:buSzPts val="1800"/>
              <a:buFont typeface="Roboto"/>
              <a:buChar char="•"/>
              <a:defRPr>
                <a:solidFill>
                  <a:schemeClr val="dk1"/>
                </a:solidFill>
                <a:latin typeface="Roboto"/>
                <a:ea typeface="Roboto"/>
                <a:cs typeface="Roboto"/>
                <a:sym typeface="Roboto"/>
              </a:defRPr>
            </a:lvl9pPr>
          </a:lstStyle>
          <a:p>
            <a:endParaRPr/>
          </a:p>
        </p:txBody>
      </p:sp>
      <p:sp>
        <p:nvSpPr>
          <p:cNvPr id="352" name="Google Shape;352;p46"/>
          <p:cNvSpPr txBox="1">
            <a:spLocks noGrp="1"/>
          </p:cNvSpPr>
          <p:nvPr>
            <p:ph type="title" idx="2"/>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9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353" name="Google Shape;353;p46"/>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354" name="Google Shape;354;p46"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Slide without image - Blue 11">
  <p:cSld name="TITLE_AND_BODY_1_1_1_1_1_1_1_1_1_1_13">
    <p:spTree>
      <p:nvGrpSpPr>
        <p:cNvPr id="1" name="Shape 355"/>
        <p:cNvGrpSpPr/>
        <p:nvPr/>
      </p:nvGrpSpPr>
      <p:grpSpPr>
        <a:xfrm>
          <a:off x="0" y="0"/>
          <a:ext cx="0" cy="0"/>
          <a:chOff x="0" y="0"/>
          <a:chExt cx="0" cy="0"/>
        </a:xfrm>
      </p:grpSpPr>
      <p:pic>
        <p:nvPicPr>
          <p:cNvPr id="356" name="Google Shape;356;p47"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cxnSp>
        <p:nvCxnSpPr>
          <p:cNvPr id="357" name="Google Shape;357;p47" descr="&quot;&quot;"/>
          <p:cNvCxnSpPr/>
          <p:nvPr/>
        </p:nvCxnSpPr>
        <p:spPr>
          <a:xfrm>
            <a:off x="0" y="918350"/>
            <a:ext cx="7479600" cy="0"/>
          </a:xfrm>
          <a:prstGeom prst="straightConnector1">
            <a:avLst/>
          </a:prstGeom>
          <a:noFill/>
          <a:ln w="19050" cap="flat" cmpd="sng">
            <a:solidFill>
              <a:srgbClr val="488BC9"/>
            </a:solidFill>
            <a:prstDash val="solid"/>
            <a:round/>
            <a:headEnd type="none" w="sm" len="sm"/>
            <a:tailEnd type="none" w="sm" len="sm"/>
          </a:ln>
        </p:spPr>
      </p:cxnSp>
      <p:sp>
        <p:nvSpPr>
          <p:cNvPr id="358" name="Google Shape;358;p47"/>
          <p:cNvSpPr txBox="1">
            <a:spLocks noGrp="1"/>
          </p:cNvSpPr>
          <p:nvPr>
            <p:ph type="title"/>
          </p:nvPr>
        </p:nvSpPr>
        <p:spPr>
          <a:xfrm>
            <a:off x="311700" y="105100"/>
            <a:ext cx="7167900" cy="7413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359" name="Google Shape;359;p47"/>
          <p:cNvSpPr txBox="1">
            <a:spLocks noGrp="1"/>
          </p:cNvSpPr>
          <p:nvPr>
            <p:ph type="body" idx="1"/>
          </p:nvPr>
        </p:nvSpPr>
        <p:spPr>
          <a:xfrm>
            <a:off x="311700" y="1152475"/>
            <a:ext cx="5277900" cy="3034800"/>
          </a:xfrm>
          <a:prstGeom prst="rect">
            <a:avLst/>
          </a:prstGeom>
          <a:noFill/>
          <a:ln>
            <a:noFill/>
          </a:ln>
        </p:spPr>
        <p:txBody>
          <a:bodyPr spcFirstLastPara="1" wrap="square" lIns="91425" tIns="91425" rIns="91425" bIns="91425" anchor="t" anchorCtr="0">
            <a:normAutofit/>
          </a:bodyPr>
          <a:lstStyle>
            <a:lvl1pPr marL="457200" lvl="0" indent="-330200" algn="l">
              <a:lnSpc>
                <a:spcPct val="115000"/>
              </a:lnSpc>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360" name="Google Shape;360;p47"/>
          <p:cNvSpPr txBox="1">
            <a:spLocks noGrp="1"/>
          </p:cNvSpPr>
          <p:nvPr>
            <p:ph type="title" idx="2"/>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361" name="Google Shape;361;p47"/>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362" name="Google Shape;362;p47"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363" name="Google Shape;363;p47"/>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Slide without image - Blue 5">
  <p:cSld name="Slide without image - Blue">
    <p:spTree>
      <p:nvGrpSpPr>
        <p:cNvPr id="1" name="Shape 364"/>
        <p:cNvGrpSpPr/>
        <p:nvPr/>
      </p:nvGrpSpPr>
      <p:grpSpPr>
        <a:xfrm>
          <a:off x="0" y="0"/>
          <a:ext cx="0" cy="0"/>
          <a:chOff x="0" y="0"/>
          <a:chExt cx="0" cy="0"/>
        </a:xfrm>
      </p:grpSpPr>
      <p:pic>
        <p:nvPicPr>
          <p:cNvPr id="365" name="Google Shape;365;p48"/>
          <p:cNvPicPr preferRelativeResize="0"/>
          <p:nvPr/>
        </p:nvPicPr>
        <p:blipFill rotWithShape="1">
          <a:blip r:embed="rId2">
            <a:alphaModFix/>
          </a:blip>
          <a:srcRect/>
          <a:stretch/>
        </p:blipFill>
        <p:spPr>
          <a:xfrm>
            <a:off x="0" y="4544975"/>
            <a:ext cx="9144003" cy="606175"/>
          </a:xfrm>
          <a:prstGeom prst="rect">
            <a:avLst/>
          </a:prstGeom>
          <a:noFill/>
          <a:ln>
            <a:noFill/>
          </a:ln>
        </p:spPr>
      </p:pic>
      <p:cxnSp>
        <p:nvCxnSpPr>
          <p:cNvPr id="366" name="Google Shape;366;p48"/>
          <p:cNvCxnSpPr/>
          <p:nvPr/>
        </p:nvCxnSpPr>
        <p:spPr>
          <a:xfrm>
            <a:off x="0" y="918350"/>
            <a:ext cx="7479600" cy="0"/>
          </a:xfrm>
          <a:prstGeom prst="straightConnector1">
            <a:avLst/>
          </a:prstGeom>
          <a:noFill/>
          <a:ln w="19050" cap="flat" cmpd="sng">
            <a:solidFill>
              <a:srgbClr val="488BC9"/>
            </a:solidFill>
            <a:prstDash val="solid"/>
            <a:round/>
            <a:headEnd type="none" w="sm" len="sm"/>
            <a:tailEnd type="none" w="sm" len="sm"/>
          </a:ln>
        </p:spPr>
      </p:cxnSp>
      <p:sp>
        <p:nvSpPr>
          <p:cNvPr id="367" name="Google Shape;367;p48"/>
          <p:cNvSpPr txBox="1">
            <a:spLocks noGrp="1"/>
          </p:cNvSpPr>
          <p:nvPr>
            <p:ph type="title"/>
          </p:nvPr>
        </p:nvSpPr>
        <p:spPr>
          <a:xfrm>
            <a:off x="311700" y="105100"/>
            <a:ext cx="7167900" cy="7413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dk1"/>
              </a:buClr>
              <a:buSzPts val="1700"/>
              <a:buFont typeface="Roboto"/>
              <a:buNone/>
              <a:defRPr sz="1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1500"/>
              <a:buFont typeface="Roboto"/>
              <a:buNone/>
              <a:defRPr sz="17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1500"/>
              <a:buFont typeface="Roboto"/>
              <a:buNone/>
              <a:defRPr sz="17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1500"/>
              <a:buFont typeface="Roboto"/>
              <a:buNone/>
              <a:defRPr sz="17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1500"/>
              <a:buFont typeface="Roboto"/>
              <a:buNone/>
              <a:defRPr sz="17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1500"/>
              <a:buFont typeface="Roboto"/>
              <a:buNone/>
              <a:defRPr sz="17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1500"/>
              <a:buFont typeface="Roboto"/>
              <a:buNone/>
              <a:defRPr sz="17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1500"/>
              <a:buFont typeface="Roboto"/>
              <a:buNone/>
              <a:defRPr sz="17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1500"/>
              <a:buFont typeface="Roboto"/>
              <a:buNone/>
              <a:defRPr sz="1700">
                <a:solidFill>
                  <a:schemeClr val="dk1"/>
                </a:solidFill>
                <a:latin typeface="Roboto"/>
                <a:ea typeface="Roboto"/>
                <a:cs typeface="Roboto"/>
                <a:sym typeface="Roboto"/>
              </a:defRPr>
            </a:lvl9pPr>
          </a:lstStyle>
          <a:p>
            <a:endParaRPr/>
          </a:p>
        </p:txBody>
      </p:sp>
      <p:sp>
        <p:nvSpPr>
          <p:cNvPr id="368" name="Google Shape;368;p48"/>
          <p:cNvSpPr txBox="1">
            <a:spLocks noGrp="1"/>
          </p:cNvSpPr>
          <p:nvPr>
            <p:ph type="body" idx="1"/>
          </p:nvPr>
        </p:nvSpPr>
        <p:spPr>
          <a:xfrm>
            <a:off x="311700" y="1152475"/>
            <a:ext cx="5277900" cy="3034800"/>
          </a:xfrm>
          <a:prstGeom prst="rect">
            <a:avLst/>
          </a:prstGeom>
          <a:noFill/>
          <a:ln>
            <a:noFill/>
          </a:ln>
        </p:spPr>
        <p:txBody>
          <a:bodyPr spcFirstLastPara="1" wrap="square" lIns="78575" tIns="78575" rIns="78575" bIns="78575" anchor="t" anchorCtr="0">
            <a:normAutofit/>
          </a:bodyPr>
          <a:lstStyle>
            <a:lvl1pPr marL="457200" lvl="0" indent="-317500" algn="l">
              <a:lnSpc>
                <a:spcPct val="115000"/>
              </a:lnSpc>
              <a:spcBef>
                <a:spcPts val="0"/>
              </a:spcBef>
              <a:spcAft>
                <a:spcPts val="0"/>
              </a:spcAft>
              <a:buClr>
                <a:schemeClr val="dk1"/>
              </a:buClr>
              <a:buSzPts val="1400"/>
              <a:buFont typeface="Roboto"/>
              <a:buChar char="●"/>
              <a:defRPr sz="1500">
                <a:solidFill>
                  <a:schemeClr val="dk1"/>
                </a:solidFill>
                <a:latin typeface="Roboto"/>
                <a:ea typeface="Roboto"/>
                <a:cs typeface="Roboto"/>
                <a:sym typeface="Roboto"/>
              </a:defRPr>
            </a:lvl1pPr>
            <a:lvl2pPr marL="914400" lvl="1" indent="-304800" algn="l">
              <a:lnSpc>
                <a:spcPct val="115000"/>
              </a:lnSpc>
              <a:spcBef>
                <a:spcPts val="0"/>
              </a:spcBef>
              <a:spcAft>
                <a:spcPts val="0"/>
              </a:spcAft>
              <a:buClr>
                <a:schemeClr val="dk1"/>
              </a:buClr>
              <a:buSzPts val="1200"/>
              <a:buFont typeface="Roboto"/>
              <a:buChar char="○"/>
              <a:defRPr>
                <a:solidFill>
                  <a:schemeClr val="dk1"/>
                </a:solidFill>
                <a:latin typeface="Roboto"/>
                <a:ea typeface="Roboto"/>
                <a:cs typeface="Roboto"/>
                <a:sym typeface="Roboto"/>
              </a:defRPr>
            </a:lvl2pPr>
            <a:lvl3pPr marL="1371600" lvl="2" indent="-304800" algn="l">
              <a:lnSpc>
                <a:spcPct val="115000"/>
              </a:lnSpc>
              <a:spcBef>
                <a:spcPts val="0"/>
              </a:spcBef>
              <a:spcAft>
                <a:spcPts val="0"/>
              </a:spcAft>
              <a:buClr>
                <a:schemeClr val="dk1"/>
              </a:buClr>
              <a:buSzPts val="1200"/>
              <a:buFont typeface="Roboto"/>
              <a:buChar char="■"/>
              <a:defRPr>
                <a:solidFill>
                  <a:schemeClr val="dk1"/>
                </a:solidFill>
                <a:latin typeface="Roboto"/>
                <a:ea typeface="Roboto"/>
                <a:cs typeface="Roboto"/>
                <a:sym typeface="Roboto"/>
              </a:defRPr>
            </a:lvl3pPr>
            <a:lvl4pPr marL="1828800" lvl="3" indent="-304800" algn="l">
              <a:lnSpc>
                <a:spcPct val="115000"/>
              </a:lnSpc>
              <a:spcBef>
                <a:spcPts val="0"/>
              </a:spcBef>
              <a:spcAft>
                <a:spcPts val="0"/>
              </a:spcAft>
              <a:buClr>
                <a:schemeClr val="dk1"/>
              </a:buClr>
              <a:buSzPts val="1200"/>
              <a:buFont typeface="Roboto"/>
              <a:buChar char="●"/>
              <a:defRPr>
                <a:solidFill>
                  <a:schemeClr val="dk1"/>
                </a:solidFill>
                <a:latin typeface="Roboto"/>
                <a:ea typeface="Roboto"/>
                <a:cs typeface="Roboto"/>
                <a:sym typeface="Roboto"/>
              </a:defRPr>
            </a:lvl4pPr>
            <a:lvl5pPr marL="2286000" lvl="4" indent="-304800" algn="l">
              <a:lnSpc>
                <a:spcPct val="115000"/>
              </a:lnSpc>
              <a:spcBef>
                <a:spcPts val="0"/>
              </a:spcBef>
              <a:spcAft>
                <a:spcPts val="0"/>
              </a:spcAft>
              <a:buClr>
                <a:schemeClr val="dk1"/>
              </a:buClr>
              <a:buSzPts val="1200"/>
              <a:buFont typeface="Roboto"/>
              <a:buChar char="○"/>
              <a:defRPr>
                <a:solidFill>
                  <a:schemeClr val="dk1"/>
                </a:solidFill>
                <a:latin typeface="Roboto"/>
                <a:ea typeface="Roboto"/>
                <a:cs typeface="Roboto"/>
                <a:sym typeface="Roboto"/>
              </a:defRPr>
            </a:lvl5pPr>
            <a:lvl6pPr marL="2743200" lvl="5" indent="-304800" algn="l">
              <a:lnSpc>
                <a:spcPct val="115000"/>
              </a:lnSpc>
              <a:spcBef>
                <a:spcPts val="0"/>
              </a:spcBef>
              <a:spcAft>
                <a:spcPts val="0"/>
              </a:spcAft>
              <a:buClr>
                <a:schemeClr val="dk1"/>
              </a:buClr>
              <a:buSzPts val="1200"/>
              <a:buFont typeface="Roboto"/>
              <a:buChar char="■"/>
              <a:defRPr>
                <a:solidFill>
                  <a:schemeClr val="dk1"/>
                </a:solidFill>
                <a:latin typeface="Roboto"/>
                <a:ea typeface="Roboto"/>
                <a:cs typeface="Roboto"/>
                <a:sym typeface="Roboto"/>
              </a:defRPr>
            </a:lvl6pPr>
            <a:lvl7pPr marL="3200400" lvl="6" indent="-304800" algn="l">
              <a:lnSpc>
                <a:spcPct val="115000"/>
              </a:lnSpc>
              <a:spcBef>
                <a:spcPts val="0"/>
              </a:spcBef>
              <a:spcAft>
                <a:spcPts val="0"/>
              </a:spcAft>
              <a:buClr>
                <a:schemeClr val="dk1"/>
              </a:buClr>
              <a:buSzPts val="1200"/>
              <a:buFont typeface="Roboto"/>
              <a:buChar char="●"/>
              <a:defRPr>
                <a:solidFill>
                  <a:schemeClr val="dk1"/>
                </a:solidFill>
                <a:latin typeface="Roboto"/>
                <a:ea typeface="Roboto"/>
                <a:cs typeface="Roboto"/>
                <a:sym typeface="Roboto"/>
              </a:defRPr>
            </a:lvl7pPr>
            <a:lvl8pPr marL="3657600" lvl="7" indent="-304800" algn="l">
              <a:lnSpc>
                <a:spcPct val="115000"/>
              </a:lnSpc>
              <a:spcBef>
                <a:spcPts val="0"/>
              </a:spcBef>
              <a:spcAft>
                <a:spcPts val="0"/>
              </a:spcAft>
              <a:buClr>
                <a:schemeClr val="dk1"/>
              </a:buClr>
              <a:buSzPts val="1200"/>
              <a:buFont typeface="Roboto"/>
              <a:buChar char="○"/>
              <a:defRPr>
                <a:solidFill>
                  <a:schemeClr val="dk1"/>
                </a:solidFill>
                <a:latin typeface="Roboto"/>
                <a:ea typeface="Roboto"/>
                <a:cs typeface="Roboto"/>
                <a:sym typeface="Roboto"/>
              </a:defRPr>
            </a:lvl8pPr>
            <a:lvl9pPr marL="4114800" lvl="8" indent="-304800" algn="l">
              <a:lnSpc>
                <a:spcPct val="115000"/>
              </a:lnSpc>
              <a:spcBef>
                <a:spcPts val="0"/>
              </a:spcBef>
              <a:spcAft>
                <a:spcPts val="0"/>
              </a:spcAft>
              <a:buClr>
                <a:schemeClr val="dk1"/>
              </a:buClr>
              <a:buSzPts val="1200"/>
              <a:buFont typeface="Roboto"/>
              <a:buChar char="■"/>
              <a:defRPr>
                <a:solidFill>
                  <a:schemeClr val="dk1"/>
                </a:solidFill>
                <a:latin typeface="Roboto"/>
                <a:ea typeface="Roboto"/>
                <a:cs typeface="Roboto"/>
                <a:sym typeface="Roboto"/>
              </a:defRPr>
            </a:lvl9pPr>
          </a:lstStyle>
          <a:p>
            <a:endParaRPr/>
          </a:p>
        </p:txBody>
      </p:sp>
      <p:sp>
        <p:nvSpPr>
          <p:cNvPr id="369" name="Google Shape;369;p48"/>
          <p:cNvSpPr txBox="1">
            <a:spLocks noGrp="1"/>
          </p:cNvSpPr>
          <p:nvPr>
            <p:ph type="title" idx="2"/>
          </p:nvPr>
        </p:nvSpPr>
        <p:spPr>
          <a:xfrm>
            <a:off x="123875" y="449335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700"/>
              <a:buFont typeface="Roboto"/>
              <a:buNone/>
              <a:defRPr sz="7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700"/>
              <a:buFont typeface="Roboto"/>
              <a:buNone/>
              <a:defRPr sz="7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700"/>
              <a:buFont typeface="Roboto"/>
              <a:buNone/>
              <a:defRPr sz="7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700"/>
              <a:buFont typeface="Roboto"/>
              <a:buNone/>
              <a:defRPr sz="7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700"/>
              <a:buFont typeface="Roboto"/>
              <a:buNone/>
              <a:defRPr sz="7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700"/>
              <a:buFont typeface="Roboto"/>
              <a:buNone/>
              <a:defRPr sz="7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700"/>
              <a:buFont typeface="Roboto"/>
              <a:buNone/>
              <a:defRPr sz="7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700"/>
              <a:buFont typeface="Roboto"/>
              <a:buNone/>
              <a:defRPr sz="7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700"/>
              <a:buFont typeface="Roboto"/>
              <a:buNone/>
              <a:defRPr sz="700">
                <a:solidFill>
                  <a:schemeClr val="dk1"/>
                </a:solidFill>
                <a:latin typeface="Roboto"/>
                <a:ea typeface="Roboto"/>
                <a:cs typeface="Roboto"/>
                <a:sym typeface="Roboto"/>
              </a:defRPr>
            </a:lvl9pPr>
          </a:lstStyle>
          <a:p>
            <a:endParaRPr/>
          </a:p>
        </p:txBody>
      </p:sp>
      <p:sp>
        <p:nvSpPr>
          <p:cNvPr id="370" name="Google Shape;370;p48"/>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FFFFFF"/>
                </a:solidFill>
                <a:latin typeface="Arial"/>
                <a:ea typeface="Arial"/>
                <a:cs typeface="Arial"/>
                <a:sym typeface="Arial"/>
              </a:rPr>
              <a:t> </a:t>
            </a:r>
            <a:fld id="{00000000-1234-1234-1234-123412341234}" type="slidenum">
              <a:rPr lang="en" sz="1200" b="0" i="0" u="none" strike="noStrike" cap="none">
                <a:solidFill>
                  <a:srgbClr val="FFFFFF"/>
                </a:solidFill>
                <a:latin typeface="Arial"/>
                <a:ea typeface="Arial"/>
                <a:cs typeface="Arial"/>
                <a:sym typeface="Arial"/>
              </a:rPr>
              <a:t>‹#›</a:t>
            </a:fld>
            <a:endParaRPr sz="1200" b="0" i="0" u="none" strike="noStrike" cap="none">
              <a:solidFill>
                <a:srgbClr val="FFFFFF"/>
              </a:solidFill>
              <a:latin typeface="Arial"/>
              <a:ea typeface="Arial"/>
              <a:cs typeface="Arial"/>
              <a:sym typeface="Arial"/>
            </a:endParaRPr>
          </a:p>
        </p:txBody>
      </p:sp>
      <p:pic>
        <p:nvPicPr>
          <p:cNvPr id="371" name="Google Shape;371;p48"/>
          <p:cNvPicPr preferRelativeResize="0"/>
          <p:nvPr/>
        </p:nvPicPr>
        <p:blipFill rotWithShape="1">
          <a:blip r:embed="rId3">
            <a:alphaModFix/>
          </a:blip>
          <a:srcRect/>
          <a:stretch/>
        </p:blipFill>
        <p:spPr>
          <a:xfrm>
            <a:off x="8002150" y="4594525"/>
            <a:ext cx="924425" cy="403399"/>
          </a:xfrm>
          <a:prstGeom prst="rect">
            <a:avLst/>
          </a:prstGeom>
          <a:noFill/>
          <a:ln>
            <a:noFill/>
          </a:ln>
        </p:spPr>
      </p:pic>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Slide without image - Blue 6">
  <p:cSld name="TITLE_AND_BODY_1_1_1_1_1_1_1_1_1_1_14">
    <p:spTree>
      <p:nvGrpSpPr>
        <p:cNvPr id="1" name="Shape 372"/>
        <p:cNvGrpSpPr/>
        <p:nvPr/>
      </p:nvGrpSpPr>
      <p:grpSpPr>
        <a:xfrm>
          <a:off x="0" y="0"/>
          <a:ext cx="0" cy="0"/>
          <a:chOff x="0" y="0"/>
          <a:chExt cx="0" cy="0"/>
        </a:xfrm>
      </p:grpSpPr>
      <p:pic>
        <p:nvPicPr>
          <p:cNvPr id="373" name="Google Shape;373;p49"/>
          <p:cNvPicPr preferRelativeResize="0"/>
          <p:nvPr/>
        </p:nvPicPr>
        <p:blipFill rotWithShape="1">
          <a:blip r:embed="rId2">
            <a:alphaModFix/>
          </a:blip>
          <a:srcRect/>
          <a:stretch/>
        </p:blipFill>
        <p:spPr>
          <a:xfrm>
            <a:off x="0" y="4320695"/>
            <a:ext cx="9144003" cy="830461"/>
          </a:xfrm>
          <a:prstGeom prst="rect">
            <a:avLst/>
          </a:prstGeom>
          <a:noFill/>
          <a:ln>
            <a:noFill/>
          </a:ln>
        </p:spPr>
      </p:pic>
      <p:cxnSp>
        <p:nvCxnSpPr>
          <p:cNvPr id="374" name="Google Shape;374;p49"/>
          <p:cNvCxnSpPr/>
          <p:nvPr/>
        </p:nvCxnSpPr>
        <p:spPr>
          <a:xfrm>
            <a:off x="0" y="918350"/>
            <a:ext cx="7479600" cy="0"/>
          </a:xfrm>
          <a:prstGeom prst="straightConnector1">
            <a:avLst/>
          </a:prstGeom>
          <a:noFill/>
          <a:ln w="19050" cap="flat" cmpd="sng">
            <a:solidFill>
              <a:srgbClr val="488BC9"/>
            </a:solidFill>
            <a:prstDash val="solid"/>
            <a:round/>
            <a:headEnd type="none" w="sm" len="sm"/>
            <a:tailEnd type="none" w="sm" len="sm"/>
          </a:ln>
        </p:spPr>
      </p:cxnSp>
      <p:sp>
        <p:nvSpPr>
          <p:cNvPr id="375" name="Google Shape;375;p49"/>
          <p:cNvSpPr txBox="1">
            <a:spLocks noGrp="1"/>
          </p:cNvSpPr>
          <p:nvPr>
            <p:ph type="title"/>
          </p:nvPr>
        </p:nvSpPr>
        <p:spPr>
          <a:xfrm>
            <a:off x="311700" y="105100"/>
            <a:ext cx="7167900" cy="7413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376" name="Google Shape;376;p49"/>
          <p:cNvSpPr txBox="1">
            <a:spLocks noGrp="1"/>
          </p:cNvSpPr>
          <p:nvPr>
            <p:ph type="body" idx="1"/>
          </p:nvPr>
        </p:nvSpPr>
        <p:spPr>
          <a:xfrm>
            <a:off x="311700" y="1152475"/>
            <a:ext cx="5277900" cy="3034800"/>
          </a:xfrm>
          <a:prstGeom prst="rect">
            <a:avLst/>
          </a:prstGeom>
          <a:noFill/>
          <a:ln>
            <a:noFill/>
          </a:ln>
        </p:spPr>
        <p:txBody>
          <a:bodyPr spcFirstLastPara="1" wrap="square" lIns="91425" tIns="91425" rIns="91425" bIns="91425" anchor="t" anchorCtr="0">
            <a:normAutofit/>
          </a:bodyPr>
          <a:lstStyle>
            <a:lvl1pPr marL="457200" lvl="0" indent="-330200" algn="l">
              <a:lnSpc>
                <a:spcPct val="115000"/>
              </a:lnSpc>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377" name="Google Shape;377;p49"/>
          <p:cNvSpPr txBox="1">
            <a:spLocks noGrp="1"/>
          </p:cNvSpPr>
          <p:nvPr>
            <p:ph type="title" idx="2"/>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378" name="Google Shape;378;p49"/>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379" name="Google Shape;379;p49"/>
          <p:cNvPicPr preferRelativeResize="0"/>
          <p:nvPr/>
        </p:nvPicPr>
        <p:blipFill rotWithShape="1">
          <a:blip r:embed="rId3">
            <a:alphaModFix/>
          </a:blip>
          <a:srcRect/>
          <a:stretch/>
        </p:blipFill>
        <p:spPr>
          <a:xfrm>
            <a:off x="8002150" y="4594525"/>
            <a:ext cx="924425" cy="403399"/>
          </a:xfrm>
          <a:prstGeom prst="rect">
            <a:avLst/>
          </a:prstGeom>
          <a:noFill/>
          <a:ln>
            <a:noFill/>
          </a:ln>
        </p:spPr>
      </p:pic>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Cover Slide - Blue 1">
  <p:cSld name="TITLE_AND_BODY_1_1_1_1_1_1_1_1_1_2">
    <p:spTree>
      <p:nvGrpSpPr>
        <p:cNvPr id="1" name="Shape 380"/>
        <p:cNvGrpSpPr/>
        <p:nvPr/>
      </p:nvGrpSpPr>
      <p:grpSpPr>
        <a:xfrm>
          <a:off x="0" y="0"/>
          <a:ext cx="0" cy="0"/>
          <a:chOff x="0" y="0"/>
          <a:chExt cx="0" cy="0"/>
        </a:xfrm>
      </p:grpSpPr>
      <p:sp>
        <p:nvSpPr>
          <p:cNvPr id="381" name="Google Shape;381;p5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382" name="Google Shape;382;p50"/>
          <p:cNvSpPr txBox="1">
            <a:spLocks noGrp="1"/>
          </p:cNvSpPr>
          <p:nvPr>
            <p:ph type="sldNum" idx="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383" name="Google Shape;383;p50"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384" name="Google Shape;384;p50"/>
          <p:cNvSpPr txBox="1">
            <a:spLocks noGrp="1"/>
          </p:cNvSpPr>
          <p:nvPr>
            <p:ph type="title"/>
          </p:nvPr>
        </p:nvSpPr>
        <p:spPr>
          <a:xfrm>
            <a:off x="205525" y="2075700"/>
            <a:ext cx="5778300" cy="531300"/>
          </a:xfrm>
          <a:prstGeom prst="rect">
            <a:avLst/>
          </a:prstGeom>
          <a:noFill/>
          <a:ln>
            <a:noFill/>
          </a:ln>
        </p:spPr>
        <p:txBody>
          <a:bodyPr spcFirstLastPara="1" wrap="square" lIns="0" tIns="0" rIns="0" bIns="0" anchor="t" anchorCtr="0">
            <a:noAutofit/>
          </a:bodyPr>
          <a:lstStyle>
            <a:lvl1pPr lvl="0" algn="ctr">
              <a:lnSpc>
                <a:spcPct val="100000"/>
              </a:lnSpc>
              <a:spcBef>
                <a:spcPts val="0"/>
              </a:spcBef>
              <a:spcAft>
                <a:spcPts val="0"/>
              </a:spcAft>
              <a:buClr>
                <a:schemeClr val="lt1"/>
              </a:buClr>
              <a:buSzPts val="2200"/>
              <a:buFont typeface="Roboto"/>
              <a:buNone/>
              <a:defRPr sz="2200">
                <a:solidFill>
                  <a:schemeClr val="lt1"/>
                </a:solidFill>
                <a:latin typeface="Roboto"/>
                <a:ea typeface="Roboto"/>
                <a:cs typeface="Roboto"/>
                <a:sym typeface="Roboto"/>
              </a:defRPr>
            </a:lvl1pPr>
            <a:lvl2pPr lvl="1"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385" name="Google Shape;385;p50"/>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386" name="Google Shape;386;p50" descr="CDE logo"/>
          <p:cNvPicPr preferRelativeResize="0"/>
          <p:nvPr/>
        </p:nvPicPr>
        <p:blipFill rotWithShape="1">
          <a:blip r:embed="rId3">
            <a:alphaModFix/>
          </a:blip>
          <a:srcRect/>
          <a:stretch/>
        </p:blipFill>
        <p:spPr>
          <a:xfrm>
            <a:off x="8002150" y="4594525"/>
            <a:ext cx="924425" cy="403399"/>
          </a:xfrm>
          <a:prstGeom prst="rect">
            <a:avLst/>
          </a:prstGeom>
          <a:noFill/>
          <a:ln>
            <a:noFill/>
          </a:ln>
        </p:spPr>
      </p:pic>
      <p:sp>
        <p:nvSpPr>
          <p:cNvPr id="387" name="Google Shape;387;p50"/>
          <p:cNvSpPr txBox="1">
            <a:spLocks noGrp="1"/>
          </p:cNvSpPr>
          <p:nvPr>
            <p:ph type="title" idx="3"/>
          </p:nvPr>
        </p:nvSpPr>
        <p:spPr>
          <a:xfrm>
            <a:off x="320050" y="192025"/>
            <a:ext cx="6119400" cy="3213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rgbClr val="488BC9"/>
              </a:buClr>
              <a:buSzPts val="1800"/>
              <a:buFont typeface="Roboto"/>
              <a:buNone/>
              <a:defRPr sz="1800" b="1">
                <a:solidFill>
                  <a:srgbClr val="488BC9"/>
                </a:solidFill>
                <a:latin typeface="Roboto"/>
                <a:ea typeface="Roboto"/>
                <a:cs typeface="Roboto"/>
                <a:sym typeface="Roboto"/>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88" name="Google Shape;388;p50"/>
          <p:cNvSpPr txBox="1">
            <a:spLocks noGrp="1"/>
          </p:cNvSpPr>
          <p:nvPr>
            <p:ph type="title" idx="4"/>
          </p:nvPr>
        </p:nvSpPr>
        <p:spPr>
          <a:xfrm>
            <a:off x="320050" y="511575"/>
            <a:ext cx="6119400" cy="2193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1200"/>
              <a:buFont typeface="Roboto"/>
              <a:buNone/>
              <a:defRPr sz="1200">
                <a:latin typeface="Roboto"/>
                <a:ea typeface="Roboto"/>
                <a:cs typeface="Roboto"/>
                <a:sym typeface="Roboto"/>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cxnSp>
        <p:nvCxnSpPr>
          <p:cNvPr id="389" name="Google Shape;389;p50"/>
          <p:cNvCxnSpPr/>
          <p:nvPr/>
        </p:nvCxnSpPr>
        <p:spPr>
          <a:xfrm rot="10800000" flipH="1">
            <a:off x="-166900" y="791420"/>
            <a:ext cx="6823800" cy="10800"/>
          </a:xfrm>
          <a:prstGeom prst="straightConnector1">
            <a:avLst/>
          </a:prstGeom>
          <a:noFill/>
          <a:ln w="9525" cap="flat" cmpd="sng">
            <a:solidFill>
              <a:srgbClr val="EF7521"/>
            </a:solidFill>
            <a:prstDash val="dot"/>
            <a:round/>
            <a:headEnd type="none" w="sm" len="sm"/>
            <a:tailEnd type="none" w="sm" len="sm"/>
          </a:ln>
        </p:spPr>
      </p:cxnSp>
      <p:sp>
        <p:nvSpPr>
          <p:cNvPr id="390" name="Google Shape;390;p50"/>
          <p:cNvSpPr txBox="1">
            <a:spLocks noGrp="1"/>
          </p:cNvSpPr>
          <p:nvPr>
            <p:ph type="body" idx="1"/>
          </p:nvPr>
        </p:nvSpPr>
        <p:spPr>
          <a:xfrm>
            <a:off x="311700" y="1152475"/>
            <a:ext cx="6016800" cy="3416400"/>
          </a:xfrm>
          <a:prstGeom prst="rect">
            <a:avLst/>
          </a:prstGeom>
          <a:noFill/>
          <a:ln>
            <a:noFill/>
          </a:ln>
        </p:spPr>
        <p:txBody>
          <a:bodyPr spcFirstLastPara="1" wrap="square" lIns="0" tIns="0" rIns="0" bIns="0" anchor="t" anchorCtr="0">
            <a:normAutofit/>
          </a:bodyPr>
          <a:lstStyle>
            <a:lvl1pPr marL="457200" lvl="0" indent="-330200" algn="l">
              <a:lnSpc>
                <a:spcPct val="115000"/>
              </a:lnSpc>
              <a:spcBef>
                <a:spcPts val="0"/>
              </a:spcBef>
              <a:spcAft>
                <a:spcPts val="0"/>
              </a:spcAft>
              <a:buClr>
                <a:srgbClr val="000000"/>
              </a:buClr>
              <a:buSzPts val="1600"/>
              <a:buFont typeface="Roboto"/>
              <a:buChar char="●"/>
              <a:defRPr sz="1600">
                <a:solidFill>
                  <a:srgbClr val="000000"/>
                </a:solidFill>
                <a:latin typeface="Roboto"/>
                <a:ea typeface="Roboto"/>
                <a:cs typeface="Roboto"/>
                <a:sym typeface="Roboto"/>
              </a:defRPr>
            </a:lvl1pPr>
            <a:lvl2pPr marL="914400" lvl="1" indent="-317500" algn="l">
              <a:lnSpc>
                <a:spcPct val="115000"/>
              </a:lnSpc>
              <a:spcBef>
                <a:spcPts val="0"/>
              </a:spcBef>
              <a:spcAft>
                <a:spcPts val="0"/>
              </a:spcAft>
              <a:buClr>
                <a:srgbClr val="000000"/>
              </a:buClr>
              <a:buSzPts val="1400"/>
              <a:buFont typeface="Roboto"/>
              <a:buChar char="○"/>
              <a:defRPr>
                <a:solidFill>
                  <a:srgbClr val="000000"/>
                </a:solidFill>
                <a:latin typeface="Roboto"/>
                <a:ea typeface="Roboto"/>
                <a:cs typeface="Roboto"/>
                <a:sym typeface="Roboto"/>
              </a:defRPr>
            </a:lvl2pPr>
            <a:lvl3pPr marL="1371600" lvl="2" indent="-317500" algn="l">
              <a:lnSpc>
                <a:spcPct val="115000"/>
              </a:lnSpc>
              <a:spcBef>
                <a:spcPts val="0"/>
              </a:spcBef>
              <a:spcAft>
                <a:spcPts val="0"/>
              </a:spcAft>
              <a:buClr>
                <a:srgbClr val="000000"/>
              </a:buClr>
              <a:buSzPts val="1400"/>
              <a:buFont typeface="Roboto"/>
              <a:buChar char="■"/>
              <a:defRPr>
                <a:solidFill>
                  <a:srgbClr val="000000"/>
                </a:solidFill>
                <a:latin typeface="Roboto"/>
                <a:ea typeface="Roboto"/>
                <a:cs typeface="Roboto"/>
                <a:sym typeface="Roboto"/>
              </a:defRPr>
            </a:lvl3pPr>
            <a:lvl4pPr marL="1828800" lvl="3" indent="-317500" algn="l">
              <a:lnSpc>
                <a:spcPct val="115000"/>
              </a:lnSpc>
              <a:spcBef>
                <a:spcPts val="0"/>
              </a:spcBef>
              <a:spcAft>
                <a:spcPts val="0"/>
              </a:spcAft>
              <a:buClr>
                <a:srgbClr val="000000"/>
              </a:buClr>
              <a:buSzPts val="1400"/>
              <a:buFont typeface="Roboto"/>
              <a:buChar char="●"/>
              <a:defRPr>
                <a:solidFill>
                  <a:srgbClr val="000000"/>
                </a:solidFill>
                <a:latin typeface="Roboto"/>
                <a:ea typeface="Roboto"/>
                <a:cs typeface="Roboto"/>
                <a:sym typeface="Roboto"/>
              </a:defRPr>
            </a:lvl4pPr>
            <a:lvl5pPr marL="2286000" lvl="4" indent="-317500" algn="l">
              <a:lnSpc>
                <a:spcPct val="115000"/>
              </a:lnSpc>
              <a:spcBef>
                <a:spcPts val="0"/>
              </a:spcBef>
              <a:spcAft>
                <a:spcPts val="0"/>
              </a:spcAft>
              <a:buClr>
                <a:srgbClr val="000000"/>
              </a:buClr>
              <a:buSzPts val="1400"/>
              <a:buFont typeface="Roboto"/>
              <a:buChar char="○"/>
              <a:defRPr>
                <a:solidFill>
                  <a:srgbClr val="000000"/>
                </a:solidFill>
                <a:latin typeface="Roboto"/>
                <a:ea typeface="Roboto"/>
                <a:cs typeface="Roboto"/>
                <a:sym typeface="Roboto"/>
              </a:defRPr>
            </a:lvl5pPr>
            <a:lvl6pPr marL="2743200" lvl="5" indent="-317500" algn="l">
              <a:lnSpc>
                <a:spcPct val="115000"/>
              </a:lnSpc>
              <a:spcBef>
                <a:spcPts val="0"/>
              </a:spcBef>
              <a:spcAft>
                <a:spcPts val="0"/>
              </a:spcAft>
              <a:buClr>
                <a:srgbClr val="000000"/>
              </a:buClr>
              <a:buSzPts val="1400"/>
              <a:buFont typeface="Roboto"/>
              <a:buChar char="■"/>
              <a:defRPr>
                <a:solidFill>
                  <a:srgbClr val="000000"/>
                </a:solidFill>
                <a:latin typeface="Roboto"/>
                <a:ea typeface="Roboto"/>
                <a:cs typeface="Roboto"/>
                <a:sym typeface="Roboto"/>
              </a:defRPr>
            </a:lvl6pPr>
            <a:lvl7pPr marL="3200400" lvl="6" indent="-317500" algn="l">
              <a:lnSpc>
                <a:spcPct val="115000"/>
              </a:lnSpc>
              <a:spcBef>
                <a:spcPts val="0"/>
              </a:spcBef>
              <a:spcAft>
                <a:spcPts val="0"/>
              </a:spcAft>
              <a:buClr>
                <a:srgbClr val="000000"/>
              </a:buClr>
              <a:buSzPts val="1400"/>
              <a:buFont typeface="Roboto"/>
              <a:buChar char="●"/>
              <a:defRPr>
                <a:solidFill>
                  <a:srgbClr val="000000"/>
                </a:solidFill>
                <a:latin typeface="Roboto"/>
                <a:ea typeface="Roboto"/>
                <a:cs typeface="Roboto"/>
                <a:sym typeface="Roboto"/>
              </a:defRPr>
            </a:lvl7pPr>
            <a:lvl8pPr marL="3657600" lvl="7" indent="-317500" algn="l">
              <a:lnSpc>
                <a:spcPct val="115000"/>
              </a:lnSpc>
              <a:spcBef>
                <a:spcPts val="0"/>
              </a:spcBef>
              <a:spcAft>
                <a:spcPts val="0"/>
              </a:spcAft>
              <a:buClr>
                <a:srgbClr val="000000"/>
              </a:buClr>
              <a:buSzPts val="1400"/>
              <a:buFont typeface="Roboto"/>
              <a:buChar char="○"/>
              <a:defRPr>
                <a:solidFill>
                  <a:srgbClr val="000000"/>
                </a:solidFill>
                <a:latin typeface="Roboto"/>
                <a:ea typeface="Roboto"/>
                <a:cs typeface="Roboto"/>
                <a:sym typeface="Roboto"/>
              </a:defRPr>
            </a:lvl8pPr>
            <a:lvl9pPr marL="4114800" lvl="8" indent="-317500" algn="l">
              <a:lnSpc>
                <a:spcPct val="115000"/>
              </a:lnSpc>
              <a:spcBef>
                <a:spcPts val="0"/>
              </a:spcBef>
              <a:spcAft>
                <a:spcPts val="0"/>
              </a:spcAft>
              <a:buClr>
                <a:srgbClr val="000000"/>
              </a:buClr>
              <a:buSzPts val="1400"/>
              <a:buFont typeface="Roboto"/>
              <a:buChar char="■"/>
              <a:defRPr>
                <a:solidFill>
                  <a:srgbClr val="000000"/>
                </a:solidFill>
                <a:latin typeface="Roboto"/>
                <a:ea typeface="Roboto"/>
                <a:cs typeface="Roboto"/>
                <a:sym typeface="Roboto"/>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ur schools, students and educators - Orange">
  <p:cSld name="SECTION_HEADER_1_1">
    <p:spTree>
      <p:nvGrpSpPr>
        <p:cNvPr id="1" name="Shape 47"/>
        <p:cNvGrpSpPr/>
        <p:nvPr/>
      </p:nvGrpSpPr>
      <p:grpSpPr>
        <a:xfrm>
          <a:off x="0" y="0"/>
          <a:ext cx="0" cy="0"/>
          <a:chOff x="0" y="0"/>
          <a:chExt cx="0" cy="0"/>
        </a:xfrm>
      </p:grpSpPr>
      <p:sp>
        <p:nvSpPr>
          <p:cNvPr id="48" name="Google Shape;48;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pic>
        <p:nvPicPr>
          <p:cNvPr id="49" name="Google Shape;49;p6"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50" name="Google Shape;50;p6"/>
          <p:cNvSpPr txBox="1">
            <a:spLocks noGrp="1"/>
          </p:cNvSpPr>
          <p:nvPr>
            <p:ph type="title"/>
          </p:nvPr>
        </p:nvSpPr>
        <p:spPr>
          <a:xfrm>
            <a:off x="123875" y="4347400"/>
            <a:ext cx="7267200" cy="156600"/>
          </a:xfrm>
          <a:prstGeom prst="rect">
            <a:avLst/>
          </a:prstGeom>
        </p:spPr>
        <p:txBody>
          <a:bodyPr spcFirstLastPara="1" wrap="square" lIns="0" tIns="0" rIns="0" bIns="0" anchor="b" anchorCtr="0">
            <a:noAutofit/>
          </a:bodyPr>
          <a:lstStyle>
            <a:lvl1pPr lvl="0"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51" name="Google Shape;51;p6"/>
          <p:cNvSpPr txBox="1"/>
          <p:nvPr/>
        </p:nvSpPr>
        <p:spPr>
          <a:xfrm>
            <a:off x="311700" y="105100"/>
            <a:ext cx="7167900" cy="741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2200" b="1">
                <a:latin typeface="Roboto"/>
                <a:ea typeface="Roboto"/>
                <a:cs typeface="Roboto"/>
                <a:sym typeface="Roboto"/>
              </a:rPr>
              <a:t>Our schools, students, and educators</a:t>
            </a:r>
            <a:endParaRPr sz="2200" b="1">
              <a:latin typeface="Roboto"/>
              <a:ea typeface="Roboto"/>
              <a:cs typeface="Roboto"/>
              <a:sym typeface="Roboto"/>
            </a:endParaRPr>
          </a:p>
        </p:txBody>
      </p:sp>
      <p:sp>
        <p:nvSpPr>
          <p:cNvPr id="52" name="Google Shape;52;p6"/>
          <p:cNvSpPr txBox="1"/>
          <p:nvPr/>
        </p:nvSpPr>
        <p:spPr>
          <a:xfrm>
            <a:off x="6587225" y="1228675"/>
            <a:ext cx="2195400" cy="2903100"/>
          </a:xfrm>
          <a:prstGeom prst="rect">
            <a:avLst/>
          </a:prstGeom>
          <a:solidFill>
            <a:srgbClr val="F3F3F3"/>
          </a:solidFill>
          <a:ln w="9525" cap="flat" cmpd="sng">
            <a:solidFill>
              <a:srgbClr val="B7B7B7"/>
            </a:solidFill>
            <a:prstDash val="solid"/>
            <a:round/>
            <a:headEnd type="none" w="sm" len="sm"/>
            <a:tailEnd type="none" w="sm" len="sm"/>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sz="1100" b="1"/>
              <a:t>Eligible for Free/Reduced </a:t>
            </a:r>
            <a:br>
              <a:rPr lang="en" sz="1100" b="1"/>
            </a:br>
            <a:r>
              <a:rPr lang="en" sz="1100" b="1"/>
              <a:t>Lunch:</a:t>
            </a:r>
            <a:endParaRPr sz="1100" b="1"/>
          </a:p>
          <a:p>
            <a:pPr marL="182880" lvl="0" indent="0" algn="l" rtl="0">
              <a:spcBef>
                <a:spcPts val="0"/>
              </a:spcBef>
              <a:spcAft>
                <a:spcPts val="0"/>
              </a:spcAft>
              <a:buNone/>
            </a:pPr>
            <a:r>
              <a:rPr lang="en" sz="1200"/>
              <a:t>403,231 (~46%)</a:t>
            </a:r>
            <a:endParaRPr sz="1200"/>
          </a:p>
          <a:p>
            <a:pPr marL="0" lvl="0" indent="0" algn="l" rtl="0">
              <a:lnSpc>
                <a:spcPct val="100000"/>
              </a:lnSpc>
              <a:spcBef>
                <a:spcPts val="800"/>
              </a:spcBef>
              <a:spcAft>
                <a:spcPts val="0"/>
              </a:spcAft>
              <a:buNone/>
            </a:pPr>
            <a:r>
              <a:rPr lang="en" sz="1100" b="1"/>
              <a:t>Students with Individualized Education Programs:</a:t>
            </a:r>
            <a:endParaRPr sz="1100" b="1"/>
          </a:p>
          <a:p>
            <a:pPr marL="182880" lvl="0" indent="0" algn="l" rtl="0">
              <a:spcBef>
                <a:spcPts val="0"/>
              </a:spcBef>
              <a:spcAft>
                <a:spcPts val="0"/>
              </a:spcAft>
              <a:buNone/>
            </a:pPr>
            <a:r>
              <a:rPr lang="en" sz="1200"/>
              <a:t>113,992 (~13%)</a:t>
            </a:r>
            <a:endParaRPr sz="1200"/>
          </a:p>
          <a:p>
            <a:pPr marL="0" lvl="0" indent="0" algn="l" rtl="0">
              <a:lnSpc>
                <a:spcPct val="100000"/>
              </a:lnSpc>
              <a:spcBef>
                <a:spcPts val="800"/>
              </a:spcBef>
              <a:spcAft>
                <a:spcPts val="0"/>
              </a:spcAft>
              <a:buNone/>
            </a:pPr>
            <a:r>
              <a:rPr lang="en" sz="1100" b="1"/>
              <a:t>Multilingual Learners*:</a:t>
            </a:r>
            <a:endParaRPr sz="1100" b="1"/>
          </a:p>
          <a:p>
            <a:pPr marL="182880" lvl="0" indent="0" algn="l" rtl="0">
              <a:spcBef>
                <a:spcPts val="0"/>
              </a:spcBef>
              <a:spcAft>
                <a:spcPts val="0"/>
              </a:spcAft>
              <a:buNone/>
            </a:pPr>
            <a:r>
              <a:rPr lang="en" sz="1200"/>
              <a:t>95,734 (~11%)</a:t>
            </a:r>
            <a:endParaRPr sz="1200"/>
          </a:p>
          <a:p>
            <a:pPr marL="0" lvl="0" indent="0" algn="l" rtl="0">
              <a:lnSpc>
                <a:spcPct val="100000"/>
              </a:lnSpc>
              <a:spcBef>
                <a:spcPts val="800"/>
              </a:spcBef>
              <a:spcAft>
                <a:spcPts val="0"/>
              </a:spcAft>
              <a:buNone/>
            </a:pPr>
            <a:r>
              <a:rPr lang="en" sz="1100" b="1"/>
              <a:t>McKinney Vento:</a:t>
            </a:r>
            <a:endParaRPr sz="1100" b="1"/>
          </a:p>
          <a:p>
            <a:pPr marL="182880" lvl="0" indent="0" algn="l" rtl="0">
              <a:spcBef>
                <a:spcPts val="0"/>
              </a:spcBef>
              <a:spcAft>
                <a:spcPts val="0"/>
              </a:spcAft>
              <a:buNone/>
            </a:pPr>
            <a:r>
              <a:rPr lang="en" sz="1200"/>
              <a:t>16,540 (~2%)</a:t>
            </a:r>
            <a:endParaRPr sz="1200"/>
          </a:p>
        </p:txBody>
      </p:sp>
      <p:sp>
        <p:nvSpPr>
          <p:cNvPr id="53" name="Google Shape;53;p6"/>
          <p:cNvSpPr txBox="1"/>
          <p:nvPr/>
        </p:nvSpPr>
        <p:spPr>
          <a:xfrm>
            <a:off x="6724875" y="3655100"/>
            <a:ext cx="1924200" cy="369900"/>
          </a:xfrm>
          <a:prstGeom prst="rect">
            <a:avLst/>
          </a:prstGeom>
          <a:noFill/>
          <a:ln w="19050" cap="flat" cmpd="sng">
            <a:solidFill>
              <a:schemeClr val="lt1"/>
            </a:solidFill>
            <a:prstDash val="solid"/>
            <a:round/>
            <a:headEnd type="none" w="sm" len="sm"/>
            <a:tailEnd type="none" w="sm" len="sm"/>
          </a:ln>
        </p:spPr>
        <p:txBody>
          <a:bodyPr spcFirstLastPara="1" wrap="square" lIns="45700" tIns="45700" rIns="45700" bIns="45700" anchor="t" anchorCtr="0">
            <a:noAutofit/>
          </a:bodyPr>
          <a:lstStyle/>
          <a:p>
            <a:pPr marL="0" lvl="0" indent="0" algn="l" rtl="0">
              <a:spcBef>
                <a:spcPts val="0"/>
              </a:spcBef>
              <a:spcAft>
                <a:spcPts val="0"/>
              </a:spcAft>
              <a:buNone/>
            </a:pPr>
            <a:r>
              <a:rPr lang="en" sz="800" i="1">
                <a:solidFill>
                  <a:schemeClr val="dk1"/>
                </a:solidFill>
                <a:latin typeface="Roboto"/>
                <a:ea typeface="Roboto"/>
                <a:cs typeface="Roboto"/>
                <a:sym typeface="Roboto"/>
              </a:rPr>
              <a:t>*Includes both Non-English Proficient and Limited English Proficient students</a:t>
            </a:r>
            <a:endParaRPr sz="800" i="1">
              <a:solidFill>
                <a:schemeClr val="dk1"/>
              </a:solidFill>
              <a:latin typeface="Roboto"/>
              <a:ea typeface="Roboto"/>
              <a:cs typeface="Roboto"/>
              <a:sym typeface="Roboto"/>
            </a:endParaRPr>
          </a:p>
        </p:txBody>
      </p:sp>
      <p:grpSp>
        <p:nvGrpSpPr>
          <p:cNvPr id="54" name="Google Shape;54;p6"/>
          <p:cNvGrpSpPr/>
          <p:nvPr/>
        </p:nvGrpSpPr>
        <p:grpSpPr>
          <a:xfrm>
            <a:off x="308400" y="1062325"/>
            <a:ext cx="1006800" cy="1003500"/>
            <a:chOff x="308400" y="1076275"/>
            <a:chExt cx="1006800" cy="1003500"/>
          </a:xfrm>
        </p:grpSpPr>
        <p:sp>
          <p:nvSpPr>
            <p:cNvPr id="55" name="Google Shape;55;p6" descr="&quot;&quot;"/>
            <p:cNvSpPr/>
            <p:nvPr/>
          </p:nvSpPr>
          <p:spPr>
            <a:xfrm>
              <a:off x="311700" y="1076275"/>
              <a:ext cx="1003500" cy="1003500"/>
            </a:xfrm>
            <a:prstGeom prst="ellipse">
              <a:avLst/>
            </a:prstGeom>
            <a:solidFill>
              <a:srgbClr val="EF752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56" name="Google Shape;56;p6"/>
            <p:cNvSpPr txBox="1"/>
            <p:nvPr/>
          </p:nvSpPr>
          <p:spPr>
            <a:xfrm>
              <a:off x="308400" y="1092575"/>
              <a:ext cx="1003500" cy="8970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 sz="1300" b="1">
                  <a:solidFill>
                    <a:schemeClr val="lt1"/>
                  </a:solidFill>
                  <a:latin typeface="Roboto"/>
                  <a:ea typeface="Roboto"/>
                  <a:cs typeface="Roboto"/>
                  <a:sym typeface="Roboto"/>
                </a:rPr>
                <a:t>178</a:t>
              </a:r>
              <a:endParaRPr sz="1300" b="1">
                <a:solidFill>
                  <a:schemeClr val="lt1"/>
                </a:solidFill>
                <a:latin typeface="Roboto"/>
                <a:ea typeface="Roboto"/>
                <a:cs typeface="Roboto"/>
                <a:sym typeface="Roboto"/>
              </a:endParaRPr>
            </a:p>
            <a:p>
              <a:pPr marL="0" lvl="0" indent="0" algn="ctr" rtl="0">
                <a:spcBef>
                  <a:spcPts val="0"/>
                </a:spcBef>
                <a:spcAft>
                  <a:spcPts val="0"/>
                </a:spcAft>
                <a:buNone/>
              </a:pPr>
              <a:r>
                <a:rPr lang="en" sz="1200">
                  <a:solidFill>
                    <a:schemeClr val="lt1"/>
                  </a:solidFill>
                  <a:latin typeface="Roboto"/>
                  <a:ea typeface="Roboto"/>
                  <a:cs typeface="Roboto"/>
                  <a:sym typeface="Roboto"/>
                </a:rPr>
                <a:t>SCHOOL</a:t>
              </a:r>
              <a:endParaRPr sz="1200">
                <a:solidFill>
                  <a:schemeClr val="lt1"/>
                </a:solidFill>
                <a:latin typeface="Roboto"/>
                <a:ea typeface="Roboto"/>
                <a:cs typeface="Roboto"/>
                <a:sym typeface="Roboto"/>
              </a:endParaRPr>
            </a:p>
            <a:p>
              <a:pPr marL="0" lvl="0" indent="0" algn="ctr" rtl="0">
                <a:spcBef>
                  <a:spcPts val="0"/>
                </a:spcBef>
                <a:spcAft>
                  <a:spcPts val="0"/>
                </a:spcAft>
                <a:buNone/>
              </a:pPr>
              <a:r>
                <a:rPr lang="en" sz="1200">
                  <a:solidFill>
                    <a:schemeClr val="lt1"/>
                  </a:solidFill>
                  <a:latin typeface="Roboto"/>
                  <a:ea typeface="Roboto"/>
                  <a:cs typeface="Roboto"/>
                  <a:sym typeface="Roboto"/>
                </a:rPr>
                <a:t>DISTRICTS</a:t>
              </a:r>
              <a:endParaRPr sz="1200">
                <a:solidFill>
                  <a:schemeClr val="lt1"/>
                </a:solidFill>
                <a:latin typeface="Roboto"/>
                <a:ea typeface="Roboto"/>
                <a:cs typeface="Roboto"/>
                <a:sym typeface="Roboto"/>
              </a:endParaRPr>
            </a:p>
          </p:txBody>
        </p:sp>
      </p:grpSp>
      <p:grpSp>
        <p:nvGrpSpPr>
          <p:cNvPr id="57" name="Google Shape;57;p6"/>
          <p:cNvGrpSpPr/>
          <p:nvPr/>
        </p:nvGrpSpPr>
        <p:grpSpPr>
          <a:xfrm>
            <a:off x="308400" y="2150613"/>
            <a:ext cx="1006800" cy="1003500"/>
            <a:chOff x="308400" y="2218825"/>
            <a:chExt cx="1006800" cy="1003500"/>
          </a:xfrm>
        </p:grpSpPr>
        <p:sp>
          <p:nvSpPr>
            <p:cNvPr id="58" name="Google Shape;58;p6" descr="&quot;&quot;"/>
            <p:cNvSpPr/>
            <p:nvPr/>
          </p:nvSpPr>
          <p:spPr>
            <a:xfrm>
              <a:off x="311700" y="2218825"/>
              <a:ext cx="1003500" cy="1003500"/>
            </a:xfrm>
            <a:prstGeom prst="ellipse">
              <a:avLst/>
            </a:prstGeom>
            <a:solidFill>
              <a:srgbClr val="F8B33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59" name="Google Shape;59;p6"/>
            <p:cNvSpPr txBox="1"/>
            <p:nvPr/>
          </p:nvSpPr>
          <p:spPr>
            <a:xfrm>
              <a:off x="308400" y="2309488"/>
              <a:ext cx="1003500" cy="8223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 sz="1300" b="1">
                  <a:solidFill>
                    <a:schemeClr val="dk1"/>
                  </a:solidFill>
                  <a:latin typeface="Roboto"/>
                  <a:ea typeface="Roboto"/>
                  <a:cs typeface="Roboto"/>
                  <a:sym typeface="Roboto"/>
                </a:rPr>
                <a:t>1,927</a:t>
              </a:r>
              <a:endParaRPr sz="1300" b="1">
                <a:solidFill>
                  <a:schemeClr val="dk1"/>
                </a:solidFill>
                <a:latin typeface="Roboto"/>
                <a:ea typeface="Roboto"/>
                <a:cs typeface="Roboto"/>
                <a:sym typeface="Roboto"/>
              </a:endParaRPr>
            </a:p>
            <a:p>
              <a:pPr marL="0" lvl="0" indent="0" algn="ctr" rtl="0">
                <a:spcBef>
                  <a:spcPts val="0"/>
                </a:spcBef>
                <a:spcAft>
                  <a:spcPts val="0"/>
                </a:spcAft>
                <a:buNone/>
              </a:pPr>
              <a:r>
                <a:rPr lang="en" sz="1200">
                  <a:solidFill>
                    <a:schemeClr val="dk1"/>
                  </a:solidFill>
                  <a:latin typeface="Roboto"/>
                  <a:ea typeface="Roboto"/>
                  <a:cs typeface="Roboto"/>
                  <a:sym typeface="Roboto"/>
                </a:rPr>
                <a:t>SCHOOLS</a:t>
              </a:r>
              <a:endParaRPr sz="1200">
                <a:solidFill>
                  <a:schemeClr val="dk1"/>
                </a:solidFill>
                <a:latin typeface="Roboto"/>
                <a:ea typeface="Roboto"/>
                <a:cs typeface="Roboto"/>
                <a:sym typeface="Roboto"/>
              </a:endParaRPr>
            </a:p>
          </p:txBody>
        </p:sp>
      </p:grpSp>
      <p:grpSp>
        <p:nvGrpSpPr>
          <p:cNvPr id="60" name="Google Shape;60;p6"/>
          <p:cNvGrpSpPr/>
          <p:nvPr/>
        </p:nvGrpSpPr>
        <p:grpSpPr>
          <a:xfrm>
            <a:off x="308400" y="3238900"/>
            <a:ext cx="1006800" cy="1003500"/>
            <a:chOff x="308400" y="1076275"/>
            <a:chExt cx="1006800" cy="1003500"/>
          </a:xfrm>
        </p:grpSpPr>
        <p:sp>
          <p:nvSpPr>
            <p:cNvPr id="61" name="Google Shape;61;p6" descr="&quot;&quot;"/>
            <p:cNvSpPr/>
            <p:nvPr/>
          </p:nvSpPr>
          <p:spPr>
            <a:xfrm>
              <a:off x="311700" y="1076275"/>
              <a:ext cx="1003500" cy="1003500"/>
            </a:xfrm>
            <a:prstGeom prst="ellipse">
              <a:avLst/>
            </a:prstGeom>
            <a:solidFill>
              <a:srgbClr val="00953A"/>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62" name="Google Shape;62;p6"/>
            <p:cNvSpPr txBox="1"/>
            <p:nvPr/>
          </p:nvSpPr>
          <p:spPr>
            <a:xfrm>
              <a:off x="308400" y="1146775"/>
              <a:ext cx="1003500" cy="8970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 sz="1300" b="1">
                  <a:solidFill>
                    <a:schemeClr val="lt1"/>
                  </a:solidFill>
                  <a:latin typeface="Roboto"/>
                  <a:ea typeface="Roboto"/>
                  <a:cs typeface="Roboto"/>
                  <a:sym typeface="Roboto"/>
                </a:rPr>
                <a:t>881,464</a:t>
              </a:r>
              <a:endParaRPr sz="1300" b="1">
                <a:solidFill>
                  <a:schemeClr val="lt1"/>
                </a:solidFill>
                <a:latin typeface="Roboto"/>
                <a:ea typeface="Roboto"/>
                <a:cs typeface="Roboto"/>
                <a:sym typeface="Roboto"/>
              </a:endParaRPr>
            </a:p>
            <a:p>
              <a:pPr marL="0" lvl="0" indent="0" algn="ctr" rtl="0">
                <a:spcBef>
                  <a:spcPts val="0"/>
                </a:spcBef>
                <a:spcAft>
                  <a:spcPts val="0"/>
                </a:spcAft>
                <a:buNone/>
              </a:pPr>
              <a:r>
                <a:rPr lang="en" sz="1000">
                  <a:solidFill>
                    <a:schemeClr val="lt1"/>
                  </a:solidFill>
                  <a:latin typeface="Roboto"/>
                  <a:ea typeface="Roboto"/>
                  <a:cs typeface="Roboto"/>
                  <a:sym typeface="Roboto"/>
                </a:rPr>
                <a:t>PUBLIC </a:t>
              </a:r>
              <a:br>
                <a:rPr lang="en" sz="1000">
                  <a:solidFill>
                    <a:schemeClr val="lt1"/>
                  </a:solidFill>
                  <a:latin typeface="Roboto"/>
                  <a:ea typeface="Roboto"/>
                  <a:cs typeface="Roboto"/>
                  <a:sym typeface="Roboto"/>
                </a:rPr>
              </a:br>
              <a:r>
                <a:rPr lang="en" sz="1000">
                  <a:solidFill>
                    <a:schemeClr val="lt1"/>
                  </a:solidFill>
                  <a:latin typeface="Roboto"/>
                  <a:ea typeface="Roboto"/>
                  <a:cs typeface="Roboto"/>
                  <a:sym typeface="Roboto"/>
                </a:rPr>
                <a:t>SCHOOL</a:t>
              </a:r>
              <a:endParaRPr sz="1000">
                <a:solidFill>
                  <a:schemeClr val="lt1"/>
                </a:solidFill>
                <a:latin typeface="Roboto"/>
                <a:ea typeface="Roboto"/>
                <a:cs typeface="Roboto"/>
                <a:sym typeface="Roboto"/>
              </a:endParaRPr>
            </a:p>
            <a:p>
              <a:pPr marL="0" lvl="0" indent="0" algn="ctr" rtl="0">
                <a:spcBef>
                  <a:spcPts val="0"/>
                </a:spcBef>
                <a:spcAft>
                  <a:spcPts val="0"/>
                </a:spcAft>
                <a:buNone/>
              </a:pPr>
              <a:r>
                <a:rPr lang="en" sz="1000">
                  <a:solidFill>
                    <a:schemeClr val="lt1"/>
                  </a:solidFill>
                  <a:latin typeface="Roboto"/>
                  <a:ea typeface="Roboto"/>
                  <a:cs typeface="Roboto"/>
                  <a:sym typeface="Roboto"/>
                </a:rPr>
                <a:t>STUDENTS</a:t>
              </a:r>
              <a:endParaRPr sz="1000">
                <a:solidFill>
                  <a:schemeClr val="lt1"/>
                </a:solidFill>
                <a:latin typeface="Roboto"/>
                <a:ea typeface="Roboto"/>
                <a:cs typeface="Roboto"/>
                <a:sym typeface="Roboto"/>
              </a:endParaRPr>
            </a:p>
          </p:txBody>
        </p:sp>
      </p:grpSp>
      <p:sp>
        <p:nvSpPr>
          <p:cNvPr id="63" name="Google Shape;63;p6"/>
          <p:cNvSpPr txBox="1"/>
          <p:nvPr/>
        </p:nvSpPr>
        <p:spPr>
          <a:xfrm>
            <a:off x="1603037" y="1064563"/>
            <a:ext cx="4624500" cy="2154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None/>
            </a:pPr>
            <a:r>
              <a:rPr lang="en" b="1">
                <a:solidFill>
                  <a:schemeClr val="dk1"/>
                </a:solidFill>
                <a:latin typeface="Roboto"/>
                <a:ea typeface="Roboto"/>
                <a:cs typeface="Roboto"/>
                <a:sym typeface="Roboto"/>
              </a:rPr>
              <a:t>Student Demographics*</a:t>
            </a:r>
            <a:endParaRPr b="1">
              <a:solidFill>
                <a:schemeClr val="dk1"/>
              </a:solidFill>
              <a:latin typeface="Roboto"/>
              <a:ea typeface="Roboto"/>
              <a:cs typeface="Roboto"/>
              <a:sym typeface="Roboto"/>
            </a:endParaRPr>
          </a:p>
        </p:txBody>
      </p:sp>
      <p:pic>
        <p:nvPicPr>
          <p:cNvPr id="64" name="Google Shape;64;p6" descr="Graphic of Student Demographics, October 2023 data"/>
          <p:cNvPicPr preferRelativeResize="0"/>
          <p:nvPr/>
        </p:nvPicPr>
        <p:blipFill rotWithShape="1">
          <a:blip r:embed="rId3">
            <a:alphaModFix/>
          </a:blip>
          <a:srcRect/>
          <a:stretch/>
        </p:blipFill>
        <p:spPr>
          <a:xfrm>
            <a:off x="1761637" y="1426175"/>
            <a:ext cx="4307277" cy="2744887"/>
          </a:xfrm>
          <a:prstGeom prst="rect">
            <a:avLst/>
          </a:prstGeom>
          <a:noFill/>
          <a:ln>
            <a:noFill/>
          </a:ln>
        </p:spPr>
      </p:pic>
      <p:cxnSp>
        <p:nvCxnSpPr>
          <p:cNvPr id="65" name="Google Shape;65;p6"/>
          <p:cNvCxnSpPr/>
          <p:nvPr/>
        </p:nvCxnSpPr>
        <p:spPr>
          <a:xfrm>
            <a:off x="0" y="918350"/>
            <a:ext cx="7479600" cy="0"/>
          </a:xfrm>
          <a:prstGeom prst="straightConnector1">
            <a:avLst/>
          </a:prstGeom>
          <a:noFill/>
          <a:ln w="19050" cap="flat" cmpd="sng">
            <a:solidFill>
              <a:srgbClr val="EF7521"/>
            </a:solidFill>
            <a:prstDash val="solid"/>
            <a:round/>
            <a:headEnd type="none" w="med" len="med"/>
            <a:tailEnd type="none" w="med" len="med"/>
          </a:ln>
        </p:spPr>
      </p:cxnSp>
      <p:sp>
        <p:nvSpPr>
          <p:cNvPr id="66" name="Google Shape;66;p6"/>
          <p:cNvSpPr txBox="1"/>
          <p:nvPr/>
        </p:nvSpPr>
        <p:spPr>
          <a:xfrm>
            <a:off x="4623875" y="4103400"/>
            <a:ext cx="2195400" cy="138900"/>
          </a:xfrm>
          <a:prstGeom prst="rect">
            <a:avLst/>
          </a:prstGeom>
          <a:noFill/>
          <a:ln>
            <a:noFill/>
          </a:ln>
        </p:spPr>
        <p:txBody>
          <a:bodyPr spcFirstLastPara="1" wrap="square" lIns="0" tIns="0" rIns="91425" bIns="91425" anchor="t" anchorCtr="0">
            <a:noAutofit/>
          </a:bodyPr>
          <a:lstStyle/>
          <a:p>
            <a:pPr marL="0" lvl="0" indent="0" algn="l" rtl="0">
              <a:spcBef>
                <a:spcPts val="0"/>
              </a:spcBef>
              <a:spcAft>
                <a:spcPts val="0"/>
              </a:spcAft>
              <a:buNone/>
            </a:pPr>
            <a:r>
              <a:rPr lang="en" sz="800">
                <a:solidFill>
                  <a:schemeClr val="dk1"/>
                </a:solidFill>
                <a:latin typeface="Roboto"/>
                <a:ea typeface="Roboto"/>
                <a:cs typeface="Roboto"/>
                <a:sym typeface="Roboto"/>
              </a:rPr>
              <a:t>*October 2023 Data</a:t>
            </a:r>
            <a:endParaRPr sz="800">
              <a:solidFill>
                <a:schemeClr val="dk1"/>
              </a:solidFill>
              <a:latin typeface="Roboto"/>
              <a:ea typeface="Roboto"/>
              <a:cs typeface="Roboto"/>
              <a:sym typeface="Roboto"/>
            </a:endParaRPr>
          </a:p>
        </p:txBody>
      </p:sp>
      <p:sp>
        <p:nvSpPr>
          <p:cNvPr id="67" name="Google Shape;67;p6"/>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68" name="Google Shape;68;p6" descr="CDE logo"/>
          <p:cNvPicPr preferRelativeResize="0"/>
          <p:nvPr/>
        </p:nvPicPr>
        <p:blipFill>
          <a:blip r:embed="rId4">
            <a:alphaModFix/>
          </a:blip>
          <a:stretch>
            <a:fillRect/>
          </a:stretch>
        </p:blipFill>
        <p:spPr>
          <a:xfrm>
            <a:off x="8002150" y="4518325"/>
            <a:ext cx="924425" cy="403399"/>
          </a:xfrm>
          <a:prstGeom prst="rect">
            <a:avLst/>
          </a:prstGeom>
          <a:noFill/>
          <a:ln>
            <a:noFill/>
          </a:ln>
        </p:spPr>
      </p:pic>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Slide blank - blue 1">
  <p:cSld name="TITLE_AND_BODY_1_1_1_1_1_1_1_1_1_1_2_1">
    <p:spTree>
      <p:nvGrpSpPr>
        <p:cNvPr id="1" name="Shape 391"/>
        <p:cNvGrpSpPr/>
        <p:nvPr/>
      </p:nvGrpSpPr>
      <p:grpSpPr>
        <a:xfrm>
          <a:off x="0" y="0"/>
          <a:ext cx="0" cy="0"/>
          <a:chOff x="0" y="0"/>
          <a:chExt cx="0" cy="0"/>
        </a:xfrm>
      </p:grpSpPr>
      <p:pic>
        <p:nvPicPr>
          <p:cNvPr id="392" name="Google Shape;392;p51"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393" name="Google Shape;393;p51"/>
          <p:cNvSpPr txBox="1">
            <a:spLocks noGrp="1"/>
          </p:cNvSpPr>
          <p:nvPr>
            <p:ph type="title"/>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394" name="Google Shape;394;p51"/>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395" name="Google Shape;395;p51"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396" name="Google Shape;396;p51"/>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rmAutofit/>
          </a:bodyPr>
          <a:lstStyle>
            <a:lvl1pPr lvl="0">
              <a:buNone/>
              <a:defRPr sz="1300"/>
            </a:lvl1pPr>
            <a:lvl2pPr lvl="1">
              <a:buNone/>
              <a:defRPr sz="1300"/>
            </a:lvl2pPr>
            <a:lvl3pPr lvl="2">
              <a:buNone/>
              <a:defRPr sz="1300"/>
            </a:lvl3pPr>
            <a:lvl4pPr lvl="3">
              <a:buNone/>
              <a:defRPr sz="1300"/>
            </a:lvl4pPr>
            <a:lvl5pPr lvl="4">
              <a:buNone/>
              <a:defRPr sz="1300"/>
            </a:lvl5pPr>
            <a:lvl6pPr lvl="5">
              <a:buNone/>
              <a:defRPr sz="1300"/>
            </a:lvl6pPr>
            <a:lvl7pPr lvl="6">
              <a:buNone/>
              <a:defRPr sz="1300"/>
            </a:lvl7pPr>
            <a:lvl8pPr lvl="7">
              <a:buNone/>
              <a:defRPr sz="1300"/>
            </a:lvl8pPr>
            <a:lvl9pPr lvl="8">
              <a:buNone/>
              <a:defRPr sz="1300"/>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Slide blank - blue 2">
  <p:cSld name="TITLE_AND_BODY_1_1_1_1_1_1_1_1_1_1_2_2">
    <p:spTree>
      <p:nvGrpSpPr>
        <p:cNvPr id="1" name="Shape 397"/>
        <p:cNvGrpSpPr/>
        <p:nvPr/>
      </p:nvGrpSpPr>
      <p:grpSpPr>
        <a:xfrm>
          <a:off x="0" y="0"/>
          <a:ext cx="0" cy="0"/>
          <a:chOff x="0" y="0"/>
          <a:chExt cx="0" cy="0"/>
        </a:xfrm>
      </p:grpSpPr>
      <p:pic>
        <p:nvPicPr>
          <p:cNvPr id="398" name="Google Shape;398;p52"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399" name="Google Shape;399;p52"/>
          <p:cNvSpPr txBox="1">
            <a:spLocks noGrp="1"/>
          </p:cNvSpPr>
          <p:nvPr>
            <p:ph type="title"/>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400" name="Google Shape;400;p52"/>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401" name="Google Shape;401;p52"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402" name="Google Shape;402;p52"/>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rmAutofit/>
          </a:bodyPr>
          <a:lstStyle>
            <a:lvl1pPr lvl="0">
              <a:buNone/>
              <a:defRPr sz="1300"/>
            </a:lvl1pPr>
            <a:lvl2pPr lvl="1">
              <a:buNone/>
              <a:defRPr sz="1300"/>
            </a:lvl2pPr>
            <a:lvl3pPr lvl="2">
              <a:buNone/>
              <a:defRPr sz="1300"/>
            </a:lvl3pPr>
            <a:lvl4pPr lvl="3">
              <a:buNone/>
              <a:defRPr sz="1300"/>
            </a:lvl4pPr>
            <a:lvl5pPr lvl="4">
              <a:buNone/>
              <a:defRPr sz="1300"/>
            </a:lvl5pPr>
            <a:lvl6pPr lvl="5">
              <a:buNone/>
              <a:defRPr sz="1300"/>
            </a:lvl6pPr>
            <a:lvl7pPr lvl="6">
              <a:buNone/>
              <a:defRPr sz="1300"/>
            </a:lvl7pPr>
            <a:lvl8pPr lvl="7">
              <a:buNone/>
              <a:defRPr sz="1300"/>
            </a:lvl8pPr>
            <a:lvl9pPr lvl="8">
              <a:buNone/>
              <a:defRPr sz="1300"/>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heory of Change - Orange">
  <p:cSld name="SECTION_HEADER_1_1_1">
    <p:spTree>
      <p:nvGrpSpPr>
        <p:cNvPr id="1" name="Shape 69"/>
        <p:cNvGrpSpPr/>
        <p:nvPr/>
      </p:nvGrpSpPr>
      <p:grpSpPr>
        <a:xfrm>
          <a:off x="0" y="0"/>
          <a:ext cx="0" cy="0"/>
          <a:chOff x="0" y="0"/>
          <a:chExt cx="0" cy="0"/>
        </a:xfrm>
      </p:grpSpPr>
      <p:sp>
        <p:nvSpPr>
          <p:cNvPr id="70" name="Google Shape;70;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pic>
        <p:nvPicPr>
          <p:cNvPr id="71" name="Google Shape;71;p7"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72" name="Google Shape;72;p7"/>
          <p:cNvSpPr txBox="1"/>
          <p:nvPr/>
        </p:nvSpPr>
        <p:spPr>
          <a:xfrm>
            <a:off x="311700" y="708075"/>
            <a:ext cx="5556600" cy="4878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chemeClr val="dk1"/>
              </a:buClr>
              <a:buSzPts val="1100"/>
              <a:buFont typeface="Arial"/>
              <a:buNone/>
            </a:pPr>
            <a:r>
              <a:rPr lang="en" sz="1600" b="1">
                <a:solidFill>
                  <a:srgbClr val="EF7521"/>
                </a:solidFill>
                <a:latin typeface="Roboto"/>
                <a:ea typeface="Roboto"/>
                <a:cs typeface="Roboto"/>
                <a:sym typeface="Roboto"/>
              </a:rPr>
              <a:t>Our Vision </a:t>
            </a:r>
            <a:endParaRPr sz="1200">
              <a:solidFill>
                <a:srgbClr val="EF7521"/>
              </a:solidFill>
              <a:latin typeface="Roboto"/>
              <a:ea typeface="Roboto"/>
              <a:cs typeface="Roboto"/>
              <a:sym typeface="Roboto"/>
            </a:endParaRPr>
          </a:p>
          <a:p>
            <a:pPr marL="0" lvl="0" indent="0" algn="l" rtl="0">
              <a:spcBef>
                <a:spcPts val="200"/>
              </a:spcBef>
              <a:spcAft>
                <a:spcPts val="0"/>
              </a:spcAft>
              <a:buNone/>
            </a:pPr>
            <a:r>
              <a:rPr lang="en" sz="1000">
                <a:solidFill>
                  <a:schemeClr val="dk1"/>
                </a:solidFill>
                <a:latin typeface="Roboto"/>
                <a:ea typeface="Roboto"/>
                <a:cs typeface="Roboto"/>
                <a:sym typeface="Roboto"/>
              </a:rPr>
              <a:t>To create an equitable educational environment where </a:t>
            </a:r>
            <a:r>
              <a:rPr lang="en" sz="1000" i="1">
                <a:solidFill>
                  <a:schemeClr val="dk1"/>
                </a:solidFill>
                <a:latin typeface="Roboto"/>
                <a:ea typeface="Roboto"/>
                <a:cs typeface="Roboto"/>
                <a:sym typeface="Roboto"/>
              </a:rPr>
              <a:t>all</a:t>
            </a:r>
            <a:r>
              <a:rPr lang="en" sz="1000">
                <a:solidFill>
                  <a:schemeClr val="dk1"/>
                </a:solidFill>
                <a:latin typeface="Roboto"/>
                <a:ea typeface="Roboto"/>
                <a:cs typeface="Roboto"/>
                <a:sym typeface="Roboto"/>
              </a:rPr>
              <a:t> students and staff in Colorado thrive</a:t>
            </a:r>
            <a:endParaRPr sz="2000">
              <a:latin typeface="Rockwell"/>
              <a:ea typeface="Rockwell"/>
              <a:cs typeface="Rockwell"/>
              <a:sym typeface="Rockwell"/>
            </a:endParaRPr>
          </a:p>
        </p:txBody>
      </p:sp>
      <p:cxnSp>
        <p:nvCxnSpPr>
          <p:cNvPr id="73" name="Google Shape;73;p7" descr="&quot;&quot;"/>
          <p:cNvCxnSpPr/>
          <p:nvPr/>
        </p:nvCxnSpPr>
        <p:spPr>
          <a:xfrm>
            <a:off x="-160100" y="1282346"/>
            <a:ext cx="8989500" cy="0"/>
          </a:xfrm>
          <a:prstGeom prst="straightConnector1">
            <a:avLst/>
          </a:prstGeom>
          <a:noFill/>
          <a:ln w="9525" cap="flat" cmpd="sng">
            <a:solidFill>
              <a:srgbClr val="EF7521"/>
            </a:solidFill>
            <a:prstDash val="dot"/>
            <a:round/>
            <a:headEnd type="none" w="med" len="med"/>
            <a:tailEnd type="none" w="med" len="med"/>
          </a:ln>
        </p:spPr>
      </p:cxnSp>
      <p:sp>
        <p:nvSpPr>
          <p:cNvPr id="74" name="Google Shape;74;p7"/>
          <p:cNvSpPr txBox="1"/>
          <p:nvPr/>
        </p:nvSpPr>
        <p:spPr>
          <a:xfrm>
            <a:off x="3249133" y="1630850"/>
            <a:ext cx="1600200" cy="643800"/>
          </a:xfrm>
          <a:prstGeom prst="rect">
            <a:avLst/>
          </a:prstGeom>
          <a:noFill/>
          <a:ln>
            <a:noFill/>
          </a:ln>
        </p:spPr>
        <p:txBody>
          <a:bodyPr spcFirstLastPara="1" wrap="square" lIns="0" tIns="0" rIns="0" bIns="0" anchor="t" anchorCtr="0">
            <a:noAutofit/>
          </a:bodyPr>
          <a:lstStyle/>
          <a:p>
            <a:pPr marL="114300" lvl="0" indent="-114300" algn="l" rtl="0">
              <a:spcBef>
                <a:spcPts val="0"/>
              </a:spcBef>
              <a:spcAft>
                <a:spcPts val="0"/>
              </a:spcAft>
              <a:buNone/>
            </a:pPr>
            <a:r>
              <a:rPr lang="en" sz="1100">
                <a:solidFill>
                  <a:srgbClr val="EF7521"/>
                </a:solidFill>
                <a:latin typeface="Roboto Medium"/>
                <a:ea typeface="Roboto Medium"/>
                <a:cs typeface="Roboto Medium"/>
                <a:sym typeface="Roboto Medium"/>
              </a:rPr>
              <a:t>&gt; SERVE</a:t>
            </a:r>
            <a:endParaRPr sz="1100">
              <a:solidFill>
                <a:srgbClr val="EF7521"/>
              </a:solidFill>
            </a:endParaRPr>
          </a:p>
          <a:p>
            <a:pPr marL="137160" lvl="0" indent="0" algn="l" rtl="0">
              <a:spcBef>
                <a:spcPts val="100"/>
              </a:spcBef>
              <a:spcAft>
                <a:spcPts val="500"/>
              </a:spcAft>
              <a:buNone/>
            </a:pPr>
            <a:r>
              <a:rPr lang="en" sz="1000">
                <a:latin typeface="Roboto"/>
                <a:ea typeface="Roboto"/>
                <a:cs typeface="Roboto"/>
                <a:sym typeface="Roboto"/>
              </a:rPr>
              <a:t>Provide actionable support to local educational agencies</a:t>
            </a:r>
            <a:endParaRPr sz="1000">
              <a:latin typeface="Roboto"/>
              <a:ea typeface="Roboto"/>
              <a:cs typeface="Roboto"/>
              <a:sym typeface="Roboto"/>
            </a:endParaRPr>
          </a:p>
        </p:txBody>
      </p:sp>
      <p:sp>
        <p:nvSpPr>
          <p:cNvPr id="75" name="Google Shape;75;p7"/>
          <p:cNvSpPr txBox="1"/>
          <p:nvPr/>
        </p:nvSpPr>
        <p:spPr>
          <a:xfrm>
            <a:off x="5239167" y="1630850"/>
            <a:ext cx="1600200" cy="6747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None/>
            </a:pPr>
            <a:r>
              <a:rPr lang="en" sz="1300">
                <a:solidFill>
                  <a:srgbClr val="EF7521"/>
                </a:solidFill>
                <a:latin typeface="Roboto Medium"/>
                <a:ea typeface="Roboto Medium"/>
                <a:cs typeface="Roboto Medium"/>
                <a:sym typeface="Roboto Medium"/>
              </a:rPr>
              <a:t>&gt; </a:t>
            </a:r>
            <a:r>
              <a:rPr lang="en" sz="1100">
                <a:solidFill>
                  <a:srgbClr val="EF7521"/>
                </a:solidFill>
                <a:latin typeface="Roboto Medium"/>
                <a:ea typeface="Roboto Medium"/>
                <a:cs typeface="Roboto Medium"/>
                <a:sym typeface="Roboto Medium"/>
              </a:rPr>
              <a:t>GUIDE</a:t>
            </a:r>
            <a:endParaRPr b="1">
              <a:solidFill>
                <a:srgbClr val="EF7521"/>
              </a:solidFill>
            </a:endParaRPr>
          </a:p>
          <a:p>
            <a:pPr marL="137160" marR="0" lvl="0" indent="0" algn="l" rtl="0">
              <a:lnSpc>
                <a:spcPct val="100000"/>
              </a:lnSpc>
              <a:spcBef>
                <a:spcPts val="100"/>
              </a:spcBef>
              <a:spcAft>
                <a:spcPts val="300"/>
              </a:spcAft>
              <a:buNone/>
            </a:pPr>
            <a:r>
              <a:rPr lang="en" sz="1000">
                <a:latin typeface="Roboto"/>
                <a:ea typeface="Roboto"/>
                <a:cs typeface="Roboto"/>
                <a:sym typeface="Roboto"/>
              </a:rPr>
              <a:t>Implement policy and enact legislation in an effective way </a:t>
            </a:r>
            <a:endParaRPr sz="1000">
              <a:latin typeface="Roboto"/>
              <a:ea typeface="Roboto"/>
              <a:cs typeface="Roboto"/>
              <a:sym typeface="Roboto"/>
            </a:endParaRPr>
          </a:p>
        </p:txBody>
      </p:sp>
      <p:sp>
        <p:nvSpPr>
          <p:cNvPr id="76" name="Google Shape;76;p7"/>
          <p:cNvSpPr txBox="1"/>
          <p:nvPr/>
        </p:nvSpPr>
        <p:spPr>
          <a:xfrm>
            <a:off x="7229200" y="1630850"/>
            <a:ext cx="1600200" cy="6438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None/>
            </a:pPr>
            <a:r>
              <a:rPr lang="en" sz="1100">
                <a:solidFill>
                  <a:srgbClr val="EF7521"/>
                </a:solidFill>
                <a:latin typeface="Roboto Medium"/>
                <a:ea typeface="Roboto Medium"/>
                <a:cs typeface="Roboto Medium"/>
                <a:sym typeface="Roboto Medium"/>
              </a:rPr>
              <a:t>&gt; ELEVATE</a:t>
            </a:r>
            <a:endParaRPr b="1">
              <a:solidFill>
                <a:srgbClr val="EF7521"/>
              </a:solidFill>
            </a:endParaRPr>
          </a:p>
          <a:p>
            <a:pPr marL="137160" marR="0" lvl="0" indent="0" algn="l" rtl="0">
              <a:lnSpc>
                <a:spcPct val="100000"/>
              </a:lnSpc>
              <a:spcBef>
                <a:spcPts val="100"/>
              </a:spcBef>
              <a:spcAft>
                <a:spcPts val="300"/>
              </a:spcAft>
              <a:buNone/>
            </a:pPr>
            <a:r>
              <a:rPr lang="en" sz="1000">
                <a:latin typeface="Roboto"/>
                <a:ea typeface="Roboto"/>
                <a:cs typeface="Roboto"/>
                <a:sym typeface="Roboto"/>
              </a:rPr>
              <a:t>Share the experiences of local educational agencies and students</a:t>
            </a:r>
            <a:endParaRPr sz="1000">
              <a:latin typeface="Roboto"/>
              <a:ea typeface="Roboto"/>
              <a:cs typeface="Roboto"/>
              <a:sym typeface="Roboto"/>
            </a:endParaRPr>
          </a:p>
        </p:txBody>
      </p:sp>
      <p:sp>
        <p:nvSpPr>
          <p:cNvPr id="77" name="Google Shape;77;p7"/>
          <p:cNvSpPr txBox="1"/>
          <p:nvPr/>
        </p:nvSpPr>
        <p:spPr>
          <a:xfrm>
            <a:off x="311700" y="1368825"/>
            <a:ext cx="2547600" cy="7338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000000"/>
              </a:buClr>
              <a:buSzPts val="1100"/>
              <a:buFont typeface="Arial"/>
              <a:buNone/>
            </a:pPr>
            <a:r>
              <a:rPr lang="en" sz="1600" b="1">
                <a:solidFill>
                  <a:srgbClr val="EF7521"/>
                </a:solidFill>
                <a:latin typeface="Roboto"/>
                <a:ea typeface="Roboto"/>
                <a:cs typeface="Roboto"/>
                <a:sym typeface="Roboto"/>
              </a:rPr>
              <a:t>Our Role</a:t>
            </a:r>
            <a:endParaRPr sz="1600" b="1">
              <a:solidFill>
                <a:srgbClr val="EF7521"/>
              </a:solidFill>
              <a:latin typeface="Roboto"/>
              <a:ea typeface="Roboto"/>
              <a:cs typeface="Roboto"/>
              <a:sym typeface="Roboto"/>
            </a:endParaRPr>
          </a:p>
          <a:p>
            <a:pPr marL="0" lvl="0" indent="0" algn="l" rtl="0">
              <a:spcBef>
                <a:spcPts val="200"/>
              </a:spcBef>
              <a:spcAft>
                <a:spcPts val="0"/>
              </a:spcAft>
              <a:buNone/>
            </a:pPr>
            <a:r>
              <a:rPr lang="en" sz="1000">
                <a:latin typeface="Roboto"/>
                <a:ea typeface="Roboto"/>
                <a:cs typeface="Roboto"/>
                <a:sym typeface="Roboto"/>
              </a:rPr>
              <a:t>To improve student outcomes and ensure students and families across Colorado have access to high-quality schools, we will: </a:t>
            </a:r>
            <a:endParaRPr sz="1000">
              <a:latin typeface="Roboto"/>
              <a:ea typeface="Roboto"/>
              <a:cs typeface="Roboto"/>
              <a:sym typeface="Roboto"/>
            </a:endParaRPr>
          </a:p>
        </p:txBody>
      </p:sp>
      <p:sp>
        <p:nvSpPr>
          <p:cNvPr id="78" name="Google Shape;78;p7"/>
          <p:cNvSpPr txBox="1"/>
          <p:nvPr/>
        </p:nvSpPr>
        <p:spPr>
          <a:xfrm>
            <a:off x="311700" y="2586100"/>
            <a:ext cx="8427300" cy="299700"/>
          </a:xfrm>
          <a:prstGeom prst="rect">
            <a:avLst/>
          </a:prstGeom>
          <a:noFill/>
          <a:ln>
            <a:noFill/>
          </a:ln>
        </p:spPr>
        <p:txBody>
          <a:bodyPr spcFirstLastPara="1" wrap="square" lIns="0" tIns="0" rIns="91425" bIns="91425" anchor="t" anchorCtr="0">
            <a:noAutofit/>
          </a:bodyPr>
          <a:lstStyle/>
          <a:p>
            <a:pPr marL="0" lvl="0" indent="0" algn="l" rtl="0">
              <a:spcBef>
                <a:spcPts val="0"/>
              </a:spcBef>
              <a:spcAft>
                <a:spcPts val="800"/>
              </a:spcAft>
              <a:buNone/>
            </a:pPr>
            <a:r>
              <a:rPr lang="en" sz="1600" b="1">
                <a:solidFill>
                  <a:srgbClr val="EF7521"/>
                </a:solidFill>
                <a:latin typeface="Roboto"/>
                <a:ea typeface="Roboto"/>
                <a:cs typeface="Roboto"/>
                <a:sym typeface="Roboto"/>
              </a:rPr>
              <a:t>Our Core Values:    </a:t>
            </a:r>
            <a:r>
              <a:rPr lang="en" sz="1300">
                <a:solidFill>
                  <a:schemeClr val="dk1"/>
                </a:solidFill>
              </a:rPr>
              <a:t>INTEGRITY  |  EQUITY  |  ACCOUNTABILITY  |  TRUST  |  SERVICE</a:t>
            </a:r>
            <a:endParaRPr sz="1300">
              <a:solidFill>
                <a:schemeClr val="dk1"/>
              </a:solidFill>
            </a:endParaRPr>
          </a:p>
        </p:txBody>
      </p:sp>
      <p:cxnSp>
        <p:nvCxnSpPr>
          <p:cNvPr id="79" name="Google Shape;79;p7" descr="&quot;&quot;"/>
          <p:cNvCxnSpPr/>
          <p:nvPr/>
        </p:nvCxnSpPr>
        <p:spPr>
          <a:xfrm>
            <a:off x="3130417" y="1632525"/>
            <a:ext cx="0" cy="674700"/>
          </a:xfrm>
          <a:prstGeom prst="straightConnector1">
            <a:avLst/>
          </a:prstGeom>
          <a:noFill/>
          <a:ln w="9525" cap="flat" cmpd="sng">
            <a:solidFill>
              <a:srgbClr val="EF7521"/>
            </a:solidFill>
            <a:prstDash val="dot"/>
            <a:round/>
            <a:headEnd type="none" w="med" len="med"/>
            <a:tailEnd type="none" w="med" len="med"/>
          </a:ln>
        </p:spPr>
      </p:cxnSp>
      <p:grpSp>
        <p:nvGrpSpPr>
          <p:cNvPr id="80" name="Google Shape;80;p7"/>
          <p:cNvGrpSpPr/>
          <p:nvPr/>
        </p:nvGrpSpPr>
        <p:grpSpPr>
          <a:xfrm>
            <a:off x="311700" y="3548650"/>
            <a:ext cx="8363900" cy="646200"/>
            <a:chOff x="375100" y="3396250"/>
            <a:chExt cx="8363900" cy="646200"/>
          </a:xfrm>
        </p:grpSpPr>
        <p:sp>
          <p:nvSpPr>
            <p:cNvPr id="81" name="Google Shape;81;p7"/>
            <p:cNvSpPr/>
            <p:nvPr/>
          </p:nvSpPr>
          <p:spPr>
            <a:xfrm rot="5400000">
              <a:off x="7124400"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82" name="Google Shape;82;p7"/>
            <p:cNvSpPr/>
            <p:nvPr/>
          </p:nvSpPr>
          <p:spPr>
            <a:xfrm rot="5400000">
              <a:off x="5197433"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83" name="Google Shape;83;p7"/>
            <p:cNvSpPr/>
            <p:nvPr/>
          </p:nvSpPr>
          <p:spPr>
            <a:xfrm rot="5400000">
              <a:off x="3270467"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84" name="Google Shape;84;p7"/>
            <p:cNvSpPr/>
            <p:nvPr/>
          </p:nvSpPr>
          <p:spPr>
            <a:xfrm rot="5400000">
              <a:off x="1343500"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85" name="Google Shape;85;p7"/>
            <p:cNvSpPr txBox="1"/>
            <p:nvPr/>
          </p:nvSpPr>
          <p:spPr>
            <a:xfrm>
              <a:off x="959725" y="3534700"/>
              <a:ext cx="1801500" cy="3693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sz="1200" b="1">
                  <a:solidFill>
                    <a:srgbClr val="FFFFFF"/>
                  </a:solidFill>
                  <a:latin typeface="Roboto"/>
                  <a:ea typeface="Roboto"/>
                  <a:cs typeface="Roboto"/>
                  <a:sym typeface="Roboto"/>
                </a:rPr>
                <a:t>Increase Student</a:t>
              </a:r>
              <a:br>
                <a:rPr lang="en" sz="1200" b="1">
                  <a:solidFill>
                    <a:srgbClr val="FFFFFF"/>
                  </a:solidFill>
                  <a:latin typeface="Roboto"/>
                  <a:ea typeface="Roboto"/>
                  <a:cs typeface="Roboto"/>
                  <a:sym typeface="Roboto"/>
                </a:rPr>
              </a:br>
              <a:r>
                <a:rPr lang="en" sz="1200" b="1">
                  <a:solidFill>
                    <a:srgbClr val="FFFFFF"/>
                  </a:solidFill>
                  <a:latin typeface="Roboto"/>
                  <a:ea typeface="Roboto"/>
                  <a:cs typeface="Roboto"/>
                  <a:sym typeface="Roboto"/>
                </a:rPr>
                <a:t>Engagement</a:t>
              </a:r>
              <a:endParaRPr sz="1200" b="1">
                <a:solidFill>
                  <a:srgbClr val="FFFFFF"/>
                </a:solidFill>
                <a:latin typeface="Roboto"/>
                <a:ea typeface="Roboto"/>
                <a:cs typeface="Roboto"/>
                <a:sym typeface="Roboto"/>
              </a:endParaRPr>
            </a:p>
          </p:txBody>
        </p:sp>
        <p:sp>
          <p:nvSpPr>
            <p:cNvPr id="86" name="Google Shape;86;p7"/>
            <p:cNvSpPr txBox="1"/>
            <p:nvPr/>
          </p:nvSpPr>
          <p:spPr>
            <a:xfrm>
              <a:off x="3118651" y="3529988"/>
              <a:ext cx="1404600" cy="3693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Clr>
                  <a:schemeClr val="dk1"/>
                </a:buClr>
                <a:buSzPts val="1100"/>
                <a:buFont typeface="Arial"/>
                <a:buNone/>
              </a:pPr>
              <a:r>
                <a:rPr lang="en" sz="1200" b="1">
                  <a:solidFill>
                    <a:schemeClr val="lt1"/>
                  </a:solidFill>
                  <a:latin typeface="Roboto"/>
                  <a:ea typeface="Roboto"/>
                  <a:cs typeface="Roboto"/>
                  <a:sym typeface="Roboto"/>
                </a:rPr>
                <a:t>Accelerate Student Outcomes</a:t>
              </a:r>
              <a:endParaRPr sz="1200" b="1">
                <a:solidFill>
                  <a:srgbClr val="FFFFFF"/>
                </a:solidFill>
                <a:latin typeface="Roboto"/>
                <a:ea typeface="Roboto"/>
                <a:cs typeface="Roboto"/>
                <a:sym typeface="Roboto"/>
              </a:endParaRPr>
            </a:p>
          </p:txBody>
        </p:sp>
        <p:sp>
          <p:nvSpPr>
            <p:cNvPr id="87" name="Google Shape;87;p7"/>
            <p:cNvSpPr txBox="1"/>
            <p:nvPr/>
          </p:nvSpPr>
          <p:spPr>
            <a:xfrm>
              <a:off x="7024201" y="3534688"/>
              <a:ext cx="1404600" cy="3693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sz="1200" b="1">
                  <a:solidFill>
                    <a:schemeClr val="lt1"/>
                  </a:solidFill>
                  <a:latin typeface="Roboto"/>
                  <a:ea typeface="Roboto"/>
                  <a:cs typeface="Roboto"/>
                  <a:sym typeface="Roboto"/>
                </a:rPr>
                <a:t>Provide Operational Excellence</a:t>
              </a:r>
              <a:endParaRPr sz="1200" b="1">
                <a:solidFill>
                  <a:srgbClr val="FFFFFF"/>
                </a:solidFill>
                <a:latin typeface="Roboto"/>
                <a:ea typeface="Roboto"/>
                <a:cs typeface="Roboto"/>
                <a:sym typeface="Roboto"/>
              </a:endParaRPr>
            </a:p>
          </p:txBody>
        </p:sp>
        <p:sp>
          <p:nvSpPr>
            <p:cNvPr id="88" name="Google Shape;88;p7"/>
            <p:cNvSpPr txBox="1"/>
            <p:nvPr/>
          </p:nvSpPr>
          <p:spPr>
            <a:xfrm>
              <a:off x="5071413" y="3534688"/>
              <a:ext cx="1404600" cy="3693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sz="1200" b="1">
                  <a:solidFill>
                    <a:schemeClr val="lt1"/>
                  </a:solidFill>
                  <a:latin typeface="Roboto"/>
                  <a:ea typeface="Roboto"/>
                  <a:cs typeface="Roboto"/>
                  <a:sym typeface="Roboto"/>
                </a:rPr>
                <a:t>Strengthen the Educator Workforce</a:t>
              </a:r>
              <a:endParaRPr sz="1200" b="1">
                <a:solidFill>
                  <a:srgbClr val="FFFFFF"/>
                </a:solidFill>
                <a:latin typeface="Roboto"/>
                <a:ea typeface="Roboto"/>
                <a:cs typeface="Roboto"/>
                <a:sym typeface="Roboto"/>
              </a:endParaRPr>
            </a:p>
          </p:txBody>
        </p:sp>
      </p:grpSp>
      <p:cxnSp>
        <p:nvCxnSpPr>
          <p:cNvPr id="89" name="Google Shape;89;p7" descr="&quot;&quot;"/>
          <p:cNvCxnSpPr/>
          <p:nvPr/>
        </p:nvCxnSpPr>
        <p:spPr>
          <a:xfrm>
            <a:off x="5120450" y="1632525"/>
            <a:ext cx="0" cy="674700"/>
          </a:xfrm>
          <a:prstGeom prst="straightConnector1">
            <a:avLst/>
          </a:prstGeom>
          <a:noFill/>
          <a:ln w="9525" cap="flat" cmpd="sng">
            <a:solidFill>
              <a:srgbClr val="EF7521"/>
            </a:solidFill>
            <a:prstDash val="dot"/>
            <a:round/>
            <a:headEnd type="none" w="med" len="med"/>
            <a:tailEnd type="none" w="med" len="med"/>
          </a:ln>
        </p:spPr>
      </p:cxnSp>
      <p:cxnSp>
        <p:nvCxnSpPr>
          <p:cNvPr id="90" name="Google Shape;90;p7" descr="&quot;&quot;"/>
          <p:cNvCxnSpPr/>
          <p:nvPr/>
        </p:nvCxnSpPr>
        <p:spPr>
          <a:xfrm>
            <a:off x="7110483" y="1632525"/>
            <a:ext cx="0" cy="674700"/>
          </a:xfrm>
          <a:prstGeom prst="straightConnector1">
            <a:avLst/>
          </a:prstGeom>
          <a:noFill/>
          <a:ln w="9525" cap="flat" cmpd="sng">
            <a:solidFill>
              <a:srgbClr val="EF7521"/>
            </a:solidFill>
            <a:prstDash val="dot"/>
            <a:round/>
            <a:headEnd type="none" w="med" len="med"/>
            <a:tailEnd type="none" w="med" len="med"/>
          </a:ln>
        </p:spPr>
      </p:cxnSp>
      <p:cxnSp>
        <p:nvCxnSpPr>
          <p:cNvPr id="91" name="Google Shape;91;p7"/>
          <p:cNvCxnSpPr/>
          <p:nvPr/>
        </p:nvCxnSpPr>
        <p:spPr>
          <a:xfrm>
            <a:off x="-160100" y="2409466"/>
            <a:ext cx="9030600" cy="0"/>
          </a:xfrm>
          <a:prstGeom prst="straightConnector1">
            <a:avLst/>
          </a:prstGeom>
          <a:noFill/>
          <a:ln w="9525" cap="flat" cmpd="sng">
            <a:solidFill>
              <a:srgbClr val="EF7521"/>
            </a:solidFill>
            <a:prstDash val="dot"/>
            <a:round/>
            <a:headEnd type="none" w="med" len="med"/>
            <a:tailEnd type="none" w="med" len="med"/>
          </a:ln>
        </p:spPr>
      </p:cxnSp>
      <p:cxnSp>
        <p:nvCxnSpPr>
          <p:cNvPr id="92" name="Google Shape;92;p7"/>
          <p:cNvCxnSpPr/>
          <p:nvPr/>
        </p:nvCxnSpPr>
        <p:spPr>
          <a:xfrm>
            <a:off x="-160100" y="3016625"/>
            <a:ext cx="9030600" cy="0"/>
          </a:xfrm>
          <a:prstGeom prst="straightConnector1">
            <a:avLst/>
          </a:prstGeom>
          <a:noFill/>
          <a:ln w="9525" cap="flat" cmpd="sng">
            <a:solidFill>
              <a:srgbClr val="EF7521"/>
            </a:solidFill>
            <a:prstDash val="dot"/>
            <a:round/>
            <a:headEnd type="none" w="med" len="med"/>
            <a:tailEnd type="none" w="med" len="med"/>
          </a:ln>
        </p:spPr>
      </p:cxnSp>
      <p:sp>
        <p:nvSpPr>
          <p:cNvPr id="93" name="Google Shape;93;p7"/>
          <p:cNvSpPr txBox="1"/>
          <p:nvPr/>
        </p:nvSpPr>
        <p:spPr>
          <a:xfrm>
            <a:off x="311700" y="3219775"/>
            <a:ext cx="1600200" cy="299700"/>
          </a:xfrm>
          <a:prstGeom prst="rect">
            <a:avLst/>
          </a:prstGeom>
          <a:noFill/>
          <a:ln>
            <a:noFill/>
          </a:ln>
        </p:spPr>
        <p:txBody>
          <a:bodyPr spcFirstLastPara="1" wrap="square" lIns="0" tIns="0" rIns="91425" bIns="91425" anchor="t" anchorCtr="0">
            <a:noAutofit/>
          </a:bodyPr>
          <a:lstStyle/>
          <a:p>
            <a:pPr marL="0" lvl="0" indent="0" algn="l" rtl="0">
              <a:spcBef>
                <a:spcPts val="0"/>
              </a:spcBef>
              <a:spcAft>
                <a:spcPts val="800"/>
              </a:spcAft>
              <a:buNone/>
            </a:pPr>
            <a:r>
              <a:rPr lang="en" sz="1600" b="1">
                <a:solidFill>
                  <a:srgbClr val="EF7521"/>
                </a:solidFill>
                <a:latin typeface="Roboto"/>
                <a:ea typeface="Roboto"/>
                <a:cs typeface="Roboto"/>
                <a:sym typeface="Roboto"/>
              </a:rPr>
              <a:t>Our Priorities:</a:t>
            </a:r>
            <a:endParaRPr sz="1300">
              <a:solidFill>
                <a:schemeClr val="dk1"/>
              </a:solidFill>
            </a:endParaRPr>
          </a:p>
        </p:txBody>
      </p:sp>
      <p:sp>
        <p:nvSpPr>
          <p:cNvPr id="94" name="Google Shape;94;p7"/>
          <p:cNvSpPr txBox="1"/>
          <p:nvPr/>
        </p:nvSpPr>
        <p:spPr>
          <a:xfrm>
            <a:off x="311700" y="171000"/>
            <a:ext cx="5556600" cy="265200"/>
          </a:xfrm>
          <a:prstGeom prst="rect">
            <a:avLst/>
          </a:prstGeom>
          <a:noFill/>
          <a:ln>
            <a:noFill/>
          </a:ln>
        </p:spPr>
        <p:txBody>
          <a:bodyPr spcFirstLastPara="1" wrap="square" lIns="0" tIns="0" rIns="0" bIns="0" anchor="t" anchorCtr="0">
            <a:noAutofit/>
          </a:bodyPr>
          <a:lstStyle/>
          <a:p>
            <a:pPr marL="0" lvl="0" indent="0" algn="l" rtl="0">
              <a:spcBef>
                <a:spcPts val="0"/>
              </a:spcBef>
              <a:spcAft>
                <a:spcPts val="200"/>
              </a:spcAft>
              <a:buNone/>
            </a:pPr>
            <a:r>
              <a:rPr lang="en" sz="2000" b="1">
                <a:solidFill>
                  <a:schemeClr val="dk1"/>
                </a:solidFill>
                <a:latin typeface="Roboto"/>
                <a:ea typeface="Roboto"/>
                <a:cs typeface="Roboto"/>
                <a:sym typeface="Roboto"/>
              </a:rPr>
              <a:t>Theory of Change</a:t>
            </a:r>
            <a:endParaRPr sz="2000" b="1">
              <a:solidFill>
                <a:schemeClr val="dk1"/>
              </a:solidFill>
              <a:latin typeface="Roboto"/>
              <a:ea typeface="Roboto"/>
              <a:cs typeface="Roboto"/>
              <a:sym typeface="Roboto"/>
            </a:endParaRPr>
          </a:p>
        </p:txBody>
      </p:sp>
      <p:cxnSp>
        <p:nvCxnSpPr>
          <p:cNvPr id="95" name="Google Shape;95;p7" descr="&quot;&quot;"/>
          <p:cNvCxnSpPr/>
          <p:nvPr/>
        </p:nvCxnSpPr>
        <p:spPr>
          <a:xfrm>
            <a:off x="-160100" y="588900"/>
            <a:ext cx="8989500" cy="0"/>
          </a:xfrm>
          <a:prstGeom prst="straightConnector1">
            <a:avLst/>
          </a:prstGeom>
          <a:noFill/>
          <a:ln w="9525" cap="flat" cmpd="sng">
            <a:solidFill>
              <a:srgbClr val="EF7521"/>
            </a:solidFill>
            <a:prstDash val="dot"/>
            <a:round/>
            <a:headEnd type="none" w="med" len="med"/>
            <a:tailEnd type="none" w="med" len="med"/>
          </a:ln>
        </p:spPr>
      </p:cxnSp>
      <p:sp>
        <p:nvSpPr>
          <p:cNvPr id="96" name="Google Shape;96;p7"/>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97" name="Google Shape;97;p7" descr="CDE logo"/>
          <p:cNvPicPr preferRelativeResize="0"/>
          <p:nvPr/>
        </p:nvPicPr>
        <p:blipFill>
          <a:blip r:embed="rId3">
            <a:alphaModFix/>
          </a:blip>
          <a:stretch>
            <a:fillRect/>
          </a:stretch>
        </p:blipFill>
        <p:spPr>
          <a:xfrm>
            <a:off x="8002150" y="4518325"/>
            <a:ext cx="924425" cy="403399"/>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Divider - Orange - 01" type="tx">
  <p:cSld name="TITLE_AND_BODY">
    <p:spTree>
      <p:nvGrpSpPr>
        <p:cNvPr id="1" name="Shape 98"/>
        <p:cNvGrpSpPr/>
        <p:nvPr/>
      </p:nvGrpSpPr>
      <p:grpSpPr>
        <a:xfrm>
          <a:off x="0" y="0"/>
          <a:ext cx="0" cy="0"/>
          <a:chOff x="0" y="0"/>
          <a:chExt cx="0" cy="0"/>
        </a:xfrm>
      </p:grpSpPr>
      <p:pic>
        <p:nvPicPr>
          <p:cNvPr id="99" name="Google Shape;99;p8" descr="Photo of elementary students and teacher"/>
          <p:cNvPicPr preferRelativeResize="0"/>
          <p:nvPr/>
        </p:nvPicPr>
        <p:blipFill>
          <a:blip r:embed="rId2">
            <a:alphaModFix/>
          </a:blip>
          <a:stretch>
            <a:fillRect/>
          </a:stretch>
        </p:blipFill>
        <p:spPr>
          <a:xfrm>
            <a:off x="0" y="0"/>
            <a:ext cx="9144008" cy="5143501"/>
          </a:xfrm>
          <a:prstGeom prst="rect">
            <a:avLst/>
          </a:prstGeom>
          <a:noFill/>
          <a:ln>
            <a:noFill/>
          </a:ln>
        </p:spPr>
      </p:pic>
      <p:sp>
        <p:nvSpPr>
          <p:cNvPr id="100" name="Google Shape;100;p8"/>
          <p:cNvSpPr txBox="1">
            <a:spLocks noGrp="1"/>
          </p:cNvSpPr>
          <p:nvPr>
            <p:ph type="title"/>
          </p:nvPr>
        </p:nvSpPr>
        <p:spPr>
          <a:xfrm>
            <a:off x="0" y="3361600"/>
            <a:ext cx="9144000" cy="666600"/>
          </a:xfrm>
          <a:prstGeom prst="rect">
            <a:avLst/>
          </a:prstGeom>
          <a:solidFill>
            <a:srgbClr val="EF7521"/>
          </a:solidFill>
        </p:spPr>
        <p:txBody>
          <a:bodyPr spcFirstLastPara="1" wrap="square" lIns="91425" tIns="91425" rIns="91425" bIns="91425" anchor="t" anchorCtr="0">
            <a:normAutofit/>
          </a:bodyPr>
          <a:lstStyle>
            <a:lvl1pPr lvl="0" algn="ctr">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101" name="Google Shape;101;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102" name="Google Shape;102;p8"/>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103" name="Google Shape;103;p8" descr="CDE logo"/>
          <p:cNvPicPr preferRelativeResize="0"/>
          <p:nvPr/>
        </p:nvPicPr>
        <p:blipFill>
          <a:blip r:embed="rId3">
            <a:alphaModFix/>
          </a:blip>
          <a:stretch>
            <a:fillRect/>
          </a:stretch>
        </p:blipFill>
        <p:spPr>
          <a:xfrm>
            <a:off x="8002150" y="4518325"/>
            <a:ext cx="924425" cy="403399"/>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Divider - Orange - 02">
  <p:cSld name="TITLE_AND_BODY_1">
    <p:spTree>
      <p:nvGrpSpPr>
        <p:cNvPr id="1" name="Shape 104"/>
        <p:cNvGrpSpPr/>
        <p:nvPr/>
      </p:nvGrpSpPr>
      <p:grpSpPr>
        <a:xfrm>
          <a:off x="0" y="0"/>
          <a:ext cx="0" cy="0"/>
          <a:chOff x="0" y="0"/>
          <a:chExt cx="0" cy="0"/>
        </a:xfrm>
      </p:grpSpPr>
      <p:pic>
        <p:nvPicPr>
          <p:cNvPr id="105" name="Google Shape;105;p9" descr="Photo of elementary student"/>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106" name="Google Shape;106;p9"/>
          <p:cNvSpPr txBox="1">
            <a:spLocks noGrp="1"/>
          </p:cNvSpPr>
          <p:nvPr>
            <p:ph type="title"/>
          </p:nvPr>
        </p:nvSpPr>
        <p:spPr>
          <a:xfrm>
            <a:off x="0" y="3361600"/>
            <a:ext cx="9144000" cy="666600"/>
          </a:xfrm>
          <a:prstGeom prst="rect">
            <a:avLst/>
          </a:prstGeom>
          <a:solidFill>
            <a:srgbClr val="EF7521"/>
          </a:solidFill>
        </p:spPr>
        <p:txBody>
          <a:bodyPr spcFirstLastPara="1" wrap="square" lIns="91425" tIns="91425" rIns="91425" bIns="91425" anchor="t" anchorCtr="0">
            <a:normAutofit/>
          </a:bodyPr>
          <a:lstStyle>
            <a:lvl1pPr lvl="0" algn="ctr" rtl="0">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107" name="Google Shape;107;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108" name="Google Shape;108;p9"/>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109" name="Google Shape;109;p9" descr="CDE logo"/>
          <p:cNvPicPr preferRelativeResize="0"/>
          <p:nvPr/>
        </p:nvPicPr>
        <p:blipFill>
          <a:blip r:embed="rId3">
            <a:alphaModFix/>
          </a:blip>
          <a:stretch>
            <a:fillRect/>
          </a:stretch>
        </p:blipFill>
        <p:spPr>
          <a:xfrm>
            <a:off x="8002150" y="4518325"/>
            <a:ext cx="924425" cy="403399"/>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Divider - Orange - 03">
  <p:cSld name="TITLE_AND_BODY_1_1">
    <p:spTree>
      <p:nvGrpSpPr>
        <p:cNvPr id="1" name="Shape 110"/>
        <p:cNvGrpSpPr/>
        <p:nvPr/>
      </p:nvGrpSpPr>
      <p:grpSpPr>
        <a:xfrm>
          <a:off x="0" y="0"/>
          <a:ext cx="0" cy="0"/>
          <a:chOff x="0" y="0"/>
          <a:chExt cx="0" cy="0"/>
        </a:xfrm>
      </p:grpSpPr>
      <p:pic>
        <p:nvPicPr>
          <p:cNvPr id="111" name="Google Shape;111;p10" descr="Photo of elementary students"/>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112" name="Google Shape;112;p10"/>
          <p:cNvSpPr txBox="1">
            <a:spLocks noGrp="1"/>
          </p:cNvSpPr>
          <p:nvPr>
            <p:ph type="title"/>
          </p:nvPr>
        </p:nvSpPr>
        <p:spPr>
          <a:xfrm>
            <a:off x="0" y="3361600"/>
            <a:ext cx="9144000" cy="666600"/>
          </a:xfrm>
          <a:prstGeom prst="rect">
            <a:avLst/>
          </a:prstGeom>
          <a:solidFill>
            <a:srgbClr val="EF7521"/>
          </a:solidFill>
        </p:spPr>
        <p:txBody>
          <a:bodyPr spcFirstLastPara="1" wrap="square" lIns="91425" tIns="91425" rIns="91425" bIns="91425" anchor="t" anchorCtr="0">
            <a:normAutofit/>
          </a:bodyPr>
          <a:lstStyle>
            <a:lvl1pPr lvl="0" algn="ctr" rtl="0">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113" name="Google Shape;11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pic>
        <p:nvPicPr>
          <p:cNvPr id="114" name="Google Shape;114;p10" descr="CDE logo"/>
          <p:cNvPicPr preferRelativeResize="0"/>
          <p:nvPr/>
        </p:nvPicPr>
        <p:blipFill>
          <a:blip r:embed="rId3">
            <a:alphaModFix/>
          </a:blip>
          <a:stretch>
            <a:fillRect/>
          </a:stretch>
        </p:blipFill>
        <p:spPr>
          <a:xfrm>
            <a:off x="8002150" y="4594525"/>
            <a:ext cx="924425" cy="403399"/>
          </a:xfrm>
          <a:prstGeom prst="rect">
            <a:avLst/>
          </a:prstGeom>
          <a:noFill/>
          <a:ln>
            <a:noFill/>
          </a:ln>
        </p:spPr>
      </p:pic>
      <p:sp>
        <p:nvSpPr>
          <p:cNvPr id="115" name="Google Shape;115;p10"/>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spTree>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 id="2147483678" r:id="rId31"/>
    <p:sldLayoutId id="2147483679" r:id="rId32"/>
    <p:sldLayoutId id="2147483680" r:id="rId33"/>
    <p:sldLayoutId id="2147483681" r:id="rId34"/>
    <p:sldLayoutId id="2147483682" r:id="rId35"/>
    <p:sldLayoutId id="2147483683" r:id="rId36"/>
    <p:sldLayoutId id="2147483684" r:id="rId37"/>
    <p:sldLayoutId id="2147483685" r:id="rId38"/>
    <p:sldLayoutId id="2147483686" r:id="rId39"/>
    <p:sldLayoutId id="2147483687" r:id="rId40"/>
    <p:sldLayoutId id="2147483688" r:id="rId41"/>
    <p:sldLayoutId id="2147483689" r:id="rId42"/>
    <p:sldLayoutId id="2147483690" r:id="rId43"/>
    <p:sldLayoutId id="2147483691" r:id="rId44"/>
    <p:sldLayoutId id="2147483692" r:id="rId45"/>
    <p:sldLayoutId id="2147483693" r:id="rId46"/>
    <p:sldLayoutId id="2147483694" r:id="rId47"/>
    <p:sldLayoutId id="2147483695" r:id="rId48"/>
    <p:sldLayoutId id="2147483696" r:id="rId49"/>
    <p:sldLayoutId id="2147483697" r:id="rId50"/>
    <p:sldLayoutId id="2147483698" r:id="rId5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5.xml"/></Relationships>
</file>

<file path=ppt/slides/_rels/slide1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0.xml"/><Relationship Id="rId1" Type="http://schemas.openxmlformats.org/officeDocument/2006/relationships/slideLayout" Target="../slideLayouts/slideLayout47.xml"/><Relationship Id="rId6" Type="http://schemas.openxmlformats.org/officeDocument/2006/relationships/image" Target="../media/image55.gif"/><Relationship Id="rId5" Type="http://schemas.openxmlformats.org/officeDocument/2006/relationships/image" Target="../media/image54.png"/><Relationship Id="rId4" Type="http://schemas.openxmlformats.org/officeDocument/2006/relationships/image" Target="../media/image53.png"/></Relationships>
</file>

<file path=ppt/slides/_rels/slide11.xml.rels><?xml version="1.0" encoding="UTF-8" standalone="yes"?>
<Relationships xmlns="http://schemas.openxmlformats.org/package/2006/relationships"><Relationship Id="rId3" Type="http://schemas.openxmlformats.org/officeDocument/2006/relationships/hyperlink" Target="https://www.cde.state.co.us/assessment/importantdates" TargetMode="External"/><Relationship Id="rId2" Type="http://schemas.openxmlformats.org/officeDocument/2006/relationships/notesSlide" Target="../notesSlides/notesSlide11.xml"/><Relationship Id="rId1" Type="http://schemas.openxmlformats.org/officeDocument/2006/relationships/slideLayout" Target="../slideLayouts/slideLayout47.xml"/><Relationship Id="rId4" Type="http://schemas.openxmlformats.org/officeDocument/2006/relationships/hyperlink" Target="https://familyportal.pearson.com/CO"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2.xml"/><Relationship Id="rId1" Type="http://schemas.openxmlformats.org/officeDocument/2006/relationships/slideLayout" Target="../slideLayouts/slideLayout47.xml"/></Relationships>
</file>

<file path=ppt/slides/_rels/slide1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3.xml"/><Relationship Id="rId1" Type="http://schemas.openxmlformats.org/officeDocument/2006/relationships/slideLayout" Target="../slideLayouts/slideLayout47.xml"/></Relationships>
</file>

<file path=ppt/slides/_rels/slide14.xml.rels><?xml version="1.0" encoding="UTF-8" standalone="yes"?>
<Relationships xmlns="http://schemas.openxmlformats.org/package/2006/relationships"><Relationship Id="rId3" Type="http://schemas.openxmlformats.org/officeDocument/2006/relationships/hyperlink" Target="https://fastdemocracy.com/bill-search/co/2025A/bills/COB00007777/" TargetMode="External"/><Relationship Id="rId2" Type="http://schemas.openxmlformats.org/officeDocument/2006/relationships/notesSlide" Target="../notesSlides/notesSlide14.xml"/><Relationship Id="rId1" Type="http://schemas.openxmlformats.org/officeDocument/2006/relationships/slideLayout" Target="../slideLayouts/slideLayout49.xml"/></Relationships>
</file>

<file path=ppt/slides/_rels/slide1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5.xml"/><Relationship Id="rId1" Type="http://schemas.openxmlformats.org/officeDocument/2006/relationships/slideLayout" Target="../slideLayouts/slideLayout47.xml"/></Relationships>
</file>

<file path=ppt/slides/_rels/slide1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6.xml"/><Relationship Id="rId1" Type="http://schemas.openxmlformats.org/officeDocument/2006/relationships/slideLayout" Target="../slideLayouts/slideLayout47.xml"/><Relationship Id="rId6" Type="http://schemas.openxmlformats.org/officeDocument/2006/relationships/image" Target="../media/image56.png"/><Relationship Id="rId5" Type="http://schemas.openxmlformats.org/officeDocument/2006/relationships/image" Target="../media/image60.png"/><Relationship Id="rId4" Type="http://schemas.openxmlformats.org/officeDocument/2006/relationships/image" Target="../media/image59.png"/></Relationships>
</file>

<file path=ppt/slides/_rels/slide1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7.xml"/><Relationship Id="rId1" Type="http://schemas.openxmlformats.org/officeDocument/2006/relationships/slideLayout" Target="../slideLayouts/slideLayout47.xml"/><Relationship Id="rId5" Type="http://schemas.openxmlformats.org/officeDocument/2006/relationships/image" Target="../media/image60.png"/><Relationship Id="rId4" Type="http://schemas.openxmlformats.org/officeDocument/2006/relationships/image" Target="../media/image59.png"/></Relationships>
</file>

<file path=ppt/slides/_rels/slide1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8.xml"/><Relationship Id="rId1" Type="http://schemas.openxmlformats.org/officeDocument/2006/relationships/slideLayout" Target="../slideLayouts/slideLayout47.xml"/><Relationship Id="rId5" Type="http://schemas.openxmlformats.org/officeDocument/2006/relationships/image" Target="../media/image60.png"/><Relationship Id="rId4" Type="http://schemas.openxmlformats.org/officeDocument/2006/relationships/image" Target="../media/image59.png"/></Relationships>
</file>

<file path=ppt/slides/_rels/slide1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9.xml"/><Relationship Id="rId1" Type="http://schemas.openxmlformats.org/officeDocument/2006/relationships/slideLayout" Target="../slideLayouts/slideLayout47.xml"/><Relationship Id="rId4" Type="http://schemas.openxmlformats.org/officeDocument/2006/relationships/hyperlink" Target="https://www.cde.state.co.us/accountability/accountabilityworkgroup" TargetMode="External"/></Relationships>
</file>

<file path=ppt/slides/_rels/slide2.xml.rels><?xml version="1.0" encoding="UTF-8" standalone="yes"?>
<Relationships xmlns="http://schemas.openxmlformats.org/package/2006/relationships"><Relationship Id="rId3" Type="http://schemas.openxmlformats.org/officeDocument/2006/relationships/hyperlink" Target="https://www.cde.state.co.us/accountability/accountability-resources" TargetMode="External"/><Relationship Id="rId2" Type="http://schemas.openxmlformats.org/officeDocument/2006/relationships/notesSlide" Target="../notesSlides/notesSlide2.xml"/><Relationship Id="rId1" Type="http://schemas.openxmlformats.org/officeDocument/2006/relationships/slideLayout" Target="../slideLayouts/slideLayout17.xml"/><Relationship Id="rId4" Type="http://schemas.openxmlformats.org/officeDocument/2006/relationships/image" Target="../media/image45.png"/></Relationships>
</file>

<file path=ppt/slides/_rels/slide2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0.xml"/><Relationship Id="rId1" Type="http://schemas.openxmlformats.org/officeDocument/2006/relationships/slideLayout" Target="../slideLayouts/slideLayout47.xml"/><Relationship Id="rId6" Type="http://schemas.openxmlformats.org/officeDocument/2006/relationships/image" Target="../media/image55.gif"/><Relationship Id="rId5" Type="http://schemas.openxmlformats.org/officeDocument/2006/relationships/image" Target="../media/image54.png"/><Relationship Id="rId4" Type="http://schemas.openxmlformats.org/officeDocument/2006/relationships/image" Target="../media/image53.png"/></Relationships>
</file>

<file path=ppt/slides/_rels/slide21.xml.rels><?xml version="1.0" encoding="UTF-8" standalone="yes"?>
<Relationships xmlns="http://schemas.openxmlformats.org/package/2006/relationships"><Relationship Id="rId8" Type="http://schemas.openxmlformats.org/officeDocument/2006/relationships/hyperlink" Target="mailto:loerzel_s@cde.state.co.us" TargetMode="External"/><Relationship Id="rId3" Type="http://schemas.openxmlformats.org/officeDocument/2006/relationships/image" Target="../media/image53.png"/><Relationship Id="rId7" Type="http://schemas.openxmlformats.org/officeDocument/2006/relationships/hyperlink" Target="mailto:bonner_c@cde.state.co.us" TargetMode="External"/><Relationship Id="rId12" Type="http://schemas.openxmlformats.org/officeDocument/2006/relationships/image" Target="../media/image55.gif"/><Relationship Id="rId2" Type="http://schemas.openxmlformats.org/officeDocument/2006/relationships/notesSlide" Target="../notesSlides/notesSlide21.xml"/><Relationship Id="rId1" Type="http://schemas.openxmlformats.org/officeDocument/2006/relationships/slideLayout" Target="../slideLayouts/slideLayout47.xml"/><Relationship Id="rId6" Type="http://schemas.openxmlformats.org/officeDocument/2006/relationships/hyperlink" Target="https://www.cde.state.co.us/assessment/newassess-dtc#pearson" TargetMode="External"/><Relationship Id="rId11" Type="http://schemas.openxmlformats.org/officeDocument/2006/relationships/hyperlink" Target="https://forms.gle/qs9SaEgJH4r6WwfR9" TargetMode="External"/><Relationship Id="rId5" Type="http://schemas.openxmlformats.org/officeDocument/2006/relationships/hyperlink" Target="https://www.cde.state.co.us/assessment/importantdates" TargetMode="External"/><Relationship Id="rId10" Type="http://schemas.openxmlformats.org/officeDocument/2006/relationships/hyperlink" Target="https://www.cde.state.co.us/accountability/tap" TargetMode="External"/><Relationship Id="rId4" Type="http://schemas.openxmlformats.org/officeDocument/2006/relationships/image" Target="../media/image54.png"/><Relationship Id="rId9" Type="http://schemas.openxmlformats.org/officeDocument/2006/relationships/hyperlink" Target="https://www.cde.state.co.us/accountability/accountabilityworkgroup"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2.xml"/><Relationship Id="rId1" Type="http://schemas.openxmlformats.org/officeDocument/2006/relationships/slideLayout" Target="../slideLayouts/slideLayout47.xml"/><Relationship Id="rId5" Type="http://schemas.openxmlformats.org/officeDocument/2006/relationships/image" Target="../media/image55.gif"/><Relationship Id="rId4" Type="http://schemas.openxmlformats.org/officeDocument/2006/relationships/image" Target="../media/image53.png"/></Relationships>
</file>

<file path=ppt/slides/_rels/slide2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3.xml"/><Relationship Id="rId1" Type="http://schemas.openxmlformats.org/officeDocument/2006/relationships/slideLayout" Target="../slideLayouts/slideLayout47.xml"/><Relationship Id="rId5" Type="http://schemas.openxmlformats.org/officeDocument/2006/relationships/image" Target="../media/image62.gif"/><Relationship Id="rId4" Type="http://schemas.openxmlformats.org/officeDocument/2006/relationships/image" Target="../media/image55.gif"/></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5.xml"/></Relationships>
</file>

<file path=ppt/slides/_rels/slide25.xml.rels><?xml version="1.0" encoding="UTF-8" standalone="yes"?>
<Relationships xmlns="http://schemas.openxmlformats.org/package/2006/relationships"><Relationship Id="rId3" Type="http://schemas.openxmlformats.org/officeDocument/2006/relationships/hyperlink" Target="https://www.cde.state.co.us/UIPQualityCriteriaPDF" TargetMode="External"/><Relationship Id="rId2" Type="http://schemas.openxmlformats.org/officeDocument/2006/relationships/notesSlide" Target="../notesSlides/notesSlide25.xml"/><Relationship Id="rId1" Type="http://schemas.openxmlformats.org/officeDocument/2006/relationships/slideLayout" Target="../slideLayouts/slideLayout46.xml"/><Relationship Id="rId6" Type="http://schemas.openxmlformats.org/officeDocument/2006/relationships/image" Target="../media/image63.jpg"/><Relationship Id="rId5" Type="http://schemas.openxmlformats.org/officeDocument/2006/relationships/hyperlink" Target="https://www.cde.state.co.us/accountability/2025changesdoc" TargetMode="External"/><Relationship Id="rId4" Type="http://schemas.openxmlformats.org/officeDocument/2006/relationships/hyperlink" Target="https://www.cde.state.co.us/uip/uip101#202526UIPOverview" TargetMode="Externa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5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1.xml"/></Relationships>
</file>

<file path=ppt/slides/_rels/slide29.xml.rels><?xml version="1.0" encoding="UTF-8" standalone="yes"?>
<Relationships xmlns="http://schemas.openxmlformats.org/package/2006/relationships"><Relationship Id="rId3" Type="http://schemas.openxmlformats.org/officeDocument/2006/relationships/hyperlink" Target="https://www.cde.state.co.us/accountability/requesttoreconsider" TargetMode="External"/><Relationship Id="rId2" Type="http://schemas.openxmlformats.org/officeDocument/2006/relationships/notesSlide" Target="../notesSlides/notesSlide29.xml"/><Relationship Id="rId1" Type="http://schemas.openxmlformats.org/officeDocument/2006/relationships/slideLayout" Target="../slideLayouts/slideLayout16.xml"/><Relationship Id="rId6" Type="http://schemas.openxmlformats.org/officeDocument/2006/relationships/hyperlink" Target="mailto:accountability@cde.state.co.us" TargetMode="External"/><Relationship Id="rId5" Type="http://schemas.openxmlformats.org/officeDocument/2006/relationships/hyperlink" Target="https://www.cde.state.co.us/accountability/stateaccountability" TargetMode="External"/><Relationship Id="rId4" Type="http://schemas.openxmlformats.org/officeDocument/2006/relationships/hyperlink" Target="https://www.cde.state.co.us/uip/uip-online-system-user-set-up-management" TargetMode="Externa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2.xml"/></Relationships>
</file>

<file path=ppt/slides/_rels/slide30.xml.rels><?xml version="1.0" encoding="UTF-8" standalone="yes"?>
<Relationships xmlns="http://schemas.openxmlformats.org/package/2006/relationships"><Relationship Id="rId3" Type="http://schemas.openxmlformats.org/officeDocument/2006/relationships/hyperlink" Target="https://www.cde.state.co.us/accountability/hb251278_education_accountability_system" TargetMode="External"/><Relationship Id="rId2" Type="http://schemas.openxmlformats.org/officeDocument/2006/relationships/notesSlide" Target="../notesSlides/notesSlide30.xml"/><Relationship Id="rId1" Type="http://schemas.openxmlformats.org/officeDocument/2006/relationships/slideLayout" Target="../slideLayouts/slideLayout17.xml"/><Relationship Id="rId4" Type="http://schemas.openxmlformats.org/officeDocument/2006/relationships/image" Target="../media/image64.png"/></Relationships>
</file>

<file path=ppt/slides/_rels/slide31.xml.rels><?xml version="1.0" encoding="UTF-8" standalone="yes"?>
<Relationships xmlns="http://schemas.openxmlformats.org/package/2006/relationships"><Relationship Id="rId3" Type="http://schemas.openxmlformats.org/officeDocument/2006/relationships/hyperlink" Target="https://www.cde.state.co.us/accountability/accountability-resources" TargetMode="External"/><Relationship Id="rId7" Type="http://schemas.openxmlformats.org/officeDocument/2006/relationships/hyperlink" Target="https://www.cde.state.co.us/uip/streamlineduserguidepdf" TargetMode="External"/><Relationship Id="rId2" Type="http://schemas.openxmlformats.org/officeDocument/2006/relationships/notesSlide" Target="../notesSlides/notesSlide31.xml"/><Relationship Id="rId1" Type="http://schemas.openxmlformats.org/officeDocument/2006/relationships/slideLayout" Target="../slideLayouts/slideLayout17.xml"/><Relationship Id="rId6" Type="http://schemas.openxmlformats.org/officeDocument/2006/relationships/hyperlink" Target="https://www.cde.state.co.us/UIPQualityCriteriaPDF" TargetMode="External"/><Relationship Id="rId5" Type="http://schemas.openxmlformats.org/officeDocument/2006/relationships/hyperlink" Target="https://www.cde.state.co.us/uip/resources" TargetMode="External"/><Relationship Id="rId4" Type="http://schemas.openxmlformats.org/officeDocument/2006/relationships/hyperlink" Target="https://www.cde.state.co.us/accountability/accred_r2r_guidance_pdf" TargetMode="External"/></Relationships>
</file>

<file path=ppt/slides/_rels/slide32.xml.rels><?xml version="1.0" encoding="UTF-8" standalone="yes"?>
<Relationships xmlns="http://schemas.openxmlformats.org/package/2006/relationships"><Relationship Id="rId3" Type="http://schemas.openxmlformats.org/officeDocument/2006/relationships/hyperlink" Target="https://us02web.zoom.us/meeting/register/3wU6bTEXRTu4WYcj3PkV8A" TargetMode="External"/><Relationship Id="rId7" Type="http://schemas.openxmlformats.org/officeDocument/2006/relationships/hyperlink" Target="https://www.cde.state.co.us/accountability/accountabilitytrainingtechnicalassistance" TargetMode="External"/><Relationship Id="rId2" Type="http://schemas.openxmlformats.org/officeDocument/2006/relationships/notesSlide" Target="../notesSlides/notesSlide32.xml"/><Relationship Id="rId1" Type="http://schemas.openxmlformats.org/officeDocument/2006/relationships/slideLayout" Target="../slideLayouts/slideLayout17.xml"/><Relationship Id="rId6" Type="http://schemas.openxmlformats.org/officeDocument/2006/relationships/hyperlink" Target="https://us02web.zoom.us/meeting/register/Qtq8onhaQDKZNklmXlS-9w" TargetMode="External"/><Relationship Id="rId5" Type="http://schemas.openxmlformats.org/officeDocument/2006/relationships/hyperlink" Target="https://us02web.zoom.us/meeting/register/YnY2ulTcTXii0964y5oCdg" TargetMode="External"/><Relationship Id="rId4" Type="http://schemas.openxmlformats.org/officeDocument/2006/relationships/hyperlink" Target="https://outlook.office365.com/book/UIPConsultationandSupportHours@cde.state.co.us/s/SyM1-BDAVEyJ9S946BZBWA2" TargetMode="External"/></Relationships>
</file>

<file path=ppt/slides/_rels/slide33.xml.rels><?xml version="1.0" encoding="UTF-8" standalone="yes"?>
<Relationships xmlns="http://schemas.openxmlformats.org/package/2006/relationships"><Relationship Id="rId3" Type="http://schemas.openxmlformats.org/officeDocument/2006/relationships/hyperlink" Target="https://forms.gle/vutghs6SBTj4aGLY7" TargetMode="External"/><Relationship Id="rId2" Type="http://schemas.openxmlformats.org/officeDocument/2006/relationships/notesSlide" Target="../notesSlides/notesSlide33.xml"/><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1.xml"/></Relationships>
</file>

<file path=ppt/slides/_rels/slide3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5.xml"/><Relationship Id="rId1" Type="http://schemas.openxmlformats.org/officeDocument/2006/relationships/slideLayout" Target="../slideLayouts/slideLayout17.xml"/></Relationships>
</file>

<file path=ppt/slides/_rels/slide36.xml.rels><?xml version="1.0" encoding="UTF-8" standalone="yes"?>
<Relationships xmlns="http://schemas.openxmlformats.org/package/2006/relationships"><Relationship Id="rId3" Type="http://schemas.openxmlformats.org/officeDocument/2006/relationships/image" Target="../media/image66.png"/><Relationship Id="rId7" Type="http://schemas.openxmlformats.org/officeDocument/2006/relationships/image" Target="../media/image69.png"/><Relationship Id="rId2" Type="http://schemas.openxmlformats.org/officeDocument/2006/relationships/notesSlide" Target="../notesSlides/notesSlide36.xml"/><Relationship Id="rId1" Type="http://schemas.openxmlformats.org/officeDocument/2006/relationships/slideLayout" Target="../slideLayouts/slideLayout17.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hyperlink" Target="https://www.cde.state.co.us/accountability/schoolviewdataandresults"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7.xml"/><Relationship Id="rId1" Type="http://schemas.openxmlformats.org/officeDocument/2006/relationships/slideLayout" Target="../slideLayouts/slideLayout1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39.xml.rels><?xml version="1.0" encoding="UTF-8" standalone="yes"?>
<Relationships xmlns="http://schemas.openxmlformats.org/package/2006/relationships"><Relationship Id="rId3" Type="http://schemas.openxmlformats.org/officeDocument/2006/relationships/hyperlink" Target="https://leg.colorado.gov/bills/sb25-315" TargetMode="External"/><Relationship Id="rId2" Type="http://schemas.openxmlformats.org/officeDocument/2006/relationships/notesSlide" Target="../notesSlides/notesSlide38.xml"/><Relationship Id="rId1" Type="http://schemas.openxmlformats.org/officeDocument/2006/relationships/slideLayout" Target="../slideLayouts/slideLayout46.xml"/><Relationship Id="rId6" Type="http://schemas.openxmlformats.org/officeDocument/2006/relationships/image" Target="../media/image49.jpg"/><Relationship Id="rId5" Type="http://schemas.openxmlformats.org/officeDocument/2006/relationships/hyperlink" Target="https://leg.colorado.gov/bills/hb25-1167" TargetMode="External"/><Relationship Id="rId4" Type="http://schemas.openxmlformats.org/officeDocument/2006/relationships/hyperlink" Target="https://leg.colorado.gov/bills/hb25-1210"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xml"/><Relationship Id="rId1" Type="http://schemas.openxmlformats.org/officeDocument/2006/relationships/slideLayout" Target="../slideLayouts/slideLayout17.xml"/></Relationships>
</file>

<file path=ppt/slides/_rels/slide40.xml.rels><?xml version="1.0" encoding="UTF-8" standalone="yes"?>
<Relationships xmlns="http://schemas.openxmlformats.org/package/2006/relationships"><Relationship Id="rId3" Type="http://schemas.openxmlformats.org/officeDocument/2006/relationships/hyperlink" Target="https://leg.colorado.gov/bills/hb23-1241" TargetMode="External"/><Relationship Id="rId2" Type="http://schemas.openxmlformats.org/officeDocument/2006/relationships/notesSlide" Target="../notesSlides/notesSlide39.xml"/><Relationship Id="rId1" Type="http://schemas.openxmlformats.org/officeDocument/2006/relationships/slideLayout" Target="../slideLayouts/slideLayout17.xml"/><Relationship Id="rId6" Type="http://schemas.openxmlformats.org/officeDocument/2006/relationships/hyperlink" Target="https://www.cde.state.co.us/accountability/1241taskforcefinalreport" TargetMode="External"/><Relationship Id="rId5" Type="http://schemas.openxmlformats.org/officeDocument/2006/relationships/hyperlink" Target="https://www.cde.state.co.us/accountability/1241taskforceinterimreport" TargetMode="External"/><Relationship Id="rId4" Type="http://schemas.openxmlformats.org/officeDocument/2006/relationships/hyperlink" Target="https://www.cde.state.co.us/accountability/accountability-task-force"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xml"/><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6.xml"/><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6.xml"/></Relationships>
</file>

<file path=ppt/slides/_rels/slide8.xml.rels><?xml version="1.0" encoding="UTF-8" standalone="yes"?>
<Relationships xmlns="http://schemas.openxmlformats.org/package/2006/relationships"><Relationship Id="rId3" Type="http://schemas.openxmlformats.org/officeDocument/2006/relationships/image" Target="../media/image49.jpg"/><Relationship Id="rId7" Type="http://schemas.openxmlformats.org/officeDocument/2006/relationships/hyperlink" Target="https://leg.colorado.gov/sites/default/files/2025a_1278_signed.pdf" TargetMode="External"/><Relationship Id="rId2" Type="http://schemas.openxmlformats.org/officeDocument/2006/relationships/notesSlide" Target="../notesSlides/notesSlide8.xml"/><Relationship Id="rId1" Type="http://schemas.openxmlformats.org/officeDocument/2006/relationships/slideLayout" Target="../slideLayouts/slideLayout17.xml"/><Relationship Id="rId6" Type="http://schemas.openxmlformats.org/officeDocument/2006/relationships/hyperlink" Target="https://www.cde.state.co.us/accountability/1241taskforcefinalreport" TargetMode="External"/><Relationship Id="rId5" Type="http://schemas.openxmlformats.org/officeDocument/2006/relationships/image" Target="../media/image51.png"/><Relationship Id="rId4" Type="http://schemas.openxmlformats.org/officeDocument/2006/relationships/image" Target="../media/image50.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06"/>
        <p:cNvGrpSpPr/>
        <p:nvPr/>
      </p:nvGrpSpPr>
      <p:grpSpPr>
        <a:xfrm>
          <a:off x="0" y="0"/>
          <a:ext cx="0" cy="0"/>
          <a:chOff x="0" y="0"/>
          <a:chExt cx="0" cy="0"/>
        </a:xfrm>
      </p:grpSpPr>
      <p:sp>
        <p:nvSpPr>
          <p:cNvPr id="409" name="Google Shape;409;p53"/>
          <p:cNvSpPr txBox="1">
            <a:spLocks noGrp="1"/>
          </p:cNvSpPr>
          <p:nvPr>
            <p:ph type="title"/>
          </p:nvPr>
        </p:nvSpPr>
        <p:spPr>
          <a:xfrm>
            <a:off x="967825" y="1824025"/>
            <a:ext cx="4253700" cy="826500"/>
          </a:xfrm>
          <a:prstGeom prst="rect">
            <a:avLst/>
          </a:prstGeom>
        </p:spPr>
        <p:txBody>
          <a:bodyPr spcFirstLastPara="1" wrap="square" lIns="0" tIns="0" rIns="0" bIns="0" anchor="t" anchorCtr="0">
            <a:noAutofit/>
          </a:bodyPr>
          <a:lstStyle/>
          <a:p>
            <a:pPr marL="0" lvl="0" indent="0" algn="ctr" rtl="0">
              <a:spcBef>
                <a:spcPts val="0"/>
              </a:spcBef>
              <a:spcAft>
                <a:spcPts val="0"/>
              </a:spcAft>
              <a:buNone/>
            </a:pPr>
            <a:r>
              <a:rPr lang="en" sz="2500"/>
              <a:t>2025 Accountability Bill Informational Webinar</a:t>
            </a:r>
            <a:endParaRPr sz="2500"/>
          </a:p>
        </p:txBody>
      </p:sp>
      <p:sp>
        <p:nvSpPr>
          <p:cNvPr id="410" name="Google Shape;410;p53"/>
          <p:cNvSpPr txBox="1">
            <a:spLocks noGrp="1"/>
          </p:cNvSpPr>
          <p:nvPr>
            <p:ph type="title" idx="3"/>
          </p:nvPr>
        </p:nvSpPr>
        <p:spPr>
          <a:xfrm>
            <a:off x="205525" y="2960750"/>
            <a:ext cx="5778300" cy="1040100"/>
          </a:xfrm>
          <a:prstGeom prst="rect">
            <a:avLst/>
          </a:prstGeom>
        </p:spPr>
        <p:txBody>
          <a:bodyPr spcFirstLastPara="1" wrap="square" lIns="0" tIns="0" rIns="0" bIns="0" anchor="t" anchorCtr="0">
            <a:noAutofit/>
          </a:bodyPr>
          <a:lstStyle/>
          <a:p>
            <a:pPr marL="0" lvl="0" indent="0" algn="ctr" rtl="0">
              <a:spcBef>
                <a:spcPts val="0"/>
              </a:spcBef>
              <a:spcAft>
                <a:spcPts val="0"/>
              </a:spcAft>
              <a:buNone/>
            </a:pPr>
            <a:r>
              <a:rPr lang="en"/>
              <a:t>June 12, 2025</a:t>
            </a:r>
            <a:endParaRPr/>
          </a:p>
        </p:txBody>
      </p:sp>
      <p:sp>
        <p:nvSpPr>
          <p:cNvPr id="408" name="Google Shape;408;p53">
            <a:extLst>
              <a:ext uri="{C183D7F6-B498-43B3-948B-1728B52AA6E4}">
                <adec:decorative xmlns:adec="http://schemas.microsoft.com/office/drawing/2017/decorative" val="1"/>
              </a:ext>
            </a:extLst>
          </p:cNvPr>
          <p:cNvSpPr txBox="1">
            <a:spLocks noGrp="1"/>
          </p:cNvSpPr>
          <p:nvPr>
            <p:ph type="sldNum" idx="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a:t>
            </a:fld>
            <a:endParaRPr/>
          </a:p>
        </p:txBody>
      </p:sp>
      <p:sp>
        <p:nvSpPr>
          <p:cNvPr id="407" name="Google Shape;407;p53">
            <a:extLst>
              <a:ext uri="{C183D7F6-B498-43B3-948B-1728B52AA6E4}">
                <adec:decorative xmlns:adec="http://schemas.microsoft.com/office/drawing/2017/decorative" val="1"/>
              </a:ext>
            </a:extLst>
          </p:cNvPr>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a:t>
            </a:fld>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76"/>
        <p:cNvGrpSpPr/>
        <p:nvPr/>
      </p:nvGrpSpPr>
      <p:grpSpPr>
        <a:xfrm>
          <a:off x="0" y="0"/>
          <a:ext cx="0" cy="0"/>
          <a:chOff x="0" y="0"/>
          <a:chExt cx="0" cy="0"/>
        </a:xfrm>
      </p:grpSpPr>
      <p:sp>
        <p:nvSpPr>
          <p:cNvPr id="478" name="Google Shape;478;p62"/>
          <p:cNvSpPr txBox="1">
            <a:spLocks noGrp="1"/>
          </p:cNvSpPr>
          <p:nvPr>
            <p:ph type="title"/>
          </p:nvPr>
        </p:nvSpPr>
        <p:spPr>
          <a:xfrm>
            <a:off x="311700" y="105100"/>
            <a:ext cx="7167900" cy="7413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Clr>
                <a:schemeClr val="dk1"/>
              </a:buClr>
              <a:buSzPts val="1700"/>
              <a:buFont typeface="Roboto"/>
              <a:buNone/>
            </a:pPr>
            <a:r>
              <a:rPr lang="en"/>
              <a:t>Implementation Phases of the Accountability Bill</a:t>
            </a:r>
            <a:endParaRPr/>
          </a:p>
        </p:txBody>
      </p:sp>
      <p:sp>
        <p:nvSpPr>
          <p:cNvPr id="477" name="Google Shape;477;p62">
            <a:extLst>
              <a:ext uri="{C183D7F6-B498-43B3-948B-1728B52AA6E4}">
                <adec:decorative xmlns:adec="http://schemas.microsoft.com/office/drawing/2017/decorative" val="1"/>
              </a:ext>
            </a:extLst>
          </p:cNvPr>
          <p:cNvSpPr/>
          <p:nvPr/>
        </p:nvSpPr>
        <p:spPr>
          <a:xfrm>
            <a:off x="3570575" y="1360600"/>
            <a:ext cx="10922182" cy="3779487"/>
          </a:xfrm>
          <a:custGeom>
            <a:avLst/>
            <a:gdLst/>
            <a:ahLst/>
            <a:cxnLst/>
            <a:rect l="l" t="t" r="r" b="b"/>
            <a:pathLst>
              <a:path w="11775937" h="5770209" extrusionOk="0">
                <a:moveTo>
                  <a:pt x="0" y="0"/>
                </a:moveTo>
                <a:lnTo>
                  <a:pt x="11775937" y="0"/>
                </a:lnTo>
                <a:lnTo>
                  <a:pt x="11775937" y="5770209"/>
                </a:lnTo>
                <a:lnTo>
                  <a:pt x="0" y="5770209"/>
                </a:lnTo>
                <a:lnTo>
                  <a:pt x="0" y="0"/>
                </a:lnTo>
                <a:close/>
              </a:path>
            </a:pathLst>
          </a:custGeom>
          <a:blipFill rotWithShape="1">
            <a:blip r:embed="rId3">
              <a:alphaModFix/>
            </a:blip>
            <a:stretch>
              <a:fillRect/>
            </a:stretch>
          </a:blipFill>
          <a:ln>
            <a:noFill/>
          </a:ln>
        </p:spPr>
        <p:txBody>
          <a:bodyPr spcFirstLastPara="1" wrap="square" lIns="78575" tIns="39275" rIns="78575" bIns="39275" anchor="t" anchorCtr="0">
            <a:noAutofit/>
          </a:bodyPr>
          <a:lstStyle/>
          <a:p>
            <a:pPr marL="0" marR="0" lvl="0" indent="0" algn="l" rtl="0">
              <a:lnSpc>
                <a:spcPct val="100000"/>
              </a:lnSpc>
              <a:spcBef>
                <a:spcPts val="0"/>
              </a:spcBef>
              <a:spcAft>
                <a:spcPts val="0"/>
              </a:spcAft>
              <a:buNone/>
            </a:pPr>
            <a:endParaRPr sz="1200" b="0" i="0" u="none" strike="noStrike" cap="none">
              <a:solidFill>
                <a:srgbClr val="000000"/>
              </a:solidFill>
              <a:latin typeface="Arial"/>
              <a:ea typeface="Arial"/>
              <a:cs typeface="Arial"/>
              <a:sym typeface="Arial"/>
            </a:endParaRPr>
          </a:p>
        </p:txBody>
      </p:sp>
      <p:cxnSp>
        <p:nvCxnSpPr>
          <p:cNvPr id="479" name="Google Shape;479;p62">
            <a:extLst>
              <a:ext uri="{C183D7F6-B498-43B3-948B-1728B52AA6E4}">
                <adec:decorative xmlns:adec="http://schemas.microsoft.com/office/drawing/2017/decorative" val="1"/>
              </a:ext>
            </a:extLst>
          </p:cNvPr>
          <p:cNvCxnSpPr/>
          <p:nvPr/>
        </p:nvCxnSpPr>
        <p:spPr>
          <a:xfrm rot="10800000">
            <a:off x="4548330" y="1737609"/>
            <a:ext cx="9000" cy="1223183"/>
          </a:xfrm>
          <a:prstGeom prst="straightConnector1">
            <a:avLst/>
          </a:prstGeom>
          <a:noFill/>
          <a:ln w="19050" cap="flat" cmpd="sng">
            <a:solidFill>
              <a:srgbClr val="5FA4D8"/>
            </a:solidFill>
            <a:prstDash val="dash"/>
            <a:round/>
            <a:headEnd type="none" w="sm" len="sm"/>
            <a:tailEnd type="none" w="sm" len="sm"/>
          </a:ln>
        </p:spPr>
      </p:cxnSp>
      <p:sp>
        <p:nvSpPr>
          <p:cNvPr id="480" name="Google Shape;480;p62">
            <a:extLst>
              <a:ext uri="{C183D7F6-B498-43B3-948B-1728B52AA6E4}">
                <adec:decorative xmlns:adec="http://schemas.microsoft.com/office/drawing/2017/decorative" val="1"/>
              </a:ext>
            </a:extLst>
          </p:cNvPr>
          <p:cNvSpPr/>
          <p:nvPr/>
        </p:nvSpPr>
        <p:spPr>
          <a:xfrm>
            <a:off x="753075" y="2298525"/>
            <a:ext cx="7590501" cy="2846538"/>
          </a:xfrm>
          <a:custGeom>
            <a:avLst/>
            <a:gdLst/>
            <a:ahLst/>
            <a:cxnLst/>
            <a:rect l="l" t="t" r="r" b="b"/>
            <a:pathLst>
              <a:path w="8096534" h="3967301" extrusionOk="0">
                <a:moveTo>
                  <a:pt x="0" y="0"/>
                </a:moveTo>
                <a:lnTo>
                  <a:pt x="8096533" y="0"/>
                </a:lnTo>
                <a:lnTo>
                  <a:pt x="8096533" y="3967302"/>
                </a:lnTo>
                <a:lnTo>
                  <a:pt x="0" y="3967302"/>
                </a:lnTo>
                <a:lnTo>
                  <a:pt x="0" y="0"/>
                </a:lnTo>
                <a:close/>
              </a:path>
            </a:pathLst>
          </a:custGeom>
          <a:blipFill rotWithShape="1">
            <a:blip r:embed="rId4">
              <a:alphaModFix/>
            </a:blip>
            <a:stretch>
              <a:fillRect/>
            </a:stretch>
          </a:blipFill>
          <a:ln>
            <a:noFill/>
          </a:ln>
        </p:spPr>
        <p:txBody>
          <a:bodyPr spcFirstLastPara="1" wrap="square" lIns="78575" tIns="39275" rIns="78575" bIns="39275" anchor="t" anchorCtr="0">
            <a:noAutofit/>
          </a:bodyPr>
          <a:lstStyle/>
          <a:p>
            <a:pPr marL="0" marR="0" lvl="0" indent="0" algn="l" rtl="0">
              <a:lnSpc>
                <a:spcPct val="100000"/>
              </a:lnSpc>
              <a:spcBef>
                <a:spcPts val="0"/>
              </a:spcBef>
              <a:spcAft>
                <a:spcPts val="0"/>
              </a:spcAft>
              <a:buNone/>
            </a:pPr>
            <a:endParaRPr sz="1200" b="0" i="0" u="none" strike="noStrike" cap="none">
              <a:solidFill>
                <a:srgbClr val="000000"/>
              </a:solidFill>
              <a:latin typeface="Arial"/>
              <a:ea typeface="Arial"/>
              <a:cs typeface="Arial"/>
              <a:sym typeface="Arial"/>
            </a:endParaRPr>
          </a:p>
        </p:txBody>
      </p:sp>
      <p:sp>
        <p:nvSpPr>
          <p:cNvPr id="481" name="Google Shape;481;p62">
            <a:extLst>
              <a:ext uri="{C183D7F6-B498-43B3-948B-1728B52AA6E4}">
                <adec:decorative xmlns:adec="http://schemas.microsoft.com/office/drawing/2017/decorative" val="1"/>
              </a:ext>
            </a:extLst>
          </p:cNvPr>
          <p:cNvSpPr/>
          <p:nvPr/>
        </p:nvSpPr>
        <p:spPr>
          <a:xfrm>
            <a:off x="-1238025" y="3173275"/>
            <a:ext cx="5217582" cy="1970298"/>
          </a:xfrm>
          <a:custGeom>
            <a:avLst/>
            <a:gdLst/>
            <a:ahLst/>
            <a:cxnLst/>
            <a:rect l="l" t="t" r="r" b="b"/>
            <a:pathLst>
              <a:path w="5565421" h="2727056" extrusionOk="0">
                <a:moveTo>
                  <a:pt x="0" y="0"/>
                </a:moveTo>
                <a:lnTo>
                  <a:pt x="5565421" y="0"/>
                </a:lnTo>
                <a:lnTo>
                  <a:pt x="5565421" y="2727057"/>
                </a:lnTo>
                <a:lnTo>
                  <a:pt x="0" y="2727057"/>
                </a:lnTo>
                <a:lnTo>
                  <a:pt x="0" y="0"/>
                </a:lnTo>
                <a:close/>
              </a:path>
            </a:pathLst>
          </a:custGeom>
          <a:blipFill rotWithShape="1">
            <a:blip r:embed="rId5">
              <a:alphaModFix/>
            </a:blip>
            <a:stretch>
              <a:fillRect/>
            </a:stretch>
          </a:blipFill>
          <a:ln>
            <a:noFill/>
          </a:ln>
        </p:spPr>
        <p:txBody>
          <a:bodyPr spcFirstLastPara="1" wrap="square" lIns="78575" tIns="39275" rIns="78575" bIns="39275" anchor="t" anchorCtr="0">
            <a:noAutofit/>
          </a:bodyPr>
          <a:lstStyle/>
          <a:p>
            <a:pPr marL="0" marR="0" lvl="0" indent="0" algn="l" rtl="0">
              <a:lnSpc>
                <a:spcPct val="100000"/>
              </a:lnSpc>
              <a:spcBef>
                <a:spcPts val="0"/>
              </a:spcBef>
              <a:spcAft>
                <a:spcPts val="0"/>
              </a:spcAft>
              <a:buNone/>
            </a:pPr>
            <a:endParaRPr sz="1200" b="0" i="0" u="none" strike="noStrike" cap="none">
              <a:solidFill>
                <a:srgbClr val="000000"/>
              </a:solidFill>
              <a:latin typeface="Arial"/>
              <a:ea typeface="Arial"/>
              <a:cs typeface="Arial"/>
              <a:sym typeface="Arial"/>
            </a:endParaRPr>
          </a:p>
        </p:txBody>
      </p:sp>
      <p:cxnSp>
        <p:nvCxnSpPr>
          <p:cNvPr id="482" name="Google Shape;482;p62">
            <a:extLst>
              <a:ext uri="{C183D7F6-B498-43B3-948B-1728B52AA6E4}">
                <adec:decorative xmlns:adec="http://schemas.microsoft.com/office/drawing/2017/decorative" val="1"/>
              </a:ext>
            </a:extLst>
          </p:cNvPr>
          <p:cNvCxnSpPr>
            <a:endCxn id="483" idx="2"/>
          </p:cNvCxnSpPr>
          <p:nvPr/>
        </p:nvCxnSpPr>
        <p:spPr>
          <a:xfrm rot="10800000">
            <a:off x="1370768" y="2415436"/>
            <a:ext cx="0" cy="757800"/>
          </a:xfrm>
          <a:prstGeom prst="straightConnector1">
            <a:avLst/>
          </a:prstGeom>
          <a:noFill/>
          <a:ln w="19050" cap="flat" cmpd="sng">
            <a:solidFill>
              <a:srgbClr val="FB8A35"/>
            </a:solidFill>
            <a:prstDash val="dash"/>
            <a:round/>
            <a:headEnd type="none" w="sm" len="sm"/>
            <a:tailEnd type="none" w="sm" len="sm"/>
          </a:ln>
        </p:spPr>
      </p:cxnSp>
      <p:sp>
        <p:nvSpPr>
          <p:cNvPr id="483" name="Google Shape;483;p62"/>
          <p:cNvSpPr txBox="1"/>
          <p:nvPr/>
        </p:nvSpPr>
        <p:spPr>
          <a:xfrm>
            <a:off x="258068" y="1604236"/>
            <a:ext cx="2225400" cy="811200"/>
          </a:xfrm>
          <a:prstGeom prst="rect">
            <a:avLst/>
          </a:prstGeom>
          <a:noFill/>
          <a:ln>
            <a:noFill/>
          </a:ln>
        </p:spPr>
        <p:txBody>
          <a:bodyPr spcFirstLastPara="1" wrap="square" lIns="0" tIns="0" rIns="0" bIns="0" anchor="t" anchorCtr="0">
            <a:spAutoFit/>
          </a:bodyPr>
          <a:lstStyle/>
          <a:p>
            <a:pPr marL="0" marR="0" lvl="0" indent="0" algn="ctr" rtl="0">
              <a:lnSpc>
                <a:spcPct val="105000"/>
              </a:lnSpc>
              <a:spcBef>
                <a:spcPts val="0"/>
              </a:spcBef>
              <a:spcAft>
                <a:spcPts val="0"/>
              </a:spcAft>
              <a:buNone/>
            </a:pPr>
            <a:r>
              <a:rPr lang="en" sz="1700" b="1" i="0" u="none" strike="noStrike" cap="none">
                <a:solidFill>
                  <a:srgbClr val="FB8A35"/>
                </a:solidFill>
                <a:latin typeface="Arial"/>
                <a:ea typeface="Arial"/>
                <a:cs typeface="Arial"/>
                <a:sym typeface="Arial"/>
              </a:rPr>
              <a:t>Phase 1: </a:t>
            </a:r>
            <a:endParaRPr sz="1200">
              <a:solidFill>
                <a:srgbClr val="FB8A35"/>
              </a:solidFill>
            </a:endParaRPr>
          </a:p>
          <a:p>
            <a:pPr marL="0" marR="0" lvl="0" indent="0" algn="ctr" rtl="0">
              <a:lnSpc>
                <a:spcPct val="105000"/>
              </a:lnSpc>
              <a:spcBef>
                <a:spcPts val="0"/>
              </a:spcBef>
              <a:spcAft>
                <a:spcPts val="0"/>
              </a:spcAft>
              <a:buNone/>
            </a:pPr>
            <a:r>
              <a:rPr lang="en" sz="1700" b="0" i="0" u="none" strike="noStrike" cap="none">
                <a:solidFill>
                  <a:srgbClr val="FB8A35"/>
                </a:solidFill>
                <a:latin typeface="Arial"/>
                <a:ea typeface="Arial"/>
                <a:cs typeface="Arial"/>
                <a:sym typeface="Arial"/>
              </a:rPr>
              <a:t>Discovery and Preparation</a:t>
            </a:r>
            <a:endParaRPr sz="1200">
              <a:solidFill>
                <a:srgbClr val="FB8A35"/>
              </a:solidFill>
            </a:endParaRPr>
          </a:p>
        </p:txBody>
      </p:sp>
      <p:sp>
        <p:nvSpPr>
          <p:cNvPr id="488" name="Google Shape;488;p62"/>
          <p:cNvSpPr/>
          <p:nvPr/>
        </p:nvSpPr>
        <p:spPr>
          <a:xfrm>
            <a:off x="825885" y="3589282"/>
            <a:ext cx="1274700" cy="374100"/>
          </a:xfrm>
          <a:prstGeom prst="roundRect">
            <a:avLst>
              <a:gd name="adj" fmla="val 16667"/>
            </a:avLst>
          </a:prstGeom>
          <a:noFill/>
          <a:ln>
            <a:noFill/>
          </a:ln>
        </p:spPr>
        <p:txBody>
          <a:bodyPr spcFirstLastPara="1" wrap="square" lIns="78575" tIns="39275" rIns="78575" bIns="39275" anchor="ctr" anchorCtr="0">
            <a:noAutofit/>
          </a:bodyPr>
          <a:lstStyle/>
          <a:p>
            <a:pPr marL="0" marR="0" lvl="0" indent="0" algn="ctr" rtl="0">
              <a:lnSpc>
                <a:spcPct val="100000"/>
              </a:lnSpc>
              <a:spcBef>
                <a:spcPts val="0"/>
              </a:spcBef>
              <a:spcAft>
                <a:spcPts val="0"/>
              </a:spcAft>
              <a:buNone/>
            </a:pPr>
            <a:r>
              <a:rPr lang="en" sz="2100" b="1" i="0" u="none" strike="noStrike" cap="none">
                <a:solidFill>
                  <a:schemeClr val="lt1"/>
                </a:solidFill>
                <a:latin typeface="Arial"/>
                <a:ea typeface="Arial"/>
                <a:cs typeface="Arial"/>
                <a:sym typeface="Arial"/>
              </a:rPr>
              <a:t>2025-26</a:t>
            </a:r>
            <a:endParaRPr sz="1200">
              <a:solidFill>
                <a:schemeClr val="lt1"/>
              </a:solidFill>
            </a:endParaRPr>
          </a:p>
        </p:txBody>
      </p:sp>
      <p:sp>
        <p:nvSpPr>
          <p:cNvPr id="484" name="Google Shape;484;p62"/>
          <p:cNvSpPr txBox="1"/>
          <p:nvPr/>
        </p:nvSpPr>
        <p:spPr>
          <a:xfrm>
            <a:off x="134833" y="4021221"/>
            <a:ext cx="2656800" cy="910200"/>
          </a:xfrm>
          <a:prstGeom prst="rect">
            <a:avLst/>
          </a:prstGeom>
          <a:noFill/>
          <a:ln>
            <a:noFill/>
          </a:ln>
        </p:spPr>
        <p:txBody>
          <a:bodyPr spcFirstLastPara="1" wrap="square" lIns="0" tIns="0" rIns="0" bIns="0" anchor="t" anchorCtr="0">
            <a:spAutoFit/>
          </a:bodyPr>
          <a:lstStyle/>
          <a:p>
            <a:pPr marL="0" marR="0" lvl="0" indent="0" algn="ctr" rtl="0">
              <a:lnSpc>
                <a:spcPct val="112500"/>
              </a:lnSpc>
              <a:spcBef>
                <a:spcPts val="0"/>
              </a:spcBef>
              <a:spcAft>
                <a:spcPts val="0"/>
              </a:spcAft>
              <a:buNone/>
            </a:pPr>
            <a:r>
              <a:rPr lang="en" sz="1400" b="0" i="0" u="none" strike="noStrike" cap="none">
                <a:solidFill>
                  <a:srgbClr val="000000"/>
                </a:solidFill>
                <a:latin typeface="Arial"/>
                <a:ea typeface="Arial"/>
                <a:cs typeface="Arial"/>
                <a:sym typeface="Arial"/>
              </a:rPr>
              <a:t>Focus on studies, stakeholder engagement, and design work. </a:t>
            </a:r>
            <a:endParaRPr sz="1200"/>
          </a:p>
          <a:p>
            <a:pPr marL="0" marR="0" lvl="0" indent="0" algn="ctr" rtl="0">
              <a:lnSpc>
                <a:spcPct val="112500"/>
              </a:lnSpc>
              <a:spcBef>
                <a:spcPts val="0"/>
              </a:spcBef>
              <a:spcAft>
                <a:spcPts val="0"/>
              </a:spcAft>
              <a:buNone/>
            </a:pPr>
            <a:r>
              <a:rPr lang="en" sz="1300" b="1" i="0" u="none" strike="noStrike" cap="none">
                <a:solidFill>
                  <a:srgbClr val="000000"/>
                </a:solidFill>
                <a:latin typeface="Arial"/>
                <a:ea typeface="Arial"/>
                <a:cs typeface="Arial"/>
                <a:sym typeface="Arial"/>
              </a:rPr>
              <a:t>Note: </a:t>
            </a:r>
            <a:r>
              <a:rPr lang="en" sz="1300" b="0" i="0" u="none" strike="noStrike" cap="none">
                <a:solidFill>
                  <a:srgbClr val="000000"/>
                </a:solidFill>
                <a:latin typeface="Arial"/>
                <a:ea typeface="Arial"/>
                <a:cs typeface="Arial"/>
                <a:sym typeface="Arial"/>
              </a:rPr>
              <a:t>Some components begin</a:t>
            </a:r>
            <a:r>
              <a:rPr lang="en" sz="1300"/>
              <a:t> </a:t>
            </a:r>
            <a:r>
              <a:rPr lang="en" sz="1300" b="0" i="0" u="none" strike="noStrike" cap="none">
                <a:solidFill>
                  <a:srgbClr val="000000"/>
                </a:solidFill>
                <a:latin typeface="Arial"/>
                <a:ea typeface="Arial"/>
                <a:cs typeface="Arial"/>
                <a:sym typeface="Arial"/>
              </a:rPr>
              <a:t>sooner.</a:t>
            </a:r>
            <a:endParaRPr sz="1100"/>
          </a:p>
        </p:txBody>
      </p:sp>
      <p:cxnSp>
        <p:nvCxnSpPr>
          <p:cNvPr id="485" name="Google Shape;485;p62">
            <a:extLst>
              <a:ext uri="{C183D7F6-B498-43B3-948B-1728B52AA6E4}">
                <adec:decorative xmlns:adec="http://schemas.microsoft.com/office/drawing/2017/decorative" val="1"/>
              </a:ext>
            </a:extLst>
          </p:cNvPr>
          <p:cNvCxnSpPr>
            <a:endCxn id="486" idx="2"/>
          </p:cNvCxnSpPr>
          <p:nvPr/>
        </p:nvCxnSpPr>
        <p:spPr>
          <a:xfrm rot="10800000">
            <a:off x="7647250" y="1804025"/>
            <a:ext cx="0" cy="855300"/>
          </a:xfrm>
          <a:prstGeom prst="straightConnector1">
            <a:avLst/>
          </a:prstGeom>
          <a:noFill/>
          <a:ln w="19050" cap="flat" cmpd="sng">
            <a:solidFill>
              <a:srgbClr val="34B8C2"/>
            </a:solidFill>
            <a:prstDash val="dash"/>
            <a:round/>
            <a:headEnd type="none" w="sm" len="sm"/>
            <a:tailEnd type="none" w="sm" len="sm"/>
          </a:ln>
        </p:spPr>
      </p:cxnSp>
      <p:sp>
        <p:nvSpPr>
          <p:cNvPr id="487" name="Google Shape;487;p62"/>
          <p:cNvSpPr txBox="1"/>
          <p:nvPr/>
        </p:nvSpPr>
        <p:spPr>
          <a:xfrm>
            <a:off x="3302875" y="1130225"/>
            <a:ext cx="2499900" cy="536400"/>
          </a:xfrm>
          <a:prstGeom prst="rect">
            <a:avLst/>
          </a:prstGeom>
          <a:noFill/>
          <a:ln>
            <a:noFill/>
          </a:ln>
        </p:spPr>
        <p:txBody>
          <a:bodyPr spcFirstLastPara="1" wrap="square" lIns="0" tIns="0" rIns="0" bIns="0" anchor="t" anchorCtr="0">
            <a:spAutoFit/>
          </a:bodyPr>
          <a:lstStyle/>
          <a:p>
            <a:pPr marL="0" marR="0" lvl="0" indent="0" algn="ctr" rtl="0">
              <a:lnSpc>
                <a:spcPct val="104999"/>
              </a:lnSpc>
              <a:spcBef>
                <a:spcPts val="0"/>
              </a:spcBef>
              <a:spcAft>
                <a:spcPts val="0"/>
              </a:spcAft>
              <a:buNone/>
            </a:pPr>
            <a:r>
              <a:rPr lang="en" sz="1700" b="1" i="0" u="none" strike="noStrike" cap="none">
                <a:solidFill>
                  <a:srgbClr val="488BC9"/>
                </a:solidFill>
                <a:latin typeface="Arial"/>
                <a:ea typeface="Arial"/>
                <a:cs typeface="Arial"/>
                <a:sym typeface="Arial"/>
              </a:rPr>
              <a:t>Phase 2: </a:t>
            </a:r>
            <a:endParaRPr sz="1200">
              <a:solidFill>
                <a:srgbClr val="488BC9"/>
              </a:solidFill>
            </a:endParaRPr>
          </a:p>
          <a:p>
            <a:pPr marL="0" marR="0" lvl="0" indent="0" algn="ctr" rtl="0">
              <a:lnSpc>
                <a:spcPct val="104999"/>
              </a:lnSpc>
              <a:spcBef>
                <a:spcPts val="0"/>
              </a:spcBef>
              <a:spcAft>
                <a:spcPts val="0"/>
              </a:spcAft>
              <a:buNone/>
            </a:pPr>
            <a:r>
              <a:rPr lang="en" sz="1700" b="0" i="0" u="none" strike="noStrike" cap="none">
                <a:solidFill>
                  <a:srgbClr val="488BC9"/>
                </a:solidFill>
                <a:latin typeface="Arial"/>
                <a:ea typeface="Arial"/>
                <a:cs typeface="Arial"/>
                <a:sym typeface="Arial"/>
              </a:rPr>
              <a:t>Pilot and Communication</a:t>
            </a:r>
            <a:endParaRPr sz="1200">
              <a:solidFill>
                <a:srgbClr val="488BC9"/>
              </a:solidFill>
            </a:endParaRPr>
          </a:p>
        </p:txBody>
      </p:sp>
      <p:sp>
        <p:nvSpPr>
          <p:cNvPr id="489" name="Google Shape;489;p62"/>
          <p:cNvSpPr/>
          <p:nvPr/>
        </p:nvSpPr>
        <p:spPr>
          <a:xfrm>
            <a:off x="3979558" y="3006394"/>
            <a:ext cx="1274700" cy="374100"/>
          </a:xfrm>
          <a:prstGeom prst="roundRect">
            <a:avLst>
              <a:gd name="adj" fmla="val 16667"/>
            </a:avLst>
          </a:prstGeom>
          <a:noFill/>
          <a:ln>
            <a:noFill/>
          </a:ln>
        </p:spPr>
        <p:txBody>
          <a:bodyPr spcFirstLastPara="1" wrap="square" lIns="78575" tIns="39275" rIns="78575" bIns="39275" anchor="ctr" anchorCtr="0">
            <a:noAutofit/>
          </a:bodyPr>
          <a:lstStyle/>
          <a:p>
            <a:pPr marL="0" marR="0" lvl="0" indent="0" algn="ctr" rtl="0">
              <a:lnSpc>
                <a:spcPct val="100000"/>
              </a:lnSpc>
              <a:spcBef>
                <a:spcPts val="0"/>
              </a:spcBef>
              <a:spcAft>
                <a:spcPts val="0"/>
              </a:spcAft>
              <a:buNone/>
            </a:pPr>
            <a:r>
              <a:rPr lang="en" sz="2100" b="1" i="0" u="none" strike="noStrike" cap="none">
                <a:solidFill>
                  <a:schemeClr val="lt1"/>
                </a:solidFill>
                <a:latin typeface="Arial"/>
                <a:ea typeface="Arial"/>
                <a:cs typeface="Arial"/>
                <a:sym typeface="Arial"/>
              </a:rPr>
              <a:t>2026-27</a:t>
            </a:r>
            <a:endParaRPr sz="1200">
              <a:solidFill>
                <a:schemeClr val="lt1"/>
              </a:solidFill>
            </a:endParaRPr>
          </a:p>
        </p:txBody>
      </p:sp>
      <p:sp>
        <p:nvSpPr>
          <p:cNvPr id="490" name="Google Shape;490;p62"/>
          <p:cNvSpPr txBox="1"/>
          <p:nvPr/>
        </p:nvSpPr>
        <p:spPr>
          <a:xfrm>
            <a:off x="3456552" y="3426070"/>
            <a:ext cx="2656800" cy="457800"/>
          </a:xfrm>
          <a:prstGeom prst="rect">
            <a:avLst/>
          </a:prstGeom>
          <a:noFill/>
          <a:ln>
            <a:noFill/>
          </a:ln>
        </p:spPr>
        <p:txBody>
          <a:bodyPr spcFirstLastPara="1" wrap="square" lIns="0" tIns="0" rIns="0" bIns="0" anchor="t" anchorCtr="0">
            <a:spAutoFit/>
          </a:bodyPr>
          <a:lstStyle/>
          <a:p>
            <a:pPr marL="0" marR="0" lvl="0" indent="0" algn="ctr" rtl="0">
              <a:lnSpc>
                <a:spcPct val="112500"/>
              </a:lnSpc>
              <a:spcBef>
                <a:spcPts val="0"/>
              </a:spcBef>
              <a:spcAft>
                <a:spcPts val="0"/>
              </a:spcAft>
              <a:buNone/>
            </a:pPr>
            <a:r>
              <a:rPr lang="en"/>
              <a:t>Drive new initiatives and maintain open communication.</a:t>
            </a:r>
            <a:endParaRPr sz="1200"/>
          </a:p>
        </p:txBody>
      </p:sp>
      <p:sp>
        <p:nvSpPr>
          <p:cNvPr id="486" name="Google Shape;486;p62"/>
          <p:cNvSpPr txBox="1"/>
          <p:nvPr/>
        </p:nvSpPr>
        <p:spPr>
          <a:xfrm>
            <a:off x="6434350" y="992825"/>
            <a:ext cx="2425800" cy="811200"/>
          </a:xfrm>
          <a:prstGeom prst="rect">
            <a:avLst/>
          </a:prstGeom>
          <a:noFill/>
          <a:ln>
            <a:noFill/>
          </a:ln>
        </p:spPr>
        <p:txBody>
          <a:bodyPr spcFirstLastPara="1" wrap="square" lIns="0" tIns="0" rIns="0" bIns="0" anchor="t" anchorCtr="0">
            <a:spAutoFit/>
          </a:bodyPr>
          <a:lstStyle/>
          <a:p>
            <a:pPr marL="0" marR="0" lvl="0" indent="0" algn="ctr" rtl="0">
              <a:lnSpc>
                <a:spcPct val="104999"/>
              </a:lnSpc>
              <a:spcBef>
                <a:spcPts val="0"/>
              </a:spcBef>
              <a:spcAft>
                <a:spcPts val="0"/>
              </a:spcAft>
              <a:buNone/>
            </a:pPr>
            <a:r>
              <a:rPr lang="en" sz="1700" b="1" i="0" u="none" strike="noStrike" cap="none">
                <a:solidFill>
                  <a:schemeClr val="accent5"/>
                </a:solidFill>
                <a:latin typeface="Arial"/>
                <a:ea typeface="Arial"/>
                <a:cs typeface="Arial"/>
                <a:sym typeface="Arial"/>
              </a:rPr>
              <a:t>Phase 3: </a:t>
            </a:r>
            <a:endParaRPr sz="1200">
              <a:solidFill>
                <a:schemeClr val="accent5"/>
              </a:solidFill>
            </a:endParaRPr>
          </a:p>
          <a:p>
            <a:pPr marL="0" marR="0" lvl="0" indent="0" algn="ctr" rtl="0">
              <a:lnSpc>
                <a:spcPct val="104999"/>
              </a:lnSpc>
              <a:spcBef>
                <a:spcPts val="0"/>
              </a:spcBef>
              <a:spcAft>
                <a:spcPts val="0"/>
              </a:spcAft>
              <a:buNone/>
            </a:pPr>
            <a:r>
              <a:rPr lang="en" sz="1700" b="0" i="0" u="none" strike="noStrike" cap="none">
                <a:solidFill>
                  <a:schemeClr val="accent5"/>
                </a:solidFill>
                <a:latin typeface="Arial"/>
                <a:ea typeface="Arial"/>
                <a:cs typeface="Arial"/>
                <a:sym typeface="Arial"/>
              </a:rPr>
              <a:t>Launch Full Implementation</a:t>
            </a:r>
            <a:endParaRPr sz="1200">
              <a:solidFill>
                <a:schemeClr val="accent5"/>
              </a:solidFill>
            </a:endParaRPr>
          </a:p>
        </p:txBody>
      </p:sp>
      <p:sp>
        <p:nvSpPr>
          <p:cNvPr id="492" name="Google Shape;492;p62"/>
          <p:cNvSpPr/>
          <p:nvPr/>
        </p:nvSpPr>
        <p:spPr>
          <a:xfrm>
            <a:off x="7009904" y="2799135"/>
            <a:ext cx="1274700" cy="374100"/>
          </a:xfrm>
          <a:prstGeom prst="roundRect">
            <a:avLst>
              <a:gd name="adj" fmla="val 16667"/>
            </a:avLst>
          </a:prstGeom>
          <a:noFill/>
          <a:ln>
            <a:noFill/>
          </a:ln>
        </p:spPr>
        <p:txBody>
          <a:bodyPr spcFirstLastPara="1" wrap="square" lIns="78575" tIns="39275" rIns="78575" bIns="39275" anchor="ctr" anchorCtr="0">
            <a:noAutofit/>
          </a:bodyPr>
          <a:lstStyle/>
          <a:p>
            <a:pPr marL="0" marR="0" lvl="0" indent="0" algn="ctr" rtl="0">
              <a:lnSpc>
                <a:spcPct val="100000"/>
              </a:lnSpc>
              <a:spcBef>
                <a:spcPts val="0"/>
              </a:spcBef>
              <a:spcAft>
                <a:spcPts val="0"/>
              </a:spcAft>
              <a:buNone/>
            </a:pPr>
            <a:r>
              <a:rPr lang="en" sz="2100" b="1" i="0" u="none" strike="noStrike" cap="none">
                <a:solidFill>
                  <a:schemeClr val="lt1"/>
                </a:solidFill>
                <a:latin typeface="Arial"/>
                <a:ea typeface="Arial"/>
                <a:cs typeface="Arial"/>
                <a:sym typeface="Arial"/>
              </a:rPr>
              <a:t>2027-28</a:t>
            </a:r>
            <a:endParaRPr sz="1200">
              <a:solidFill>
                <a:schemeClr val="lt1"/>
              </a:solidFill>
            </a:endParaRPr>
          </a:p>
        </p:txBody>
      </p:sp>
      <p:sp>
        <p:nvSpPr>
          <p:cNvPr id="491" name="Google Shape;491;p62"/>
          <p:cNvSpPr txBox="1"/>
          <p:nvPr/>
        </p:nvSpPr>
        <p:spPr>
          <a:xfrm>
            <a:off x="6434349" y="3208348"/>
            <a:ext cx="2656800" cy="700500"/>
          </a:xfrm>
          <a:prstGeom prst="rect">
            <a:avLst/>
          </a:prstGeom>
          <a:noFill/>
          <a:ln>
            <a:noFill/>
          </a:ln>
        </p:spPr>
        <p:txBody>
          <a:bodyPr spcFirstLastPara="1" wrap="square" lIns="0" tIns="0" rIns="0" bIns="0" anchor="t" anchorCtr="0">
            <a:spAutoFit/>
          </a:bodyPr>
          <a:lstStyle/>
          <a:p>
            <a:pPr marL="0" marR="0" lvl="0" indent="0" algn="ctr" rtl="0">
              <a:lnSpc>
                <a:spcPct val="112500"/>
              </a:lnSpc>
              <a:spcBef>
                <a:spcPts val="0"/>
              </a:spcBef>
              <a:spcAft>
                <a:spcPts val="0"/>
              </a:spcAft>
              <a:buNone/>
            </a:pPr>
            <a:r>
              <a:rPr lang="en"/>
              <a:t>Fully implement changes and establish ongoing continuous improvement cycles.</a:t>
            </a:r>
            <a:endParaRPr sz="1200"/>
          </a:p>
        </p:txBody>
      </p:sp>
      <p:pic>
        <p:nvPicPr>
          <p:cNvPr id="493" name="Google Shape;493;p62">
            <a:extLst>
              <a:ext uri="{C183D7F6-B498-43B3-948B-1728B52AA6E4}">
                <adec:decorative xmlns:adec="http://schemas.microsoft.com/office/drawing/2017/decorative" val="1"/>
              </a:ext>
            </a:extLst>
          </p:cNvPr>
          <p:cNvPicPr preferRelativeResize="0"/>
          <p:nvPr/>
        </p:nvPicPr>
        <p:blipFill>
          <a:blip r:embed="rId6">
            <a:alphaModFix/>
          </a:blip>
          <a:stretch>
            <a:fillRect/>
          </a:stretch>
        </p:blipFill>
        <p:spPr>
          <a:xfrm rot="-615501">
            <a:off x="234463" y="3589275"/>
            <a:ext cx="311750" cy="3741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97"/>
        <p:cNvGrpSpPr/>
        <p:nvPr/>
      </p:nvGrpSpPr>
      <p:grpSpPr>
        <a:xfrm>
          <a:off x="0" y="0"/>
          <a:ext cx="0" cy="0"/>
          <a:chOff x="0" y="0"/>
          <a:chExt cx="0" cy="0"/>
        </a:xfrm>
      </p:grpSpPr>
      <p:sp>
        <p:nvSpPr>
          <p:cNvPr id="498" name="Google Shape;498;p63">
            <a:extLst>
              <a:ext uri="{C183D7F6-B498-43B3-948B-1728B52AA6E4}">
                <adec:decorative xmlns:adec="http://schemas.microsoft.com/office/drawing/2017/decorative" val="1"/>
              </a:ext>
            </a:extLst>
          </p:cNvPr>
          <p:cNvSpPr txBox="1"/>
          <p:nvPr/>
        </p:nvSpPr>
        <p:spPr>
          <a:xfrm>
            <a:off x="0" y="4235250"/>
            <a:ext cx="9144000" cy="364200"/>
          </a:xfrm>
          <a:prstGeom prst="rect">
            <a:avLst/>
          </a:prstGeom>
          <a:solidFill>
            <a:schemeClr val="lt1"/>
          </a:solid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800">
              <a:solidFill>
                <a:schemeClr val="dk2"/>
              </a:solidFill>
            </a:endParaRPr>
          </a:p>
        </p:txBody>
      </p:sp>
      <p:sp>
        <p:nvSpPr>
          <p:cNvPr id="499" name="Google Shape;499;p63"/>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b="1"/>
              <a:t>1278 Themes </a:t>
            </a:r>
            <a:r>
              <a:rPr lang="en"/>
              <a:t>| State Assessments</a:t>
            </a:r>
            <a:endParaRPr/>
          </a:p>
        </p:txBody>
      </p:sp>
      <p:sp>
        <p:nvSpPr>
          <p:cNvPr id="501" name="Google Shape;501;p63"/>
          <p:cNvSpPr txBox="1"/>
          <p:nvPr/>
        </p:nvSpPr>
        <p:spPr>
          <a:xfrm>
            <a:off x="311700" y="1059713"/>
            <a:ext cx="4025700" cy="461700"/>
          </a:xfrm>
          <a:prstGeom prst="rect">
            <a:avLst/>
          </a:prstGeom>
          <a:solidFill>
            <a:schemeClr val="accent1"/>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b="1">
                <a:solidFill>
                  <a:schemeClr val="lt1"/>
                </a:solidFill>
              </a:rPr>
              <a:t>CDE Action</a:t>
            </a:r>
            <a:endParaRPr sz="1800" b="1">
              <a:solidFill>
                <a:schemeClr val="lt1"/>
              </a:solidFill>
            </a:endParaRPr>
          </a:p>
        </p:txBody>
      </p:sp>
      <p:sp>
        <p:nvSpPr>
          <p:cNvPr id="503" name="Google Shape;503;p63"/>
          <p:cNvSpPr txBox="1"/>
          <p:nvPr/>
        </p:nvSpPr>
        <p:spPr>
          <a:xfrm>
            <a:off x="311700" y="1448798"/>
            <a:ext cx="4025700" cy="3570900"/>
          </a:xfrm>
          <a:prstGeom prst="rect">
            <a:avLst/>
          </a:prstGeom>
          <a:noFill/>
          <a:ln>
            <a:noFill/>
          </a:ln>
        </p:spPr>
        <p:txBody>
          <a:bodyPr spcFirstLastPara="1" wrap="square" lIns="91425" tIns="91425" rIns="91425" bIns="91425" anchor="t" anchorCtr="0">
            <a:spAutoFit/>
          </a:bodyPr>
          <a:lstStyle/>
          <a:p>
            <a:pPr marL="457200" lvl="0" indent="-333375" algn="l" rtl="0">
              <a:spcBef>
                <a:spcPts val="0"/>
              </a:spcBef>
              <a:spcAft>
                <a:spcPts val="0"/>
              </a:spcAft>
              <a:buClr>
                <a:schemeClr val="dk1"/>
              </a:buClr>
              <a:buSzPts val="1650"/>
              <a:buChar char="●"/>
            </a:pPr>
            <a:r>
              <a:rPr lang="en" sz="1650" dirty="0">
                <a:solidFill>
                  <a:schemeClr val="dk1"/>
                </a:solidFill>
              </a:rPr>
              <a:t>Provide guidance on how to divide CMAS into smaller sections for students with disabilities</a:t>
            </a:r>
            <a:endParaRPr sz="1650" dirty="0">
              <a:solidFill>
                <a:schemeClr val="dk1"/>
              </a:solidFill>
            </a:endParaRPr>
          </a:p>
          <a:p>
            <a:pPr marL="457200" lvl="0" indent="-333375" algn="l" rtl="0">
              <a:spcBef>
                <a:spcPts val="0"/>
              </a:spcBef>
              <a:spcAft>
                <a:spcPts val="0"/>
              </a:spcAft>
              <a:buClr>
                <a:schemeClr val="dk1"/>
              </a:buClr>
              <a:buSzPts val="1650"/>
              <a:buChar char="●"/>
            </a:pPr>
            <a:r>
              <a:rPr lang="en" sz="1650" dirty="0">
                <a:solidFill>
                  <a:schemeClr val="dk1"/>
                </a:solidFill>
              </a:rPr>
              <a:t>Develop translated versions of CMAS when at least 1,500 MLs per grade statewide receive instruction in a language</a:t>
            </a:r>
            <a:endParaRPr sz="1650" dirty="0">
              <a:solidFill>
                <a:schemeClr val="dk1"/>
              </a:solidFill>
            </a:endParaRPr>
          </a:p>
          <a:p>
            <a:pPr marL="457200" lvl="0" indent="-333375" algn="l" rtl="0">
              <a:spcBef>
                <a:spcPts val="0"/>
              </a:spcBef>
              <a:spcAft>
                <a:spcPts val="0"/>
              </a:spcAft>
              <a:buClr>
                <a:schemeClr val="dk1"/>
              </a:buClr>
              <a:buSzPts val="1650"/>
              <a:buChar char="●"/>
            </a:pPr>
            <a:r>
              <a:rPr lang="en" sz="1650" dirty="0">
                <a:solidFill>
                  <a:schemeClr val="dk1"/>
                </a:solidFill>
              </a:rPr>
              <a:t>Provide assessment results by June 1st or as soon as practicable</a:t>
            </a:r>
            <a:endParaRPr sz="1650" dirty="0">
              <a:solidFill>
                <a:schemeClr val="dk1"/>
              </a:solidFill>
            </a:endParaRPr>
          </a:p>
          <a:p>
            <a:pPr marL="0" lvl="0" indent="0" algn="l" rtl="0">
              <a:spcBef>
                <a:spcPts val="0"/>
              </a:spcBef>
              <a:spcAft>
                <a:spcPts val="0"/>
              </a:spcAft>
              <a:buNone/>
            </a:pPr>
            <a:endParaRPr sz="450" dirty="0">
              <a:solidFill>
                <a:schemeClr val="dk1"/>
              </a:solidFill>
            </a:endParaRPr>
          </a:p>
          <a:p>
            <a:pPr marL="0" lvl="0" indent="0" algn="l" rtl="0">
              <a:spcBef>
                <a:spcPts val="0"/>
              </a:spcBef>
              <a:spcAft>
                <a:spcPts val="0"/>
              </a:spcAft>
              <a:buNone/>
            </a:pPr>
            <a:r>
              <a:rPr lang="en" sz="1650" b="1" dirty="0">
                <a:solidFill>
                  <a:schemeClr val="dk1"/>
                </a:solidFill>
              </a:rPr>
              <a:t>  </a:t>
            </a:r>
            <a:r>
              <a:rPr lang="en" b="1" dirty="0">
                <a:solidFill>
                  <a:schemeClr val="dk1"/>
                </a:solidFill>
              </a:rPr>
              <a:t>      2025 Reporting:</a:t>
            </a:r>
            <a:endParaRPr b="1" dirty="0">
              <a:solidFill>
                <a:schemeClr val="dk1"/>
              </a:solidFill>
            </a:endParaRPr>
          </a:p>
          <a:p>
            <a:pPr marL="914400" lvl="1" indent="-333375" algn="l" rtl="0">
              <a:spcBef>
                <a:spcPts val="0"/>
              </a:spcBef>
              <a:spcAft>
                <a:spcPts val="0"/>
              </a:spcAft>
              <a:buClr>
                <a:schemeClr val="dk1"/>
              </a:buClr>
              <a:buSzPts val="1650"/>
              <a:buChar char="○"/>
            </a:pPr>
            <a:r>
              <a:rPr lang="en" dirty="0">
                <a:solidFill>
                  <a:schemeClr val="dk1"/>
                </a:solidFill>
              </a:rPr>
              <a:t>Timeline on </a:t>
            </a:r>
            <a:r>
              <a:rPr lang="en" u="sng" dirty="0">
                <a:solidFill>
                  <a:schemeClr val="hlink"/>
                </a:solidFill>
                <a:hlinkClick r:id="rId3"/>
              </a:rPr>
              <a:t>CDE’s Website</a:t>
            </a:r>
            <a:endParaRPr dirty="0">
              <a:solidFill>
                <a:schemeClr val="dk1"/>
              </a:solidFill>
            </a:endParaRPr>
          </a:p>
          <a:p>
            <a:pPr marL="914400" lvl="1" indent="-333375" algn="l" rtl="0">
              <a:spcBef>
                <a:spcPts val="0"/>
              </a:spcBef>
              <a:spcAft>
                <a:spcPts val="0"/>
              </a:spcAft>
              <a:buClr>
                <a:schemeClr val="dk1"/>
              </a:buClr>
              <a:buSzPts val="1650"/>
              <a:buChar char="○"/>
            </a:pPr>
            <a:r>
              <a:rPr lang="en" u="sng" dirty="0">
                <a:solidFill>
                  <a:schemeClr val="hlink"/>
                </a:solidFill>
                <a:hlinkClick r:id="rId4"/>
              </a:rPr>
              <a:t>Family Portal</a:t>
            </a:r>
            <a:endParaRPr dirty="0">
              <a:solidFill>
                <a:schemeClr val="dk1"/>
              </a:solidFill>
            </a:endParaRPr>
          </a:p>
          <a:p>
            <a:pPr marL="457200" lvl="0" indent="0" algn="l" rtl="0">
              <a:spcBef>
                <a:spcPts val="0"/>
              </a:spcBef>
              <a:spcAft>
                <a:spcPts val="0"/>
              </a:spcAft>
              <a:buNone/>
            </a:pPr>
            <a:endParaRPr sz="1750" dirty="0">
              <a:solidFill>
                <a:schemeClr val="dk1"/>
              </a:solidFill>
            </a:endParaRPr>
          </a:p>
        </p:txBody>
      </p:sp>
      <p:sp>
        <p:nvSpPr>
          <p:cNvPr id="500" name="Google Shape;500;p63"/>
          <p:cNvSpPr txBox="1"/>
          <p:nvPr/>
        </p:nvSpPr>
        <p:spPr>
          <a:xfrm>
            <a:off x="4652950" y="1059725"/>
            <a:ext cx="4025700" cy="461700"/>
          </a:xfrm>
          <a:prstGeom prst="rect">
            <a:avLst/>
          </a:prstGeom>
          <a:solidFill>
            <a:srgbClr val="4C1130"/>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b="1">
                <a:solidFill>
                  <a:schemeClr val="lt1"/>
                </a:solidFill>
              </a:rPr>
              <a:t>District Action</a:t>
            </a:r>
            <a:endParaRPr sz="1800" b="1">
              <a:solidFill>
                <a:schemeClr val="lt1"/>
              </a:solidFill>
            </a:endParaRPr>
          </a:p>
        </p:txBody>
      </p:sp>
      <p:sp>
        <p:nvSpPr>
          <p:cNvPr id="502" name="Google Shape;502;p63"/>
          <p:cNvSpPr txBox="1"/>
          <p:nvPr/>
        </p:nvSpPr>
        <p:spPr>
          <a:xfrm>
            <a:off x="4652950" y="1445225"/>
            <a:ext cx="4025700" cy="2038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50" b="1">
                <a:solidFill>
                  <a:schemeClr val="dk1"/>
                </a:solidFill>
              </a:rPr>
              <a:t>By Spring 2026: </a:t>
            </a:r>
            <a:endParaRPr sz="1650" b="1">
              <a:solidFill>
                <a:schemeClr val="dk1"/>
              </a:solidFill>
            </a:endParaRPr>
          </a:p>
          <a:p>
            <a:pPr marL="457200" lvl="0" indent="-333375" algn="l" rtl="0">
              <a:spcBef>
                <a:spcPts val="0"/>
              </a:spcBef>
              <a:spcAft>
                <a:spcPts val="0"/>
              </a:spcAft>
              <a:buClr>
                <a:schemeClr val="dk1"/>
              </a:buClr>
              <a:buSzPts val="1650"/>
              <a:buChar char="●"/>
            </a:pPr>
            <a:r>
              <a:rPr lang="en" sz="1650">
                <a:solidFill>
                  <a:schemeClr val="dk1"/>
                </a:solidFill>
              </a:rPr>
              <a:t>Prepare for computer-based CMAS administration - paper format will only be available as accommodation</a:t>
            </a:r>
            <a:endParaRPr sz="1650">
              <a:solidFill>
                <a:schemeClr val="dk1"/>
              </a:solidFill>
            </a:endParaRPr>
          </a:p>
          <a:p>
            <a:pPr marL="457200" lvl="0" indent="-333375" algn="l" rtl="0">
              <a:lnSpc>
                <a:spcPct val="115000"/>
              </a:lnSpc>
              <a:spcBef>
                <a:spcPts val="0"/>
              </a:spcBef>
              <a:spcAft>
                <a:spcPts val="0"/>
              </a:spcAft>
              <a:buClr>
                <a:schemeClr val="dk1"/>
              </a:buClr>
              <a:buSzPts val="1650"/>
              <a:buChar char="●"/>
            </a:pPr>
            <a:r>
              <a:rPr lang="en" sz="1650">
                <a:solidFill>
                  <a:schemeClr val="dk1"/>
                </a:solidFill>
              </a:rPr>
              <a:t>Remove references to the optional SAT essay section from local communications</a:t>
            </a:r>
            <a:endParaRPr sz="1650">
              <a:solidFill>
                <a:schemeClr val="dk1"/>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507"/>
        <p:cNvGrpSpPr/>
        <p:nvPr/>
      </p:nvGrpSpPr>
      <p:grpSpPr>
        <a:xfrm>
          <a:off x="0" y="0"/>
          <a:ext cx="0" cy="0"/>
          <a:chOff x="0" y="0"/>
          <a:chExt cx="0" cy="0"/>
        </a:xfrm>
      </p:grpSpPr>
      <p:sp>
        <p:nvSpPr>
          <p:cNvPr id="508" name="Google Shape;508;p64"/>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b="1"/>
              <a:t>1278 Themes </a:t>
            </a:r>
            <a:r>
              <a:rPr lang="en"/>
              <a:t>| Performance Frameworks</a:t>
            </a:r>
            <a:endParaRPr/>
          </a:p>
        </p:txBody>
      </p:sp>
      <p:sp>
        <p:nvSpPr>
          <p:cNvPr id="511" name="Google Shape;511;p64"/>
          <p:cNvSpPr txBox="1"/>
          <p:nvPr/>
        </p:nvSpPr>
        <p:spPr>
          <a:xfrm>
            <a:off x="311700" y="1059713"/>
            <a:ext cx="4025700" cy="461700"/>
          </a:xfrm>
          <a:prstGeom prst="rect">
            <a:avLst/>
          </a:prstGeom>
          <a:solidFill>
            <a:schemeClr val="accent1"/>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b="1">
                <a:solidFill>
                  <a:schemeClr val="lt1"/>
                </a:solidFill>
              </a:rPr>
              <a:t>CDE Action</a:t>
            </a:r>
            <a:endParaRPr sz="1800" b="1">
              <a:solidFill>
                <a:schemeClr val="lt1"/>
              </a:solidFill>
            </a:endParaRPr>
          </a:p>
        </p:txBody>
      </p:sp>
      <p:sp>
        <p:nvSpPr>
          <p:cNvPr id="513" name="Google Shape;513;p64"/>
          <p:cNvSpPr txBox="1"/>
          <p:nvPr/>
        </p:nvSpPr>
        <p:spPr>
          <a:xfrm>
            <a:off x="311700" y="1525000"/>
            <a:ext cx="4025700" cy="2609100"/>
          </a:xfrm>
          <a:prstGeom prst="rect">
            <a:avLst/>
          </a:prstGeom>
          <a:noFill/>
          <a:ln>
            <a:noFill/>
          </a:ln>
        </p:spPr>
        <p:txBody>
          <a:bodyPr spcFirstLastPara="1" wrap="square" lIns="91425" tIns="91425" rIns="91425" bIns="91425" anchor="t" anchorCtr="0">
            <a:spAutoFit/>
          </a:bodyPr>
          <a:lstStyle/>
          <a:p>
            <a:pPr marL="457200" lvl="0" indent="-339725" algn="l" rtl="0">
              <a:spcBef>
                <a:spcPts val="0"/>
              </a:spcBef>
              <a:spcAft>
                <a:spcPts val="0"/>
              </a:spcAft>
              <a:buClr>
                <a:schemeClr val="dk1"/>
              </a:buClr>
              <a:buSzPts val="1750"/>
              <a:buChar char="●"/>
            </a:pPr>
            <a:r>
              <a:rPr lang="en" sz="1750">
                <a:solidFill>
                  <a:schemeClr val="dk1"/>
                </a:solidFill>
              </a:rPr>
              <a:t>Move SAT to Achievement from PWR indicator</a:t>
            </a:r>
            <a:endParaRPr sz="1750">
              <a:solidFill>
                <a:schemeClr val="dk1"/>
              </a:solidFill>
            </a:endParaRPr>
          </a:p>
          <a:p>
            <a:pPr marL="457200" lvl="0" indent="-339725" algn="l" rtl="0">
              <a:spcBef>
                <a:spcPts val="0"/>
              </a:spcBef>
              <a:spcAft>
                <a:spcPts val="0"/>
              </a:spcAft>
              <a:buClr>
                <a:schemeClr val="dk1"/>
              </a:buClr>
              <a:buSzPts val="1750"/>
              <a:buChar char="●"/>
            </a:pPr>
            <a:r>
              <a:rPr lang="en" sz="1750">
                <a:solidFill>
                  <a:schemeClr val="dk1"/>
                </a:solidFill>
              </a:rPr>
              <a:t>Combine student groups in frameworks, disaggregated groups shared in public reporting</a:t>
            </a:r>
            <a:endParaRPr sz="1750">
              <a:solidFill>
                <a:schemeClr val="dk1"/>
              </a:solidFill>
            </a:endParaRPr>
          </a:p>
          <a:p>
            <a:pPr marL="457200" lvl="0" indent="-339725" algn="l" rtl="0">
              <a:spcBef>
                <a:spcPts val="0"/>
              </a:spcBef>
              <a:spcAft>
                <a:spcPts val="0"/>
              </a:spcAft>
              <a:buClr>
                <a:schemeClr val="dk1"/>
              </a:buClr>
              <a:buSzPts val="1750"/>
              <a:buChar char="●"/>
            </a:pPr>
            <a:r>
              <a:rPr lang="en" sz="1750">
                <a:solidFill>
                  <a:schemeClr val="dk1"/>
                </a:solidFill>
              </a:rPr>
              <a:t>Expand how students with disabilities are counted</a:t>
            </a:r>
            <a:endParaRPr sz="1750">
              <a:solidFill>
                <a:schemeClr val="dk1"/>
              </a:solidFill>
            </a:endParaRPr>
          </a:p>
          <a:p>
            <a:pPr marL="457200" lvl="0" indent="-339725" algn="l" rtl="0">
              <a:spcBef>
                <a:spcPts val="0"/>
              </a:spcBef>
              <a:spcAft>
                <a:spcPts val="0"/>
              </a:spcAft>
              <a:buClr>
                <a:schemeClr val="dk1"/>
              </a:buClr>
              <a:buSzPts val="1750"/>
              <a:buChar char="●"/>
            </a:pPr>
            <a:r>
              <a:rPr lang="en" sz="1750">
                <a:solidFill>
                  <a:schemeClr val="dk1"/>
                </a:solidFill>
              </a:rPr>
              <a:t>Change criteria for how Distinction ratings are assigned</a:t>
            </a:r>
            <a:endParaRPr sz="1750">
              <a:solidFill>
                <a:schemeClr val="dk1"/>
              </a:solidFill>
            </a:endParaRPr>
          </a:p>
        </p:txBody>
      </p:sp>
      <p:sp>
        <p:nvSpPr>
          <p:cNvPr id="510" name="Google Shape;510;p64"/>
          <p:cNvSpPr txBox="1"/>
          <p:nvPr/>
        </p:nvSpPr>
        <p:spPr>
          <a:xfrm>
            <a:off x="4652950" y="1059725"/>
            <a:ext cx="4025700" cy="461700"/>
          </a:xfrm>
          <a:prstGeom prst="rect">
            <a:avLst/>
          </a:prstGeom>
          <a:solidFill>
            <a:srgbClr val="4C1130"/>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b="1">
                <a:solidFill>
                  <a:schemeClr val="lt1"/>
                </a:solidFill>
              </a:rPr>
              <a:t>District Action</a:t>
            </a:r>
            <a:endParaRPr sz="1800" b="1">
              <a:solidFill>
                <a:schemeClr val="lt1"/>
              </a:solidFill>
            </a:endParaRPr>
          </a:p>
        </p:txBody>
      </p:sp>
      <p:sp>
        <p:nvSpPr>
          <p:cNvPr id="512" name="Google Shape;512;p64"/>
          <p:cNvSpPr txBox="1"/>
          <p:nvPr/>
        </p:nvSpPr>
        <p:spPr>
          <a:xfrm>
            <a:off x="4652950" y="1521425"/>
            <a:ext cx="4025700" cy="2809200"/>
          </a:xfrm>
          <a:prstGeom prst="rect">
            <a:avLst/>
          </a:prstGeom>
          <a:noFill/>
          <a:ln>
            <a:noFill/>
          </a:ln>
        </p:spPr>
        <p:txBody>
          <a:bodyPr spcFirstLastPara="1" wrap="square" lIns="91425" tIns="91425" rIns="91425" bIns="91425" anchor="t" anchorCtr="0">
            <a:spAutoFit/>
          </a:bodyPr>
          <a:lstStyle/>
          <a:p>
            <a:pPr marL="457200" lvl="0" indent="-327025" algn="l" rtl="0">
              <a:spcBef>
                <a:spcPts val="0"/>
              </a:spcBef>
              <a:spcAft>
                <a:spcPts val="0"/>
              </a:spcAft>
              <a:buClr>
                <a:schemeClr val="dk1"/>
              </a:buClr>
              <a:buSzPts val="1550"/>
              <a:buChar char="●"/>
            </a:pPr>
            <a:r>
              <a:rPr lang="en" sz="1550" b="1">
                <a:solidFill>
                  <a:schemeClr val="dk1"/>
                </a:solidFill>
              </a:rPr>
              <a:t>Note:</a:t>
            </a:r>
            <a:r>
              <a:rPr lang="en" sz="1550">
                <a:solidFill>
                  <a:schemeClr val="dk1"/>
                </a:solidFill>
              </a:rPr>
              <a:t> 2025 and 2026 performance frameworks will continue with the current approach</a:t>
            </a:r>
            <a:endParaRPr sz="1550">
              <a:solidFill>
                <a:schemeClr val="dk1"/>
              </a:solidFill>
            </a:endParaRPr>
          </a:p>
          <a:p>
            <a:pPr marL="457200" lvl="0" indent="-327025" algn="l" rtl="0">
              <a:spcBef>
                <a:spcPts val="0"/>
              </a:spcBef>
              <a:spcAft>
                <a:spcPts val="0"/>
              </a:spcAft>
              <a:buClr>
                <a:schemeClr val="dk1"/>
              </a:buClr>
              <a:buSzPts val="1550"/>
              <a:buChar char="●"/>
            </a:pPr>
            <a:r>
              <a:rPr lang="en" sz="1550" b="1">
                <a:solidFill>
                  <a:schemeClr val="dk1"/>
                </a:solidFill>
              </a:rPr>
              <a:t>In 2025-26:</a:t>
            </a:r>
            <a:r>
              <a:rPr lang="en" sz="1550">
                <a:solidFill>
                  <a:schemeClr val="dk1"/>
                </a:solidFill>
              </a:rPr>
              <a:t> Provide feedback through advisory groups (e.g., TAP / AWG) and stakeholder engagement sessions</a:t>
            </a:r>
            <a:endParaRPr sz="1550">
              <a:solidFill>
                <a:schemeClr val="dk1"/>
              </a:solidFill>
            </a:endParaRPr>
          </a:p>
          <a:p>
            <a:pPr marL="457200" lvl="0" indent="-327025" algn="l" rtl="0">
              <a:spcBef>
                <a:spcPts val="0"/>
              </a:spcBef>
              <a:spcAft>
                <a:spcPts val="0"/>
              </a:spcAft>
              <a:buClr>
                <a:schemeClr val="dk1"/>
              </a:buClr>
              <a:buSzPts val="1550"/>
              <a:buChar char="●"/>
            </a:pPr>
            <a:r>
              <a:rPr lang="en" sz="1550" b="1">
                <a:solidFill>
                  <a:schemeClr val="dk1"/>
                </a:solidFill>
              </a:rPr>
              <a:t>By Spring 2027: </a:t>
            </a:r>
            <a:r>
              <a:rPr lang="en" sz="1550">
                <a:solidFill>
                  <a:schemeClr val="dk1"/>
                </a:solidFill>
              </a:rPr>
              <a:t>Review Informational Performance Frameworks with changes incorporated</a:t>
            </a:r>
            <a:endParaRPr sz="1550">
              <a:solidFill>
                <a:schemeClr val="dk1"/>
              </a:solidFill>
            </a:endParaRPr>
          </a:p>
          <a:p>
            <a:pPr marL="457200" lvl="0" indent="-327025" algn="l" rtl="0">
              <a:spcBef>
                <a:spcPts val="0"/>
              </a:spcBef>
              <a:spcAft>
                <a:spcPts val="0"/>
              </a:spcAft>
              <a:buClr>
                <a:schemeClr val="dk1"/>
              </a:buClr>
              <a:buSzPts val="1550"/>
              <a:buChar char="●"/>
            </a:pPr>
            <a:r>
              <a:rPr lang="en" sz="1550" b="1">
                <a:solidFill>
                  <a:schemeClr val="dk1"/>
                </a:solidFill>
              </a:rPr>
              <a:t>By Fall 2027: </a:t>
            </a:r>
            <a:r>
              <a:rPr lang="en" sz="1550">
                <a:solidFill>
                  <a:schemeClr val="dk1"/>
                </a:solidFill>
              </a:rPr>
              <a:t>Review Performance Frameworks with changes (for points)</a:t>
            </a:r>
            <a:endParaRPr sz="1550">
              <a:solidFill>
                <a:schemeClr val="dk1"/>
              </a:solidFill>
            </a:endParaRPr>
          </a:p>
        </p:txBody>
      </p:sp>
      <p:pic>
        <p:nvPicPr>
          <p:cNvPr id="514" name="Google Shape;514;p64">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7479591" y="56991"/>
            <a:ext cx="1623500" cy="83752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518"/>
        <p:cNvGrpSpPr/>
        <p:nvPr/>
      </p:nvGrpSpPr>
      <p:grpSpPr>
        <a:xfrm>
          <a:off x="0" y="0"/>
          <a:ext cx="0" cy="0"/>
          <a:chOff x="0" y="0"/>
          <a:chExt cx="0" cy="0"/>
        </a:xfrm>
      </p:grpSpPr>
      <p:sp>
        <p:nvSpPr>
          <p:cNvPr id="519" name="Google Shape;519;p65"/>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b="1"/>
              <a:t>1278 Themes </a:t>
            </a:r>
            <a:r>
              <a:rPr lang="en"/>
              <a:t>| Postsecondary &amp; Workforce Readiness Indicator</a:t>
            </a:r>
            <a:endParaRPr/>
          </a:p>
        </p:txBody>
      </p:sp>
      <p:sp>
        <p:nvSpPr>
          <p:cNvPr id="521" name="Google Shape;521;p65"/>
          <p:cNvSpPr txBox="1"/>
          <p:nvPr/>
        </p:nvSpPr>
        <p:spPr>
          <a:xfrm>
            <a:off x="311700" y="1059713"/>
            <a:ext cx="4025700" cy="461700"/>
          </a:xfrm>
          <a:prstGeom prst="rect">
            <a:avLst/>
          </a:prstGeom>
          <a:solidFill>
            <a:schemeClr val="accent1"/>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b="1">
                <a:solidFill>
                  <a:schemeClr val="lt1"/>
                </a:solidFill>
              </a:rPr>
              <a:t>CDE Action</a:t>
            </a:r>
            <a:endParaRPr sz="1800" b="1">
              <a:solidFill>
                <a:schemeClr val="lt1"/>
              </a:solidFill>
            </a:endParaRPr>
          </a:p>
        </p:txBody>
      </p:sp>
      <p:sp>
        <p:nvSpPr>
          <p:cNvPr id="523" name="Google Shape;523;p65"/>
          <p:cNvSpPr txBox="1"/>
          <p:nvPr/>
        </p:nvSpPr>
        <p:spPr>
          <a:xfrm>
            <a:off x="311700" y="1524998"/>
            <a:ext cx="4025700" cy="2485800"/>
          </a:xfrm>
          <a:prstGeom prst="rect">
            <a:avLst/>
          </a:prstGeom>
          <a:noFill/>
          <a:ln>
            <a:noFill/>
          </a:ln>
        </p:spPr>
        <p:txBody>
          <a:bodyPr spcFirstLastPara="1" wrap="square" lIns="91425" tIns="91425" rIns="91425" bIns="91425" anchor="t" anchorCtr="0">
            <a:spAutoFit/>
          </a:bodyPr>
          <a:lstStyle/>
          <a:p>
            <a:pPr marL="457200" lvl="0" indent="-339725" algn="l" rtl="0">
              <a:spcBef>
                <a:spcPts val="0"/>
              </a:spcBef>
              <a:spcAft>
                <a:spcPts val="0"/>
              </a:spcAft>
              <a:buClr>
                <a:schemeClr val="dk1"/>
              </a:buClr>
              <a:buSzPts val="1750"/>
              <a:buChar char="●"/>
            </a:pPr>
            <a:r>
              <a:rPr lang="en" sz="1750">
                <a:solidFill>
                  <a:schemeClr val="dk1"/>
                </a:solidFill>
              </a:rPr>
              <a:t>Adds a “college and career readiness before graduation” subindicator that is organized around the “big three” </a:t>
            </a:r>
            <a:r>
              <a:rPr lang="en" sz="1350">
                <a:solidFill>
                  <a:schemeClr val="dk1"/>
                </a:solidFill>
              </a:rPr>
              <a:t>(i.e., postsecondary credit, industry-recognized credentials, work-based learning)</a:t>
            </a:r>
            <a:endParaRPr sz="1350">
              <a:solidFill>
                <a:schemeClr val="dk1"/>
              </a:solidFill>
            </a:endParaRPr>
          </a:p>
          <a:p>
            <a:pPr marL="457200" lvl="0" indent="-339725" algn="l" rtl="0">
              <a:spcBef>
                <a:spcPts val="0"/>
              </a:spcBef>
              <a:spcAft>
                <a:spcPts val="0"/>
              </a:spcAft>
              <a:buClr>
                <a:schemeClr val="dk1"/>
              </a:buClr>
              <a:buSzPts val="1750"/>
              <a:buChar char="●"/>
            </a:pPr>
            <a:r>
              <a:rPr lang="en" sz="1750">
                <a:solidFill>
                  <a:schemeClr val="dk1"/>
                </a:solidFill>
              </a:rPr>
              <a:t>Changes “matriculation” to “postsecondary progression” subindicator</a:t>
            </a:r>
            <a:endParaRPr sz="1750">
              <a:solidFill>
                <a:schemeClr val="dk1"/>
              </a:solidFill>
            </a:endParaRPr>
          </a:p>
        </p:txBody>
      </p:sp>
      <p:sp>
        <p:nvSpPr>
          <p:cNvPr id="520" name="Google Shape;520;p65"/>
          <p:cNvSpPr txBox="1"/>
          <p:nvPr/>
        </p:nvSpPr>
        <p:spPr>
          <a:xfrm>
            <a:off x="4652950" y="1059725"/>
            <a:ext cx="4025700" cy="461700"/>
          </a:xfrm>
          <a:prstGeom prst="rect">
            <a:avLst/>
          </a:prstGeom>
          <a:solidFill>
            <a:srgbClr val="4C1130"/>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b="1">
                <a:solidFill>
                  <a:schemeClr val="lt1"/>
                </a:solidFill>
              </a:rPr>
              <a:t>District Action</a:t>
            </a:r>
            <a:endParaRPr sz="1800" b="1">
              <a:solidFill>
                <a:schemeClr val="lt1"/>
              </a:solidFill>
            </a:endParaRPr>
          </a:p>
        </p:txBody>
      </p:sp>
      <p:sp>
        <p:nvSpPr>
          <p:cNvPr id="522" name="Google Shape;522;p65"/>
          <p:cNvSpPr txBox="1"/>
          <p:nvPr/>
        </p:nvSpPr>
        <p:spPr>
          <a:xfrm>
            <a:off x="4652950" y="1521425"/>
            <a:ext cx="4025700" cy="2809200"/>
          </a:xfrm>
          <a:prstGeom prst="rect">
            <a:avLst/>
          </a:prstGeom>
          <a:noFill/>
          <a:ln>
            <a:noFill/>
          </a:ln>
        </p:spPr>
        <p:txBody>
          <a:bodyPr spcFirstLastPara="1" wrap="square" lIns="91425" tIns="91425" rIns="91425" bIns="91425" anchor="t" anchorCtr="0">
            <a:spAutoFit/>
          </a:bodyPr>
          <a:lstStyle/>
          <a:p>
            <a:pPr marL="457200" lvl="0" indent="-327025" algn="l" rtl="0">
              <a:spcBef>
                <a:spcPts val="0"/>
              </a:spcBef>
              <a:spcAft>
                <a:spcPts val="0"/>
              </a:spcAft>
              <a:buClr>
                <a:schemeClr val="dk1"/>
              </a:buClr>
              <a:buSzPts val="1550"/>
              <a:buChar char="●"/>
            </a:pPr>
            <a:r>
              <a:rPr lang="en" sz="1550" b="1">
                <a:solidFill>
                  <a:schemeClr val="dk1"/>
                </a:solidFill>
              </a:rPr>
              <a:t>Note: </a:t>
            </a:r>
            <a:r>
              <a:rPr lang="en" sz="1550">
                <a:solidFill>
                  <a:schemeClr val="dk1"/>
                </a:solidFill>
              </a:rPr>
              <a:t>2025 and 2026 performance frameworks will continue with the current approach</a:t>
            </a:r>
            <a:endParaRPr sz="1550">
              <a:solidFill>
                <a:schemeClr val="dk1"/>
              </a:solidFill>
            </a:endParaRPr>
          </a:p>
          <a:p>
            <a:pPr marL="457200" lvl="0" indent="-327025" algn="l" rtl="0">
              <a:spcBef>
                <a:spcPts val="0"/>
              </a:spcBef>
              <a:spcAft>
                <a:spcPts val="0"/>
              </a:spcAft>
              <a:buClr>
                <a:schemeClr val="dk1"/>
              </a:buClr>
              <a:buSzPts val="1550"/>
              <a:buChar char="●"/>
            </a:pPr>
            <a:r>
              <a:rPr lang="en" sz="1550" b="1">
                <a:solidFill>
                  <a:schemeClr val="dk1"/>
                </a:solidFill>
              </a:rPr>
              <a:t>In 2025-26:</a:t>
            </a:r>
            <a:r>
              <a:rPr lang="en" sz="1550">
                <a:solidFill>
                  <a:schemeClr val="dk1"/>
                </a:solidFill>
              </a:rPr>
              <a:t> Provide feedback through advisory groups (e.g., TAP / AWG) and stakeholder engagement sessions</a:t>
            </a:r>
            <a:endParaRPr sz="1550">
              <a:solidFill>
                <a:schemeClr val="dk1"/>
              </a:solidFill>
            </a:endParaRPr>
          </a:p>
          <a:p>
            <a:pPr marL="457200" lvl="0" indent="-327025" algn="l" rtl="0">
              <a:spcBef>
                <a:spcPts val="0"/>
              </a:spcBef>
              <a:spcAft>
                <a:spcPts val="0"/>
              </a:spcAft>
              <a:buClr>
                <a:schemeClr val="dk1"/>
              </a:buClr>
              <a:buSzPts val="1550"/>
              <a:buChar char="●"/>
            </a:pPr>
            <a:r>
              <a:rPr lang="en" sz="1550" b="1">
                <a:solidFill>
                  <a:schemeClr val="dk1"/>
                </a:solidFill>
              </a:rPr>
              <a:t>By Spring 2027: </a:t>
            </a:r>
            <a:r>
              <a:rPr lang="en" sz="1550">
                <a:solidFill>
                  <a:schemeClr val="dk1"/>
                </a:solidFill>
              </a:rPr>
              <a:t>Review Informational Performance Frameworks with changes incorporated</a:t>
            </a:r>
            <a:endParaRPr sz="1550">
              <a:solidFill>
                <a:schemeClr val="dk1"/>
              </a:solidFill>
            </a:endParaRPr>
          </a:p>
          <a:p>
            <a:pPr marL="457200" lvl="0" indent="-327025" algn="l" rtl="0">
              <a:spcBef>
                <a:spcPts val="0"/>
              </a:spcBef>
              <a:spcAft>
                <a:spcPts val="0"/>
              </a:spcAft>
              <a:buClr>
                <a:schemeClr val="dk1"/>
              </a:buClr>
              <a:buSzPts val="1550"/>
              <a:buChar char="●"/>
            </a:pPr>
            <a:r>
              <a:rPr lang="en" sz="1550" b="1">
                <a:solidFill>
                  <a:schemeClr val="dk1"/>
                </a:solidFill>
              </a:rPr>
              <a:t>By Fall 2027: </a:t>
            </a:r>
            <a:r>
              <a:rPr lang="en" sz="1550">
                <a:solidFill>
                  <a:schemeClr val="dk1"/>
                </a:solidFill>
              </a:rPr>
              <a:t>Review Performance Frameworks with changes (for points)</a:t>
            </a:r>
            <a:endParaRPr sz="1550">
              <a:solidFill>
                <a:schemeClr val="dk1"/>
              </a:solidFill>
            </a:endParaRPr>
          </a:p>
        </p:txBody>
      </p:sp>
      <p:pic>
        <p:nvPicPr>
          <p:cNvPr id="524" name="Google Shape;524;p65">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7479591" y="56991"/>
            <a:ext cx="1623500" cy="83752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529"/>
        <p:cNvGrpSpPr/>
        <p:nvPr/>
      </p:nvGrpSpPr>
      <p:grpSpPr>
        <a:xfrm>
          <a:off x="0" y="0"/>
          <a:ext cx="0" cy="0"/>
          <a:chOff x="0" y="0"/>
          <a:chExt cx="0" cy="0"/>
        </a:xfrm>
      </p:grpSpPr>
      <p:sp>
        <p:nvSpPr>
          <p:cNvPr id="530" name="Google Shape;530;p66"/>
          <p:cNvSpPr txBox="1">
            <a:spLocks noGrp="1"/>
          </p:cNvSpPr>
          <p:nvPr>
            <p:ph type="title" idx="3"/>
          </p:nvPr>
        </p:nvSpPr>
        <p:spPr>
          <a:xfrm>
            <a:off x="320050" y="190275"/>
            <a:ext cx="8476800" cy="321300"/>
          </a:xfrm>
          <a:prstGeom prst="rect">
            <a:avLst/>
          </a:prstGeom>
        </p:spPr>
        <p:txBody>
          <a:bodyPr spcFirstLastPara="1" wrap="square" lIns="0" tIns="0" rIns="0" bIns="0" anchor="t" anchorCtr="0">
            <a:noAutofit/>
          </a:bodyPr>
          <a:lstStyle/>
          <a:p>
            <a:pPr marL="0" lvl="0" indent="0" algn="l" rtl="0">
              <a:lnSpc>
                <a:spcPct val="115000"/>
              </a:lnSpc>
              <a:spcBef>
                <a:spcPts val="0"/>
              </a:spcBef>
              <a:spcAft>
                <a:spcPts val="0"/>
              </a:spcAft>
              <a:buNone/>
            </a:pPr>
            <a:r>
              <a:rPr lang="en">
                <a:solidFill>
                  <a:srgbClr val="488BC9"/>
                </a:solidFill>
                <a:uFill>
                  <a:noFill/>
                </a:uFill>
                <a:hlinkClick r:id="rId3">
                  <a:extLst>
                    <a:ext uri="{A12FA001-AC4F-418D-AE19-62706E023703}">
                      <ahyp:hlinkClr xmlns:ahyp="http://schemas.microsoft.com/office/drawing/2018/hyperlinkcolor" val="tx"/>
                    </a:ext>
                  </a:extLst>
                </a:hlinkClick>
              </a:rPr>
              <a:t>SB 25-315</a:t>
            </a:r>
            <a:r>
              <a:rPr lang="en"/>
              <a:t> - Postsecondary &amp; Workforce Readiness Programs</a:t>
            </a:r>
            <a:endParaRPr/>
          </a:p>
        </p:txBody>
      </p:sp>
      <p:cxnSp>
        <p:nvCxnSpPr>
          <p:cNvPr id="534" name="Google Shape;534;p66">
            <a:extLst>
              <a:ext uri="{C183D7F6-B498-43B3-948B-1728B52AA6E4}">
                <adec:decorative xmlns:adec="http://schemas.microsoft.com/office/drawing/2017/decorative" val="1"/>
              </a:ext>
            </a:extLst>
          </p:cNvPr>
          <p:cNvCxnSpPr/>
          <p:nvPr/>
        </p:nvCxnSpPr>
        <p:spPr>
          <a:xfrm flipH="1">
            <a:off x="5980450" y="3458025"/>
            <a:ext cx="300" cy="822900"/>
          </a:xfrm>
          <a:prstGeom prst="straightConnector1">
            <a:avLst/>
          </a:prstGeom>
          <a:noFill/>
          <a:ln w="9525" cap="flat" cmpd="sng">
            <a:solidFill>
              <a:schemeClr val="dk2"/>
            </a:solidFill>
            <a:prstDash val="solid"/>
            <a:round/>
            <a:headEnd type="none" w="med" len="med"/>
            <a:tailEnd type="none" w="med" len="med"/>
          </a:ln>
        </p:spPr>
      </p:cxnSp>
      <p:cxnSp>
        <p:nvCxnSpPr>
          <p:cNvPr id="538" name="Google Shape;538;p66">
            <a:extLst>
              <a:ext uri="{C183D7F6-B498-43B3-948B-1728B52AA6E4}">
                <adec:decorative xmlns:adec="http://schemas.microsoft.com/office/drawing/2017/decorative" val="1"/>
              </a:ext>
            </a:extLst>
          </p:cNvPr>
          <p:cNvCxnSpPr/>
          <p:nvPr/>
        </p:nvCxnSpPr>
        <p:spPr>
          <a:xfrm flipH="1">
            <a:off x="3086075" y="3458025"/>
            <a:ext cx="300" cy="822900"/>
          </a:xfrm>
          <a:prstGeom prst="straightConnector1">
            <a:avLst/>
          </a:prstGeom>
          <a:noFill/>
          <a:ln w="9525" cap="flat" cmpd="sng">
            <a:solidFill>
              <a:schemeClr val="dk2"/>
            </a:solidFill>
            <a:prstDash val="solid"/>
            <a:round/>
            <a:headEnd type="none" w="med" len="med"/>
            <a:tailEnd type="none" w="med" len="med"/>
          </a:ln>
        </p:spPr>
      </p:cxnSp>
      <p:cxnSp>
        <p:nvCxnSpPr>
          <p:cNvPr id="539" name="Google Shape;539;p66">
            <a:extLst>
              <a:ext uri="{C183D7F6-B498-43B3-948B-1728B52AA6E4}">
                <adec:decorative xmlns:adec="http://schemas.microsoft.com/office/drawing/2017/decorative" val="1"/>
              </a:ext>
            </a:extLst>
          </p:cNvPr>
          <p:cNvCxnSpPr/>
          <p:nvPr/>
        </p:nvCxnSpPr>
        <p:spPr>
          <a:xfrm rot="10800000" flipH="1">
            <a:off x="209500" y="3291588"/>
            <a:ext cx="8587500" cy="24000"/>
          </a:xfrm>
          <a:prstGeom prst="straightConnector1">
            <a:avLst/>
          </a:prstGeom>
          <a:noFill/>
          <a:ln w="9525" cap="flat" cmpd="sng">
            <a:solidFill>
              <a:schemeClr val="dk2"/>
            </a:solidFill>
            <a:prstDash val="solid"/>
            <a:round/>
            <a:headEnd type="none" w="med" len="med"/>
            <a:tailEnd type="none" w="med" len="med"/>
          </a:ln>
        </p:spPr>
      </p:cxnSp>
      <p:sp>
        <p:nvSpPr>
          <p:cNvPr id="540" name="Google Shape;540;p66"/>
          <p:cNvSpPr txBox="1"/>
          <p:nvPr/>
        </p:nvSpPr>
        <p:spPr>
          <a:xfrm>
            <a:off x="392350" y="840325"/>
            <a:ext cx="4384500" cy="2108100"/>
          </a:xfrm>
          <a:prstGeom prst="rect">
            <a:avLst/>
          </a:prstGeom>
          <a:noFill/>
          <a:ln>
            <a:noFill/>
          </a:ln>
        </p:spPr>
        <p:txBody>
          <a:bodyPr spcFirstLastPara="1" wrap="square" lIns="91425" tIns="91425" rIns="91425" bIns="91425" anchor="t" anchorCtr="0">
            <a:noAutofit/>
          </a:bodyPr>
          <a:lstStyle/>
          <a:p>
            <a:pPr marL="457200" lvl="0" indent="-298450" algn="l" rtl="0">
              <a:spcBef>
                <a:spcPts val="0"/>
              </a:spcBef>
              <a:spcAft>
                <a:spcPts val="0"/>
              </a:spcAft>
              <a:buClr>
                <a:schemeClr val="dk1"/>
              </a:buClr>
              <a:buSzPts val="1100"/>
              <a:buFont typeface="Roboto"/>
              <a:buChar char="●"/>
            </a:pPr>
            <a:r>
              <a:rPr lang="en" sz="1100">
                <a:solidFill>
                  <a:schemeClr val="dk1"/>
                </a:solidFill>
                <a:latin typeface="Roboto"/>
                <a:ea typeface="Roboto"/>
                <a:cs typeface="Roboto"/>
                <a:sym typeface="Roboto"/>
              </a:rPr>
              <a:t>Preserves nearly $28 million of the $37 million in PWR funding </a:t>
            </a:r>
            <a:endParaRPr sz="1100">
              <a:solidFill>
                <a:schemeClr val="dk1"/>
              </a:solidFill>
              <a:latin typeface="Roboto"/>
              <a:ea typeface="Roboto"/>
              <a:cs typeface="Roboto"/>
              <a:sym typeface="Roboto"/>
            </a:endParaRPr>
          </a:p>
          <a:p>
            <a:pPr marL="457200" lvl="0" indent="-298450" algn="l" rtl="0">
              <a:spcBef>
                <a:spcPts val="0"/>
              </a:spcBef>
              <a:spcAft>
                <a:spcPts val="0"/>
              </a:spcAft>
              <a:buClr>
                <a:schemeClr val="dk1"/>
              </a:buClr>
              <a:buSzPts val="1100"/>
              <a:buFont typeface="Roboto"/>
              <a:buChar char="●"/>
            </a:pPr>
            <a:r>
              <a:rPr lang="en" sz="1100">
                <a:solidFill>
                  <a:schemeClr val="dk1"/>
                </a:solidFill>
                <a:latin typeface="Roboto"/>
                <a:ea typeface="Roboto"/>
                <a:cs typeface="Roboto"/>
                <a:sym typeface="Roboto"/>
              </a:rPr>
              <a:t>Creates a more equitable distribution among all 178 local education providers </a:t>
            </a:r>
            <a:endParaRPr sz="1100">
              <a:solidFill>
                <a:schemeClr val="dk1"/>
              </a:solidFill>
              <a:latin typeface="Roboto"/>
              <a:ea typeface="Roboto"/>
              <a:cs typeface="Roboto"/>
              <a:sym typeface="Roboto"/>
            </a:endParaRPr>
          </a:p>
          <a:p>
            <a:pPr marL="457200" lvl="0" indent="-298450" algn="l" rtl="0">
              <a:spcBef>
                <a:spcPts val="0"/>
              </a:spcBef>
              <a:spcAft>
                <a:spcPts val="0"/>
              </a:spcAft>
              <a:buClr>
                <a:schemeClr val="dk1"/>
              </a:buClr>
              <a:buSzPts val="1100"/>
              <a:buFont typeface="Roboto"/>
              <a:buChar char="●"/>
            </a:pPr>
            <a:r>
              <a:rPr lang="en" sz="1100">
                <a:solidFill>
                  <a:schemeClr val="dk1"/>
                </a:solidFill>
                <a:latin typeface="Roboto"/>
                <a:ea typeface="Roboto"/>
                <a:cs typeface="Roboto"/>
                <a:sym typeface="Roboto"/>
              </a:rPr>
              <a:t>Aligns the “Sustain” and the “Buckner Innovation” funds with the PWR outcomes in 1278 </a:t>
            </a:r>
            <a:endParaRPr sz="1100">
              <a:solidFill>
                <a:schemeClr val="dk1"/>
              </a:solidFill>
              <a:latin typeface="Roboto"/>
              <a:ea typeface="Roboto"/>
              <a:cs typeface="Roboto"/>
              <a:sym typeface="Roboto"/>
            </a:endParaRPr>
          </a:p>
          <a:p>
            <a:pPr marL="457200" lvl="0" indent="-298450" algn="l" rtl="0">
              <a:spcBef>
                <a:spcPts val="0"/>
              </a:spcBef>
              <a:spcAft>
                <a:spcPts val="0"/>
              </a:spcAft>
              <a:buClr>
                <a:schemeClr val="dk1"/>
              </a:buClr>
              <a:buSzPts val="1100"/>
              <a:buFont typeface="Roboto"/>
              <a:buChar char="●"/>
            </a:pPr>
            <a:r>
              <a:rPr lang="en" sz="1100">
                <a:solidFill>
                  <a:schemeClr val="dk1"/>
                </a:solidFill>
                <a:latin typeface="Roboto"/>
                <a:ea typeface="Roboto"/>
                <a:cs typeface="Roboto"/>
                <a:sym typeface="Roboto"/>
              </a:rPr>
              <a:t>Teacher Recruitment Education and Preparation (TREP) program and Pathways in Technology Early College High Schools (P-TECH) unchanged, though a work group will be convened to draft findings and recommendations concerning the effectiveness of the programs, due to the Joint Budget Committee Dec. 1, 2025</a:t>
            </a:r>
            <a:endParaRPr sz="1100">
              <a:solidFill>
                <a:schemeClr val="dk1"/>
              </a:solidFill>
              <a:latin typeface="Roboto"/>
              <a:ea typeface="Roboto"/>
              <a:cs typeface="Roboto"/>
              <a:sym typeface="Roboto"/>
            </a:endParaRPr>
          </a:p>
        </p:txBody>
      </p:sp>
      <p:sp>
        <p:nvSpPr>
          <p:cNvPr id="541" name="Google Shape;541;p66"/>
          <p:cNvSpPr txBox="1"/>
          <p:nvPr/>
        </p:nvSpPr>
        <p:spPr>
          <a:xfrm>
            <a:off x="4968300" y="877988"/>
            <a:ext cx="3539700" cy="2047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a:solidFill>
                  <a:schemeClr val="dk1"/>
                </a:solidFill>
                <a:latin typeface="Roboto"/>
                <a:ea typeface="Roboto"/>
                <a:cs typeface="Roboto"/>
                <a:sym typeface="Roboto"/>
              </a:rPr>
              <a:t>Consolidated 6 of the 8 PWR programs  </a:t>
            </a:r>
            <a:endParaRPr sz="1100">
              <a:solidFill>
                <a:schemeClr val="dk1"/>
              </a:solidFill>
              <a:latin typeface="Roboto"/>
              <a:ea typeface="Roboto"/>
              <a:cs typeface="Roboto"/>
              <a:sym typeface="Roboto"/>
            </a:endParaRPr>
          </a:p>
          <a:p>
            <a:pPr marL="457200" lvl="0" indent="-298450" algn="l" rtl="0">
              <a:spcBef>
                <a:spcPts val="0"/>
              </a:spcBef>
              <a:spcAft>
                <a:spcPts val="0"/>
              </a:spcAft>
              <a:buClr>
                <a:schemeClr val="dk1"/>
              </a:buClr>
              <a:buSzPts val="1100"/>
              <a:buFont typeface="Roboto"/>
              <a:buChar char="●"/>
            </a:pPr>
            <a:r>
              <a:rPr lang="en" sz="1100">
                <a:solidFill>
                  <a:schemeClr val="dk1"/>
                </a:solidFill>
                <a:latin typeface="Roboto"/>
                <a:ea typeface="Roboto"/>
                <a:cs typeface="Roboto"/>
                <a:sym typeface="Roboto"/>
              </a:rPr>
              <a:t>Accelerated College Opportunity Exam Fee Grant Program</a:t>
            </a:r>
            <a:endParaRPr sz="1100">
              <a:solidFill>
                <a:schemeClr val="dk1"/>
              </a:solidFill>
              <a:latin typeface="Roboto"/>
              <a:ea typeface="Roboto"/>
              <a:cs typeface="Roboto"/>
              <a:sym typeface="Roboto"/>
            </a:endParaRPr>
          </a:p>
          <a:p>
            <a:pPr marL="457200" lvl="0" indent="-298450" algn="l" rtl="0">
              <a:spcBef>
                <a:spcPts val="0"/>
              </a:spcBef>
              <a:spcAft>
                <a:spcPts val="0"/>
              </a:spcAft>
              <a:buClr>
                <a:schemeClr val="dk1"/>
              </a:buClr>
              <a:buSzPts val="1100"/>
              <a:buFont typeface="Roboto"/>
              <a:buChar char="●"/>
            </a:pPr>
            <a:r>
              <a:rPr lang="en" sz="1100">
                <a:solidFill>
                  <a:schemeClr val="dk1"/>
                </a:solidFill>
                <a:latin typeface="Roboto"/>
                <a:ea typeface="Roboto"/>
                <a:cs typeface="Roboto"/>
                <a:sym typeface="Roboto"/>
              </a:rPr>
              <a:t>Career Advisor Training Grant Program</a:t>
            </a:r>
            <a:endParaRPr sz="1100">
              <a:solidFill>
                <a:schemeClr val="dk1"/>
              </a:solidFill>
              <a:latin typeface="Roboto"/>
              <a:ea typeface="Roboto"/>
              <a:cs typeface="Roboto"/>
              <a:sym typeface="Roboto"/>
            </a:endParaRPr>
          </a:p>
          <a:p>
            <a:pPr marL="457200" lvl="0" indent="-298450" algn="l" rtl="0">
              <a:spcBef>
                <a:spcPts val="0"/>
              </a:spcBef>
              <a:spcAft>
                <a:spcPts val="0"/>
              </a:spcAft>
              <a:buClr>
                <a:schemeClr val="dk1"/>
              </a:buClr>
              <a:buSzPts val="1100"/>
              <a:buFont typeface="Roboto"/>
              <a:buChar char="●"/>
            </a:pPr>
            <a:r>
              <a:rPr lang="en" sz="1100">
                <a:solidFill>
                  <a:schemeClr val="dk1"/>
                </a:solidFill>
                <a:latin typeface="Roboto"/>
                <a:ea typeface="Roboto"/>
                <a:cs typeface="Roboto"/>
                <a:sym typeface="Roboto"/>
              </a:rPr>
              <a:t>Auto Enrollment in Advanced Courses Grant (John W. Buckner)</a:t>
            </a:r>
            <a:endParaRPr sz="1100">
              <a:solidFill>
                <a:schemeClr val="dk1"/>
              </a:solidFill>
              <a:latin typeface="Roboto"/>
              <a:ea typeface="Roboto"/>
              <a:cs typeface="Roboto"/>
              <a:sym typeface="Roboto"/>
            </a:endParaRPr>
          </a:p>
          <a:p>
            <a:pPr marL="457200" lvl="0" indent="-298450" algn="l" rtl="0">
              <a:spcBef>
                <a:spcPts val="0"/>
              </a:spcBef>
              <a:spcAft>
                <a:spcPts val="0"/>
              </a:spcAft>
              <a:buClr>
                <a:schemeClr val="dk1"/>
              </a:buClr>
              <a:buSzPts val="1100"/>
              <a:buFont typeface="Roboto"/>
              <a:buChar char="●"/>
            </a:pPr>
            <a:r>
              <a:rPr lang="en" sz="1100">
                <a:solidFill>
                  <a:schemeClr val="dk1"/>
                </a:solidFill>
                <a:latin typeface="Roboto"/>
                <a:ea typeface="Roboto"/>
                <a:cs typeface="Roboto"/>
                <a:sym typeface="Roboto"/>
              </a:rPr>
              <a:t>Career Development Incentive Program (CDIP)</a:t>
            </a:r>
            <a:endParaRPr sz="1100">
              <a:solidFill>
                <a:schemeClr val="dk1"/>
              </a:solidFill>
              <a:latin typeface="Roboto"/>
              <a:ea typeface="Roboto"/>
              <a:cs typeface="Roboto"/>
              <a:sym typeface="Roboto"/>
            </a:endParaRPr>
          </a:p>
          <a:p>
            <a:pPr marL="457200" lvl="0" indent="-298450" algn="l" rtl="0">
              <a:spcBef>
                <a:spcPts val="0"/>
              </a:spcBef>
              <a:spcAft>
                <a:spcPts val="0"/>
              </a:spcAft>
              <a:buClr>
                <a:schemeClr val="dk1"/>
              </a:buClr>
              <a:buSzPts val="1100"/>
              <a:buFont typeface="Roboto"/>
              <a:buChar char="●"/>
            </a:pPr>
            <a:r>
              <a:rPr lang="en" sz="1100">
                <a:solidFill>
                  <a:schemeClr val="dk1"/>
                </a:solidFill>
                <a:latin typeface="Roboto"/>
                <a:ea typeface="Roboto"/>
                <a:cs typeface="Roboto"/>
                <a:sym typeface="Roboto"/>
              </a:rPr>
              <a:t>Concurrent Enrollment Expansion and Innovation Grant Program</a:t>
            </a:r>
            <a:endParaRPr sz="1100">
              <a:solidFill>
                <a:schemeClr val="dk1"/>
              </a:solidFill>
              <a:latin typeface="Roboto"/>
              <a:ea typeface="Roboto"/>
              <a:cs typeface="Roboto"/>
              <a:sym typeface="Roboto"/>
            </a:endParaRPr>
          </a:p>
          <a:p>
            <a:pPr marL="457200" lvl="0" indent="-298450" algn="l" rtl="0">
              <a:spcBef>
                <a:spcPts val="0"/>
              </a:spcBef>
              <a:spcAft>
                <a:spcPts val="0"/>
              </a:spcAft>
              <a:buClr>
                <a:schemeClr val="dk1"/>
              </a:buClr>
              <a:buSzPts val="1100"/>
              <a:buFont typeface="Roboto"/>
              <a:buChar char="●"/>
            </a:pPr>
            <a:r>
              <a:rPr lang="en" sz="1100">
                <a:solidFill>
                  <a:schemeClr val="dk1"/>
                </a:solidFill>
                <a:latin typeface="Roboto"/>
                <a:ea typeface="Roboto"/>
                <a:cs typeface="Roboto"/>
                <a:sym typeface="Roboto"/>
              </a:rPr>
              <a:t>Accelerating Students through Concurrent Enrollment (ASCENT)</a:t>
            </a:r>
            <a:endParaRPr sz="1100">
              <a:solidFill>
                <a:schemeClr val="dk1"/>
              </a:solidFill>
              <a:latin typeface="Roboto"/>
              <a:ea typeface="Roboto"/>
              <a:cs typeface="Roboto"/>
              <a:sym typeface="Roboto"/>
            </a:endParaRPr>
          </a:p>
        </p:txBody>
      </p:sp>
      <p:sp>
        <p:nvSpPr>
          <p:cNvPr id="535" name="Google Shape;535;p66"/>
          <p:cNvSpPr txBox="1">
            <a:spLocks noGrp="1"/>
          </p:cNvSpPr>
          <p:nvPr>
            <p:ph type="body" idx="1"/>
          </p:nvPr>
        </p:nvSpPr>
        <p:spPr>
          <a:xfrm>
            <a:off x="358175" y="3429000"/>
            <a:ext cx="2561700" cy="197400"/>
          </a:xfrm>
          <a:prstGeom prst="rect">
            <a:avLst/>
          </a:prstGeom>
          <a:solidFill>
            <a:srgbClr val="C8EEFA"/>
          </a:solidFill>
        </p:spPr>
        <p:txBody>
          <a:bodyPr spcFirstLastPara="1" wrap="square" lIns="0" tIns="0" rIns="91425" bIns="27425" anchor="ctr" anchorCtr="0">
            <a:noAutofit/>
          </a:bodyPr>
          <a:lstStyle/>
          <a:p>
            <a:pPr marL="0" lvl="0" indent="0" algn="ctr" rtl="0">
              <a:lnSpc>
                <a:spcPct val="100000"/>
              </a:lnSpc>
              <a:spcBef>
                <a:spcPts val="0"/>
              </a:spcBef>
              <a:spcAft>
                <a:spcPts val="800"/>
              </a:spcAft>
              <a:buNone/>
            </a:pPr>
            <a:r>
              <a:rPr lang="en" sz="1200" b="1">
                <a:solidFill>
                  <a:schemeClr val="dk1"/>
                </a:solidFill>
              </a:rPr>
              <a:t>FY 25-26 </a:t>
            </a:r>
            <a:endParaRPr sz="1200" b="1">
              <a:solidFill>
                <a:schemeClr val="dk1"/>
              </a:solidFill>
            </a:endParaRPr>
          </a:p>
        </p:txBody>
      </p:sp>
      <p:sp>
        <p:nvSpPr>
          <p:cNvPr id="531" name="Google Shape;531;p66"/>
          <p:cNvSpPr txBox="1">
            <a:spLocks noGrp="1"/>
          </p:cNvSpPr>
          <p:nvPr>
            <p:ph type="body" idx="1"/>
          </p:nvPr>
        </p:nvSpPr>
        <p:spPr>
          <a:xfrm>
            <a:off x="357325" y="3679750"/>
            <a:ext cx="2561700" cy="763800"/>
          </a:xfrm>
          <a:prstGeom prst="rect">
            <a:avLst/>
          </a:prstGeom>
        </p:spPr>
        <p:txBody>
          <a:bodyPr spcFirstLastPara="1" wrap="square" lIns="0" tIns="0" rIns="91425" bIns="91425" anchor="t" anchorCtr="0">
            <a:noAutofit/>
          </a:bodyPr>
          <a:lstStyle/>
          <a:p>
            <a:pPr marL="457200" lvl="0" indent="-292100" algn="l" rtl="0">
              <a:lnSpc>
                <a:spcPct val="100000"/>
              </a:lnSpc>
              <a:spcBef>
                <a:spcPts val="0"/>
              </a:spcBef>
              <a:spcAft>
                <a:spcPts val="0"/>
              </a:spcAft>
              <a:buClr>
                <a:schemeClr val="dk1"/>
              </a:buClr>
              <a:buSzPts val="1000"/>
              <a:buFont typeface="Roboto"/>
              <a:buChar char="●"/>
            </a:pPr>
            <a:r>
              <a:rPr lang="en" sz="1000">
                <a:solidFill>
                  <a:schemeClr val="dk1"/>
                </a:solidFill>
              </a:rPr>
              <a:t>START UP - ~$5 million </a:t>
            </a:r>
            <a:endParaRPr sz="1000">
              <a:solidFill>
                <a:schemeClr val="dk1"/>
              </a:solidFill>
            </a:endParaRPr>
          </a:p>
          <a:p>
            <a:pPr marL="457200" lvl="0" indent="-292100" algn="l" rtl="0">
              <a:lnSpc>
                <a:spcPct val="100000"/>
              </a:lnSpc>
              <a:spcBef>
                <a:spcPts val="0"/>
              </a:spcBef>
              <a:spcAft>
                <a:spcPts val="0"/>
              </a:spcAft>
              <a:buClr>
                <a:schemeClr val="dk1"/>
              </a:buClr>
              <a:buSzPts val="1000"/>
              <a:buFont typeface="Roboto"/>
              <a:buChar char="●"/>
            </a:pPr>
            <a:r>
              <a:rPr lang="en" sz="1000">
                <a:solidFill>
                  <a:schemeClr val="dk1"/>
                </a:solidFill>
              </a:rPr>
              <a:t>ASCENT - ~$14 million </a:t>
            </a:r>
            <a:endParaRPr sz="1000">
              <a:solidFill>
                <a:schemeClr val="dk1"/>
              </a:solidFill>
            </a:endParaRPr>
          </a:p>
          <a:p>
            <a:pPr marL="457200" lvl="0" indent="-292100" algn="l" rtl="0">
              <a:lnSpc>
                <a:spcPct val="100000"/>
              </a:lnSpc>
              <a:spcBef>
                <a:spcPts val="0"/>
              </a:spcBef>
              <a:spcAft>
                <a:spcPts val="0"/>
              </a:spcAft>
              <a:buClr>
                <a:schemeClr val="dk1"/>
              </a:buClr>
              <a:buSzPts val="1000"/>
              <a:buChar char="●"/>
            </a:pPr>
            <a:r>
              <a:rPr lang="en" sz="1000">
                <a:solidFill>
                  <a:schemeClr val="dk1"/>
                </a:solidFill>
              </a:rPr>
              <a:t>CDIP - $5 million </a:t>
            </a:r>
            <a:endParaRPr sz="1000">
              <a:solidFill>
                <a:schemeClr val="dk1"/>
              </a:solidFill>
            </a:endParaRPr>
          </a:p>
        </p:txBody>
      </p:sp>
      <p:sp>
        <p:nvSpPr>
          <p:cNvPr id="536" name="Google Shape;536;p66"/>
          <p:cNvSpPr txBox="1">
            <a:spLocks noGrp="1"/>
          </p:cNvSpPr>
          <p:nvPr>
            <p:ph type="body" idx="1"/>
          </p:nvPr>
        </p:nvSpPr>
        <p:spPr>
          <a:xfrm>
            <a:off x="3252575" y="3429075"/>
            <a:ext cx="2561700" cy="197400"/>
          </a:xfrm>
          <a:prstGeom prst="rect">
            <a:avLst/>
          </a:prstGeom>
          <a:solidFill>
            <a:srgbClr val="C8EEFA"/>
          </a:solidFill>
        </p:spPr>
        <p:txBody>
          <a:bodyPr spcFirstLastPara="1" wrap="square" lIns="0" tIns="0" rIns="91425" bIns="27425" anchor="ctr" anchorCtr="0">
            <a:noAutofit/>
          </a:bodyPr>
          <a:lstStyle/>
          <a:p>
            <a:pPr marL="0" lvl="0" indent="0" algn="ctr" rtl="0">
              <a:lnSpc>
                <a:spcPct val="100000"/>
              </a:lnSpc>
              <a:spcBef>
                <a:spcPts val="0"/>
              </a:spcBef>
              <a:spcAft>
                <a:spcPts val="800"/>
              </a:spcAft>
              <a:buNone/>
            </a:pPr>
            <a:r>
              <a:rPr lang="en" sz="1200" b="1">
                <a:solidFill>
                  <a:schemeClr val="dk1"/>
                </a:solidFill>
              </a:rPr>
              <a:t>FY 26-27 &amp; FY 27-28</a:t>
            </a:r>
            <a:endParaRPr sz="1200" b="1">
              <a:solidFill>
                <a:schemeClr val="dk1"/>
              </a:solidFill>
            </a:endParaRPr>
          </a:p>
        </p:txBody>
      </p:sp>
      <p:sp>
        <p:nvSpPr>
          <p:cNvPr id="532" name="Google Shape;532;p66"/>
          <p:cNvSpPr txBox="1">
            <a:spLocks noGrp="1"/>
          </p:cNvSpPr>
          <p:nvPr>
            <p:ph type="body" idx="1"/>
          </p:nvPr>
        </p:nvSpPr>
        <p:spPr>
          <a:xfrm>
            <a:off x="3253338" y="3658750"/>
            <a:ext cx="2561700" cy="805800"/>
          </a:xfrm>
          <a:prstGeom prst="rect">
            <a:avLst/>
          </a:prstGeom>
        </p:spPr>
        <p:txBody>
          <a:bodyPr spcFirstLastPara="1" wrap="square" lIns="0" tIns="0" rIns="91425" bIns="91425" anchor="t" anchorCtr="0">
            <a:noAutofit/>
          </a:bodyPr>
          <a:lstStyle/>
          <a:p>
            <a:pPr marL="457200" lvl="0" indent="-292100" algn="l" rtl="0">
              <a:lnSpc>
                <a:spcPct val="100000"/>
              </a:lnSpc>
              <a:spcBef>
                <a:spcPts val="0"/>
              </a:spcBef>
              <a:spcAft>
                <a:spcPts val="0"/>
              </a:spcAft>
              <a:buClr>
                <a:schemeClr val="dk1"/>
              </a:buClr>
              <a:buSzPts val="1000"/>
              <a:buFont typeface="Roboto"/>
              <a:buChar char="●"/>
            </a:pPr>
            <a:r>
              <a:rPr lang="en" sz="1000">
                <a:solidFill>
                  <a:schemeClr val="dk1"/>
                </a:solidFill>
              </a:rPr>
              <a:t>START UP - ~$10 million  </a:t>
            </a:r>
            <a:endParaRPr sz="1000">
              <a:solidFill>
                <a:schemeClr val="dk1"/>
              </a:solidFill>
            </a:endParaRPr>
          </a:p>
          <a:p>
            <a:pPr marL="457200" lvl="0" indent="-292100" algn="l" rtl="0">
              <a:lnSpc>
                <a:spcPct val="100000"/>
              </a:lnSpc>
              <a:spcBef>
                <a:spcPts val="0"/>
              </a:spcBef>
              <a:spcAft>
                <a:spcPts val="0"/>
              </a:spcAft>
              <a:buClr>
                <a:schemeClr val="dk1"/>
              </a:buClr>
              <a:buSzPts val="1000"/>
              <a:buChar char="●"/>
            </a:pPr>
            <a:r>
              <a:rPr lang="en" sz="1000">
                <a:solidFill>
                  <a:schemeClr val="dk1"/>
                </a:solidFill>
              </a:rPr>
              <a:t>ASCENT - Rolls Off  </a:t>
            </a:r>
            <a:endParaRPr sz="1000">
              <a:solidFill>
                <a:schemeClr val="dk1"/>
              </a:solidFill>
            </a:endParaRPr>
          </a:p>
          <a:p>
            <a:pPr marL="457200" lvl="0" indent="-292100" algn="l" rtl="0">
              <a:lnSpc>
                <a:spcPct val="100000"/>
              </a:lnSpc>
              <a:spcBef>
                <a:spcPts val="0"/>
              </a:spcBef>
              <a:spcAft>
                <a:spcPts val="0"/>
              </a:spcAft>
              <a:buClr>
                <a:schemeClr val="dk1"/>
              </a:buClr>
              <a:buSzPts val="1000"/>
              <a:buChar char="●"/>
            </a:pPr>
            <a:r>
              <a:rPr lang="en" sz="1000">
                <a:solidFill>
                  <a:schemeClr val="dk1"/>
                </a:solidFill>
              </a:rPr>
              <a:t>CDIP - Rolls Off </a:t>
            </a:r>
            <a:endParaRPr sz="1000">
              <a:solidFill>
                <a:schemeClr val="dk1"/>
              </a:solidFill>
            </a:endParaRPr>
          </a:p>
          <a:p>
            <a:pPr marL="457200" lvl="0" indent="-292100" algn="l" rtl="0">
              <a:lnSpc>
                <a:spcPct val="100000"/>
              </a:lnSpc>
              <a:spcBef>
                <a:spcPts val="0"/>
              </a:spcBef>
              <a:spcAft>
                <a:spcPts val="0"/>
              </a:spcAft>
              <a:buClr>
                <a:schemeClr val="dk1"/>
              </a:buClr>
              <a:buSzPts val="1000"/>
              <a:buChar char="●"/>
            </a:pPr>
            <a:r>
              <a:rPr lang="en" sz="1000">
                <a:solidFill>
                  <a:schemeClr val="dk1"/>
                </a:solidFill>
              </a:rPr>
              <a:t>SUSTAIN - $14 million </a:t>
            </a:r>
            <a:endParaRPr sz="1000">
              <a:solidFill>
                <a:schemeClr val="dk1"/>
              </a:solidFill>
            </a:endParaRPr>
          </a:p>
        </p:txBody>
      </p:sp>
      <p:sp>
        <p:nvSpPr>
          <p:cNvPr id="537" name="Google Shape;537;p66"/>
          <p:cNvSpPr txBox="1">
            <a:spLocks noGrp="1"/>
          </p:cNvSpPr>
          <p:nvPr>
            <p:ph type="body" idx="1"/>
          </p:nvPr>
        </p:nvSpPr>
        <p:spPr>
          <a:xfrm>
            <a:off x="6149250" y="3429075"/>
            <a:ext cx="2561700" cy="197400"/>
          </a:xfrm>
          <a:prstGeom prst="rect">
            <a:avLst/>
          </a:prstGeom>
          <a:solidFill>
            <a:srgbClr val="C8EEFA"/>
          </a:solidFill>
        </p:spPr>
        <p:txBody>
          <a:bodyPr spcFirstLastPara="1" wrap="square" lIns="0" tIns="0" rIns="91425" bIns="27425" anchor="ctr" anchorCtr="0">
            <a:noAutofit/>
          </a:bodyPr>
          <a:lstStyle/>
          <a:p>
            <a:pPr marL="0" lvl="0" indent="0" algn="ctr" rtl="0">
              <a:lnSpc>
                <a:spcPct val="100000"/>
              </a:lnSpc>
              <a:spcBef>
                <a:spcPts val="0"/>
              </a:spcBef>
              <a:spcAft>
                <a:spcPts val="800"/>
              </a:spcAft>
              <a:buNone/>
            </a:pPr>
            <a:r>
              <a:rPr lang="en" sz="1200" b="1">
                <a:solidFill>
                  <a:schemeClr val="dk1"/>
                </a:solidFill>
              </a:rPr>
              <a:t>FY 28 - 29 </a:t>
            </a:r>
            <a:endParaRPr sz="1200" b="1">
              <a:solidFill>
                <a:schemeClr val="dk1"/>
              </a:solidFill>
            </a:endParaRPr>
          </a:p>
        </p:txBody>
      </p:sp>
      <p:sp>
        <p:nvSpPr>
          <p:cNvPr id="533" name="Google Shape;533;p66"/>
          <p:cNvSpPr txBox="1">
            <a:spLocks noGrp="1"/>
          </p:cNvSpPr>
          <p:nvPr>
            <p:ph type="body" idx="1"/>
          </p:nvPr>
        </p:nvSpPr>
        <p:spPr>
          <a:xfrm>
            <a:off x="6149250" y="3658750"/>
            <a:ext cx="2561700" cy="805800"/>
          </a:xfrm>
          <a:prstGeom prst="rect">
            <a:avLst/>
          </a:prstGeom>
        </p:spPr>
        <p:txBody>
          <a:bodyPr spcFirstLastPara="1" wrap="square" lIns="0" tIns="0" rIns="91425" bIns="91425" anchor="t" anchorCtr="0">
            <a:noAutofit/>
          </a:bodyPr>
          <a:lstStyle/>
          <a:p>
            <a:pPr marL="457200" lvl="0" indent="-292100" algn="l" rtl="0">
              <a:lnSpc>
                <a:spcPct val="100000"/>
              </a:lnSpc>
              <a:spcBef>
                <a:spcPts val="0"/>
              </a:spcBef>
              <a:spcAft>
                <a:spcPts val="0"/>
              </a:spcAft>
              <a:buClr>
                <a:schemeClr val="dk1"/>
              </a:buClr>
              <a:buSzPts val="1000"/>
              <a:buChar char="●"/>
            </a:pPr>
            <a:r>
              <a:rPr lang="en" sz="1000">
                <a:solidFill>
                  <a:schemeClr val="dk1"/>
                </a:solidFill>
              </a:rPr>
              <a:t>START UP - Rolls Off </a:t>
            </a:r>
            <a:endParaRPr sz="1000">
              <a:solidFill>
                <a:schemeClr val="dk1"/>
              </a:solidFill>
            </a:endParaRPr>
          </a:p>
          <a:p>
            <a:pPr marL="457200" lvl="0" indent="-292100" algn="l" rtl="0">
              <a:lnSpc>
                <a:spcPct val="100000"/>
              </a:lnSpc>
              <a:spcBef>
                <a:spcPts val="0"/>
              </a:spcBef>
              <a:spcAft>
                <a:spcPts val="0"/>
              </a:spcAft>
              <a:buClr>
                <a:schemeClr val="dk1"/>
              </a:buClr>
              <a:buSzPts val="1000"/>
              <a:buChar char="●"/>
            </a:pPr>
            <a:r>
              <a:rPr lang="en" sz="1000">
                <a:solidFill>
                  <a:schemeClr val="dk1"/>
                </a:solidFill>
              </a:rPr>
              <a:t>BUCKNER INNOVATION - ~$10 million  </a:t>
            </a:r>
            <a:endParaRPr sz="1000">
              <a:solidFill>
                <a:schemeClr val="dk1"/>
              </a:solidFill>
            </a:endParaRPr>
          </a:p>
          <a:p>
            <a:pPr marL="457200" lvl="0" indent="-292100" algn="l" rtl="0">
              <a:lnSpc>
                <a:spcPct val="100000"/>
              </a:lnSpc>
              <a:spcBef>
                <a:spcPts val="0"/>
              </a:spcBef>
              <a:spcAft>
                <a:spcPts val="0"/>
              </a:spcAft>
              <a:buClr>
                <a:schemeClr val="dk1"/>
              </a:buClr>
              <a:buSzPts val="1000"/>
              <a:buChar char="●"/>
            </a:pPr>
            <a:r>
              <a:rPr lang="en" sz="1000">
                <a:solidFill>
                  <a:schemeClr val="dk1"/>
                </a:solidFill>
              </a:rPr>
              <a:t>SUSTAIN - ~$14 million </a:t>
            </a:r>
            <a:endParaRPr sz="1000">
              <a:solidFill>
                <a:schemeClr val="dk1"/>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45"/>
        <p:cNvGrpSpPr/>
        <p:nvPr/>
      </p:nvGrpSpPr>
      <p:grpSpPr>
        <a:xfrm>
          <a:off x="0" y="0"/>
          <a:ext cx="0" cy="0"/>
          <a:chOff x="0" y="0"/>
          <a:chExt cx="0" cy="0"/>
        </a:xfrm>
      </p:grpSpPr>
      <p:sp>
        <p:nvSpPr>
          <p:cNvPr id="546" name="Google Shape;546;p67"/>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b="1"/>
              <a:t>1278 Themes </a:t>
            </a:r>
            <a:r>
              <a:rPr lang="en"/>
              <a:t>| Public Reporting</a:t>
            </a:r>
            <a:endParaRPr/>
          </a:p>
        </p:txBody>
      </p:sp>
      <p:sp>
        <p:nvSpPr>
          <p:cNvPr id="549" name="Google Shape;549;p67"/>
          <p:cNvSpPr txBox="1"/>
          <p:nvPr/>
        </p:nvSpPr>
        <p:spPr>
          <a:xfrm>
            <a:off x="311700" y="1059713"/>
            <a:ext cx="4025700" cy="461700"/>
          </a:xfrm>
          <a:prstGeom prst="rect">
            <a:avLst/>
          </a:prstGeom>
          <a:solidFill>
            <a:schemeClr val="accent1"/>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b="1">
                <a:solidFill>
                  <a:schemeClr val="lt1"/>
                </a:solidFill>
              </a:rPr>
              <a:t>CDE Action</a:t>
            </a:r>
            <a:endParaRPr sz="1800" b="1">
              <a:solidFill>
                <a:schemeClr val="lt1"/>
              </a:solidFill>
            </a:endParaRPr>
          </a:p>
        </p:txBody>
      </p:sp>
      <p:sp>
        <p:nvSpPr>
          <p:cNvPr id="551" name="Google Shape;551;p67"/>
          <p:cNvSpPr txBox="1"/>
          <p:nvPr/>
        </p:nvSpPr>
        <p:spPr>
          <a:xfrm>
            <a:off x="311700" y="1524998"/>
            <a:ext cx="4025700" cy="2878200"/>
          </a:xfrm>
          <a:prstGeom prst="rect">
            <a:avLst/>
          </a:prstGeom>
          <a:noFill/>
          <a:ln>
            <a:noFill/>
          </a:ln>
        </p:spPr>
        <p:txBody>
          <a:bodyPr spcFirstLastPara="1" wrap="square" lIns="91425" tIns="91425" rIns="91425" bIns="91425" anchor="t" anchorCtr="0">
            <a:spAutoFit/>
          </a:bodyPr>
          <a:lstStyle/>
          <a:p>
            <a:pPr marL="457200" lvl="0" indent="-339725" algn="l" rtl="0">
              <a:spcBef>
                <a:spcPts val="0"/>
              </a:spcBef>
              <a:spcAft>
                <a:spcPts val="0"/>
              </a:spcAft>
              <a:buClr>
                <a:schemeClr val="dk1"/>
              </a:buClr>
              <a:buSzPts val="1750"/>
              <a:buChar char="●"/>
            </a:pPr>
            <a:r>
              <a:rPr lang="en" sz="1750" b="1">
                <a:solidFill>
                  <a:schemeClr val="dk1"/>
                </a:solidFill>
              </a:rPr>
              <a:t>By November 2026:</a:t>
            </a:r>
            <a:r>
              <a:rPr lang="en" sz="1750">
                <a:solidFill>
                  <a:schemeClr val="dk1"/>
                </a:solidFill>
              </a:rPr>
              <a:t> Legislative report due on a study of a single coherent state dashboard for state and local data (i.e., stakeholder engagement, cost estimates)</a:t>
            </a:r>
            <a:endParaRPr sz="1750">
              <a:solidFill>
                <a:schemeClr val="dk1"/>
              </a:solidFill>
            </a:endParaRPr>
          </a:p>
          <a:p>
            <a:pPr marL="457200" lvl="0" indent="-339725" algn="l" rtl="0">
              <a:spcBef>
                <a:spcPts val="0"/>
              </a:spcBef>
              <a:spcAft>
                <a:spcPts val="0"/>
              </a:spcAft>
              <a:buClr>
                <a:schemeClr val="dk1"/>
              </a:buClr>
              <a:buSzPts val="1750"/>
              <a:buChar char="●"/>
            </a:pPr>
            <a:r>
              <a:rPr lang="en" sz="1750">
                <a:solidFill>
                  <a:schemeClr val="dk1"/>
                </a:solidFill>
              </a:rPr>
              <a:t>Enhance user experience and functionality</a:t>
            </a:r>
            <a:endParaRPr sz="1750">
              <a:solidFill>
                <a:schemeClr val="dk1"/>
              </a:solidFill>
            </a:endParaRPr>
          </a:p>
          <a:p>
            <a:pPr marL="457200" lvl="0" indent="-339725" algn="l" rtl="0">
              <a:spcBef>
                <a:spcPts val="0"/>
              </a:spcBef>
              <a:spcAft>
                <a:spcPts val="0"/>
              </a:spcAft>
              <a:buClr>
                <a:schemeClr val="dk1"/>
              </a:buClr>
              <a:buSzPts val="1750"/>
              <a:buChar char="●"/>
            </a:pPr>
            <a:r>
              <a:rPr lang="en" sz="1750">
                <a:solidFill>
                  <a:schemeClr val="dk1"/>
                </a:solidFill>
              </a:rPr>
              <a:t>Adds new reports (e.g., PWR data, participation for accountability purposes)</a:t>
            </a:r>
            <a:endParaRPr sz="1750">
              <a:solidFill>
                <a:schemeClr val="dk1"/>
              </a:solidFill>
            </a:endParaRPr>
          </a:p>
        </p:txBody>
      </p:sp>
      <p:sp>
        <p:nvSpPr>
          <p:cNvPr id="548" name="Google Shape;548;p67"/>
          <p:cNvSpPr txBox="1"/>
          <p:nvPr/>
        </p:nvSpPr>
        <p:spPr>
          <a:xfrm>
            <a:off x="4652950" y="1059725"/>
            <a:ext cx="4025700" cy="461700"/>
          </a:xfrm>
          <a:prstGeom prst="rect">
            <a:avLst/>
          </a:prstGeom>
          <a:solidFill>
            <a:srgbClr val="4C1130"/>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b="1">
                <a:solidFill>
                  <a:schemeClr val="lt1"/>
                </a:solidFill>
              </a:rPr>
              <a:t>District Action</a:t>
            </a:r>
            <a:endParaRPr sz="1800" b="1">
              <a:solidFill>
                <a:schemeClr val="lt1"/>
              </a:solidFill>
            </a:endParaRPr>
          </a:p>
        </p:txBody>
      </p:sp>
      <p:sp>
        <p:nvSpPr>
          <p:cNvPr id="550" name="Google Shape;550;p67"/>
          <p:cNvSpPr txBox="1"/>
          <p:nvPr/>
        </p:nvSpPr>
        <p:spPr>
          <a:xfrm>
            <a:off x="4652950" y="1521425"/>
            <a:ext cx="4025700" cy="1531500"/>
          </a:xfrm>
          <a:prstGeom prst="rect">
            <a:avLst/>
          </a:prstGeom>
          <a:noFill/>
          <a:ln>
            <a:noFill/>
          </a:ln>
        </p:spPr>
        <p:txBody>
          <a:bodyPr spcFirstLastPara="1" wrap="square" lIns="91425" tIns="91425" rIns="91425" bIns="91425" anchor="t" anchorCtr="0">
            <a:spAutoFit/>
          </a:bodyPr>
          <a:lstStyle/>
          <a:p>
            <a:pPr marL="457200" lvl="0" indent="-339725" algn="l" rtl="0">
              <a:spcBef>
                <a:spcPts val="0"/>
              </a:spcBef>
              <a:spcAft>
                <a:spcPts val="0"/>
              </a:spcAft>
              <a:buClr>
                <a:schemeClr val="dk1"/>
              </a:buClr>
              <a:buSzPts val="1750"/>
              <a:buChar char="●"/>
            </a:pPr>
            <a:r>
              <a:rPr lang="en" sz="1750" b="1">
                <a:solidFill>
                  <a:schemeClr val="dk1"/>
                </a:solidFill>
              </a:rPr>
              <a:t>In 2025-26: </a:t>
            </a:r>
            <a:r>
              <a:rPr lang="en" sz="1750">
                <a:solidFill>
                  <a:schemeClr val="dk1"/>
                </a:solidFill>
              </a:rPr>
              <a:t>Provide feedback to inform CDE’s updates to data and reporting systems via advisory groups (e.g., TAP / AWG) or  stakeholder engagement sessions</a:t>
            </a:r>
            <a:endParaRPr sz="1750">
              <a:solidFill>
                <a:schemeClr val="dk1"/>
              </a:solidFill>
            </a:endParaRPr>
          </a:p>
        </p:txBody>
      </p:sp>
      <p:pic>
        <p:nvPicPr>
          <p:cNvPr id="552" name="Google Shape;552;p67">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7479600" y="82000"/>
            <a:ext cx="1575024" cy="812493"/>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56"/>
        <p:cNvGrpSpPr/>
        <p:nvPr/>
      </p:nvGrpSpPr>
      <p:grpSpPr>
        <a:xfrm>
          <a:off x="0" y="0"/>
          <a:ext cx="0" cy="0"/>
          <a:chOff x="0" y="0"/>
          <a:chExt cx="0" cy="0"/>
        </a:xfrm>
      </p:grpSpPr>
      <p:sp>
        <p:nvSpPr>
          <p:cNvPr id="557" name="Google Shape;557;p68"/>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b="1"/>
              <a:t>1278 Themes </a:t>
            </a:r>
            <a:r>
              <a:rPr lang="en"/>
              <a:t>| Insufficient State Data (ISD): Low Participation</a:t>
            </a:r>
            <a:endParaRPr/>
          </a:p>
        </p:txBody>
      </p:sp>
      <p:sp>
        <p:nvSpPr>
          <p:cNvPr id="560" name="Google Shape;560;p68"/>
          <p:cNvSpPr txBox="1"/>
          <p:nvPr/>
        </p:nvSpPr>
        <p:spPr>
          <a:xfrm>
            <a:off x="311700" y="1059713"/>
            <a:ext cx="4025700" cy="461700"/>
          </a:xfrm>
          <a:prstGeom prst="rect">
            <a:avLst/>
          </a:prstGeom>
          <a:solidFill>
            <a:schemeClr val="accent1"/>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b="1">
                <a:solidFill>
                  <a:schemeClr val="lt1"/>
                </a:solidFill>
              </a:rPr>
              <a:t>CDE Action</a:t>
            </a:r>
            <a:endParaRPr sz="1800" b="1">
              <a:solidFill>
                <a:schemeClr val="lt1"/>
              </a:solidFill>
            </a:endParaRPr>
          </a:p>
        </p:txBody>
      </p:sp>
      <p:sp>
        <p:nvSpPr>
          <p:cNvPr id="562" name="Google Shape;562;p68"/>
          <p:cNvSpPr txBox="1"/>
          <p:nvPr/>
        </p:nvSpPr>
        <p:spPr>
          <a:xfrm>
            <a:off x="311700" y="1524998"/>
            <a:ext cx="4025700" cy="2070300"/>
          </a:xfrm>
          <a:prstGeom prst="rect">
            <a:avLst/>
          </a:prstGeom>
          <a:noFill/>
          <a:ln>
            <a:noFill/>
          </a:ln>
        </p:spPr>
        <p:txBody>
          <a:bodyPr spcFirstLastPara="1" wrap="square" lIns="91425" tIns="91425" rIns="91425" bIns="91425" anchor="t" anchorCtr="0">
            <a:spAutoFit/>
          </a:bodyPr>
          <a:lstStyle/>
          <a:p>
            <a:pPr marL="457200" lvl="0" indent="-339725" algn="l" rtl="0">
              <a:spcBef>
                <a:spcPts val="0"/>
              </a:spcBef>
              <a:spcAft>
                <a:spcPts val="0"/>
              </a:spcAft>
              <a:buClr>
                <a:schemeClr val="dk1"/>
              </a:buClr>
              <a:buSzPts val="1750"/>
              <a:buChar char="●"/>
            </a:pPr>
            <a:r>
              <a:rPr lang="en" sz="1750">
                <a:solidFill>
                  <a:schemeClr val="dk1"/>
                </a:solidFill>
              </a:rPr>
              <a:t>Add a corrective action plan through the UIP when ISD ratings are assigned due to low participation</a:t>
            </a:r>
            <a:endParaRPr sz="1750">
              <a:solidFill>
                <a:schemeClr val="dk1"/>
              </a:solidFill>
            </a:endParaRPr>
          </a:p>
          <a:p>
            <a:pPr marL="457200" lvl="0" indent="-339725" algn="l" rtl="0">
              <a:spcBef>
                <a:spcPts val="0"/>
              </a:spcBef>
              <a:spcAft>
                <a:spcPts val="0"/>
              </a:spcAft>
              <a:buClr>
                <a:schemeClr val="dk1"/>
              </a:buClr>
              <a:buSzPts val="1750"/>
              <a:buChar char="●"/>
            </a:pPr>
            <a:r>
              <a:rPr lang="en" sz="1750" b="1">
                <a:solidFill>
                  <a:schemeClr val="dk1"/>
                </a:solidFill>
              </a:rPr>
              <a:t>By Fall 2026:</a:t>
            </a:r>
            <a:r>
              <a:rPr lang="en" sz="1750">
                <a:solidFill>
                  <a:schemeClr val="dk1"/>
                </a:solidFill>
              </a:rPr>
              <a:t> Assign schools and districts as ISD: Low Participation Year 1</a:t>
            </a:r>
            <a:endParaRPr sz="1750">
              <a:solidFill>
                <a:schemeClr val="dk1"/>
              </a:solidFill>
            </a:endParaRPr>
          </a:p>
        </p:txBody>
      </p:sp>
      <p:sp>
        <p:nvSpPr>
          <p:cNvPr id="559" name="Google Shape;559;p68"/>
          <p:cNvSpPr txBox="1"/>
          <p:nvPr/>
        </p:nvSpPr>
        <p:spPr>
          <a:xfrm>
            <a:off x="4652950" y="1059725"/>
            <a:ext cx="4025700" cy="461700"/>
          </a:xfrm>
          <a:prstGeom prst="rect">
            <a:avLst/>
          </a:prstGeom>
          <a:solidFill>
            <a:srgbClr val="4C1130"/>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b="1">
                <a:solidFill>
                  <a:schemeClr val="lt1"/>
                </a:solidFill>
              </a:rPr>
              <a:t>District Action</a:t>
            </a:r>
            <a:endParaRPr sz="1800" b="1">
              <a:solidFill>
                <a:schemeClr val="lt1"/>
              </a:solidFill>
            </a:endParaRPr>
          </a:p>
        </p:txBody>
      </p:sp>
      <p:sp>
        <p:nvSpPr>
          <p:cNvPr id="561" name="Google Shape;561;p68"/>
          <p:cNvSpPr txBox="1"/>
          <p:nvPr/>
        </p:nvSpPr>
        <p:spPr>
          <a:xfrm>
            <a:off x="4652950" y="1521425"/>
            <a:ext cx="4025700" cy="2609100"/>
          </a:xfrm>
          <a:prstGeom prst="rect">
            <a:avLst/>
          </a:prstGeom>
          <a:noFill/>
          <a:ln>
            <a:noFill/>
          </a:ln>
        </p:spPr>
        <p:txBody>
          <a:bodyPr spcFirstLastPara="1" wrap="square" lIns="91425" tIns="91425" rIns="91425" bIns="91425" anchor="t" anchorCtr="0">
            <a:spAutoFit/>
          </a:bodyPr>
          <a:lstStyle/>
          <a:p>
            <a:pPr marL="457200" lvl="0" indent="-339725" algn="l" rtl="0">
              <a:spcBef>
                <a:spcPts val="0"/>
              </a:spcBef>
              <a:spcAft>
                <a:spcPts val="0"/>
              </a:spcAft>
              <a:buClr>
                <a:schemeClr val="dk1"/>
              </a:buClr>
              <a:buSzPts val="1750"/>
              <a:buChar char="●"/>
            </a:pPr>
            <a:r>
              <a:rPr lang="en" sz="1750" b="1">
                <a:solidFill>
                  <a:schemeClr val="dk1"/>
                </a:solidFill>
              </a:rPr>
              <a:t>In 2025-26:</a:t>
            </a:r>
            <a:r>
              <a:rPr lang="en" sz="1750">
                <a:solidFill>
                  <a:schemeClr val="dk1"/>
                </a:solidFill>
              </a:rPr>
              <a:t> Provide feedback through advisory groups (e.g., TAP / AWG) or stakeholder engagement sessions</a:t>
            </a:r>
            <a:endParaRPr sz="1750" b="1">
              <a:solidFill>
                <a:schemeClr val="dk1"/>
              </a:solidFill>
            </a:endParaRPr>
          </a:p>
          <a:p>
            <a:pPr marL="457200" lvl="0" indent="-339725" algn="l" rtl="0">
              <a:spcBef>
                <a:spcPts val="0"/>
              </a:spcBef>
              <a:spcAft>
                <a:spcPts val="0"/>
              </a:spcAft>
              <a:buClr>
                <a:schemeClr val="dk1"/>
              </a:buClr>
              <a:buSzPts val="1750"/>
              <a:buChar char="●"/>
            </a:pPr>
            <a:r>
              <a:rPr lang="en" sz="1750" b="1">
                <a:solidFill>
                  <a:schemeClr val="dk1"/>
                </a:solidFill>
              </a:rPr>
              <a:t>Fall 2026: </a:t>
            </a:r>
            <a:r>
              <a:rPr lang="en" sz="1750">
                <a:solidFill>
                  <a:schemeClr val="dk1"/>
                </a:solidFill>
              </a:rPr>
              <a:t>If identified, begin submission of corrective action plan requirement in the UIP</a:t>
            </a:r>
            <a:endParaRPr sz="1750" b="1">
              <a:solidFill>
                <a:schemeClr val="dk1"/>
              </a:solidFill>
            </a:endParaRPr>
          </a:p>
          <a:p>
            <a:pPr marL="457200" lvl="0" indent="-339725" algn="l" rtl="0">
              <a:spcBef>
                <a:spcPts val="0"/>
              </a:spcBef>
              <a:spcAft>
                <a:spcPts val="0"/>
              </a:spcAft>
              <a:buClr>
                <a:schemeClr val="dk1"/>
              </a:buClr>
              <a:buSzPts val="1750"/>
              <a:buChar char="●"/>
            </a:pPr>
            <a:r>
              <a:rPr lang="en" sz="1750" b="1">
                <a:solidFill>
                  <a:schemeClr val="dk1"/>
                </a:solidFill>
              </a:rPr>
              <a:t>In 2028-29: </a:t>
            </a:r>
            <a:r>
              <a:rPr lang="en" sz="1750">
                <a:solidFill>
                  <a:schemeClr val="dk1"/>
                </a:solidFill>
              </a:rPr>
              <a:t>If Year 3, engage with the state board</a:t>
            </a:r>
            <a:endParaRPr sz="1750">
              <a:solidFill>
                <a:schemeClr val="dk1"/>
              </a:solidFill>
            </a:endParaRPr>
          </a:p>
        </p:txBody>
      </p:sp>
      <p:pic>
        <p:nvPicPr>
          <p:cNvPr id="563" name="Google Shape;563;p68">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6857192" y="365765"/>
            <a:ext cx="1436948" cy="741300"/>
          </a:xfrm>
          <a:prstGeom prst="rect">
            <a:avLst/>
          </a:prstGeom>
          <a:noFill/>
          <a:ln>
            <a:noFill/>
          </a:ln>
        </p:spPr>
      </p:pic>
      <p:pic>
        <p:nvPicPr>
          <p:cNvPr id="564" name="Google Shape;564;p68">
            <a:extLst>
              <a:ext uri="{C183D7F6-B498-43B3-948B-1728B52AA6E4}">
                <adec:decorative xmlns:adec="http://schemas.microsoft.com/office/drawing/2017/decorative" val="1"/>
              </a:ext>
            </a:extLst>
          </p:cNvPr>
          <p:cNvPicPr preferRelativeResize="0"/>
          <p:nvPr/>
        </p:nvPicPr>
        <p:blipFill>
          <a:blip r:embed="rId4">
            <a:alphaModFix/>
          </a:blip>
          <a:stretch>
            <a:fillRect/>
          </a:stretch>
        </p:blipFill>
        <p:spPr>
          <a:xfrm>
            <a:off x="7910990" y="365765"/>
            <a:ext cx="1436974" cy="741314"/>
          </a:xfrm>
          <a:prstGeom prst="rect">
            <a:avLst/>
          </a:prstGeom>
          <a:noFill/>
          <a:ln>
            <a:noFill/>
          </a:ln>
        </p:spPr>
      </p:pic>
      <p:pic>
        <p:nvPicPr>
          <p:cNvPr id="565" name="Google Shape;565;p68">
            <a:extLst>
              <a:ext uri="{C183D7F6-B498-43B3-948B-1728B52AA6E4}">
                <adec:decorative xmlns:adec="http://schemas.microsoft.com/office/drawing/2017/decorative" val="1"/>
              </a:ext>
            </a:extLst>
          </p:cNvPr>
          <p:cNvPicPr preferRelativeResize="0"/>
          <p:nvPr/>
        </p:nvPicPr>
        <p:blipFill>
          <a:blip r:embed="rId5">
            <a:alphaModFix/>
          </a:blip>
          <a:stretch>
            <a:fillRect/>
          </a:stretch>
        </p:blipFill>
        <p:spPr>
          <a:xfrm>
            <a:off x="7911002" y="-62900"/>
            <a:ext cx="1436973" cy="741300"/>
          </a:xfrm>
          <a:prstGeom prst="rect">
            <a:avLst/>
          </a:prstGeom>
          <a:noFill/>
          <a:ln>
            <a:noFill/>
          </a:ln>
        </p:spPr>
      </p:pic>
      <p:pic>
        <p:nvPicPr>
          <p:cNvPr id="566" name="Google Shape;566;p68">
            <a:extLst>
              <a:ext uri="{C183D7F6-B498-43B3-948B-1728B52AA6E4}">
                <adec:decorative xmlns:adec="http://schemas.microsoft.com/office/drawing/2017/decorative" val="1"/>
              </a:ext>
            </a:extLst>
          </p:cNvPr>
          <p:cNvPicPr preferRelativeResize="0"/>
          <p:nvPr/>
        </p:nvPicPr>
        <p:blipFill>
          <a:blip r:embed="rId6">
            <a:alphaModFix/>
          </a:blip>
          <a:stretch>
            <a:fillRect/>
          </a:stretch>
        </p:blipFill>
        <p:spPr>
          <a:xfrm>
            <a:off x="6857175" y="-62900"/>
            <a:ext cx="1436989" cy="7413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70"/>
        <p:cNvGrpSpPr/>
        <p:nvPr/>
      </p:nvGrpSpPr>
      <p:grpSpPr>
        <a:xfrm>
          <a:off x="0" y="0"/>
          <a:ext cx="0" cy="0"/>
          <a:chOff x="0" y="0"/>
          <a:chExt cx="0" cy="0"/>
        </a:xfrm>
      </p:grpSpPr>
      <p:pic>
        <p:nvPicPr>
          <p:cNvPr id="571" name="Google Shape;571;p69">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6904367" y="365765"/>
            <a:ext cx="1436948" cy="741300"/>
          </a:xfrm>
          <a:prstGeom prst="rect">
            <a:avLst/>
          </a:prstGeom>
          <a:noFill/>
          <a:ln>
            <a:noFill/>
          </a:ln>
        </p:spPr>
      </p:pic>
      <p:sp>
        <p:nvSpPr>
          <p:cNvPr id="572" name="Google Shape;572;p69"/>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b="1"/>
              <a:t>1278 Themes </a:t>
            </a:r>
            <a:r>
              <a:rPr lang="en"/>
              <a:t>| Continuous Improvement</a:t>
            </a:r>
            <a:endParaRPr/>
          </a:p>
        </p:txBody>
      </p:sp>
      <p:sp>
        <p:nvSpPr>
          <p:cNvPr id="577" name="Google Shape;577;p69"/>
          <p:cNvSpPr txBox="1"/>
          <p:nvPr/>
        </p:nvSpPr>
        <p:spPr>
          <a:xfrm>
            <a:off x="311700" y="1059713"/>
            <a:ext cx="4025700" cy="461700"/>
          </a:xfrm>
          <a:prstGeom prst="rect">
            <a:avLst/>
          </a:prstGeom>
          <a:solidFill>
            <a:schemeClr val="accent1"/>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b="1">
                <a:solidFill>
                  <a:schemeClr val="lt1"/>
                </a:solidFill>
              </a:rPr>
              <a:t>CDE Action</a:t>
            </a:r>
            <a:endParaRPr sz="1800" b="1">
              <a:solidFill>
                <a:schemeClr val="lt1"/>
              </a:solidFill>
            </a:endParaRPr>
          </a:p>
        </p:txBody>
      </p:sp>
      <p:sp>
        <p:nvSpPr>
          <p:cNvPr id="574" name="Google Shape;574;p69"/>
          <p:cNvSpPr txBox="1"/>
          <p:nvPr/>
        </p:nvSpPr>
        <p:spPr>
          <a:xfrm>
            <a:off x="311700" y="1521425"/>
            <a:ext cx="4025700" cy="2216400"/>
          </a:xfrm>
          <a:prstGeom prst="rect">
            <a:avLst/>
          </a:prstGeom>
          <a:noFill/>
          <a:ln>
            <a:noFill/>
          </a:ln>
        </p:spPr>
        <p:txBody>
          <a:bodyPr spcFirstLastPara="1" wrap="square" lIns="91425" tIns="91425" rIns="91425" bIns="91425" anchor="t" anchorCtr="0">
            <a:spAutoFit/>
          </a:bodyPr>
          <a:lstStyle/>
          <a:p>
            <a:pPr marL="457200" lvl="0" indent="-333375" algn="l" rtl="0">
              <a:spcBef>
                <a:spcPts val="0"/>
              </a:spcBef>
              <a:spcAft>
                <a:spcPts val="0"/>
              </a:spcAft>
              <a:buClr>
                <a:schemeClr val="dk1"/>
              </a:buClr>
              <a:buSzPts val="1650"/>
              <a:buChar char="●"/>
            </a:pPr>
            <a:r>
              <a:rPr lang="en" sz="1650" b="1">
                <a:solidFill>
                  <a:schemeClr val="dk1"/>
                </a:solidFill>
              </a:rPr>
              <a:t>Universal Support: </a:t>
            </a:r>
            <a:r>
              <a:rPr lang="en" sz="1650">
                <a:solidFill>
                  <a:schemeClr val="dk1"/>
                </a:solidFill>
              </a:rPr>
              <a:t>Provide guidance to local boards on how to review and monitor improvement plans.</a:t>
            </a:r>
            <a:endParaRPr sz="1650">
              <a:solidFill>
                <a:schemeClr val="dk1"/>
              </a:solidFill>
            </a:endParaRPr>
          </a:p>
          <a:p>
            <a:pPr marL="457200" lvl="0" indent="-333375" algn="l" rtl="0">
              <a:spcBef>
                <a:spcPts val="0"/>
              </a:spcBef>
              <a:spcAft>
                <a:spcPts val="0"/>
              </a:spcAft>
              <a:buClr>
                <a:schemeClr val="dk1"/>
              </a:buClr>
              <a:buSzPts val="1650"/>
              <a:buChar char="●"/>
            </a:pPr>
            <a:r>
              <a:rPr lang="en" sz="1650" b="1">
                <a:solidFill>
                  <a:schemeClr val="dk1"/>
                </a:solidFill>
              </a:rPr>
              <a:t>Proactive Support:</a:t>
            </a:r>
            <a:r>
              <a:rPr lang="en" sz="1650">
                <a:solidFill>
                  <a:schemeClr val="dk1"/>
                </a:solidFill>
              </a:rPr>
              <a:t> Identify and support schools prior to entering performance watch or early on the clock.</a:t>
            </a:r>
            <a:endParaRPr sz="1650">
              <a:solidFill>
                <a:schemeClr val="dk1"/>
              </a:solidFill>
            </a:endParaRPr>
          </a:p>
        </p:txBody>
      </p:sp>
      <p:sp>
        <p:nvSpPr>
          <p:cNvPr id="578" name="Google Shape;578;p69"/>
          <p:cNvSpPr txBox="1"/>
          <p:nvPr/>
        </p:nvSpPr>
        <p:spPr>
          <a:xfrm>
            <a:off x="4652950" y="1059725"/>
            <a:ext cx="4025700" cy="461700"/>
          </a:xfrm>
          <a:prstGeom prst="rect">
            <a:avLst/>
          </a:prstGeom>
          <a:solidFill>
            <a:srgbClr val="4C1130"/>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b="1">
                <a:solidFill>
                  <a:schemeClr val="lt1"/>
                </a:solidFill>
              </a:rPr>
              <a:t>District Action</a:t>
            </a:r>
            <a:endParaRPr sz="1800" b="1">
              <a:solidFill>
                <a:schemeClr val="lt1"/>
              </a:solidFill>
            </a:endParaRPr>
          </a:p>
        </p:txBody>
      </p:sp>
      <p:sp>
        <p:nvSpPr>
          <p:cNvPr id="579" name="Google Shape;579;p69"/>
          <p:cNvSpPr txBox="1"/>
          <p:nvPr/>
        </p:nvSpPr>
        <p:spPr>
          <a:xfrm>
            <a:off x="4652950" y="1521425"/>
            <a:ext cx="4025700" cy="1531500"/>
          </a:xfrm>
          <a:prstGeom prst="rect">
            <a:avLst/>
          </a:prstGeom>
          <a:noFill/>
          <a:ln>
            <a:noFill/>
          </a:ln>
        </p:spPr>
        <p:txBody>
          <a:bodyPr spcFirstLastPara="1" wrap="square" lIns="91425" tIns="91425" rIns="91425" bIns="91425" anchor="t" anchorCtr="0">
            <a:spAutoFit/>
          </a:bodyPr>
          <a:lstStyle/>
          <a:p>
            <a:pPr marL="457200" lvl="0" indent="-339725" algn="l" rtl="0">
              <a:spcBef>
                <a:spcPts val="0"/>
              </a:spcBef>
              <a:spcAft>
                <a:spcPts val="0"/>
              </a:spcAft>
              <a:buClr>
                <a:schemeClr val="dk1"/>
              </a:buClr>
              <a:buSzPts val="1750"/>
              <a:buChar char="●"/>
            </a:pPr>
            <a:r>
              <a:rPr lang="en" sz="1750" b="1">
                <a:solidFill>
                  <a:schemeClr val="dk1"/>
                </a:solidFill>
              </a:rPr>
              <a:t>In 2025-26:</a:t>
            </a:r>
            <a:r>
              <a:rPr lang="en" sz="1750">
                <a:solidFill>
                  <a:schemeClr val="dk1"/>
                </a:solidFill>
              </a:rPr>
              <a:t> Provide feedback through advisory groups (e.g., TAP / AWG), stakeholder engagement sessions, or during the state board rule process</a:t>
            </a:r>
            <a:endParaRPr sz="1750">
              <a:solidFill>
                <a:schemeClr val="dk1"/>
              </a:solidFill>
            </a:endParaRPr>
          </a:p>
        </p:txBody>
      </p:sp>
      <p:pic>
        <p:nvPicPr>
          <p:cNvPr id="575" name="Google Shape;575;p69">
            <a:extLst>
              <a:ext uri="{C183D7F6-B498-43B3-948B-1728B52AA6E4}">
                <adec:decorative xmlns:adec="http://schemas.microsoft.com/office/drawing/2017/decorative" val="1"/>
              </a:ext>
            </a:extLst>
          </p:cNvPr>
          <p:cNvPicPr preferRelativeResize="0"/>
          <p:nvPr/>
        </p:nvPicPr>
        <p:blipFill>
          <a:blip r:embed="rId4">
            <a:alphaModFix/>
          </a:blip>
          <a:stretch>
            <a:fillRect/>
          </a:stretch>
        </p:blipFill>
        <p:spPr>
          <a:xfrm>
            <a:off x="7910990" y="365765"/>
            <a:ext cx="1436974" cy="741314"/>
          </a:xfrm>
          <a:prstGeom prst="rect">
            <a:avLst/>
          </a:prstGeom>
          <a:noFill/>
          <a:ln>
            <a:noFill/>
          </a:ln>
        </p:spPr>
      </p:pic>
      <p:pic>
        <p:nvPicPr>
          <p:cNvPr id="576" name="Google Shape;576;p69">
            <a:extLst>
              <a:ext uri="{C183D7F6-B498-43B3-948B-1728B52AA6E4}">
                <adec:decorative xmlns:adec="http://schemas.microsoft.com/office/drawing/2017/decorative" val="1"/>
              </a:ext>
            </a:extLst>
          </p:cNvPr>
          <p:cNvPicPr preferRelativeResize="0"/>
          <p:nvPr/>
        </p:nvPicPr>
        <p:blipFill>
          <a:blip r:embed="rId5">
            <a:alphaModFix/>
          </a:blip>
          <a:stretch>
            <a:fillRect/>
          </a:stretch>
        </p:blipFill>
        <p:spPr>
          <a:xfrm>
            <a:off x="7320077" y="-39325"/>
            <a:ext cx="1436973" cy="7413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583"/>
        <p:cNvGrpSpPr/>
        <p:nvPr/>
      </p:nvGrpSpPr>
      <p:grpSpPr>
        <a:xfrm>
          <a:off x="0" y="0"/>
          <a:ext cx="0" cy="0"/>
          <a:chOff x="0" y="0"/>
          <a:chExt cx="0" cy="0"/>
        </a:xfrm>
      </p:grpSpPr>
      <p:pic>
        <p:nvPicPr>
          <p:cNvPr id="584" name="Google Shape;584;p70">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6904367" y="365765"/>
            <a:ext cx="1436948" cy="741300"/>
          </a:xfrm>
          <a:prstGeom prst="rect">
            <a:avLst/>
          </a:prstGeom>
          <a:noFill/>
          <a:ln>
            <a:noFill/>
          </a:ln>
        </p:spPr>
      </p:pic>
      <p:sp>
        <p:nvSpPr>
          <p:cNvPr id="585" name="Google Shape;585;p70"/>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b="1"/>
              <a:t>1278 Themes </a:t>
            </a:r>
            <a:r>
              <a:rPr lang="en"/>
              <a:t>| Accountability Clock</a:t>
            </a:r>
            <a:endParaRPr/>
          </a:p>
        </p:txBody>
      </p:sp>
      <p:sp>
        <p:nvSpPr>
          <p:cNvPr id="590" name="Google Shape;590;p70"/>
          <p:cNvSpPr txBox="1"/>
          <p:nvPr/>
        </p:nvSpPr>
        <p:spPr>
          <a:xfrm>
            <a:off x="311700" y="1059713"/>
            <a:ext cx="4025700" cy="461700"/>
          </a:xfrm>
          <a:prstGeom prst="rect">
            <a:avLst/>
          </a:prstGeom>
          <a:solidFill>
            <a:schemeClr val="accent1"/>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b="1">
                <a:solidFill>
                  <a:schemeClr val="lt1"/>
                </a:solidFill>
              </a:rPr>
              <a:t>CDE Action</a:t>
            </a:r>
            <a:endParaRPr sz="1800" b="1">
              <a:solidFill>
                <a:schemeClr val="lt1"/>
              </a:solidFill>
            </a:endParaRPr>
          </a:p>
        </p:txBody>
      </p:sp>
      <p:sp>
        <p:nvSpPr>
          <p:cNvPr id="587" name="Google Shape;587;p70"/>
          <p:cNvSpPr txBox="1"/>
          <p:nvPr/>
        </p:nvSpPr>
        <p:spPr>
          <a:xfrm>
            <a:off x="311700" y="1521425"/>
            <a:ext cx="4025700" cy="3047700"/>
          </a:xfrm>
          <a:prstGeom prst="rect">
            <a:avLst/>
          </a:prstGeom>
          <a:noFill/>
          <a:ln>
            <a:noFill/>
          </a:ln>
        </p:spPr>
        <p:txBody>
          <a:bodyPr spcFirstLastPara="1" wrap="square" lIns="91425" tIns="91425" rIns="91425" bIns="91425" anchor="t" anchorCtr="0">
            <a:spAutoFit/>
          </a:bodyPr>
          <a:lstStyle/>
          <a:p>
            <a:pPr marL="457200" lvl="0" indent="-327025" algn="l" rtl="0">
              <a:spcBef>
                <a:spcPts val="0"/>
              </a:spcBef>
              <a:spcAft>
                <a:spcPts val="0"/>
              </a:spcAft>
              <a:buClr>
                <a:schemeClr val="dk1"/>
              </a:buClr>
              <a:buSzPts val="1550"/>
              <a:buChar char="●"/>
            </a:pPr>
            <a:r>
              <a:rPr lang="en" sz="1550" b="1">
                <a:solidFill>
                  <a:schemeClr val="dk1"/>
                </a:solidFill>
              </a:rPr>
              <a:t>Early the Clock: </a:t>
            </a:r>
            <a:r>
              <a:rPr lang="en" sz="1550">
                <a:solidFill>
                  <a:schemeClr val="dk1"/>
                </a:solidFill>
              </a:rPr>
              <a:t>Offer ongoing support and feedback in Years 1-2.</a:t>
            </a:r>
            <a:endParaRPr sz="1550">
              <a:solidFill>
                <a:schemeClr val="dk1"/>
              </a:solidFill>
            </a:endParaRPr>
          </a:p>
          <a:p>
            <a:pPr marL="457200" lvl="0" indent="-327025" algn="l" rtl="0">
              <a:spcBef>
                <a:spcPts val="0"/>
              </a:spcBef>
              <a:spcAft>
                <a:spcPts val="0"/>
              </a:spcAft>
              <a:buClr>
                <a:schemeClr val="dk1"/>
              </a:buClr>
              <a:buSzPts val="1550"/>
              <a:buChar char="●"/>
            </a:pPr>
            <a:r>
              <a:rPr lang="en" sz="1550" b="1">
                <a:solidFill>
                  <a:schemeClr val="dk1"/>
                </a:solidFill>
              </a:rPr>
              <a:t>Late on the Clock: </a:t>
            </a:r>
            <a:r>
              <a:rPr lang="en" sz="1550">
                <a:solidFill>
                  <a:schemeClr val="dk1"/>
                </a:solidFill>
              </a:rPr>
              <a:t>Adds clarity and flexibility on a pathway plan for sites proposing plans to the state board. Adds another state board directed action that is comparable to existing options. </a:t>
            </a:r>
            <a:endParaRPr sz="1550">
              <a:solidFill>
                <a:schemeClr val="dk1"/>
              </a:solidFill>
            </a:endParaRPr>
          </a:p>
          <a:p>
            <a:pPr marL="914400" lvl="1" indent="-327025" algn="l" rtl="0">
              <a:spcBef>
                <a:spcPts val="0"/>
              </a:spcBef>
              <a:spcAft>
                <a:spcPts val="0"/>
              </a:spcAft>
              <a:buClr>
                <a:schemeClr val="dk1"/>
              </a:buClr>
              <a:buSzPts val="1550"/>
              <a:buChar char="○"/>
            </a:pPr>
            <a:r>
              <a:rPr lang="en" sz="1550" b="1">
                <a:solidFill>
                  <a:schemeClr val="dk1"/>
                </a:solidFill>
              </a:rPr>
              <a:t>By Fall 2027: </a:t>
            </a:r>
            <a:r>
              <a:rPr lang="en" sz="1550">
                <a:solidFill>
                  <a:schemeClr val="dk1"/>
                </a:solidFill>
              </a:rPr>
              <a:t>Adds an evaluation of external managers.</a:t>
            </a:r>
            <a:endParaRPr sz="1550">
              <a:solidFill>
                <a:schemeClr val="dk1"/>
              </a:solidFill>
            </a:endParaRPr>
          </a:p>
          <a:p>
            <a:pPr marL="914400" lvl="1" indent="-327025" algn="l" rtl="0">
              <a:spcBef>
                <a:spcPts val="0"/>
              </a:spcBef>
              <a:spcAft>
                <a:spcPts val="0"/>
              </a:spcAft>
              <a:buClr>
                <a:schemeClr val="dk1"/>
              </a:buClr>
              <a:buSzPts val="1550"/>
              <a:buChar char="○"/>
            </a:pPr>
            <a:r>
              <a:rPr lang="en" sz="1550" b="1">
                <a:solidFill>
                  <a:schemeClr val="dk1"/>
                </a:solidFill>
              </a:rPr>
              <a:t>In 2025-26: </a:t>
            </a:r>
            <a:r>
              <a:rPr lang="en" sz="1550">
                <a:solidFill>
                  <a:schemeClr val="dk1"/>
                </a:solidFill>
              </a:rPr>
              <a:t>Work with State Board on updating rules</a:t>
            </a:r>
            <a:endParaRPr sz="1550">
              <a:solidFill>
                <a:schemeClr val="dk1"/>
              </a:solidFill>
            </a:endParaRPr>
          </a:p>
        </p:txBody>
      </p:sp>
      <p:pic>
        <p:nvPicPr>
          <p:cNvPr id="588" name="Google Shape;588;p70">
            <a:extLst>
              <a:ext uri="{C183D7F6-B498-43B3-948B-1728B52AA6E4}">
                <adec:decorative xmlns:adec="http://schemas.microsoft.com/office/drawing/2017/decorative" val="1"/>
              </a:ext>
            </a:extLst>
          </p:cNvPr>
          <p:cNvPicPr preferRelativeResize="0"/>
          <p:nvPr/>
        </p:nvPicPr>
        <p:blipFill>
          <a:blip r:embed="rId4">
            <a:alphaModFix/>
          </a:blip>
          <a:stretch>
            <a:fillRect/>
          </a:stretch>
        </p:blipFill>
        <p:spPr>
          <a:xfrm>
            <a:off x="7910990" y="365765"/>
            <a:ext cx="1436974" cy="741314"/>
          </a:xfrm>
          <a:prstGeom prst="rect">
            <a:avLst/>
          </a:prstGeom>
          <a:noFill/>
          <a:ln>
            <a:noFill/>
          </a:ln>
        </p:spPr>
      </p:pic>
      <p:pic>
        <p:nvPicPr>
          <p:cNvPr id="589" name="Google Shape;589;p70">
            <a:extLst>
              <a:ext uri="{C183D7F6-B498-43B3-948B-1728B52AA6E4}">
                <adec:decorative xmlns:adec="http://schemas.microsoft.com/office/drawing/2017/decorative" val="1"/>
              </a:ext>
            </a:extLst>
          </p:cNvPr>
          <p:cNvPicPr preferRelativeResize="0"/>
          <p:nvPr/>
        </p:nvPicPr>
        <p:blipFill>
          <a:blip r:embed="rId5">
            <a:alphaModFix/>
          </a:blip>
          <a:stretch>
            <a:fillRect/>
          </a:stretch>
        </p:blipFill>
        <p:spPr>
          <a:xfrm>
            <a:off x="7320077" y="-39325"/>
            <a:ext cx="1436973" cy="741300"/>
          </a:xfrm>
          <a:prstGeom prst="rect">
            <a:avLst/>
          </a:prstGeom>
          <a:noFill/>
          <a:ln>
            <a:noFill/>
          </a:ln>
        </p:spPr>
      </p:pic>
      <p:sp>
        <p:nvSpPr>
          <p:cNvPr id="591" name="Google Shape;591;p70"/>
          <p:cNvSpPr txBox="1"/>
          <p:nvPr/>
        </p:nvSpPr>
        <p:spPr>
          <a:xfrm>
            <a:off x="4652950" y="1059725"/>
            <a:ext cx="4025700" cy="461700"/>
          </a:xfrm>
          <a:prstGeom prst="rect">
            <a:avLst/>
          </a:prstGeom>
          <a:solidFill>
            <a:srgbClr val="4C1130"/>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b="1">
                <a:solidFill>
                  <a:schemeClr val="lt1"/>
                </a:solidFill>
              </a:rPr>
              <a:t>District Action</a:t>
            </a:r>
            <a:endParaRPr sz="1800" b="1">
              <a:solidFill>
                <a:schemeClr val="lt1"/>
              </a:solidFill>
            </a:endParaRPr>
          </a:p>
        </p:txBody>
      </p:sp>
      <p:sp>
        <p:nvSpPr>
          <p:cNvPr id="592" name="Google Shape;592;p70"/>
          <p:cNvSpPr txBox="1"/>
          <p:nvPr/>
        </p:nvSpPr>
        <p:spPr>
          <a:xfrm>
            <a:off x="4652950" y="1521425"/>
            <a:ext cx="4025700" cy="1531500"/>
          </a:xfrm>
          <a:prstGeom prst="rect">
            <a:avLst/>
          </a:prstGeom>
          <a:noFill/>
          <a:ln>
            <a:noFill/>
          </a:ln>
        </p:spPr>
        <p:txBody>
          <a:bodyPr spcFirstLastPara="1" wrap="square" lIns="91425" tIns="91425" rIns="91425" bIns="91425" anchor="t" anchorCtr="0">
            <a:spAutoFit/>
          </a:bodyPr>
          <a:lstStyle/>
          <a:p>
            <a:pPr marL="457200" lvl="0" indent="-339725" algn="l" rtl="0">
              <a:spcBef>
                <a:spcPts val="0"/>
              </a:spcBef>
              <a:spcAft>
                <a:spcPts val="0"/>
              </a:spcAft>
              <a:buClr>
                <a:schemeClr val="dk1"/>
              </a:buClr>
              <a:buSzPts val="1750"/>
              <a:buChar char="●"/>
            </a:pPr>
            <a:r>
              <a:rPr lang="en" sz="1750" b="1">
                <a:solidFill>
                  <a:schemeClr val="dk1"/>
                </a:solidFill>
              </a:rPr>
              <a:t>In 2025-26:</a:t>
            </a:r>
            <a:r>
              <a:rPr lang="en" sz="1750">
                <a:solidFill>
                  <a:schemeClr val="dk1"/>
                </a:solidFill>
              </a:rPr>
              <a:t> Provide feedback through advisory groups (e.g., TAP / AWG), stakeholder engagement sessions, or during the state board rule process</a:t>
            </a:r>
            <a:endParaRPr sz="1750">
              <a:solidFill>
                <a:schemeClr val="dk1"/>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96"/>
        <p:cNvGrpSpPr/>
        <p:nvPr/>
      </p:nvGrpSpPr>
      <p:grpSpPr>
        <a:xfrm>
          <a:off x="0" y="0"/>
          <a:ext cx="0" cy="0"/>
          <a:chOff x="0" y="0"/>
          <a:chExt cx="0" cy="0"/>
        </a:xfrm>
      </p:grpSpPr>
      <p:pic>
        <p:nvPicPr>
          <p:cNvPr id="597" name="Google Shape;597;p71">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7479600" y="81987"/>
            <a:ext cx="1575024" cy="812531"/>
          </a:xfrm>
          <a:prstGeom prst="rect">
            <a:avLst/>
          </a:prstGeom>
          <a:noFill/>
          <a:ln>
            <a:noFill/>
          </a:ln>
        </p:spPr>
      </p:pic>
      <p:sp>
        <p:nvSpPr>
          <p:cNvPr id="598" name="Google Shape;598;p71"/>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b="1"/>
              <a:t>1278 Themes </a:t>
            </a:r>
            <a:r>
              <a:rPr lang="en"/>
              <a:t>| Stakeholder Groups and Studies</a:t>
            </a:r>
            <a:endParaRPr/>
          </a:p>
        </p:txBody>
      </p:sp>
      <p:sp>
        <p:nvSpPr>
          <p:cNvPr id="601" name="Google Shape;601;p71"/>
          <p:cNvSpPr txBox="1"/>
          <p:nvPr/>
        </p:nvSpPr>
        <p:spPr>
          <a:xfrm>
            <a:off x="311700" y="1059713"/>
            <a:ext cx="4025700" cy="461700"/>
          </a:xfrm>
          <a:prstGeom prst="rect">
            <a:avLst/>
          </a:prstGeom>
          <a:solidFill>
            <a:schemeClr val="accent1"/>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b="1">
                <a:solidFill>
                  <a:schemeClr val="lt1"/>
                </a:solidFill>
              </a:rPr>
              <a:t>CDE Action</a:t>
            </a:r>
            <a:endParaRPr sz="1800" b="1">
              <a:solidFill>
                <a:schemeClr val="lt1"/>
              </a:solidFill>
            </a:endParaRPr>
          </a:p>
        </p:txBody>
      </p:sp>
      <p:sp>
        <p:nvSpPr>
          <p:cNvPr id="600" name="Google Shape;600;p71"/>
          <p:cNvSpPr txBox="1"/>
          <p:nvPr/>
        </p:nvSpPr>
        <p:spPr>
          <a:xfrm>
            <a:off x="311700" y="1525000"/>
            <a:ext cx="4232100" cy="3086100"/>
          </a:xfrm>
          <a:prstGeom prst="rect">
            <a:avLst/>
          </a:prstGeom>
          <a:noFill/>
          <a:ln>
            <a:noFill/>
          </a:ln>
        </p:spPr>
        <p:txBody>
          <a:bodyPr spcFirstLastPara="1" wrap="square" lIns="91425" tIns="91425" rIns="91425" bIns="91425" anchor="t" anchorCtr="0">
            <a:spAutoFit/>
          </a:bodyPr>
          <a:lstStyle/>
          <a:p>
            <a:pPr marL="457200" lvl="0" indent="-320675" algn="l" rtl="0">
              <a:spcBef>
                <a:spcPts val="0"/>
              </a:spcBef>
              <a:spcAft>
                <a:spcPts val="0"/>
              </a:spcAft>
              <a:buClr>
                <a:schemeClr val="dk1"/>
              </a:buClr>
              <a:buSzPts val="1450"/>
              <a:buChar char="●"/>
            </a:pPr>
            <a:r>
              <a:rPr lang="en" sz="1450">
                <a:solidFill>
                  <a:schemeClr val="dk1"/>
                </a:solidFill>
              </a:rPr>
              <a:t>Formalizes the </a:t>
            </a:r>
            <a:r>
              <a:rPr lang="en" sz="1450" u="sng">
                <a:solidFill>
                  <a:schemeClr val="hlink"/>
                </a:solidFill>
                <a:hlinkClick r:id="rId4"/>
              </a:rPr>
              <a:t>Accountability Work Group</a:t>
            </a:r>
            <a:r>
              <a:rPr lang="en" sz="1450">
                <a:solidFill>
                  <a:schemeClr val="dk1"/>
                </a:solidFill>
              </a:rPr>
              <a:t> and expands membership. </a:t>
            </a:r>
            <a:endParaRPr sz="1450">
              <a:solidFill>
                <a:schemeClr val="dk1"/>
              </a:solidFill>
            </a:endParaRPr>
          </a:p>
          <a:p>
            <a:pPr marL="457200" lvl="0" indent="-320675" algn="l" rtl="0">
              <a:spcBef>
                <a:spcPts val="0"/>
              </a:spcBef>
              <a:spcAft>
                <a:spcPts val="0"/>
              </a:spcAft>
              <a:buClr>
                <a:schemeClr val="dk1"/>
              </a:buClr>
              <a:buSzPts val="1450"/>
              <a:buChar char="●"/>
            </a:pPr>
            <a:r>
              <a:rPr lang="en" sz="1450" b="1">
                <a:solidFill>
                  <a:schemeClr val="dk1"/>
                </a:solidFill>
              </a:rPr>
              <a:t>By Nov 2026:</a:t>
            </a:r>
            <a:r>
              <a:rPr lang="en" sz="1450">
                <a:solidFill>
                  <a:schemeClr val="dk1"/>
                </a:solidFill>
              </a:rPr>
              <a:t> </a:t>
            </a:r>
            <a:r>
              <a:rPr lang="en" sz="1450">
                <a:solidFill>
                  <a:schemeClr val="dk1"/>
                </a:solidFill>
                <a:latin typeface="Roboto"/>
                <a:ea typeface="Roboto"/>
                <a:cs typeface="Roboto"/>
                <a:sym typeface="Roboto"/>
              </a:rPr>
              <a:t>Legislative reports due on:</a:t>
            </a:r>
            <a:endParaRPr sz="1450">
              <a:solidFill>
                <a:schemeClr val="dk1"/>
              </a:solidFill>
            </a:endParaRPr>
          </a:p>
          <a:p>
            <a:pPr marL="914400" lvl="1" indent="-320675" algn="l" rtl="0">
              <a:spcBef>
                <a:spcPts val="0"/>
              </a:spcBef>
              <a:spcAft>
                <a:spcPts val="0"/>
              </a:spcAft>
              <a:buClr>
                <a:schemeClr val="dk1"/>
              </a:buClr>
              <a:buSzPts val="1450"/>
              <a:buChar char="○"/>
            </a:pPr>
            <a:r>
              <a:rPr lang="en" sz="1450" b="1">
                <a:solidFill>
                  <a:schemeClr val="dk1"/>
                </a:solidFill>
              </a:rPr>
              <a:t>Small Systems.</a:t>
            </a:r>
            <a:r>
              <a:rPr lang="en" sz="1450">
                <a:solidFill>
                  <a:schemeClr val="dk1"/>
                </a:solidFill>
              </a:rPr>
              <a:t>  Two related studies to examine: (1) lowering student count thresholds for calculations and reporting and (2) volatility within the accountability for small systems.</a:t>
            </a:r>
            <a:endParaRPr sz="1450">
              <a:solidFill>
                <a:schemeClr val="dk1"/>
              </a:solidFill>
            </a:endParaRPr>
          </a:p>
          <a:p>
            <a:pPr marL="914400" lvl="1" indent="-320675" algn="l" rtl="0">
              <a:spcBef>
                <a:spcPts val="0"/>
              </a:spcBef>
              <a:spcAft>
                <a:spcPts val="0"/>
              </a:spcAft>
              <a:buClr>
                <a:schemeClr val="dk1"/>
              </a:buClr>
              <a:buSzPts val="1450"/>
              <a:buChar char="○"/>
            </a:pPr>
            <a:r>
              <a:rPr lang="en" sz="1450" b="1">
                <a:solidFill>
                  <a:schemeClr val="dk1"/>
                </a:solidFill>
              </a:rPr>
              <a:t>State Assessments.</a:t>
            </a:r>
            <a:r>
              <a:rPr lang="en" sz="1450">
                <a:solidFill>
                  <a:schemeClr val="dk1"/>
                </a:solidFill>
              </a:rPr>
              <a:t>  Study to provide recommendations on shortening assessment and implementing adaptive assessment technology.</a:t>
            </a:r>
            <a:endParaRPr sz="1450">
              <a:solidFill>
                <a:schemeClr val="dk1"/>
              </a:solidFill>
            </a:endParaRPr>
          </a:p>
        </p:txBody>
      </p:sp>
      <p:sp>
        <p:nvSpPr>
          <p:cNvPr id="602" name="Google Shape;602;p71"/>
          <p:cNvSpPr txBox="1"/>
          <p:nvPr/>
        </p:nvSpPr>
        <p:spPr>
          <a:xfrm>
            <a:off x="4652950" y="1059725"/>
            <a:ext cx="4025700" cy="461700"/>
          </a:xfrm>
          <a:prstGeom prst="rect">
            <a:avLst/>
          </a:prstGeom>
          <a:solidFill>
            <a:srgbClr val="4C1130"/>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b="1">
                <a:solidFill>
                  <a:schemeClr val="lt1"/>
                </a:solidFill>
              </a:rPr>
              <a:t>District Action</a:t>
            </a:r>
            <a:endParaRPr sz="1800" b="1">
              <a:solidFill>
                <a:schemeClr val="lt1"/>
              </a:solidFill>
            </a:endParaRPr>
          </a:p>
        </p:txBody>
      </p:sp>
      <p:sp>
        <p:nvSpPr>
          <p:cNvPr id="603" name="Google Shape;603;p71"/>
          <p:cNvSpPr txBox="1"/>
          <p:nvPr/>
        </p:nvSpPr>
        <p:spPr>
          <a:xfrm>
            <a:off x="4652950" y="1521425"/>
            <a:ext cx="4025700" cy="1262100"/>
          </a:xfrm>
          <a:prstGeom prst="rect">
            <a:avLst/>
          </a:prstGeom>
          <a:noFill/>
          <a:ln>
            <a:noFill/>
          </a:ln>
        </p:spPr>
        <p:txBody>
          <a:bodyPr spcFirstLastPara="1" wrap="square" lIns="91425" tIns="91425" rIns="91425" bIns="91425" anchor="t" anchorCtr="0">
            <a:spAutoFit/>
          </a:bodyPr>
          <a:lstStyle/>
          <a:p>
            <a:pPr marL="457200" lvl="0" indent="-339725" algn="l" rtl="0">
              <a:spcBef>
                <a:spcPts val="0"/>
              </a:spcBef>
              <a:spcAft>
                <a:spcPts val="0"/>
              </a:spcAft>
              <a:buClr>
                <a:schemeClr val="dk1"/>
              </a:buClr>
              <a:buSzPts val="1750"/>
              <a:buChar char="●"/>
            </a:pPr>
            <a:r>
              <a:rPr lang="en" sz="1750" b="1">
                <a:solidFill>
                  <a:schemeClr val="dk1"/>
                </a:solidFill>
              </a:rPr>
              <a:t>In 2025-26:</a:t>
            </a:r>
            <a:r>
              <a:rPr lang="en" sz="1750">
                <a:solidFill>
                  <a:schemeClr val="dk1"/>
                </a:solidFill>
              </a:rPr>
              <a:t> Provide feedback through advisory groups (e.g., TAP / AWG) or stakeholder engagement sessions</a:t>
            </a:r>
            <a:endParaRPr sz="1750">
              <a:solidFill>
                <a:schemeClr val="dk1"/>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14"/>
        <p:cNvGrpSpPr/>
        <p:nvPr/>
      </p:nvGrpSpPr>
      <p:grpSpPr>
        <a:xfrm>
          <a:off x="0" y="0"/>
          <a:ext cx="0" cy="0"/>
          <a:chOff x="0" y="0"/>
          <a:chExt cx="0" cy="0"/>
        </a:xfrm>
      </p:grpSpPr>
      <p:sp>
        <p:nvSpPr>
          <p:cNvPr id="415" name="Google Shape;415;p54">
            <a:extLst>
              <a:ext uri="{C183D7F6-B498-43B3-948B-1728B52AA6E4}">
                <adec:decorative xmlns:adec="http://schemas.microsoft.com/office/drawing/2017/decorative" val="1"/>
              </a:ext>
            </a:extLst>
          </p:cNvPr>
          <p:cNvSpPr/>
          <p:nvPr/>
        </p:nvSpPr>
        <p:spPr>
          <a:xfrm>
            <a:off x="5589600" y="0"/>
            <a:ext cx="3554400" cy="43383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416" name="Google Shape;416;p54"/>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a:t>Agenda</a:t>
            </a:r>
            <a:endParaRPr/>
          </a:p>
        </p:txBody>
      </p:sp>
      <p:sp>
        <p:nvSpPr>
          <p:cNvPr id="417" name="Google Shape;417;p54"/>
          <p:cNvSpPr txBox="1">
            <a:spLocks noGrp="1"/>
          </p:cNvSpPr>
          <p:nvPr>
            <p:ph type="body" idx="1"/>
          </p:nvPr>
        </p:nvSpPr>
        <p:spPr>
          <a:xfrm>
            <a:off x="311700" y="1152475"/>
            <a:ext cx="5277900" cy="30348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Clr>
                <a:schemeClr val="dk1"/>
              </a:buClr>
              <a:buSzPts val="1100"/>
              <a:buFont typeface="Arial"/>
              <a:buNone/>
            </a:pPr>
            <a:r>
              <a:rPr lang="en" sz="1800" b="1">
                <a:latin typeface="Calibri"/>
                <a:ea typeface="Calibri"/>
                <a:cs typeface="Calibri"/>
                <a:sym typeface="Calibri"/>
              </a:rPr>
              <a:t>Purpose:  </a:t>
            </a:r>
            <a:r>
              <a:rPr lang="en" sz="1800">
                <a:latin typeface="Calibri"/>
                <a:ea typeface="Calibri"/>
                <a:cs typeface="Calibri"/>
                <a:sym typeface="Calibri"/>
              </a:rPr>
              <a:t>Provide an overview of HB 25-1278. Review 2025 Performance Frameworks and Improvement Planning Expectations.  </a:t>
            </a:r>
            <a:endParaRPr sz="1800">
              <a:latin typeface="Calibri"/>
              <a:ea typeface="Calibri"/>
              <a:cs typeface="Calibri"/>
              <a:sym typeface="Calibri"/>
            </a:endParaRPr>
          </a:p>
          <a:p>
            <a:pPr marL="457200" lvl="0" indent="-330200" algn="l" rtl="0">
              <a:spcBef>
                <a:spcPts val="1200"/>
              </a:spcBef>
              <a:spcAft>
                <a:spcPts val="0"/>
              </a:spcAft>
              <a:buSzPts val="1600"/>
              <a:buFont typeface="Calibri"/>
              <a:buChar char="●"/>
            </a:pPr>
            <a:r>
              <a:rPr lang="en" sz="1800">
                <a:latin typeface="Calibri"/>
                <a:ea typeface="Calibri"/>
                <a:cs typeface="Calibri"/>
                <a:sym typeface="Calibri"/>
              </a:rPr>
              <a:t>Background on the State Accountability System</a:t>
            </a:r>
            <a:endParaRPr sz="1800">
              <a:latin typeface="Calibri"/>
              <a:ea typeface="Calibri"/>
              <a:cs typeface="Calibri"/>
              <a:sym typeface="Calibri"/>
            </a:endParaRPr>
          </a:p>
          <a:p>
            <a:pPr marL="457200" lvl="0" indent="-330200" algn="l" rtl="0">
              <a:spcBef>
                <a:spcPts val="0"/>
              </a:spcBef>
              <a:spcAft>
                <a:spcPts val="0"/>
              </a:spcAft>
              <a:buSzPts val="1600"/>
              <a:buFont typeface="Calibri"/>
              <a:buChar char="●"/>
            </a:pPr>
            <a:r>
              <a:rPr lang="en" sz="1800">
                <a:latin typeface="Calibri"/>
                <a:ea typeface="Calibri"/>
                <a:cs typeface="Calibri"/>
                <a:sym typeface="Calibri"/>
              </a:rPr>
              <a:t>Overview of HB 25-1278: Education Accountability System</a:t>
            </a:r>
            <a:endParaRPr sz="1800">
              <a:latin typeface="Calibri"/>
              <a:ea typeface="Calibri"/>
              <a:cs typeface="Calibri"/>
              <a:sym typeface="Calibri"/>
            </a:endParaRPr>
          </a:p>
          <a:p>
            <a:pPr marL="457200" lvl="0" indent="-342900" algn="l" rtl="0">
              <a:spcBef>
                <a:spcPts val="0"/>
              </a:spcBef>
              <a:spcAft>
                <a:spcPts val="0"/>
              </a:spcAft>
              <a:buSzPts val="1800"/>
              <a:buFont typeface="Calibri"/>
              <a:buChar char="●"/>
            </a:pPr>
            <a:r>
              <a:rPr lang="en" sz="1800">
                <a:latin typeface="Calibri"/>
                <a:ea typeface="Calibri"/>
                <a:cs typeface="Calibri"/>
                <a:sym typeface="Calibri"/>
              </a:rPr>
              <a:t>2025 Accountability Process</a:t>
            </a:r>
            <a:endParaRPr sz="1800">
              <a:latin typeface="Calibri"/>
              <a:ea typeface="Calibri"/>
              <a:cs typeface="Calibri"/>
              <a:sym typeface="Calibri"/>
            </a:endParaRPr>
          </a:p>
          <a:p>
            <a:pPr marL="457200" lvl="0" indent="-330200" algn="l" rtl="0">
              <a:spcBef>
                <a:spcPts val="0"/>
              </a:spcBef>
              <a:spcAft>
                <a:spcPts val="0"/>
              </a:spcAft>
              <a:buSzPts val="1600"/>
              <a:buFont typeface="Calibri"/>
              <a:buChar char="●"/>
            </a:pPr>
            <a:r>
              <a:rPr lang="en" sz="1800">
                <a:latin typeface="Calibri"/>
                <a:ea typeface="Calibri"/>
                <a:cs typeface="Calibri"/>
                <a:sym typeface="Calibri"/>
              </a:rPr>
              <a:t>Accountability Resources and Supports</a:t>
            </a:r>
            <a:endParaRPr/>
          </a:p>
        </p:txBody>
      </p:sp>
      <p:sp>
        <p:nvSpPr>
          <p:cNvPr id="420" name="Google Shape;420;p54"/>
          <p:cNvSpPr txBox="1"/>
          <p:nvPr/>
        </p:nvSpPr>
        <p:spPr>
          <a:xfrm>
            <a:off x="6723575" y="536975"/>
            <a:ext cx="16131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latin typeface="Calibri"/>
                <a:ea typeface="Calibri"/>
                <a:cs typeface="Calibri"/>
                <a:sym typeface="Calibri"/>
              </a:rPr>
              <a:t>Meeting Practices</a:t>
            </a:r>
            <a:endParaRPr b="1">
              <a:latin typeface="Calibri"/>
              <a:ea typeface="Calibri"/>
              <a:cs typeface="Calibri"/>
              <a:sym typeface="Calibri"/>
            </a:endParaRPr>
          </a:p>
        </p:txBody>
      </p:sp>
      <p:sp>
        <p:nvSpPr>
          <p:cNvPr id="418" name="Google Shape;418;p54"/>
          <p:cNvSpPr txBox="1"/>
          <p:nvPr/>
        </p:nvSpPr>
        <p:spPr>
          <a:xfrm>
            <a:off x="5662350" y="1218688"/>
            <a:ext cx="3378600" cy="831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solidFill>
                  <a:srgbClr val="000000"/>
                </a:solidFill>
                <a:latin typeface="Calibri"/>
                <a:ea typeface="Calibri"/>
                <a:cs typeface="Calibri"/>
                <a:sym typeface="Calibri"/>
              </a:rPr>
              <a:t>This meeting is being recorded. Slides and the recording will be posted to the </a:t>
            </a:r>
            <a:r>
              <a:rPr lang="en" u="sng">
                <a:solidFill>
                  <a:schemeClr val="hlink"/>
                </a:solidFill>
                <a:latin typeface="Calibri"/>
                <a:ea typeface="Calibri"/>
                <a:cs typeface="Calibri"/>
                <a:sym typeface="Calibri"/>
                <a:hlinkClick r:id="rId3"/>
              </a:rPr>
              <a:t>CDE website</a:t>
            </a:r>
            <a:r>
              <a:rPr lang="en">
                <a:solidFill>
                  <a:srgbClr val="000000"/>
                </a:solidFill>
                <a:latin typeface="Calibri"/>
                <a:ea typeface="Calibri"/>
                <a:cs typeface="Calibri"/>
                <a:sym typeface="Calibri"/>
              </a:rPr>
              <a:t>. </a:t>
            </a:r>
            <a:endParaRPr>
              <a:solidFill>
                <a:srgbClr val="000000"/>
              </a:solidFill>
              <a:latin typeface="Calibri"/>
              <a:ea typeface="Calibri"/>
              <a:cs typeface="Calibri"/>
              <a:sym typeface="Calibri"/>
            </a:endParaRPr>
          </a:p>
        </p:txBody>
      </p:sp>
      <p:sp>
        <p:nvSpPr>
          <p:cNvPr id="421" name="Google Shape;421;p54"/>
          <p:cNvSpPr txBox="1"/>
          <p:nvPr/>
        </p:nvSpPr>
        <p:spPr>
          <a:xfrm>
            <a:off x="5662350" y="2135604"/>
            <a:ext cx="3378600" cy="615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latin typeface="Calibri"/>
                <a:ea typeface="Calibri"/>
                <a:cs typeface="Calibri"/>
                <a:sym typeface="Calibri"/>
              </a:rPr>
              <a:t>Use the Chat feature in Zoom to ask questions throughout the presentation.</a:t>
            </a:r>
            <a:endParaRPr>
              <a:solidFill>
                <a:srgbClr val="000000"/>
              </a:solidFill>
              <a:latin typeface="Calibri"/>
              <a:ea typeface="Calibri"/>
              <a:cs typeface="Calibri"/>
              <a:sym typeface="Calibri"/>
            </a:endParaRPr>
          </a:p>
        </p:txBody>
      </p:sp>
      <p:sp>
        <p:nvSpPr>
          <p:cNvPr id="422" name="Google Shape;422;p54"/>
          <p:cNvSpPr txBox="1"/>
          <p:nvPr/>
        </p:nvSpPr>
        <p:spPr>
          <a:xfrm>
            <a:off x="5662350" y="2836804"/>
            <a:ext cx="3378600" cy="1262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solidFill>
                  <a:srgbClr val="000000"/>
                </a:solidFill>
                <a:latin typeface="Calibri"/>
                <a:ea typeface="Calibri"/>
                <a:cs typeface="Calibri"/>
                <a:sym typeface="Calibri"/>
              </a:rPr>
              <a:t>Please mute your sound if you are not speaking. </a:t>
            </a:r>
            <a:endParaRPr>
              <a:solidFill>
                <a:srgbClr val="000000"/>
              </a:solidFill>
              <a:latin typeface="Calibri"/>
              <a:ea typeface="Calibri"/>
              <a:cs typeface="Calibri"/>
              <a:sym typeface="Calibri"/>
            </a:endParaRPr>
          </a:p>
          <a:p>
            <a:pPr marL="0" lvl="0" indent="0" algn="ctr" rtl="0">
              <a:spcBef>
                <a:spcPts val="0"/>
              </a:spcBef>
              <a:spcAft>
                <a:spcPts val="0"/>
              </a:spcAft>
              <a:buNone/>
            </a:pPr>
            <a:endParaRPr>
              <a:latin typeface="Calibri"/>
              <a:ea typeface="Calibri"/>
              <a:cs typeface="Calibri"/>
              <a:sym typeface="Calibri"/>
            </a:endParaRPr>
          </a:p>
          <a:p>
            <a:pPr marL="0" lvl="0" indent="0" algn="ctr" rtl="0">
              <a:spcBef>
                <a:spcPts val="0"/>
              </a:spcBef>
              <a:spcAft>
                <a:spcPts val="0"/>
              </a:spcAft>
              <a:buNone/>
            </a:pPr>
            <a:r>
              <a:rPr lang="en">
                <a:latin typeface="Calibri"/>
                <a:ea typeface="Calibri"/>
                <a:cs typeface="Calibri"/>
                <a:sym typeface="Calibri"/>
              </a:rPr>
              <a:t>All participants are encouraged to b</a:t>
            </a:r>
            <a:r>
              <a:rPr lang="en">
                <a:solidFill>
                  <a:srgbClr val="000000"/>
                </a:solidFill>
                <a:latin typeface="Calibri"/>
                <a:ea typeface="Calibri"/>
                <a:cs typeface="Calibri"/>
                <a:sym typeface="Calibri"/>
              </a:rPr>
              <a:t>e on </a:t>
            </a:r>
            <a:r>
              <a:rPr lang="en">
                <a:latin typeface="Calibri"/>
                <a:ea typeface="Calibri"/>
                <a:cs typeface="Calibri"/>
                <a:sym typeface="Calibri"/>
              </a:rPr>
              <a:t>camera </a:t>
            </a:r>
            <a:r>
              <a:rPr lang="en">
                <a:solidFill>
                  <a:srgbClr val="000000"/>
                </a:solidFill>
                <a:latin typeface="Calibri"/>
                <a:ea typeface="Calibri"/>
                <a:cs typeface="Calibri"/>
                <a:sym typeface="Calibri"/>
              </a:rPr>
              <a:t>if tech allows. </a:t>
            </a:r>
            <a:endParaRPr>
              <a:solidFill>
                <a:srgbClr val="000000"/>
              </a:solidFill>
              <a:latin typeface="Calibri"/>
              <a:ea typeface="Calibri"/>
              <a:cs typeface="Calibri"/>
              <a:sym typeface="Calibri"/>
            </a:endParaRPr>
          </a:p>
        </p:txBody>
      </p:sp>
      <p:pic>
        <p:nvPicPr>
          <p:cNvPr id="419" name="Google Shape;419;p54">
            <a:extLst>
              <a:ext uri="{C183D7F6-B498-43B3-948B-1728B52AA6E4}">
                <adec:decorative xmlns:adec="http://schemas.microsoft.com/office/drawing/2017/decorative" val="1"/>
              </a:ext>
            </a:extLst>
          </p:cNvPr>
          <p:cNvPicPr preferRelativeResize="0">
            <a:picLocks noGrp="1"/>
          </p:cNvPicPr>
          <p:nvPr>
            <p:ph type="pic" idx="2"/>
          </p:nvPr>
        </p:nvPicPr>
        <p:blipFill rotWithShape="1">
          <a:blip r:embed="rId4">
            <a:alphaModFix/>
          </a:blip>
          <a:srcRect l="6926" r="6918"/>
          <a:stretch/>
        </p:blipFill>
        <p:spPr>
          <a:xfrm>
            <a:off x="6193212" y="429275"/>
            <a:ext cx="530365" cy="615598"/>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76">
          <a:extLst>
            <a:ext uri="{FF2B5EF4-FFF2-40B4-BE49-F238E27FC236}">
              <a16:creationId xmlns:a16="http://schemas.microsoft.com/office/drawing/2014/main" id="{D7D43786-1B08-B7AF-B875-E9414034E81A}"/>
            </a:ext>
          </a:extLst>
        </p:cNvPr>
        <p:cNvGrpSpPr/>
        <p:nvPr/>
      </p:nvGrpSpPr>
      <p:grpSpPr>
        <a:xfrm>
          <a:off x="0" y="0"/>
          <a:ext cx="0" cy="0"/>
          <a:chOff x="0" y="0"/>
          <a:chExt cx="0" cy="0"/>
        </a:xfrm>
      </p:grpSpPr>
      <p:sp>
        <p:nvSpPr>
          <p:cNvPr id="478" name="Google Shape;478;p62">
            <a:extLst>
              <a:ext uri="{FF2B5EF4-FFF2-40B4-BE49-F238E27FC236}">
                <a16:creationId xmlns:a16="http://schemas.microsoft.com/office/drawing/2014/main" id="{B50368F7-C449-4B1E-097B-251A232AA82A}"/>
              </a:ext>
            </a:extLst>
          </p:cNvPr>
          <p:cNvSpPr txBox="1">
            <a:spLocks noGrp="1"/>
          </p:cNvSpPr>
          <p:nvPr>
            <p:ph type="title"/>
          </p:nvPr>
        </p:nvSpPr>
        <p:spPr>
          <a:xfrm>
            <a:off x="311700" y="105100"/>
            <a:ext cx="7167900" cy="7413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Clr>
                <a:schemeClr val="dk1"/>
              </a:buClr>
              <a:buSzPts val="1700"/>
              <a:buFont typeface="Roboto"/>
              <a:buNone/>
            </a:pPr>
            <a:r>
              <a:rPr lang="en" dirty="0"/>
              <a:t>Implementation Phases of the Accountability Bill, Cont’d</a:t>
            </a:r>
            <a:endParaRPr dirty="0"/>
          </a:p>
        </p:txBody>
      </p:sp>
      <p:sp>
        <p:nvSpPr>
          <p:cNvPr id="477" name="Google Shape;477;p62">
            <a:extLst>
              <a:ext uri="{FF2B5EF4-FFF2-40B4-BE49-F238E27FC236}">
                <a16:creationId xmlns:a16="http://schemas.microsoft.com/office/drawing/2014/main" id="{3201042C-2056-D9A0-DC50-AD2AB1B8230C}"/>
              </a:ext>
              <a:ext uri="{C183D7F6-B498-43B3-948B-1728B52AA6E4}">
                <adec:decorative xmlns:adec="http://schemas.microsoft.com/office/drawing/2017/decorative" val="1"/>
              </a:ext>
            </a:extLst>
          </p:cNvPr>
          <p:cNvSpPr/>
          <p:nvPr/>
        </p:nvSpPr>
        <p:spPr>
          <a:xfrm>
            <a:off x="3570575" y="1360600"/>
            <a:ext cx="10922182" cy="3779487"/>
          </a:xfrm>
          <a:custGeom>
            <a:avLst/>
            <a:gdLst/>
            <a:ahLst/>
            <a:cxnLst/>
            <a:rect l="l" t="t" r="r" b="b"/>
            <a:pathLst>
              <a:path w="11775937" h="5770209" extrusionOk="0">
                <a:moveTo>
                  <a:pt x="0" y="0"/>
                </a:moveTo>
                <a:lnTo>
                  <a:pt x="11775937" y="0"/>
                </a:lnTo>
                <a:lnTo>
                  <a:pt x="11775937" y="5770209"/>
                </a:lnTo>
                <a:lnTo>
                  <a:pt x="0" y="5770209"/>
                </a:lnTo>
                <a:lnTo>
                  <a:pt x="0" y="0"/>
                </a:lnTo>
                <a:close/>
              </a:path>
            </a:pathLst>
          </a:custGeom>
          <a:blipFill rotWithShape="1">
            <a:blip r:embed="rId3">
              <a:alphaModFix/>
            </a:blip>
            <a:stretch>
              <a:fillRect/>
            </a:stretch>
          </a:blipFill>
          <a:ln>
            <a:noFill/>
          </a:ln>
        </p:spPr>
        <p:txBody>
          <a:bodyPr spcFirstLastPara="1" wrap="square" lIns="78575" tIns="39275" rIns="78575" bIns="39275" anchor="t" anchorCtr="0">
            <a:noAutofit/>
          </a:bodyPr>
          <a:lstStyle/>
          <a:p>
            <a:pPr marL="0" marR="0" lvl="0" indent="0" algn="l" rtl="0">
              <a:lnSpc>
                <a:spcPct val="100000"/>
              </a:lnSpc>
              <a:spcBef>
                <a:spcPts val="0"/>
              </a:spcBef>
              <a:spcAft>
                <a:spcPts val="0"/>
              </a:spcAft>
              <a:buNone/>
            </a:pPr>
            <a:endParaRPr sz="1200" b="0" i="0" u="none" strike="noStrike" cap="none">
              <a:solidFill>
                <a:srgbClr val="000000"/>
              </a:solidFill>
              <a:latin typeface="Arial"/>
              <a:ea typeface="Arial"/>
              <a:cs typeface="Arial"/>
              <a:sym typeface="Arial"/>
            </a:endParaRPr>
          </a:p>
        </p:txBody>
      </p:sp>
      <p:cxnSp>
        <p:nvCxnSpPr>
          <p:cNvPr id="479" name="Google Shape;479;p62">
            <a:extLst>
              <a:ext uri="{FF2B5EF4-FFF2-40B4-BE49-F238E27FC236}">
                <a16:creationId xmlns:a16="http://schemas.microsoft.com/office/drawing/2014/main" id="{31E0505D-E0EF-A178-23B1-51EAD376AFF2}"/>
              </a:ext>
              <a:ext uri="{C183D7F6-B498-43B3-948B-1728B52AA6E4}">
                <adec:decorative xmlns:adec="http://schemas.microsoft.com/office/drawing/2017/decorative" val="1"/>
              </a:ext>
            </a:extLst>
          </p:cNvPr>
          <p:cNvCxnSpPr/>
          <p:nvPr/>
        </p:nvCxnSpPr>
        <p:spPr>
          <a:xfrm rot="10800000">
            <a:off x="4548330" y="1737609"/>
            <a:ext cx="9000" cy="1223183"/>
          </a:xfrm>
          <a:prstGeom prst="straightConnector1">
            <a:avLst/>
          </a:prstGeom>
          <a:noFill/>
          <a:ln w="19050" cap="flat" cmpd="sng">
            <a:solidFill>
              <a:srgbClr val="5FA4D8"/>
            </a:solidFill>
            <a:prstDash val="dash"/>
            <a:round/>
            <a:headEnd type="none" w="sm" len="sm"/>
            <a:tailEnd type="none" w="sm" len="sm"/>
          </a:ln>
        </p:spPr>
      </p:cxnSp>
      <p:sp>
        <p:nvSpPr>
          <p:cNvPr id="480" name="Google Shape;480;p62">
            <a:extLst>
              <a:ext uri="{FF2B5EF4-FFF2-40B4-BE49-F238E27FC236}">
                <a16:creationId xmlns:a16="http://schemas.microsoft.com/office/drawing/2014/main" id="{9920D126-2296-0593-A2C3-B8E4BF6169EB}"/>
              </a:ext>
              <a:ext uri="{C183D7F6-B498-43B3-948B-1728B52AA6E4}">
                <adec:decorative xmlns:adec="http://schemas.microsoft.com/office/drawing/2017/decorative" val="1"/>
              </a:ext>
            </a:extLst>
          </p:cNvPr>
          <p:cNvSpPr/>
          <p:nvPr/>
        </p:nvSpPr>
        <p:spPr>
          <a:xfrm>
            <a:off x="753075" y="2298525"/>
            <a:ext cx="7590501" cy="2846538"/>
          </a:xfrm>
          <a:custGeom>
            <a:avLst/>
            <a:gdLst/>
            <a:ahLst/>
            <a:cxnLst/>
            <a:rect l="l" t="t" r="r" b="b"/>
            <a:pathLst>
              <a:path w="8096534" h="3967301" extrusionOk="0">
                <a:moveTo>
                  <a:pt x="0" y="0"/>
                </a:moveTo>
                <a:lnTo>
                  <a:pt x="8096533" y="0"/>
                </a:lnTo>
                <a:lnTo>
                  <a:pt x="8096533" y="3967302"/>
                </a:lnTo>
                <a:lnTo>
                  <a:pt x="0" y="3967302"/>
                </a:lnTo>
                <a:lnTo>
                  <a:pt x="0" y="0"/>
                </a:lnTo>
                <a:close/>
              </a:path>
            </a:pathLst>
          </a:custGeom>
          <a:blipFill rotWithShape="1">
            <a:blip r:embed="rId4">
              <a:alphaModFix/>
            </a:blip>
            <a:stretch>
              <a:fillRect/>
            </a:stretch>
          </a:blipFill>
          <a:ln>
            <a:noFill/>
          </a:ln>
        </p:spPr>
        <p:txBody>
          <a:bodyPr spcFirstLastPara="1" wrap="square" lIns="78575" tIns="39275" rIns="78575" bIns="39275" anchor="t" anchorCtr="0">
            <a:noAutofit/>
          </a:bodyPr>
          <a:lstStyle/>
          <a:p>
            <a:pPr marL="0" marR="0" lvl="0" indent="0" algn="l" rtl="0">
              <a:lnSpc>
                <a:spcPct val="100000"/>
              </a:lnSpc>
              <a:spcBef>
                <a:spcPts val="0"/>
              </a:spcBef>
              <a:spcAft>
                <a:spcPts val="0"/>
              </a:spcAft>
              <a:buNone/>
            </a:pPr>
            <a:endParaRPr sz="1200" b="0" i="0" u="none" strike="noStrike" cap="none">
              <a:solidFill>
                <a:srgbClr val="000000"/>
              </a:solidFill>
              <a:latin typeface="Arial"/>
              <a:ea typeface="Arial"/>
              <a:cs typeface="Arial"/>
              <a:sym typeface="Arial"/>
            </a:endParaRPr>
          </a:p>
        </p:txBody>
      </p:sp>
      <p:sp>
        <p:nvSpPr>
          <p:cNvPr id="481" name="Google Shape;481;p62">
            <a:extLst>
              <a:ext uri="{FF2B5EF4-FFF2-40B4-BE49-F238E27FC236}">
                <a16:creationId xmlns:a16="http://schemas.microsoft.com/office/drawing/2014/main" id="{B531D77B-F4BA-0605-3A32-17A1CD32E70C}"/>
              </a:ext>
              <a:ext uri="{C183D7F6-B498-43B3-948B-1728B52AA6E4}">
                <adec:decorative xmlns:adec="http://schemas.microsoft.com/office/drawing/2017/decorative" val="1"/>
              </a:ext>
            </a:extLst>
          </p:cNvPr>
          <p:cNvSpPr/>
          <p:nvPr/>
        </p:nvSpPr>
        <p:spPr>
          <a:xfrm>
            <a:off x="-1238025" y="3173275"/>
            <a:ext cx="5217582" cy="1970298"/>
          </a:xfrm>
          <a:custGeom>
            <a:avLst/>
            <a:gdLst/>
            <a:ahLst/>
            <a:cxnLst/>
            <a:rect l="l" t="t" r="r" b="b"/>
            <a:pathLst>
              <a:path w="5565421" h="2727056" extrusionOk="0">
                <a:moveTo>
                  <a:pt x="0" y="0"/>
                </a:moveTo>
                <a:lnTo>
                  <a:pt x="5565421" y="0"/>
                </a:lnTo>
                <a:lnTo>
                  <a:pt x="5565421" y="2727057"/>
                </a:lnTo>
                <a:lnTo>
                  <a:pt x="0" y="2727057"/>
                </a:lnTo>
                <a:lnTo>
                  <a:pt x="0" y="0"/>
                </a:lnTo>
                <a:close/>
              </a:path>
            </a:pathLst>
          </a:custGeom>
          <a:blipFill rotWithShape="1">
            <a:blip r:embed="rId5">
              <a:alphaModFix/>
            </a:blip>
            <a:stretch>
              <a:fillRect/>
            </a:stretch>
          </a:blipFill>
          <a:ln>
            <a:noFill/>
          </a:ln>
        </p:spPr>
        <p:txBody>
          <a:bodyPr spcFirstLastPara="1" wrap="square" lIns="78575" tIns="39275" rIns="78575" bIns="39275" anchor="t" anchorCtr="0">
            <a:noAutofit/>
          </a:bodyPr>
          <a:lstStyle/>
          <a:p>
            <a:pPr marL="0" marR="0" lvl="0" indent="0" algn="l" rtl="0">
              <a:lnSpc>
                <a:spcPct val="100000"/>
              </a:lnSpc>
              <a:spcBef>
                <a:spcPts val="0"/>
              </a:spcBef>
              <a:spcAft>
                <a:spcPts val="0"/>
              </a:spcAft>
              <a:buNone/>
            </a:pPr>
            <a:endParaRPr sz="1200" b="0" i="0" u="none" strike="noStrike" cap="none">
              <a:solidFill>
                <a:srgbClr val="000000"/>
              </a:solidFill>
              <a:latin typeface="Arial"/>
              <a:ea typeface="Arial"/>
              <a:cs typeface="Arial"/>
              <a:sym typeface="Arial"/>
            </a:endParaRPr>
          </a:p>
        </p:txBody>
      </p:sp>
      <p:cxnSp>
        <p:nvCxnSpPr>
          <p:cNvPr id="482" name="Google Shape;482;p62">
            <a:extLst>
              <a:ext uri="{FF2B5EF4-FFF2-40B4-BE49-F238E27FC236}">
                <a16:creationId xmlns:a16="http://schemas.microsoft.com/office/drawing/2014/main" id="{709E79A2-535B-2213-D359-B8C5B7D7E845}"/>
              </a:ext>
              <a:ext uri="{C183D7F6-B498-43B3-948B-1728B52AA6E4}">
                <adec:decorative xmlns:adec="http://schemas.microsoft.com/office/drawing/2017/decorative" val="1"/>
              </a:ext>
            </a:extLst>
          </p:cNvPr>
          <p:cNvCxnSpPr>
            <a:endCxn id="483" idx="2"/>
          </p:cNvCxnSpPr>
          <p:nvPr/>
        </p:nvCxnSpPr>
        <p:spPr>
          <a:xfrm rot="10800000">
            <a:off x="1370768" y="2415436"/>
            <a:ext cx="0" cy="757800"/>
          </a:xfrm>
          <a:prstGeom prst="straightConnector1">
            <a:avLst/>
          </a:prstGeom>
          <a:noFill/>
          <a:ln w="19050" cap="flat" cmpd="sng">
            <a:solidFill>
              <a:srgbClr val="FB8A35"/>
            </a:solidFill>
            <a:prstDash val="dash"/>
            <a:round/>
            <a:headEnd type="none" w="sm" len="sm"/>
            <a:tailEnd type="none" w="sm" len="sm"/>
          </a:ln>
        </p:spPr>
      </p:cxnSp>
      <p:sp>
        <p:nvSpPr>
          <p:cNvPr id="483" name="Google Shape;483;p62">
            <a:extLst>
              <a:ext uri="{FF2B5EF4-FFF2-40B4-BE49-F238E27FC236}">
                <a16:creationId xmlns:a16="http://schemas.microsoft.com/office/drawing/2014/main" id="{30BBDE02-D3CB-9114-B10E-469C5C29BB6B}"/>
              </a:ext>
            </a:extLst>
          </p:cNvPr>
          <p:cNvSpPr txBox="1"/>
          <p:nvPr/>
        </p:nvSpPr>
        <p:spPr>
          <a:xfrm>
            <a:off x="258068" y="1604236"/>
            <a:ext cx="2225400" cy="811200"/>
          </a:xfrm>
          <a:prstGeom prst="rect">
            <a:avLst/>
          </a:prstGeom>
          <a:noFill/>
          <a:ln>
            <a:noFill/>
          </a:ln>
        </p:spPr>
        <p:txBody>
          <a:bodyPr spcFirstLastPara="1" wrap="square" lIns="0" tIns="0" rIns="0" bIns="0" anchor="t" anchorCtr="0">
            <a:spAutoFit/>
          </a:bodyPr>
          <a:lstStyle/>
          <a:p>
            <a:pPr marL="0" marR="0" lvl="0" indent="0" algn="ctr" rtl="0">
              <a:lnSpc>
                <a:spcPct val="105000"/>
              </a:lnSpc>
              <a:spcBef>
                <a:spcPts val="0"/>
              </a:spcBef>
              <a:spcAft>
                <a:spcPts val="0"/>
              </a:spcAft>
              <a:buNone/>
            </a:pPr>
            <a:r>
              <a:rPr lang="en" sz="1700" b="1" i="0" u="none" strike="noStrike" cap="none">
                <a:solidFill>
                  <a:srgbClr val="FB8A35"/>
                </a:solidFill>
                <a:latin typeface="Arial"/>
                <a:ea typeface="Arial"/>
                <a:cs typeface="Arial"/>
                <a:sym typeface="Arial"/>
              </a:rPr>
              <a:t>Phase 1: </a:t>
            </a:r>
            <a:endParaRPr sz="1200">
              <a:solidFill>
                <a:srgbClr val="FB8A35"/>
              </a:solidFill>
            </a:endParaRPr>
          </a:p>
          <a:p>
            <a:pPr marL="0" marR="0" lvl="0" indent="0" algn="ctr" rtl="0">
              <a:lnSpc>
                <a:spcPct val="105000"/>
              </a:lnSpc>
              <a:spcBef>
                <a:spcPts val="0"/>
              </a:spcBef>
              <a:spcAft>
                <a:spcPts val="0"/>
              </a:spcAft>
              <a:buNone/>
            </a:pPr>
            <a:r>
              <a:rPr lang="en" sz="1700" b="0" i="0" u="none" strike="noStrike" cap="none">
                <a:solidFill>
                  <a:srgbClr val="FB8A35"/>
                </a:solidFill>
                <a:latin typeface="Arial"/>
                <a:ea typeface="Arial"/>
                <a:cs typeface="Arial"/>
                <a:sym typeface="Arial"/>
              </a:rPr>
              <a:t>Discovery and Preparation</a:t>
            </a:r>
            <a:endParaRPr sz="1200">
              <a:solidFill>
                <a:srgbClr val="FB8A35"/>
              </a:solidFill>
            </a:endParaRPr>
          </a:p>
        </p:txBody>
      </p:sp>
      <p:sp>
        <p:nvSpPr>
          <p:cNvPr id="488" name="Google Shape;488;p62">
            <a:extLst>
              <a:ext uri="{FF2B5EF4-FFF2-40B4-BE49-F238E27FC236}">
                <a16:creationId xmlns:a16="http://schemas.microsoft.com/office/drawing/2014/main" id="{F0F9E9A9-F784-5B99-0D3E-19FD9A6B9C05}"/>
              </a:ext>
            </a:extLst>
          </p:cNvPr>
          <p:cNvSpPr/>
          <p:nvPr/>
        </p:nvSpPr>
        <p:spPr>
          <a:xfrm>
            <a:off x="825885" y="3589282"/>
            <a:ext cx="1274700" cy="374100"/>
          </a:xfrm>
          <a:prstGeom prst="roundRect">
            <a:avLst>
              <a:gd name="adj" fmla="val 16667"/>
            </a:avLst>
          </a:prstGeom>
          <a:noFill/>
          <a:ln>
            <a:noFill/>
          </a:ln>
        </p:spPr>
        <p:txBody>
          <a:bodyPr spcFirstLastPara="1" wrap="square" lIns="78575" tIns="39275" rIns="78575" bIns="39275" anchor="ctr" anchorCtr="0">
            <a:noAutofit/>
          </a:bodyPr>
          <a:lstStyle/>
          <a:p>
            <a:pPr marL="0" marR="0" lvl="0" indent="0" algn="ctr" rtl="0">
              <a:lnSpc>
                <a:spcPct val="100000"/>
              </a:lnSpc>
              <a:spcBef>
                <a:spcPts val="0"/>
              </a:spcBef>
              <a:spcAft>
                <a:spcPts val="0"/>
              </a:spcAft>
              <a:buNone/>
            </a:pPr>
            <a:r>
              <a:rPr lang="en" sz="2100" b="1" i="0" u="none" strike="noStrike" cap="none">
                <a:solidFill>
                  <a:schemeClr val="lt1"/>
                </a:solidFill>
                <a:latin typeface="Arial"/>
                <a:ea typeface="Arial"/>
                <a:cs typeface="Arial"/>
                <a:sym typeface="Arial"/>
              </a:rPr>
              <a:t>2025-26</a:t>
            </a:r>
            <a:endParaRPr sz="1200">
              <a:solidFill>
                <a:schemeClr val="lt1"/>
              </a:solidFill>
            </a:endParaRPr>
          </a:p>
        </p:txBody>
      </p:sp>
      <p:sp>
        <p:nvSpPr>
          <p:cNvPr id="484" name="Google Shape;484;p62">
            <a:extLst>
              <a:ext uri="{FF2B5EF4-FFF2-40B4-BE49-F238E27FC236}">
                <a16:creationId xmlns:a16="http://schemas.microsoft.com/office/drawing/2014/main" id="{305CAEE7-4D5F-915F-A8C9-C2816E8C4AC0}"/>
              </a:ext>
            </a:extLst>
          </p:cNvPr>
          <p:cNvSpPr txBox="1"/>
          <p:nvPr/>
        </p:nvSpPr>
        <p:spPr>
          <a:xfrm>
            <a:off x="134833" y="4021221"/>
            <a:ext cx="2656800" cy="910200"/>
          </a:xfrm>
          <a:prstGeom prst="rect">
            <a:avLst/>
          </a:prstGeom>
          <a:noFill/>
          <a:ln>
            <a:noFill/>
          </a:ln>
        </p:spPr>
        <p:txBody>
          <a:bodyPr spcFirstLastPara="1" wrap="square" lIns="0" tIns="0" rIns="0" bIns="0" anchor="t" anchorCtr="0">
            <a:spAutoFit/>
          </a:bodyPr>
          <a:lstStyle/>
          <a:p>
            <a:pPr marL="0" marR="0" lvl="0" indent="0" algn="ctr" rtl="0">
              <a:lnSpc>
                <a:spcPct val="112500"/>
              </a:lnSpc>
              <a:spcBef>
                <a:spcPts val="0"/>
              </a:spcBef>
              <a:spcAft>
                <a:spcPts val="0"/>
              </a:spcAft>
              <a:buNone/>
            </a:pPr>
            <a:r>
              <a:rPr lang="en" sz="1400" b="0" i="0" u="none" strike="noStrike" cap="none">
                <a:solidFill>
                  <a:srgbClr val="000000"/>
                </a:solidFill>
                <a:latin typeface="Arial"/>
                <a:ea typeface="Arial"/>
                <a:cs typeface="Arial"/>
                <a:sym typeface="Arial"/>
              </a:rPr>
              <a:t>Focus on studies, stakeholder engagement, and design work. </a:t>
            </a:r>
            <a:endParaRPr sz="1200"/>
          </a:p>
          <a:p>
            <a:pPr marL="0" marR="0" lvl="0" indent="0" algn="ctr" rtl="0">
              <a:lnSpc>
                <a:spcPct val="112500"/>
              </a:lnSpc>
              <a:spcBef>
                <a:spcPts val="0"/>
              </a:spcBef>
              <a:spcAft>
                <a:spcPts val="0"/>
              </a:spcAft>
              <a:buNone/>
            </a:pPr>
            <a:r>
              <a:rPr lang="en" sz="1300" b="1" i="0" u="none" strike="noStrike" cap="none">
                <a:solidFill>
                  <a:srgbClr val="000000"/>
                </a:solidFill>
                <a:latin typeface="Arial"/>
                <a:ea typeface="Arial"/>
                <a:cs typeface="Arial"/>
                <a:sym typeface="Arial"/>
              </a:rPr>
              <a:t>Note: </a:t>
            </a:r>
            <a:r>
              <a:rPr lang="en" sz="1300" b="0" i="0" u="none" strike="noStrike" cap="none">
                <a:solidFill>
                  <a:srgbClr val="000000"/>
                </a:solidFill>
                <a:latin typeface="Arial"/>
                <a:ea typeface="Arial"/>
                <a:cs typeface="Arial"/>
                <a:sym typeface="Arial"/>
              </a:rPr>
              <a:t>Some components begin</a:t>
            </a:r>
            <a:r>
              <a:rPr lang="en" sz="1300"/>
              <a:t> </a:t>
            </a:r>
            <a:r>
              <a:rPr lang="en" sz="1300" b="0" i="0" u="none" strike="noStrike" cap="none">
                <a:solidFill>
                  <a:srgbClr val="000000"/>
                </a:solidFill>
                <a:latin typeface="Arial"/>
                <a:ea typeface="Arial"/>
                <a:cs typeface="Arial"/>
                <a:sym typeface="Arial"/>
              </a:rPr>
              <a:t>sooner.</a:t>
            </a:r>
            <a:endParaRPr sz="1100"/>
          </a:p>
        </p:txBody>
      </p:sp>
      <p:cxnSp>
        <p:nvCxnSpPr>
          <p:cNvPr id="485" name="Google Shape;485;p62">
            <a:extLst>
              <a:ext uri="{FF2B5EF4-FFF2-40B4-BE49-F238E27FC236}">
                <a16:creationId xmlns:a16="http://schemas.microsoft.com/office/drawing/2014/main" id="{5FBCBD53-1DD7-9C2E-F581-86D86E6DCFFC}"/>
              </a:ext>
              <a:ext uri="{C183D7F6-B498-43B3-948B-1728B52AA6E4}">
                <adec:decorative xmlns:adec="http://schemas.microsoft.com/office/drawing/2017/decorative" val="1"/>
              </a:ext>
            </a:extLst>
          </p:cNvPr>
          <p:cNvCxnSpPr>
            <a:endCxn id="486" idx="2"/>
          </p:cNvCxnSpPr>
          <p:nvPr/>
        </p:nvCxnSpPr>
        <p:spPr>
          <a:xfrm rot="10800000">
            <a:off x="7647250" y="1804025"/>
            <a:ext cx="0" cy="855300"/>
          </a:xfrm>
          <a:prstGeom prst="straightConnector1">
            <a:avLst/>
          </a:prstGeom>
          <a:noFill/>
          <a:ln w="19050" cap="flat" cmpd="sng">
            <a:solidFill>
              <a:srgbClr val="34B8C2"/>
            </a:solidFill>
            <a:prstDash val="dash"/>
            <a:round/>
            <a:headEnd type="none" w="sm" len="sm"/>
            <a:tailEnd type="none" w="sm" len="sm"/>
          </a:ln>
        </p:spPr>
      </p:cxnSp>
      <p:sp>
        <p:nvSpPr>
          <p:cNvPr id="487" name="Google Shape;487;p62">
            <a:extLst>
              <a:ext uri="{FF2B5EF4-FFF2-40B4-BE49-F238E27FC236}">
                <a16:creationId xmlns:a16="http://schemas.microsoft.com/office/drawing/2014/main" id="{8E6E08E3-2553-D7BD-2AD4-03D503C240B9}"/>
              </a:ext>
            </a:extLst>
          </p:cNvPr>
          <p:cNvSpPr txBox="1"/>
          <p:nvPr/>
        </p:nvSpPr>
        <p:spPr>
          <a:xfrm>
            <a:off x="3302875" y="1130225"/>
            <a:ext cx="2499900" cy="536400"/>
          </a:xfrm>
          <a:prstGeom prst="rect">
            <a:avLst/>
          </a:prstGeom>
          <a:noFill/>
          <a:ln>
            <a:noFill/>
          </a:ln>
        </p:spPr>
        <p:txBody>
          <a:bodyPr spcFirstLastPara="1" wrap="square" lIns="0" tIns="0" rIns="0" bIns="0" anchor="t" anchorCtr="0">
            <a:spAutoFit/>
          </a:bodyPr>
          <a:lstStyle/>
          <a:p>
            <a:pPr marL="0" marR="0" lvl="0" indent="0" algn="ctr" rtl="0">
              <a:lnSpc>
                <a:spcPct val="104999"/>
              </a:lnSpc>
              <a:spcBef>
                <a:spcPts val="0"/>
              </a:spcBef>
              <a:spcAft>
                <a:spcPts val="0"/>
              </a:spcAft>
              <a:buNone/>
            </a:pPr>
            <a:r>
              <a:rPr lang="en" sz="1700" b="1" i="0" u="none" strike="noStrike" cap="none">
                <a:solidFill>
                  <a:srgbClr val="488BC9"/>
                </a:solidFill>
                <a:latin typeface="Arial"/>
                <a:ea typeface="Arial"/>
                <a:cs typeface="Arial"/>
                <a:sym typeface="Arial"/>
              </a:rPr>
              <a:t>Phase 2: </a:t>
            </a:r>
            <a:endParaRPr sz="1200">
              <a:solidFill>
                <a:srgbClr val="488BC9"/>
              </a:solidFill>
            </a:endParaRPr>
          </a:p>
          <a:p>
            <a:pPr marL="0" marR="0" lvl="0" indent="0" algn="ctr" rtl="0">
              <a:lnSpc>
                <a:spcPct val="104999"/>
              </a:lnSpc>
              <a:spcBef>
                <a:spcPts val="0"/>
              </a:spcBef>
              <a:spcAft>
                <a:spcPts val="0"/>
              </a:spcAft>
              <a:buNone/>
            </a:pPr>
            <a:r>
              <a:rPr lang="en" sz="1700" b="0" i="0" u="none" strike="noStrike" cap="none">
                <a:solidFill>
                  <a:srgbClr val="488BC9"/>
                </a:solidFill>
                <a:latin typeface="Arial"/>
                <a:ea typeface="Arial"/>
                <a:cs typeface="Arial"/>
                <a:sym typeface="Arial"/>
              </a:rPr>
              <a:t>Pilot and Communication</a:t>
            </a:r>
            <a:endParaRPr sz="1200">
              <a:solidFill>
                <a:srgbClr val="488BC9"/>
              </a:solidFill>
            </a:endParaRPr>
          </a:p>
        </p:txBody>
      </p:sp>
      <p:sp>
        <p:nvSpPr>
          <p:cNvPr id="489" name="Google Shape;489;p62">
            <a:extLst>
              <a:ext uri="{FF2B5EF4-FFF2-40B4-BE49-F238E27FC236}">
                <a16:creationId xmlns:a16="http://schemas.microsoft.com/office/drawing/2014/main" id="{437681C7-3D96-E7B5-A61A-1C9021B53387}"/>
              </a:ext>
            </a:extLst>
          </p:cNvPr>
          <p:cNvSpPr/>
          <p:nvPr/>
        </p:nvSpPr>
        <p:spPr>
          <a:xfrm>
            <a:off x="3979558" y="3006394"/>
            <a:ext cx="1274700" cy="374100"/>
          </a:xfrm>
          <a:prstGeom prst="roundRect">
            <a:avLst>
              <a:gd name="adj" fmla="val 16667"/>
            </a:avLst>
          </a:prstGeom>
          <a:noFill/>
          <a:ln>
            <a:noFill/>
          </a:ln>
        </p:spPr>
        <p:txBody>
          <a:bodyPr spcFirstLastPara="1" wrap="square" lIns="78575" tIns="39275" rIns="78575" bIns="39275" anchor="ctr" anchorCtr="0">
            <a:noAutofit/>
          </a:bodyPr>
          <a:lstStyle/>
          <a:p>
            <a:pPr marL="0" marR="0" lvl="0" indent="0" algn="ctr" rtl="0">
              <a:lnSpc>
                <a:spcPct val="100000"/>
              </a:lnSpc>
              <a:spcBef>
                <a:spcPts val="0"/>
              </a:spcBef>
              <a:spcAft>
                <a:spcPts val="0"/>
              </a:spcAft>
              <a:buNone/>
            </a:pPr>
            <a:r>
              <a:rPr lang="en" sz="2100" b="1" i="0" u="none" strike="noStrike" cap="none">
                <a:solidFill>
                  <a:schemeClr val="lt1"/>
                </a:solidFill>
                <a:latin typeface="Arial"/>
                <a:ea typeface="Arial"/>
                <a:cs typeface="Arial"/>
                <a:sym typeface="Arial"/>
              </a:rPr>
              <a:t>2026-27</a:t>
            </a:r>
            <a:endParaRPr sz="1200">
              <a:solidFill>
                <a:schemeClr val="lt1"/>
              </a:solidFill>
            </a:endParaRPr>
          </a:p>
        </p:txBody>
      </p:sp>
      <p:sp>
        <p:nvSpPr>
          <p:cNvPr id="490" name="Google Shape;490;p62">
            <a:extLst>
              <a:ext uri="{FF2B5EF4-FFF2-40B4-BE49-F238E27FC236}">
                <a16:creationId xmlns:a16="http://schemas.microsoft.com/office/drawing/2014/main" id="{BF7E8724-BD42-AE5F-891A-7E70F372B2CE}"/>
              </a:ext>
            </a:extLst>
          </p:cNvPr>
          <p:cNvSpPr txBox="1"/>
          <p:nvPr/>
        </p:nvSpPr>
        <p:spPr>
          <a:xfrm>
            <a:off x="3456552" y="3426070"/>
            <a:ext cx="2656800" cy="457800"/>
          </a:xfrm>
          <a:prstGeom prst="rect">
            <a:avLst/>
          </a:prstGeom>
          <a:noFill/>
          <a:ln>
            <a:noFill/>
          </a:ln>
        </p:spPr>
        <p:txBody>
          <a:bodyPr spcFirstLastPara="1" wrap="square" lIns="0" tIns="0" rIns="0" bIns="0" anchor="t" anchorCtr="0">
            <a:spAutoFit/>
          </a:bodyPr>
          <a:lstStyle/>
          <a:p>
            <a:pPr marL="0" marR="0" lvl="0" indent="0" algn="ctr" rtl="0">
              <a:lnSpc>
                <a:spcPct val="112500"/>
              </a:lnSpc>
              <a:spcBef>
                <a:spcPts val="0"/>
              </a:spcBef>
              <a:spcAft>
                <a:spcPts val="0"/>
              </a:spcAft>
              <a:buNone/>
            </a:pPr>
            <a:r>
              <a:rPr lang="en"/>
              <a:t>Drive new initiatives and maintain open communication.</a:t>
            </a:r>
            <a:endParaRPr sz="1200"/>
          </a:p>
        </p:txBody>
      </p:sp>
      <p:sp>
        <p:nvSpPr>
          <p:cNvPr id="486" name="Google Shape;486;p62">
            <a:extLst>
              <a:ext uri="{FF2B5EF4-FFF2-40B4-BE49-F238E27FC236}">
                <a16:creationId xmlns:a16="http://schemas.microsoft.com/office/drawing/2014/main" id="{496FD234-EC1D-7E84-BD08-412AC3BC405B}"/>
              </a:ext>
            </a:extLst>
          </p:cNvPr>
          <p:cNvSpPr txBox="1"/>
          <p:nvPr/>
        </p:nvSpPr>
        <p:spPr>
          <a:xfrm>
            <a:off x="6434350" y="992825"/>
            <a:ext cx="2425800" cy="811200"/>
          </a:xfrm>
          <a:prstGeom prst="rect">
            <a:avLst/>
          </a:prstGeom>
          <a:noFill/>
          <a:ln>
            <a:noFill/>
          </a:ln>
        </p:spPr>
        <p:txBody>
          <a:bodyPr spcFirstLastPara="1" wrap="square" lIns="0" tIns="0" rIns="0" bIns="0" anchor="t" anchorCtr="0">
            <a:spAutoFit/>
          </a:bodyPr>
          <a:lstStyle/>
          <a:p>
            <a:pPr marL="0" marR="0" lvl="0" indent="0" algn="ctr" rtl="0">
              <a:lnSpc>
                <a:spcPct val="104999"/>
              </a:lnSpc>
              <a:spcBef>
                <a:spcPts val="0"/>
              </a:spcBef>
              <a:spcAft>
                <a:spcPts val="0"/>
              </a:spcAft>
              <a:buNone/>
            </a:pPr>
            <a:r>
              <a:rPr lang="en" sz="1700" b="1" i="0" u="none" strike="noStrike" cap="none">
                <a:solidFill>
                  <a:schemeClr val="accent5"/>
                </a:solidFill>
                <a:latin typeface="Arial"/>
                <a:ea typeface="Arial"/>
                <a:cs typeface="Arial"/>
                <a:sym typeface="Arial"/>
              </a:rPr>
              <a:t>Phase 3: </a:t>
            </a:r>
            <a:endParaRPr sz="1200">
              <a:solidFill>
                <a:schemeClr val="accent5"/>
              </a:solidFill>
            </a:endParaRPr>
          </a:p>
          <a:p>
            <a:pPr marL="0" marR="0" lvl="0" indent="0" algn="ctr" rtl="0">
              <a:lnSpc>
                <a:spcPct val="104999"/>
              </a:lnSpc>
              <a:spcBef>
                <a:spcPts val="0"/>
              </a:spcBef>
              <a:spcAft>
                <a:spcPts val="0"/>
              </a:spcAft>
              <a:buNone/>
            </a:pPr>
            <a:r>
              <a:rPr lang="en" sz="1700" b="0" i="0" u="none" strike="noStrike" cap="none">
                <a:solidFill>
                  <a:schemeClr val="accent5"/>
                </a:solidFill>
                <a:latin typeface="Arial"/>
                <a:ea typeface="Arial"/>
                <a:cs typeface="Arial"/>
                <a:sym typeface="Arial"/>
              </a:rPr>
              <a:t>Launch Full Implementation</a:t>
            </a:r>
            <a:endParaRPr sz="1200">
              <a:solidFill>
                <a:schemeClr val="accent5"/>
              </a:solidFill>
            </a:endParaRPr>
          </a:p>
        </p:txBody>
      </p:sp>
      <p:sp>
        <p:nvSpPr>
          <p:cNvPr id="492" name="Google Shape;492;p62">
            <a:extLst>
              <a:ext uri="{FF2B5EF4-FFF2-40B4-BE49-F238E27FC236}">
                <a16:creationId xmlns:a16="http://schemas.microsoft.com/office/drawing/2014/main" id="{AAE6227B-792E-8EAF-AE7A-656DE9DA37F2}"/>
              </a:ext>
            </a:extLst>
          </p:cNvPr>
          <p:cNvSpPr/>
          <p:nvPr/>
        </p:nvSpPr>
        <p:spPr>
          <a:xfrm>
            <a:off x="7009904" y="2799135"/>
            <a:ext cx="1274700" cy="374100"/>
          </a:xfrm>
          <a:prstGeom prst="roundRect">
            <a:avLst>
              <a:gd name="adj" fmla="val 16667"/>
            </a:avLst>
          </a:prstGeom>
          <a:noFill/>
          <a:ln>
            <a:noFill/>
          </a:ln>
        </p:spPr>
        <p:txBody>
          <a:bodyPr spcFirstLastPara="1" wrap="square" lIns="78575" tIns="39275" rIns="78575" bIns="39275" anchor="ctr" anchorCtr="0">
            <a:noAutofit/>
          </a:bodyPr>
          <a:lstStyle/>
          <a:p>
            <a:pPr marL="0" marR="0" lvl="0" indent="0" algn="ctr" rtl="0">
              <a:lnSpc>
                <a:spcPct val="100000"/>
              </a:lnSpc>
              <a:spcBef>
                <a:spcPts val="0"/>
              </a:spcBef>
              <a:spcAft>
                <a:spcPts val="0"/>
              </a:spcAft>
              <a:buNone/>
            </a:pPr>
            <a:r>
              <a:rPr lang="en" sz="2100" b="1" i="0" u="none" strike="noStrike" cap="none">
                <a:solidFill>
                  <a:schemeClr val="lt1"/>
                </a:solidFill>
                <a:latin typeface="Arial"/>
                <a:ea typeface="Arial"/>
                <a:cs typeface="Arial"/>
                <a:sym typeface="Arial"/>
              </a:rPr>
              <a:t>2027-28</a:t>
            </a:r>
            <a:endParaRPr sz="1200">
              <a:solidFill>
                <a:schemeClr val="lt1"/>
              </a:solidFill>
            </a:endParaRPr>
          </a:p>
        </p:txBody>
      </p:sp>
      <p:sp>
        <p:nvSpPr>
          <p:cNvPr id="491" name="Google Shape;491;p62">
            <a:extLst>
              <a:ext uri="{FF2B5EF4-FFF2-40B4-BE49-F238E27FC236}">
                <a16:creationId xmlns:a16="http://schemas.microsoft.com/office/drawing/2014/main" id="{608D64B9-BA31-8B55-F819-0B05187F2F52}"/>
              </a:ext>
            </a:extLst>
          </p:cNvPr>
          <p:cNvSpPr txBox="1"/>
          <p:nvPr/>
        </p:nvSpPr>
        <p:spPr>
          <a:xfrm>
            <a:off x="6434349" y="3208348"/>
            <a:ext cx="2656800" cy="700500"/>
          </a:xfrm>
          <a:prstGeom prst="rect">
            <a:avLst/>
          </a:prstGeom>
          <a:noFill/>
          <a:ln>
            <a:noFill/>
          </a:ln>
        </p:spPr>
        <p:txBody>
          <a:bodyPr spcFirstLastPara="1" wrap="square" lIns="0" tIns="0" rIns="0" bIns="0" anchor="t" anchorCtr="0">
            <a:spAutoFit/>
          </a:bodyPr>
          <a:lstStyle/>
          <a:p>
            <a:pPr marL="0" marR="0" lvl="0" indent="0" algn="ctr" rtl="0">
              <a:lnSpc>
                <a:spcPct val="112500"/>
              </a:lnSpc>
              <a:spcBef>
                <a:spcPts val="0"/>
              </a:spcBef>
              <a:spcAft>
                <a:spcPts val="0"/>
              </a:spcAft>
              <a:buNone/>
            </a:pPr>
            <a:r>
              <a:rPr lang="en"/>
              <a:t>Fully implement changes and establish ongoing continuous improvement cycles.</a:t>
            </a:r>
            <a:endParaRPr sz="1200"/>
          </a:p>
        </p:txBody>
      </p:sp>
      <p:pic>
        <p:nvPicPr>
          <p:cNvPr id="493" name="Google Shape;493;p62">
            <a:extLst>
              <a:ext uri="{FF2B5EF4-FFF2-40B4-BE49-F238E27FC236}">
                <a16:creationId xmlns:a16="http://schemas.microsoft.com/office/drawing/2014/main" id="{4B568446-B783-F824-613E-3F0A9C6C12ED}"/>
              </a:ext>
              <a:ext uri="{C183D7F6-B498-43B3-948B-1728B52AA6E4}">
                <adec:decorative xmlns:adec="http://schemas.microsoft.com/office/drawing/2017/decorative" val="1"/>
              </a:ext>
            </a:extLst>
          </p:cNvPr>
          <p:cNvPicPr preferRelativeResize="0"/>
          <p:nvPr/>
        </p:nvPicPr>
        <p:blipFill>
          <a:blip r:embed="rId6">
            <a:alphaModFix/>
          </a:blip>
          <a:stretch>
            <a:fillRect/>
          </a:stretch>
        </p:blipFill>
        <p:spPr>
          <a:xfrm rot="-615501">
            <a:off x="234463" y="3589275"/>
            <a:ext cx="311750" cy="374100"/>
          </a:xfrm>
          <a:prstGeom prst="rect">
            <a:avLst/>
          </a:prstGeom>
          <a:noFill/>
          <a:ln>
            <a:noFill/>
          </a:ln>
        </p:spPr>
      </p:pic>
    </p:spTree>
    <p:extLst>
      <p:ext uri="{BB962C8B-B14F-4D97-AF65-F5344CB8AC3E}">
        <p14:creationId xmlns:p14="http://schemas.microsoft.com/office/powerpoint/2010/main" val="226616845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628"/>
        <p:cNvGrpSpPr/>
        <p:nvPr/>
      </p:nvGrpSpPr>
      <p:grpSpPr>
        <a:xfrm>
          <a:off x="0" y="0"/>
          <a:ext cx="0" cy="0"/>
          <a:chOff x="0" y="0"/>
          <a:chExt cx="0" cy="0"/>
        </a:xfrm>
      </p:grpSpPr>
      <p:sp>
        <p:nvSpPr>
          <p:cNvPr id="629" name="Google Shape;629;p73">
            <a:extLst>
              <a:ext uri="{C183D7F6-B498-43B3-948B-1728B52AA6E4}">
                <adec:decorative xmlns:adec="http://schemas.microsoft.com/office/drawing/2017/decorative" val="1"/>
              </a:ext>
            </a:extLst>
          </p:cNvPr>
          <p:cNvSpPr txBox="1"/>
          <p:nvPr/>
        </p:nvSpPr>
        <p:spPr>
          <a:xfrm>
            <a:off x="50" y="4306850"/>
            <a:ext cx="9144000" cy="285600"/>
          </a:xfrm>
          <a:prstGeom prst="rect">
            <a:avLst/>
          </a:prstGeom>
          <a:solidFill>
            <a:schemeClr val="lt1"/>
          </a:solid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800">
              <a:solidFill>
                <a:schemeClr val="dk2"/>
              </a:solidFill>
            </a:endParaRPr>
          </a:p>
        </p:txBody>
      </p:sp>
      <p:sp>
        <p:nvSpPr>
          <p:cNvPr id="630" name="Google Shape;630;p73">
            <a:extLst>
              <a:ext uri="{C183D7F6-B498-43B3-948B-1728B52AA6E4}">
                <adec:decorative xmlns:adec="http://schemas.microsoft.com/office/drawing/2017/decorative" val="1"/>
              </a:ext>
            </a:extLst>
          </p:cNvPr>
          <p:cNvSpPr/>
          <p:nvPr/>
        </p:nvSpPr>
        <p:spPr>
          <a:xfrm>
            <a:off x="8009986" y="-1"/>
            <a:ext cx="2368236" cy="942234"/>
          </a:xfrm>
          <a:custGeom>
            <a:avLst/>
            <a:gdLst/>
            <a:ahLst/>
            <a:cxnLst/>
            <a:rect l="l" t="t" r="r" b="b"/>
            <a:pathLst>
              <a:path w="8096534" h="3967301" extrusionOk="0">
                <a:moveTo>
                  <a:pt x="0" y="0"/>
                </a:moveTo>
                <a:lnTo>
                  <a:pt x="8096533" y="0"/>
                </a:lnTo>
                <a:lnTo>
                  <a:pt x="8096533" y="3967302"/>
                </a:lnTo>
                <a:lnTo>
                  <a:pt x="0" y="3967302"/>
                </a:lnTo>
                <a:lnTo>
                  <a:pt x="0" y="0"/>
                </a:lnTo>
                <a:close/>
              </a:path>
            </a:pathLst>
          </a:custGeom>
          <a:blipFill rotWithShape="1">
            <a:blip r:embed="rId3">
              <a:alphaModFix/>
            </a:blip>
            <a:stretch>
              <a:fillRect/>
            </a:stretch>
          </a:blipFill>
          <a:ln>
            <a:noFill/>
          </a:ln>
        </p:spPr>
        <p:txBody>
          <a:bodyPr spcFirstLastPara="1" wrap="square" lIns="78575" tIns="39275" rIns="78575" bIns="39275" anchor="t" anchorCtr="0">
            <a:noAutofit/>
          </a:bodyPr>
          <a:lstStyle/>
          <a:p>
            <a:pPr marL="0" marR="0" lvl="0" indent="0" algn="l" rtl="0">
              <a:lnSpc>
                <a:spcPct val="100000"/>
              </a:lnSpc>
              <a:spcBef>
                <a:spcPts val="0"/>
              </a:spcBef>
              <a:spcAft>
                <a:spcPts val="0"/>
              </a:spcAft>
              <a:buNone/>
            </a:pPr>
            <a:endParaRPr sz="1200" b="0" i="0" u="none" strike="noStrike" cap="none">
              <a:solidFill>
                <a:srgbClr val="000000"/>
              </a:solidFill>
              <a:latin typeface="Arial"/>
              <a:ea typeface="Arial"/>
              <a:cs typeface="Arial"/>
              <a:sym typeface="Arial"/>
            </a:endParaRPr>
          </a:p>
        </p:txBody>
      </p:sp>
      <p:sp>
        <p:nvSpPr>
          <p:cNvPr id="631" name="Google Shape;631;p73">
            <a:extLst>
              <a:ext uri="{C183D7F6-B498-43B3-948B-1728B52AA6E4}">
                <adec:decorative xmlns:adec="http://schemas.microsoft.com/office/drawing/2017/decorative" val="1"/>
              </a:ext>
            </a:extLst>
          </p:cNvPr>
          <p:cNvSpPr/>
          <p:nvPr/>
        </p:nvSpPr>
        <p:spPr>
          <a:xfrm>
            <a:off x="7391075" y="291216"/>
            <a:ext cx="1627886" cy="654493"/>
          </a:xfrm>
          <a:custGeom>
            <a:avLst/>
            <a:gdLst/>
            <a:ahLst/>
            <a:cxnLst/>
            <a:rect l="l" t="t" r="r" b="b"/>
            <a:pathLst>
              <a:path w="5565421" h="2727056" extrusionOk="0">
                <a:moveTo>
                  <a:pt x="0" y="0"/>
                </a:moveTo>
                <a:lnTo>
                  <a:pt x="5565421" y="0"/>
                </a:lnTo>
                <a:lnTo>
                  <a:pt x="5565421" y="2727057"/>
                </a:lnTo>
                <a:lnTo>
                  <a:pt x="0" y="2727057"/>
                </a:lnTo>
                <a:lnTo>
                  <a:pt x="0" y="0"/>
                </a:lnTo>
                <a:close/>
              </a:path>
            </a:pathLst>
          </a:custGeom>
          <a:blipFill rotWithShape="1">
            <a:blip r:embed="rId4">
              <a:alphaModFix/>
            </a:blip>
            <a:stretch>
              <a:fillRect/>
            </a:stretch>
          </a:blipFill>
          <a:ln>
            <a:noFill/>
          </a:ln>
        </p:spPr>
        <p:txBody>
          <a:bodyPr spcFirstLastPara="1" wrap="square" lIns="78575" tIns="39275" rIns="78575" bIns="39275" anchor="t" anchorCtr="0">
            <a:noAutofit/>
          </a:bodyPr>
          <a:lstStyle/>
          <a:p>
            <a:pPr marL="0" marR="0" lvl="0" indent="0" algn="l" rtl="0">
              <a:lnSpc>
                <a:spcPct val="100000"/>
              </a:lnSpc>
              <a:spcBef>
                <a:spcPts val="0"/>
              </a:spcBef>
              <a:spcAft>
                <a:spcPts val="0"/>
              </a:spcAft>
              <a:buNone/>
            </a:pPr>
            <a:endParaRPr sz="1200" b="0" i="0" u="none" strike="noStrike" cap="none">
              <a:solidFill>
                <a:srgbClr val="000000"/>
              </a:solidFill>
              <a:latin typeface="Arial"/>
              <a:ea typeface="Arial"/>
              <a:cs typeface="Arial"/>
              <a:sym typeface="Arial"/>
            </a:endParaRPr>
          </a:p>
        </p:txBody>
      </p:sp>
      <p:sp>
        <p:nvSpPr>
          <p:cNvPr id="632" name="Google Shape;632;p73"/>
          <p:cNvSpPr txBox="1">
            <a:spLocks noGrp="1"/>
          </p:cNvSpPr>
          <p:nvPr>
            <p:ph type="title"/>
          </p:nvPr>
        </p:nvSpPr>
        <p:spPr>
          <a:xfrm>
            <a:off x="311700" y="105100"/>
            <a:ext cx="7167900" cy="7413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Clr>
                <a:schemeClr val="dk1"/>
              </a:buClr>
              <a:buSzPts val="1700"/>
              <a:buFont typeface="Roboto"/>
              <a:buNone/>
            </a:pPr>
            <a:r>
              <a:rPr lang="en"/>
              <a:t>What will 2025-26 look like for the field?</a:t>
            </a:r>
            <a:endParaRPr/>
          </a:p>
        </p:txBody>
      </p:sp>
      <p:sp>
        <p:nvSpPr>
          <p:cNvPr id="633" name="Google Shape;633;p73"/>
          <p:cNvSpPr txBox="1">
            <a:spLocks noGrp="1"/>
          </p:cNvSpPr>
          <p:nvPr>
            <p:ph type="body" idx="1"/>
          </p:nvPr>
        </p:nvSpPr>
        <p:spPr>
          <a:xfrm>
            <a:off x="290150" y="1032300"/>
            <a:ext cx="8282400" cy="3495300"/>
          </a:xfrm>
          <a:prstGeom prst="rect">
            <a:avLst/>
          </a:prstGeom>
          <a:noFill/>
          <a:ln>
            <a:noFill/>
          </a:ln>
        </p:spPr>
        <p:txBody>
          <a:bodyPr spcFirstLastPara="1" wrap="square" lIns="78575" tIns="78575" rIns="78575" bIns="78575" anchor="t" anchorCtr="0">
            <a:noAutofit/>
          </a:bodyPr>
          <a:lstStyle/>
          <a:p>
            <a:pPr marL="419100" lvl="0" indent="-304800" algn="l" rtl="0">
              <a:lnSpc>
                <a:spcPct val="100000"/>
              </a:lnSpc>
              <a:spcBef>
                <a:spcPts val="0"/>
              </a:spcBef>
              <a:spcAft>
                <a:spcPts val="0"/>
              </a:spcAft>
              <a:buSzPts val="1400"/>
              <a:buNone/>
            </a:pPr>
            <a:r>
              <a:rPr lang="en" sz="1400" b="1">
                <a:solidFill>
                  <a:srgbClr val="EF7521"/>
                </a:solidFill>
              </a:rPr>
              <a:t>Activities for LEAs to Consider in 2025-26</a:t>
            </a:r>
            <a:endParaRPr sz="1400" b="1">
              <a:solidFill>
                <a:srgbClr val="EF7521"/>
              </a:solidFill>
            </a:endParaRPr>
          </a:p>
          <a:p>
            <a:pPr marL="419100" lvl="0" indent="-311150" algn="l" rtl="0">
              <a:lnSpc>
                <a:spcPct val="100000"/>
              </a:lnSpc>
              <a:spcBef>
                <a:spcPts val="0"/>
              </a:spcBef>
              <a:spcAft>
                <a:spcPts val="0"/>
              </a:spcAft>
              <a:buSzPts val="1500"/>
              <a:buChar char="•"/>
            </a:pPr>
            <a:r>
              <a:rPr lang="en" sz="1400" b="0" i="0" u="none" strike="noStrike">
                <a:solidFill>
                  <a:srgbClr val="000000"/>
                </a:solidFill>
                <a:latin typeface="Roboto"/>
                <a:ea typeface="Roboto"/>
                <a:cs typeface="Roboto"/>
                <a:sym typeface="Roboto"/>
              </a:rPr>
              <a:t>If your school/district uses paper-based assessments (except for students with accommodations in their IEP), </a:t>
            </a:r>
            <a:r>
              <a:rPr lang="en" sz="1400" b="1" i="0" u="none" strike="noStrike">
                <a:solidFill>
                  <a:srgbClr val="000000"/>
                </a:solidFill>
              </a:rPr>
              <a:t>this option will not be available in spring 2026.</a:t>
            </a:r>
            <a:endParaRPr sz="1400" b="1" i="0" u="none" strike="noStrike">
              <a:solidFill>
                <a:srgbClr val="000000"/>
              </a:solidFill>
            </a:endParaRPr>
          </a:p>
          <a:p>
            <a:pPr marL="838200" lvl="1" indent="-304800" algn="l" rtl="0">
              <a:lnSpc>
                <a:spcPct val="100000"/>
              </a:lnSpc>
              <a:spcBef>
                <a:spcPts val="0"/>
              </a:spcBef>
              <a:spcAft>
                <a:spcPts val="0"/>
              </a:spcAft>
              <a:buSzPts val="1400"/>
              <a:buChar char="○"/>
            </a:pPr>
            <a:r>
              <a:rPr lang="en" b="1">
                <a:solidFill>
                  <a:srgbClr val="000000"/>
                </a:solidFill>
              </a:rPr>
              <a:t>Next steps: </a:t>
            </a:r>
            <a:r>
              <a:rPr lang="en">
                <a:solidFill>
                  <a:srgbClr val="000000"/>
                </a:solidFill>
              </a:rPr>
              <a:t>1. </a:t>
            </a:r>
            <a:r>
              <a:rPr lang="en"/>
              <a:t>Inform schools/charters using paper; 2. Confirm</a:t>
            </a:r>
            <a:r>
              <a:rPr lang="en">
                <a:uFill>
                  <a:noFill/>
                </a:uFill>
                <a:hlinkClick r:id="rId5"/>
              </a:rPr>
              <a:t> your </a:t>
            </a:r>
            <a:r>
              <a:rPr lang="en" u="sng">
                <a:solidFill>
                  <a:schemeClr val="accent5"/>
                </a:solidFill>
                <a:hlinkClick r:id="rId5">
                  <a:extLst>
                    <a:ext uri="{A12FA001-AC4F-418D-AE19-62706E023703}">
                      <ahyp:hlinkClr xmlns:ahyp="http://schemas.microsoft.com/office/drawing/2018/hyperlinkcolor" val="tx"/>
                    </a:ext>
                  </a:extLst>
                </a:hlinkClick>
              </a:rPr>
              <a:t>District Technology Coordinator</a:t>
            </a:r>
            <a:r>
              <a:rPr lang="en"/>
              <a:t>; 3. Review</a:t>
            </a:r>
            <a:r>
              <a:rPr lang="en">
                <a:uFill>
                  <a:noFill/>
                </a:uFill>
                <a:hlinkClick r:id="rId6"/>
              </a:rPr>
              <a:t> </a:t>
            </a:r>
            <a:r>
              <a:rPr lang="en" u="sng">
                <a:solidFill>
                  <a:schemeClr val="accent5"/>
                </a:solidFill>
                <a:hlinkClick r:id="rId6">
                  <a:extLst>
                    <a:ext uri="{A12FA001-AC4F-418D-AE19-62706E023703}">
                      <ahyp:hlinkClr xmlns:ahyp="http://schemas.microsoft.com/office/drawing/2018/hyperlinkcolor" val="tx"/>
                    </a:ext>
                  </a:extLst>
                </a:hlinkClick>
              </a:rPr>
              <a:t>CMAS tech readiness information</a:t>
            </a:r>
            <a:r>
              <a:rPr lang="en"/>
              <a:t>; 4. DACs and DTCs contact </a:t>
            </a:r>
            <a:r>
              <a:rPr lang="en" u="sng">
                <a:solidFill>
                  <a:schemeClr val="hlink"/>
                </a:solidFill>
                <a:hlinkClick r:id="rId7"/>
              </a:rPr>
              <a:t>Collin Bonner</a:t>
            </a:r>
            <a:r>
              <a:rPr lang="en"/>
              <a:t> (technology) or </a:t>
            </a:r>
            <a:r>
              <a:rPr lang="en" u="sng">
                <a:solidFill>
                  <a:schemeClr val="hlink"/>
                </a:solidFill>
                <a:hlinkClick r:id="rId8"/>
              </a:rPr>
              <a:t>Sara Loerzel</a:t>
            </a:r>
            <a:r>
              <a:rPr lang="en"/>
              <a:t> (administration) for support.</a:t>
            </a:r>
            <a:endParaRPr sz="1400" b="1">
              <a:solidFill>
                <a:srgbClr val="00953A"/>
              </a:solidFill>
            </a:endParaRPr>
          </a:p>
          <a:p>
            <a:pPr marL="419100" lvl="0" indent="-304800" algn="l" rtl="0">
              <a:lnSpc>
                <a:spcPct val="100000"/>
              </a:lnSpc>
              <a:spcBef>
                <a:spcPts val="2000"/>
              </a:spcBef>
              <a:spcAft>
                <a:spcPts val="0"/>
              </a:spcAft>
              <a:buSzPts val="1400"/>
              <a:buNone/>
            </a:pPr>
            <a:r>
              <a:rPr lang="en" sz="1400" b="1" i="0" u="none" strike="noStrike">
                <a:solidFill>
                  <a:srgbClr val="00953A"/>
                </a:solidFill>
                <a:latin typeface="Roboto"/>
                <a:ea typeface="Roboto"/>
                <a:cs typeface="Roboto"/>
                <a:sym typeface="Roboto"/>
              </a:rPr>
              <a:t>Look for these opportunities</a:t>
            </a:r>
            <a:endParaRPr sz="1400" b="1"/>
          </a:p>
          <a:p>
            <a:pPr marL="419100" lvl="0" indent="-311150" algn="l" rtl="0">
              <a:lnSpc>
                <a:spcPct val="100000"/>
              </a:lnSpc>
              <a:spcBef>
                <a:spcPts val="0"/>
              </a:spcBef>
              <a:spcAft>
                <a:spcPts val="0"/>
              </a:spcAft>
              <a:buSzPts val="1500"/>
              <a:buChar char="•"/>
            </a:pPr>
            <a:r>
              <a:rPr lang="en" sz="1400" b="1">
                <a:solidFill>
                  <a:srgbClr val="000000"/>
                </a:solidFill>
              </a:rPr>
              <a:t>Happening now: </a:t>
            </a:r>
            <a:r>
              <a:rPr lang="en" sz="1400">
                <a:solidFill>
                  <a:srgbClr val="000000"/>
                </a:solidFill>
              </a:rPr>
              <a:t>R</a:t>
            </a:r>
            <a:r>
              <a:rPr lang="en" sz="1400" b="0" i="0" u="none" strike="noStrike">
                <a:solidFill>
                  <a:srgbClr val="000000"/>
                </a:solidFill>
                <a:latin typeface="Roboto"/>
                <a:ea typeface="Roboto"/>
                <a:cs typeface="Roboto"/>
                <a:sym typeface="Roboto"/>
              </a:rPr>
              <a:t>ecruiting new members for the </a:t>
            </a:r>
            <a:r>
              <a:rPr lang="en" sz="1400" u="sng">
                <a:solidFill>
                  <a:schemeClr val="hlink"/>
                </a:solidFill>
                <a:hlinkClick r:id="rId9"/>
              </a:rPr>
              <a:t>AWG</a:t>
            </a:r>
            <a:r>
              <a:rPr lang="en" sz="1400" b="0" i="0" u="none" strike="noStrike">
                <a:solidFill>
                  <a:srgbClr val="000000"/>
                </a:solidFill>
                <a:latin typeface="Roboto"/>
                <a:ea typeface="Roboto"/>
                <a:cs typeface="Roboto"/>
                <a:sym typeface="Roboto"/>
              </a:rPr>
              <a:t> and the </a:t>
            </a:r>
            <a:r>
              <a:rPr lang="en" sz="1400" u="sng">
                <a:solidFill>
                  <a:schemeClr val="hlink"/>
                </a:solidFill>
                <a:hlinkClick r:id="rId10"/>
              </a:rPr>
              <a:t>TAP</a:t>
            </a:r>
            <a:r>
              <a:rPr lang="en" sz="1400">
                <a:solidFill>
                  <a:srgbClr val="000000"/>
                </a:solidFill>
              </a:rPr>
              <a:t>. </a:t>
            </a:r>
            <a:endParaRPr sz="1400">
              <a:solidFill>
                <a:srgbClr val="000000"/>
              </a:solidFill>
            </a:endParaRPr>
          </a:p>
          <a:p>
            <a:pPr marL="838200" lvl="1" indent="-304800" algn="l" rtl="0">
              <a:lnSpc>
                <a:spcPct val="100000"/>
              </a:lnSpc>
              <a:spcBef>
                <a:spcPts val="0"/>
              </a:spcBef>
              <a:spcAft>
                <a:spcPts val="0"/>
              </a:spcAft>
              <a:buSzPts val="1400"/>
              <a:buFont typeface="Arial"/>
              <a:buChar char="○"/>
            </a:pPr>
            <a:r>
              <a:rPr lang="en">
                <a:solidFill>
                  <a:srgbClr val="000000"/>
                </a:solidFill>
              </a:rPr>
              <a:t>TAP is looking for a district representative with technical expertise - </a:t>
            </a:r>
            <a:r>
              <a:rPr lang="en" u="sng">
                <a:solidFill>
                  <a:schemeClr val="hlink"/>
                </a:solidFill>
                <a:hlinkClick r:id="rId11"/>
              </a:rPr>
              <a:t>apply by July 18, 2025</a:t>
            </a:r>
            <a:endParaRPr/>
          </a:p>
          <a:p>
            <a:pPr marL="838200" lvl="1" indent="-304800" algn="l" rtl="0">
              <a:lnSpc>
                <a:spcPct val="100000"/>
              </a:lnSpc>
              <a:spcBef>
                <a:spcPts val="0"/>
              </a:spcBef>
              <a:spcAft>
                <a:spcPts val="0"/>
              </a:spcAft>
              <a:buSzPts val="1400"/>
              <a:buChar char="○"/>
            </a:pPr>
            <a:r>
              <a:rPr lang="en"/>
              <a:t>Recruitment for AWG will be shared later this summer.</a:t>
            </a:r>
            <a:endParaRPr/>
          </a:p>
          <a:p>
            <a:pPr marL="419100" lvl="0" indent="-311150" algn="l" rtl="0">
              <a:lnSpc>
                <a:spcPct val="100000"/>
              </a:lnSpc>
              <a:spcBef>
                <a:spcPts val="1000"/>
              </a:spcBef>
              <a:spcAft>
                <a:spcPts val="0"/>
              </a:spcAft>
              <a:buSzPts val="1500"/>
              <a:buChar char="•"/>
            </a:pPr>
            <a:r>
              <a:rPr lang="en" sz="1400" b="1"/>
              <a:t>Throughout School Year: </a:t>
            </a:r>
            <a:r>
              <a:rPr lang="en" sz="1400">
                <a:solidFill>
                  <a:srgbClr val="000000"/>
                </a:solidFill>
              </a:rPr>
              <a:t>Seeking f</a:t>
            </a:r>
            <a:r>
              <a:rPr lang="en" sz="1400" b="0" i="0" u="none" strike="noStrike">
                <a:solidFill>
                  <a:srgbClr val="000000"/>
                </a:solidFill>
                <a:latin typeface="Roboto"/>
                <a:ea typeface="Roboto"/>
                <a:cs typeface="Roboto"/>
                <a:sym typeface="Roboto"/>
              </a:rPr>
              <a:t>eedback on operationalizing the performance framework changes, statewide accountability reporting </a:t>
            </a:r>
            <a:r>
              <a:rPr lang="en" sz="1400">
                <a:solidFill>
                  <a:srgbClr val="000000"/>
                </a:solidFill>
              </a:rPr>
              <a:t>dashboard, continuous improvement processes and various studies (i.e., small systems, assessments)</a:t>
            </a:r>
            <a:endParaRPr sz="1400">
              <a:solidFill>
                <a:srgbClr val="000000"/>
              </a:solidFill>
            </a:endParaRPr>
          </a:p>
        </p:txBody>
      </p:sp>
      <p:sp>
        <p:nvSpPr>
          <p:cNvPr id="635" name="Google Shape;635;p73">
            <a:extLst>
              <a:ext uri="{C183D7F6-B498-43B3-948B-1728B52AA6E4}">
                <adec:decorative xmlns:adec="http://schemas.microsoft.com/office/drawing/2017/decorative" val="1"/>
              </a:ext>
            </a:extLst>
          </p:cNvPr>
          <p:cNvSpPr txBox="1"/>
          <p:nvPr/>
        </p:nvSpPr>
        <p:spPr>
          <a:xfrm>
            <a:off x="5709749" y="93750"/>
            <a:ext cx="2191200" cy="763500"/>
          </a:xfrm>
          <a:prstGeom prst="rect">
            <a:avLst/>
          </a:prstGeom>
          <a:noFill/>
          <a:ln>
            <a:noFill/>
          </a:ln>
        </p:spPr>
        <p:txBody>
          <a:bodyPr spcFirstLastPara="1" wrap="square" lIns="0" tIns="0" rIns="0" bIns="0" anchor="t" anchorCtr="0">
            <a:spAutoFit/>
          </a:bodyPr>
          <a:lstStyle/>
          <a:p>
            <a:pPr marL="0" marR="0" lvl="0" indent="0" algn="ctr" rtl="0">
              <a:lnSpc>
                <a:spcPct val="105000"/>
              </a:lnSpc>
              <a:spcBef>
                <a:spcPts val="0"/>
              </a:spcBef>
              <a:spcAft>
                <a:spcPts val="0"/>
              </a:spcAft>
              <a:buNone/>
            </a:pPr>
            <a:r>
              <a:rPr lang="en" sz="1600" b="1" i="0" u="none" strike="noStrike" cap="none">
                <a:solidFill>
                  <a:srgbClr val="FB8A35"/>
                </a:solidFill>
                <a:latin typeface="Arial"/>
                <a:ea typeface="Arial"/>
                <a:cs typeface="Arial"/>
                <a:sym typeface="Arial"/>
              </a:rPr>
              <a:t>Phase </a:t>
            </a:r>
            <a:r>
              <a:rPr lang="en" sz="1600" b="1">
                <a:solidFill>
                  <a:srgbClr val="FB8A35"/>
                </a:solidFill>
              </a:rPr>
              <a:t>1</a:t>
            </a:r>
            <a:r>
              <a:rPr lang="en" sz="1600" b="1" i="0" u="none" strike="noStrike" cap="none">
                <a:solidFill>
                  <a:srgbClr val="FB8A35"/>
                </a:solidFill>
                <a:latin typeface="Arial"/>
                <a:ea typeface="Arial"/>
                <a:cs typeface="Arial"/>
                <a:sym typeface="Arial"/>
              </a:rPr>
              <a:t>: </a:t>
            </a:r>
            <a:endParaRPr sz="1100">
              <a:solidFill>
                <a:srgbClr val="FB8A35"/>
              </a:solidFill>
            </a:endParaRPr>
          </a:p>
          <a:p>
            <a:pPr marL="0" marR="0" lvl="0" indent="0" algn="ctr" rtl="0">
              <a:lnSpc>
                <a:spcPct val="105000"/>
              </a:lnSpc>
              <a:spcBef>
                <a:spcPts val="0"/>
              </a:spcBef>
              <a:spcAft>
                <a:spcPts val="0"/>
              </a:spcAft>
              <a:buNone/>
            </a:pPr>
            <a:r>
              <a:rPr lang="en" sz="1600">
                <a:solidFill>
                  <a:srgbClr val="FB8A35"/>
                </a:solidFill>
              </a:rPr>
              <a:t>Discovery and Preparation</a:t>
            </a:r>
            <a:endParaRPr sz="1100">
              <a:solidFill>
                <a:srgbClr val="FB8A35"/>
              </a:solidFill>
            </a:endParaRPr>
          </a:p>
        </p:txBody>
      </p:sp>
      <p:sp>
        <p:nvSpPr>
          <p:cNvPr id="634" name="Google Shape;634;p73">
            <a:extLst>
              <a:ext uri="{C183D7F6-B498-43B3-948B-1728B52AA6E4}">
                <adec:decorative xmlns:adec="http://schemas.microsoft.com/office/drawing/2017/decorative" val="1"/>
              </a:ext>
            </a:extLst>
          </p:cNvPr>
          <p:cNvSpPr/>
          <p:nvPr/>
        </p:nvSpPr>
        <p:spPr>
          <a:xfrm>
            <a:off x="7567679" y="568172"/>
            <a:ext cx="1274625" cy="373979"/>
          </a:xfrm>
          <a:prstGeom prst="roundRect">
            <a:avLst>
              <a:gd name="adj" fmla="val 16667"/>
            </a:avLst>
          </a:prstGeom>
          <a:noFill/>
          <a:ln>
            <a:noFill/>
          </a:ln>
        </p:spPr>
        <p:txBody>
          <a:bodyPr spcFirstLastPara="1" wrap="square" lIns="78575" tIns="39275" rIns="78575" bIns="39275" anchor="ctr" anchorCtr="0">
            <a:noAutofit/>
          </a:bodyPr>
          <a:lstStyle/>
          <a:p>
            <a:pPr marL="0" marR="0" lvl="0" indent="0" algn="ctr" rtl="0">
              <a:lnSpc>
                <a:spcPct val="100000"/>
              </a:lnSpc>
              <a:spcBef>
                <a:spcPts val="0"/>
              </a:spcBef>
              <a:spcAft>
                <a:spcPts val="0"/>
              </a:spcAft>
              <a:buNone/>
            </a:pPr>
            <a:r>
              <a:rPr lang="en" sz="2100" b="1" i="0" u="none" strike="noStrike" cap="none">
                <a:solidFill>
                  <a:schemeClr val="lt1"/>
                </a:solidFill>
                <a:latin typeface="Arial"/>
                <a:ea typeface="Arial"/>
                <a:cs typeface="Arial"/>
                <a:sym typeface="Arial"/>
              </a:rPr>
              <a:t>2025-26</a:t>
            </a:r>
            <a:endParaRPr sz="1200">
              <a:solidFill>
                <a:schemeClr val="lt1"/>
              </a:solidFill>
            </a:endParaRPr>
          </a:p>
        </p:txBody>
      </p:sp>
      <p:pic>
        <p:nvPicPr>
          <p:cNvPr id="636" name="Google Shape;636;p73">
            <a:extLst>
              <a:ext uri="{C183D7F6-B498-43B3-948B-1728B52AA6E4}">
                <adec:decorative xmlns:adec="http://schemas.microsoft.com/office/drawing/2017/decorative" val="1"/>
              </a:ext>
            </a:extLst>
          </p:cNvPr>
          <p:cNvPicPr preferRelativeResize="0"/>
          <p:nvPr/>
        </p:nvPicPr>
        <p:blipFill>
          <a:blip r:embed="rId12">
            <a:alphaModFix/>
          </a:blip>
          <a:stretch>
            <a:fillRect/>
          </a:stretch>
        </p:blipFill>
        <p:spPr>
          <a:xfrm rot="-868409">
            <a:off x="7718590" y="354309"/>
            <a:ext cx="202426" cy="242887"/>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640"/>
        <p:cNvGrpSpPr/>
        <p:nvPr/>
      </p:nvGrpSpPr>
      <p:grpSpPr>
        <a:xfrm>
          <a:off x="0" y="0"/>
          <a:ext cx="0" cy="0"/>
          <a:chOff x="0" y="0"/>
          <a:chExt cx="0" cy="0"/>
        </a:xfrm>
      </p:grpSpPr>
      <p:sp>
        <p:nvSpPr>
          <p:cNvPr id="641" name="Google Shape;641;p74"/>
          <p:cNvSpPr txBox="1">
            <a:spLocks noGrp="1"/>
          </p:cNvSpPr>
          <p:nvPr>
            <p:ph type="title"/>
          </p:nvPr>
        </p:nvSpPr>
        <p:spPr>
          <a:xfrm>
            <a:off x="311700" y="105100"/>
            <a:ext cx="7167900" cy="7413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Clr>
                <a:schemeClr val="dk1"/>
              </a:buClr>
              <a:buSzPts val="1700"/>
              <a:buFont typeface="Roboto"/>
              <a:buNone/>
            </a:pPr>
            <a:r>
              <a:rPr lang="en"/>
              <a:t>What will 2026-27 look like for the field?</a:t>
            </a:r>
            <a:endParaRPr/>
          </a:p>
        </p:txBody>
      </p:sp>
      <p:sp>
        <p:nvSpPr>
          <p:cNvPr id="642" name="Google Shape;642;p74"/>
          <p:cNvSpPr txBox="1">
            <a:spLocks noGrp="1"/>
          </p:cNvSpPr>
          <p:nvPr>
            <p:ph type="body" idx="1"/>
          </p:nvPr>
        </p:nvSpPr>
        <p:spPr>
          <a:xfrm>
            <a:off x="311700" y="1152475"/>
            <a:ext cx="8368500" cy="3294600"/>
          </a:xfrm>
          <a:prstGeom prst="rect">
            <a:avLst/>
          </a:prstGeom>
          <a:noFill/>
          <a:ln>
            <a:noFill/>
          </a:ln>
        </p:spPr>
        <p:txBody>
          <a:bodyPr spcFirstLastPara="1" wrap="square" lIns="78575" tIns="78575" rIns="78575" bIns="78575" anchor="t" anchorCtr="0">
            <a:normAutofit/>
          </a:bodyPr>
          <a:lstStyle/>
          <a:p>
            <a:pPr marL="419100" lvl="0" indent="-304800" algn="l" rtl="0">
              <a:lnSpc>
                <a:spcPct val="100000"/>
              </a:lnSpc>
              <a:spcBef>
                <a:spcPts val="0"/>
              </a:spcBef>
              <a:spcAft>
                <a:spcPts val="0"/>
              </a:spcAft>
              <a:buSzPts val="1400"/>
              <a:buNone/>
            </a:pPr>
            <a:r>
              <a:rPr lang="en" b="1">
                <a:solidFill>
                  <a:srgbClr val="083C92"/>
                </a:solidFill>
              </a:rPr>
              <a:t>Changes </a:t>
            </a:r>
            <a:r>
              <a:rPr lang="en" sz="1500" b="1">
                <a:solidFill>
                  <a:srgbClr val="083C92"/>
                </a:solidFill>
                <a:latin typeface="Roboto"/>
                <a:ea typeface="Roboto"/>
                <a:cs typeface="Roboto"/>
                <a:sym typeface="Roboto"/>
              </a:rPr>
              <a:t>to </a:t>
            </a:r>
            <a:r>
              <a:rPr lang="en" b="1">
                <a:solidFill>
                  <a:srgbClr val="083C92"/>
                </a:solidFill>
              </a:rPr>
              <a:t>a</a:t>
            </a:r>
            <a:r>
              <a:rPr lang="en" sz="1500" b="1">
                <a:solidFill>
                  <a:srgbClr val="083C92"/>
                </a:solidFill>
                <a:latin typeface="Roboto"/>
                <a:ea typeface="Roboto"/>
                <a:cs typeface="Roboto"/>
                <a:sym typeface="Roboto"/>
              </a:rPr>
              <a:t>nticipate</a:t>
            </a:r>
            <a:endParaRPr>
              <a:solidFill>
                <a:srgbClr val="083C92"/>
              </a:solidFill>
            </a:endParaRPr>
          </a:p>
          <a:p>
            <a:pPr marL="457200" lvl="0" indent="-323850" algn="l" rtl="0">
              <a:lnSpc>
                <a:spcPct val="100000"/>
              </a:lnSpc>
              <a:spcBef>
                <a:spcPts val="1000"/>
              </a:spcBef>
              <a:spcAft>
                <a:spcPts val="0"/>
              </a:spcAft>
              <a:buClr>
                <a:schemeClr val="dk1"/>
              </a:buClr>
              <a:buSzPts val="1500"/>
              <a:buChar char="●"/>
            </a:pPr>
            <a:r>
              <a:rPr lang="en" b="1"/>
              <a:t>Fall 2026: </a:t>
            </a:r>
            <a:r>
              <a:rPr lang="en"/>
              <a:t>Insufficient State Data: Low Participation Year 1 begins. </a:t>
            </a:r>
            <a:endParaRPr/>
          </a:p>
          <a:p>
            <a:pPr marL="457200" lvl="0" indent="-317500" algn="l" rtl="0">
              <a:lnSpc>
                <a:spcPct val="100000"/>
              </a:lnSpc>
              <a:spcBef>
                <a:spcPts val="1000"/>
              </a:spcBef>
              <a:spcAft>
                <a:spcPts val="0"/>
              </a:spcAft>
              <a:buSzPts val="1400"/>
              <a:buChar char="●"/>
            </a:pPr>
            <a:r>
              <a:rPr lang="en" b="1"/>
              <a:t>Spring 2027: </a:t>
            </a:r>
            <a:r>
              <a:rPr lang="en"/>
              <a:t>Publish informational frameworks with changes (not for points).</a:t>
            </a:r>
            <a:endParaRPr b="1">
              <a:solidFill>
                <a:srgbClr val="00953A"/>
              </a:solidFill>
            </a:endParaRPr>
          </a:p>
          <a:p>
            <a:pPr marL="419100" lvl="0" indent="-304800" algn="l" rtl="0">
              <a:lnSpc>
                <a:spcPct val="100000"/>
              </a:lnSpc>
              <a:spcBef>
                <a:spcPts val="2000"/>
              </a:spcBef>
              <a:spcAft>
                <a:spcPts val="0"/>
              </a:spcAft>
              <a:buSzPts val="1400"/>
              <a:buNone/>
            </a:pPr>
            <a:r>
              <a:rPr lang="en" sz="1500" b="1" i="0" u="none" strike="noStrike">
                <a:solidFill>
                  <a:srgbClr val="00953A"/>
                </a:solidFill>
                <a:latin typeface="Roboto"/>
                <a:ea typeface="Roboto"/>
                <a:cs typeface="Roboto"/>
                <a:sym typeface="Roboto"/>
              </a:rPr>
              <a:t>Look for these opportunities</a:t>
            </a:r>
            <a:endParaRPr sz="1500" b="1" i="0" u="none" strike="noStrike">
              <a:solidFill>
                <a:srgbClr val="00953A"/>
              </a:solidFill>
              <a:latin typeface="Roboto"/>
              <a:ea typeface="Roboto"/>
              <a:cs typeface="Roboto"/>
              <a:sym typeface="Roboto"/>
            </a:endParaRPr>
          </a:p>
          <a:p>
            <a:pPr marL="457200" lvl="0" indent="-317500" algn="l" rtl="0">
              <a:lnSpc>
                <a:spcPct val="100000"/>
              </a:lnSpc>
              <a:spcBef>
                <a:spcPts val="1000"/>
              </a:spcBef>
              <a:spcAft>
                <a:spcPts val="0"/>
              </a:spcAft>
              <a:buSzPts val="1400"/>
              <a:buChar char="●"/>
            </a:pPr>
            <a:r>
              <a:rPr lang="en" b="1"/>
              <a:t>Fall 2026: </a:t>
            </a:r>
            <a:r>
              <a:rPr lang="en"/>
              <a:t>Completed studies on small systems / assessments and a report on the statewide accountability reporting dashboard.</a:t>
            </a:r>
            <a:endParaRPr/>
          </a:p>
          <a:p>
            <a:pPr marL="457200" lvl="0" indent="-317500" algn="l" rtl="0">
              <a:lnSpc>
                <a:spcPct val="100000"/>
              </a:lnSpc>
              <a:spcBef>
                <a:spcPts val="1000"/>
              </a:spcBef>
              <a:spcAft>
                <a:spcPts val="0"/>
              </a:spcAft>
              <a:buSzPts val="1400"/>
              <a:buChar char="●"/>
            </a:pPr>
            <a:r>
              <a:rPr lang="en" sz="1400" b="1"/>
              <a:t>Throughout School Year: </a:t>
            </a:r>
            <a:r>
              <a:rPr lang="en" sz="1400"/>
              <a:t>Seeking feedback on operationalizing the performance framework changes and continuous improvement processes.</a:t>
            </a:r>
            <a:endParaRPr/>
          </a:p>
        </p:txBody>
      </p:sp>
      <p:grpSp>
        <p:nvGrpSpPr>
          <p:cNvPr id="644" name="Google Shape;644;p74">
            <a:extLst>
              <a:ext uri="{C183D7F6-B498-43B3-948B-1728B52AA6E4}">
                <adec:decorative xmlns:adec="http://schemas.microsoft.com/office/drawing/2017/decorative" val="1"/>
              </a:ext>
            </a:extLst>
          </p:cNvPr>
          <p:cNvGrpSpPr/>
          <p:nvPr/>
        </p:nvGrpSpPr>
        <p:grpSpPr>
          <a:xfrm>
            <a:off x="5709749" y="93750"/>
            <a:ext cx="3132554" cy="848401"/>
            <a:chOff x="6098933" y="133374"/>
            <a:chExt cx="3341391" cy="1206658"/>
          </a:xfrm>
        </p:grpSpPr>
        <p:sp>
          <p:nvSpPr>
            <p:cNvPr id="645" name="Google Shape;645;p74"/>
            <p:cNvSpPr/>
            <p:nvPr/>
          </p:nvSpPr>
          <p:spPr>
            <a:xfrm>
              <a:off x="8080724" y="808131"/>
              <a:ext cx="1359600" cy="531900"/>
            </a:xfrm>
            <a:prstGeom prst="roundRect">
              <a:avLst>
                <a:gd name="adj" fmla="val 16667"/>
              </a:avLst>
            </a:prstGeom>
            <a:noFill/>
            <a:ln>
              <a:noFill/>
            </a:ln>
          </p:spPr>
          <p:txBody>
            <a:bodyPr spcFirstLastPara="1" wrap="square" lIns="78575" tIns="39275" rIns="78575" bIns="39275" anchor="ctr" anchorCtr="0">
              <a:noAutofit/>
            </a:bodyPr>
            <a:lstStyle/>
            <a:p>
              <a:pPr marL="0" marR="0" lvl="0" indent="0" algn="ctr" rtl="0">
                <a:lnSpc>
                  <a:spcPct val="100000"/>
                </a:lnSpc>
                <a:spcBef>
                  <a:spcPts val="0"/>
                </a:spcBef>
                <a:spcAft>
                  <a:spcPts val="0"/>
                </a:spcAft>
                <a:buNone/>
              </a:pPr>
              <a:r>
                <a:rPr lang="en" sz="2100" b="1" i="0" u="none" strike="noStrike" cap="none">
                  <a:solidFill>
                    <a:srgbClr val="0C0C0C"/>
                  </a:solidFill>
                  <a:latin typeface="Arial"/>
                  <a:ea typeface="Arial"/>
                  <a:cs typeface="Arial"/>
                  <a:sym typeface="Arial"/>
                </a:rPr>
                <a:t>202</a:t>
              </a:r>
              <a:r>
                <a:rPr lang="en" sz="2100" b="1">
                  <a:solidFill>
                    <a:srgbClr val="0C0C0C"/>
                  </a:solidFill>
                </a:rPr>
                <a:t>6</a:t>
              </a:r>
              <a:r>
                <a:rPr lang="en" sz="2100" b="1" i="0" u="none" strike="noStrike" cap="none">
                  <a:solidFill>
                    <a:srgbClr val="0C0C0C"/>
                  </a:solidFill>
                  <a:latin typeface="Arial"/>
                  <a:ea typeface="Arial"/>
                  <a:cs typeface="Arial"/>
                  <a:sym typeface="Arial"/>
                </a:rPr>
                <a:t>-2</a:t>
              </a:r>
              <a:r>
                <a:rPr lang="en" sz="2100" b="1">
                  <a:solidFill>
                    <a:srgbClr val="0C0C0C"/>
                  </a:solidFill>
                </a:rPr>
                <a:t>7</a:t>
              </a:r>
              <a:endParaRPr sz="1200"/>
            </a:p>
          </p:txBody>
        </p:sp>
        <p:sp>
          <p:nvSpPr>
            <p:cNvPr id="646" name="Google Shape;646;p74"/>
            <p:cNvSpPr txBox="1"/>
            <p:nvPr/>
          </p:nvSpPr>
          <p:spPr>
            <a:xfrm>
              <a:off x="6098933" y="133374"/>
              <a:ext cx="2337300" cy="1086000"/>
            </a:xfrm>
            <a:prstGeom prst="rect">
              <a:avLst/>
            </a:prstGeom>
            <a:noFill/>
            <a:ln>
              <a:noFill/>
            </a:ln>
          </p:spPr>
          <p:txBody>
            <a:bodyPr spcFirstLastPara="1" wrap="square" lIns="0" tIns="0" rIns="0" bIns="0" anchor="t" anchorCtr="0">
              <a:spAutoFit/>
            </a:bodyPr>
            <a:lstStyle/>
            <a:p>
              <a:pPr marL="0" marR="0" lvl="0" indent="0" algn="ctr" rtl="0">
                <a:lnSpc>
                  <a:spcPct val="105000"/>
                </a:lnSpc>
                <a:spcBef>
                  <a:spcPts val="0"/>
                </a:spcBef>
                <a:spcAft>
                  <a:spcPts val="0"/>
                </a:spcAft>
                <a:buNone/>
              </a:pPr>
              <a:r>
                <a:rPr lang="en" sz="1600" b="1" i="0" u="none" strike="noStrike" cap="none" dirty="0">
                  <a:solidFill>
                    <a:srgbClr val="488BC9"/>
                  </a:solidFill>
                  <a:latin typeface="Arial"/>
                  <a:ea typeface="Arial"/>
                  <a:cs typeface="Arial"/>
                  <a:sym typeface="Arial"/>
                </a:rPr>
                <a:t>Phase </a:t>
              </a:r>
              <a:r>
                <a:rPr lang="en" sz="1600" b="1" dirty="0">
                  <a:solidFill>
                    <a:srgbClr val="488BC9"/>
                  </a:solidFill>
                </a:rPr>
                <a:t>2</a:t>
              </a:r>
              <a:r>
                <a:rPr lang="en" sz="1600" b="1" i="0" u="none" strike="noStrike" cap="none" dirty="0">
                  <a:solidFill>
                    <a:srgbClr val="488BC9"/>
                  </a:solidFill>
                  <a:latin typeface="Arial"/>
                  <a:ea typeface="Arial"/>
                  <a:cs typeface="Arial"/>
                  <a:sym typeface="Arial"/>
                </a:rPr>
                <a:t>: </a:t>
              </a:r>
              <a:endParaRPr sz="1100" dirty="0">
                <a:solidFill>
                  <a:srgbClr val="488BC9"/>
                </a:solidFill>
              </a:endParaRPr>
            </a:p>
            <a:p>
              <a:pPr marL="0" marR="0" lvl="0" indent="0" algn="ctr" rtl="0">
                <a:lnSpc>
                  <a:spcPct val="105000"/>
                </a:lnSpc>
                <a:spcBef>
                  <a:spcPts val="0"/>
                </a:spcBef>
                <a:spcAft>
                  <a:spcPts val="0"/>
                </a:spcAft>
                <a:buNone/>
              </a:pPr>
              <a:r>
                <a:rPr lang="en" sz="1600" dirty="0">
                  <a:solidFill>
                    <a:srgbClr val="488BC9"/>
                  </a:solidFill>
                </a:rPr>
                <a:t>Pilot and Communication</a:t>
              </a:r>
              <a:endParaRPr sz="1100" dirty="0">
                <a:solidFill>
                  <a:srgbClr val="488BC9"/>
                </a:solidFill>
              </a:endParaRPr>
            </a:p>
          </p:txBody>
        </p:sp>
      </p:grpSp>
      <p:sp>
        <p:nvSpPr>
          <p:cNvPr id="647" name="Google Shape;647;p74">
            <a:extLst>
              <a:ext uri="{C183D7F6-B498-43B3-948B-1728B52AA6E4}">
                <adec:decorative xmlns:adec="http://schemas.microsoft.com/office/drawing/2017/decorative" val="1"/>
              </a:ext>
            </a:extLst>
          </p:cNvPr>
          <p:cNvSpPr/>
          <p:nvPr/>
        </p:nvSpPr>
        <p:spPr>
          <a:xfrm>
            <a:off x="8011064" y="6706"/>
            <a:ext cx="2414067" cy="937659"/>
          </a:xfrm>
          <a:custGeom>
            <a:avLst/>
            <a:gdLst/>
            <a:ahLst/>
            <a:cxnLst/>
            <a:rect l="l" t="t" r="r" b="b"/>
            <a:pathLst>
              <a:path w="11775937" h="5770209" extrusionOk="0">
                <a:moveTo>
                  <a:pt x="0" y="0"/>
                </a:moveTo>
                <a:lnTo>
                  <a:pt x="11775937" y="0"/>
                </a:lnTo>
                <a:lnTo>
                  <a:pt x="11775937" y="5770209"/>
                </a:lnTo>
                <a:lnTo>
                  <a:pt x="0" y="5770209"/>
                </a:lnTo>
                <a:lnTo>
                  <a:pt x="0" y="0"/>
                </a:lnTo>
                <a:close/>
              </a:path>
            </a:pathLst>
          </a:custGeom>
          <a:blipFill rotWithShape="1">
            <a:blip r:embed="rId3">
              <a:alphaModFix/>
            </a:blip>
            <a:stretch>
              <a:fillRect/>
            </a:stretch>
          </a:blipFill>
          <a:ln>
            <a:noFill/>
          </a:ln>
        </p:spPr>
        <p:txBody>
          <a:bodyPr spcFirstLastPara="1" wrap="square" lIns="78575" tIns="39275" rIns="78575" bIns="39275" anchor="t" anchorCtr="0">
            <a:noAutofit/>
          </a:bodyPr>
          <a:lstStyle/>
          <a:p>
            <a:pPr marL="0" marR="0" lvl="0" indent="0" algn="l" rtl="0">
              <a:lnSpc>
                <a:spcPct val="100000"/>
              </a:lnSpc>
              <a:spcBef>
                <a:spcPts val="0"/>
              </a:spcBef>
              <a:spcAft>
                <a:spcPts val="0"/>
              </a:spcAft>
              <a:buNone/>
            </a:pPr>
            <a:endParaRPr sz="1200" b="0" i="0" u="none" strike="noStrike" cap="none">
              <a:solidFill>
                <a:srgbClr val="000000"/>
              </a:solidFill>
              <a:latin typeface="Arial"/>
              <a:ea typeface="Arial"/>
              <a:cs typeface="Arial"/>
              <a:sym typeface="Arial"/>
            </a:endParaRPr>
          </a:p>
        </p:txBody>
      </p:sp>
      <p:sp>
        <p:nvSpPr>
          <p:cNvPr id="648" name="Google Shape;648;p74">
            <a:extLst>
              <a:ext uri="{C183D7F6-B498-43B3-948B-1728B52AA6E4}">
                <adec:decorative xmlns:adec="http://schemas.microsoft.com/office/drawing/2017/decorative" val="1"/>
              </a:ext>
            </a:extLst>
          </p:cNvPr>
          <p:cNvSpPr/>
          <p:nvPr/>
        </p:nvSpPr>
        <p:spPr>
          <a:xfrm>
            <a:off x="7391075" y="283124"/>
            <a:ext cx="1659789" cy="664523"/>
          </a:xfrm>
          <a:custGeom>
            <a:avLst/>
            <a:gdLst/>
            <a:ahLst/>
            <a:cxnLst/>
            <a:rect l="l" t="t" r="r" b="b"/>
            <a:pathLst>
              <a:path w="8096534" h="3967301" extrusionOk="0">
                <a:moveTo>
                  <a:pt x="0" y="0"/>
                </a:moveTo>
                <a:lnTo>
                  <a:pt x="8096533" y="0"/>
                </a:lnTo>
                <a:lnTo>
                  <a:pt x="8096533" y="3967302"/>
                </a:lnTo>
                <a:lnTo>
                  <a:pt x="0" y="3967302"/>
                </a:lnTo>
                <a:lnTo>
                  <a:pt x="0" y="0"/>
                </a:lnTo>
                <a:close/>
              </a:path>
            </a:pathLst>
          </a:custGeom>
          <a:blipFill rotWithShape="1">
            <a:blip r:embed="rId4">
              <a:alphaModFix/>
            </a:blip>
            <a:stretch>
              <a:fillRect/>
            </a:stretch>
          </a:blipFill>
          <a:ln>
            <a:noFill/>
          </a:ln>
        </p:spPr>
        <p:txBody>
          <a:bodyPr spcFirstLastPara="1" wrap="square" lIns="78575" tIns="39275" rIns="78575" bIns="39275" anchor="t" anchorCtr="0">
            <a:noAutofit/>
          </a:bodyPr>
          <a:lstStyle/>
          <a:p>
            <a:pPr marL="0" marR="0" lvl="0" indent="0" algn="l" rtl="0">
              <a:lnSpc>
                <a:spcPct val="100000"/>
              </a:lnSpc>
              <a:spcBef>
                <a:spcPts val="0"/>
              </a:spcBef>
              <a:spcAft>
                <a:spcPts val="0"/>
              </a:spcAft>
              <a:buNone/>
            </a:pPr>
            <a:endParaRPr sz="1200" b="0" i="0" u="none" strike="noStrike" cap="none">
              <a:solidFill>
                <a:srgbClr val="000000"/>
              </a:solidFill>
              <a:latin typeface="Arial"/>
              <a:ea typeface="Arial"/>
              <a:cs typeface="Arial"/>
              <a:sym typeface="Arial"/>
            </a:endParaRPr>
          </a:p>
        </p:txBody>
      </p:sp>
      <p:sp>
        <p:nvSpPr>
          <p:cNvPr id="649" name="Google Shape;649;p74">
            <a:extLst>
              <a:ext uri="{C183D7F6-B498-43B3-948B-1728B52AA6E4}">
                <adec:decorative xmlns:adec="http://schemas.microsoft.com/office/drawing/2017/decorative" val="1"/>
              </a:ext>
            </a:extLst>
          </p:cNvPr>
          <p:cNvSpPr/>
          <p:nvPr/>
        </p:nvSpPr>
        <p:spPr>
          <a:xfrm>
            <a:off x="7567679" y="568172"/>
            <a:ext cx="1274700" cy="374100"/>
          </a:xfrm>
          <a:prstGeom prst="roundRect">
            <a:avLst>
              <a:gd name="adj" fmla="val 16667"/>
            </a:avLst>
          </a:prstGeom>
          <a:noFill/>
          <a:ln>
            <a:noFill/>
          </a:ln>
        </p:spPr>
        <p:txBody>
          <a:bodyPr spcFirstLastPara="1" wrap="square" lIns="78575" tIns="39275" rIns="78575" bIns="39275" anchor="ctr" anchorCtr="0">
            <a:noAutofit/>
          </a:bodyPr>
          <a:lstStyle/>
          <a:p>
            <a:pPr marL="0" marR="0" lvl="0" indent="0" algn="ctr" rtl="0">
              <a:lnSpc>
                <a:spcPct val="100000"/>
              </a:lnSpc>
              <a:spcBef>
                <a:spcPts val="0"/>
              </a:spcBef>
              <a:spcAft>
                <a:spcPts val="0"/>
              </a:spcAft>
              <a:buNone/>
            </a:pPr>
            <a:r>
              <a:rPr lang="en" sz="2100" b="1" i="0" u="none" strike="noStrike" cap="none">
                <a:solidFill>
                  <a:schemeClr val="lt1"/>
                </a:solidFill>
                <a:latin typeface="Arial"/>
                <a:ea typeface="Arial"/>
                <a:cs typeface="Arial"/>
                <a:sym typeface="Arial"/>
              </a:rPr>
              <a:t>202</a:t>
            </a:r>
            <a:r>
              <a:rPr lang="en" sz="2100" b="1">
                <a:solidFill>
                  <a:schemeClr val="lt1"/>
                </a:solidFill>
              </a:rPr>
              <a:t>6</a:t>
            </a:r>
            <a:r>
              <a:rPr lang="en" sz="2100" b="1" i="0" u="none" strike="noStrike" cap="none">
                <a:solidFill>
                  <a:schemeClr val="lt1"/>
                </a:solidFill>
                <a:latin typeface="Arial"/>
                <a:ea typeface="Arial"/>
                <a:cs typeface="Arial"/>
                <a:sym typeface="Arial"/>
              </a:rPr>
              <a:t>-2</a:t>
            </a:r>
            <a:r>
              <a:rPr lang="en" sz="2100" b="1">
                <a:solidFill>
                  <a:schemeClr val="lt1"/>
                </a:solidFill>
              </a:rPr>
              <a:t>7</a:t>
            </a:r>
            <a:endParaRPr sz="1200">
              <a:solidFill>
                <a:schemeClr val="lt1"/>
              </a:solidFill>
            </a:endParaRPr>
          </a:p>
        </p:txBody>
      </p:sp>
      <p:pic>
        <p:nvPicPr>
          <p:cNvPr id="650" name="Google Shape;650;p74">
            <a:extLst>
              <a:ext uri="{C183D7F6-B498-43B3-948B-1728B52AA6E4}">
                <adec:decorative xmlns:adec="http://schemas.microsoft.com/office/drawing/2017/decorative" val="1"/>
              </a:ext>
            </a:extLst>
          </p:cNvPr>
          <p:cNvPicPr preferRelativeResize="0"/>
          <p:nvPr/>
        </p:nvPicPr>
        <p:blipFill>
          <a:blip r:embed="rId5">
            <a:alphaModFix/>
          </a:blip>
          <a:stretch>
            <a:fillRect/>
          </a:stretch>
        </p:blipFill>
        <p:spPr>
          <a:xfrm rot="-868409">
            <a:off x="7750040" y="354096"/>
            <a:ext cx="202426" cy="242887"/>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654"/>
        <p:cNvGrpSpPr/>
        <p:nvPr/>
      </p:nvGrpSpPr>
      <p:grpSpPr>
        <a:xfrm>
          <a:off x="0" y="0"/>
          <a:ext cx="0" cy="0"/>
          <a:chOff x="0" y="0"/>
          <a:chExt cx="0" cy="0"/>
        </a:xfrm>
      </p:grpSpPr>
      <p:sp>
        <p:nvSpPr>
          <p:cNvPr id="655" name="Google Shape;655;p75">
            <a:extLst>
              <a:ext uri="{C183D7F6-B498-43B3-948B-1728B52AA6E4}">
                <adec:decorative xmlns:adec="http://schemas.microsoft.com/office/drawing/2017/decorative" val="1"/>
              </a:ext>
            </a:extLst>
          </p:cNvPr>
          <p:cNvSpPr/>
          <p:nvPr/>
        </p:nvSpPr>
        <p:spPr>
          <a:xfrm>
            <a:off x="7426100" y="291000"/>
            <a:ext cx="1589751" cy="649149"/>
          </a:xfrm>
          <a:custGeom>
            <a:avLst/>
            <a:gdLst/>
            <a:ahLst/>
            <a:cxnLst/>
            <a:rect l="l" t="t" r="r" b="b"/>
            <a:pathLst>
              <a:path w="11775937" h="5770209" extrusionOk="0">
                <a:moveTo>
                  <a:pt x="0" y="0"/>
                </a:moveTo>
                <a:lnTo>
                  <a:pt x="11775937" y="0"/>
                </a:lnTo>
                <a:lnTo>
                  <a:pt x="11775937" y="5770209"/>
                </a:lnTo>
                <a:lnTo>
                  <a:pt x="0" y="5770209"/>
                </a:lnTo>
                <a:lnTo>
                  <a:pt x="0" y="0"/>
                </a:lnTo>
                <a:close/>
              </a:path>
            </a:pathLst>
          </a:custGeom>
          <a:blipFill rotWithShape="1">
            <a:blip r:embed="rId3">
              <a:alphaModFix/>
            </a:blip>
            <a:stretch>
              <a:fillRect/>
            </a:stretch>
          </a:blipFill>
          <a:ln>
            <a:noFill/>
          </a:ln>
        </p:spPr>
        <p:txBody>
          <a:bodyPr spcFirstLastPara="1" wrap="square" lIns="78575" tIns="39275" rIns="78575" bIns="39275" anchor="t" anchorCtr="0">
            <a:noAutofit/>
          </a:bodyPr>
          <a:lstStyle/>
          <a:p>
            <a:pPr marL="0" marR="0" lvl="0" indent="0" algn="l" rtl="0">
              <a:lnSpc>
                <a:spcPct val="100000"/>
              </a:lnSpc>
              <a:spcBef>
                <a:spcPts val="0"/>
              </a:spcBef>
              <a:spcAft>
                <a:spcPts val="0"/>
              </a:spcAft>
              <a:buNone/>
            </a:pPr>
            <a:endParaRPr sz="1200" b="0" i="0" u="none" strike="noStrike" cap="none">
              <a:solidFill>
                <a:srgbClr val="000000"/>
              </a:solidFill>
              <a:latin typeface="Arial"/>
              <a:ea typeface="Arial"/>
              <a:cs typeface="Arial"/>
              <a:sym typeface="Arial"/>
            </a:endParaRPr>
          </a:p>
        </p:txBody>
      </p:sp>
      <p:sp>
        <p:nvSpPr>
          <p:cNvPr id="656" name="Google Shape;656;p75"/>
          <p:cNvSpPr txBox="1">
            <a:spLocks noGrp="1"/>
          </p:cNvSpPr>
          <p:nvPr>
            <p:ph type="title"/>
          </p:nvPr>
        </p:nvSpPr>
        <p:spPr>
          <a:xfrm>
            <a:off x="311700" y="105100"/>
            <a:ext cx="7167900" cy="7413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Clr>
                <a:schemeClr val="dk1"/>
              </a:buClr>
              <a:buSzPts val="1700"/>
              <a:buFont typeface="Roboto"/>
              <a:buNone/>
            </a:pPr>
            <a:r>
              <a:rPr lang="en"/>
              <a:t>What will 2027-28 look like for the field?</a:t>
            </a:r>
            <a:endParaRPr/>
          </a:p>
        </p:txBody>
      </p:sp>
      <p:grpSp>
        <p:nvGrpSpPr>
          <p:cNvPr id="658" name="Google Shape;658;p75">
            <a:extLst>
              <a:ext uri="{C183D7F6-B498-43B3-948B-1728B52AA6E4}">
                <adec:decorative xmlns:adec="http://schemas.microsoft.com/office/drawing/2017/decorative" val="1"/>
              </a:ext>
            </a:extLst>
          </p:cNvPr>
          <p:cNvGrpSpPr/>
          <p:nvPr/>
        </p:nvGrpSpPr>
        <p:grpSpPr>
          <a:xfrm>
            <a:off x="5709749" y="93750"/>
            <a:ext cx="3148542" cy="848401"/>
            <a:chOff x="6098933" y="133374"/>
            <a:chExt cx="3358445" cy="1206658"/>
          </a:xfrm>
        </p:grpSpPr>
        <p:sp>
          <p:nvSpPr>
            <p:cNvPr id="659" name="Google Shape;659;p75"/>
            <p:cNvSpPr/>
            <p:nvPr/>
          </p:nvSpPr>
          <p:spPr>
            <a:xfrm>
              <a:off x="8097777" y="808131"/>
              <a:ext cx="1359600" cy="531900"/>
            </a:xfrm>
            <a:prstGeom prst="roundRect">
              <a:avLst>
                <a:gd name="adj" fmla="val 16667"/>
              </a:avLst>
            </a:prstGeom>
            <a:noFill/>
            <a:ln>
              <a:noFill/>
            </a:ln>
          </p:spPr>
          <p:txBody>
            <a:bodyPr spcFirstLastPara="1" wrap="square" lIns="78575" tIns="39275" rIns="78575" bIns="39275" anchor="ctr" anchorCtr="0">
              <a:noAutofit/>
            </a:bodyPr>
            <a:lstStyle/>
            <a:p>
              <a:pPr marL="0" marR="0" lvl="0" indent="0" algn="ctr" rtl="0">
                <a:lnSpc>
                  <a:spcPct val="100000"/>
                </a:lnSpc>
                <a:spcBef>
                  <a:spcPts val="0"/>
                </a:spcBef>
                <a:spcAft>
                  <a:spcPts val="0"/>
                </a:spcAft>
                <a:buNone/>
              </a:pPr>
              <a:r>
                <a:rPr lang="en" sz="2100" b="1" i="0" u="none" strike="noStrike" cap="none">
                  <a:solidFill>
                    <a:schemeClr val="lt1"/>
                  </a:solidFill>
                  <a:latin typeface="Arial"/>
                  <a:ea typeface="Arial"/>
                  <a:cs typeface="Arial"/>
                  <a:sym typeface="Arial"/>
                </a:rPr>
                <a:t>202</a:t>
              </a:r>
              <a:r>
                <a:rPr lang="en" sz="2100" b="1">
                  <a:solidFill>
                    <a:schemeClr val="lt1"/>
                  </a:solidFill>
                </a:rPr>
                <a:t>7</a:t>
              </a:r>
              <a:r>
                <a:rPr lang="en" sz="2100" b="1" i="0" u="none" strike="noStrike" cap="none">
                  <a:solidFill>
                    <a:schemeClr val="lt1"/>
                  </a:solidFill>
                  <a:latin typeface="Arial"/>
                  <a:ea typeface="Arial"/>
                  <a:cs typeface="Arial"/>
                  <a:sym typeface="Arial"/>
                </a:rPr>
                <a:t>-2</a:t>
              </a:r>
              <a:r>
                <a:rPr lang="en" sz="2100" b="1">
                  <a:solidFill>
                    <a:schemeClr val="lt1"/>
                  </a:solidFill>
                </a:rPr>
                <a:t>8</a:t>
              </a:r>
              <a:endParaRPr sz="1200">
                <a:solidFill>
                  <a:schemeClr val="lt1"/>
                </a:solidFill>
              </a:endParaRPr>
            </a:p>
          </p:txBody>
        </p:sp>
        <p:sp>
          <p:nvSpPr>
            <p:cNvPr id="660" name="Google Shape;660;p75"/>
            <p:cNvSpPr txBox="1"/>
            <p:nvPr/>
          </p:nvSpPr>
          <p:spPr>
            <a:xfrm>
              <a:off x="6098933" y="133374"/>
              <a:ext cx="2337300" cy="1086000"/>
            </a:xfrm>
            <a:prstGeom prst="rect">
              <a:avLst/>
            </a:prstGeom>
            <a:noFill/>
            <a:ln>
              <a:noFill/>
            </a:ln>
          </p:spPr>
          <p:txBody>
            <a:bodyPr spcFirstLastPara="1" wrap="square" lIns="0" tIns="0" rIns="0" bIns="0" anchor="t" anchorCtr="0">
              <a:spAutoFit/>
            </a:bodyPr>
            <a:lstStyle/>
            <a:p>
              <a:pPr marL="0" marR="0" lvl="0" indent="0" algn="ctr" rtl="0">
                <a:lnSpc>
                  <a:spcPct val="105000"/>
                </a:lnSpc>
                <a:spcBef>
                  <a:spcPts val="0"/>
                </a:spcBef>
                <a:spcAft>
                  <a:spcPts val="0"/>
                </a:spcAft>
                <a:buNone/>
              </a:pPr>
              <a:r>
                <a:rPr lang="en" sz="1600" b="1" i="0" u="none" strike="noStrike" cap="none">
                  <a:solidFill>
                    <a:schemeClr val="accent5"/>
                  </a:solidFill>
                  <a:latin typeface="Arial"/>
                  <a:ea typeface="Arial"/>
                  <a:cs typeface="Arial"/>
                  <a:sym typeface="Arial"/>
                </a:rPr>
                <a:t>Phase </a:t>
              </a:r>
              <a:r>
                <a:rPr lang="en" sz="1600" b="1">
                  <a:solidFill>
                    <a:schemeClr val="accent5"/>
                  </a:solidFill>
                </a:rPr>
                <a:t>3</a:t>
              </a:r>
              <a:r>
                <a:rPr lang="en" sz="1600" b="1" i="0" u="none" strike="noStrike" cap="none">
                  <a:solidFill>
                    <a:schemeClr val="accent5"/>
                  </a:solidFill>
                  <a:latin typeface="Arial"/>
                  <a:ea typeface="Arial"/>
                  <a:cs typeface="Arial"/>
                  <a:sym typeface="Arial"/>
                </a:rPr>
                <a:t>: </a:t>
              </a:r>
              <a:endParaRPr sz="1100">
                <a:solidFill>
                  <a:schemeClr val="accent5"/>
                </a:solidFill>
              </a:endParaRPr>
            </a:p>
            <a:p>
              <a:pPr marL="0" marR="0" lvl="0" indent="0" algn="ctr" rtl="0">
                <a:lnSpc>
                  <a:spcPct val="105000"/>
                </a:lnSpc>
                <a:spcBef>
                  <a:spcPts val="0"/>
                </a:spcBef>
                <a:spcAft>
                  <a:spcPts val="0"/>
                </a:spcAft>
                <a:buNone/>
              </a:pPr>
              <a:r>
                <a:rPr lang="en" sz="1600">
                  <a:solidFill>
                    <a:schemeClr val="accent5"/>
                  </a:solidFill>
                </a:rPr>
                <a:t>Launch Full Implementation</a:t>
              </a:r>
              <a:endParaRPr sz="1100">
                <a:solidFill>
                  <a:schemeClr val="accent5"/>
                </a:solidFill>
              </a:endParaRPr>
            </a:p>
          </p:txBody>
        </p:sp>
      </p:grpSp>
      <p:sp>
        <p:nvSpPr>
          <p:cNvPr id="661" name="Google Shape;661;p75"/>
          <p:cNvSpPr txBox="1">
            <a:spLocks noGrp="1"/>
          </p:cNvSpPr>
          <p:nvPr>
            <p:ph type="body" idx="1"/>
          </p:nvPr>
        </p:nvSpPr>
        <p:spPr>
          <a:xfrm>
            <a:off x="311700" y="1152475"/>
            <a:ext cx="8368500" cy="3034800"/>
          </a:xfrm>
          <a:prstGeom prst="rect">
            <a:avLst/>
          </a:prstGeom>
          <a:noFill/>
          <a:ln>
            <a:noFill/>
          </a:ln>
        </p:spPr>
        <p:txBody>
          <a:bodyPr spcFirstLastPara="1" wrap="square" lIns="78575" tIns="78575" rIns="78575" bIns="78575" anchor="t" anchorCtr="0">
            <a:normAutofit lnSpcReduction="10000"/>
          </a:bodyPr>
          <a:lstStyle/>
          <a:p>
            <a:pPr marL="419100" lvl="0" indent="-304800" algn="l" rtl="0">
              <a:lnSpc>
                <a:spcPct val="100000"/>
              </a:lnSpc>
              <a:spcBef>
                <a:spcPts val="0"/>
              </a:spcBef>
              <a:spcAft>
                <a:spcPts val="0"/>
              </a:spcAft>
              <a:buSzPts val="1400"/>
              <a:buNone/>
            </a:pPr>
            <a:r>
              <a:rPr lang="en" b="1">
                <a:solidFill>
                  <a:srgbClr val="083C92"/>
                </a:solidFill>
              </a:rPr>
              <a:t>C</a:t>
            </a:r>
            <a:r>
              <a:rPr lang="en" sz="1500" b="1">
                <a:solidFill>
                  <a:srgbClr val="083C92"/>
                </a:solidFill>
                <a:latin typeface="Roboto"/>
                <a:ea typeface="Roboto"/>
                <a:cs typeface="Roboto"/>
                <a:sym typeface="Roboto"/>
              </a:rPr>
              <a:t>hanges to </a:t>
            </a:r>
            <a:r>
              <a:rPr lang="en" b="1">
                <a:solidFill>
                  <a:srgbClr val="083C92"/>
                </a:solidFill>
              </a:rPr>
              <a:t>a</a:t>
            </a:r>
            <a:r>
              <a:rPr lang="en" sz="1500" b="1">
                <a:solidFill>
                  <a:srgbClr val="083C92"/>
                </a:solidFill>
                <a:latin typeface="Roboto"/>
                <a:ea typeface="Roboto"/>
                <a:cs typeface="Roboto"/>
                <a:sym typeface="Roboto"/>
              </a:rPr>
              <a:t>nticipate</a:t>
            </a:r>
            <a:endParaRPr>
              <a:solidFill>
                <a:srgbClr val="083C92"/>
              </a:solidFill>
            </a:endParaRPr>
          </a:p>
          <a:p>
            <a:pPr marL="457200" lvl="0" indent="-323850" algn="l" rtl="0">
              <a:lnSpc>
                <a:spcPct val="100000"/>
              </a:lnSpc>
              <a:spcBef>
                <a:spcPts val="1000"/>
              </a:spcBef>
              <a:spcAft>
                <a:spcPts val="0"/>
              </a:spcAft>
              <a:buClr>
                <a:schemeClr val="dk1"/>
              </a:buClr>
              <a:buSzPts val="1500"/>
              <a:buChar char="●"/>
            </a:pPr>
            <a:r>
              <a:rPr lang="en" b="1"/>
              <a:t>Fall 2027: </a:t>
            </a:r>
            <a:r>
              <a:rPr lang="en"/>
              <a:t>Framework changes (for points).</a:t>
            </a:r>
            <a:endParaRPr/>
          </a:p>
          <a:p>
            <a:pPr marL="457200" lvl="0" indent="-317500" algn="l" rtl="0">
              <a:lnSpc>
                <a:spcPct val="100000"/>
              </a:lnSpc>
              <a:spcBef>
                <a:spcPts val="1000"/>
              </a:spcBef>
              <a:spcAft>
                <a:spcPts val="0"/>
              </a:spcAft>
              <a:buSzPts val="1400"/>
              <a:buChar char="●"/>
            </a:pPr>
            <a:r>
              <a:rPr lang="en" b="1"/>
              <a:t>Spring 2028: </a:t>
            </a:r>
            <a:r>
              <a:rPr lang="en"/>
              <a:t>Begin preparation for presentations to the State Board of Education for Insufficient State Data: Low Participation.</a:t>
            </a:r>
            <a:endParaRPr/>
          </a:p>
          <a:p>
            <a:pPr marL="419100" lvl="0" indent="-304800" algn="l" rtl="0">
              <a:lnSpc>
                <a:spcPct val="100000"/>
              </a:lnSpc>
              <a:spcBef>
                <a:spcPts val="2000"/>
              </a:spcBef>
              <a:spcAft>
                <a:spcPts val="0"/>
              </a:spcAft>
              <a:buSzPts val="1400"/>
              <a:buNone/>
            </a:pPr>
            <a:r>
              <a:rPr lang="en" sz="1500" b="1" i="0" u="none" strike="noStrike">
                <a:solidFill>
                  <a:srgbClr val="00953A"/>
                </a:solidFill>
                <a:latin typeface="Roboto"/>
                <a:ea typeface="Roboto"/>
                <a:cs typeface="Roboto"/>
                <a:sym typeface="Roboto"/>
              </a:rPr>
              <a:t>Look for these opportunities</a:t>
            </a:r>
            <a:endParaRPr sz="1500" b="1" i="0" u="none" strike="noStrike">
              <a:solidFill>
                <a:srgbClr val="00953A"/>
              </a:solidFill>
              <a:latin typeface="Roboto"/>
              <a:ea typeface="Roboto"/>
              <a:cs typeface="Roboto"/>
              <a:sym typeface="Roboto"/>
            </a:endParaRPr>
          </a:p>
          <a:p>
            <a:pPr marL="457200" lvl="0" indent="-317500" algn="l" rtl="0">
              <a:lnSpc>
                <a:spcPct val="100000"/>
              </a:lnSpc>
              <a:spcBef>
                <a:spcPts val="1000"/>
              </a:spcBef>
              <a:spcAft>
                <a:spcPts val="0"/>
              </a:spcAft>
              <a:buSzPts val="1400"/>
              <a:buChar char="●"/>
            </a:pPr>
            <a:r>
              <a:rPr lang="en" b="1"/>
              <a:t>Fall 2027: </a:t>
            </a:r>
            <a:r>
              <a:rPr lang="en"/>
              <a:t>Legislative report containing an evaluation of external partners (accountability clock).</a:t>
            </a:r>
            <a:endParaRPr/>
          </a:p>
          <a:p>
            <a:pPr marL="457200" lvl="0" indent="-317500" algn="l" rtl="0">
              <a:lnSpc>
                <a:spcPct val="100000"/>
              </a:lnSpc>
              <a:spcBef>
                <a:spcPts val="1000"/>
              </a:spcBef>
              <a:spcAft>
                <a:spcPts val="0"/>
              </a:spcAft>
              <a:buSzPts val="1400"/>
              <a:buChar char="●"/>
            </a:pPr>
            <a:r>
              <a:rPr lang="en"/>
              <a:t>Increased and improved CDE support and technical assistance</a:t>
            </a:r>
            <a:endParaRPr/>
          </a:p>
          <a:p>
            <a:pPr marL="457200" lvl="0" indent="-317500" algn="l" rtl="0">
              <a:lnSpc>
                <a:spcPct val="100000"/>
              </a:lnSpc>
              <a:spcBef>
                <a:spcPts val="1000"/>
              </a:spcBef>
              <a:spcAft>
                <a:spcPts val="0"/>
              </a:spcAft>
              <a:buSzPts val="1400"/>
              <a:buChar char="●"/>
            </a:pPr>
            <a:r>
              <a:rPr lang="en"/>
              <a:t>Continued stakeholder engagement opportunities</a:t>
            </a:r>
            <a:endParaRPr/>
          </a:p>
        </p:txBody>
      </p:sp>
      <p:pic>
        <p:nvPicPr>
          <p:cNvPr id="662" name="Google Shape;662;p75">
            <a:extLst>
              <a:ext uri="{C183D7F6-B498-43B3-948B-1728B52AA6E4}">
                <adec:decorative xmlns:adec="http://schemas.microsoft.com/office/drawing/2017/decorative" val="1"/>
              </a:ext>
            </a:extLst>
          </p:cNvPr>
          <p:cNvPicPr preferRelativeResize="0"/>
          <p:nvPr/>
        </p:nvPicPr>
        <p:blipFill>
          <a:blip r:embed="rId4">
            <a:alphaModFix/>
          </a:blip>
          <a:stretch>
            <a:fillRect/>
          </a:stretch>
        </p:blipFill>
        <p:spPr>
          <a:xfrm rot="-868409">
            <a:off x="7758615" y="354309"/>
            <a:ext cx="202426" cy="242887"/>
          </a:xfrm>
          <a:prstGeom prst="rect">
            <a:avLst/>
          </a:prstGeom>
          <a:noFill/>
          <a:ln>
            <a:noFill/>
          </a:ln>
        </p:spPr>
      </p:pic>
      <p:pic>
        <p:nvPicPr>
          <p:cNvPr id="663" name="Google Shape;663;p75">
            <a:extLst>
              <a:ext uri="{C183D7F6-B498-43B3-948B-1728B52AA6E4}">
                <adec:decorative xmlns:adec="http://schemas.microsoft.com/office/drawing/2017/decorative" val="1"/>
              </a:ext>
            </a:extLst>
          </p:cNvPr>
          <p:cNvPicPr preferRelativeResize="0"/>
          <p:nvPr/>
        </p:nvPicPr>
        <p:blipFill>
          <a:blip r:embed="rId5">
            <a:alphaModFix/>
          </a:blip>
          <a:stretch>
            <a:fillRect/>
          </a:stretch>
        </p:blipFill>
        <p:spPr>
          <a:xfrm>
            <a:off x="8208975" y="134400"/>
            <a:ext cx="156600" cy="15660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667"/>
        <p:cNvGrpSpPr/>
        <p:nvPr/>
      </p:nvGrpSpPr>
      <p:grpSpPr>
        <a:xfrm>
          <a:off x="0" y="0"/>
          <a:ext cx="0" cy="0"/>
          <a:chOff x="0" y="0"/>
          <a:chExt cx="0" cy="0"/>
        </a:xfrm>
      </p:grpSpPr>
      <p:sp>
        <p:nvSpPr>
          <p:cNvPr id="668" name="Google Shape;668;p76"/>
          <p:cNvSpPr txBox="1">
            <a:spLocks noGrp="1"/>
          </p:cNvSpPr>
          <p:nvPr>
            <p:ph type="title"/>
          </p:nvPr>
        </p:nvSpPr>
        <p:spPr>
          <a:xfrm>
            <a:off x="0" y="3361600"/>
            <a:ext cx="9144000" cy="6666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a:latin typeface="Roboto"/>
                <a:ea typeface="Roboto"/>
                <a:cs typeface="Roboto"/>
                <a:sym typeface="Roboto"/>
              </a:rPr>
              <a:t>2025 Accountability Process</a:t>
            </a:r>
            <a:endParaRPr>
              <a:latin typeface="Roboto"/>
              <a:ea typeface="Roboto"/>
              <a:cs typeface="Roboto"/>
              <a:sym typeface="Roboto"/>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672"/>
        <p:cNvGrpSpPr/>
        <p:nvPr/>
      </p:nvGrpSpPr>
      <p:grpSpPr>
        <a:xfrm>
          <a:off x="0" y="0"/>
          <a:ext cx="0" cy="0"/>
          <a:chOff x="0" y="0"/>
          <a:chExt cx="0" cy="0"/>
        </a:xfrm>
      </p:grpSpPr>
      <p:sp>
        <p:nvSpPr>
          <p:cNvPr id="673" name="Google Shape;673;p77"/>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a:t>2025 Changes</a:t>
            </a:r>
            <a:endParaRPr/>
          </a:p>
        </p:txBody>
      </p:sp>
      <p:sp>
        <p:nvSpPr>
          <p:cNvPr id="674" name="Google Shape;674;p77"/>
          <p:cNvSpPr txBox="1">
            <a:spLocks noGrp="1"/>
          </p:cNvSpPr>
          <p:nvPr>
            <p:ph type="body" idx="1"/>
          </p:nvPr>
        </p:nvSpPr>
        <p:spPr>
          <a:xfrm>
            <a:off x="311700" y="1152475"/>
            <a:ext cx="5240700" cy="30348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No big changes to the 2025 Performance Frameworks or other parts of our accountability system this next year.</a:t>
            </a:r>
            <a:endParaRPr/>
          </a:p>
          <a:p>
            <a:pPr marL="0" lvl="0" indent="0" algn="l" rtl="0">
              <a:spcBef>
                <a:spcPts val="0"/>
              </a:spcBef>
              <a:spcAft>
                <a:spcPts val="0"/>
              </a:spcAft>
              <a:buNone/>
            </a:pPr>
            <a:endParaRPr/>
          </a:p>
          <a:p>
            <a:pPr marL="0" lvl="0" indent="0" algn="l" rtl="0">
              <a:spcBef>
                <a:spcPts val="0"/>
              </a:spcBef>
              <a:spcAft>
                <a:spcPts val="0"/>
              </a:spcAft>
              <a:buNone/>
            </a:pPr>
            <a:r>
              <a:rPr lang="en" b="1"/>
              <a:t>Changes to note:</a:t>
            </a:r>
            <a:endParaRPr b="1"/>
          </a:p>
          <a:p>
            <a:pPr marL="457200" lvl="0" indent="-330200" algn="l" rtl="0">
              <a:spcBef>
                <a:spcPts val="0"/>
              </a:spcBef>
              <a:spcAft>
                <a:spcPts val="0"/>
              </a:spcAft>
              <a:buSzPts val="1600"/>
              <a:buChar char="●"/>
            </a:pPr>
            <a:r>
              <a:rPr lang="en"/>
              <a:t>Multi-year frameworks</a:t>
            </a:r>
            <a:endParaRPr/>
          </a:p>
          <a:p>
            <a:pPr marL="914400" lvl="1" indent="-317500" algn="l" rtl="0">
              <a:spcBef>
                <a:spcPts val="0"/>
              </a:spcBef>
              <a:spcAft>
                <a:spcPts val="0"/>
              </a:spcAft>
              <a:buSzPts val="1400"/>
              <a:buChar char="○"/>
            </a:pPr>
            <a:r>
              <a:rPr lang="en"/>
              <a:t>Renorming PSAT/SAT cut scores</a:t>
            </a:r>
            <a:endParaRPr/>
          </a:p>
          <a:p>
            <a:pPr marL="914400" lvl="1" indent="-317500" algn="l" rtl="0">
              <a:spcBef>
                <a:spcPts val="0"/>
              </a:spcBef>
              <a:spcAft>
                <a:spcPts val="0"/>
              </a:spcAft>
              <a:buSzPts val="1400"/>
              <a:buChar char="○"/>
            </a:pPr>
            <a:r>
              <a:rPr lang="en"/>
              <a:t>2 years of CMAS Science data</a:t>
            </a:r>
            <a:endParaRPr/>
          </a:p>
          <a:p>
            <a:pPr marL="457200" lvl="0" indent="-330200" algn="l" rtl="0">
              <a:spcBef>
                <a:spcPts val="0"/>
              </a:spcBef>
              <a:spcAft>
                <a:spcPts val="0"/>
              </a:spcAft>
              <a:buSzPts val="1600"/>
              <a:buChar char="●"/>
            </a:pPr>
            <a:r>
              <a:rPr lang="en"/>
              <a:t>New streamlined UIP template and </a:t>
            </a:r>
            <a:r>
              <a:rPr lang="en" u="sng">
                <a:solidFill>
                  <a:schemeClr val="hlink"/>
                </a:solidFill>
                <a:hlinkClick r:id="rId3"/>
              </a:rPr>
              <a:t>quality criteria</a:t>
            </a:r>
            <a:endParaRPr/>
          </a:p>
          <a:p>
            <a:pPr marL="914400" lvl="1" indent="-317500" algn="l" rtl="0">
              <a:spcBef>
                <a:spcPts val="0"/>
              </a:spcBef>
              <a:spcAft>
                <a:spcPts val="0"/>
              </a:spcAft>
              <a:buSzPts val="1400"/>
              <a:buChar char="○"/>
            </a:pPr>
            <a:r>
              <a:rPr lang="en" u="sng">
                <a:solidFill>
                  <a:schemeClr val="hlink"/>
                </a:solidFill>
                <a:hlinkClick r:id="rId4"/>
              </a:rPr>
              <a:t>Informational webinar about UIP changes</a:t>
            </a:r>
            <a:endParaRPr/>
          </a:p>
          <a:p>
            <a:pPr marL="0" lvl="0" indent="0" algn="l" rtl="0">
              <a:spcBef>
                <a:spcPts val="0"/>
              </a:spcBef>
              <a:spcAft>
                <a:spcPts val="0"/>
              </a:spcAft>
              <a:buNone/>
            </a:pPr>
            <a:endParaRPr/>
          </a:p>
        </p:txBody>
      </p:sp>
      <p:sp>
        <p:nvSpPr>
          <p:cNvPr id="676" name="Google Shape;676;p77">
            <a:extLst>
              <a:ext uri="{C183D7F6-B498-43B3-948B-1728B52AA6E4}">
                <adec:decorative xmlns:adec="http://schemas.microsoft.com/office/drawing/2017/decorative" val="1"/>
              </a:ext>
            </a:extLst>
          </p:cNvPr>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Clr>
                <a:srgbClr val="000000"/>
              </a:buClr>
              <a:buSzPts val="1000"/>
              <a:buFont typeface="Arial"/>
              <a:buNone/>
            </a:pPr>
            <a:fld id="{00000000-1234-1234-1234-123412341234}" type="slidenum">
              <a:rPr lang="en"/>
              <a:t>25</a:t>
            </a:fld>
            <a:endParaRPr/>
          </a:p>
        </p:txBody>
      </p:sp>
      <p:sp>
        <p:nvSpPr>
          <p:cNvPr id="677" name="Google Shape;677;p77"/>
          <p:cNvSpPr/>
          <p:nvPr/>
        </p:nvSpPr>
        <p:spPr>
          <a:xfrm>
            <a:off x="9350" y="3957900"/>
            <a:ext cx="5876700" cy="3768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lnSpc>
                <a:spcPct val="107916"/>
              </a:lnSpc>
              <a:spcBef>
                <a:spcPts val="0"/>
              </a:spcBef>
              <a:spcAft>
                <a:spcPts val="0"/>
              </a:spcAft>
              <a:buNone/>
            </a:pPr>
            <a:r>
              <a:rPr lang="en">
                <a:solidFill>
                  <a:schemeClr val="accent5">
                    <a:lumMod val="50000"/>
                  </a:schemeClr>
                </a:solidFill>
              </a:rPr>
              <a:t>More details are available in the 2025 </a:t>
            </a:r>
            <a:r>
              <a:rPr lang="en" u="sng">
                <a:solidFill>
                  <a:schemeClr val="accent5">
                    <a:lumMod val="50000"/>
                  </a:schemeClr>
                </a:solidFill>
                <a:hlinkClick r:id="rId5">
                  <a:extLst>
                    <a:ext uri="{A12FA001-AC4F-418D-AE19-62706E023703}">
                      <ahyp:hlinkClr xmlns:ahyp="http://schemas.microsoft.com/office/drawing/2018/hyperlinkcolor" val="tx"/>
                    </a:ext>
                  </a:extLst>
                </a:hlinkClick>
              </a:rPr>
              <a:t>Accountability Changes Summary</a:t>
            </a:r>
            <a:endParaRPr>
              <a:solidFill>
                <a:schemeClr val="accent5">
                  <a:lumMod val="50000"/>
                </a:schemeClr>
              </a:solidFill>
            </a:endParaRPr>
          </a:p>
        </p:txBody>
      </p:sp>
      <p:pic>
        <p:nvPicPr>
          <p:cNvPr id="678" name="Google Shape;678;p77">
            <a:extLst>
              <a:ext uri="{C183D7F6-B498-43B3-948B-1728B52AA6E4}">
                <adec:decorative xmlns:adec="http://schemas.microsoft.com/office/drawing/2017/decorative" val="1"/>
              </a:ext>
            </a:extLst>
          </p:cNvPr>
          <p:cNvPicPr preferRelativeResize="0"/>
          <p:nvPr/>
        </p:nvPicPr>
        <p:blipFill rotWithShape="1">
          <a:blip r:embed="rId6">
            <a:alphaModFix/>
          </a:blip>
          <a:srcRect l="26063" r="23959"/>
          <a:stretch/>
        </p:blipFill>
        <p:spPr>
          <a:xfrm>
            <a:off x="5886175" y="0"/>
            <a:ext cx="3257825" cy="4347401"/>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682"/>
        <p:cNvGrpSpPr/>
        <p:nvPr/>
      </p:nvGrpSpPr>
      <p:grpSpPr>
        <a:xfrm>
          <a:off x="0" y="0"/>
          <a:ext cx="0" cy="0"/>
          <a:chOff x="0" y="0"/>
          <a:chExt cx="0" cy="0"/>
        </a:xfrm>
      </p:grpSpPr>
      <p:sp>
        <p:nvSpPr>
          <p:cNvPr id="684" name="Google Shape;684;p78"/>
          <p:cNvSpPr txBox="1">
            <a:spLocks noGrp="1"/>
          </p:cNvSpPr>
          <p:nvPr>
            <p:ph type="title" idx="4294967295"/>
          </p:nvPr>
        </p:nvSpPr>
        <p:spPr>
          <a:xfrm>
            <a:off x="6312" y="24452"/>
            <a:ext cx="9151200" cy="708000"/>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000000"/>
                </a:solidFill>
                <a:effectLst/>
                <a:uLnTx/>
                <a:uFillTx/>
                <a:latin typeface="Arial"/>
                <a:ea typeface="Arial"/>
                <a:cs typeface="Arial"/>
                <a:sym typeface="Arial"/>
              </a:rPr>
              <a:t>State Assessment Achievement Data Files and Reports Available to Schools and Districts Throughout June and July</a:t>
            </a:r>
          </a:p>
        </p:txBody>
      </p:sp>
      <p:sp>
        <p:nvSpPr>
          <p:cNvPr id="3" name="TextBox 2">
            <a:extLst>
              <a:ext uri="{FF2B5EF4-FFF2-40B4-BE49-F238E27FC236}">
                <a16:creationId xmlns:a16="http://schemas.microsoft.com/office/drawing/2014/main" id="{665005E2-F204-33C4-DDC1-03CB247EADB4}"/>
              </a:ext>
            </a:extLst>
          </p:cNvPr>
          <p:cNvSpPr txBox="1"/>
          <p:nvPr/>
        </p:nvSpPr>
        <p:spPr>
          <a:xfrm>
            <a:off x="223393" y="874215"/>
            <a:ext cx="4607718" cy="307777"/>
          </a:xfrm>
          <a:prstGeom prst="rect">
            <a:avLst/>
          </a:prstGeom>
          <a:noFill/>
        </p:spPr>
        <p:txBody>
          <a:bodyPr wrap="square">
            <a:spAutoFit/>
          </a:bodyPr>
          <a:lstStyle/>
          <a:p>
            <a:r>
              <a:rPr lang="en-US" b="1" dirty="0"/>
              <a:t>State Assessment Reporting Timeline</a:t>
            </a:r>
          </a:p>
        </p:txBody>
      </p:sp>
      <p:graphicFrame>
        <p:nvGraphicFramePr>
          <p:cNvPr id="683" name="Google Shape;683;p78"/>
          <p:cNvGraphicFramePr/>
          <p:nvPr>
            <p:extLst>
              <p:ext uri="{D42A27DB-BD31-4B8C-83A1-F6EECF244321}">
                <p14:modId xmlns:p14="http://schemas.microsoft.com/office/powerpoint/2010/main" val="1803667950"/>
              </p:ext>
            </p:extLst>
          </p:nvPr>
        </p:nvGraphicFramePr>
        <p:xfrm>
          <a:off x="223393" y="1323756"/>
          <a:ext cx="8153226" cy="3672149"/>
        </p:xfrm>
        <a:graphic>
          <a:graphicData uri="http://schemas.openxmlformats.org/drawingml/2006/table">
            <a:tbl>
              <a:tblPr firstRow="1">
                <a:noFill/>
                <a:tableStyleId>{C191FE7A-9734-4C5E-8A04-A7354FABEFBB}</a:tableStyleId>
              </a:tblPr>
              <a:tblGrid>
                <a:gridCol w="1622825">
                  <a:extLst>
                    <a:ext uri="{9D8B030D-6E8A-4147-A177-3AD203B41FA5}">
                      <a16:colId xmlns:a16="http://schemas.microsoft.com/office/drawing/2014/main" val="20000"/>
                    </a:ext>
                  </a:extLst>
                </a:gridCol>
                <a:gridCol w="2609551">
                  <a:extLst>
                    <a:ext uri="{9D8B030D-6E8A-4147-A177-3AD203B41FA5}">
                      <a16:colId xmlns:a16="http://schemas.microsoft.com/office/drawing/2014/main" val="20001"/>
                    </a:ext>
                  </a:extLst>
                </a:gridCol>
                <a:gridCol w="1883025">
                  <a:extLst>
                    <a:ext uri="{9D8B030D-6E8A-4147-A177-3AD203B41FA5}">
                      <a16:colId xmlns:a16="http://schemas.microsoft.com/office/drawing/2014/main" val="20002"/>
                    </a:ext>
                  </a:extLst>
                </a:gridCol>
                <a:gridCol w="2037825">
                  <a:extLst>
                    <a:ext uri="{9D8B030D-6E8A-4147-A177-3AD203B41FA5}">
                      <a16:colId xmlns:a16="http://schemas.microsoft.com/office/drawing/2014/main" val="20003"/>
                    </a:ext>
                  </a:extLst>
                </a:gridCol>
              </a:tblGrid>
              <a:tr h="1159150">
                <a:tc>
                  <a:txBody>
                    <a:bodyPr/>
                    <a:lstStyle/>
                    <a:p>
                      <a:pPr marL="0" lvl="0" indent="0" algn="ctr" rtl="0">
                        <a:lnSpc>
                          <a:spcPct val="115000"/>
                        </a:lnSpc>
                        <a:spcBef>
                          <a:spcPts val="0"/>
                        </a:spcBef>
                        <a:spcAft>
                          <a:spcPts val="0"/>
                        </a:spcAft>
                        <a:buNone/>
                      </a:pPr>
                      <a:r>
                        <a:rPr lang="en" sz="1500" b="1" dirty="0"/>
                        <a:t>Assessment</a:t>
                      </a:r>
                      <a:endParaRPr sz="1500" b="1" dirty="0"/>
                    </a:p>
                  </a:txBody>
                  <a:tcPr marL="91425" marR="91425" marT="91425" marB="91425">
                    <a:lnL w="28575" cap="flat" cmpd="sng">
                      <a:solidFill>
                        <a:srgbClr val="000000"/>
                      </a:solidFill>
                      <a:prstDash val="solid"/>
                      <a:round/>
                      <a:headEnd type="none" w="sm" len="sm"/>
                      <a:tailEnd type="none" w="sm" len="sm"/>
                    </a:lnL>
                    <a:lnR w="28575" cap="flat" cmpd="sng" algn="ctr">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500" b="1" dirty="0"/>
                        <a:t>Student Level Data Files*</a:t>
                      </a:r>
                      <a:endParaRPr sz="1500" b="1" dirty="0"/>
                    </a:p>
                  </a:txBody>
                  <a:tcPr marL="91425" marR="91425" marT="91425" marB="91425">
                    <a:lnL w="28575" cap="flat" cmpd="sng" algn="ctr">
                      <a:solidFill>
                        <a:srgbClr val="000000"/>
                      </a:solidFill>
                      <a:prstDash val="solid"/>
                      <a:round/>
                      <a:headEnd type="none" w="sm" len="sm"/>
                      <a:tailEnd type="none" w="sm" len="sm"/>
                    </a:lnL>
                    <a:lnR w="28575" cap="flat" cmpd="sng" algn="ctr">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500" b="1"/>
                        <a:t>District and School Summary Data Files*</a:t>
                      </a:r>
                      <a:endParaRPr sz="1500" b="1"/>
                    </a:p>
                  </a:txBody>
                  <a:tcPr marL="91425" marR="91425" marT="91425" marB="91425">
                    <a:lnL w="28575" cap="flat" cmpd="sng" algn="ctr">
                      <a:solidFill>
                        <a:srgbClr val="000000"/>
                      </a:solidFill>
                      <a:prstDash val="solid"/>
                      <a:round/>
                      <a:headEnd type="none" w="sm" len="sm"/>
                      <a:tailEnd type="none" w="sm" len="sm"/>
                    </a:lnL>
                    <a:lnR w="28575" cap="flat" cmpd="sng" algn="ctr">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28575" cap="flat" cmpd="sng" algn="ctr">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500" b="1" dirty="0"/>
                        <a:t>Additional Reports Available to Districts and Schools*</a:t>
                      </a:r>
                      <a:endParaRPr sz="1500" b="1" dirty="0"/>
                    </a:p>
                  </a:txBody>
                  <a:tcPr marL="91425" marR="91425" marT="91425" marB="91425">
                    <a:lnL w="28575" cap="flat" cmpd="sng" algn="ctr">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28575" cap="flat" cmpd="sng">
                      <a:solidFill>
                        <a:schemeClr val="dk1"/>
                      </a:solidFill>
                      <a:prstDash val="solid"/>
                      <a:round/>
                      <a:headEnd type="none" w="sm" len="sm"/>
                      <a:tailEnd type="none" w="sm" len="sm"/>
                    </a:lnB>
                  </a:tcPr>
                </a:tc>
                <a:extLst>
                  <a:ext uri="{0D108BD9-81ED-4DB2-BD59-A6C34878D82A}">
                    <a16:rowId xmlns:a16="http://schemas.microsoft.com/office/drawing/2014/main" val="10001"/>
                  </a:ext>
                </a:extLst>
              </a:tr>
              <a:tr h="0">
                <a:tc>
                  <a:txBody>
                    <a:bodyPr/>
                    <a:lstStyle/>
                    <a:p>
                      <a:pPr marL="0" lvl="0" indent="0" algn="l" rtl="0">
                        <a:spcBef>
                          <a:spcPts val="0"/>
                        </a:spcBef>
                        <a:spcAft>
                          <a:spcPts val="0"/>
                        </a:spcAft>
                        <a:buNone/>
                      </a:pPr>
                      <a:r>
                        <a:rPr lang="en" sz="1500"/>
                        <a:t>CMAS (all content areas) &amp; CoAlt Science</a:t>
                      </a:r>
                      <a:endParaRPr sz="1500"/>
                    </a:p>
                  </a:txBody>
                  <a:tcPr marL="91425" marR="91425" marT="91425" marB="91425">
                    <a:lnL w="2857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solidFill>
                      <a:srgbClr val="D8F1CE"/>
                    </a:solidFill>
                  </a:tcPr>
                </a:tc>
                <a:tc>
                  <a:txBody>
                    <a:bodyPr/>
                    <a:lstStyle/>
                    <a:p>
                      <a:pPr marL="0" lvl="0" indent="0" algn="ctr" rtl="0">
                        <a:spcBef>
                          <a:spcPts val="0"/>
                        </a:spcBef>
                        <a:spcAft>
                          <a:spcPts val="0"/>
                        </a:spcAft>
                        <a:buNone/>
                      </a:pPr>
                      <a:r>
                        <a:rPr lang="en" sz="1500"/>
                        <a:t>June 10 (PearsonAccess)</a:t>
                      </a:r>
                      <a:endParaRPr sz="1500"/>
                    </a:p>
                  </a:txBody>
                  <a:tcPr marL="91425" marR="91425" marT="91425" marB="91425">
                    <a:lnL w="2857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solidFill>
                      <a:srgbClr val="D8F1CE"/>
                    </a:solidFill>
                  </a:tcPr>
                </a:tc>
                <a:tc>
                  <a:txBody>
                    <a:bodyPr/>
                    <a:lstStyle/>
                    <a:p>
                      <a:pPr marL="0" lvl="0" indent="0" algn="ctr" rtl="0">
                        <a:spcBef>
                          <a:spcPts val="0"/>
                        </a:spcBef>
                        <a:spcAft>
                          <a:spcPts val="0"/>
                        </a:spcAft>
                        <a:buNone/>
                      </a:pPr>
                      <a:r>
                        <a:rPr lang="en" sz="1500"/>
                        <a:t>June 23</a:t>
                      </a:r>
                      <a:endParaRPr sz="1500"/>
                    </a:p>
                    <a:p>
                      <a:pPr marL="0" lvl="0" indent="0" algn="ctr" rtl="0">
                        <a:lnSpc>
                          <a:spcPct val="115000"/>
                        </a:lnSpc>
                        <a:spcBef>
                          <a:spcPts val="0"/>
                        </a:spcBef>
                        <a:spcAft>
                          <a:spcPts val="0"/>
                        </a:spcAft>
                        <a:buNone/>
                      </a:pPr>
                      <a:r>
                        <a:rPr lang="en" sz="1500">
                          <a:solidFill>
                            <a:schemeClr val="dk1"/>
                          </a:solidFill>
                        </a:rPr>
                        <a:t>(PearsonAccess)</a:t>
                      </a:r>
                      <a:endParaRPr sz="1500">
                        <a:solidFill>
                          <a:schemeClr val="dk1"/>
                        </a:solidFill>
                      </a:endParaRPr>
                    </a:p>
                    <a:p>
                      <a:pPr marL="0" lvl="0" indent="0" algn="ctr" rtl="0">
                        <a:spcBef>
                          <a:spcPts val="0"/>
                        </a:spcBef>
                        <a:spcAft>
                          <a:spcPts val="0"/>
                        </a:spcAft>
                        <a:buNone/>
                      </a:pPr>
                      <a:endParaRPr sz="1500"/>
                    </a:p>
                  </a:txBody>
                  <a:tcPr marL="91425" marR="91425" marT="91425" marB="91425">
                    <a:lnL w="28575" cap="flat" cmpd="sng" algn="ctr">
                      <a:solidFill>
                        <a:srgbClr val="000000"/>
                      </a:solidFill>
                      <a:prstDash val="solid"/>
                      <a:round/>
                      <a:headEnd type="none" w="sm" len="sm"/>
                      <a:tailEnd type="none" w="sm" len="sm"/>
                    </a:lnL>
                    <a:lnR w="28575" cap="flat" cmpd="sng">
                      <a:solidFill>
                        <a:schemeClr val="dk1"/>
                      </a:solidFill>
                      <a:prstDash val="solid"/>
                      <a:round/>
                      <a:headEnd type="none" w="sm" len="sm"/>
                      <a:tailEnd type="none" w="sm" len="sm"/>
                    </a:lnR>
                    <a:lnT w="28575" cap="flat" cmpd="sng" algn="ctr">
                      <a:solidFill>
                        <a:srgbClr val="000000"/>
                      </a:solidFill>
                      <a:prstDash val="solid"/>
                      <a:round/>
                      <a:headEnd type="none" w="sm" len="sm"/>
                      <a:tailEnd type="none" w="sm" len="sm"/>
                    </a:lnT>
                    <a:lnB w="28575" cap="flat" cmpd="sng" algn="ctr">
                      <a:solidFill>
                        <a:schemeClr val="dk1"/>
                      </a:solidFill>
                      <a:prstDash val="solid"/>
                      <a:round/>
                      <a:headEnd type="none" w="sm" len="sm"/>
                      <a:tailEnd type="none" w="sm" len="sm"/>
                    </a:lnB>
                    <a:solidFill>
                      <a:srgbClr val="D8F1CE"/>
                    </a:solidFill>
                  </a:tcPr>
                </a:tc>
                <a:tc>
                  <a:txBody>
                    <a:bodyPr/>
                    <a:lstStyle/>
                    <a:p>
                      <a:pPr marL="0" lvl="0" indent="0" algn="ctr" rtl="0">
                        <a:spcBef>
                          <a:spcPts val="0"/>
                        </a:spcBef>
                        <a:spcAft>
                          <a:spcPts val="0"/>
                        </a:spcAft>
                        <a:buNone/>
                      </a:pPr>
                      <a:r>
                        <a:rPr lang="en" sz="1500"/>
                        <a:t>Early July**</a:t>
                      </a:r>
                      <a:endParaRPr sz="1500"/>
                    </a:p>
                  </a:txBody>
                  <a:tcPr marL="91425" marR="91425" marT="91425" marB="91425">
                    <a:lnL w="28575"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solidFill>
                      <a:srgbClr val="D8F1CE"/>
                    </a:solidFill>
                  </a:tcPr>
                </a:tc>
                <a:extLst>
                  <a:ext uri="{0D108BD9-81ED-4DB2-BD59-A6C34878D82A}">
                    <a16:rowId xmlns:a16="http://schemas.microsoft.com/office/drawing/2014/main" val="10002"/>
                  </a:ext>
                </a:extLst>
              </a:tr>
              <a:tr h="886850">
                <a:tc>
                  <a:txBody>
                    <a:bodyPr/>
                    <a:lstStyle/>
                    <a:p>
                      <a:pPr marL="0" lvl="0" indent="0" algn="l" rtl="0">
                        <a:spcBef>
                          <a:spcPts val="0"/>
                        </a:spcBef>
                        <a:spcAft>
                          <a:spcPts val="0"/>
                        </a:spcAft>
                        <a:buNone/>
                      </a:pPr>
                      <a:r>
                        <a:rPr lang="en" sz="1500">
                          <a:solidFill>
                            <a:schemeClr val="dk1"/>
                          </a:solidFill>
                        </a:rPr>
                        <a:t>PSAT/SAT</a:t>
                      </a:r>
                      <a:endParaRPr sz="1500">
                        <a:solidFill>
                          <a:schemeClr val="dk1"/>
                        </a:solidFill>
                      </a:endParaRPr>
                    </a:p>
                    <a:p>
                      <a:pPr marL="0" lvl="0" indent="0" algn="l" rtl="0">
                        <a:spcBef>
                          <a:spcPts val="0"/>
                        </a:spcBef>
                        <a:spcAft>
                          <a:spcPts val="0"/>
                        </a:spcAft>
                        <a:buNone/>
                      </a:pPr>
                      <a:endParaRPr sz="1500"/>
                    </a:p>
                  </a:txBody>
                  <a:tcPr marL="91425" marR="91425" marT="91425" marB="91425">
                    <a:lnL w="2857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solidFill>
                      <a:schemeClr val="lt1"/>
                    </a:solidFill>
                  </a:tcPr>
                </a:tc>
                <a:tc>
                  <a:txBody>
                    <a:bodyPr/>
                    <a:lstStyle/>
                    <a:p>
                      <a:pPr marL="0" lvl="0" indent="0" algn="l" rtl="0">
                        <a:lnSpc>
                          <a:spcPct val="115000"/>
                        </a:lnSpc>
                        <a:spcBef>
                          <a:spcPts val="0"/>
                        </a:spcBef>
                        <a:spcAft>
                          <a:spcPts val="0"/>
                        </a:spcAft>
                        <a:buNone/>
                      </a:pPr>
                      <a:r>
                        <a:rPr lang="en" sz="1500">
                          <a:solidFill>
                            <a:schemeClr val="dk1"/>
                          </a:solidFill>
                        </a:rPr>
                        <a:t>●June 6 (College Board)</a:t>
                      </a:r>
                      <a:endParaRPr sz="1500">
                        <a:solidFill>
                          <a:schemeClr val="dk1"/>
                        </a:solidFill>
                      </a:endParaRPr>
                    </a:p>
                    <a:p>
                      <a:pPr marL="0" lvl="0" indent="0" algn="l" rtl="0">
                        <a:lnSpc>
                          <a:spcPct val="115000"/>
                        </a:lnSpc>
                        <a:spcBef>
                          <a:spcPts val="0"/>
                        </a:spcBef>
                        <a:spcAft>
                          <a:spcPts val="0"/>
                        </a:spcAft>
                        <a:buNone/>
                      </a:pPr>
                      <a:r>
                        <a:rPr lang="en" sz="1500">
                          <a:solidFill>
                            <a:schemeClr val="dk1"/>
                          </a:solidFill>
                        </a:rPr>
                        <a:t>●June 11 </a:t>
                      </a:r>
                      <a:r>
                        <a:rPr lang="en" sz="1300">
                          <a:solidFill>
                            <a:schemeClr val="dk1"/>
                          </a:solidFill>
                        </a:rPr>
                        <a:t>(accountability file posted in Syncplicity)</a:t>
                      </a:r>
                      <a:endParaRPr sz="1500">
                        <a:solidFill>
                          <a:schemeClr val="dk1"/>
                        </a:solidFill>
                      </a:endParaRPr>
                    </a:p>
                  </a:txBody>
                  <a:tcPr marL="91425" marR="91425" marT="91425" marB="91425">
                    <a:lnL w="28575" cap="flat" cmpd="sng">
                      <a:solidFill>
                        <a:srgbClr val="000000"/>
                      </a:solidFill>
                      <a:prstDash val="solid"/>
                      <a:round/>
                      <a:headEnd type="none" w="sm" len="sm"/>
                      <a:tailEnd type="none" w="sm" len="sm"/>
                    </a:lnL>
                    <a:lnR w="28575" cap="flat" cmpd="sng">
                      <a:solidFill>
                        <a:schemeClr val="dk1"/>
                      </a:solidFill>
                      <a:prstDash val="solid"/>
                      <a:round/>
                      <a:headEnd type="none" w="sm" len="sm"/>
                      <a:tailEnd type="none" w="sm" len="sm"/>
                    </a:lnR>
                    <a:lnT w="28575" cap="flat" cmpd="sng">
                      <a:solidFill>
                        <a:srgbClr val="000000"/>
                      </a:solidFill>
                      <a:prstDash val="solid"/>
                      <a:round/>
                      <a:headEnd type="none" w="sm" len="sm"/>
                      <a:tailEnd type="none" w="sm" len="sm"/>
                    </a:lnT>
                    <a:lnB w="28575" cap="flat" cmpd="sng">
                      <a:solidFill>
                        <a:schemeClr val="dk1"/>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Clr>
                          <a:schemeClr val="dk1"/>
                        </a:buClr>
                        <a:buSzPts val="1100"/>
                        <a:buFont typeface="Arial"/>
                        <a:buNone/>
                      </a:pPr>
                      <a:r>
                        <a:rPr lang="en" sz="1500">
                          <a:solidFill>
                            <a:schemeClr val="dk1"/>
                          </a:solidFill>
                        </a:rPr>
                        <a:t>June 6</a:t>
                      </a:r>
                      <a:endParaRPr sz="1500">
                        <a:solidFill>
                          <a:schemeClr val="dk1"/>
                        </a:solidFill>
                      </a:endParaRPr>
                    </a:p>
                    <a:p>
                      <a:pPr marL="0" lvl="0" indent="0" algn="ctr" rtl="0">
                        <a:spcBef>
                          <a:spcPts val="0"/>
                        </a:spcBef>
                        <a:spcAft>
                          <a:spcPts val="0"/>
                        </a:spcAft>
                        <a:buClr>
                          <a:schemeClr val="dk1"/>
                        </a:buClr>
                        <a:buSzPts val="1100"/>
                        <a:buFont typeface="Arial"/>
                        <a:buNone/>
                      </a:pPr>
                      <a:r>
                        <a:rPr lang="en" sz="1500">
                          <a:solidFill>
                            <a:schemeClr val="dk1"/>
                          </a:solidFill>
                        </a:rPr>
                        <a:t>(College Board)</a:t>
                      </a:r>
                      <a:endParaRPr sz="1500">
                        <a:solidFill>
                          <a:schemeClr val="dk1"/>
                        </a:solidFill>
                      </a:endParaRPr>
                    </a:p>
                  </a:txBody>
                  <a:tcPr marL="91425" marR="91425" marT="91425" marB="91425">
                    <a:lnL w="28575" cap="flat" cmpd="sng" algn="ctr">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28575" cap="flat" cmpd="sng" algn="ctr">
                      <a:solidFill>
                        <a:schemeClr val="dk1"/>
                      </a:solidFill>
                      <a:prstDash val="solid"/>
                      <a:round/>
                      <a:headEnd type="none" w="sm" len="sm"/>
                      <a:tailEnd type="none" w="sm" len="sm"/>
                    </a:lnT>
                    <a:lnB w="28575" cap="flat" cmpd="sng" algn="ctr">
                      <a:solidFill>
                        <a:schemeClr val="dk1"/>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endParaRPr sz="1500"/>
                    </a:p>
                  </a:txBody>
                  <a:tcPr marL="91425" marR="91425" marT="91425" marB="91425">
                    <a:lnL w="28575" cap="flat" cmpd="sng">
                      <a:solidFill>
                        <a:schemeClr val="dk1"/>
                      </a:solidFill>
                      <a:prstDash val="solid"/>
                      <a:round/>
                      <a:headEnd type="none" w="sm" len="sm"/>
                      <a:tailEnd type="none" w="sm" len="sm"/>
                    </a:lnL>
                    <a:lnR w="28575" cap="flat" cmpd="sng">
                      <a:solidFill>
                        <a:schemeClr val="lt1">
                          <a:alpha val="0"/>
                        </a:schemeClr>
                      </a:solidFill>
                      <a:prstDash val="solid"/>
                      <a:round/>
                      <a:headEnd type="none" w="sm" len="sm"/>
                      <a:tailEnd type="none" w="sm" len="sm"/>
                    </a:lnR>
                    <a:lnT w="28575" cap="flat" cmpd="sng">
                      <a:solidFill>
                        <a:schemeClr val="dk1"/>
                      </a:solidFill>
                      <a:prstDash val="solid"/>
                      <a:round/>
                      <a:headEnd type="none" w="sm" len="sm"/>
                      <a:tailEnd type="none" w="sm" len="sm"/>
                    </a:lnT>
                    <a:lnB w="28575" cap="flat" cmpd="sng">
                      <a:solidFill>
                        <a:schemeClr val="lt1">
                          <a:alpha val="0"/>
                        </a:schemeClr>
                      </a:solidFill>
                      <a:prstDash val="solid"/>
                      <a:round/>
                      <a:headEnd type="none" w="sm" len="sm"/>
                      <a:tailEnd type="none" w="sm" len="sm"/>
                    </a:lnB>
                  </a:tcPr>
                </a:tc>
                <a:extLst>
                  <a:ext uri="{0D108BD9-81ED-4DB2-BD59-A6C34878D82A}">
                    <a16:rowId xmlns:a16="http://schemas.microsoft.com/office/drawing/2014/main" val="10003"/>
                  </a:ext>
                </a:extLst>
              </a:tr>
              <a:tr h="0">
                <a:tc>
                  <a:txBody>
                    <a:bodyPr/>
                    <a:lstStyle/>
                    <a:p>
                      <a:pPr marL="0" lvl="0" indent="0" algn="l" rtl="0">
                        <a:spcBef>
                          <a:spcPts val="0"/>
                        </a:spcBef>
                        <a:spcAft>
                          <a:spcPts val="0"/>
                        </a:spcAft>
                        <a:buClr>
                          <a:schemeClr val="dk1"/>
                        </a:buClr>
                        <a:buSzPts val="1100"/>
                        <a:buFont typeface="Arial"/>
                        <a:buNone/>
                      </a:pPr>
                      <a:r>
                        <a:rPr lang="en" sz="1500" dirty="0">
                          <a:solidFill>
                            <a:schemeClr val="dk1"/>
                          </a:solidFill>
                        </a:rPr>
                        <a:t>CoAlt: ELA and Math (DLM)</a:t>
                      </a:r>
                      <a:endParaRPr sz="1500" dirty="0"/>
                    </a:p>
                  </a:txBody>
                  <a:tcPr marL="91425" marR="91425" marT="91425" marB="91425">
                    <a:lnL w="28575" cap="flat" cmpd="sng">
                      <a:solidFill>
                        <a:srgbClr val="000000"/>
                      </a:solidFill>
                      <a:prstDash val="solid"/>
                      <a:round/>
                      <a:headEnd type="none" w="sm" len="sm"/>
                      <a:tailEnd type="none" w="sm" len="sm"/>
                    </a:lnL>
                    <a:lnR w="28575" cap="flat" cmpd="sng">
                      <a:solidFill>
                        <a:schemeClr val="dk1"/>
                      </a:solidFill>
                      <a:prstDash val="solid"/>
                      <a:round/>
                      <a:headEnd type="none" w="sm" len="sm"/>
                      <a:tailEnd type="none" w="sm" len="sm"/>
                    </a:lnR>
                    <a:lnT w="2857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solidFill>
                      <a:srgbClr val="D8F1CE"/>
                    </a:solidFill>
                  </a:tcPr>
                </a:tc>
                <a:tc>
                  <a:txBody>
                    <a:bodyPr/>
                    <a:lstStyle/>
                    <a:p>
                      <a:pPr marL="457200" lvl="0" indent="-323850" algn="l" rtl="0">
                        <a:spcBef>
                          <a:spcPts val="0"/>
                        </a:spcBef>
                        <a:spcAft>
                          <a:spcPts val="0"/>
                        </a:spcAft>
                        <a:buSzPts val="1500"/>
                        <a:buChar char="●"/>
                      </a:pPr>
                      <a:r>
                        <a:rPr lang="en" sz="1500">
                          <a:solidFill>
                            <a:schemeClr val="dk1"/>
                          </a:solidFill>
                        </a:rPr>
                        <a:t>By June 11 (Syncplicity)</a:t>
                      </a:r>
                      <a:endParaRPr sz="1500"/>
                    </a:p>
                  </a:txBody>
                  <a:tcPr marL="0" marR="91425" marT="91425" marB="91425">
                    <a:lnL w="28575"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solidFill>
                      <a:srgbClr val="D8F1CE"/>
                    </a:solidFill>
                  </a:tcPr>
                </a:tc>
                <a:tc>
                  <a:txBody>
                    <a:bodyPr/>
                    <a:lstStyle/>
                    <a:p>
                      <a:pPr marL="0" lvl="0" indent="0" algn="ctr" rtl="0">
                        <a:spcBef>
                          <a:spcPts val="0"/>
                        </a:spcBef>
                        <a:spcAft>
                          <a:spcPts val="0"/>
                        </a:spcAft>
                        <a:buNone/>
                      </a:pPr>
                      <a:endParaRPr sz="1500"/>
                    </a:p>
                  </a:txBody>
                  <a:tcPr marL="91425" marR="91425" marT="91425" marB="91425">
                    <a:lnL w="28575" cap="flat" cmpd="sng" algn="ctr">
                      <a:solidFill>
                        <a:schemeClr val="dk1"/>
                      </a:solidFill>
                      <a:prstDash val="solid"/>
                      <a:round/>
                      <a:headEnd type="none" w="sm" len="sm"/>
                      <a:tailEnd type="none" w="sm" len="sm"/>
                    </a:lnL>
                    <a:lnR w="28575" cap="flat" cmpd="sng">
                      <a:solidFill>
                        <a:schemeClr val="lt1">
                          <a:alpha val="0"/>
                        </a:schemeClr>
                      </a:solidFill>
                      <a:prstDash val="solid"/>
                      <a:round/>
                      <a:headEnd type="none" w="sm" len="sm"/>
                      <a:tailEnd type="none" w="sm" len="sm"/>
                    </a:lnR>
                    <a:lnT w="28575" cap="flat" cmpd="sng" algn="ctr">
                      <a:solidFill>
                        <a:schemeClr val="dk1"/>
                      </a:solidFill>
                      <a:prstDash val="solid"/>
                      <a:round/>
                      <a:headEnd type="none" w="sm" len="sm"/>
                      <a:tailEnd type="none" w="sm" len="sm"/>
                    </a:lnT>
                    <a:lnB w="28575" cap="flat" cmpd="sng">
                      <a:solidFill>
                        <a:schemeClr val="lt1">
                          <a:alpha val="0"/>
                        </a:schemeClr>
                      </a:solidFill>
                      <a:prstDash val="solid"/>
                      <a:round/>
                      <a:headEnd type="none" w="sm" len="sm"/>
                      <a:tailEnd type="none" w="sm" len="sm"/>
                    </a:lnB>
                  </a:tcPr>
                </a:tc>
                <a:tc>
                  <a:txBody>
                    <a:bodyPr/>
                    <a:lstStyle/>
                    <a:p>
                      <a:pPr marL="0" lvl="0" indent="0" algn="ctr" rtl="0">
                        <a:spcBef>
                          <a:spcPts val="0"/>
                        </a:spcBef>
                        <a:spcAft>
                          <a:spcPts val="0"/>
                        </a:spcAft>
                        <a:buNone/>
                      </a:pPr>
                      <a:endParaRPr sz="1500" dirty="0"/>
                    </a:p>
                  </a:txBody>
                  <a:tcPr marL="91425" marR="91425" marT="91425" marB="91425">
                    <a:lnL w="28575" cap="flat" cmpd="sng">
                      <a:solidFill>
                        <a:schemeClr val="lt1">
                          <a:alpha val="0"/>
                        </a:schemeClr>
                      </a:solidFill>
                      <a:prstDash val="solid"/>
                      <a:round/>
                      <a:headEnd type="none" w="sm" len="sm"/>
                      <a:tailEnd type="none" w="sm" len="sm"/>
                    </a:lnL>
                    <a:lnR w="28575" cap="flat" cmpd="sng">
                      <a:solidFill>
                        <a:schemeClr val="lt1">
                          <a:alpha val="0"/>
                        </a:schemeClr>
                      </a:solidFill>
                      <a:prstDash val="solid"/>
                      <a:round/>
                      <a:headEnd type="none" w="sm" len="sm"/>
                      <a:tailEnd type="none" w="sm" len="sm"/>
                    </a:lnR>
                    <a:lnT w="28575" cap="flat" cmpd="sng">
                      <a:solidFill>
                        <a:schemeClr val="lt1">
                          <a:alpha val="0"/>
                        </a:schemeClr>
                      </a:solidFill>
                      <a:prstDash val="solid"/>
                      <a:round/>
                      <a:headEnd type="none" w="sm" len="sm"/>
                      <a:tailEnd type="none" w="sm" len="sm"/>
                    </a:lnT>
                    <a:lnB w="28575" cap="flat" cmpd="sng">
                      <a:solidFill>
                        <a:schemeClr val="lt1">
                          <a:alpha val="0"/>
                        </a:schemeClr>
                      </a:solidFill>
                      <a:prstDash val="solid"/>
                      <a:round/>
                      <a:headEnd type="none" w="sm" len="sm"/>
                      <a:tailEnd type="none" w="sm" len="sm"/>
                    </a:lnB>
                  </a:tcPr>
                </a:tc>
                <a:extLst>
                  <a:ext uri="{0D108BD9-81ED-4DB2-BD59-A6C34878D82A}">
                    <a16:rowId xmlns:a16="http://schemas.microsoft.com/office/drawing/2014/main" val="10004"/>
                  </a:ext>
                </a:extLst>
              </a:tr>
            </a:tbl>
          </a:graphicData>
        </a:graphic>
      </p:graphicFrame>
      <p:sp>
        <p:nvSpPr>
          <p:cNvPr id="686" name="Google Shape;686;p78"/>
          <p:cNvSpPr/>
          <p:nvPr/>
        </p:nvSpPr>
        <p:spPr>
          <a:xfrm>
            <a:off x="6493200" y="3580050"/>
            <a:ext cx="1958400" cy="1065600"/>
          </a:xfrm>
          <a:prstGeom prst="rect">
            <a:avLst/>
          </a:prstGeom>
          <a:solidFill>
            <a:srgbClr val="C7F3F7"/>
          </a:solidFill>
          <a:ln w="9525" cap="flat" cmpd="sng">
            <a:solidFill>
              <a:schemeClr val="dk2"/>
            </a:solidFill>
            <a:prstDash val="solid"/>
            <a:round/>
            <a:headEnd type="none" w="sm" len="sm"/>
            <a:tailEnd type="none" w="sm" len="sm"/>
          </a:ln>
          <a:effectLst>
            <a:outerShdw blurRad="200025" dist="19050" dir="5400000" algn="bl" rotWithShape="0">
              <a:srgbClr val="000000">
                <a:alpha val="70000"/>
              </a:srgbClr>
            </a:outerShdw>
          </a:effectLst>
        </p:spPr>
        <p:txBody>
          <a:bodyPr spcFirstLastPara="1" wrap="square" lIns="91425" tIns="91425" rIns="91425" bIns="91425" anchor="ctr" anchorCtr="0">
            <a:noAutofit/>
          </a:bodyPr>
          <a:lstStyle/>
          <a:p>
            <a:pPr marL="0" lvl="0" indent="0" algn="ctr" rtl="0">
              <a:lnSpc>
                <a:spcPct val="115000"/>
              </a:lnSpc>
              <a:spcBef>
                <a:spcPts val="0"/>
              </a:spcBef>
              <a:spcAft>
                <a:spcPts val="0"/>
              </a:spcAft>
              <a:buClr>
                <a:schemeClr val="dk1"/>
              </a:buClr>
              <a:buSzPts val="1100"/>
              <a:buFont typeface="Arial"/>
              <a:buNone/>
            </a:pPr>
            <a:r>
              <a:rPr lang="en" sz="1300" b="1">
                <a:solidFill>
                  <a:schemeClr val="dk1"/>
                </a:solidFill>
              </a:rPr>
              <a:t>*Data files and reports are confidential - contain PII</a:t>
            </a:r>
            <a:endParaRPr sz="1300">
              <a:solidFill>
                <a:schemeClr val="dk1"/>
              </a:solidFil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690"/>
        <p:cNvGrpSpPr/>
        <p:nvPr/>
      </p:nvGrpSpPr>
      <p:grpSpPr>
        <a:xfrm>
          <a:off x="0" y="0"/>
          <a:ext cx="0" cy="0"/>
          <a:chOff x="0" y="0"/>
          <a:chExt cx="0" cy="0"/>
        </a:xfrm>
      </p:grpSpPr>
      <p:sp>
        <p:nvSpPr>
          <p:cNvPr id="691" name="Google Shape;691;p79">
            <a:extLst>
              <a:ext uri="{C183D7F6-B498-43B3-948B-1728B52AA6E4}">
                <adec:decorative xmlns:adec="http://schemas.microsoft.com/office/drawing/2017/decorative" val="1"/>
              </a:ext>
            </a:extLst>
          </p:cNvPr>
          <p:cNvSpPr/>
          <p:nvPr/>
        </p:nvSpPr>
        <p:spPr>
          <a:xfrm>
            <a:off x="0" y="3201100"/>
            <a:ext cx="9144000" cy="13407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693" name="Google Shape;693;p79"/>
          <p:cNvSpPr txBox="1">
            <a:spLocks noGrp="1"/>
          </p:cNvSpPr>
          <p:nvPr>
            <p:ph type="title" idx="4294967295"/>
          </p:nvPr>
        </p:nvSpPr>
        <p:spPr>
          <a:xfrm>
            <a:off x="172331" y="45263"/>
            <a:ext cx="8520600" cy="3936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sz="1600" b="1" dirty="0">
                <a:solidFill>
                  <a:schemeClr val="dk1"/>
                </a:solidFill>
              </a:rPr>
              <a:t>Draft </a:t>
            </a:r>
            <a:r>
              <a:rPr lang="en" sz="1600" dirty="0">
                <a:solidFill>
                  <a:schemeClr val="dk1"/>
                </a:solidFill>
              </a:rPr>
              <a:t>202</a:t>
            </a:r>
            <a:r>
              <a:rPr lang="en" sz="1600" dirty="0"/>
              <a:t>5</a:t>
            </a:r>
            <a:r>
              <a:rPr lang="en" sz="1600" dirty="0">
                <a:solidFill>
                  <a:schemeClr val="dk1"/>
                </a:solidFill>
              </a:rPr>
              <a:t> State Accountability Timeline</a:t>
            </a:r>
            <a:endParaRPr sz="1600" dirty="0">
              <a:solidFill>
                <a:schemeClr val="dk1"/>
              </a:solidFill>
            </a:endParaRPr>
          </a:p>
        </p:txBody>
      </p:sp>
      <p:graphicFrame>
        <p:nvGraphicFramePr>
          <p:cNvPr id="694" name="Google Shape;694;p79"/>
          <p:cNvGraphicFramePr/>
          <p:nvPr>
            <p:extLst>
              <p:ext uri="{D42A27DB-BD31-4B8C-83A1-F6EECF244321}">
                <p14:modId xmlns:p14="http://schemas.microsoft.com/office/powerpoint/2010/main" val="121075180"/>
              </p:ext>
            </p:extLst>
          </p:nvPr>
        </p:nvGraphicFramePr>
        <p:xfrm>
          <a:off x="89044" y="438788"/>
          <a:ext cx="8965900" cy="4089050"/>
        </p:xfrm>
        <a:graphic>
          <a:graphicData uri="http://schemas.openxmlformats.org/drawingml/2006/table">
            <a:tbl>
              <a:tblPr firstRow="1">
                <a:noFill/>
                <a:tableStyleId>{4B263BF8-9835-4DDE-9B01-61C56A9BE897}</a:tableStyleId>
              </a:tblPr>
              <a:tblGrid>
                <a:gridCol w="1862350">
                  <a:extLst>
                    <a:ext uri="{9D8B030D-6E8A-4147-A177-3AD203B41FA5}">
                      <a16:colId xmlns:a16="http://schemas.microsoft.com/office/drawing/2014/main" val="20000"/>
                    </a:ext>
                  </a:extLst>
                </a:gridCol>
                <a:gridCol w="7103550">
                  <a:extLst>
                    <a:ext uri="{9D8B030D-6E8A-4147-A177-3AD203B41FA5}">
                      <a16:colId xmlns:a16="http://schemas.microsoft.com/office/drawing/2014/main" val="20001"/>
                    </a:ext>
                  </a:extLst>
                </a:gridCol>
              </a:tblGrid>
              <a:tr h="227500">
                <a:tc>
                  <a:txBody>
                    <a:bodyPr/>
                    <a:lstStyle/>
                    <a:p>
                      <a:pPr marL="0" lvl="0" indent="0" algn="l" rtl="0">
                        <a:lnSpc>
                          <a:spcPct val="115000"/>
                        </a:lnSpc>
                        <a:spcBef>
                          <a:spcPts val="0"/>
                        </a:spcBef>
                        <a:spcAft>
                          <a:spcPts val="0"/>
                        </a:spcAft>
                        <a:buNone/>
                      </a:pPr>
                      <a:r>
                        <a:rPr lang="en" sz="900" b="1">
                          <a:solidFill>
                            <a:srgbClr val="FFFFFF"/>
                          </a:solidFill>
                          <a:latin typeface="Calibri"/>
                          <a:ea typeface="Calibri"/>
                          <a:cs typeface="Calibri"/>
                          <a:sym typeface="Calibri"/>
                        </a:rPr>
                        <a:t>Anticipated Timeframe</a:t>
                      </a:r>
                      <a:endParaRPr sz="900" b="1">
                        <a:solidFill>
                          <a:srgbClr val="FFFFFF"/>
                        </a:solidFill>
                        <a:latin typeface="Calibri"/>
                        <a:ea typeface="Calibri"/>
                        <a:cs typeface="Calibri"/>
                        <a:sym typeface="Calibri"/>
                      </a:endParaRPr>
                    </a:p>
                  </a:txBody>
                  <a:tcPr marL="66675" marR="66675" marT="38100" marB="38100">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cap="flat" cmpd="sng">
                      <a:solidFill>
                        <a:srgbClr val="FFFFFF"/>
                      </a:solidFill>
                      <a:prstDash val="solid"/>
                      <a:round/>
                      <a:headEnd type="none" w="sm" len="sm"/>
                      <a:tailEnd type="none" w="sm" len="sm"/>
                    </a:lnB>
                    <a:solidFill>
                      <a:srgbClr val="4472C4"/>
                    </a:solidFill>
                  </a:tcPr>
                </a:tc>
                <a:tc>
                  <a:txBody>
                    <a:bodyPr/>
                    <a:lstStyle/>
                    <a:p>
                      <a:pPr marL="0" lvl="0" indent="0" algn="l" rtl="0">
                        <a:lnSpc>
                          <a:spcPct val="115000"/>
                        </a:lnSpc>
                        <a:spcBef>
                          <a:spcPts val="0"/>
                        </a:spcBef>
                        <a:spcAft>
                          <a:spcPts val="0"/>
                        </a:spcAft>
                        <a:buNone/>
                      </a:pPr>
                      <a:r>
                        <a:rPr lang="en" sz="900" b="1">
                          <a:solidFill>
                            <a:srgbClr val="FFFFFF"/>
                          </a:solidFill>
                          <a:latin typeface="Calibri"/>
                          <a:ea typeface="Calibri"/>
                          <a:cs typeface="Calibri"/>
                          <a:sym typeface="Calibri"/>
                        </a:rPr>
                        <a:t>Activities/Actions</a:t>
                      </a:r>
                      <a:endParaRPr sz="900" b="1">
                        <a:solidFill>
                          <a:srgbClr val="FFFFFF"/>
                        </a:solidFill>
                        <a:latin typeface="Calibri"/>
                        <a:ea typeface="Calibri"/>
                        <a:cs typeface="Calibri"/>
                        <a:sym typeface="Calibri"/>
                      </a:endParaRPr>
                    </a:p>
                  </a:txBody>
                  <a:tcPr marL="66675" marR="66675" marT="38100" marB="38100">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cap="flat" cmpd="sng">
                      <a:solidFill>
                        <a:srgbClr val="FFFFFF"/>
                      </a:solidFill>
                      <a:prstDash val="solid"/>
                      <a:round/>
                      <a:headEnd type="none" w="sm" len="sm"/>
                      <a:tailEnd type="none" w="sm" len="sm"/>
                    </a:lnB>
                    <a:solidFill>
                      <a:srgbClr val="4472C4"/>
                    </a:solidFill>
                  </a:tcPr>
                </a:tc>
                <a:extLst>
                  <a:ext uri="{0D108BD9-81ED-4DB2-BD59-A6C34878D82A}">
                    <a16:rowId xmlns:a16="http://schemas.microsoft.com/office/drawing/2014/main" val="10000"/>
                  </a:ext>
                </a:extLst>
              </a:tr>
              <a:tr h="218400">
                <a:tc>
                  <a:txBody>
                    <a:bodyPr/>
                    <a:lstStyle/>
                    <a:p>
                      <a:pPr marL="0" lvl="0" indent="0" algn="l" rtl="0">
                        <a:spcBef>
                          <a:spcPts val="0"/>
                        </a:spcBef>
                        <a:spcAft>
                          <a:spcPts val="0"/>
                        </a:spcAft>
                        <a:buNone/>
                      </a:pPr>
                      <a:r>
                        <a:rPr lang="en" sz="1000">
                          <a:latin typeface="Calibri"/>
                          <a:ea typeface="Calibri"/>
                          <a:cs typeface="Calibri"/>
                          <a:sym typeface="Calibri"/>
                        </a:rPr>
                        <a:t>Early July</a:t>
                      </a:r>
                      <a:endParaRPr sz="1000">
                        <a:latin typeface="Calibri"/>
                        <a:ea typeface="Calibri"/>
                        <a:cs typeface="Calibri"/>
                        <a:sym typeface="Calibri"/>
                      </a:endParaRPr>
                    </a:p>
                  </a:txBody>
                  <a:tcPr marL="66675" marR="66675" marT="38100" marB="38100">
                    <a:lnL w="12700" cap="flat" cmpd="sng">
                      <a:solidFill>
                        <a:srgbClr val="FFFFFF"/>
                      </a:solidFill>
                      <a:prstDash val="solid"/>
                      <a:round/>
                      <a:headEnd type="none" w="sm" len="sm"/>
                      <a:tailEnd type="none" w="sm" len="sm"/>
                    </a:lnL>
                    <a:lnR cap="flat" cmpd="sng">
                      <a:solidFill>
                        <a:srgbClr val="FFFFFF"/>
                      </a:solidFill>
                      <a:prstDash val="solid"/>
                      <a:round/>
                      <a:headEnd type="none" w="sm" len="sm"/>
                      <a:tailEnd type="none" w="sm" len="sm"/>
                    </a:lnR>
                    <a:lnT cap="flat" cmpd="sng">
                      <a:solidFill>
                        <a:srgbClr val="FFFFFF"/>
                      </a:solidFill>
                      <a:prstDash val="solid"/>
                      <a:round/>
                      <a:headEnd type="none" w="sm" len="sm"/>
                      <a:tailEnd type="none" w="sm" len="sm"/>
                    </a:lnT>
                    <a:lnB cap="flat" cmpd="sng">
                      <a:solidFill>
                        <a:srgbClr val="FFFFFF"/>
                      </a:solidFill>
                      <a:prstDash val="solid"/>
                      <a:round/>
                      <a:headEnd type="none" w="sm" len="sm"/>
                      <a:tailEnd type="none" w="sm" len="sm"/>
                    </a:lnB>
                    <a:solidFill>
                      <a:srgbClr val="D0DEEF"/>
                    </a:solidFill>
                  </a:tcPr>
                </a:tc>
                <a:tc>
                  <a:txBody>
                    <a:bodyPr/>
                    <a:lstStyle/>
                    <a:p>
                      <a:pPr marL="0" lvl="0" indent="0" algn="l" rtl="0">
                        <a:spcBef>
                          <a:spcPts val="0"/>
                        </a:spcBef>
                        <a:spcAft>
                          <a:spcPts val="0"/>
                        </a:spcAft>
                        <a:buNone/>
                      </a:pPr>
                      <a:r>
                        <a:rPr lang="en" sz="1000">
                          <a:latin typeface="Calibri"/>
                          <a:ea typeface="Calibri"/>
                          <a:cs typeface="Calibri"/>
                          <a:sym typeface="Calibri"/>
                        </a:rPr>
                        <a:t>Districts receive ACCESS Growth Data </a:t>
                      </a:r>
                      <a:endParaRPr sz="1000">
                        <a:latin typeface="Calibri"/>
                        <a:ea typeface="Calibri"/>
                        <a:cs typeface="Calibri"/>
                        <a:sym typeface="Calibri"/>
                      </a:endParaRPr>
                    </a:p>
                  </a:txBody>
                  <a:tcPr marL="66675" marR="66675" marT="38100" marB="38100">
                    <a:lnL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cap="flat" cmpd="sng">
                      <a:solidFill>
                        <a:srgbClr val="FFFFFF"/>
                      </a:solidFill>
                      <a:prstDash val="solid"/>
                      <a:round/>
                      <a:headEnd type="none" w="sm" len="sm"/>
                      <a:tailEnd type="none" w="sm" len="sm"/>
                    </a:lnT>
                    <a:lnB cap="flat" cmpd="sng">
                      <a:solidFill>
                        <a:srgbClr val="FFFFFF"/>
                      </a:solidFill>
                      <a:prstDash val="solid"/>
                      <a:round/>
                      <a:headEnd type="none" w="sm" len="sm"/>
                      <a:tailEnd type="none" w="sm" len="sm"/>
                    </a:lnB>
                    <a:solidFill>
                      <a:srgbClr val="D0DEEF"/>
                    </a:solidFill>
                  </a:tcPr>
                </a:tc>
                <a:extLst>
                  <a:ext uri="{0D108BD9-81ED-4DB2-BD59-A6C34878D82A}">
                    <a16:rowId xmlns:a16="http://schemas.microsoft.com/office/drawing/2014/main" val="10001"/>
                  </a:ext>
                </a:extLst>
              </a:tr>
              <a:tr h="364000">
                <a:tc>
                  <a:txBody>
                    <a:bodyPr/>
                    <a:lstStyle/>
                    <a:p>
                      <a:pPr marL="0" lvl="0" indent="0" algn="l" rtl="0">
                        <a:spcBef>
                          <a:spcPts val="0"/>
                        </a:spcBef>
                        <a:spcAft>
                          <a:spcPts val="0"/>
                        </a:spcAft>
                        <a:buNone/>
                      </a:pPr>
                      <a:r>
                        <a:rPr lang="en" sz="1000">
                          <a:latin typeface="Calibri"/>
                          <a:ea typeface="Calibri"/>
                          <a:cs typeface="Calibri"/>
                          <a:sym typeface="Calibri"/>
                        </a:rPr>
                        <a:t>Mid-August</a:t>
                      </a:r>
                      <a:endParaRPr sz="1000">
                        <a:latin typeface="Calibri"/>
                        <a:ea typeface="Calibri"/>
                        <a:cs typeface="Calibri"/>
                        <a:sym typeface="Calibri"/>
                      </a:endParaRPr>
                    </a:p>
                  </a:txBody>
                  <a:tcPr marL="66675" marR="66675" marT="38100" marB="38100">
                    <a:lnL w="12700" cap="flat" cmpd="sng">
                      <a:solidFill>
                        <a:srgbClr val="FFFFFF"/>
                      </a:solidFill>
                      <a:prstDash val="solid"/>
                      <a:round/>
                      <a:headEnd type="none" w="sm" len="sm"/>
                      <a:tailEnd type="none" w="sm" len="sm"/>
                    </a:lnL>
                    <a:lnR cap="flat" cmpd="sng">
                      <a:solidFill>
                        <a:srgbClr val="FFFFFF"/>
                      </a:solidFill>
                      <a:prstDash val="solid"/>
                      <a:round/>
                      <a:headEnd type="none" w="sm" len="sm"/>
                      <a:tailEnd type="none" w="sm" len="sm"/>
                    </a:lnR>
                    <a:lnT cap="flat" cmpd="sng">
                      <a:solidFill>
                        <a:srgbClr val="FFFFFF"/>
                      </a:solidFill>
                      <a:prstDash val="solid"/>
                      <a:round/>
                      <a:headEnd type="none" w="sm" len="sm"/>
                      <a:tailEnd type="none" w="sm" len="sm"/>
                    </a:lnT>
                    <a:lnB cap="flat" cmpd="sng">
                      <a:solidFill>
                        <a:srgbClr val="FFFFFF"/>
                      </a:solidFill>
                      <a:prstDash val="solid"/>
                      <a:round/>
                      <a:headEnd type="none" w="sm" len="sm"/>
                      <a:tailEnd type="none" w="sm" len="sm"/>
                    </a:lnB>
                    <a:solidFill>
                      <a:srgbClr val="E9EFF7"/>
                    </a:solidFill>
                  </a:tcPr>
                </a:tc>
                <a:tc>
                  <a:txBody>
                    <a:bodyPr/>
                    <a:lstStyle/>
                    <a:p>
                      <a:pPr marL="0" lvl="0" indent="0" algn="l" rtl="0">
                        <a:spcBef>
                          <a:spcPts val="0"/>
                        </a:spcBef>
                        <a:spcAft>
                          <a:spcPts val="0"/>
                        </a:spcAft>
                        <a:buNone/>
                      </a:pPr>
                      <a:r>
                        <a:rPr lang="en" sz="1000">
                          <a:latin typeface="Calibri"/>
                          <a:ea typeface="Calibri"/>
                          <a:cs typeface="Calibri"/>
                          <a:sym typeface="Calibri"/>
                        </a:rPr>
                        <a:t>Districts receive performance framework data files for Achievement, Growth, Postsecondary &amp; Workforce Readiness indicators, and Participation Data; UIP and Secure Data Explorer (N of 1) Data Dashboards available</a:t>
                      </a:r>
                      <a:endParaRPr sz="1000">
                        <a:latin typeface="Calibri"/>
                        <a:ea typeface="Calibri"/>
                        <a:cs typeface="Calibri"/>
                        <a:sym typeface="Calibri"/>
                      </a:endParaRPr>
                    </a:p>
                  </a:txBody>
                  <a:tcPr marL="66675" marR="66675" marT="38100" marB="38100">
                    <a:lnL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cap="flat" cmpd="sng">
                      <a:solidFill>
                        <a:srgbClr val="FFFFFF"/>
                      </a:solidFill>
                      <a:prstDash val="solid"/>
                      <a:round/>
                      <a:headEnd type="none" w="sm" len="sm"/>
                      <a:tailEnd type="none" w="sm" len="sm"/>
                    </a:lnT>
                    <a:lnB cap="flat" cmpd="sng">
                      <a:solidFill>
                        <a:srgbClr val="FFFFFF"/>
                      </a:solidFill>
                      <a:prstDash val="solid"/>
                      <a:round/>
                      <a:headEnd type="none" w="sm" len="sm"/>
                      <a:tailEnd type="none" w="sm" len="sm"/>
                    </a:lnB>
                    <a:solidFill>
                      <a:srgbClr val="E9EFF7"/>
                    </a:solidFill>
                  </a:tcPr>
                </a:tc>
                <a:extLst>
                  <a:ext uri="{0D108BD9-81ED-4DB2-BD59-A6C34878D82A}">
                    <a16:rowId xmlns:a16="http://schemas.microsoft.com/office/drawing/2014/main" val="10002"/>
                  </a:ext>
                </a:extLst>
              </a:tr>
              <a:tr h="800800">
                <a:tc>
                  <a:txBody>
                    <a:bodyPr/>
                    <a:lstStyle/>
                    <a:p>
                      <a:pPr marL="0" lvl="0" indent="0" algn="l" rtl="0">
                        <a:spcBef>
                          <a:spcPts val="0"/>
                        </a:spcBef>
                        <a:spcAft>
                          <a:spcPts val="0"/>
                        </a:spcAft>
                        <a:buNone/>
                      </a:pPr>
                      <a:r>
                        <a:rPr lang="en" sz="1000">
                          <a:latin typeface="Calibri"/>
                          <a:ea typeface="Calibri"/>
                          <a:cs typeface="Calibri"/>
                          <a:sym typeface="Calibri"/>
                        </a:rPr>
                        <a:t>Late August - Early September</a:t>
                      </a:r>
                      <a:endParaRPr sz="1000">
                        <a:latin typeface="Calibri"/>
                        <a:ea typeface="Calibri"/>
                        <a:cs typeface="Calibri"/>
                        <a:sym typeface="Calibri"/>
                      </a:endParaRPr>
                    </a:p>
                  </a:txBody>
                  <a:tcPr marL="66675" marR="66675" marT="38100" marB="38100">
                    <a:lnL w="12700" cap="flat" cmpd="sng">
                      <a:solidFill>
                        <a:srgbClr val="FFFFFF"/>
                      </a:solidFill>
                      <a:prstDash val="solid"/>
                      <a:round/>
                      <a:headEnd type="none" w="sm" len="sm"/>
                      <a:tailEnd type="none" w="sm" len="sm"/>
                    </a:lnL>
                    <a:lnR cap="flat" cmpd="sng">
                      <a:solidFill>
                        <a:srgbClr val="FFFFFF"/>
                      </a:solidFill>
                      <a:prstDash val="solid"/>
                      <a:round/>
                      <a:headEnd type="none" w="sm" len="sm"/>
                      <a:tailEnd type="none" w="sm" len="sm"/>
                    </a:lnR>
                    <a:lnT cap="flat" cmpd="sng">
                      <a:solidFill>
                        <a:srgbClr val="FFFFFF"/>
                      </a:solidFill>
                      <a:prstDash val="solid"/>
                      <a:round/>
                      <a:headEnd type="none" w="sm" len="sm"/>
                      <a:tailEnd type="none" w="sm" len="sm"/>
                    </a:lnT>
                    <a:lnB cap="flat" cmpd="sng">
                      <a:solidFill>
                        <a:srgbClr val="FFFFFF"/>
                      </a:solidFill>
                      <a:prstDash val="solid"/>
                      <a:round/>
                      <a:headEnd type="none" w="sm" len="sm"/>
                      <a:tailEnd type="none" w="sm" len="sm"/>
                    </a:lnB>
                    <a:solidFill>
                      <a:srgbClr val="D0DEEF"/>
                    </a:solidFill>
                  </a:tcPr>
                </a:tc>
                <a:tc>
                  <a:txBody>
                    <a:bodyPr/>
                    <a:lstStyle/>
                    <a:p>
                      <a:pPr marL="0" lvl="0" indent="0" algn="l" rtl="0">
                        <a:spcBef>
                          <a:spcPts val="0"/>
                        </a:spcBef>
                        <a:spcAft>
                          <a:spcPts val="0"/>
                        </a:spcAft>
                        <a:buNone/>
                      </a:pPr>
                      <a:r>
                        <a:rPr lang="en" sz="1000">
                          <a:latin typeface="Calibri"/>
                          <a:ea typeface="Calibri"/>
                          <a:cs typeface="Calibri"/>
                          <a:sym typeface="Calibri"/>
                        </a:rPr>
                        <a:t>Public Release of Colorado Growth Data Results; Alternative Education Campus (AEC) Designations Finalized; Public Data Dashboards updated</a:t>
                      </a:r>
                      <a:endParaRPr sz="1000">
                        <a:latin typeface="Calibri"/>
                        <a:ea typeface="Calibri"/>
                        <a:cs typeface="Calibri"/>
                        <a:sym typeface="Calibri"/>
                      </a:endParaRPr>
                    </a:p>
                    <a:p>
                      <a:pPr marL="0" lvl="0" indent="0" algn="l" rtl="0">
                        <a:spcBef>
                          <a:spcPts val="0"/>
                        </a:spcBef>
                        <a:spcAft>
                          <a:spcPts val="0"/>
                        </a:spcAft>
                        <a:buNone/>
                      </a:pPr>
                      <a:endParaRPr sz="1000">
                        <a:latin typeface="Calibri"/>
                        <a:ea typeface="Calibri"/>
                        <a:cs typeface="Calibri"/>
                        <a:sym typeface="Calibri"/>
                      </a:endParaRPr>
                    </a:p>
                    <a:p>
                      <a:pPr marL="0" lvl="0" indent="0" algn="l" rtl="0">
                        <a:spcBef>
                          <a:spcPts val="0"/>
                        </a:spcBef>
                        <a:spcAft>
                          <a:spcPts val="0"/>
                        </a:spcAft>
                        <a:buNone/>
                      </a:pPr>
                      <a:r>
                        <a:rPr lang="en" sz="1000">
                          <a:latin typeface="Calibri"/>
                          <a:ea typeface="Calibri"/>
                          <a:cs typeface="Calibri"/>
                          <a:sym typeface="Calibri"/>
                        </a:rPr>
                        <a:t>Preliminary Performance Frameworks Released to Districts. Public Release 3 days later. Performance data updated in online UIP system for assurances and plan requirements.</a:t>
                      </a:r>
                      <a:endParaRPr sz="1000">
                        <a:latin typeface="Calibri"/>
                        <a:ea typeface="Calibri"/>
                        <a:cs typeface="Calibri"/>
                        <a:sym typeface="Calibri"/>
                      </a:endParaRPr>
                    </a:p>
                  </a:txBody>
                  <a:tcPr marL="66675" marR="66675" marT="38100" marB="38100">
                    <a:lnL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cap="flat" cmpd="sng">
                      <a:solidFill>
                        <a:srgbClr val="FFFFFF"/>
                      </a:solidFill>
                      <a:prstDash val="solid"/>
                      <a:round/>
                      <a:headEnd type="none" w="sm" len="sm"/>
                      <a:tailEnd type="none" w="sm" len="sm"/>
                    </a:lnT>
                    <a:lnB cap="flat" cmpd="sng">
                      <a:solidFill>
                        <a:srgbClr val="FFFFFF"/>
                      </a:solidFill>
                      <a:prstDash val="solid"/>
                      <a:round/>
                      <a:headEnd type="none" w="sm" len="sm"/>
                      <a:tailEnd type="none" w="sm" len="sm"/>
                    </a:lnB>
                    <a:solidFill>
                      <a:srgbClr val="D0DEEF"/>
                    </a:solidFill>
                  </a:tcPr>
                </a:tc>
                <a:extLst>
                  <a:ext uri="{0D108BD9-81ED-4DB2-BD59-A6C34878D82A}">
                    <a16:rowId xmlns:a16="http://schemas.microsoft.com/office/drawing/2014/main" val="10003"/>
                  </a:ext>
                </a:extLst>
              </a:tr>
              <a:tr h="364000">
                <a:tc>
                  <a:txBody>
                    <a:bodyPr/>
                    <a:lstStyle/>
                    <a:p>
                      <a:pPr marL="0" lvl="0" indent="0" algn="l" rtl="0">
                        <a:spcBef>
                          <a:spcPts val="0"/>
                        </a:spcBef>
                        <a:spcAft>
                          <a:spcPts val="0"/>
                        </a:spcAft>
                        <a:buNone/>
                      </a:pPr>
                      <a:r>
                        <a:rPr lang="en" sz="1000">
                          <a:latin typeface="Calibri"/>
                          <a:ea typeface="Calibri"/>
                          <a:cs typeface="Calibri"/>
                          <a:sym typeface="Calibri"/>
                        </a:rPr>
                        <a:t>Early-Mid September</a:t>
                      </a:r>
                      <a:endParaRPr sz="1000">
                        <a:latin typeface="Calibri"/>
                        <a:ea typeface="Calibri"/>
                        <a:cs typeface="Calibri"/>
                        <a:sym typeface="Calibri"/>
                      </a:endParaRPr>
                    </a:p>
                  </a:txBody>
                  <a:tcPr marL="66675" marR="66675" marT="38100" marB="38100">
                    <a:lnL w="12700" cap="flat" cmpd="sng">
                      <a:solidFill>
                        <a:srgbClr val="FFFFFF"/>
                      </a:solidFill>
                      <a:prstDash val="solid"/>
                      <a:round/>
                      <a:headEnd type="none" w="sm" len="sm"/>
                      <a:tailEnd type="none" w="sm" len="sm"/>
                    </a:lnL>
                    <a:lnR cap="flat" cmpd="sng">
                      <a:solidFill>
                        <a:srgbClr val="FFFFFF"/>
                      </a:solidFill>
                      <a:prstDash val="solid"/>
                      <a:round/>
                      <a:headEnd type="none" w="sm" len="sm"/>
                      <a:tailEnd type="none" w="sm" len="sm"/>
                    </a:lnR>
                    <a:lnT cap="flat" cmpd="sng">
                      <a:solidFill>
                        <a:srgbClr val="FFFFFF"/>
                      </a:solidFill>
                      <a:prstDash val="solid"/>
                      <a:round/>
                      <a:headEnd type="none" w="sm" len="sm"/>
                      <a:tailEnd type="none" w="sm" len="sm"/>
                    </a:lnT>
                    <a:lnB cap="flat" cmpd="sng">
                      <a:solidFill>
                        <a:srgbClr val="FFFFFF"/>
                      </a:solidFill>
                      <a:prstDash val="solid"/>
                      <a:round/>
                      <a:headEnd type="none" w="sm" len="sm"/>
                      <a:tailEnd type="none" w="sm" len="sm"/>
                    </a:lnB>
                    <a:solidFill>
                      <a:srgbClr val="E9EFF7"/>
                    </a:solidFill>
                  </a:tcPr>
                </a:tc>
                <a:tc>
                  <a:txBody>
                    <a:bodyPr/>
                    <a:lstStyle/>
                    <a:p>
                      <a:pPr marL="0" lvl="0" indent="0" algn="l" rtl="0">
                        <a:spcBef>
                          <a:spcPts val="0"/>
                        </a:spcBef>
                        <a:spcAft>
                          <a:spcPts val="0"/>
                        </a:spcAft>
                        <a:buNone/>
                      </a:pPr>
                      <a:r>
                        <a:rPr lang="en" sz="1000">
                          <a:latin typeface="Calibri"/>
                          <a:ea typeface="Calibri"/>
                          <a:cs typeface="Calibri"/>
                          <a:sym typeface="Calibri"/>
                        </a:rPr>
                        <a:t>Identification letter to districts with schools on the accountability clock (i.e., Priority Improvement, Turnaround, On Watch) and/or ESSA Identifications (i.e., CS, TS, A-TS).</a:t>
                      </a:r>
                      <a:endParaRPr sz="1000">
                        <a:latin typeface="Calibri"/>
                        <a:ea typeface="Calibri"/>
                        <a:cs typeface="Calibri"/>
                        <a:sym typeface="Calibri"/>
                      </a:endParaRPr>
                    </a:p>
                  </a:txBody>
                  <a:tcPr marL="66675" marR="66675" marT="38100" marB="38100">
                    <a:lnL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cap="flat" cmpd="sng">
                      <a:solidFill>
                        <a:srgbClr val="FFFFFF"/>
                      </a:solidFill>
                      <a:prstDash val="solid"/>
                      <a:round/>
                      <a:headEnd type="none" w="sm" len="sm"/>
                      <a:tailEnd type="none" w="sm" len="sm"/>
                    </a:lnT>
                    <a:lnB cap="flat" cmpd="sng">
                      <a:solidFill>
                        <a:srgbClr val="FFFFFF"/>
                      </a:solidFill>
                      <a:prstDash val="solid"/>
                      <a:round/>
                      <a:headEnd type="none" w="sm" len="sm"/>
                      <a:tailEnd type="none" w="sm" len="sm"/>
                    </a:lnB>
                    <a:solidFill>
                      <a:srgbClr val="E9EFF7"/>
                    </a:solidFill>
                  </a:tcPr>
                </a:tc>
                <a:extLst>
                  <a:ext uri="{0D108BD9-81ED-4DB2-BD59-A6C34878D82A}">
                    <a16:rowId xmlns:a16="http://schemas.microsoft.com/office/drawing/2014/main" val="10004"/>
                  </a:ext>
                </a:extLst>
              </a:tr>
              <a:tr h="218400">
                <a:tc>
                  <a:txBody>
                    <a:bodyPr/>
                    <a:lstStyle/>
                    <a:p>
                      <a:pPr marL="0" lvl="0" indent="0" algn="l" rtl="0">
                        <a:spcBef>
                          <a:spcPts val="0"/>
                        </a:spcBef>
                        <a:spcAft>
                          <a:spcPts val="0"/>
                        </a:spcAft>
                        <a:buNone/>
                      </a:pPr>
                      <a:r>
                        <a:rPr lang="en" sz="1000">
                          <a:latin typeface="Calibri"/>
                          <a:ea typeface="Calibri"/>
                          <a:cs typeface="Calibri"/>
                          <a:sym typeface="Calibri"/>
                        </a:rPr>
                        <a:t>Mid-September</a:t>
                      </a:r>
                      <a:endParaRPr sz="1000">
                        <a:latin typeface="Calibri"/>
                        <a:ea typeface="Calibri"/>
                        <a:cs typeface="Calibri"/>
                        <a:sym typeface="Calibri"/>
                      </a:endParaRPr>
                    </a:p>
                  </a:txBody>
                  <a:tcPr marL="66675" marR="66675" marT="38100" marB="38100">
                    <a:lnL w="12700" cap="flat" cmpd="sng">
                      <a:solidFill>
                        <a:srgbClr val="FFFFFF"/>
                      </a:solidFill>
                      <a:prstDash val="solid"/>
                      <a:round/>
                      <a:headEnd type="none" w="sm" len="sm"/>
                      <a:tailEnd type="none" w="sm" len="sm"/>
                    </a:lnL>
                    <a:lnR cap="flat" cmpd="sng">
                      <a:solidFill>
                        <a:srgbClr val="FFFFFF"/>
                      </a:solidFill>
                      <a:prstDash val="solid"/>
                      <a:round/>
                      <a:headEnd type="none" w="sm" len="sm"/>
                      <a:tailEnd type="none" w="sm" len="sm"/>
                    </a:lnR>
                    <a:lnT cap="flat" cmpd="sng">
                      <a:solidFill>
                        <a:srgbClr val="FFFFFF"/>
                      </a:solidFill>
                      <a:prstDash val="solid"/>
                      <a:round/>
                      <a:headEnd type="none" w="sm" len="sm"/>
                      <a:tailEnd type="none" w="sm" len="sm"/>
                    </a:lnT>
                    <a:lnB cap="flat" cmpd="sng">
                      <a:solidFill>
                        <a:srgbClr val="FFFFFF"/>
                      </a:solidFill>
                      <a:prstDash val="solid"/>
                      <a:round/>
                      <a:headEnd type="none" w="sm" len="sm"/>
                      <a:tailEnd type="none" w="sm" len="sm"/>
                    </a:lnB>
                    <a:solidFill>
                      <a:srgbClr val="D0DEEF"/>
                    </a:solidFill>
                  </a:tcPr>
                </a:tc>
                <a:tc>
                  <a:txBody>
                    <a:bodyPr/>
                    <a:lstStyle/>
                    <a:p>
                      <a:pPr marL="0" lvl="0" indent="0" algn="l" rtl="0">
                        <a:spcBef>
                          <a:spcPts val="0"/>
                        </a:spcBef>
                        <a:spcAft>
                          <a:spcPts val="0"/>
                        </a:spcAft>
                        <a:buNone/>
                      </a:pPr>
                      <a:r>
                        <a:rPr lang="en" sz="1000">
                          <a:latin typeface="Calibri"/>
                          <a:ea typeface="Calibri"/>
                          <a:cs typeface="Calibri"/>
                          <a:sym typeface="Calibri"/>
                        </a:rPr>
                        <a:t>AEC Performance Frameworks Released to Districts. Public Release 3 days later.</a:t>
                      </a:r>
                      <a:endParaRPr sz="1000">
                        <a:latin typeface="Calibri"/>
                        <a:ea typeface="Calibri"/>
                        <a:cs typeface="Calibri"/>
                        <a:sym typeface="Calibri"/>
                      </a:endParaRPr>
                    </a:p>
                  </a:txBody>
                  <a:tcPr marL="66675" marR="66675" marT="38100" marB="38100">
                    <a:lnL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cap="flat" cmpd="sng">
                      <a:solidFill>
                        <a:srgbClr val="FFFFFF"/>
                      </a:solidFill>
                      <a:prstDash val="solid"/>
                      <a:round/>
                      <a:headEnd type="none" w="sm" len="sm"/>
                      <a:tailEnd type="none" w="sm" len="sm"/>
                    </a:lnT>
                    <a:lnB cap="flat" cmpd="sng">
                      <a:solidFill>
                        <a:srgbClr val="FFFFFF"/>
                      </a:solidFill>
                      <a:prstDash val="solid"/>
                      <a:round/>
                      <a:headEnd type="none" w="sm" len="sm"/>
                      <a:tailEnd type="none" w="sm" len="sm"/>
                    </a:lnB>
                    <a:solidFill>
                      <a:srgbClr val="D0DEEF"/>
                    </a:solidFill>
                  </a:tcPr>
                </a:tc>
                <a:extLst>
                  <a:ext uri="{0D108BD9-81ED-4DB2-BD59-A6C34878D82A}">
                    <a16:rowId xmlns:a16="http://schemas.microsoft.com/office/drawing/2014/main" val="10005"/>
                  </a:ext>
                </a:extLst>
              </a:tr>
              <a:tr h="218400">
                <a:tc>
                  <a:txBody>
                    <a:bodyPr/>
                    <a:lstStyle/>
                    <a:p>
                      <a:pPr marL="0" lvl="0" indent="0" algn="l" rtl="0">
                        <a:spcBef>
                          <a:spcPts val="0"/>
                        </a:spcBef>
                        <a:spcAft>
                          <a:spcPts val="0"/>
                        </a:spcAft>
                        <a:buNone/>
                      </a:pPr>
                      <a:r>
                        <a:rPr lang="en" sz="1000">
                          <a:latin typeface="Calibri"/>
                          <a:ea typeface="Calibri"/>
                          <a:cs typeface="Calibri"/>
                          <a:sym typeface="Calibri"/>
                        </a:rPr>
                        <a:t>September 26</a:t>
                      </a:r>
                      <a:endParaRPr sz="1000">
                        <a:latin typeface="Calibri"/>
                        <a:ea typeface="Calibri"/>
                        <a:cs typeface="Calibri"/>
                        <a:sym typeface="Calibri"/>
                      </a:endParaRPr>
                    </a:p>
                  </a:txBody>
                  <a:tcPr marL="66675" marR="66675" marT="38100" marB="38100">
                    <a:lnL w="12700" cap="flat" cmpd="sng">
                      <a:solidFill>
                        <a:srgbClr val="FFFFFF"/>
                      </a:solidFill>
                      <a:prstDash val="solid"/>
                      <a:round/>
                      <a:headEnd type="none" w="sm" len="sm"/>
                      <a:tailEnd type="none" w="sm" len="sm"/>
                    </a:lnL>
                    <a:lnR cap="flat" cmpd="sng">
                      <a:solidFill>
                        <a:srgbClr val="FFFFFF"/>
                      </a:solidFill>
                      <a:prstDash val="solid"/>
                      <a:round/>
                      <a:headEnd type="none" w="sm" len="sm"/>
                      <a:tailEnd type="none" w="sm" len="sm"/>
                    </a:lnR>
                    <a:lnT cap="flat" cmpd="sng">
                      <a:solidFill>
                        <a:srgbClr val="FFFFFF"/>
                      </a:solidFill>
                      <a:prstDash val="solid"/>
                      <a:round/>
                      <a:headEnd type="none" w="sm" len="sm"/>
                      <a:tailEnd type="none" w="sm" len="sm"/>
                    </a:lnT>
                    <a:lnB cap="flat" cmpd="sng">
                      <a:solidFill>
                        <a:srgbClr val="FFFFFF"/>
                      </a:solidFill>
                      <a:prstDash val="solid"/>
                      <a:round/>
                      <a:headEnd type="none" w="sm" len="sm"/>
                      <a:tailEnd type="none" w="sm" len="sm"/>
                    </a:lnB>
                    <a:solidFill>
                      <a:srgbClr val="E9EFF7"/>
                    </a:solidFill>
                  </a:tcPr>
                </a:tc>
                <a:tc>
                  <a:txBody>
                    <a:bodyPr/>
                    <a:lstStyle/>
                    <a:p>
                      <a:pPr marL="0" lvl="0" indent="0" algn="l" rtl="0">
                        <a:spcBef>
                          <a:spcPts val="0"/>
                        </a:spcBef>
                        <a:spcAft>
                          <a:spcPts val="0"/>
                        </a:spcAft>
                        <a:buNone/>
                      </a:pPr>
                      <a:r>
                        <a:rPr lang="en" sz="1000">
                          <a:latin typeface="Calibri"/>
                          <a:ea typeface="Calibri"/>
                          <a:cs typeface="Calibri"/>
                          <a:sym typeface="Calibri"/>
                        </a:rPr>
                        <a:t>Accreditation Form Submissions Due </a:t>
                      </a:r>
                      <a:r>
                        <a:rPr lang="en" sz="1000" i="1">
                          <a:latin typeface="Calibri"/>
                          <a:ea typeface="Calibri"/>
                          <a:cs typeface="Calibri"/>
                          <a:sym typeface="Calibri"/>
                        </a:rPr>
                        <a:t>- ALL Districts</a:t>
                      </a:r>
                      <a:endParaRPr sz="1000" i="1">
                        <a:latin typeface="Calibri"/>
                        <a:ea typeface="Calibri"/>
                        <a:cs typeface="Calibri"/>
                        <a:sym typeface="Calibri"/>
                      </a:endParaRPr>
                    </a:p>
                  </a:txBody>
                  <a:tcPr marL="66675" marR="66675" marT="38100" marB="38100">
                    <a:lnL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cap="flat" cmpd="sng">
                      <a:solidFill>
                        <a:srgbClr val="FFFFFF"/>
                      </a:solidFill>
                      <a:prstDash val="solid"/>
                      <a:round/>
                      <a:headEnd type="none" w="sm" len="sm"/>
                      <a:tailEnd type="none" w="sm" len="sm"/>
                    </a:lnT>
                    <a:lnB cap="flat" cmpd="sng">
                      <a:solidFill>
                        <a:srgbClr val="FFFFFF"/>
                      </a:solidFill>
                      <a:prstDash val="solid"/>
                      <a:round/>
                      <a:headEnd type="none" w="sm" len="sm"/>
                      <a:tailEnd type="none" w="sm" len="sm"/>
                    </a:lnB>
                    <a:solidFill>
                      <a:srgbClr val="E9EFF7"/>
                    </a:solidFill>
                  </a:tcPr>
                </a:tc>
                <a:extLst>
                  <a:ext uri="{0D108BD9-81ED-4DB2-BD59-A6C34878D82A}">
                    <a16:rowId xmlns:a16="http://schemas.microsoft.com/office/drawing/2014/main" val="10006"/>
                  </a:ext>
                </a:extLst>
              </a:tr>
              <a:tr h="464100">
                <a:tc>
                  <a:txBody>
                    <a:bodyPr/>
                    <a:lstStyle/>
                    <a:p>
                      <a:pPr marL="0" lvl="0" indent="0" algn="l" rtl="0">
                        <a:spcBef>
                          <a:spcPts val="0"/>
                        </a:spcBef>
                        <a:spcAft>
                          <a:spcPts val="0"/>
                        </a:spcAft>
                        <a:buNone/>
                      </a:pPr>
                      <a:r>
                        <a:rPr lang="en" sz="1000">
                          <a:latin typeface="Calibri"/>
                          <a:ea typeface="Calibri"/>
                          <a:cs typeface="Calibri"/>
                          <a:sym typeface="Calibri"/>
                        </a:rPr>
                        <a:t>October 15</a:t>
                      </a:r>
                      <a:endParaRPr sz="1000">
                        <a:latin typeface="Calibri"/>
                        <a:ea typeface="Calibri"/>
                        <a:cs typeface="Calibri"/>
                        <a:sym typeface="Calibri"/>
                      </a:endParaRPr>
                    </a:p>
                  </a:txBody>
                  <a:tcPr marL="66675" marR="66675" marT="38100" marB="38100">
                    <a:lnL w="12700" cap="flat" cmpd="sng">
                      <a:solidFill>
                        <a:srgbClr val="FFFFFF"/>
                      </a:solidFill>
                      <a:prstDash val="solid"/>
                      <a:round/>
                      <a:headEnd type="none" w="sm" len="sm"/>
                      <a:tailEnd type="none" w="sm" len="sm"/>
                    </a:lnL>
                    <a:lnR cap="flat" cmpd="sng">
                      <a:solidFill>
                        <a:srgbClr val="FFFFFF"/>
                      </a:solidFill>
                      <a:prstDash val="solid"/>
                      <a:round/>
                      <a:headEnd type="none" w="sm" len="sm"/>
                      <a:tailEnd type="none" w="sm" len="sm"/>
                    </a:lnR>
                    <a:lnT cap="flat" cmpd="sng">
                      <a:solidFill>
                        <a:srgbClr val="FFFFFF"/>
                      </a:solidFill>
                      <a:prstDash val="solid"/>
                      <a:round/>
                      <a:headEnd type="none" w="sm" len="sm"/>
                      <a:tailEnd type="none" w="sm" len="sm"/>
                    </a:lnT>
                    <a:lnB cap="flat" cmpd="sng">
                      <a:solidFill>
                        <a:srgbClr val="FFFFFF"/>
                      </a:solidFill>
                      <a:prstDash val="solid"/>
                      <a:round/>
                      <a:headEnd type="none" w="sm" len="sm"/>
                      <a:tailEnd type="none" w="sm" len="sm"/>
                    </a:lnB>
                    <a:solidFill>
                      <a:srgbClr val="D0DEEF"/>
                    </a:solidFill>
                  </a:tcPr>
                </a:tc>
                <a:tc>
                  <a:txBody>
                    <a:bodyPr/>
                    <a:lstStyle/>
                    <a:p>
                      <a:pPr marL="0" lvl="0" indent="0" algn="l" rtl="0">
                        <a:spcBef>
                          <a:spcPts val="0"/>
                        </a:spcBef>
                        <a:spcAft>
                          <a:spcPts val="0"/>
                        </a:spcAft>
                        <a:buNone/>
                      </a:pPr>
                      <a:r>
                        <a:rPr lang="en" sz="1000">
                          <a:latin typeface="Calibri"/>
                          <a:ea typeface="Calibri"/>
                          <a:cs typeface="Calibri"/>
                          <a:sym typeface="Calibri"/>
                        </a:rPr>
                        <a:t>Unified Improvement Plan (UIP) Submissions Due</a:t>
                      </a:r>
                      <a:endParaRPr sz="1000">
                        <a:latin typeface="Calibri"/>
                        <a:ea typeface="Calibri"/>
                        <a:cs typeface="Calibri"/>
                        <a:sym typeface="Calibri"/>
                      </a:endParaRPr>
                    </a:p>
                    <a:p>
                      <a:pPr marL="0" lvl="0" indent="0" algn="l" rtl="0">
                        <a:spcBef>
                          <a:spcPts val="800"/>
                        </a:spcBef>
                        <a:spcAft>
                          <a:spcPts val="0"/>
                        </a:spcAft>
                        <a:buNone/>
                      </a:pPr>
                      <a:r>
                        <a:rPr lang="en" sz="1000">
                          <a:latin typeface="Calibri"/>
                          <a:ea typeface="Calibri"/>
                          <a:cs typeface="Calibri"/>
                          <a:sym typeface="Calibri"/>
                        </a:rPr>
                        <a:t>Final Request to Reconsider (R2R) Materials Due </a:t>
                      </a:r>
                      <a:r>
                        <a:rPr lang="en" sz="1000" i="1">
                          <a:latin typeface="Calibri"/>
                          <a:ea typeface="Calibri"/>
                          <a:cs typeface="Calibri"/>
                          <a:sym typeface="Calibri"/>
                        </a:rPr>
                        <a:t>- Participating Districts</a:t>
                      </a:r>
                      <a:endParaRPr sz="1000" i="1">
                        <a:latin typeface="Calibri"/>
                        <a:ea typeface="Calibri"/>
                        <a:cs typeface="Calibri"/>
                        <a:sym typeface="Calibri"/>
                      </a:endParaRPr>
                    </a:p>
                  </a:txBody>
                  <a:tcPr marL="66675" marR="66675" marT="38100" marB="38100">
                    <a:lnL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cap="flat" cmpd="sng">
                      <a:solidFill>
                        <a:srgbClr val="FFFFFF"/>
                      </a:solidFill>
                      <a:prstDash val="solid"/>
                      <a:round/>
                      <a:headEnd type="none" w="sm" len="sm"/>
                      <a:tailEnd type="none" w="sm" len="sm"/>
                    </a:lnT>
                    <a:lnB cap="flat" cmpd="sng">
                      <a:solidFill>
                        <a:srgbClr val="FFFFFF"/>
                      </a:solidFill>
                      <a:prstDash val="solid"/>
                      <a:round/>
                      <a:headEnd type="none" w="sm" len="sm"/>
                      <a:tailEnd type="none" w="sm" len="sm"/>
                    </a:lnB>
                    <a:solidFill>
                      <a:srgbClr val="D0DEEF"/>
                    </a:solidFill>
                  </a:tcPr>
                </a:tc>
                <a:extLst>
                  <a:ext uri="{0D108BD9-81ED-4DB2-BD59-A6C34878D82A}">
                    <a16:rowId xmlns:a16="http://schemas.microsoft.com/office/drawing/2014/main" val="10007"/>
                  </a:ext>
                </a:extLst>
              </a:tr>
              <a:tr h="317875">
                <a:tc>
                  <a:txBody>
                    <a:bodyPr/>
                    <a:lstStyle/>
                    <a:p>
                      <a:pPr marL="0" lvl="0" indent="0" algn="l" rtl="0">
                        <a:spcBef>
                          <a:spcPts val="0"/>
                        </a:spcBef>
                        <a:spcAft>
                          <a:spcPts val="0"/>
                        </a:spcAft>
                        <a:buNone/>
                      </a:pPr>
                      <a:r>
                        <a:rPr lang="en" sz="1000">
                          <a:latin typeface="Calibri"/>
                          <a:ea typeface="Calibri"/>
                          <a:cs typeface="Calibri"/>
                          <a:sym typeface="Calibri"/>
                        </a:rPr>
                        <a:t>November 13-14 (SBE Meeting)</a:t>
                      </a:r>
                      <a:endParaRPr sz="1000">
                        <a:latin typeface="Calibri"/>
                        <a:ea typeface="Calibri"/>
                        <a:cs typeface="Calibri"/>
                        <a:sym typeface="Calibri"/>
                      </a:endParaRPr>
                    </a:p>
                  </a:txBody>
                  <a:tcPr marL="66675" marR="66675" marT="38100" marB="38100">
                    <a:lnL w="12700" cap="flat" cmpd="sng">
                      <a:solidFill>
                        <a:srgbClr val="FFFFFF"/>
                      </a:solidFill>
                      <a:prstDash val="solid"/>
                      <a:round/>
                      <a:headEnd type="none" w="sm" len="sm"/>
                      <a:tailEnd type="none" w="sm" len="sm"/>
                    </a:lnL>
                    <a:lnR cap="flat" cmpd="sng">
                      <a:solidFill>
                        <a:srgbClr val="FFFFFF"/>
                      </a:solidFill>
                      <a:prstDash val="solid"/>
                      <a:round/>
                      <a:headEnd type="none" w="sm" len="sm"/>
                      <a:tailEnd type="none" w="sm" len="sm"/>
                    </a:lnR>
                    <a:lnT cap="flat" cmpd="sng">
                      <a:solidFill>
                        <a:srgbClr val="FFFFFF"/>
                      </a:solidFill>
                      <a:prstDash val="solid"/>
                      <a:round/>
                      <a:headEnd type="none" w="sm" len="sm"/>
                      <a:tailEnd type="none" w="sm" len="sm"/>
                    </a:lnT>
                    <a:lnB cap="flat" cmpd="sng">
                      <a:solidFill>
                        <a:srgbClr val="FFFFFF"/>
                      </a:solidFill>
                      <a:prstDash val="solid"/>
                      <a:round/>
                      <a:headEnd type="none" w="sm" len="sm"/>
                      <a:tailEnd type="none" w="sm" len="sm"/>
                    </a:lnB>
                    <a:solidFill>
                      <a:srgbClr val="E9EFF7"/>
                    </a:solidFill>
                  </a:tcPr>
                </a:tc>
                <a:tc>
                  <a:txBody>
                    <a:bodyPr/>
                    <a:lstStyle/>
                    <a:p>
                      <a:pPr marL="0" lvl="0" indent="0" algn="l" rtl="0">
                        <a:spcBef>
                          <a:spcPts val="0"/>
                        </a:spcBef>
                        <a:spcAft>
                          <a:spcPts val="0"/>
                        </a:spcAft>
                        <a:buNone/>
                      </a:pPr>
                      <a:r>
                        <a:rPr lang="en" sz="1000">
                          <a:latin typeface="Calibri"/>
                          <a:ea typeface="Calibri"/>
                          <a:cs typeface="Calibri"/>
                          <a:sym typeface="Calibri"/>
                        </a:rPr>
                        <a:t>District Accreditation Ratings &amp; School Plan Types Finalized for Districts/Schools </a:t>
                      </a:r>
                      <a:r>
                        <a:rPr lang="en" sz="1000" i="1">
                          <a:latin typeface="Calibri"/>
                          <a:ea typeface="Calibri"/>
                          <a:cs typeface="Calibri"/>
                          <a:sym typeface="Calibri"/>
                        </a:rPr>
                        <a:t>not </a:t>
                      </a:r>
                      <a:r>
                        <a:rPr lang="en" sz="1000">
                          <a:latin typeface="Calibri"/>
                          <a:ea typeface="Calibri"/>
                          <a:cs typeface="Calibri"/>
                          <a:sym typeface="Calibri"/>
                        </a:rPr>
                        <a:t>participating in R2R</a:t>
                      </a:r>
                      <a:endParaRPr sz="1000">
                        <a:latin typeface="Calibri"/>
                        <a:ea typeface="Calibri"/>
                        <a:cs typeface="Calibri"/>
                        <a:sym typeface="Calibri"/>
                      </a:endParaRPr>
                    </a:p>
                  </a:txBody>
                  <a:tcPr marL="66675" marR="66675" marT="38100" marB="38100">
                    <a:lnL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cap="flat" cmpd="sng">
                      <a:solidFill>
                        <a:srgbClr val="FFFFFF"/>
                      </a:solidFill>
                      <a:prstDash val="solid"/>
                      <a:round/>
                      <a:headEnd type="none" w="sm" len="sm"/>
                      <a:tailEnd type="none" w="sm" len="sm"/>
                    </a:lnT>
                    <a:lnB cap="flat" cmpd="sng">
                      <a:solidFill>
                        <a:srgbClr val="FFFFFF"/>
                      </a:solidFill>
                      <a:prstDash val="solid"/>
                      <a:round/>
                      <a:headEnd type="none" w="sm" len="sm"/>
                      <a:tailEnd type="none" w="sm" len="sm"/>
                    </a:lnB>
                    <a:solidFill>
                      <a:srgbClr val="E9EFF7"/>
                    </a:solidFill>
                  </a:tcPr>
                </a:tc>
                <a:extLst>
                  <a:ext uri="{0D108BD9-81ED-4DB2-BD59-A6C34878D82A}">
                    <a16:rowId xmlns:a16="http://schemas.microsoft.com/office/drawing/2014/main" val="10008"/>
                  </a:ext>
                </a:extLst>
              </a:tr>
              <a:tr h="317875">
                <a:tc>
                  <a:txBody>
                    <a:bodyPr/>
                    <a:lstStyle/>
                    <a:p>
                      <a:pPr marL="0" lvl="0" indent="0" algn="l" rtl="0">
                        <a:spcBef>
                          <a:spcPts val="0"/>
                        </a:spcBef>
                        <a:spcAft>
                          <a:spcPts val="0"/>
                        </a:spcAft>
                        <a:buNone/>
                      </a:pPr>
                      <a:r>
                        <a:rPr lang="en" sz="1000">
                          <a:latin typeface="Calibri"/>
                          <a:ea typeface="Calibri"/>
                          <a:cs typeface="Calibri"/>
                          <a:sym typeface="Calibri"/>
                        </a:rPr>
                        <a:t>December 11-12 (SBE Meeting) </a:t>
                      </a:r>
                      <a:endParaRPr sz="1000">
                        <a:latin typeface="Calibri"/>
                        <a:ea typeface="Calibri"/>
                        <a:cs typeface="Calibri"/>
                        <a:sym typeface="Calibri"/>
                      </a:endParaRPr>
                    </a:p>
                  </a:txBody>
                  <a:tcPr marL="66675" marR="66675" marT="38100" marB="38100">
                    <a:lnL w="12700" cap="flat" cmpd="sng">
                      <a:solidFill>
                        <a:srgbClr val="FFFFFF"/>
                      </a:solidFill>
                      <a:prstDash val="solid"/>
                      <a:round/>
                      <a:headEnd type="none" w="sm" len="sm"/>
                      <a:tailEnd type="none" w="sm" len="sm"/>
                    </a:lnL>
                    <a:lnR cap="flat" cmpd="sng">
                      <a:solidFill>
                        <a:srgbClr val="FFFFFF"/>
                      </a:solidFill>
                      <a:prstDash val="solid"/>
                      <a:round/>
                      <a:headEnd type="none" w="sm" len="sm"/>
                      <a:tailEnd type="none" w="sm" len="sm"/>
                    </a:lnR>
                    <a:lnT cap="flat" cmpd="sng">
                      <a:solidFill>
                        <a:srgbClr val="FFFFFF"/>
                      </a:solidFill>
                      <a:prstDash val="solid"/>
                      <a:round/>
                      <a:headEnd type="none" w="sm" len="sm"/>
                      <a:tailEnd type="none" w="sm" len="sm"/>
                    </a:lnT>
                    <a:lnB cap="flat" cmpd="sng">
                      <a:solidFill>
                        <a:srgbClr val="FFFFFF"/>
                      </a:solidFill>
                      <a:prstDash val="solid"/>
                      <a:round/>
                      <a:headEnd type="none" w="sm" len="sm"/>
                      <a:tailEnd type="none" w="sm" len="sm"/>
                    </a:lnB>
                    <a:solidFill>
                      <a:srgbClr val="D0DEEF"/>
                    </a:solidFill>
                  </a:tcPr>
                </a:tc>
                <a:tc>
                  <a:txBody>
                    <a:bodyPr/>
                    <a:lstStyle/>
                    <a:p>
                      <a:pPr marL="0" lvl="0" indent="0" algn="l" rtl="0">
                        <a:spcBef>
                          <a:spcPts val="0"/>
                        </a:spcBef>
                        <a:spcAft>
                          <a:spcPts val="0"/>
                        </a:spcAft>
                        <a:buNone/>
                      </a:pPr>
                      <a:r>
                        <a:rPr lang="en" sz="1000">
                          <a:latin typeface="Calibri"/>
                          <a:ea typeface="Calibri"/>
                          <a:cs typeface="Calibri"/>
                          <a:sym typeface="Calibri"/>
                        </a:rPr>
                        <a:t>District Accreditation Ratings &amp; School Plan Types Finalized for Districts/Schools participating in R2R</a:t>
                      </a:r>
                      <a:endParaRPr sz="1000">
                        <a:latin typeface="Calibri"/>
                        <a:ea typeface="Calibri"/>
                        <a:cs typeface="Calibri"/>
                        <a:sym typeface="Calibri"/>
                      </a:endParaRPr>
                    </a:p>
                  </a:txBody>
                  <a:tcPr marL="66675" marR="66675" marT="38100" marB="38100">
                    <a:lnL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cap="flat" cmpd="sng">
                      <a:solidFill>
                        <a:srgbClr val="FFFFFF"/>
                      </a:solidFill>
                      <a:prstDash val="solid"/>
                      <a:round/>
                      <a:headEnd type="none" w="sm" len="sm"/>
                      <a:tailEnd type="none" w="sm" len="sm"/>
                    </a:lnT>
                    <a:lnB cap="flat" cmpd="sng">
                      <a:solidFill>
                        <a:srgbClr val="FFFFFF"/>
                      </a:solidFill>
                      <a:prstDash val="solid"/>
                      <a:round/>
                      <a:headEnd type="none" w="sm" len="sm"/>
                      <a:tailEnd type="none" w="sm" len="sm"/>
                    </a:lnB>
                    <a:solidFill>
                      <a:srgbClr val="D0DEEF"/>
                    </a:solidFill>
                  </a:tcPr>
                </a:tc>
                <a:extLst>
                  <a:ext uri="{0D108BD9-81ED-4DB2-BD59-A6C34878D82A}">
                    <a16:rowId xmlns:a16="http://schemas.microsoft.com/office/drawing/2014/main" val="10009"/>
                  </a:ext>
                </a:extLst>
              </a:tr>
              <a:tr h="218400">
                <a:tc>
                  <a:txBody>
                    <a:bodyPr/>
                    <a:lstStyle/>
                    <a:p>
                      <a:pPr marL="0" lvl="0" indent="0" algn="l" rtl="0">
                        <a:spcBef>
                          <a:spcPts val="0"/>
                        </a:spcBef>
                        <a:spcAft>
                          <a:spcPts val="0"/>
                        </a:spcAft>
                        <a:buNone/>
                      </a:pPr>
                      <a:r>
                        <a:rPr lang="en" sz="1000">
                          <a:latin typeface="Calibri"/>
                          <a:ea typeface="Calibri"/>
                          <a:cs typeface="Calibri"/>
                          <a:sym typeface="Calibri"/>
                        </a:rPr>
                        <a:t>By December 31</a:t>
                      </a:r>
                      <a:endParaRPr sz="1000">
                        <a:latin typeface="Calibri"/>
                        <a:ea typeface="Calibri"/>
                        <a:cs typeface="Calibri"/>
                        <a:sym typeface="Calibri"/>
                      </a:endParaRPr>
                    </a:p>
                  </a:txBody>
                  <a:tcPr marL="66675" marR="66675" marT="38100" marB="38100">
                    <a:lnL w="12700" cap="flat" cmpd="sng">
                      <a:solidFill>
                        <a:srgbClr val="FFFFFF"/>
                      </a:solidFill>
                      <a:prstDash val="solid"/>
                      <a:round/>
                      <a:headEnd type="none" w="sm" len="sm"/>
                      <a:tailEnd type="none" w="sm" len="sm"/>
                    </a:lnL>
                    <a:lnR cap="flat" cmpd="sng">
                      <a:solidFill>
                        <a:srgbClr val="FFFFFF"/>
                      </a:solidFill>
                      <a:prstDash val="solid"/>
                      <a:round/>
                      <a:headEnd type="none" w="sm" len="sm"/>
                      <a:tailEnd type="none" w="sm" len="sm"/>
                    </a:lnR>
                    <a:lnT cap="flat" cmpd="sng">
                      <a:solidFill>
                        <a:srgbClr val="FFFFFF"/>
                      </a:solidFill>
                      <a:prstDash val="solid"/>
                      <a:round/>
                      <a:headEnd type="none" w="sm" len="sm"/>
                      <a:tailEnd type="none" w="sm" len="sm"/>
                    </a:lnT>
                    <a:lnB cap="flat" cmpd="sng">
                      <a:solidFill>
                        <a:srgbClr val="FFFFFF"/>
                      </a:solidFill>
                      <a:prstDash val="solid"/>
                      <a:round/>
                      <a:headEnd type="none" w="sm" len="sm"/>
                      <a:tailEnd type="none" w="sm" len="sm"/>
                    </a:lnB>
                    <a:solidFill>
                      <a:srgbClr val="E9EFF7"/>
                    </a:solidFill>
                  </a:tcPr>
                </a:tc>
                <a:tc>
                  <a:txBody>
                    <a:bodyPr/>
                    <a:lstStyle/>
                    <a:p>
                      <a:pPr marL="0" lvl="0" indent="0" algn="l" rtl="0">
                        <a:spcBef>
                          <a:spcPts val="0"/>
                        </a:spcBef>
                        <a:spcAft>
                          <a:spcPts val="0"/>
                        </a:spcAft>
                        <a:buNone/>
                      </a:pPr>
                      <a:r>
                        <a:rPr lang="en" sz="1000">
                          <a:latin typeface="Calibri"/>
                          <a:ea typeface="Calibri"/>
                          <a:cs typeface="Calibri"/>
                          <a:sym typeface="Calibri"/>
                        </a:rPr>
                        <a:t>District Accreditation Contracts Due</a:t>
                      </a:r>
                      <a:endParaRPr sz="1000">
                        <a:latin typeface="Calibri"/>
                        <a:ea typeface="Calibri"/>
                        <a:cs typeface="Calibri"/>
                        <a:sym typeface="Calibri"/>
                      </a:endParaRPr>
                    </a:p>
                  </a:txBody>
                  <a:tcPr marL="66675" marR="66675" marT="38100" marB="38100">
                    <a:lnL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cap="flat" cmpd="sng">
                      <a:solidFill>
                        <a:srgbClr val="FFFFFF"/>
                      </a:solidFill>
                      <a:prstDash val="solid"/>
                      <a:round/>
                      <a:headEnd type="none" w="sm" len="sm"/>
                      <a:tailEnd type="none" w="sm" len="sm"/>
                    </a:lnT>
                    <a:lnB cap="flat" cmpd="sng">
                      <a:solidFill>
                        <a:srgbClr val="FFFFFF"/>
                      </a:solidFill>
                      <a:prstDash val="solid"/>
                      <a:round/>
                      <a:headEnd type="none" w="sm" len="sm"/>
                      <a:tailEnd type="none" w="sm" len="sm"/>
                    </a:lnB>
                    <a:solidFill>
                      <a:srgbClr val="E9EFF7"/>
                    </a:solidFill>
                  </a:tcPr>
                </a:tc>
                <a:extLst>
                  <a:ext uri="{0D108BD9-81ED-4DB2-BD59-A6C34878D82A}">
                    <a16:rowId xmlns:a16="http://schemas.microsoft.com/office/drawing/2014/main" val="10010"/>
                  </a:ext>
                </a:extLst>
              </a:tr>
              <a:tr h="218400">
                <a:tc>
                  <a:txBody>
                    <a:bodyPr/>
                    <a:lstStyle/>
                    <a:p>
                      <a:pPr marL="0" lvl="0" indent="0" algn="l" rtl="0">
                        <a:spcBef>
                          <a:spcPts val="0"/>
                        </a:spcBef>
                        <a:spcAft>
                          <a:spcPts val="0"/>
                        </a:spcAft>
                        <a:buNone/>
                      </a:pPr>
                      <a:r>
                        <a:rPr lang="en" sz="1000">
                          <a:latin typeface="Calibri"/>
                          <a:ea typeface="Calibri"/>
                          <a:cs typeface="Calibri"/>
                          <a:sym typeface="Calibri"/>
                        </a:rPr>
                        <a:t>January 15</a:t>
                      </a:r>
                      <a:endParaRPr sz="1000">
                        <a:latin typeface="Calibri"/>
                        <a:ea typeface="Calibri"/>
                        <a:cs typeface="Calibri"/>
                        <a:sym typeface="Calibri"/>
                      </a:endParaRPr>
                    </a:p>
                  </a:txBody>
                  <a:tcPr marL="66675" marR="66675" marT="38100" marB="38100">
                    <a:lnL w="12700" cap="flat" cmpd="sng">
                      <a:solidFill>
                        <a:srgbClr val="FFFFFF"/>
                      </a:solidFill>
                      <a:prstDash val="solid"/>
                      <a:round/>
                      <a:headEnd type="none" w="sm" len="sm"/>
                      <a:tailEnd type="none" w="sm" len="sm"/>
                    </a:lnL>
                    <a:lnR cap="flat" cmpd="sng">
                      <a:solidFill>
                        <a:srgbClr val="FFFFFF"/>
                      </a:solidFill>
                      <a:prstDash val="solid"/>
                      <a:round/>
                      <a:headEnd type="none" w="sm" len="sm"/>
                      <a:tailEnd type="none" w="sm" len="sm"/>
                    </a:lnR>
                    <a:lnT cap="flat" cmpd="sng">
                      <a:solidFill>
                        <a:srgbClr val="FFFFFF"/>
                      </a:solidFill>
                      <a:prstDash val="solid"/>
                      <a:round/>
                      <a:headEnd type="none" w="sm" len="sm"/>
                      <a:tailEnd type="none" w="sm" len="sm"/>
                    </a:lnT>
                    <a:lnB cap="flat" cmpd="sng">
                      <a:solidFill>
                        <a:srgbClr val="FFFFFF"/>
                      </a:solidFill>
                      <a:prstDash val="solid"/>
                      <a:round/>
                      <a:headEnd type="none" w="sm" len="sm"/>
                      <a:tailEnd type="none" w="sm" len="sm"/>
                    </a:lnB>
                    <a:solidFill>
                      <a:srgbClr val="D0DEEF"/>
                    </a:solidFill>
                  </a:tcPr>
                </a:tc>
                <a:tc>
                  <a:txBody>
                    <a:bodyPr/>
                    <a:lstStyle/>
                    <a:p>
                      <a:pPr marL="0" lvl="0" indent="0" algn="l" rtl="0">
                        <a:spcBef>
                          <a:spcPts val="0"/>
                        </a:spcBef>
                        <a:spcAft>
                          <a:spcPts val="0"/>
                        </a:spcAft>
                        <a:buNone/>
                      </a:pPr>
                      <a:r>
                        <a:rPr lang="en" sz="1000" dirty="0">
                          <a:latin typeface="Calibri"/>
                          <a:ea typeface="Calibri"/>
                          <a:cs typeface="Calibri"/>
                          <a:sym typeface="Calibri"/>
                        </a:rPr>
                        <a:t>January UIP Submissions Due - </a:t>
                      </a:r>
                      <a:r>
                        <a:rPr lang="en" sz="1000" i="1" dirty="0">
                          <a:latin typeface="Calibri"/>
                          <a:ea typeface="Calibri"/>
                          <a:cs typeface="Calibri"/>
                          <a:sym typeface="Calibri"/>
                        </a:rPr>
                        <a:t>Newly Identified, Sites that Participated in R2R </a:t>
                      </a:r>
                      <a:endParaRPr sz="1000" i="1" dirty="0">
                        <a:latin typeface="Calibri"/>
                        <a:ea typeface="Calibri"/>
                        <a:cs typeface="Calibri"/>
                        <a:sym typeface="Calibri"/>
                      </a:endParaRPr>
                    </a:p>
                  </a:txBody>
                  <a:tcPr marL="66675" marR="66675" marT="38100" marB="38100">
                    <a:lnL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cap="flat" cmpd="sng">
                      <a:solidFill>
                        <a:srgbClr val="FFFFFF"/>
                      </a:solidFill>
                      <a:prstDash val="solid"/>
                      <a:round/>
                      <a:headEnd type="none" w="sm" len="sm"/>
                      <a:tailEnd type="none" w="sm" len="sm"/>
                    </a:lnT>
                    <a:lnB cap="flat" cmpd="sng">
                      <a:solidFill>
                        <a:srgbClr val="FFFFFF"/>
                      </a:solidFill>
                      <a:prstDash val="solid"/>
                      <a:round/>
                      <a:headEnd type="none" w="sm" len="sm"/>
                      <a:tailEnd type="none" w="sm" len="sm"/>
                    </a:lnB>
                    <a:solidFill>
                      <a:srgbClr val="D0DEEF"/>
                    </a:solidFill>
                  </a:tcPr>
                </a:tc>
                <a:extLst>
                  <a:ext uri="{0D108BD9-81ED-4DB2-BD59-A6C34878D82A}">
                    <a16:rowId xmlns:a16="http://schemas.microsoft.com/office/drawing/2014/main" val="10011"/>
                  </a:ext>
                </a:extLst>
              </a:tr>
            </a:tbl>
          </a:graphicData>
        </a:graphic>
      </p:graphicFrame>
      <p:sp>
        <p:nvSpPr>
          <p:cNvPr id="695" name="Google Shape;695;p79"/>
          <p:cNvSpPr txBox="1"/>
          <p:nvPr/>
        </p:nvSpPr>
        <p:spPr>
          <a:xfrm>
            <a:off x="89044" y="4557113"/>
            <a:ext cx="2250000" cy="234000"/>
          </a:xfrm>
          <a:prstGeom prst="rect">
            <a:avLst/>
          </a:prstGeom>
          <a:noFill/>
          <a:ln>
            <a:noFill/>
          </a:ln>
        </p:spPr>
        <p:txBody>
          <a:bodyPr spcFirstLastPara="1" wrap="square" lIns="68575" tIns="68575" rIns="68575" bIns="68575" anchor="ctr" anchorCtr="0">
            <a:noAutofit/>
          </a:bodyPr>
          <a:lstStyle/>
          <a:p>
            <a:pPr marL="0" lvl="0" indent="0" algn="l" rtl="0">
              <a:spcBef>
                <a:spcPts val="0"/>
              </a:spcBef>
              <a:spcAft>
                <a:spcPts val="0"/>
              </a:spcAft>
              <a:buNone/>
            </a:pPr>
            <a:r>
              <a:rPr lang="en" sz="700"/>
              <a:t>*SBE = State Board of Education</a:t>
            </a:r>
            <a:endParaRPr sz="110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699"/>
        <p:cNvGrpSpPr/>
        <p:nvPr/>
      </p:nvGrpSpPr>
      <p:grpSpPr>
        <a:xfrm>
          <a:off x="0" y="0"/>
          <a:ext cx="0" cy="0"/>
          <a:chOff x="0" y="0"/>
          <a:chExt cx="0" cy="0"/>
        </a:xfrm>
      </p:grpSpPr>
      <p:sp>
        <p:nvSpPr>
          <p:cNvPr id="700" name="Google Shape;700;p80"/>
          <p:cNvSpPr txBox="1">
            <a:spLocks noGrp="1"/>
          </p:cNvSpPr>
          <p:nvPr>
            <p:ph type="title"/>
          </p:nvPr>
        </p:nvSpPr>
        <p:spPr>
          <a:xfrm>
            <a:off x="0" y="3393050"/>
            <a:ext cx="9144000" cy="666600"/>
          </a:xfrm>
          <a:prstGeom prst="rect">
            <a:avLst/>
          </a:prstGeom>
          <a:solidFill>
            <a:srgbClr val="488BC9"/>
          </a:solidFill>
        </p:spPr>
        <p:txBody>
          <a:bodyPr spcFirstLastPara="1" wrap="square" lIns="91425" tIns="91425" rIns="91425" bIns="91425" anchor="t" anchorCtr="0">
            <a:normAutofit/>
          </a:bodyPr>
          <a:lstStyle/>
          <a:p>
            <a:pPr marL="0" lvl="0" indent="0" algn="ctr" rtl="0">
              <a:spcBef>
                <a:spcPts val="0"/>
              </a:spcBef>
              <a:spcAft>
                <a:spcPts val="0"/>
              </a:spcAft>
              <a:buNone/>
            </a:pPr>
            <a:r>
              <a:rPr lang="en">
                <a:latin typeface="Roboto"/>
                <a:ea typeface="Roboto"/>
                <a:cs typeface="Roboto"/>
                <a:sym typeface="Roboto"/>
              </a:rPr>
              <a:t>Accountability Resources and Supports</a:t>
            </a:r>
            <a:endParaRPr>
              <a:latin typeface="Roboto"/>
              <a:ea typeface="Roboto"/>
              <a:cs typeface="Roboto"/>
              <a:sym typeface="Roboto"/>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704"/>
        <p:cNvGrpSpPr/>
        <p:nvPr/>
      </p:nvGrpSpPr>
      <p:grpSpPr>
        <a:xfrm>
          <a:off x="0" y="0"/>
          <a:ext cx="0" cy="0"/>
          <a:chOff x="0" y="0"/>
          <a:chExt cx="0" cy="0"/>
        </a:xfrm>
      </p:grpSpPr>
      <p:sp>
        <p:nvSpPr>
          <p:cNvPr id="705" name="Google Shape;705;p81"/>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a:t>Accessing Communications</a:t>
            </a:r>
            <a:endParaRPr/>
          </a:p>
        </p:txBody>
      </p:sp>
      <p:sp>
        <p:nvSpPr>
          <p:cNvPr id="706" name="Google Shape;706;p81"/>
          <p:cNvSpPr txBox="1">
            <a:spLocks noGrp="1"/>
          </p:cNvSpPr>
          <p:nvPr>
            <p:ph type="body" idx="1"/>
          </p:nvPr>
        </p:nvSpPr>
        <p:spPr>
          <a:xfrm>
            <a:off x="311700" y="1152475"/>
            <a:ext cx="5277900" cy="3034800"/>
          </a:xfrm>
          <a:prstGeom prst="rect">
            <a:avLst/>
          </a:prstGeom>
        </p:spPr>
        <p:txBody>
          <a:bodyPr spcFirstLastPara="1" wrap="square" lIns="91425" tIns="91425" rIns="91425" bIns="91425" anchor="t" anchorCtr="0">
            <a:normAutofit fontScale="70000" lnSpcReduction="20000"/>
          </a:bodyPr>
          <a:lstStyle/>
          <a:p>
            <a:pPr marL="0" lvl="0" indent="0" algn="l" rtl="0">
              <a:spcBef>
                <a:spcPts val="0"/>
              </a:spcBef>
              <a:spcAft>
                <a:spcPts val="0"/>
              </a:spcAft>
              <a:buNone/>
            </a:pPr>
            <a:r>
              <a:rPr lang="en" sz="1700"/>
              <a:t>District Accountability Contacts:</a:t>
            </a:r>
            <a:endParaRPr sz="1700"/>
          </a:p>
          <a:p>
            <a:pPr marL="457200" lvl="0" indent="-312261" algn="l" rtl="0">
              <a:spcBef>
                <a:spcPts val="0"/>
              </a:spcBef>
              <a:spcAft>
                <a:spcPts val="0"/>
              </a:spcAft>
              <a:buSzPct val="100000"/>
              <a:buChar char="●"/>
            </a:pPr>
            <a:r>
              <a:rPr lang="en" sz="1700"/>
              <a:t>Receive performance framework results and related data, including Student Personally Identifiable Information (PII)</a:t>
            </a:r>
            <a:endParaRPr sz="1700"/>
          </a:p>
          <a:p>
            <a:pPr marL="457200" lvl="0" indent="-312261" algn="l" rtl="0">
              <a:spcBef>
                <a:spcPts val="0"/>
              </a:spcBef>
              <a:spcAft>
                <a:spcPts val="0"/>
              </a:spcAft>
              <a:buSzPct val="100000"/>
              <a:buChar char="●"/>
            </a:pPr>
            <a:r>
              <a:rPr lang="en" sz="1700"/>
              <a:t>Submit the </a:t>
            </a:r>
            <a:r>
              <a:rPr lang="en" sz="1700" u="sng">
                <a:solidFill>
                  <a:schemeClr val="hlink"/>
                </a:solidFill>
                <a:hlinkClick r:id="rId3"/>
              </a:rPr>
              <a:t>Accreditation Form</a:t>
            </a:r>
            <a:endParaRPr sz="1700"/>
          </a:p>
          <a:p>
            <a:pPr marL="457200" lvl="0" indent="-312261" algn="l" rtl="0">
              <a:spcBef>
                <a:spcPts val="0"/>
              </a:spcBef>
              <a:spcAft>
                <a:spcPts val="0"/>
              </a:spcAft>
              <a:buSzPct val="100000"/>
              <a:buChar char="●"/>
            </a:pPr>
            <a:r>
              <a:rPr lang="en" sz="1700"/>
              <a:t>Receive accountability related communications</a:t>
            </a:r>
            <a:endParaRPr sz="1700"/>
          </a:p>
          <a:p>
            <a:pPr marL="0" lvl="0" indent="0" algn="l" rtl="0">
              <a:spcBef>
                <a:spcPts val="1200"/>
              </a:spcBef>
              <a:spcAft>
                <a:spcPts val="0"/>
              </a:spcAft>
              <a:buNone/>
            </a:pPr>
            <a:r>
              <a:rPr lang="en" sz="1700"/>
              <a:t>Local Access Managers (LAMs) are responsible for assigning District Accountability Contact roles. See the </a:t>
            </a:r>
            <a:r>
              <a:rPr lang="en" sz="1700" u="sng">
                <a:solidFill>
                  <a:schemeClr val="hlink"/>
                </a:solidFill>
                <a:hlinkClick r:id="rId4"/>
              </a:rPr>
              <a:t>online system set-up and management guide</a:t>
            </a:r>
            <a:r>
              <a:rPr lang="en" sz="1700"/>
              <a:t> for more information.</a:t>
            </a:r>
            <a:endParaRPr sz="1700"/>
          </a:p>
          <a:p>
            <a:pPr marL="0" lvl="0" indent="0" algn="l" rtl="0">
              <a:spcBef>
                <a:spcPts val="1200"/>
              </a:spcBef>
              <a:spcAft>
                <a:spcPts val="0"/>
              </a:spcAft>
              <a:buNone/>
            </a:pPr>
            <a:r>
              <a:rPr lang="en" sz="1700"/>
              <a:t>Archived accountability contact communications are available publicly </a:t>
            </a:r>
            <a:r>
              <a:rPr lang="en" sz="1700" u="sng">
                <a:solidFill>
                  <a:schemeClr val="hlink"/>
                </a:solidFill>
                <a:hlinkClick r:id="rId5"/>
              </a:rPr>
              <a:t>here</a:t>
            </a:r>
            <a:r>
              <a:rPr lang="en" sz="1700"/>
              <a:t>.</a:t>
            </a:r>
            <a:endParaRPr sz="1700"/>
          </a:p>
          <a:p>
            <a:pPr marL="0" lvl="0" indent="0" algn="l" rtl="0">
              <a:spcBef>
                <a:spcPts val="1200"/>
              </a:spcBef>
              <a:spcAft>
                <a:spcPts val="1200"/>
              </a:spcAft>
              <a:buNone/>
            </a:pPr>
            <a:r>
              <a:rPr lang="en" sz="1700"/>
              <a:t>Anyone can receive accountability related communications, email </a:t>
            </a:r>
            <a:r>
              <a:rPr lang="en" sz="1700" u="sng">
                <a:solidFill>
                  <a:schemeClr val="hlink"/>
                </a:solidFill>
                <a:hlinkClick r:id="rId6"/>
              </a:rPr>
              <a:t>accountability@cde.state.co.us</a:t>
            </a:r>
            <a:r>
              <a:rPr lang="en" sz="1700"/>
              <a:t> to sign up. </a:t>
            </a:r>
            <a:endParaRPr sz="1700"/>
          </a:p>
        </p:txBody>
      </p:sp>
      <p:sp>
        <p:nvSpPr>
          <p:cNvPr id="707" name="Google Shape;707;p81"/>
          <p:cNvSpPr txBox="1">
            <a:spLocks noGrp="1"/>
          </p:cNvSpPr>
          <p:nvPr>
            <p:ph type="title" idx="2"/>
          </p:nvPr>
        </p:nvSpPr>
        <p:spPr>
          <a:xfrm>
            <a:off x="123875" y="4347400"/>
            <a:ext cx="7267200" cy="156600"/>
          </a:xfrm>
          <a:prstGeom prst="rect">
            <a:avLst/>
          </a:prstGeom>
        </p:spPr>
        <p:txBody>
          <a:bodyPr spcFirstLastPara="1" wrap="square" lIns="0" tIns="0" rIns="0" bIns="0" anchor="b" anchorCtr="0">
            <a:noAutofit/>
          </a:bodyPr>
          <a:lstStyle/>
          <a:p>
            <a:pPr marL="0" lvl="0" indent="0" algn="l" rtl="0">
              <a:spcBef>
                <a:spcPts val="0"/>
              </a:spcBef>
              <a:spcAft>
                <a:spcPts val="0"/>
              </a:spcAft>
              <a:buNone/>
            </a:pP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26"/>
        <p:cNvGrpSpPr/>
        <p:nvPr/>
      </p:nvGrpSpPr>
      <p:grpSpPr>
        <a:xfrm>
          <a:off x="0" y="0"/>
          <a:ext cx="0" cy="0"/>
          <a:chOff x="0" y="0"/>
          <a:chExt cx="0" cy="0"/>
        </a:xfrm>
      </p:grpSpPr>
      <p:sp>
        <p:nvSpPr>
          <p:cNvPr id="427" name="Google Shape;427;p55"/>
          <p:cNvSpPr txBox="1">
            <a:spLocks noGrp="1"/>
          </p:cNvSpPr>
          <p:nvPr>
            <p:ph type="title"/>
          </p:nvPr>
        </p:nvSpPr>
        <p:spPr>
          <a:xfrm>
            <a:off x="0" y="3361600"/>
            <a:ext cx="9144000" cy="6666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a:latin typeface="Roboto"/>
                <a:ea typeface="Roboto"/>
                <a:cs typeface="Roboto"/>
                <a:sym typeface="Roboto"/>
              </a:rPr>
              <a:t>Background on the State Accountability System</a:t>
            </a:r>
            <a:endParaRPr>
              <a:latin typeface="Roboto"/>
              <a:ea typeface="Roboto"/>
              <a:cs typeface="Roboto"/>
              <a:sym typeface="Roboto"/>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711"/>
        <p:cNvGrpSpPr/>
        <p:nvPr/>
      </p:nvGrpSpPr>
      <p:grpSpPr>
        <a:xfrm>
          <a:off x="0" y="0"/>
          <a:ext cx="0" cy="0"/>
          <a:chOff x="0" y="0"/>
          <a:chExt cx="0" cy="0"/>
        </a:xfrm>
      </p:grpSpPr>
      <p:sp>
        <p:nvSpPr>
          <p:cNvPr id="712" name="Google Shape;712;p82"/>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a:t>HB 25-1278 Resources</a:t>
            </a:r>
            <a:endParaRPr/>
          </a:p>
        </p:txBody>
      </p:sp>
      <p:sp>
        <p:nvSpPr>
          <p:cNvPr id="713" name="Google Shape;713;p82"/>
          <p:cNvSpPr txBox="1">
            <a:spLocks noGrp="1"/>
          </p:cNvSpPr>
          <p:nvPr>
            <p:ph type="body" idx="1"/>
          </p:nvPr>
        </p:nvSpPr>
        <p:spPr>
          <a:xfrm>
            <a:off x="311700" y="1152475"/>
            <a:ext cx="5413800" cy="3034800"/>
          </a:xfrm>
          <a:prstGeom prst="rect">
            <a:avLst/>
          </a:prstGeom>
        </p:spPr>
        <p:txBody>
          <a:bodyPr spcFirstLastPara="1" wrap="square" lIns="91425" tIns="91425" rIns="91425" bIns="91425" anchor="t" anchorCtr="0">
            <a:normAutofit lnSpcReduction="10000"/>
          </a:bodyPr>
          <a:lstStyle/>
          <a:p>
            <a:pPr marL="457200" lvl="0" indent="-330200" algn="l" rtl="0">
              <a:spcBef>
                <a:spcPts val="0"/>
              </a:spcBef>
              <a:spcAft>
                <a:spcPts val="0"/>
              </a:spcAft>
              <a:buSzPts val="1600"/>
              <a:buChar char="●"/>
            </a:pPr>
            <a:r>
              <a:rPr lang="en" sz="1700" u="sng">
                <a:solidFill>
                  <a:schemeClr val="accent5"/>
                </a:solidFill>
                <a:hlinkClick r:id="rId3">
                  <a:extLst>
                    <a:ext uri="{A12FA001-AC4F-418D-AE19-62706E023703}">
                      <ahyp:hlinkClr xmlns:ahyp="http://schemas.microsoft.com/office/drawing/2018/hyperlinkcolor" val="tx"/>
                    </a:ext>
                  </a:extLst>
                </a:hlinkClick>
              </a:rPr>
              <a:t>HB 25-1278 Fact Sheet</a:t>
            </a:r>
            <a:r>
              <a:rPr lang="en"/>
              <a:t>: Provides a high level overview of the key themes of the accountability bill </a:t>
            </a:r>
            <a:r>
              <a:rPr lang="en" b="1"/>
              <a:t>- May 2025</a:t>
            </a:r>
            <a:endParaRPr b="1"/>
          </a:p>
          <a:p>
            <a:pPr marL="457200" lvl="0" indent="-330200" algn="l" rtl="0">
              <a:spcBef>
                <a:spcPts val="1000"/>
              </a:spcBef>
              <a:spcAft>
                <a:spcPts val="0"/>
              </a:spcAft>
              <a:buSzPts val="1600"/>
              <a:buChar char="●"/>
            </a:pPr>
            <a:r>
              <a:rPr lang="en" i="1"/>
              <a:t>Coming Soon:</a:t>
            </a:r>
            <a:endParaRPr i="1"/>
          </a:p>
          <a:p>
            <a:pPr marL="914400" lvl="1" indent="-317500" algn="l" rtl="0">
              <a:spcBef>
                <a:spcPts val="1000"/>
              </a:spcBef>
              <a:spcAft>
                <a:spcPts val="0"/>
              </a:spcAft>
              <a:buSzPts val="1400"/>
              <a:buChar char="○"/>
            </a:pPr>
            <a:r>
              <a:rPr lang="en"/>
              <a:t>New fact sheets based on feedback from stakeholder groups (e.g., TAP, AWG)</a:t>
            </a:r>
            <a:endParaRPr/>
          </a:p>
          <a:p>
            <a:pPr marL="914400" lvl="1" indent="-317500" algn="l" rtl="0">
              <a:spcBef>
                <a:spcPts val="1000"/>
              </a:spcBef>
              <a:spcAft>
                <a:spcPts val="0"/>
              </a:spcAft>
              <a:buSzPts val="1400"/>
              <a:buChar char="○"/>
            </a:pPr>
            <a:r>
              <a:rPr lang="en"/>
              <a:t>Studies on Small Systems, Assessments</a:t>
            </a:r>
            <a:endParaRPr/>
          </a:p>
          <a:p>
            <a:pPr marL="914400" lvl="1" indent="-317500" algn="l" rtl="0">
              <a:spcBef>
                <a:spcPts val="1000"/>
              </a:spcBef>
              <a:spcAft>
                <a:spcPts val="1200"/>
              </a:spcAft>
              <a:buSzPts val="1400"/>
              <a:buChar char="○"/>
            </a:pPr>
            <a:r>
              <a:rPr lang="en"/>
              <a:t>Report on Statewide Accountability Reporting Dashboard</a:t>
            </a:r>
            <a:endParaRPr/>
          </a:p>
        </p:txBody>
      </p:sp>
      <p:pic>
        <p:nvPicPr>
          <p:cNvPr id="715" name="Google Shape;715;p82">
            <a:extLst>
              <a:ext uri="{C183D7F6-B498-43B3-948B-1728B52AA6E4}">
                <adec:decorative xmlns:adec="http://schemas.microsoft.com/office/drawing/2017/decorative" val="1"/>
              </a:ext>
            </a:extLst>
          </p:cNvPr>
          <p:cNvPicPr preferRelativeResize="0"/>
          <p:nvPr/>
        </p:nvPicPr>
        <p:blipFill>
          <a:blip r:embed="rId4">
            <a:alphaModFix/>
          </a:blip>
          <a:stretch>
            <a:fillRect/>
          </a:stretch>
        </p:blipFill>
        <p:spPr>
          <a:xfrm>
            <a:off x="5883575" y="998800"/>
            <a:ext cx="2474968" cy="3196200"/>
          </a:xfrm>
          <a:prstGeom prst="rect">
            <a:avLst/>
          </a:prstGeom>
          <a:noFill/>
          <a:ln>
            <a:noFill/>
          </a:ln>
          <a:effectLst>
            <a:outerShdw blurRad="57150" dist="19050" dir="5400000" algn="bl" rotWithShape="0">
              <a:srgbClr val="000000">
                <a:alpha val="50000"/>
              </a:srgbClr>
            </a:outerShdw>
          </a:effectLs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719"/>
        <p:cNvGrpSpPr/>
        <p:nvPr/>
      </p:nvGrpSpPr>
      <p:grpSpPr>
        <a:xfrm>
          <a:off x="0" y="0"/>
          <a:ext cx="0" cy="0"/>
          <a:chOff x="0" y="0"/>
          <a:chExt cx="0" cy="0"/>
        </a:xfrm>
      </p:grpSpPr>
      <p:sp>
        <p:nvSpPr>
          <p:cNvPr id="720" name="Google Shape;720;p83"/>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a:t>Additional Resources</a:t>
            </a:r>
            <a:endParaRPr/>
          </a:p>
        </p:txBody>
      </p:sp>
      <p:sp>
        <p:nvSpPr>
          <p:cNvPr id="721" name="Google Shape;721;p83"/>
          <p:cNvSpPr txBox="1">
            <a:spLocks noGrp="1"/>
          </p:cNvSpPr>
          <p:nvPr>
            <p:ph type="title" idx="2"/>
          </p:nvPr>
        </p:nvSpPr>
        <p:spPr>
          <a:xfrm>
            <a:off x="123875" y="4347400"/>
            <a:ext cx="7267200" cy="156600"/>
          </a:xfrm>
          <a:prstGeom prst="rect">
            <a:avLst/>
          </a:prstGeom>
        </p:spPr>
        <p:txBody>
          <a:bodyPr spcFirstLastPara="1" wrap="square" lIns="0" tIns="0" rIns="0" bIns="0" anchor="b" anchorCtr="0">
            <a:noAutofit/>
          </a:bodyPr>
          <a:lstStyle/>
          <a:p>
            <a:pPr marL="0" lvl="0" indent="0" algn="l" rtl="0">
              <a:spcBef>
                <a:spcPts val="0"/>
              </a:spcBef>
              <a:spcAft>
                <a:spcPts val="0"/>
              </a:spcAft>
              <a:buNone/>
            </a:pPr>
            <a:endParaRPr/>
          </a:p>
        </p:txBody>
      </p:sp>
      <p:sp>
        <p:nvSpPr>
          <p:cNvPr id="722" name="Google Shape;722;p83"/>
          <p:cNvSpPr txBox="1">
            <a:spLocks noGrp="1"/>
          </p:cNvSpPr>
          <p:nvPr>
            <p:ph type="body" idx="1"/>
          </p:nvPr>
        </p:nvSpPr>
        <p:spPr>
          <a:xfrm>
            <a:off x="457200" y="1143000"/>
            <a:ext cx="6720000" cy="3191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1700" u="sng">
                <a:solidFill>
                  <a:schemeClr val="hlink"/>
                </a:solidFill>
                <a:hlinkClick r:id="rId3"/>
              </a:rPr>
              <a:t>Accountability Resources Website</a:t>
            </a:r>
            <a:r>
              <a:rPr lang="en" sz="1700"/>
              <a:t>:</a:t>
            </a:r>
            <a:endParaRPr sz="1700"/>
          </a:p>
          <a:p>
            <a:pPr marL="457200" lvl="0" indent="-336550" algn="l" rtl="0">
              <a:spcBef>
                <a:spcPts val="0"/>
              </a:spcBef>
              <a:spcAft>
                <a:spcPts val="0"/>
              </a:spcAft>
              <a:buSzPts val="1700"/>
              <a:buChar char="●"/>
            </a:pPr>
            <a:r>
              <a:rPr lang="en" sz="1700" u="sng">
                <a:solidFill>
                  <a:schemeClr val="hlink"/>
                </a:solidFill>
                <a:hlinkClick r:id="rId4"/>
              </a:rPr>
              <a:t>Accreditation and Request to Reconsider Guidance</a:t>
            </a:r>
            <a:r>
              <a:rPr lang="en" sz="1700" i="1"/>
              <a:t> </a:t>
            </a:r>
            <a:r>
              <a:rPr lang="en" sz="1700"/>
              <a:t>- </a:t>
            </a:r>
            <a:r>
              <a:rPr lang="en" sz="1700" b="1"/>
              <a:t>June 2025</a:t>
            </a:r>
            <a:endParaRPr sz="1700" b="1"/>
          </a:p>
          <a:p>
            <a:pPr marL="457200" lvl="0" indent="-336550" algn="l" rtl="0">
              <a:spcBef>
                <a:spcPts val="0"/>
              </a:spcBef>
              <a:spcAft>
                <a:spcPts val="0"/>
              </a:spcAft>
              <a:buSzPts val="1700"/>
              <a:buChar char="●"/>
            </a:pPr>
            <a:r>
              <a:rPr lang="en" sz="1700"/>
              <a:t>District Accountability Handbook - </a:t>
            </a:r>
            <a:r>
              <a:rPr lang="en" sz="1700" i="1"/>
              <a:t>coming soon</a:t>
            </a:r>
            <a:endParaRPr sz="1700" i="1"/>
          </a:p>
          <a:p>
            <a:pPr marL="0" lvl="0" indent="0" algn="l" rtl="0">
              <a:spcBef>
                <a:spcPts val="1200"/>
              </a:spcBef>
              <a:spcAft>
                <a:spcPts val="0"/>
              </a:spcAft>
              <a:buNone/>
            </a:pPr>
            <a:endParaRPr sz="1000"/>
          </a:p>
          <a:p>
            <a:pPr marL="0" lvl="0" indent="0" algn="l" rtl="0">
              <a:spcBef>
                <a:spcPts val="0"/>
              </a:spcBef>
              <a:spcAft>
                <a:spcPts val="0"/>
              </a:spcAft>
              <a:buNone/>
            </a:pPr>
            <a:r>
              <a:rPr lang="en" sz="1700" u="sng">
                <a:solidFill>
                  <a:schemeClr val="hlink"/>
                </a:solidFill>
                <a:hlinkClick r:id="rId5"/>
              </a:rPr>
              <a:t>UIP Resources Website</a:t>
            </a:r>
            <a:r>
              <a:rPr lang="en" sz="1700"/>
              <a:t>: </a:t>
            </a:r>
            <a:endParaRPr sz="1700"/>
          </a:p>
          <a:p>
            <a:pPr marL="457200" lvl="0" indent="-336550" algn="l" rtl="0">
              <a:lnSpc>
                <a:spcPct val="115000"/>
              </a:lnSpc>
              <a:spcBef>
                <a:spcPts val="0"/>
              </a:spcBef>
              <a:spcAft>
                <a:spcPts val="0"/>
              </a:spcAft>
              <a:buSzPts val="1700"/>
              <a:buChar char="●"/>
            </a:pPr>
            <a:r>
              <a:rPr lang="en" sz="1700" u="sng">
                <a:solidFill>
                  <a:schemeClr val="hlink"/>
                </a:solidFill>
                <a:hlinkClick r:id="rId6"/>
              </a:rPr>
              <a:t>Updated Quality Criteria</a:t>
            </a:r>
            <a:r>
              <a:rPr lang="en" sz="1700" i="1"/>
              <a:t> </a:t>
            </a:r>
            <a:r>
              <a:rPr lang="en" sz="1700"/>
              <a:t>- </a:t>
            </a:r>
            <a:r>
              <a:rPr lang="en" sz="1700" b="1"/>
              <a:t>April 2025</a:t>
            </a:r>
            <a:endParaRPr sz="1700" b="1" i="1"/>
          </a:p>
          <a:p>
            <a:pPr marL="457200" marR="0" lvl="0" indent="-336550" algn="l" rtl="0">
              <a:lnSpc>
                <a:spcPct val="115000"/>
              </a:lnSpc>
              <a:spcBef>
                <a:spcPts val="0"/>
              </a:spcBef>
              <a:spcAft>
                <a:spcPts val="800"/>
              </a:spcAft>
              <a:buSzPts val="1700"/>
              <a:buChar char="●"/>
            </a:pPr>
            <a:r>
              <a:rPr lang="en" sz="1700" u="sng">
                <a:solidFill>
                  <a:schemeClr val="hlink"/>
                </a:solidFill>
                <a:hlinkClick r:id="rId7"/>
              </a:rPr>
              <a:t>UIP Online System User Guide</a:t>
            </a:r>
            <a:r>
              <a:rPr lang="en" sz="1700" i="1"/>
              <a:t> - Used to access and navigate the template</a:t>
            </a:r>
            <a:endParaRPr sz="1700" i="1"/>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726"/>
        <p:cNvGrpSpPr/>
        <p:nvPr/>
      </p:nvGrpSpPr>
      <p:grpSpPr>
        <a:xfrm>
          <a:off x="0" y="0"/>
          <a:ext cx="0" cy="0"/>
          <a:chOff x="0" y="0"/>
          <a:chExt cx="0" cy="0"/>
        </a:xfrm>
      </p:grpSpPr>
      <p:sp>
        <p:nvSpPr>
          <p:cNvPr id="727" name="Google Shape;727;p84"/>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a:t>Training Opportunities</a:t>
            </a:r>
            <a:endParaRPr/>
          </a:p>
        </p:txBody>
      </p:sp>
      <p:sp>
        <p:nvSpPr>
          <p:cNvPr id="728" name="Google Shape;728;p84"/>
          <p:cNvSpPr txBox="1">
            <a:spLocks noGrp="1"/>
          </p:cNvSpPr>
          <p:nvPr>
            <p:ph type="title" idx="2"/>
          </p:nvPr>
        </p:nvSpPr>
        <p:spPr>
          <a:xfrm>
            <a:off x="123875" y="4347400"/>
            <a:ext cx="7267200" cy="156600"/>
          </a:xfrm>
          <a:prstGeom prst="rect">
            <a:avLst/>
          </a:prstGeom>
        </p:spPr>
        <p:txBody>
          <a:bodyPr spcFirstLastPara="1" wrap="square" lIns="0" tIns="0" rIns="0" bIns="0" anchor="b" anchorCtr="0">
            <a:noAutofit/>
          </a:bodyPr>
          <a:lstStyle/>
          <a:p>
            <a:pPr marL="0" lvl="0" indent="0" algn="l" rtl="0">
              <a:spcBef>
                <a:spcPts val="0"/>
              </a:spcBef>
              <a:spcAft>
                <a:spcPts val="0"/>
              </a:spcAft>
              <a:buNone/>
            </a:pPr>
            <a:endParaRPr/>
          </a:p>
        </p:txBody>
      </p:sp>
      <p:sp>
        <p:nvSpPr>
          <p:cNvPr id="729" name="Google Shape;729;p84"/>
          <p:cNvSpPr txBox="1">
            <a:spLocks noGrp="1"/>
          </p:cNvSpPr>
          <p:nvPr>
            <p:ph type="body" idx="1"/>
          </p:nvPr>
        </p:nvSpPr>
        <p:spPr>
          <a:xfrm>
            <a:off x="457200" y="1143000"/>
            <a:ext cx="6753600" cy="3191700"/>
          </a:xfrm>
          <a:prstGeom prst="rect">
            <a:avLst/>
          </a:prstGeom>
        </p:spPr>
        <p:txBody>
          <a:bodyPr spcFirstLastPara="1" wrap="square" lIns="91425" tIns="91425" rIns="91425" bIns="91425" anchor="t" anchorCtr="0">
            <a:normAutofit fontScale="85000" lnSpcReduction="10000"/>
          </a:bodyPr>
          <a:lstStyle/>
          <a:p>
            <a:pPr marL="457200" lvl="0" indent="-328453" algn="l" rtl="0">
              <a:spcBef>
                <a:spcPts val="0"/>
              </a:spcBef>
              <a:spcAft>
                <a:spcPts val="0"/>
              </a:spcAft>
              <a:buSzPct val="100000"/>
              <a:buFont typeface="Calibri"/>
              <a:buChar char="●"/>
            </a:pPr>
            <a:r>
              <a:rPr lang="en" sz="1700" b="1"/>
              <a:t>Accreditation &amp; Request to Reconsider Webinar</a:t>
            </a:r>
            <a:r>
              <a:rPr lang="en" sz="1700"/>
              <a:t>: 9/3 1-2pm,</a:t>
            </a:r>
            <a:r>
              <a:rPr lang="en" sz="1700" i="1"/>
              <a:t> </a:t>
            </a:r>
            <a:r>
              <a:rPr lang="en" sz="1700"/>
              <a:t>register </a:t>
            </a:r>
            <a:r>
              <a:rPr lang="en" sz="1700" u="sng">
                <a:solidFill>
                  <a:schemeClr val="hlink"/>
                </a:solidFill>
                <a:hlinkClick r:id="rId3"/>
              </a:rPr>
              <a:t>here</a:t>
            </a:r>
            <a:endParaRPr sz="1700"/>
          </a:p>
          <a:p>
            <a:pPr marL="457200" lvl="0" indent="-328453" algn="l" rtl="0">
              <a:spcBef>
                <a:spcPts val="1000"/>
              </a:spcBef>
              <a:spcAft>
                <a:spcPts val="0"/>
              </a:spcAft>
              <a:buSzPct val="100000"/>
              <a:buFont typeface="Calibri"/>
              <a:buChar char="●"/>
            </a:pPr>
            <a:r>
              <a:rPr lang="en" sz="1700" b="1"/>
              <a:t>School/District Streamlined UIP, Improvement Planning &amp; Accountability Support​ Office Hours</a:t>
            </a:r>
            <a:r>
              <a:rPr lang="en" sz="1700"/>
              <a:t>: </a:t>
            </a:r>
            <a:r>
              <a:rPr lang="en" sz="1700" i="1"/>
              <a:t>Ongoing</a:t>
            </a:r>
            <a:r>
              <a:rPr lang="en" sz="1700"/>
              <a:t>, register </a:t>
            </a:r>
            <a:r>
              <a:rPr lang="en" sz="1700" u="sng">
                <a:solidFill>
                  <a:schemeClr val="hlink"/>
                </a:solidFill>
                <a:hlinkClick r:id="rId4"/>
              </a:rPr>
              <a:t>here</a:t>
            </a:r>
            <a:r>
              <a:rPr lang="en" sz="1700"/>
              <a:t>.</a:t>
            </a:r>
            <a:endParaRPr sz="1700"/>
          </a:p>
          <a:p>
            <a:pPr marL="457200" lvl="0" indent="-328453" algn="l" rtl="0">
              <a:spcBef>
                <a:spcPts val="1000"/>
              </a:spcBef>
              <a:spcAft>
                <a:spcPts val="0"/>
              </a:spcAft>
              <a:buSzPct val="100000"/>
              <a:buFont typeface="Calibri"/>
              <a:buChar char="●"/>
            </a:pPr>
            <a:r>
              <a:rPr lang="en" sz="1700" b="1"/>
              <a:t>Alternative Education Campus - New Leader Series</a:t>
            </a:r>
            <a:r>
              <a:rPr lang="en" sz="1700"/>
              <a:t>: 9/9 10-12pm, register </a:t>
            </a:r>
            <a:r>
              <a:rPr lang="en" sz="1700" u="sng">
                <a:solidFill>
                  <a:schemeClr val="hlink"/>
                </a:solidFill>
                <a:hlinkClick r:id="rId5"/>
              </a:rPr>
              <a:t>here</a:t>
            </a:r>
            <a:r>
              <a:rPr lang="en" sz="1700"/>
              <a:t>.</a:t>
            </a:r>
            <a:endParaRPr sz="1700"/>
          </a:p>
          <a:p>
            <a:pPr marL="457200" lvl="0" indent="-328453" algn="l" rtl="0">
              <a:spcBef>
                <a:spcPts val="1000"/>
              </a:spcBef>
              <a:spcAft>
                <a:spcPts val="0"/>
              </a:spcAft>
              <a:buSzPct val="100000"/>
              <a:buFont typeface="Calibri"/>
              <a:buChar char="●"/>
            </a:pPr>
            <a:r>
              <a:rPr lang="en" sz="1700" b="1"/>
              <a:t>Alternative Education Campus - New Optional Measures Application Webinar</a:t>
            </a:r>
            <a:r>
              <a:rPr lang="en" sz="1700"/>
              <a:t>: 9/25 1-3pm, register </a:t>
            </a:r>
            <a:r>
              <a:rPr lang="en" sz="1700" u="sng">
                <a:solidFill>
                  <a:schemeClr val="hlink"/>
                </a:solidFill>
                <a:hlinkClick r:id="rId6"/>
              </a:rPr>
              <a:t>here</a:t>
            </a:r>
            <a:r>
              <a:rPr lang="en" sz="1700"/>
              <a:t>.</a:t>
            </a:r>
            <a:endParaRPr sz="1700"/>
          </a:p>
          <a:p>
            <a:pPr marL="0" lvl="0" indent="0" algn="l" rtl="0">
              <a:spcBef>
                <a:spcPts val="1000"/>
              </a:spcBef>
              <a:spcAft>
                <a:spcPts val="0"/>
              </a:spcAft>
              <a:buNone/>
            </a:pPr>
            <a:endParaRPr sz="1700" i="1"/>
          </a:p>
          <a:p>
            <a:pPr marL="0" lvl="0" indent="0" algn="l" rtl="0">
              <a:spcBef>
                <a:spcPts val="1200"/>
              </a:spcBef>
              <a:spcAft>
                <a:spcPts val="1200"/>
              </a:spcAft>
              <a:buNone/>
            </a:pPr>
            <a:r>
              <a:rPr lang="en" sz="1700"/>
              <a:t>For more, go to: </a:t>
            </a:r>
            <a:r>
              <a:rPr lang="en" sz="1700" u="sng">
                <a:solidFill>
                  <a:schemeClr val="hlink"/>
                </a:solidFill>
                <a:hlinkClick r:id="rId7"/>
              </a:rPr>
              <a:t>Accountability Support: Training &amp; Technical Assistance</a:t>
            </a:r>
            <a:endParaRPr sz="2300" i="1"/>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733"/>
        <p:cNvGrpSpPr/>
        <p:nvPr/>
      </p:nvGrpSpPr>
      <p:grpSpPr>
        <a:xfrm>
          <a:off x="0" y="0"/>
          <a:ext cx="0" cy="0"/>
          <a:chOff x="0" y="0"/>
          <a:chExt cx="0" cy="0"/>
        </a:xfrm>
      </p:grpSpPr>
      <p:sp>
        <p:nvSpPr>
          <p:cNvPr id="734" name="Google Shape;734;p85"/>
          <p:cNvSpPr txBox="1">
            <a:spLocks noGrp="1"/>
          </p:cNvSpPr>
          <p:nvPr>
            <p:ph type="title"/>
          </p:nvPr>
        </p:nvSpPr>
        <p:spPr>
          <a:xfrm>
            <a:off x="0" y="3062575"/>
            <a:ext cx="9144000" cy="1275600"/>
          </a:xfrm>
          <a:prstGeom prst="rect">
            <a:avLst/>
          </a:prstGeom>
          <a:solidFill>
            <a:srgbClr val="488BC9"/>
          </a:solidFill>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a:t>Thank you! </a:t>
            </a:r>
            <a:endParaRPr/>
          </a:p>
          <a:p>
            <a:pPr marL="0" lvl="0" indent="0" algn="ctr" rtl="0">
              <a:spcBef>
                <a:spcPts val="0"/>
              </a:spcBef>
              <a:spcAft>
                <a:spcPts val="0"/>
              </a:spcAft>
              <a:buNone/>
            </a:pPr>
            <a:r>
              <a:rPr lang="en"/>
              <a:t>Complete our feedback survey: </a:t>
            </a:r>
            <a:r>
              <a:rPr lang="en" u="sng">
                <a:solidFill>
                  <a:srgbClr val="E9EFF7"/>
                </a:solidFill>
                <a:hlinkClick r:id="rId3">
                  <a:extLst>
                    <a:ext uri="{A12FA001-AC4F-418D-AE19-62706E023703}">
                      <ahyp:hlinkClr xmlns:ahyp="http://schemas.microsoft.com/office/drawing/2018/hyperlinkcolor" val="tx"/>
                    </a:ext>
                  </a:extLst>
                </a:hlinkClick>
              </a:rPr>
              <a:t>https://forms.gle/vutghs6SBTj4aGLY7</a:t>
            </a:r>
            <a:r>
              <a:rPr lang="en"/>
              <a:t> </a:t>
            </a:r>
            <a:endParaRPr/>
          </a:p>
          <a:p>
            <a:pPr marL="0" lvl="0" indent="0" algn="l" rtl="0">
              <a:spcBef>
                <a:spcPts val="0"/>
              </a:spcBef>
              <a:spcAft>
                <a:spcPts val="0"/>
              </a:spcAft>
              <a:buNone/>
            </a:pPr>
            <a:endParaRPr/>
          </a:p>
        </p:txBody>
      </p:sp>
      <p:sp>
        <p:nvSpPr>
          <p:cNvPr id="735" name="Google Shape;735;p8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33</a:t>
            </a:fld>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739"/>
        <p:cNvGrpSpPr/>
        <p:nvPr/>
      </p:nvGrpSpPr>
      <p:grpSpPr>
        <a:xfrm>
          <a:off x="0" y="0"/>
          <a:ext cx="0" cy="0"/>
          <a:chOff x="0" y="0"/>
          <a:chExt cx="0" cy="0"/>
        </a:xfrm>
      </p:grpSpPr>
      <p:sp>
        <p:nvSpPr>
          <p:cNvPr id="740" name="Google Shape;740;p86"/>
          <p:cNvSpPr txBox="1">
            <a:spLocks noGrp="1"/>
          </p:cNvSpPr>
          <p:nvPr>
            <p:ph type="title"/>
          </p:nvPr>
        </p:nvSpPr>
        <p:spPr>
          <a:xfrm>
            <a:off x="0" y="3361600"/>
            <a:ext cx="9144000" cy="666600"/>
          </a:xfrm>
          <a:prstGeom prst="rect">
            <a:avLst/>
          </a:prstGeom>
          <a:solidFill>
            <a:srgbClr val="488BC9"/>
          </a:solidFill>
        </p:spPr>
        <p:txBody>
          <a:bodyPr spcFirstLastPara="1" wrap="square" lIns="91425" tIns="91425" rIns="91425" bIns="91425" anchor="t" anchorCtr="0">
            <a:normAutofit/>
          </a:bodyPr>
          <a:lstStyle/>
          <a:p>
            <a:pPr marL="0" lvl="0" indent="0" algn="ctr" rtl="0">
              <a:spcBef>
                <a:spcPts val="0"/>
              </a:spcBef>
              <a:spcAft>
                <a:spcPts val="0"/>
              </a:spcAft>
              <a:buNone/>
            </a:pPr>
            <a:r>
              <a:rPr lang="en">
                <a:latin typeface="Roboto"/>
                <a:ea typeface="Roboto"/>
                <a:cs typeface="Roboto"/>
                <a:sym typeface="Roboto"/>
              </a:rPr>
              <a:t>References</a:t>
            </a:r>
            <a:endParaRPr>
              <a:latin typeface="Roboto"/>
              <a:ea typeface="Roboto"/>
              <a:cs typeface="Roboto"/>
              <a:sym typeface="Roboto"/>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744"/>
        <p:cNvGrpSpPr/>
        <p:nvPr/>
      </p:nvGrpSpPr>
      <p:grpSpPr>
        <a:xfrm>
          <a:off x="0" y="0"/>
          <a:ext cx="0" cy="0"/>
          <a:chOff x="0" y="0"/>
          <a:chExt cx="0" cy="0"/>
        </a:xfrm>
      </p:grpSpPr>
      <p:sp>
        <p:nvSpPr>
          <p:cNvPr id="745" name="Google Shape;745;p87"/>
          <p:cNvSpPr txBox="1">
            <a:spLocks noGrp="1"/>
          </p:cNvSpPr>
          <p:nvPr>
            <p:ph type="title"/>
          </p:nvPr>
        </p:nvSpPr>
        <p:spPr>
          <a:xfrm>
            <a:off x="311700" y="105100"/>
            <a:ext cx="7167900" cy="741300"/>
          </a:xfrm>
          <a:prstGeom prst="rect">
            <a:avLst/>
          </a:prstGeom>
          <a:noFill/>
          <a:ln>
            <a:noFill/>
          </a:ln>
        </p:spPr>
        <p:txBody>
          <a:bodyPr spcFirstLastPara="1" wrap="square" lIns="0" tIns="0" rIns="0" bIns="0" anchor="ctr" anchorCtr="0">
            <a:normAutofit/>
          </a:bodyPr>
          <a:lstStyle/>
          <a:p>
            <a:pPr marL="0" lvl="0" indent="0" algn="l" rtl="0">
              <a:lnSpc>
                <a:spcPct val="100000"/>
              </a:lnSpc>
              <a:spcBef>
                <a:spcPts val="0"/>
              </a:spcBef>
              <a:spcAft>
                <a:spcPts val="0"/>
              </a:spcAft>
              <a:buClr>
                <a:schemeClr val="dk1"/>
              </a:buClr>
              <a:buSzPts val="2000"/>
              <a:buFont typeface="Roboto"/>
              <a:buNone/>
            </a:pPr>
            <a:r>
              <a:rPr lang="en" b="1"/>
              <a:t>Performance Frameworks</a:t>
            </a:r>
            <a:endParaRPr b="0"/>
          </a:p>
        </p:txBody>
      </p:sp>
      <p:sp>
        <p:nvSpPr>
          <p:cNvPr id="746" name="Google Shape;746;p87"/>
          <p:cNvSpPr txBox="1">
            <a:spLocks noGrp="1"/>
          </p:cNvSpPr>
          <p:nvPr>
            <p:ph type="body" idx="1"/>
          </p:nvPr>
        </p:nvSpPr>
        <p:spPr>
          <a:xfrm>
            <a:off x="311700" y="1152475"/>
            <a:ext cx="5036400" cy="3034800"/>
          </a:xfrm>
          <a:prstGeom prst="rect">
            <a:avLst/>
          </a:prstGeom>
        </p:spPr>
        <p:txBody>
          <a:bodyPr spcFirstLastPara="1" wrap="square" lIns="91425" tIns="91425" rIns="91425" bIns="91425" anchor="t" anchorCtr="0">
            <a:noAutofit/>
          </a:bodyPr>
          <a:lstStyle/>
          <a:p>
            <a:pPr marL="0" lvl="0" indent="0" algn="l" rtl="0">
              <a:lnSpc>
                <a:spcPct val="105000"/>
              </a:lnSpc>
              <a:spcBef>
                <a:spcPts val="0"/>
              </a:spcBef>
              <a:spcAft>
                <a:spcPts val="0"/>
              </a:spcAft>
              <a:buSzPts val="935"/>
              <a:buNone/>
            </a:pPr>
            <a:r>
              <a:rPr lang="en" sz="1460"/>
              <a:t>Provides a </a:t>
            </a:r>
            <a:r>
              <a:rPr lang="en" sz="1460" b="1"/>
              <a:t>statewide evaluation of student performance</a:t>
            </a:r>
            <a:r>
              <a:rPr lang="en" sz="1460"/>
              <a:t> that highlights areas of success and areas for improvement.</a:t>
            </a:r>
            <a:endParaRPr sz="1460"/>
          </a:p>
          <a:p>
            <a:pPr marL="0" lvl="0" indent="0" algn="l" rtl="0">
              <a:lnSpc>
                <a:spcPct val="105000"/>
              </a:lnSpc>
              <a:spcBef>
                <a:spcPts val="1200"/>
              </a:spcBef>
              <a:spcAft>
                <a:spcPts val="0"/>
              </a:spcAft>
              <a:buSzPts val="935"/>
              <a:buNone/>
            </a:pPr>
            <a:r>
              <a:rPr lang="en" sz="1460"/>
              <a:t>Identify those districts and schools whose students are </a:t>
            </a:r>
            <a:r>
              <a:rPr lang="en" sz="1460" b="1"/>
              <a:t>lowest-performing</a:t>
            </a:r>
            <a:r>
              <a:rPr lang="en" sz="1460"/>
              <a:t> based on academic achievement, growth and postsecondary workforce readiness data, and direct state support and intervention appropriately.</a:t>
            </a:r>
            <a:endParaRPr sz="1460"/>
          </a:p>
          <a:p>
            <a:pPr marL="0" lvl="0" indent="0" algn="l" rtl="0">
              <a:lnSpc>
                <a:spcPct val="105000"/>
              </a:lnSpc>
              <a:spcBef>
                <a:spcPts val="1200"/>
              </a:spcBef>
              <a:spcAft>
                <a:spcPts val="1200"/>
              </a:spcAft>
              <a:buSzPts val="935"/>
              <a:buNone/>
            </a:pPr>
            <a:r>
              <a:rPr lang="en" sz="1460"/>
              <a:t>Identify those districts and schools whose students are the </a:t>
            </a:r>
            <a:r>
              <a:rPr lang="en" sz="1460" b="1"/>
              <a:t>highest-performing</a:t>
            </a:r>
            <a:r>
              <a:rPr lang="en" sz="1460"/>
              <a:t> based on academic achievement, growth and postsecondary and workforce readiness data, recognize them and learn from their practices.</a:t>
            </a:r>
            <a:endParaRPr sz="1460"/>
          </a:p>
        </p:txBody>
      </p:sp>
      <p:pic>
        <p:nvPicPr>
          <p:cNvPr id="748" name="Google Shape;748;p87">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5500500" y="998800"/>
            <a:ext cx="2471729" cy="3196201"/>
          </a:xfrm>
          <a:prstGeom prst="rect">
            <a:avLst/>
          </a:prstGeom>
          <a:noFill/>
          <a:ln>
            <a:noFill/>
          </a:ln>
          <a:effectLst>
            <a:outerShdw blurRad="57150" dist="19050" dir="5400000" algn="bl" rotWithShape="0">
              <a:srgbClr val="000000">
                <a:alpha val="50000"/>
              </a:srgbClr>
            </a:outerShdw>
          </a:effectLst>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752"/>
        <p:cNvGrpSpPr/>
        <p:nvPr/>
      </p:nvGrpSpPr>
      <p:grpSpPr>
        <a:xfrm>
          <a:off x="0" y="0"/>
          <a:ext cx="0" cy="0"/>
          <a:chOff x="0" y="0"/>
          <a:chExt cx="0" cy="0"/>
        </a:xfrm>
      </p:grpSpPr>
      <p:pic>
        <p:nvPicPr>
          <p:cNvPr id="753" name="Google Shape;753;p88">
            <a:extLst>
              <a:ext uri="{C183D7F6-B498-43B3-948B-1728B52AA6E4}">
                <adec:decorative xmlns:adec="http://schemas.microsoft.com/office/drawing/2017/decorative" val="1"/>
              </a:ext>
            </a:extLst>
          </p:cNvPr>
          <p:cNvPicPr preferRelativeResize="0"/>
          <p:nvPr/>
        </p:nvPicPr>
        <p:blipFill rotWithShape="1">
          <a:blip r:embed="rId3">
            <a:alphaModFix/>
          </a:blip>
          <a:srcRect l="60198" t="14729" r="17959" b="27188"/>
          <a:stretch/>
        </p:blipFill>
        <p:spPr>
          <a:xfrm rot="-9">
            <a:off x="6531425" y="2512402"/>
            <a:ext cx="1997327" cy="1659595"/>
          </a:xfrm>
          <a:prstGeom prst="rect">
            <a:avLst/>
          </a:prstGeom>
          <a:noFill/>
          <a:ln>
            <a:noFill/>
          </a:ln>
          <a:effectLst>
            <a:outerShdw blurRad="57150" dist="19050" dir="5400000" algn="bl" rotWithShape="0">
              <a:srgbClr val="000000">
                <a:alpha val="50000"/>
              </a:srgbClr>
            </a:outerShdw>
          </a:effectLst>
        </p:spPr>
      </p:pic>
      <p:sp>
        <p:nvSpPr>
          <p:cNvPr id="754" name="Google Shape;754;p88"/>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b="1"/>
              <a:t>Public Reporting</a:t>
            </a:r>
            <a:endParaRPr/>
          </a:p>
        </p:txBody>
      </p:sp>
      <p:sp>
        <p:nvSpPr>
          <p:cNvPr id="757" name="Google Shape;757;p88"/>
          <p:cNvSpPr txBox="1">
            <a:spLocks noGrp="1"/>
          </p:cNvSpPr>
          <p:nvPr>
            <p:ph type="title" idx="4294967295"/>
          </p:nvPr>
        </p:nvSpPr>
        <p:spPr>
          <a:xfrm>
            <a:off x="213075" y="957150"/>
            <a:ext cx="6417000" cy="369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000" u="sng">
                <a:solidFill>
                  <a:schemeClr val="hlink"/>
                </a:solidFill>
                <a:latin typeface="Calibri"/>
                <a:ea typeface="Calibri"/>
                <a:cs typeface="Calibri"/>
                <a:sym typeface="Calibri"/>
                <a:hlinkClick r:id="rId4"/>
              </a:rPr>
              <a:t>Accountability Data Tools and Reports</a:t>
            </a:r>
            <a:endParaRPr sz="2000">
              <a:solidFill>
                <a:schemeClr val="dk1"/>
              </a:solidFill>
              <a:latin typeface="Calibri"/>
              <a:ea typeface="Calibri"/>
              <a:cs typeface="Calibri"/>
              <a:sym typeface="Calibri"/>
            </a:endParaRPr>
          </a:p>
        </p:txBody>
      </p:sp>
      <p:sp>
        <p:nvSpPr>
          <p:cNvPr id="756" name="Google Shape;756;p88"/>
          <p:cNvSpPr txBox="1">
            <a:spLocks noGrp="1"/>
          </p:cNvSpPr>
          <p:nvPr>
            <p:ph type="body" idx="4294967295"/>
          </p:nvPr>
        </p:nvSpPr>
        <p:spPr>
          <a:xfrm>
            <a:off x="213075" y="1393650"/>
            <a:ext cx="7167900" cy="29442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1500">
                <a:solidFill>
                  <a:schemeClr val="dk1"/>
                </a:solidFill>
                <a:latin typeface="Roboto"/>
                <a:ea typeface="Roboto"/>
                <a:cs typeface="Roboto"/>
                <a:sym typeface="Roboto"/>
              </a:rPr>
              <a:t>Provides insight into multiple years of accountability data, enhancing transparency and empowering educators, policymakers, and communities to better understand school and district performance.</a:t>
            </a:r>
            <a:endParaRPr sz="1500">
              <a:solidFill>
                <a:schemeClr val="dk1"/>
              </a:solidFill>
              <a:latin typeface="Roboto"/>
              <a:ea typeface="Roboto"/>
              <a:cs typeface="Roboto"/>
              <a:sym typeface="Roboto"/>
            </a:endParaRPr>
          </a:p>
          <a:p>
            <a:pPr marL="0" lvl="0" indent="0" algn="l" rtl="0">
              <a:spcBef>
                <a:spcPts val="1200"/>
              </a:spcBef>
              <a:spcAft>
                <a:spcPts val="0"/>
              </a:spcAft>
              <a:buNone/>
            </a:pPr>
            <a:endParaRPr sz="1500">
              <a:solidFill>
                <a:schemeClr val="dk1"/>
              </a:solidFill>
              <a:latin typeface="Calibri"/>
              <a:ea typeface="Calibri"/>
              <a:cs typeface="Calibri"/>
              <a:sym typeface="Calibri"/>
            </a:endParaRPr>
          </a:p>
          <a:p>
            <a:pPr marL="0" lvl="0" indent="0" algn="l" rtl="0">
              <a:spcBef>
                <a:spcPts val="1200"/>
              </a:spcBef>
              <a:spcAft>
                <a:spcPts val="1200"/>
              </a:spcAft>
              <a:buNone/>
            </a:pPr>
            <a:endParaRPr sz="1900">
              <a:latin typeface="Calibri"/>
              <a:ea typeface="Calibri"/>
              <a:cs typeface="Calibri"/>
              <a:sym typeface="Calibri"/>
            </a:endParaRPr>
          </a:p>
        </p:txBody>
      </p:sp>
      <p:pic>
        <p:nvPicPr>
          <p:cNvPr id="758" name="Google Shape;758;p88">
            <a:extLst>
              <a:ext uri="{C183D7F6-B498-43B3-948B-1728B52AA6E4}">
                <adec:decorative xmlns:adec="http://schemas.microsoft.com/office/drawing/2017/decorative" val="1"/>
              </a:ext>
            </a:extLst>
          </p:cNvPr>
          <p:cNvPicPr preferRelativeResize="0"/>
          <p:nvPr/>
        </p:nvPicPr>
        <p:blipFill rotWithShape="1">
          <a:blip r:embed="rId5">
            <a:alphaModFix/>
          </a:blip>
          <a:srcRect l="59942" t="37693" r="17600" b="29317"/>
          <a:stretch/>
        </p:blipFill>
        <p:spPr>
          <a:xfrm>
            <a:off x="6139625" y="2512400"/>
            <a:ext cx="1857874" cy="942675"/>
          </a:xfrm>
          <a:prstGeom prst="rect">
            <a:avLst/>
          </a:prstGeom>
          <a:noFill/>
          <a:ln>
            <a:noFill/>
          </a:ln>
          <a:effectLst>
            <a:outerShdw blurRad="57150" dist="19050" dir="5400000" algn="bl" rotWithShape="0">
              <a:srgbClr val="000000">
                <a:alpha val="50000"/>
              </a:srgbClr>
            </a:outerShdw>
          </a:effectLst>
        </p:spPr>
      </p:pic>
      <p:pic>
        <p:nvPicPr>
          <p:cNvPr id="759" name="Google Shape;759;p88">
            <a:extLst>
              <a:ext uri="{C183D7F6-B498-43B3-948B-1728B52AA6E4}">
                <adec:decorative xmlns:adec="http://schemas.microsoft.com/office/drawing/2017/decorative" val="1"/>
              </a:ext>
            </a:extLst>
          </p:cNvPr>
          <p:cNvPicPr preferRelativeResize="0"/>
          <p:nvPr/>
        </p:nvPicPr>
        <p:blipFill rotWithShape="1">
          <a:blip r:embed="rId6">
            <a:alphaModFix/>
          </a:blip>
          <a:srcRect/>
          <a:stretch/>
        </p:blipFill>
        <p:spPr>
          <a:xfrm>
            <a:off x="173751" y="2586701"/>
            <a:ext cx="2789299" cy="1511001"/>
          </a:xfrm>
          <a:prstGeom prst="rect">
            <a:avLst/>
          </a:prstGeom>
          <a:noFill/>
          <a:ln>
            <a:noFill/>
          </a:ln>
          <a:effectLst>
            <a:outerShdw blurRad="57150" dist="19050" dir="5400000" algn="bl" rotWithShape="0">
              <a:srgbClr val="000000">
                <a:alpha val="49800"/>
              </a:srgbClr>
            </a:outerShdw>
          </a:effectLst>
        </p:spPr>
      </p:pic>
      <p:pic>
        <p:nvPicPr>
          <p:cNvPr id="760" name="Google Shape;760;p88">
            <a:extLst>
              <a:ext uri="{C183D7F6-B498-43B3-948B-1728B52AA6E4}">
                <adec:decorative xmlns:adec="http://schemas.microsoft.com/office/drawing/2017/decorative" val="1"/>
              </a:ext>
            </a:extLst>
          </p:cNvPr>
          <p:cNvPicPr preferRelativeResize="0"/>
          <p:nvPr/>
        </p:nvPicPr>
        <p:blipFill rotWithShape="1">
          <a:blip r:embed="rId7">
            <a:alphaModFix/>
          </a:blip>
          <a:srcRect/>
          <a:stretch/>
        </p:blipFill>
        <p:spPr>
          <a:xfrm>
            <a:off x="3125226" y="2586200"/>
            <a:ext cx="2789301" cy="1511995"/>
          </a:xfrm>
          <a:prstGeom prst="rect">
            <a:avLst/>
          </a:prstGeom>
          <a:noFill/>
          <a:ln>
            <a:noFill/>
          </a:ln>
          <a:effectLst>
            <a:outerShdw blurRad="57150" dist="19050" dir="5400000" algn="bl" rotWithShape="0">
              <a:srgbClr val="000000">
                <a:alpha val="49800"/>
              </a:srgbClr>
            </a:outerShdw>
          </a:effectLst>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764"/>
        <p:cNvGrpSpPr/>
        <p:nvPr/>
      </p:nvGrpSpPr>
      <p:grpSpPr>
        <a:xfrm>
          <a:off x="0" y="0"/>
          <a:ext cx="0" cy="0"/>
          <a:chOff x="0" y="0"/>
          <a:chExt cx="0" cy="0"/>
        </a:xfrm>
      </p:grpSpPr>
      <p:sp>
        <p:nvSpPr>
          <p:cNvPr id="765" name="Google Shape;765;p89"/>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b="1"/>
              <a:t>Unified Improvement Planning</a:t>
            </a:r>
            <a:endParaRPr b="1"/>
          </a:p>
        </p:txBody>
      </p:sp>
      <p:sp>
        <p:nvSpPr>
          <p:cNvPr id="766" name="Google Shape;766;p89"/>
          <p:cNvSpPr txBox="1">
            <a:spLocks noGrp="1"/>
          </p:cNvSpPr>
          <p:nvPr>
            <p:ph type="title" idx="2"/>
          </p:nvPr>
        </p:nvSpPr>
        <p:spPr>
          <a:xfrm>
            <a:off x="123875" y="4347400"/>
            <a:ext cx="7267200" cy="156600"/>
          </a:xfrm>
          <a:prstGeom prst="rect">
            <a:avLst/>
          </a:prstGeom>
        </p:spPr>
        <p:txBody>
          <a:bodyPr spcFirstLastPara="1" wrap="square" lIns="0" tIns="0" rIns="0" bIns="0" anchor="b" anchorCtr="0">
            <a:noAutofit/>
          </a:bodyPr>
          <a:lstStyle/>
          <a:p>
            <a:pPr marL="0" lvl="0" indent="0" algn="l" rtl="0">
              <a:spcBef>
                <a:spcPts val="0"/>
              </a:spcBef>
              <a:spcAft>
                <a:spcPts val="0"/>
              </a:spcAft>
              <a:buNone/>
            </a:pPr>
            <a:endParaRPr/>
          </a:p>
        </p:txBody>
      </p:sp>
      <p:sp>
        <p:nvSpPr>
          <p:cNvPr id="767" name="Google Shape;767;p89"/>
          <p:cNvSpPr txBox="1">
            <a:spLocks noGrp="1"/>
          </p:cNvSpPr>
          <p:nvPr>
            <p:ph type="body" idx="4294967295"/>
          </p:nvPr>
        </p:nvSpPr>
        <p:spPr>
          <a:xfrm>
            <a:off x="183900" y="1078850"/>
            <a:ext cx="6886500" cy="2897400"/>
          </a:xfrm>
          <a:prstGeom prst="rect">
            <a:avLst/>
          </a:prstGeom>
        </p:spPr>
        <p:txBody>
          <a:bodyPr spcFirstLastPara="1" wrap="square" lIns="91425" tIns="91425" rIns="91425" bIns="91425" anchor="t" anchorCtr="0">
            <a:normAutofit/>
          </a:bodyPr>
          <a:lstStyle/>
          <a:p>
            <a:pPr marL="0" lvl="0" indent="0" algn="l" rtl="0">
              <a:lnSpc>
                <a:spcPct val="107916"/>
              </a:lnSpc>
              <a:spcBef>
                <a:spcPts val="0"/>
              </a:spcBef>
              <a:spcAft>
                <a:spcPts val="0"/>
              </a:spcAft>
              <a:buNone/>
            </a:pPr>
            <a:r>
              <a:rPr lang="en" sz="1600">
                <a:solidFill>
                  <a:schemeClr val="dk1"/>
                </a:solidFill>
                <a:latin typeface="Roboto"/>
                <a:ea typeface="Roboto"/>
                <a:cs typeface="Roboto"/>
                <a:sym typeface="Roboto"/>
              </a:rPr>
              <a:t>Improve student learning and system effectiveness by engaging in a cycle of continuous improvement to manage performance.</a:t>
            </a:r>
            <a:endParaRPr sz="1600">
              <a:solidFill>
                <a:schemeClr val="dk1"/>
              </a:solidFill>
              <a:latin typeface="Roboto"/>
              <a:ea typeface="Roboto"/>
              <a:cs typeface="Roboto"/>
              <a:sym typeface="Roboto"/>
            </a:endParaRPr>
          </a:p>
          <a:p>
            <a:pPr marL="457200" lvl="0" indent="-330200" algn="l" rtl="0">
              <a:lnSpc>
                <a:spcPct val="107916"/>
              </a:lnSpc>
              <a:spcBef>
                <a:spcPts val="1000"/>
              </a:spcBef>
              <a:spcAft>
                <a:spcPts val="0"/>
              </a:spcAft>
              <a:buClr>
                <a:schemeClr val="accent2"/>
              </a:buClr>
              <a:buSzPts val="1600"/>
              <a:buFont typeface="Roboto"/>
              <a:buChar char="●"/>
            </a:pPr>
            <a:r>
              <a:rPr lang="en" sz="1600" b="1">
                <a:solidFill>
                  <a:schemeClr val="accent2"/>
                </a:solidFill>
                <a:latin typeface="Roboto"/>
                <a:ea typeface="Roboto"/>
                <a:cs typeface="Roboto"/>
                <a:sym typeface="Roboto"/>
              </a:rPr>
              <a:t>New streamlined template</a:t>
            </a:r>
            <a:endParaRPr sz="1600" b="1">
              <a:solidFill>
                <a:schemeClr val="accent2"/>
              </a:solidFill>
              <a:latin typeface="Roboto"/>
              <a:ea typeface="Roboto"/>
              <a:cs typeface="Roboto"/>
              <a:sym typeface="Roboto"/>
            </a:endParaRPr>
          </a:p>
        </p:txBody>
      </p:sp>
      <p:pic>
        <p:nvPicPr>
          <p:cNvPr id="768" name="Google Shape;768;p89" descr="Screenshot of UIP elements"/>
          <p:cNvPicPr preferRelativeResize="0"/>
          <p:nvPr/>
        </p:nvPicPr>
        <p:blipFill rotWithShape="1">
          <a:blip r:embed="rId3">
            <a:alphaModFix/>
          </a:blip>
          <a:srcRect l="7313" t="3474"/>
          <a:stretch/>
        </p:blipFill>
        <p:spPr>
          <a:xfrm>
            <a:off x="2444763" y="2299575"/>
            <a:ext cx="4254473" cy="1676676"/>
          </a:xfrm>
          <a:prstGeom prst="rect">
            <a:avLst/>
          </a:prstGeom>
          <a:noFill/>
          <a:ln>
            <a:noFill/>
          </a:ln>
          <a:effectLst>
            <a:outerShdw blurRad="57150" dist="19050" dir="5400000" algn="bl" rotWithShape="0">
              <a:srgbClr val="000000">
                <a:alpha val="50000"/>
              </a:srgbClr>
            </a:outerShdw>
          </a:effectLst>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F9D67A-CC53-A8C7-2633-2BE109314982}"/>
              </a:ext>
            </a:extLst>
          </p:cNvPr>
          <p:cNvSpPr>
            <a:spLocks noGrp="1"/>
          </p:cNvSpPr>
          <p:nvPr>
            <p:ph type="title"/>
          </p:nvPr>
        </p:nvSpPr>
        <p:spPr/>
        <p:txBody>
          <a:bodyPr/>
          <a:lstStyle/>
          <a:p>
            <a:r>
              <a:rPr lang="en" b="1" dirty="0"/>
              <a:t>School &amp; District Accreditation Process </a:t>
            </a:r>
            <a:endParaRPr lang="en-US" dirty="0"/>
          </a:p>
        </p:txBody>
      </p:sp>
      <p:sp>
        <p:nvSpPr>
          <p:cNvPr id="3" name="Text Placeholder 2">
            <a:extLst>
              <a:ext uri="{FF2B5EF4-FFF2-40B4-BE49-F238E27FC236}">
                <a16:creationId xmlns:a16="http://schemas.microsoft.com/office/drawing/2014/main" id="{20573FE9-6A59-0493-BA26-DCD88E660F35}"/>
              </a:ext>
            </a:extLst>
          </p:cNvPr>
          <p:cNvSpPr>
            <a:spLocks noGrp="1"/>
          </p:cNvSpPr>
          <p:nvPr>
            <p:ph type="body" idx="1"/>
          </p:nvPr>
        </p:nvSpPr>
        <p:spPr/>
        <p:txBody>
          <a:bodyPr/>
          <a:lstStyle/>
          <a:p>
            <a:r>
              <a:rPr lang="en-US" b="1" dirty="0"/>
              <a:t>August/September </a:t>
            </a:r>
            <a:r>
              <a:rPr lang="en-US" dirty="0"/>
              <a:t>- State Accredits Districts: CDE annually reviews performance through school and district performance frameworks</a:t>
            </a:r>
          </a:p>
          <a:p>
            <a:r>
              <a:rPr lang="en-US" b="1" dirty="0"/>
              <a:t>September/October </a:t>
            </a:r>
            <a:r>
              <a:rPr lang="en-US" dirty="0"/>
              <a:t>- Districts Accredit their Schools: Districts verify school plan types and district ratings using the Accreditation Form</a:t>
            </a:r>
          </a:p>
          <a:p>
            <a:r>
              <a:rPr lang="en-US" b="1" dirty="0"/>
              <a:t>By December 31</a:t>
            </a:r>
            <a:r>
              <a:rPr lang="en-US" b="1" baseline="30000" dirty="0"/>
              <a:t>st</a:t>
            </a:r>
            <a:r>
              <a:rPr lang="en-US" b="1" dirty="0"/>
              <a:t> </a:t>
            </a:r>
            <a:r>
              <a:rPr lang="en-US" dirty="0"/>
              <a:t>- Districts Sign Accreditation Contracts: Districts officially sign off on final district accreditation ratings and sign Accreditation Contracts</a:t>
            </a:r>
          </a:p>
          <a:p>
            <a:endParaRPr lang="en-US" dirty="0"/>
          </a:p>
          <a:p>
            <a:endParaRPr lang="en-US" dirty="0"/>
          </a:p>
          <a:p>
            <a:endParaRPr lang="en-US" dirty="0"/>
          </a:p>
          <a:p>
            <a:endParaRPr lang="en-US" dirty="0"/>
          </a:p>
        </p:txBody>
      </p:sp>
      <p:sp>
        <p:nvSpPr>
          <p:cNvPr id="4" name="Title 3">
            <a:extLst>
              <a:ext uri="{FF2B5EF4-FFF2-40B4-BE49-F238E27FC236}">
                <a16:creationId xmlns:a16="http://schemas.microsoft.com/office/drawing/2014/main" id="{1A5D2619-5EE9-71D3-EED3-D947DE982A6F}"/>
              </a:ext>
            </a:extLst>
          </p:cNvPr>
          <p:cNvSpPr>
            <a:spLocks noGrp="1"/>
          </p:cNvSpPr>
          <p:nvPr>
            <p:ph type="title" idx="2"/>
          </p:nvPr>
        </p:nvSpPr>
        <p:spPr/>
        <p:txBody>
          <a:bodyPr/>
          <a:lstStyle/>
          <a:p>
            <a:endParaRPr lang="en-US"/>
          </a:p>
        </p:txBody>
      </p:sp>
      <p:sp>
        <p:nvSpPr>
          <p:cNvPr id="5" name="Slide Number Placeholder 4">
            <a:extLst>
              <a:ext uri="{FF2B5EF4-FFF2-40B4-BE49-F238E27FC236}">
                <a16:creationId xmlns:a16="http://schemas.microsoft.com/office/drawing/2014/main" id="{5A24D67B-4F76-365C-5E08-3DAE76E838F3}"/>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38</a:t>
            </a:fld>
            <a:endParaRPr lang="en"/>
          </a:p>
        </p:txBody>
      </p:sp>
    </p:spTree>
    <p:extLst>
      <p:ext uri="{BB962C8B-B14F-4D97-AF65-F5344CB8AC3E}">
        <p14:creationId xmlns:p14="http://schemas.microsoft.com/office/powerpoint/2010/main" val="72953418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794"/>
        <p:cNvGrpSpPr/>
        <p:nvPr/>
      </p:nvGrpSpPr>
      <p:grpSpPr>
        <a:xfrm>
          <a:off x="0" y="0"/>
          <a:ext cx="0" cy="0"/>
          <a:chOff x="0" y="0"/>
          <a:chExt cx="0" cy="0"/>
        </a:xfrm>
      </p:grpSpPr>
      <p:sp>
        <p:nvSpPr>
          <p:cNvPr id="795" name="Google Shape;795;p91"/>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a:t>2025 Bills Impacting Accountability</a:t>
            </a:r>
            <a:endParaRPr/>
          </a:p>
        </p:txBody>
      </p:sp>
      <p:sp>
        <p:nvSpPr>
          <p:cNvPr id="796" name="Google Shape;796;p91"/>
          <p:cNvSpPr txBox="1">
            <a:spLocks noGrp="1"/>
          </p:cNvSpPr>
          <p:nvPr>
            <p:ph type="body" idx="1"/>
          </p:nvPr>
        </p:nvSpPr>
        <p:spPr>
          <a:xfrm>
            <a:off x="311700" y="1152475"/>
            <a:ext cx="8245200" cy="3034800"/>
          </a:xfrm>
          <a:prstGeom prst="rect">
            <a:avLst/>
          </a:prstGeom>
        </p:spPr>
        <p:txBody>
          <a:bodyPr spcFirstLastPara="1" wrap="square" lIns="91425" tIns="91425" rIns="91425" bIns="91425" anchor="t" anchorCtr="0">
            <a:normAutofit fontScale="92500"/>
          </a:bodyPr>
          <a:lstStyle/>
          <a:p>
            <a:pPr marL="0" lvl="0" indent="0" algn="l" rtl="0">
              <a:spcBef>
                <a:spcPts val="0"/>
              </a:spcBef>
              <a:spcAft>
                <a:spcPts val="0"/>
              </a:spcAft>
              <a:buNone/>
            </a:pPr>
            <a:r>
              <a:rPr lang="en" b="1" u="sng">
                <a:solidFill>
                  <a:schemeClr val="hlink"/>
                </a:solidFill>
                <a:hlinkClick r:id="rId3"/>
              </a:rPr>
              <a:t>SB 25-315:</a:t>
            </a:r>
            <a:r>
              <a:rPr lang="en" b="1"/>
              <a:t> Postsecondary &amp; Workforce Readiness Programs. </a:t>
            </a:r>
            <a:r>
              <a:rPr lang="en"/>
              <a:t> Creates a PWR funding model for start-up, innovation and sustainability funding. Adds PWR data collection report that will also be helpful to accountability data.</a:t>
            </a:r>
            <a:endParaRPr/>
          </a:p>
          <a:p>
            <a:pPr marL="0" lvl="0" indent="0" algn="l" rtl="0">
              <a:spcBef>
                <a:spcPts val="1000"/>
              </a:spcBef>
              <a:spcAft>
                <a:spcPts val="0"/>
              </a:spcAft>
              <a:buNone/>
            </a:pPr>
            <a:r>
              <a:rPr lang="en" b="1" u="sng">
                <a:solidFill>
                  <a:schemeClr val="hlink"/>
                </a:solidFill>
                <a:hlinkClick r:id="rId4"/>
              </a:rPr>
              <a:t>HB 25-1210</a:t>
            </a:r>
            <a:r>
              <a:rPr lang="en" b="1" u="sng">
                <a:solidFill>
                  <a:schemeClr val="hlink"/>
                </a:solidFill>
              </a:rPr>
              <a:t>:</a:t>
            </a:r>
            <a:r>
              <a:rPr lang="en" b="1"/>
              <a:t> Data Reporting Requirements. </a:t>
            </a:r>
            <a:r>
              <a:rPr lang="en"/>
              <a:t>Focus on UIP process, including developing a streamlined format, flexibility on the action plan, and centralized reporting to guide distribution of resources and supports.</a:t>
            </a:r>
            <a:endParaRPr/>
          </a:p>
          <a:p>
            <a:pPr marL="0" lvl="0" indent="0" algn="l" rtl="0">
              <a:spcBef>
                <a:spcPts val="1000"/>
              </a:spcBef>
              <a:spcAft>
                <a:spcPts val="1000"/>
              </a:spcAft>
              <a:buNone/>
            </a:pPr>
            <a:r>
              <a:rPr lang="en" b="1" u="sng">
                <a:solidFill>
                  <a:schemeClr val="hlink"/>
                </a:solidFill>
                <a:hlinkClick r:id="rId5"/>
              </a:rPr>
              <a:t>HB 25-1167:</a:t>
            </a:r>
            <a:r>
              <a:rPr lang="en" b="1"/>
              <a:t> Alternative Education Campuses. </a:t>
            </a:r>
            <a:r>
              <a:rPr lang="en"/>
              <a:t> For AECs, priority funding on grants, expands eligibility for how some students’ ages are counted, directs CDE to publish an enrollment trends report and adds flexibility on enrollment fluctuations to retain AEC designation. </a:t>
            </a:r>
            <a:endParaRPr/>
          </a:p>
        </p:txBody>
      </p:sp>
      <p:sp>
        <p:nvSpPr>
          <p:cNvPr id="797" name="Google Shape;797;p91"/>
          <p:cNvSpPr txBox="1">
            <a:spLocks noGrp="1"/>
          </p:cNvSpPr>
          <p:nvPr>
            <p:ph type="title" idx="2"/>
          </p:nvPr>
        </p:nvSpPr>
        <p:spPr>
          <a:xfrm>
            <a:off x="123875" y="4347400"/>
            <a:ext cx="7267200" cy="156600"/>
          </a:xfrm>
          <a:prstGeom prst="rect">
            <a:avLst/>
          </a:prstGeom>
        </p:spPr>
        <p:txBody>
          <a:bodyPr spcFirstLastPara="1" wrap="square" lIns="0" tIns="0" rIns="0" bIns="0" anchor="b" anchorCtr="0">
            <a:noAutofit/>
          </a:bodyPr>
          <a:lstStyle/>
          <a:p>
            <a:pPr marL="0" lvl="0" indent="0" algn="l" rtl="0">
              <a:spcBef>
                <a:spcPts val="0"/>
              </a:spcBef>
              <a:spcAft>
                <a:spcPts val="0"/>
              </a:spcAft>
              <a:buNone/>
            </a:pPr>
            <a:endParaRPr/>
          </a:p>
        </p:txBody>
      </p:sp>
      <p:pic>
        <p:nvPicPr>
          <p:cNvPr id="798" name="Google Shape;798;p91">
            <a:extLst>
              <a:ext uri="{C183D7F6-B498-43B3-948B-1728B52AA6E4}">
                <adec:decorative xmlns:adec="http://schemas.microsoft.com/office/drawing/2017/decorative" val="1"/>
              </a:ext>
            </a:extLst>
          </p:cNvPr>
          <p:cNvPicPr preferRelativeResize="0"/>
          <p:nvPr/>
        </p:nvPicPr>
        <p:blipFill rotWithShape="1">
          <a:blip r:embed="rId6">
            <a:alphaModFix/>
          </a:blip>
          <a:srcRect/>
          <a:stretch/>
        </p:blipFill>
        <p:spPr>
          <a:xfrm>
            <a:off x="7479600" y="0"/>
            <a:ext cx="1664399" cy="1110220"/>
          </a:xfrm>
          <a:prstGeom prst="rect">
            <a:avLst/>
          </a:prstGeom>
          <a:noFill/>
          <a:ln>
            <a:noFill/>
          </a:ln>
        </p:spPr>
      </p:pic>
      <p:sp>
        <p:nvSpPr>
          <p:cNvPr id="799" name="Google Shape;799;p91"/>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Clr>
                <a:srgbClr val="000000"/>
              </a:buClr>
              <a:buSzPts val="1000"/>
              <a:buFont typeface="Arial"/>
              <a:buNone/>
            </a:pPr>
            <a:fld id="{00000000-1234-1234-1234-123412341234}" type="slidenum">
              <a:rPr lang="en"/>
              <a:t>39</a:t>
            </a:fld>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431"/>
        <p:cNvGrpSpPr/>
        <p:nvPr/>
      </p:nvGrpSpPr>
      <p:grpSpPr>
        <a:xfrm>
          <a:off x="0" y="0"/>
          <a:ext cx="0" cy="0"/>
          <a:chOff x="0" y="0"/>
          <a:chExt cx="0" cy="0"/>
        </a:xfrm>
      </p:grpSpPr>
      <p:sp>
        <p:nvSpPr>
          <p:cNvPr id="432" name="Google Shape;432;p56">
            <a:extLst>
              <a:ext uri="{C183D7F6-B498-43B3-948B-1728B52AA6E4}">
                <adec:decorative xmlns:adec="http://schemas.microsoft.com/office/drawing/2017/decorative" val="1"/>
              </a:ext>
            </a:extLst>
          </p:cNvPr>
          <p:cNvSpPr/>
          <p:nvPr/>
        </p:nvSpPr>
        <p:spPr>
          <a:xfrm>
            <a:off x="0" y="3201100"/>
            <a:ext cx="9144000" cy="13029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433" name="Google Shape;433;p56"/>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a:t>Colorado’s Educational Accountability System</a:t>
            </a:r>
            <a:endParaRPr/>
          </a:p>
        </p:txBody>
      </p:sp>
      <p:pic>
        <p:nvPicPr>
          <p:cNvPr id="434" name="Google Shape;434;p56" descr="Screenshot describing local, state, and federal accountability which makes up the educational accountability system"/>
          <p:cNvPicPr preferRelativeResize="0"/>
          <p:nvPr/>
        </p:nvPicPr>
        <p:blipFill>
          <a:blip r:embed="rId3">
            <a:alphaModFix/>
          </a:blip>
          <a:stretch>
            <a:fillRect/>
          </a:stretch>
        </p:blipFill>
        <p:spPr>
          <a:xfrm>
            <a:off x="152400" y="953700"/>
            <a:ext cx="8839198" cy="3414419"/>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803"/>
        <p:cNvGrpSpPr/>
        <p:nvPr/>
      </p:nvGrpSpPr>
      <p:grpSpPr>
        <a:xfrm>
          <a:off x="0" y="0"/>
          <a:ext cx="0" cy="0"/>
          <a:chOff x="0" y="0"/>
          <a:chExt cx="0" cy="0"/>
        </a:xfrm>
      </p:grpSpPr>
      <p:sp>
        <p:nvSpPr>
          <p:cNvPr id="804" name="Google Shape;804;p92"/>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b="1"/>
              <a:t>Background | </a:t>
            </a:r>
            <a:r>
              <a:rPr lang="en"/>
              <a:t>HB 23-1241:  Accountability, Accreditation, Student Performance, and Resource Inequity Task Force</a:t>
            </a:r>
            <a:endParaRPr/>
          </a:p>
        </p:txBody>
      </p:sp>
      <p:sp>
        <p:nvSpPr>
          <p:cNvPr id="805" name="Google Shape;805;p92"/>
          <p:cNvSpPr txBox="1">
            <a:spLocks noGrp="1"/>
          </p:cNvSpPr>
          <p:nvPr>
            <p:ph type="body" idx="1"/>
          </p:nvPr>
        </p:nvSpPr>
        <p:spPr>
          <a:xfrm>
            <a:off x="311700" y="1152475"/>
            <a:ext cx="8541300" cy="3034800"/>
          </a:xfrm>
          <a:prstGeom prst="rect">
            <a:avLst/>
          </a:prstGeom>
        </p:spPr>
        <p:txBody>
          <a:bodyPr spcFirstLastPara="1" wrap="square" lIns="91425" tIns="91425" rIns="91425" bIns="91425" anchor="t" anchorCtr="0">
            <a:noAutofit/>
          </a:bodyPr>
          <a:lstStyle/>
          <a:p>
            <a:pPr marL="457200" lvl="0" indent="-315118" algn="l" rtl="0">
              <a:lnSpc>
                <a:spcPct val="70000"/>
              </a:lnSpc>
              <a:spcBef>
                <a:spcPts val="800"/>
              </a:spcBef>
              <a:spcAft>
                <a:spcPts val="0"/>
              </a:spcAft>
              <a:buSzPts val="1363"/>
              <a:buFont typeface="Roboto"/>
              <a:buChar char="●"/>
            </a:pPr>
            <a:r>
              <a:rPr lang="en" sz="1362" u="sng">
                <a:solidFill>
                  <a:schemeClr val="hlink"/>
                </a:solidFill>
                <a:hlinkClick r:id="rId3"/>
              </a:rPr>
              <a:t>Link to Bill</a:t>
            </a:r>
            <a:r>
              <a:rPr lang="en" sz="1362">
                <a:solidFill>
                  <a:srgbClr val="2C3384"/>
                </a:solidFill>
              </a:rPr>
              <a:t> </a:t>
            </a:r>
            <a:r>
              <a:rPr lang="en" sz="1362"/>
              <a:t>and </a:t>
            </a:r>
            <a:r>
              <a:rPr lang="en" sz="1362" u="sng">
                <a:solidFill>
                  <a:schemeClr val="hlink"/>
                </a:solidFill>
                <a:hlinkClick r:id="rId4"/>
              </a:rPr>
              <a:t>Link to Website</a:t>
            </a:r>
            <a:endParaRPr sz="1362"/>
          </a:p>
          <a:p>
            <a:pPr marL="457200" lvl="0" indent="-315118" algn="l" rtl="0">
              <a:lnSpc>
                <a:spcPct val="70000"/>
              </a:lnSpc>
              <a:spcBef>
                <a:spcPts val="1000"/>
              </a:spcBef>
              <a:spcAft>
                <a:spcPts val="0"/>
              </a:spcAft>
              <a:buSzPts val="1363"/>
              <a:buFont typeface="Calibri"/>
              <a:buChar char="●"/>
            </a:pPr>
            <a:r>
              <a:rPr lang="en" sz="1362" b="1"/>
              <a:t>Purpose:  </a:t>
            </a:r>
            <a:r>
              <a:rPr lang="en" sz="1362"/>
              <a:t>Created a representative task force of 26-members that studies academic opportunities, inequities, promising practices in schools, and improvements to the accountability and accreditation system.</a:t>
            </a:r>
            <a:endParaRPr sz="1362"/>
          </a:p>
          <a:p>
            <a:pPr marL="457200" lvl="0" indent="-315118" algn="l" rtl="0">
              <a:lnSpc>
                <a:spcPct val="70000"/>
              </a:lnSpc>
              <a:spcBef>
                <a:spcPts val="1000"/>
              </a:spcBef>
              <a:spcAft>
                <a:spcPts val="0"/>
              </a:spcAft>
              <a:buSzPts val="1363"/>
              <a:buFont typeface="Roboto"/>
              <a:buChar char="●"/>
            </a:pPr>
            <a:r>
              <a:rPr lang="en" sz="1362" b="1"/>
              <a:t>Timeline and Reports:</a:t>
            </a:r>
            <a:endParaRPr sz="1362" b="1"/>
          </a:p>
          <a:p>
            <a:pPr marL="914400" lvl="1" indent="-302815" algn="l" rtl="0">
              <a:lnSpc>
                <a:spcPct val="70000"/>
              </a:lnSpc>
              <a:spcBef>
                <a:spcPts val="1000"/>
              </a:spcBef>
              <a:spcAft>
                <a:spcPts val="0"/>
              </a:spcAft>
              <a:buSzPts val="1169"/>
              <a:buFont typeface="Roboto"/>
              <a:buChar char="○"/>
            </a:pPr>
            <a:r>
              <a:rPr lang="en" sz="1168"/>
              <a:t>July 1, 2023:  Task force members appointed</a:t>
            </a:r>
            <a:endParaRPr sz="1168"/>
          </a:p>
          <a:p>
            <a:pPr marL="914400" lvl="1" indent="-302815" algn="l" rtl="0">
              <a:lnSpc>
                <a:spcPct val="70000"/>
              </a:lnSpc>
              <a:spcBef>
                <a:spcPts val="1000"/>
              </a:spcBef>
              <a:spcAft>
                <a:spcPts val="0"/>
              </a:spcAft>
              <a:buSzPts val="1169"/>
              <a:buFont typeface="Roboto"/>
              <a:buChar char="○"/>
            </a:pPr>
            <a:r>
              <a:rPr lang="en" sz="1168"/>
              <a:t>August 24, 2023: Convened first meeting</a:t>
            </a:r>
            <a:endParaRPr sz="1168"/>
          </a:p>
          <a:p>
            <a:pPr marL="914400" lvl="1" indent="-302815" algn="l" rtl="0">
              <a:lnSpc>
                <a:spcPct val="70000"/>
              </a:lnSpc>
              <a:spcBef>
                <a:spcPts val="1000"/>
              </a:spcBef>
              <a:spcAft>
                <a:spcPts val="0"/>
              </a:spcAft>
              <a:buSzPts val="1169"/>
              <a:buFont typeface="Roboto"/>
              <a:buChar char="○"/>
            </a:pPr>
            <a:r>
              <a:rPr lang="en" sz="1168"/>
              <a:t>March 1, 2024:  </a:t>
            </a:r>
            <a:r>
              <a:rPr lang="en" sz="1168" u="sng">
                <a:solidFill>
                  <a:schemeClr val="hlink"/>
                </a:solidFill>
                <a:hlinkClick r:id="rId5"/>
              </a:rPr>
              <a:t>Interim report</a:t>
            </a:r>
            <a:endParaRPr sz="1168"/>
          </a:p>
          <a:p>
            <a:pPr marL="914400" lvl="1" indent="-302815" algn="l" rtl="0">
              <a:lnSpc>
                <a:spcPct val="70000"/>
              </a:lnSpc>
              <a:spcBef>
                <a:spcPts val="1000"/>
              </a:spcBef>
              <a:spcAft>
                <a:spcPts val="1000"/>
              </a:spcAft>
              <a:buSzPts val="1169"/>
              <a:buFont typeface="Roboto"/>
              <a:buChar char="○"/>
            </a:pPr>
            <a:r>
              <a:rPr lang="en" sz="1168"/>
              <a:t>November 15, 2024:  </a:t>
            </a:r>
            <a:r>
              <a:rPr lang="en" sz="1168" u="sng">
                <a:solidFill>
                  <a:schemeClr val="hlink"/>
                </a:solidFill>
                <a:hlinkClick r:id="rId6"/>
              </a:rPr>
              <a:t>Final report</a:t>
            </a:r>
            <a:r>
              <a:rPr lang="en" sz="1168"/>
              <a:t>, includes 30 recommendations</a:t>
            </a:r>
            <a:endParaRPr sz="1440"/>
          </a:p>
        </p:txBody>
      </p:sp>
      <p:sp>
        <p:nvSpPr>
          <p:cNvPr id="806" name="Google Shape;806;p92"/>
          <p:cNvSpPr txBox="1">
            <a:spLocks noGrp="1"/>
          </p:cNvSpPr>
          <p:nvPr>
            <p:ph type="title" idx="2"/>
          </p:nvPr>
        </p:nvSpPr>
        <p:spPr>
          <a:xfrm>
            <a:off x="123875" y="4347400"/>
            <a:ext cx="7267200" cy="156600"/>
          </a:xfrm>
          <a:prstGeom prst="rect">
            <a:avLst/>
          </a:prstGeom>
        </p:spPr>
        <p:txBody>
          <a:bodyPr spcFirstLastPara="1" wrap="square" lIns="0" tIns="0" rIns="0" bIns="0" anchor="b" anchorCtr="0">
            <a:noAutofit/>
          </a:bodyPr>
          <a:lstStyle/>
          <a:p>
            <a:pPr marL="0" lvl="0" indent="0" algn="l" rtl="0">
              <a:spcBef>
                <a:spcPts val="0"/>
              </a:spcBef>
              <a:spcAft>
                <a:spcPts val="0"/>
              </a:spcAft>
              <a:buNone/>
            </a:pP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438"/>
        <p:cNvGrpSpPr/>
        <p:nvPr/>
      </p:nvGrpSpPr>
      <p:grpSpPr>
        <a:xfrm>
          <a:off x="0" y="0"/>
          <a:ext cx="0" cy="0"/>
          <a:chOff x="0" y="0"/>
          <a:chExt cx="0" cy="0"/>
        </a:xfrm>
      </p:grpSpPr>
      <p:sp>
        <p:nvSpPr>
          <p:cNvPr id="439" name="Google Shape;439;p57"/>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a:t>Accountability Theory of Action</a:t>
            </a:r>
            <a:endParaRPr/>
          </a:p>
        </p:txBody>
      </p:sp>
      <p:sp>
        <p:nvSpPr>
          <p:cNvPr id="442" name="Google Shape;442;p57"/>
          <p:cNvSpPr txBox="1">
            <a:spLocks noGrp="1"/>
          </p:cNvSpPr>
          <p:nvPr>
            <p:ph type="body" idx="1"/>
          </p:nvPr>
        </p:nvSpPr>
        <p:spPr>
          <a:xfrm>
            <a:off x="311700" y="1152475"/>
            <a:ext cx="4260300" cy="3411600"/>
          </a:xfrm>
          <a:prstGeom prst="rect">
            <a:avLst/>
          </a:prstGeom>
        </p:spPr>
        <p:txBody>
          <a:bodyPr spcFirstLastPara="1" wrap="square" lIns="91425" tIns="91425" rIns="91425" bIns="91425" anchor="t" anchorCtr="0">
            <a:normAutofit/>
          </a:bodyPr>
          <a:lstStyle/>
          <a:p>
            <a:pPr marL="457200" lvl="0" indent="-330200" algn="l" rtl="0">
              <a:spcBef>
                <a:spcPts val="0"/>
              </a:spcBef>
              <a:spcAft>
                <a:spcPts val="0"/>
              </a:spcAft>
              <a:buSzPts val="1600"/>
              <a:buChar char="●"/>
            </a:pPr>
            <a:r>
              <a:rPr lang="en" b="1" dirty="0"/>
              <a:t>Evaluate </a:t>
            </a:r>
            <a:r>
              <a:rPr lang="en" dirty="0"/>
              <a:t>performance.</a:t>
            </a:r>
            <a:endParaRPr dirty="0"/>
          </a:p>
          <a:p>
            <a:pPr marL="457200" lvl="0" indent="-330200" algn="l" rtl="0">
              <a:spcBef>
                <a:spcPts val="1000"/>
              </a:spcBef>
              <a:spcAft>
                <a:spcPts val="0"/>
              </a:spcAft>
              <a:buSzPts val="1600"/>
              <a:buChar char="●"/>
            </a:pPr>
            <a:r>
              <a:rPr lang="en" dirty="0"/>
              <a:t>Use data to </a:t>
            </a:r>
            <a:r>
              <a:rPr lang="en" b="1" dirty="0"/>
              <a:t>drive improvement</a:t>
            </a:r>
            <a:r>
              <a:rPr lang="en" dirty="0"/>
              <a:t>.</a:t>
            </a:r>
            <a:endParaRPr dirty="0"/>
          </a:p>
          <a:p>
            <a:pPr marL="457200" lvl="0" indent="-330200" algn="l" rtl="0">
              <a:spcBef>
                <a:spcPts val="1000"/>
              </a:spcBef>
              <a:spcAft>
                <a:spcPts val="0"/>
              </a:spcAft>
              <a:buSzPts val="1600"/>
              <a:buChar char="●"/>
            </a:pPr>
            <a:r>
              <a:rPr lang="en" dirty="0"/>
              <a:t>Provide </a:t>
            </a:r>
            <a:r>
              <a:rPr lang="en" b="1" dirty="0"/>
              <a:t>support </a:t>
            </a:r>
            <a:r>
              <a:rPr lang="en" dirty="0"/>
              <a:t>and, if necessary, </a:t>
            </a:r>
            <a:r>
              <a:rPr lang="en" b="1" dirty="0"/>
              <a:t>intervention </a:t>
            </a:r>
            <a:r>
              <a:rPr lang="en" dirty="0"/>
              <a:t>to schools and districts.</a:t>
            </a:r>
            <a:endParaRPr dirty="0"/>
          </a:p>
          <a:p>
            <a:pPr marL="457200" lvl="0" indent="-330200" algn="l" rtl="0">
              <a:spcBef>
                <a:spcPts val="1000"/>
              </a:spcBef>
              <a:spcAft>
                <a:spcPts val="0"/>
              </a:spcAft>
              <a:buSzPts val="1600"/>
              <a:buChar char="●"/>
            </a:pPr>
            <a:r>
              <a:rPr lang="en" b="1" dirty="0"/>
              <a:t>Engage stakeholders</a:t>
            </a:r>
            <a:r>
              <a:rPr lang="en" dirty="0"/>
              <a:t> throughout.</a:t>
            </a:r>
            <a:endParaRPr dirty="0"/>
          </a:p>
          <a:p>
            <a:pPr marL="0" lvl="0" indent="0" algn="l" rtl="0">
              <a:spcBef>
                <a:spcPts val="1000"/>
              </a:spcBef>
              <a:spcAft>
                <a:spcPts val="1000"/>
              </a:spcAft>
              <a:buNone/>
            </a:pPr>
            <a:r>
              <a:rPr lang="en" dirty="0"/>
              <a:t>These elements contribute to </a:t>
            </a:r>
            <a:r>
              <a:rPr lang="en" b="1" dirty="0"/>
              <a:t>district accreditation</a:t>
            </a:r>
            <a:r>
              <a:rPr lang="en" dirty="0"/>
              <a:t>.</a:t>
            </a:r>
            <a:endParaRPr dirty="0"/>
          </a:p>
        </p:txBody>
      </p:sp>
      <p:pic>
        <p:nvPicPr>
          <p:cNvPr id="441" name="Google Shape;441;p57" descr="The accountability theory of action: Evaluate performance.&#10;Use data to drive improvement.&#10;Provide support and, if necessary, intervention to schools and districts.&#10;Engage stakeholders throughout.&#10;These elements contribute to district accreditation."/>
          <p:cNvPicPr preferRelativeResize="0"/>
          <p:nvPr/>
        </p:nvPicPr>
        <p:blipFill>
          <a:blip r:embed="rId3">
            <a:alphaModFix/>
          </a:blip>
          <a:stretch>
            <a:fillRect/>
          </a:stretch>
        </p:blipFill>
        <p:spPr>
          <a:xfrm>
            <a:off x="4572000" y="0"/>
            <a:ext cx="4569700" cy="4564000"/>
          </a:xfrm>
          <a:prstGeom prst="rect">
            <a:avLst/>
          </a:prstGeom>
          <a:noFill/>
          <a:ln>
            <a:noFill/>
          </a:ln>
        </p:spPr>
      </p:pic>
      <p:sp>
        <p:nvSpPr>
          <p:cNvPr id="440" name="Google Shape;440;p57">
            <a:extLst>
              <a:ext uri="{C183D7F6-B498-43B3-948B-1728B52AA6E4}">
                <adec:decorative xmlns:adec="http://schemas.microsoft.com/office/drawing/2017/decorative" val="1"/>
              </a:ext>
            </a:extLst>
          </p:cNvPr>
          <p:cNvSpPr txBox="1"/>
          <p:nvPr/>
        </p:nvSpPr>
        <p:spPr>
          <a:xfrm>
            <a:off x="2300" y="4102300"/>
            <a:ext cx="9144000" cy="461700"/>
          </a:xfrm>
          <a:prstGeom prst="rect">
            <a:avLst/>
          </a:prstGeom>
          <a:solidFill>
            <a:schemeClr val="lt1"/>
          </a:solid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1800">
              <a:solidFill>
                <a:schemeClr val="dk2"/>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446"/>
        <p:cNvGrpSpPr/>
        <p:nvPr/>
      </p:nvGrpSpPr>
      <p:grpSpPr>
        <a:xfrm>
          <a:off x="0" y="0"/>
          <a:ext cx="0" cy="0"/>
          <a:chOff x="0" y="0"/>
          <a:chExt cx="0" cy="0"/>
        </a:xfrm>
      </p:grpSpPr>
      <p:sp>
        <p:nvSpPr>
          <p:cNvPr id="447" name="Google Shape;447;p58"/>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a:t>Elements of the Current State Accountability System</a:t>
            </a:r>
            <a:endParaRPr/>
          </a:p>
        </p:txBody>
      </p:sp>
      <p:pic>
        <p:nvPicPr>
          <p:cNvPr id="448" name="Google Shape;448;p58" descr="Elements include: Performance Frameworks, Public Reporting, Improvement Planning, Stakeholder Engagement, Support, Intervention, Accreditation, Awards"/>
          <p:cNvPicPr preferRelativeResize="0"/>
          <p:nvPr/>
        </p:nvPicPr>
        <p:blipFill>
          <a:blip r:embed="rId3">
            <a:alphaModFix/>
          </a:blip>
          <a:stretch>
            <a:fillRect/>
          </a:stretch>
        </p:blipFill>
        <p:spPr>
          <a:xfrm>
            <a:off x="693852" y="846412"/>
            <a:ext cx="7756297" cy="3510626"/>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452"/>
        <p:cNvGrpSpPr/>
        <p:nvPr/>
      </p:nvGrpSpPr>
      <p:grpSpPr>
        <a:xfrm>
          <a:off x="0" y="0"/>
          <a:ext cx="0" cy="0"/>
          <a:chOff x="0" y="0"/>
          <a:chExt cx="0" cy="0"/>
        </a:xfrm>
      </p:grpSpPr>
      <p:sp>
        <p:nvSpPr>
          <p:cNvPr id="453" name="Google Shape;453;p59"/>
          <p:cNvSpPr txBox="1">
            <a:spLocks noGrp="1"/>
          </p:cNvSpPr>
          <p:nvPr>
            <p:ph type="title"/>
          </p:nvPr>
        </p:nvSpPr>
        <p:spPr>
          <a:xfrm>
            <a:off x="0" y="3361600"/>
            <a:ext cx="9144000" cy="6666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a:latin typeface="Roboto"/>
                <a:ea typeface="Roboto"/>
                <a:cs typeface="Roboto"/>
                <a:sym typeface="Roboto"/>
              </a:rPr>
              <a:t>HB 25-1278: Education Accountability System</a:t>
            </a:r>
            <a:endParaRPr>
              <a:latin typeface="Roboto"/>
              <a:ea typeface="Roboto"/>
              <a:cs typeface="Roboto"/>
              <a:sym typeface="Roboto"/>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457"/>
        <p:cNvGrpSpPr/>
        <p:nvPr/>
      </p:nvGrpSpPr>
      <p:grpSpPr>
        <a:xfrm>
          <a:off x="0" y="0"/>
          <a:ext cx="0" cy="0"/>
          <a:chOff x="0" y="0"/>
          <a:chExt cx="0" cy="0"/>
        </a:xfrm>
      </p:grpSpPr>
      <p:sp>
        <p:nvSpPr>
          <p:cNvPr id="458" name="Google Shape;458;p60"/>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b="1"/>
              <a:t>Background | </a:t>
            </a:r>
            <a:r>
              <a:rPr lang="en"/>
              <a:t>HB 25-1278: Education Accountability System</a:t>
            </a:r>
            <a:endParaRPr/>
          </a:p>
        </p:txBody>
      </p:sp>
      <p:graphicFrame>
        <p:nvGraphicFramePr>
          <p:cNvPr id="459" name="Google Shape;459;p60"/>
          <p:cNvGraphicFramePr/>
          <p:nvPr>
            <p:extLst>
              <p:ext uri="{D42A27DB-BD31-4B8C-83A1-F6EECF244321}">
                <p14:modId xmlns:p14="http://schemas.microsoft.com/office/powerpoint/2010/main" val="2528041876"/>
              </p:ext>
            </p:extLst>
          </p:nvPr>
        </p:nvGraphicFramePr>
        <p:xfrm>
          <a:off x="1517475" y="1044938"/>
          <a:ext cx="1906450" cy="3291720"/>
        </p:xfrm>
        <a:graphic>
          <a:graphicData uri="http://schemas.openxmlformats.org/drawingml/2006/table">
            <a:tbl>
              <a:tblPr firstRow="1">
                <a:noFill/>
                <a:tableStyleId>{2E345AEC-9A9D-4B4D-AE41-9A05B9425541}</a:tableStyleId>
              </a:tblPr>
              <a:tblGrid>
                <a:gridCol w="1906450">
                  <a:extLst>
                    <a:ext uri="{9D8B030D-6E8A-4147-A177-3AD203B41FA5}">
                      <a16:colId xmlns:a16="http://schemas.microsoft.com/office/drawing/2014/main" val="20000"/>
                    </a:ext>
                  </a:extLst>
                </a:gridCol>
              </a:tblGrid>
              <a:tr h="381000">
                <a:tc>
                  <a:txBody>
                    <a:bodyPr/>
                    <a:lstStyle/>
                    <a:p>
                      <a:pPr marL="0" marR="0" lvl="0" indent="0" algn="ctr" rtl="0">
                        <a:lnSpc>
                          <a:spcPct val="100000"/>
                        </a:lnSpc>
                        <a:spcBef>
                          <a:spcPts val="0"/>
                        </a:spcBef>
                        <a:spcAft>
                          <a:spcPts val="0"/>
                        </a:spcAft>
                        <a:buClr>
                          <a:srgbClr val="000000"/>
                        </a:buClr>
                        <a:buSzPts val="1400"/>
                        <a:buFont typeface="Arial"/>
                        <a:buNone/>
                      </a:pPr>
                      <a:r>
                        <a:rPr lang="en" sz="1400" b="1" u="none" strike="noStrike" cap="none">
                          <a:solidFill>
                            <a:srgbClr val="FFFFFF"/>
                          </a:solidFill>
                        </a:rPr>
                        <a:t>Policy Development Structures</a:t>
                      </a:r>
                      <a:endParaRPr sz="1400" b="1" u="none" strike="noStrike" cap="none">
                        <a:solidFill>
                          <a:srgbClr val="FFFFFF"/>
                        </a:solidFill>
                      </a:endParaRPr>
                    </a:p>
                  </a:txBody>
                  <a:tcPr marL="91425" marR="91425" marT="91425" marB="91425">
                    <a:solidFill>
                      <a:srgbClr val="0B5394"/>
                    </a:solidFill>
                  </a:tcPr>
                </a:tc>
                <a:extLst>
                  <a:ext uri="{0D108BD9-81ED-4DB2-BD59-A6C34878D82A}">
                    <a16:rowId xmlns:a16="http://schemas.microsoft.com/office/drawing/2014/main" val="10000"/>
                  </a:ext>
                </a:extLst>
              </a:tr>
              <a:tr h="381000">
                <a:tc>
                  <a:txBody>
                    <a:bodyPr/>
                    <a:lstStyle/>
                    <a:p>
                      <a:pPr marL="0" marR="0" lvl="0" indent="0" algn="ctr" rtl="0">
                        <a:lnSpc>
                          <a:spcPct val="100000"/>
                        </a:lnSpc>
                        <a:spcBef>
                          <a:spcPts val="0"/>
                        </a:spcBef>
                        <a:spcAft>
                          <a:spcPts val="0"/>
                        </a:spcAft>
                        <a:buClr>
                          <a:srgbClr val="000000"/>
                        </a:buClr>
                        <a:buSzPts val="1400"/>
                        <a:buFont typeface="Arial"/>
                        <a:buNone/>
                      </a:pPr>
                      <a:r>
                        <a:rPr lang="en" sz="1400" u="none" strike="noStrike" cap="none"/>
                        <a:t>State Legislature</a:t>
                      </a:r>
                      <a:endParaRPr sz="1400" u="none" strike="noStrike" cap="none"/>
                    </a:p>
                    <a:p>
                      <a:pPr marL="0" marR="0" lvl="0" indent="0" algn="ctr" rtl="0">
                        <a:lnSpc>
                          <a:spcPct val="100000"/>
                        </a:lnSpc>
                        <a:spcBef>
                          <a:spcPts val="0"/>
                        </a:spcBef>
                        <a:spcAft>
                          <a:spcPts val="0"/>
                        </a:spcAft>
                        <a:buClr>
                          <a:srgbClr val="000000"/>
                        </a:buClr>
                        <a:buSzPts val="1400"/>
                        <a:buFont typeface="Arial"/>
                        <a:buNone/>
                      </a:pPr>
                      <a:endParaRPr/>
                    </a:p>
                  </a:txBody>
                  <a:tcPr marL="91425" marR="91425" marT="91425" marB="91425">
                    <a:solidFill>
                      <a:srgbClr val="F4CCCC"/>
                    </a:solidFill>
                  </a:tcPr>
                </a:tc>
                <a:extLst>
                  <a:ext uri="{0D108BD9-81ED-4DB2-BD59-A6C34878D82A}">
                    <a16:rowId xmlns:a16="http://schemas.microsoft.com/office/drawing/2014/main" val="10001"/>
                  </a:ext>
                </a:extLst>
              </a:tr>
              <a:tr h="381000">
                <a:tc>
                  <a:txBody>
                    <a:bodyPr/>
                    <a:lstStyle/>
                    <a:p>
                      <a:pPr marL="0" marR="0" lvl="0" indent="0" algn="ctr" rtl="0">
                        <a:lnSpc>
                          <a:spcPct val="100000"/>
                        </a:lnSpc>
                        <a:spcBef>
                          <a:spcPts val="0"/>
                        </a:spcBef>
                        <a:spcAft>
                          <a:spcPts val="0"/>
                        </a:spcAft>
                        <a:buClr>
                          <a:srgbClr val="000000"/>
                        </a:buClr>
                        <a:buSzPts val="1400"/>
                        <a:buFont typeface="Arial"/>
                        <a:buNone/>
                      </a:pPr>
                      <a:r>
                        <a:rPr lang="en" sz="1400" u="none" strike="noStrike" cap="none"/>
                        <a:t>State Board of Education</a:t>
                      </a:r>
                      <a:endParaRPr sz="1400" u="none" strike="noStrike" cap="none"/>
                    </a:p>
                    <a:p>
                      <a:pPr marL="0" marR="0" lvl="0" indent="0" algn="ctr" rtl="0">
                        <a:lnSpc>
                          <a:spcPct val="100000"/>
                        </a:lnSpc>
                        <a:spcBef>
                          <a:spcPts val="0"/>
                        </a:spcBef>
                        <a:spcAft>
                          <a:spcPts val="0"/>
                        </a:spcAft>
                        <a:buClr>
                          <a:srgbClr val="000000"/>
                        </a:buClr>
                        <a:buSzPts val="1400"/>
                        <a:buFont typeface="Arial"/>
                        <a:buNone/>
                      </a:pPr>
                      <a:endParaRPr/>
                    </a:p>
                    <a:p>
                      <a:pPr marL="0" marR="0" lvl="0" indent="0" algn="ctr" rtl="0">
                        <a:lnSpc>
                          <a:spcPct val="100000"/>
                        </a:lnSpc>
                        <a:spcBef>
                          <a:spcPts val="0"/>
                        </a:spcBef>
                        <a:spcAft>
                          <a:spcPts val="0"/>
                        </a:spcAft>
                        <a:buClr>
                          <a:srgbClr val="000000"/>
                        </a:buClr>
                        <a:buSzPts val="1400"/>
                        <a:buFont typeface="Arial"/>
                        <a:buNone/>
                      </a:pPr>
                      <a:endParaRPr/>
                    </a:p>
                    <a:p>
                      <a:pPr marL="0" marR="0" lvl="0" indent="0" algn="ctr" rtl="0">
                        <a:lnSpc>
                          <a:spcPct val="100000"/>
                        </a:lnSpc>
                        <a:spcBef>
                          <a:spcPts val="0"/>
                        </a:spcBef>
                        <a:spcAft>
                          <a:spcPts val="0"/>
                        </a:spcAft>
                        <a:buClr>
                          <a:srgbClr val="000000"/>
                        </a:buClr>
                        <a:buSzPts val="1400"/>
                        <a:buFont typeface="Arial"/>
                        <a:buNone/>
                      </a:pPr>
                      <a:endParaRPr/>
                    </a:p>
                  </a:txBody>
                  <a:tcPr marL="91425" marR="91425" marT="91425" marB="91425">
                    <a:solidFill>
                      <a:srgbClr val="FFF2CC"/>
                    </a:solidFill>
                  </a:tcPr>
                </a:tc>
                <a:extLst>
                  <a:ext uri="{0D108BD9-81ED-4DB2-BD59-A6C34878D82A}">
                    <a16:rowId xmlns:a16="http://schemas.microsoft.com/office/drawing/2014/main" val="10002"/>
                  </a:ext>
                </a:extLst>
              </a:tr>
              <a:tr h="381000">
                <a:tc>
                  <a:txBody>
                    <a:bodyPr/>
                    <a:lstStyle/>
                    <a:p>
                      <a:pPr marL="0" marR="0" lvl="0" indent="0" algn="ctr" rtl="0">
                        <a:lnSpc>
                          <a:spcPct val="100000"/>
                        </a:lnSpc>
                        <a:spcBef>
                          <a:spcPts val="0"/>
                        </a:spcBef>
                        <a:spcAft>
                          <a:spcPts val="0"/>
                        </a:spcAft>
                        <a:buClr>
                          <a:srgbClr val="000000"/>
                        </a:buClr>
                        <a:buSzPts val="1400"/>
                        <a:buFont typeface="Arial"/>
                        <a:buNone/>
                      </a:pPr>
                      <a:r>
                        <a:rPr lang="en" sz="1400" u="none" strike="noStrike" cap="none" dirty="0"/>
                        <a:t>CDE Documentation and Guidance</a:t>
                      </a:r>
                      <a:endParaRPr sz="1400" u="none" strike="noStrike" cap="none" dirty="0"/>
                    </a:p>
                    <a:p>
                      <a:pPr marL="0" marR="0" lvl="0" indent="0" algn="ctr" rtl="0">
                        <a:lnSpc>
                          <a:spcPct val="100000"/>
                        </a:lnSpc>
                        <a:spcBef>
                          <a:spcPts val="0"/>
                        </a:spcBef>
                        <a:spcAft>
                          <a:spcPts val="0"/>
                        </a:spcAft>
                        <a:buClr>
                          <a:srgbClr val="000000"/>
                        </a:buClr>
                        <a:buSzPts val="1400"/>
                        <a:buFont typeface="Arial"/>
                        <a:buNone/>
                      </a:pPr>
                      <a:endParaRPr dirty="0"/>
                    </a:p>
                  </a:txBody>
                  <a:tcPr marL="91425" marR="91425" marT="91425" marB="91425">
                    <a:solidFill>
                      <a:srgbClr val="FFF2CC"/>
                    </a:solidFill>
                  </a:tcPr>
                </a:tc>
                <a:extLst>
                  <a:ext uri="{0D108BD9-81ED-4DB2-BD59-A6C34878D82A}">
                    <a16:rowId xmlns:a16="http://schemas.microsoft.com/office/drawing/2014/main" val="10003"/>
                  </a:ext>
                </a:extLst>
              </a:tr>
            </a:tbl>
          </a:graphicData>
        </a:graphic>
      </p:graphicFrame>
      <p:sp>
        <p:nvSpPr>
          <p:cNvPr id="460" name="Google Shape;460;p60">
            <a:extLst>
              <a:ext uri="{C183D7F6-B498-43B3-948B-1728B52AA6E4}">
                <adec:decorative xmlns:adec="http://schemas.microsoft.com/office/drawing/2017/decorative" val="1"/>
              </a:ext>
            </a:extLst>
          </p:cNvPr>
          <p:cNvSpPr/>
          <p:nvPr/>
        </p:nvSpPr>
        <p:spPr>
          <a:xfrm>
            <a:off x="1517450" y="1662800"/>
            <a:ext cx="1906500" cy="601200"/>
          </a:xfrm>
          <a:prstGeom prst="rect">
            <a:avLst/>
          </a:prstGeom>
          <a:noFill/>
          <a:ln w="38100" cap="flat" cmpd="sng">
            <a:solidFill>
              <a:srgbClr val="98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1" name="Google Shape;461;p60">
            <a:extLst>
              <a:ext uri="{C183D7F6-B498-43B3-948B-1728B52AA6E4}">
                <adec:decorative xmlns:adec="http://schemas.microsoft.com/office/drawing/2017/decorative" val="1"/>
              </a:ext>
            </a:extLst>
          </p:cNvPr>
          <p:cNvSpPr/>
          <p:nvPr/>
        </p:nvSpPr>
        <p:spPr>
          <a:xfrm>
            <a:off x="506500" y="1044913"/>
            <a:ext cx="516600" cy="3718500"/>
          </a:xfrm>
          <a:prstGeom prst="downArrow">
            <a:avLst>
              <a:gd name="adj1" fmla="val 50000"/>
              <a:gd name="adj2" fmla="val 50000"/>
            </a:avLst>
          </a:prstGeom>
          <a:solidFill>
            <a:srgbClr val="EEEEEE"/>
          </a:solidFill>
          <a:ln w="9525" cap="flat" cmpd="sng">
            <a:solidFill>
              <a:srgbClr val="595959"/>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62" name="Google Shape;462;p60">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249650" y="1487900"/>
            <a:ext cx="1118524" cy="746108"/>
          </a:xfrm>
          <a:prstGeom prst="rect">
            <a:avLst/>
          </a:prstGeom>
          <a:noFill/>
          <a:ln>
            <a:noFill/>
          </a:ln>
        </p:spPr>
      </p:pic>
      <p:pic>
        <p:nvPicPr>
          <p:cNvPr id="463" name="Google Shape;463;p60">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227113" y="3744125"/>
            <a:ext cx="1163600" cy="494693"/>
          </a:xfrm>
          <a:prstGeom prst="rect">
            <a:avLst/>
          </a:prstGeom>
          <a:noFill/>
          <a:ln>
            <a:noFill/>
          </a:ln>
        </p:spPr>
      </p:pic>
      <p:pic>
        <p:nvPicPr>
          <p:cNvPr id="464" name="Google Shape;464;p60">
            <a:extLst>
              <a:ext uri="{C183D7F6-B498-43B3-948B-1728B52AA6E4}">
                <adec:decorative xmlns:adec="http://schemas.microsoft.com/office/drawing/2017/decorative" val="1"/>
              </a:ext>
            </a:extLst>
          </p:cNvPr>
          <p:cNvPicPr preferRelativeResize="0"/>
          <p:nvPr/>
        </p:nvPicPr>
        <p:blipFill>
          <a:blip r:embed="rId5">
            <a:alphaModFix/>
          </a:blip>
          <a:stretch>
            <a:fillRect/>
          </a:stretch>
        </p:blipFill>
        <p:spPr>
          <a:xfrm>
            <a:off x="253212" y="2533525"/>
            <a:ext cx="1111395" cy="741300"/>
          </a:xfrm>
          <a:prstGeom prst="rect">
            <a:avLst/>
          </a:prstGeom>
          <a:noFill/>
          <a:ln>
            <a:noFill/>
          </a:ln>
        </p:spPr>
      </p:pic>
      <p:sp>
        <p:nvSpPr>
          <p:cNvPr id="465" name="Google Shape;465;p60"/>
          <p:cNvSpPr txBox="1">
            <a:spLocks noGrp="1"/>
          </p:cNvSpPr>
          <p:nvPr>
            <p:ph type="body" idx="4294967295"/>
          </p:nvPr>
        </p:nvSpPr>
        <p:spPr>
          <a:xfrm>
            <a:off x="3491800" y="1165850"/>
            <a:ext cx="5261700" cy="3170700"/>
          </a:xfrm>
          <a:prstGeom prst="rect">
            <a:avLst/>
          </a:prstGeom>
        </p:spPr>
        <p:txBody>
          <a:bodyPr spcFirstLastPara="1" wrap="square" lIns="91425" tIns="91425" rIns="91425" bIns="91425" anchor="t" anchorCtr="0">
            <a:normAutofit/>
          </a:bodyPr>
          <a:lstStyle/>
          <a:p>
            <a:pPr marL="457200" lvl="0" indent="-330200" algn="l" rtl="0">
              <a:lnSpc>
                <a:spcPct val="100000"/>
              </a:lnSpc>
              <a:spcBef>
                <a:spcPts val="0"/>
              </a:spcBef>
              <a:spcAft>
                <a:spcPts val="0"/>
              </a:spcAft>
              <a:buClr>
                <a:schemeClr val="dk1"/>
              </a:buClr>
              <a:buSzPts val="1600"/>
              <a:buFont typeface="Roboto"/>
              <a:buChar char="●"/>
            </a:pPr>
            <a:r>
              <a:rPr lang="en" sz="1600">
                <a:solidFill>
                  <a:schemeClr val="dk1"/>
                </a:solidFill>
                <a:latin typeface="Roboto"/>
                <a:ea typeface="Roboto"/>
                <a:cs typeface="Roboto"/>
                <a:sym typeface="Roboto"/>
              </a:rPr>
              <a:t>Builds from the </a:t>
            </a:r>
            <a:r>
              <a:rPr lang="en" sz="1600" u="sng">
                <a:solidFill>
                  <a:schemeClr val="hlink"/>
                </a:solidFill>
                <a:latin typeface="Roboto"/>
                <a:ea typeface="Roboto"/>
                <a:cs typeface="Roboto"/>
                <a:sym typeface="Roboto"/>
                <a:hlinkClick r:id="rId6"/>
              </a:rPr>
              <a:t>1241 Task Force Recommendation Report</a:t>
            </a:r>
            <a:r>
              <a:rPr lang="en" sz="1600">
                <a:solidFill>
                  <a:schemeClr val="dk1"/>
                </a:solidFill>
                <a:latin typeface="Roboto"/>
                <a:ea typeface="Roboto"/>
                <a:cs typeface="Roboto"/>
                <a:sym typeface="Roboto"/>
              </a:rPr>
              <a:t>. All recommendations were generally included in the final version of the bill, with the exception of some of the studies (e.g., new rating labels, accreditation system, awards, best practices).</a:t>
            </a:r>
            <a:endParaRPr sz="1600">
              <a:solidFill>
                <a:schemeClr val="dk1"/>
              </a:solidFill>
              <a:latin typeface="Roboto"/>
              <a:ea typeface="Roboto"/>
              <a:cs typeface="Roboto"/>
              <a:sym typeface="Roboto"/>
            </a:endParaRPr>
          </a:p>
          <a:p>
            <a:pPr marL="457200" lvl="0" indent="-330200" algn="l" rtl="0">
              <a:lnSpc>
                <a:spcPct val="100000"/>
              </a:lnSpc>
              <a:spcBef>
                <a:spcPts val="1000"/>
              </a:spcBef>
              <a:spcAft>
                <a:spcPts val="0"/>
              </a:spcAft>
              <a:buClr>
                <a:schemeClr val="dk1"/>
              </a:buClr>
              <a:buSzPts val="1600"/>
              <a:buFont typeface="Roboto"/>
              <a:buChar char="●"/>
            </a:pPr>
            <a:r>
              <a:rPr lang="en" sz="1600">
                <a:solidFill>
                  <a:schemeClr val="dk1"/>
                </a:solidFill>
                <a:latin typeface="Roboto"/>
                <a:ea typeface="Roboto"/>
                <a:cs typeface="Roboto"/>
                <a:sym typeface="Roboto"/>
              </a:rPr>
              <a:t>(May 23) </a:t>
            </a:r>
            <a:r>
              <a:rPr lang="en" sz="1600" u="sng">
                <a:solidFill>
                  <a:schemeClr val="hlink"/>
                </a:solidFill>
                <a:latin typeface="Roboto"/>
                <a:ea typeface="Roboto"/>
                <a:cs typeface="Roboto"/>
                <a:sym typeface="Roboto"/>
                <a:hlinkClick r:id="rId7"/>
              </a:rPr>
              <a:t>Signed bill</a:t>
            </a:r>
            <a:endParaRPr sz="1600">
              <a:solidFill>
                <a:schemeClr val="dk1"/>
              </a:solidFill>
              <a:latin typeface="Roboto"/>
              <a:ea typeface="Roboto"/>
              <a:cs typeface="Roboto"/>
              <a:sym typeface="Roboto"/>
            </a:endParaRPr>
          </a:p>
          <a:p>
            <a:pPr marL="457200" lvl="0" indent="-330200" algn="l" rtl="0">
              <a:lnSpc>
                <a:spcPct val="100000"/>
              </a:lnSpc>
              <a:spcBef>
                <a:spcPts val="1000"/>
              </a:spcBef>
              <a:spcAft>
                <a:spcPts val="0"/>
              </a:spcAft>
              <a:buClr>
                <a:schemeClr val="dk1"/>
              </a:buClr>
              <a:buSzPts val="1600"/>
              <a:buFont typeface="Roboto"/>
              <a:buChar char="●"/>
            </a:pPr>
            <a:r>
              <a:rPr lang="en" sz="1600">
                <a:solidFill>
                  <a:schemeClr val="dk1"/>
                </a:solidFill>
                <a:latin typeface="Roboto"/>
                <a:ea typeface="Roboto"/>
                <a:cs typeface="Roboto"/>
                <a:sym typeface="Roboto"/>
              </a:rPr>
              <a:t>Several reports to policymakers </a:t>
            </a:r>
            <a:endParaRPr sz="1600">
              <a:solidFill>
                <a:schemeClr val="dk1"/>
              </a:solidFill>
              <a:latin typeface="Roboto"/>
              <a:ea typeface="Roboto"/>
              <a:cs typeface="Roboto"/>
              <a:sym typeface="Roboto"/>
            </a:endParaRPr>
          </a:p>
          <a:p>
            <a:pPr marL="457200" lvl="0" indent="-330200" algn="l" rtl="0">
              <a:lnSpc>
                <a:spcPct val="100000"/>
              </a:lnSpc>
              <a:spcBef>
                <a:spcPts val="1000"/>
              </a:spcBef>
              <a:spcAft>
                <a:spcPts val="1000"/>
              </a:spcAft>
              <a:buClr>
                <a:schemeClr val="dk1"/>
              </a:buClr>
              <a:buSzPts val="1600"/>
              <a:buFont typeface="Roboto"/>
              <a:buChar char="●"/>
            </a:pPr>
            <a:r>
              <a:rPr lang="en" sz="1600">
                <a:solidFill>
                  <a:schemeClr val="dk1"/>
                </a:solidFill>
                <a:latin typeface="Roboto"/>
                <a:ea typeface="Roboto"/>
                <a:cs typeface="Roboto"/>
                <a:sym typeface="Roboto"/>
              </a:rPr>
              <a:t>Implications for State Board rules and CDE guidance</a:t>
            </a:r>
            <a:endParaRPr>
              <a:solidFill>
                <a:schemeClr val="dk1"/>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69"/>
        <p:cNvGrpSpPr/>
        <p:nvPr/>
      </p:nvGrpSpPr>
      <p:grpSpPr>
        <a:xfrm>
          <a:off x="0" y="0"/>
          <a:ext cx="0" cy="0"/>
          <a:chOff x="0" y="0"/>
          <a:chExt cx="0" cy="0"/>
        </a:xfrm>
      </p:grpSpPr>
      <p:sp>
        <p:nvSpPr>
          <p:cNvPr id="470" name="Google Shape;470;p61"/>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a:t>Big Idea Themes from HB 25-1278</a:t>
            </a:r>
            <a:endParaRPr/>
          </a:p>
        </p:txBody>
      </p:sp>
      <p:sp>
        <p:nvSpPr>
          <p:cNvPr id="471" name="Google Shape;471;p61"/>
          <p:cNvSpPr txBox="1">
            <a:spLocks noGrp="1"/>
          </p:cNvSpPr>
          <p:nvPr>
            <p:ph type="body" idx="1"/>
          </p:nvPr>
        </p:nvSpPr>
        <p:spPr>
          <a:xfrm>
            <a:off x="311700" y="1152475"/>
            <a:ext cx="7167900" cy="3034800"/>
          </a:xfrm>
          <a:prstGeom prst="rect">
            <a:avLst/>
          </a:prstGeom>
        </p:spPr>
        <p:txBody>
          <a:bodyPr spcFirstLastPara="1" wrap="square" lIns="91425" tIns="91425" rIns="91425" bIns="91425" anchor="t" anchorCtr="0">
            <a:normAutofit lnSpcReduction="10000"/>
          </a:bodyPr>
          <a:lstStyle/>
          <a:p>
            <a:pPr marL="457200" lvl="0" indent="-330200" algn="l" rtl="0">
              <a:spcBef>
                <a:spcPts val="0"/>
              </a:spcBef>
              <a:spcAft>
                <a:spcPts val="0"/>
              </a:spcAft>
              <a:buSzPts val="1600"/>
              <a:buChar char="●"/>
            </a:pPr>
            <a:r>
              <a:rPr lang="en"/>
              <a:t>State Assessment</a:t>
            </a:r>
            <a:br>
              <a:rPr lang="en"/>
            </a:br>
            <a:endParaRPr/>
          </a:p>
          <a:p>
            <a:pPr marL="457200" lvl="0" indent="-330200" algn="l" rtl="0">
              <a:spcBef>
                <a:spcPts val="0"/>
              </a:spcBef>
              <a:spcAft>
                <a:spcPts val="0"/>
              </a:spcAft>
              <a:buSzPts val="1600"/>
              <a:buChar char="●"/>
            </a:pPr>
            <a:r>
              <a:rPr lang="en"/>
              <a:t>Performance Frameworks</a:t>
            </a:r>
            <a:br>
              <a:rPr lang="en"/>
            </a:br>
            <a:endParaRPr/>
          </a:p>
          <a:p>
            <a:pPr marL="457200" lvl="0" indent="-330200" algn="l" rtl="0">
              <a:spcBef>
                <a:spcPts val="0"/>
              </a:spcBef>
              <a:spcAft>
                <a:spcPts val="0"/>
              </a:spcAft>
              <a:buSzPts val="1600"/>
              <a:buChar char="●"/>
            </a:pPr>
            <a:r>
              <a:rPr lang="en"/>
              <a:t>Public Reporting</a:t>
            </a:r>
            <a:br>
              <a:rPr lang="en"/>
            </a:br>
            <a:endParaRPr/>
          </a:p>
          <a:p>
            <a:pPr marL="457200" lvl="0" indent="-330200" algn="l" rtl="0">
              <a:spcBef>
                <a:spcPts val="0"/>
              </a:spcBef>
              <a:spcAft>
                <a:spcPts val="0"/>
              </a:spcAft>
              <a:buSzPts val="1600"/>
              <a:buChar char="●"/>
            </a:pPr>
            <a:r>
              <a:rPr lang="en"/>
              <a:t>Insufficient State Data (ISD) - Low Participation</a:t>
            </a:r>
            <a:br>
              <a:rPr lang="en"/>
            </a:br>
            <a:endParaRPr/>
          </a:p>
          <a:p>
            <a:pPr marL="457200" lvl="0" indent="-330200" algn="l" rtl="0">
              <a:spcBef>
                <a:spcPts val="0"/>
              </a:spcBef>
              <a:spcAft>
                <a:spcPts val="0"/>
              </a:spcAft>
              <a:buSzPts val="1600"/>
              <a:buChar char="●"/>
            </a:pPr>
            <a:r>
              <a:rPr lang="en"/>
              <a:t>Continuous Improvement and Accountability Clock</a:t>
            </a:r>
            <a:br>
              <a:rPr lang="en"/>
            </a:br>
            <a:endParaRPr/>
          </a:p>
          <a:p>
            <a:pPr marL="457200" lvl="0" indent="-330200" algn="l" rtl="0">
              <a:spcBef>
                <a:spcPts val="0"/>
              </a:spcBef>
              <a:spcAft>
                <a:spcPts val="0"/>
              </a:spcAft>
              <a:buSzPts val="1600"/>
              <a:buChar char="●"/>
            </a:pPr>
            <a:r>
              <a:rPr lang="en"/>
              <a:t>Stakeholder Groups and Studies</a:t>
            </a:r>
            <a:endParaRPr/>
          </a:p>
        </p:txBody>
      </p:sp>
      <p:sp>
        <p:nvSpPr>
          <p:cNvPr id="472" name="Google Shape;472;p61"/>
          <p:cNvSpPr txBox="1">
            <a:spLocks noGrp="1"/>
          </p:cNvSpPr>
          <p:nvPr>
            <p:ph type="title" idx="2"/>
          </p:nvPr>
        </p:nvSpPr>
        <p:spPr>
          <a:xfrm>
            <a:off x="123875" y="4347400"/>
            <a:ext cx="7267200" cy="156600"/>
          </a:xfrm>
          <a:prstGeom prst="rect">
            <a:avLst/>
          </a:prstGeom>
        </p:spPr>
        <p:txBody>
          <a:bodyPr spcFirstLastPara="1" wrap="square" lIns="0" tIns="0" rIns="0" bIns="0" anchor="b" anchorCtr="0">
            <a:noAutofit/>
          </a:bodyPr>
          <a:lstStyle/>
          <a:p>
            <a:pPr marL="0" lvl="0" indent="0" algn="l" rtl="0">
              <a:spcBef>
                <a:spcPts val="0"/>
              </a:spcBef>
              <a:spcAft>
                <a:spcPts val="0"/>
              </a:spcAft>
              <a:buNone/>
            </a:pPr>
            <a:endParaRPr/>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1609</TotalTime>
  <Words>2894</Words>
  <Application>Microsoft Office PowerPoint</Application>
  <PresentationFormat>On-screen Show (16:9)</PresentationFormat>
  <Paragraphs>325</Paragraphs>
  <Slides>40</Slides>
  <Notes>39</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40</vt:i4>
      </vt:variant>
    </vt:vector>
  </HeadingPairs>
  <TitlesOfParts>
    <vt:vector size="46" baseType="lpstr">
      <vt:lpstr>Roboto</vt:lpstr>
      <vt:lpstr>Roboto Medium</vt:lpstr>
      <vt:lpstr>Arial</vt:lpstr>
      <vt:lpstr>Calibri</vt:lpstr>
      <vt:lpstr>Rockwell</vt:lpstr>
      <vt:lpstr>Simple Light</vt:lpstr>
      <vt:lpstr>2025 Accountability Bill Informational Webinar</vt:lpstr>
      <vt:lpstr>Agenda</vt:lpstr>
      <vt:lpstr>Background on the State Accountability System</vt:lpstr>
      <vt:lpstr>Colorado’s Educational Accountability System</vt:lpstr>
      <vt:lpstr>Accountability Theory of Action</vt:lpstr>
      <vt:lpstr>Elements of the Current State Accountability System</vt:lpstr>
      <vt:lpstr>HB 25-1278: Education Accountability System</vt:lpstr>
      <vt:lpstr>Background | HB 25-1278: Education Accountability System</vt:lpstr>
      <vt:lpstr>Big Idea Themes from HB 25-1278</vt:lpstr>
      <vt:lpstr>Implementation Phases of the Accountability Bill</vt:lpstr>
      <vt:lpstr>1278 Themes | State Assessments</vt:lpstr>
      <vt:lpstr>1278 Themes | Performance Frameworks</vt:lpstr>
      <vt:lpstr>1278 Themes | Postsecondary &amp; Workforce Readiness Indicator</vt:lpstr>
      <vt:lpstr>SB 25-315 - Postsecondary &amp; Workforce Readiness Programs</vt:lpstr>
      <vt:lpstr>1278 Themes | Public Reporting</vt:lpstr>
      <vt:lpstr>1278 Themes | Insufficient State Data (ISD): Low Participation</vt:lpstr>
      <vt:lpstr>1278 Themes | Continuous Improvement</vt:lpstr>
      <vt:lpstr>1278 Themes | Accountability Clock</vt:lpstr>
      <vt:lpstr>1278 Themes | Stakeholder Groups and Studies</vt:lpstr>
      <vt:lpstr>Implementation Phases of the Accountability Bill, Cont’d</vt:lpstr>
      <vt:lpstr>What will 2025-26 look like for the field?</vt:lpstr>
      <vt:lpstr>What will 2026-27 look like for the field?</vt:lpstr>
      <vt:lpstr>What will 2027-28 look like for the field?</vt:lpstr>
      <vt:lpstr>2025 Accountability Process</vt:lpstr>
      <vt:lpstr>2025 Changes</vt:lpstr>
      <vt:lpstr>State Assessment Achievement Data Files and Reports Available to Schools and Districts Throughout June and July</vt:lpstr>
      <vt:lpstr>Draft 2025 State Accountability Timeline</vt:lpstr>
      <vt:lpstr>Accountability Resources and Supports</vt:lpstr>
      <vt:lpstr>Accessing Communications</vt:lpstr>
      <vt:lpstr>HB 25-1278 Resources</vt:lpstr>
      <vt:lpstr>Additional Resources</vt:lpstr>
      <vt:lpstr>Training Opportunities</vt:lpstr>
      <vt:lpstr>Thank you!  Complete our feedback survey: https://forms.gle/vutghs6SBTj4aGLY7  </vt:lpstr>
      <vt:lpstr>References</vt:lpstr>
      <vt:lpstr>Performance Frameworks</vt:lpstr>
      <vt:lpstr>Public Reporting</vt:lpstr>
      <vt:lpstr>Unified Improvement Planning</vt:lpstr>
      <vt:lpstr>School &amp; District Accreditation Process </vt:lpstr>
      <vt:lpstr>2025 Bills Impacting Accountability</vt:lpstr>
      <vt:lpstr>Background | HB 23-1241:  Accountability, Accreditation, Student Performance, and Resource Inequity Task Force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Wales, Aislinn</dc:creator>
  <cp:lastModifiedBy>Wales, Aislinn</cp:lastModifiedBy>
  <cp:revision>1</cp:revision>
  <dcterms:modified xsi:type="dcterms:W3CDTF">2025-06-24T20:43:27Z</dcterms:modified>
</cp:coreProperties>
</file>