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9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54"/>
  </p:notesMasterIdLst>
  <p:sldIdLst>
    <p:sldId id="256" r:id="rId2"/>
    <p:sldId id="264" r:id="rId3"/>
    <p:sldId id="276" r:id="rId4"/>
    <p:sldId id="278" r:id="rId5"/>
    <p:sldId id="274" r:id="rId6"/>
    <p:sldId id="334" r:id="rId7"/>
    <p:sldId id="286" r:id="rId8"/>
    <p:sldId id="287" r:id="rId9"/>
    <p:sldId id="277" r:id="rId10"/>
    <p:sldId id="289" r:id="rId11"/>
    <p:sldId id="292" r:id="rId12"/>
    <p:sldId id="282" r:id="rId13"/>
    <p:sldId id="284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31" r:id="rId23"/>
    <p:sldId id="302" r:id="rId24"/>
    <p:sldId id="303" r:id="rId25"/>
    <p:sldId id="306" r:id="rId26"/>
    <p:sldId id="314" r:id="rId27"/>
    <p:sldId id="307" r:id="rId28"/>
    <p:sldId id="308" r:id="rId29"/>
    <p:sldId id="309" r:id="rId30"/>
    <p:sldId id="333" r:id="rId31"/>
    <p:sldId id="318" r:id="rId32"/>
    <p:sldId id="320" r:id="rId33"/>
    <p:sldId id="321" r:id="rId34"/>
    <p:sldId id="311" r:id="rId35"/>
    <p:sldId id="317" r:id="rId36"/>
    <p:sldId id="319" r:id="rId37"/>
    <p:sldId id="327" r:id="rId38"/>
    <p:sldId id="312" r:id="rId39"/>
    <p:sldId id="313" r:id="rId40"/>
    <p:sldId id="335" r:id="rId41"/>
    <p:sldId id="316" r:id="rId42"/>
    <p:sldId id="280" r:id="rId43"/>
    <p:sldId id="328" r:id="rId44"/>
    <p:sldId id="329" r:id="rId45"/>
    <p:sldId id="336" r:id="rId46"/>
    <p:sldId id="322" r:id="rId47"/>
    <p:sldId id="323" r:id="rId48"/>
    <p:sldId id="324" r:id="rId49"/>
    <p:sldId id="325" r:id="rId50"/>
    <p:sldId id="330" r:id="rId51"/>
    <p:sldId id="332" r:id="rId52"/>
    <p:sldId id="27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6AF702-56E7-4230-BC24-FF0F4348E768}" v="515" dt="2023-08-07T21:41:3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4" autoAdjust="0"/>
    <p:restoredTop sz="84625" autoAdjust="0"/>
  </p:normalViewPr>
  <p:slideViewPr>
    <p:cSldViewPr snapToGrid="0">
      <p:cViewPr varScale="1">
        <p:scale>
          <a:sx n="96" d="100"/>
          <a:sy n="96" d="100"/>
        </p:scale>
        <p:origin x="6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gan, Daniel" userId="f942c5b7-9112-45f1-bbbf-c827ccdedaed" providerId="ADAL" clId="{EE6AF702-56E7-4230-BC24-FF0F4348E768}"/>
    <pc:docChg chg="undo redo custSel addSld delSld modSld sldOrd modMainMaster">
      <pc:chgData name="Mangan, Daniel" userId="f942c5b7-9112-45f1-bbbf-c827ccdedaed" providerId="ADAL" clId="{EE6AF702-56E7-4230-BC24-FF0F4348E768}" dt="2023-08-07T21:41:20.809" v="18964" actId="20577"/>
      <pc:docMkLst>
        <pc:docMk/>
      </pc:docMkLst>
      <pc:sldChg chg="modSp mod">
        <pc:chgData name="Mangan, Daniel" userId="f942c5b7-9112-45f1-bbbf-c827ccdedaed" providerId="ADAL" clId="{EE6AF702-56E7-4230-BC24-FF0F4348E768}" dt="2023-07-14T22:12:36.964" v="383" actId="114"/>
        <pc:sldMkLst>
          <pc:docMk/>
          <pc:sldMk cId="3044915438" sldId="256"/>
        </pc:sldMkLst>
        <pc:spChg chg="mod">
          <ac:chgData name="Mangan, Daniel" userId="f942c5b7-9112-45f1-bbbf-c827ccdedaed" providerId="ADAL" clId="{EE6AF702-56E7-4230-BC24-FF0F4348E768}" dt="2023-07-14T22:11:26.379" v="245" actId="6549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7-14T22:12:36.964" v="383" actId="114"/>
          <ac:spMkLst>
            <pc:docMk/>
            <pc:sldMk cId="3044915438" sldId="256"/>
            <ac:spMk id="3" creationId="{00000000-0000-0000-0000-000000000000}"/>
          </ac:spMkLst>
        </pc:spChg>
      </pc:sldChg>
      <pc:sldChg chg="addSp delSp modSp mod setBg modNotesTx">
        <pc:chgData name="Mangan, Daniel" userId="f942c5b7-9112-45f1-bbbf-c827ccdedaed" providerId="ADAL" clId="{EE6AF702-56E7-4230-BC24-FF0F4348E768}" dt="2023-08-07T15:20:33.494" v="18401" actId="14100"/>
        <pc:sldMkLst>
          <pc:docMk/>
          <pc:sldMk cId="3401448192" sldId="264"/>
        </pc:sldMkLst>
        <pc:spChg chg="mod">
          <ac:chgData name="Mangan, Daniel" userId="f942c5b7-9112-45f1-bbbf-c827ccdedaed" providerId="ADAL" clId="{EE6AF702-56E7-4230-BC24-FF0F4348E768}" dt="2023-07-31T21:47:58.620" v="16821" actId="26606"/>
          <ac:spMkLst>
            <pc:docMk/>
            <pc:sldMk cId="3401448192" sldId="264"/>
            <ac:spMk id="2" creationId="{00000000-0000-0000-0000-000000000000}"/>
          </ac:spMkLst>
        </pc:spChg>
        <pc:spChg chg="mod ord">
          <ac:chgData name="Mangan, Daniel" userId="f942c5b7-9112-45f1-bbbf-c827ccdedaed" providerId="ADAL" clId="{EE6AF702-56E7-4230-BC24-FF0F4348E768}" dt="2023-08-03T16:15:40.726" v="16835" actId="6549"/>
          <ac:spMkLst>
            <pc:docMk/>
            <pc:sldMk cId="3401448192" sldId="264"/>
            <ac:spMk id="3" creationId="{00000000-0000-0000-0000-000000000000}"/>
          </ac:spMkLst>
        </pc:spChg>
        <pc:spChg chg="mod ord">
          <ac:chgData name="Mangan, Daniel" userId="f942c5b7-9112-45f1-bbbf-c827ccdedaed" providerId="ADAL" clId="{EE6AF702-56E7-4230-BC24-FF0F4348E768}" dt="2023-07-31T21:47:58.620" v="16821" actId="26606"/>
          <ac:spMkLst>
            <pc:docMk/>
            <pc:sldMk cId="3401448192" sldId="264"/>
            <ac:spMk id="4" creationId="{00000000-0000-0000-0000-000000000000}"/>
          </ac:spMkLst>
        </pc:spChg>
        <pc:spChg chg="add mod">
          <ac:chgData name="Mangan, Daniel" userId="f942c5b7-9112-45f1-bbbf-c827ccdedaed" providerId="ADAL" clId="{EE6AF702-56E7-4230-BC24-FF0F4348E768}" dt="2023-08-07T15:19:42.145" v="18386" actId="207"/>
          <ac:spMkLst>
            <pc:docMk/>
            <pc:sldMk cId="3401448192" sldId="264"/>
            <ac:spMk id="5" creationId="{6CC16037-7FEF-30B3-D655-F4DA92DE74B8}"/>
          </ac:spMkLst>
        </pc:spChg>
        <pc:spChg chg="add mod">
          <ac:chgData name="Mangan, Daniel" userId="f942c5b7-9112-45f1-bbbf-c827ccdedaed" providerId="ADAL" clId="{EE6AF702-56E7-4230-BC24-FF0F4348E768}" dt="2023-08-07T15:19:50.849" v="18388" actId="1076"/>
          <ac:spMkLst>
            <pc:docMk/>
            <pc:sldMk cId="3401448192" sldId="264"/>
            <ac:spMk id="7" creationId="{8B1AF88B-94F9-3699-5105-97084249DD32}"/>
          </ac:spMkLst>
        </pc:spChg>
        <pc:spChg chg="add mod">
          <ac:chgData name="Mangan, Daniel" userId="f942c5b7-9112-45f1-bbbf-c827ccdedaed" providerId="ADAL" clId="{EE6AF702-56E7-4230-BC24-FF0F4348E768}" dt="2023-08-07T15:19:51.462" v="18389"/>
          <ac:spMkLst>
            <pc:docMk/>
            <pc:sldMk cId="3401448192" sldId="264"/>
            <ac:spMk id="9" creationId="{553E9260-EDE3-645D-E832-B7F349487555}"/>
          </ac:spMkLst>
        </pc:spChg>
        <pc:spChg chg="add mod">
          <ac:chgData name="Mangan, Daniel" userId="f942c5b7-9112-45f1-bbbf-c827ccdedaed" providerId="ADAL" clId="{EE6AF702-56E7-4230-BC24-FF0F4348E768}" dt="2023-08-07T15:19:59.610" v="18391" actId="1076"/>
          <ac:spMkLst>
            <pc:docMk/>
            <pc:sldMk cId="3401448192" sldId="264"/>
            <ac:spMk id="11" creationId="{E1B42780-C609-C350-CED7-F45EE3D41743}"/>
          </ac:spMkLst>
        </pc:spChg>
        <pc:spChg chg="add mod">
          <ac:chgData name="Mangan, Daniel" userId="f942c5b7-9112-45f1-bbbf-c827ccdedaed" providerId="ADAL" clId="{EE6AF702-56E7-4230-BC24-FF0F4348E768}" dt="2023-08-07T15:20:05.027" v="18393" actId="1076"/>
          <ac:spMkLst>
            <pc:docMk/>
            <pc:sldMk cId="3401448192" sldId="264"/>
            <ac:spMk id="12" creationId="{FBC285AF-E865-B2B6-3FF1-9285B4F48383}"/>
          </ac:spMkLst>
        </pc:spChg>
        <pc:spChg chg="add mod">
          <ac:chgData name="Mangan, Daniel" userId="f942c5b7-9112-45f1-bbbf-c827ccdedaed" providerId="ADAL" clId="{EE6AF702-56E7-4230-BC24-FF0F4348E768}" dt="2023-08-07T15:20:13.403" v="18395" actId="1076"/>
          <ac:spMkLst>
            <pc:docMk/>
            <pc:sldMk cId="3401448192" sldId="264"/>
            <ac:spMk id="13" creationId="{3C5801FC-2082-3DB5-AC3C-4D2F2FCADC93}"/>
          </ac:spMkLst>
        </pc:spChg>
        <pc:spChg chg="add mod">
          <ac:chgData name="Mangan, Daniel" userId="f942c5b7-9112-45f1-bbbf-c827ccdedaed" providerId="ADAL" clId="{EE6AF702-56E7-4230-BC24-FF0F4348E768}" dt="2023-08-07T15:20:20.487" v="18398" actId="14100"/>
          <ac:spMkLst>
            <pc:docMk/>
            <pc:sldMk cId="3401448192" sldId="264"/>
            <ac:spMk id="14" creationId="{B833D510-D4F4-3DB5-9991-63E7C23F5890}"/>
          </ac:spMkLst>
        </pc:spChg>
        <pc:spChg chg="add del">
          <ac:chgData name="Mangan, Daniel" userId="f942c5b7-9112-45f1-bbbf-c827ccdedaed" providerId="ADAL" clId="{EE6AF702-56E7-4230-BC24-FF0F4348E768}" dt="2023-07-31T21:47:58.620" v="16821" actId="26606"/>
          <ac:spMkLst>
            <pc:docMk/>
            <pc:sldMk cId="3401448192" sldId="264"/>
            <ac:spMk id="15" creationId="{114C78B5-EC6B-4A39-8860-705100867457}"/>
          </ac:spMkLst>
        </pc:spChg>
        <pc:spChg chg="add mod">
          <ac:chgData name="Mangan, Daniel" userId="f942c5b7-9112-45f1-bbbf-c827ccdedaed" providerId="ADAL" clId="{EE6AF702-56E7-4230-BC24-FF0F4348E768}" dt="2023-08-07T15:20:33.494" v="18401" actId="14100"/>
          <ac:spMkLst>
            <pc:docMk/>
            <pc:sldMk cId="3401448192" sldId="264"/>
            <ac:spMk id="16" creationId="{5CF06999-FEAE-DCC4-67E4-67E02641A893}"/>
          </ac:spMkLst>
        </pc:spChg>
        <pc:spChg chg="add del">
          <ac:chgData name="Mangan, Daniel" userId="f942c5b7-9112-45f1-bbbf-c827ccdedaed" providerId="ADAL" clId="{EE6AF702-56E7-4230-BC24-FF0F4348E768}" dt="2023-07-31T21:47:58.620" v="16821" actId="26606"/>
          <ac:spMkLst>
            <pc:docMk/>
            <pc:sldMk cId="3401448192" sldId="264"/>
            <ac:spMk id="24" creationId="{93B08880-F4DE-42E0-AE26-F56F56349643}"/>
          </ac:spMkLst>
        </pc:spChg>
        <pc:spChg chg="add del">
          <ac:chgData name="Mangan, Daniel" userId="f942c5b7-9112-45f1-bbbf-c827ccdedaed" providerId="ADAL" clId="{EE6AF702-56E7-4230-BC24-FF0F4348E768}" dt="2023-07-31T21:47:58.620" v="16821" actId="26606"/>
          <ac:spMkLst>
            <pc:docMk/>
            <pc:sldMk cId="3401448192" sldId="264"/>
            <ac:spMk id="26" creationId="{8A2A689E-17C0-4832-920D-11B3E03EE987}"/>
          </ac:spMkLst>
        </pc:spChg>
        <pc:grpChg chg="add del">
          <ac:chgData name="Mangan, Daniel" userId="f942c5b7-9112-45f1-bbbf-c827ccdedaed" providerId="ADAL" clId="{EE6AF702-56E7-4230-BC24-FF0F4348E768}" dt="2023-07-31T21:47:58.620" v="16821" actId="26606"/>
          <ac:grpSpMkLst>
            <pc:docMk/>
            <pc:sldMk cId="3401448192" sldId="264"/>
            <ac:grpSpMk id="17" creationId="{A50943B0-FDF7-4C2C-B784-9208C945A8C3}"/>
          </ac:grpSpMkLst>
        </pc:grpChg>
        <pc:grpChg chg="add del">
          <ac:chgData name="Mangan, Daniel" userId="f942c5b7-9112-45f1-bbbf-c827ccdedaed" providerId="ADAL" clId="{EE6AF702-56E7-4230-BC24-FF0F4348E768}" dt="2023-07-31T21:47:58.620" v="16821" actId="26606"/>
          <ac:grpSpMkLst>
            <pc:docMk/>
            <pc:sldMk cId="3401448192" sldId="264"/>
            <ac:grpSpMk id="28" creationId="{364A290D-B7BC-40B4-AB97-0C801BCCE267}"/>
          </ac:grpSpMkLst>
        </pc:grpChg>
        <pc:picChg chg="add mod ord">
          <ac:chgData name="Mangan, Daniel" userId="f942c5b7-9112-45f1-bbbf-c827ccdedaed" providerId="ADAL" clId="{EE6AF702-56E7-4230-BC24-FF0F4348E768}" dt="2023-07-31T21:47:58.620" v="16821" actId="26606"/>
          <ac:picMkLst>
            <pc:docMk/>
            <pc:sldMk cId="3401448192" sldId="264"/>
            <ac:picMk id="6" creationId="{0AB578BA-2CAA-94E9-94F5-C182AF1A20A7}"/>
          </ac:picMkLst>
        </pc:picChg>
        <pc:picChg chg="add mod">
          <ac:chgData name="Mangan, Daniel" userId="f942c5b7-9112-45f1-bbbf-c827ccdedaed" providerId="ADAL" clId="{EE6AF702-56E7-4230-BC24-FF0F4348E768}" dt="2023-07-31T21:47:58.620" v="16821" actId="26606"/>
          <ac:picMkLst>
            <pc:docMk/>
            <pc:sldMk cId="3401448192" sldId="264"/>
            <ac:picMk id="8" creationId="{608CCD61-9CE2-BAC2-5086-1C6A67B29BE2}"/>
          </ac:picMkLst>
        </pc:picChg>
        <pc:picChg chg="add mod ord">
          <ac:chgData name="Mangan, Daniel" userId="f942c5b7-9112-45f1-bbbf-c827ccdedaed" providerId="ADAL" clId="{EE6AF702-56E7-4230-BC24-FF0F4348E768}" dt="2023-07-31T21:47:58.620" v="16821" actId="26606"/>
          <ac:picMkLst>
            <pc:docMk/>
            <pc:sldMk cId="3401448192" sldId="264"/>
            <ac:picMk id="10" creationId="{A831B8F6-F66F-6653-E4BE-CCFE817A2B23}"/>
          </ac:picMkLst>
        </pc:picChg>
      </pc:sldChg>
      <pc:sldChg chg="modSp del mod">
        <pc:chgData name="Mangan, Daniel" userId="f942c5b7-9112-45f1-bbbf-c827ccdedaed" providerId="ADAL" clId="{EE6AF702-56E7-4230-BC24-FF0F4348E768}" dt="2023-07-31T17:28:54.934" v="15520" actId="47"/>
        <pc:sldMkLst>
          <pc:docMk/>
          <pc:sldMk cId="299803553" sldId="265"/>
        </pc:sldMkLst>
        <pc:spChg chg="mod">
          <ac:chgData name="Mangan, Daniel" userId="f942c5b7-9112-45f1-bbbf-c827ccdedaed" providerId="ADAL" clId="{EE6AF702-56E7-4230-BC24-FF0F4348E768}" dt="2023-07-11T18:27:02.250" v="237"/>
          <ac:spMkLst>
            <pc:docMk/>
            <pc:sldMk cId="299803553" sldId="265"/>
            <ac:spMk id="3" creationId="{00000000-0000-0000-0000-000000000000}"/>
          </ac:spMkLst>
        </pc:spChg>
      </pc:sldChg>
      <pc:sldChg chg="addSp delSp modSp del mod">
        <pc:chgData name="Mangan, Daniel" userId="f942c5b7-9112-45f1-bbbf-c827ccdedaed" providerId="ADAL" clId="{EE6AF702-56E7-4230-BC24-FF0F4348E768}" dt="2023-07-31T17:29:16.554" v="15530" actId="47"/>
        <pc:sldMkLst>
          <pc:docMk/>
          <pc:sldMk cId="2124329511" sldId="266"/>
        </pc:sldMkLst>
        <pc:spChg chg="del">
          <ac:chgData name="Mangan, Daniel" userId="f942c5b7-9112-45f1-bbbf-c827ccdedaed" providerId="ADAL" clId="{EE6AF702-56E7-4230-BC24-FF0F4348E768}" dt="2023-07-11T23:04:11.184" v="238" actId="22"/>
          <ac:spMkLst>
            <pc:docMk/>
            <pc:sldMk cId="2124329511" sldId="266"/>
            <ac:spMk id="3" creationId="{00000000-0000-0000-0000-000000000000}"/>
          </ac:spMkLst>
        </pc:spChg>
        <pc:picChg chg="add del mod">
          <ac:chgData name="Mangan, Daniel" userId="f942c5b7-9112-45f1-bbbf-c827ccdedaed" providerId="ADAL" clId="{EE6AF702-56E7-4230-BC24-FF0F4348E768}" dt="2023-07-28T21:56:35.471" v="14913" actId="21"/>
          <ac:picMkLst>
            <pc:docMk/>
            <pc:sldMk cId="2124329511" sldId="266"/>
            <ac:picMk id="5" creationId="{F6A6BEB8-4D9E-9C71-F425-E1D303F20E8D}"/>
          </ac:picMkLst>
        </pc:picChg>
        <pc:picChg chg="add mod ord">
          <ac:chgData name="Mangan, Daniel" userId="f942c5b7-9112-45f1-bbbf-c827ccdedaed" providerId="ADAL" clId="{EE6AF702-56E7-4230-BC24-FF0F4348E768}" dt="2023-07-11T23:05:26.909" v="239" actId="1076"/>
          <ac:picMkLst>
            <pc:docMk/>
            <pc:sldMk cId="2124329511" sldId="266"/>
            <ac:picMk id="6" creationId="{8BCD7CFC-3EB0-9565-2A31-2B687F7CD09B}"/>
          </ac:picMkLst>
        </pc:picChg>
        <pc:picChg chg="add mod">
          <ac:chgData name="Mangan, Daniel" userId="f942c5b7-9112-45f1-bbbf-c827ccdedaed" providerId="ADAL" clId="{EE6AF702-56E7-4230-BC24-FF0F4348E768}" dt="2023-07-11T23:05:29.916" v="241" actId="1076"/>
          <ac:picMkLst>
            <pc:docMk/>
            <pc:sldMk cId="2124329511" sldId="266"/>
            <ac:picMk id="8" creationId="{E752C2C3-FAA4-AE8D-D6E1-405D27A1FFDC}"/>
          </ac:picMkLst>
        </pc:picChg>
      </pc:sldChg>
      <pc:sldChg chg="addSp delSp modSp del mod">
        <pc:chgData name="Mangan, Daniel" userId="f942c5b7-9112-45f1-bbbf-c827ccdedaed" providerId="ADAL" clId="{EE6AF702-56E7-4230-BC24-FF0F4348E768}" dt="2023-07-31T17:28:59.346" v="15521" actId="47"/>
        <pc:sldMkLst>
          <pc:docMk/>
          <pc:sldMk cId="939137873" sldId="267"/>
        </pc:sldMkLst>
        <pc:picChg chg="add del mod">
          <ac:chgData name="Mangan, Daniel" userId="f942c5b7-9112-45f1-bbbf-c827ccdedaed" providerId="ADAL" clId="{EE6AF702-56E7-4230-BC24-FF0F4348E768}" dt="2023-07-28T22:07:15.011" v="15118" actId="21"/>
          <ac:picMkLst>
            <pc:docMk/>
            <pc:sldMk cId="939137873" sldId="267"/>
            <ac:picMk id="6" creationId="{97B413A6-AAEF-D2B0-659D-4B258F06A9A2}"/>
          </ac:picMkLst>
        </pc:picChg>
      </pc:sldChg>
      <pc:sldChg chg="del">
        <pc:chgData name="Mangan, Daniel" userId="f942c5b7-9112-45f1-bbbf-c827ccdedaed" providerId="ADAL" clId="{EE6AF702-56E7-4230-BC24-FF0F4348E768}" dt="2023-07-31T17:29:00.379" v="15522" actId="47"/>
        <pc:sldMkLst>
          <pc:docMk/>
          <pc:sldMk cId="906607081" sldId="268"/>
        </pc:sldMkLst>
      </pc:sldChg>
      <pc:sldChg chg="del">
        <pc:chgData name="Mangan, Daniel" userId="f942c5b7-9112-45f1-bbbf-c827ccdedaed" providerId="ADAL" clId="{EE6AF702-56E7-4230-BC24-FF0F4348E768}" dt="2023-07-31T17:29:09.989" v="15528" actId="47"/>
        <pc:sldMkLst>
          <pc:docMk/>
          <pc:sldMk cId="1895379267" sldId="269"/>
        </pc:sldMkLst>
      </pc:sldChg>
      <pc:sldChg chg="del">
        <pc:chgData name="Mangan, Daniel" userId="f942c5b7-9112-45f1-bbbf-c827ccdedaed" providerId="ADAL" clId="{EE6AF702-56E7-4230-BC24-FF0F4348E768}" dt="2023-07-31T17:29:01.436" v="15523" actId="47"/>
        <pc:sldMkLst>
          <pc:docMk/>
          <pc:sldMk cId="812090992" sldId="270"/>
        </pc:sldMkLst>
      </pc:sldChg>
      <pc:sldChg chg="del">
        <pc:chgData name="Mangan, Daniel" userId="f942c5b7-9112-45f1-bbbf-c827ccdedaed" providerId="ADAL" clId="{EE6AF702-56E7-4230-BC24-FF0F4348E768}" dt="2023-07-31T17:29:09.160" v="15527" actId="47"/>
        <pc:sldMkLst>
          <pc:docMk/>
          <pc:sldMk cId="3613651240" sldId="271"/>
        </pc:sldMkLst>
      </pc:sldChg>
      <pc:sldChg chg="del">
        <pc:chgData name="Mangan, Daniel" userId="f942c5b7-9112-45f1-bbbf-c827ccdedaed" providerId="ADAL" clId="{EE6AF702-56E7-4230-BC24-FF0F4348E768}" dt="2023-07-31T17:29:08.182" v="15526" actId="47"/>
        <pc:sldMkLst>
          <pc:docMk/>
          <pc:sldMk cId="1153159124" sldId="272"/>
        </pc:sldMkLst>
      </pc:sldChg>
      <pc:sldChg chg="del">
        <pc:chgData name="Mangan, Daniel" userId="f942c5b7-9112-45f1-bbbf-c827ccdedaed" providerId="ADAL" clId="{EE6AF702-56E7-4230-BC24-FF0F4348E768}" dt="2023-07-31T17:29:06.682" v="15525" actId="47"/>
        <pc:sldMkLst>
          <pc:docMk/>
          <pc:sldMk cId="550158751" sldId="273"/>
        </pc:sldMkLst>
      </pc:sldChg>
      <pc:sldChg chg="modSp mod ord">
        <pc:chgData name="Mangan, Daniel" userId="f942c5b7-9112-45f1-bbbf-c827ccdedaed" providerId="ADAL" clId="{EE6AF702-56E7-4230-BC24-FF0F4348E768}" dt="2023-07-27T21:27:54.702" v="12963" actId="403"/>
        <pc:sldMkLst>
          <pc:docMk/>
          <pc:sldMk cId="2748458431" sldId="274"/>
        </pc:sldMkLst>
        <pc:spChg chg="mod">
          <ac:chgData name="Mangan, Daniel" userId="f942c5b7-9112-45f1-bbbf-c827ccdedaed" providerId="ADAL" clId="{EE6AF702-56E7-4230-BC24-FF0F4348E768}" dt="2023-07-27T21:27:54.702" v="12963" actId="403"/>
          <ac:spMkLst>
            <pc:docMk/>
            <pc:sldMk cId="2748458431" sldId="274"/>
            <ac:spMk id="2" creationId="{00000000-0000-0000-0000-000000000000}"/>
          </ac:spMkLst>
        </pc:spChg>
      </pc:sldChg>
      <pc:sldChg chg="addSp modSp mod">
        <pc:chgData name="Mangan, Daniel" userId="f942c5b7-9112-45f1-bbbf-c827ccdedaed" providerId="ADAL" clId="{EE6AF702-56E7-4230-BC24-FF0F4348E768}" dt="2023-07-31T21:34:47.556" v="16777" actId="14100"/>
        <pc:sldMkLst>
          <pc:docMk/>
          <pc:sldMk cId="675032686" sldId="275"/>
        </pc:sldMkLst>
        <pc:picChg chg="add mod">
          <ac:chgData name="Mangan, Daniel" userId="f942c5b7-9112-45f1-bbbf-c827ccdedaed" providerId="ADAL" clId="{EE6AF702-56E7-4230-BC24-FF0F4348E768}" dt="2023-07-31T21:34:47.556" v="16777" actId="14100"/>
          <ac:picMkLst>
            <pc:docMk/>
            <pc:sldMk cId="675032686" sldId="275"/>
            <ac:picMk id="4" creationId="{D3C31F25-2E84-BE79-DC4F-BC1A4AF81660}"/>
          </ac:picMkLst>
        </pc:picChg>
      </pc:sldChg>
      <pc:sldChg chg="addSp delSp modSp add mod">
        <pc:chgData name="Mangan, Daniel" userId="f942c5b7-9112-45f1-bbbf-c827ccdedaed" providerId="ADAL" clId="{EE6AF702-56E7-4230-BC24-FF0F4348E768}" dt="2023-08-03T18:06:17.722" v="17591" actId="1076"/>
        <pc:sldMkLst>
          <pc:docMk/>
          <pc:sldMk cId="2534615784" sldId="276"/>
        </pc:sldMkLst>
        <pc:spChg chg="mod">
          <ac:chgData name="Mangan, Daniel" userId="f942c5b7-9112-45f1-bbbf-c827ccdedaed" providerId="ADAL" clId="{EE6AF702-56E7-4230-BC24-FF0F4348E768}" dt="2023-07-14T22:14:13.036" v="444" actId="20577"/>
          <ac:spMkLst>
            <pc:docMk/>
            <pc:sldMk cId="2534615784" sldId="276"/>
            <ac:spMk id="2" creationId="{00000000-0000-0000-0000-000000000000}"/>
          </ac:spMkLst>
        </pc:spChg>
        <pc:spChg chg="del mod">
          <ac:chgData name="Mangan, Daniel" userId="f942c5b7-9112-45f1-bbbf-c827ccdedaed" providerId="ADAL" clId="{EE6AF702-56E7-4230-BC24-FF0F4348E768}" dt="2023-07-14T22:14:37.640" v="447"/>
          <ac:spMkLst>
            <pc:docMk/>
            <pc:sldMk cId="2534615784" sldId="276"/>
            <ac:spMk id="3" creationId="{00000000-0000-0000-0000-000000000000}"/>
          </ac:spMkLst>
        </pc:spChg>
        <pc:spChg chg="add del">
          <ac:chgData name="Mangan, Daniel" userId="f942c5b7-9112-45f1-bbbf-c827ccdedaed" providerId="ADAL" clId="{EE6AF702-56E7-4230-BC24-FF0F4348E768}" dt="2023-07-19T20:29:22.363" v="1596" actId="478"/>
          <ac:spMkLst>
            <pc:docMk/>
            <pc:sldMk cId="2534615784" sldId="276"/>
            <ac:spMk id="6" creationId="{CB96A8CC-FF16-A21E-A067-C2EA2538E7AF}"/>
          </ac:spMkLst>
        </pc:spChg>
        <pc:spChg chg="add mod">
          <ac:chgData name="Mangan, Daniel" userId="f942c5b7-9112-45f1-bbbf-c827ccdedaed" providerId="ADAL" clId="{EE6AF702-56E7-4230-BC24-FF0F4348E768}" dt="2023-07-19T20:29:19.873" v="1595"/>
          <ac:spMkLst>
            <pc:docMk/>
            <pc:sldMk cId="2534615784" sldId="276"/>
            <ac:spMk id="7" creationId="{68A4FA1A-A2D8-512C-72C6-D35F34F9EB5C}"/>
          </ac:spMkLst>
        </pc:spChg>
        <pc:spChg chg="add mod">
          <ac:chgData name="Mangan, Daniel" userId="f942c5b7-9112-45f1-bbbf-c827ccdedaed" providerId="ADAL" clId="{EE6AF702-56E7-4230-BC24-FF0F4348E768}" dt="2023-07-19T20:29:19.873" v="1595"/>
          <ac:spMkLst>
            <pc:docMk/>
            <pc:sldMk cId="2534615784" sldId="276"/>
            <ac:spMk id="8" creationId="{BBD499F1-F17F-6025-F643-751080063DBB}"/>
          </ac:spMkLst>
        </pc:spChg>
        <pc:picChg chg="add mod modCrop">
          <ac:chgData name="Mangan, Daniel" userId="f942c5b7-9112-45f1-bbbf-c827ccdedaed" providerId="ADAL" clId="{EE6AF702-56E7-4230-BC24-FF0F4348E768}" dt="2023-08-03T18:06:17.722" v="17591" actId="1076"/>
          <ac:picMkLst>
            <pc:docMk/>
            <pc:sldMk cId="2534615784" sldId="276"/>
            <ac:picMk id="5" creationId="{7FECA479-A848-B881-6AA0-FB10A06B31CC}"/>
          </ac:picMkLst>
        </pc:picChg>
        <pc:picChg chg="add mod">
          <ac:chgData name="Mangan, Daniel" userId="f942c5b7-9112-45f1-bbbf-c827ccdedaed" providerId="ADAL" clId="{EE6AF702-56E7-4230-BC24-FF0F4348E768}" dt="2023-07-19T20:29:19.873" v="1595"/>
          <ac:picMkLst>
            <pc:docMk/>
            <pc:sldMk cId="2534615784" sldId="276"/>
            <ac:picMk id="9" creationId="{0F648301-D533-F96D-2062-E7C2C25A01C6}"/>
          </ac:picMkLst>
        </pc:picChg>
        <pc:picChg chg="add mod">
          <ac:chgData name="Mangan, Daniel" userId="f942c5b7-9112-45f1-bbbf-c827ccdedaed" providerId="ADAL" clId="{EE6AF702-56E7-4230-BC24-FF0F4348E768}" dt="2023-07-19T20:29:19.873" v="1595"/>
          <ac:picMkLst>
            <pc:docMk/>
            <pc:sldMk cId="2534615784" sldId="276"/>
            <ac:picMk id="10" creationId="{5B261BA2-7C89-DCA7-5AC2-E9E64577C516}"/>
          </ac:picMkLst>
        </pc:picChg>
        <pc:picChg chg="add mod">
          <ac:chgData name="Mangan, Daniel" userId="f942c5b7-9112-45f1-bbbf-c827ccdedaed" providerId="ADAL" clId="{EE6AF702-56E7-4230-BC24-FF0F4348E768}" dt="2023-07-19T20:29:19.873" v="1595"/>
          <ac:picMkLst>
            <pc:docMk/>
            <pc:sldMk cId="2534615784" sldId="276"/>
            <ac:picMk id="11" creationId="{FF977744-D6C0-0197-D8B8-74F5F909B486}"/>
          </ac:picMkLst>
        </pc:picChg>
      </pc:sldChg>
      <pc:sldChg chg="addSp delSp modSp add mod ord setBg modAnim modNotesTx">
        <pc:chgData name="Mangan, Daniel" userId="f942c5b7-9112-45f1-bbbf-c827ccdedaed" providerId="ADAL" clId="{EE6AF702-56E7-4230-BC24-FF0F4348E768}" dt="2023-08-03T17:24:47.107" v="17090"/>
        <pc:sldMkLst>
          <pc:docMk/>
          <pc:sldMk cId="2212488077" sldId="277"/>
        </pc:sldMkLst>
        <pc:spChg chg="mod">
          <ac:chgData name="Mangan, Daniel" userId="f942c5b7-9112-45f1-bbbf-c827ccdedaed" providerId="ADAL" clId="{EE6AF702-56E7-4230-BC24-FF0F4348E768}" dt="2023-07-19T20:37:44.963" v="2142" actId="26606"/>
          <ac:spMkLst>
            <pc:docMk/>
            <pc:sldMk cId="2212488077" sldId="277"/>
            <ac:spMk id="2" creationId="{00000000-0000-0000-0000-000000000000}"/>
          </ac:spMkLst>
        </pc:spChg>
        <pc:spChg chg="del mod">
          <ac:chgData name="Mangan, Daniel" userId="f942c5b7-9112-45f1-bbbf-c827ccdedaed" providerId="ADAL" clId="{EE6AF702-56E7-4230-BC24-FF0F4348E768}" dt="2023-07-20T00:11:15.898" v="5103" actId="478"/>
          <ac:spMkLst>
            <pc:docMk/>
            <pc:sldMk cId="2212488077" sldId="277"/>
            <ac:spMk id="3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7-19T20:37:44.963" v="2142" actId="26606"/>
          <ac:spMkLst>
            <pc:docMk/>
            <pc:sldMk cId="2212488077" sldId="277"/>
            <ac:spMk id="4" creationId="{00000000-0000-0000-0000-000000000000}"/>
          </ac:spMkLst>
        </pc:spChg>
        <pc:spChg chg="add mod">
          <ac:chgData name="Mangan, Daniel" userId="f942c5b7-9112-45f1-bbbf-c827ccdedaed" providerId="ADAL" clId="{EE6AF702-56E7-4230-BC24-FF0F4348E768}" dt="2023-07-20T14:55:25.661" v="6234" actId="14100"/>
          <ac:spMkLst>
            <pc:docMk/>
            <pc:sldMk cId="2212488077" sldId="277"/>
            <ac:spMk id="5" creationId="{0435391F-7C92-EB8A-E6CA-906824A6EB74}"/>
          </ac:spMkLst>
        </pc:spChg>
        <pc:spChg chg="add del mod">
          <ac:chgData name="Mangan, Daniel" userId="f942c5b7-9112-45f1-bbbf-c827ccdedaed" providerId="ADAL" clId="{EE6AF702-56E7-4230-BC24-FF0F4348E768}" dt="2023-07-19T23:45:38.804" v="4039" actId="478"/>
          <ac:spMkLst>
            <pc:docMk/>
            <pc:sldMk cId="2212488077" sldId="277"/>
            <ac:spMk id="6" creationId="{51567CD6-576B-EF79-398E-30B33F09BE80}"/>
          </ac:spMkLst>
        </pc:spChg>
        <pc:spChg chg="add mod">
          <ac:chgData name="Mangan, Daniel" userId="f942c5b7-9112-45f1-bbbf-c827ccdedaed" providerId="ADAL" clId="{EE6AF702-56E7-4230-BC24-FF0F4348E768}" dt="2023-08-03T17:24:21.725" v="17085" actId="14100"/>
          <ac:spMkLst>
            <pc:docMk/>
            <pc:sldMk cId="2212488077" sldId="277"/>
            <ac:spMk id="8" creationId="{1CCBA38E-6F06-577C-B587-6999CF37ED2A}"/>
          </ac:spMkLst>
        </pc:spChg>
        <pc:spChg chg="add mod">
          <ac:chgData name="Mangan, Daniel" userId="f942c5b7-9112-45f1-bbbf-c827ccdedaed" providerId="ADAL" clId="{EE6AF702-56E7-4230-BC24-FF0F4348E768}" dt="2023-07-20T00:18:38.215" v="5440" actId="14100"/>
          <ac:spMkLst>
            <pc:docMk/>
            <pc:sldMk cId="2212488077" sldId="277"/>
            <ac:spMk id="10" creationId="{473DD8F3-6EA7-F959-3858-17936139005B}"/>
          </ac:spMkLst>
        </pc:spChg>
        <pc:spChg chg="add mod">
          <ac:chgData name="Mangan, Daniel" userId="f942c5b7-9112-45f1-bbbf-c827ccdedaed" providerId="ADAL" clId="{EE6AF702-56E7-4230-BC24-FF0F4348E768}" dt="2023-08-03T17:24:32.836" v="17088" actId="1076"/>
          <ac:spMkLst>
            <pc:docMk/>
            <pc:sldMk cId="2212488077" sldId="277"/>
            <ac:spMk id="13" creationId="{73762B04-1E88-10E3-192E-B8189D4B087A}"/>
          </ac:spMkLst>
        </pc:spChg>
        <pc:spChg chg="add">
          <ac:chgData name="Mangan, Daniel" userId="f942c5b7-9112-45f1-bbbf-c827ccdedaed" providerId="ADAL" clId="{EE6AF702-56E7-4230-BC24-FF0F4348E768}" dt="2023-07-19T20:37:44.963" v="2142" actId="26606"/>
          <ac:spMkLst>
            <pc:docMk/>
            <pc:sldMk cId="2212488077" sldId="277"/>
            <ac:spMk id="1031" creationId="{04812C46-200A-4DEB-A05E-3ED6C68C2387}"/>
          </ac:spMkLst>
        </pc:spChg>
        <pc:spChg chg="add">
          <ac:chgData name="Mangan, Daniel" userId="f942c5b7-9112-45f1-bbbf-c827ccdedaed" providerId="ADAL" clId="{EE6AF702-56E7-4230-BC24-FF0F4348E768}" dt="2023-07-19T20:37:44.963" v="2142" actId="26606"/>
          <ac:spMkLst>
            <pc:docMk/>
            <pc:sldMk cId="2212488077" sldId="277"/>
            <ac:spMk id="1033" creationId="{D1EA859B-E555-4109-94F3-6700E046E008}"/>
          </ac:spMkLst>
        </pc:spChg>
        <pc:picChg chg="add mod">
          <ac:chgData name="Mangan, Daniel" userId="f942c5b7-9112-45f1-bbbf-c827ccdedaed" providerId="ADAL" clId="{EE6AF702-56E7-4230-BC24-FF0F4348E768}" dt="2023-08-03T17:24:29.937" v="17087" actId="1076"/>
          <ac:picMkLst>
            <pc:docMk/>
            <pc:sldMk cId="2212488077" sldId="277"/>
            <ac:picMk id="12" creationId="{AD4BC7C0-FFCE-6CBC-A140-1314A28DA850}"/>
          </ac:picMkLst>
        </pc:picChg>
        <pc:picChg chg="add mod ord">
          <ac:chgData name="Mangan, Daniel" userId="f942c5b7-9112-45f1-bbbf-c827ccdedaed" providerId="ADAL" clId="{EE6AF702-56E7-4230-BC24-FF0F4348E768}" dt="2023-07-20T00:11:52.882" v="5104" actId="732"/>
          <ac:picMkLst>
            <pc:docMk/>
            <pc:sldMk cId="2212488077" sldId="277"/>
            <ac:picMk id="1026" creationId="{45DC8BCF-B84B-E847-8D42-95C77CD27437}"/>
          </ac:picMkLst>
        </pc:picChg>
      </pc:sldChg>
      <pc:sldChg chg="addSp delSp modSp add mod modNotesTx">
        <pc:chgData name="Mangan, Daniel" userId="f942c5b7-9112-45f1-bbbf-c827ccdedaed" providerId="ADAL" clId="{EE6AF702-56E7-4230-BC24-FF0F4348E768}" dt="2023-08-03T17:19:54.249" v="17054" actId="20577"/>
        <pc:sldMkLst>
          <pc:docMk/>
          <pc:sldMk cId="669739044" sldId="278"/>
        </pc:sldMkLst>
        <pc:spChg chg="mod">
          <ac:chgData name="Mangan, Daniel" userId="f942c5b7-9112-45f1-bbbf-c827ccdedaed" providerId="ADAL" clId="{EE6AF702-56E7-4230-BC24-FF0F4348E768}" dt="2023-07-14T22:15:33.407" v="467" actId="20577"/>
          <ac:spMkLst>
            <pc:docMk/>
            <pc:sldMk cId="669739044" sldId="278"/>
            <ac:spMk id="2" creationId="{00000000-0000-0000-0000-000000000000}"/>
          </ac:spMkLst>
        </pc:spChg>
        <pc:spChg chg="add mod">
          <ac:chgData name="Mangan, Daniel" userId="f942c5b7-9112-45f1-bbbf-c827ccdedaed" providerId="ADAL" clId="{EE6AF702-56E7-4230-BC24-FF0F4348E768}" dt="2023-08-03T17:19:54.249" v="17054" actId="20577"/>
          <ac:spMkLst>
            <pc:docMk/>
            <pc:sldMk cId="669739044" sldId="278"/>
            <ac:spMk id="6" creationId="{87011615-FCED-DF1B-B4FD-889603DD21A3}"/>
          </ac:spMkLst>
        </pc:spChg>
        <pc:picChg chg="del">
          <ac:chgData name="Mangan, Daniel" userId="f942c5b7-9112-45f1-bbbf-c827ccdedaed" providerId="ADAL" clId="{EE6AF702-56E7-4230-BC24-FF0F4348E768}" dt="2023-07-14T22:15:27.608" v="452" actId="478"/>
          <ac:picMkLst>
            <pc:docMk/>
            <pc:sldMk cId="669739044" sldId="278"/>
            <ac:picMk id="5" creationId="{7FECA479-A848-B881-6AA0-FB10A06B31CC}"/>
          </ac:picMkLst>
        </pc:picChg>
      </pc:sldChg>
      <pc:sldChg chg="add del">
        <pc:chgData name="Mangan, Daniel" userId="f942c5b7-9112-45f1-bbbf-c827ccdedaed" providerId="ADAL" clId="{EE6AF702-56E7-4230-BC24-FF0F4348E768}" dt="2023-07-31T17:29:05.732" v="15524" actId="47"/>
        <pc:sldMkLst>
          <pc:docMk/>
          <pc:sldMk cId="4001221135" sldId="279"/>
        </pc:sldMkLst>
      </pc:sldChg>
      <pc:sldChg chg="addSp modSp add mod ord">
        <pc:chgData name="Mangan, Daniel" userId="f942c5b7-9112-45f1-bbbf-c827ccdedaed" providerId="ADAL" clId="{EE6AF702-56E7-4230-BC24-FF0F4348E768}" dt="2023-08-07T21:40:36.755" v="18921" actId="207"/>
        <pc:sldMkLst>
          <pc:docMk/>
          <pc:sldMk cId="1444920493" sldId="280"/>
        </pc:sldMkLst>
        <pc:spChg chg="mod">
          <ac:chgData name="Mangan, Daniel" userId="f942c5b7-9112-45f1-bbbf-c827ccdedaed" providerId="ADAL" clId="{EE6AF702-56E7-4230-BC24-FF0F4348E768}" dt="2023-07-27T21:29:06.820" v="13045" actId="1076"/>
          <ac:spMkLst>
            <pc:docMk/>
            <pc:sldMk cId="1444920493" sldId="280"/>
            <ac:spMk id="2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8-07T21:40:36.755" v="18921" actId="207"/>
          <ac:spMkLst>
            <pc:docMk/>
            <pc:sldMk cId="1444920493" sldId="280"/>
            <ac:spMk id="3" creationId="{00000000-0000-0000-0000-000000000000}"/>
          </ac:spMkLst>
        </pc:spChg>
        <pc:picChg chg="add mod">
          <ac:chgData name="Mangan, Daniel" userId="f942c5b7-9112-45f1-bbbf-c827ccdedaed" providerId="ADAL" clId="{EE6AF702-56E7-4230-BC24-FF0F4348E768}" dt="2023-07-31T21:07:32.025" v="16112" actId="14100"/>
          <ac:picMkLst>
            <pc:docMk/>
            <pc:sldMk cId="1444920493" sldId="280"/>
            <ac:picMk id="6" creationId="{B13A7A03-637C-055A-FF06-4DE5A15E484F}"/>
          </ac:picMkLst>
        </pc:picChg>
      </pc:sldChg>
      <pc:sldChg chg="modSp add del mod">
        <pc:chgData name="Mangan, Daniel" userId="f942c5b7-9112-45f1-bbbf-c827ccdedaed" providerId="ADAL" clId="{EE6AF702-56E7-4230-BC24-FF0F4348E768}" dt="2023-07-27T18:09:38.050" v="10572" actId="47"/>
        <pc:sldMkLst>
          <pc:docMk/>
          <pc:sldMk cId="1987115106" sldId="281"/>
        </pc:sldMkLst>
        <pc:spChg chg="mod">
          <ac:chgData name="Mangan, Daniel" userId="f942c5b7-9112-45f1-bbbf-c827ccdedaed" providerId="ADAL" clId="{EE6AF702-56E7-4230-BC24-FF0F4348E768}" dt="2023-07-14T22:22:54.528" v="934" actId="20577"/>
          <ac:spMkLst>
            <pc:docMk/>
            <pc:sldMk cId="1987115106" sldId="281"/>
            <ac:spMk id="2" creationId="{00000000-0000-0000-0000-000000000000}"/>
          </ac:spMkLst>
        </pc:spChg>
      </pc:sldChg>
      <pc:sldChg chg="addSp modSp add mod ord setBg modAnim">
        <pc:chgData name="Mangan, Daniel" userId="f942c5b7-9112-45f1-bbbf-c827ccdedaed" providerId="ADAL" clId="{EE6AF702-56E7-4230-BC24-FF0F4348E768}" dt="2023-08-04T19:56:23.771" v="17822" actId="20577"/>
        <pc:sldMkLst>
          <pc:docMk/>
          <pc:sldMk cId="1885794499" sldId="282"/>
        </pc:sldMkLst>
        <pc:spChg chg="mod">
          <ac:chgData name="Mangan, Daniel" userId="f942c5b7-9112-45f1-bbbf-c827ccdedaed" providerId="ADAL" clId="{EE6AF702-56E7-4230-BC24-FF0F4348E768}" dt="2023-07-20T15:27:38.536" v="6852" actId="242"/>
          <ac:spMkLst>
            <pc:docMk/>
            <pc:sldMk cId="1885794499" sldId="282"/>
            <ac:spMk id="2" creationId="{00000000-0000-0000-0000-000000000000}"/>
          </ac:spMkLst>
        </pc:spChg>
        <pc:spChg chg="mod ord">
          <ac:chgData name="Mangan, Daniel" userId="f942c5b7-9112-45f1-bbbf-c827ccdedaed" providerId="ADAL" clId="{EE6AF702-56E7-4230-BC24-FF0F4348E768}" dt="2023-08-04T19:56:23.771" v="17822" actId="20577"/>
          <ac:spMkLst>
            <pc:docMk/>
            <pc:sldMk cId="1885794499" sldId="282"/>
            <ac:spMk id="3" creationId="{00000000-0000-0000-0000-000000000000}"/>
          </ac:spMkLst>
        </pc:spChg>
        <pc:spChg chg="mod ord">
          <ac:chgData name="Mangan, Daniel" userId="f942c5b7-9112-45f1-bbbf-c827ccdedaed" providerId="ADAL" clId="{EE6AF702-56E7-4230-BC24-FF0F4348E768}" dt="2023-07-19T21:43:04.074" v="3328" actId="26606"/>
          <ac:spMkLst>
            <pc:docMk/>
            <pc:sldMk cId="1885794499" sldId="282"/>
            <ac:spMk id="4" creationId="{00000000-0000-0000-0000-000000000000}"/>
          </ac:spMkLst>
        </pc:spChg>
        <pc:spChg chg="add">
          <ac:chgData name="Mangan, Daniel" userId="f942c5b7-9112-45f1-bbbf-c827ccdedaed" providerId="ADAL" clId="{EE6AF702-56E7-4230-BC24-FF0F4348E768}" dt="2023-07-19T21:43:04.074" v="3328" actId="26606"/>
          <ac:spMkLst>
            <pc:docMk/>
            <pc:sldMk cId="1885794499" sldId="282"/>
            <ac:spMk id="13" creationId="{6B92FAF7-0AD3-4B47-9111-D0E9CD79E247}"/>
          </ac:spMkLst>
        </pc:spChg>
        <pc:grpChg chg="add">
          <ac:chgData name="Mangan, Daniel" userId="f942c5b7-9112-45f1-bbbf-c827ccdedaed" providerId="ADAL" clId="{EE6AF702-56E7-4230-BC24-FF0F4348E768}" dt="2023-07-19T21:43:04.074" v="3328" actId="26606"/>
          <ac:grpSpMkLst>
            <pc:docMk/>
            <pc:sldMk cId="1885794499" sldId="282"/>
            <ac:grpSpMk id="15" creationId="{D6A77139-BADB-4B2C-BD41-B67A4D37D758}"/>
          </ac:grpSpMkLst>
        </pc:grpChg>
        <pc:grpChg chg="add">
          <ac:chgData name="Mangan, Daniel" userId="f942c5b7-9112-45f1-bbbf-c827ccdedaed" providerId="ADAL" clId="{EE6AF702-56E7-4230-BC24-FF0F4348E768}" dt="2023-07-19T21:43:04.074" v="3328" actId="26606"/>
          <ac:grpSpMkLst>
            <pc:docMk/>
            <pc:sldMk cId="1885794499" sldId="282"/>
            <ac:grpSpMk id="21" creationId="{2786ABD8-AB9F-46F2-A7D9-36F1F7338CF9}"/>
          </ac:grpSpMkLst>
        </pc:grpChg>
        <pc:picChg chg="add mod">
          <ac:chgData name="Mangan, Daniel" userId="f942c5b7-9112-45f1-bbbf-c827ccdedaed" providerId="ADAL" clId="{EE6AF702-56E7-4230-BC24-FF0F4348E768}" dt="2023-07-19T21:43:04.074" v="3328" actId="26606"/>
          <ac:picMkLst>
            <pc:docMk/>
            <pc:sldMk cId="1885794499" sldId="282"/>
            <ac:picMk id="6" creationId="{5C6DA66B-1B4D-0F35-7863-0A24DAB543C6}"/>
          </ac:picMkLst>
        </pc:picChg>
        <pc:picChg chg="add mod">
          <ac:chgData name="Mangan, Daniel" userId="f942c5b7-9112-45f1-bbbf-c827ccdedaed" providerId="ADAL" clId="{EE6AF702-56E7-4230-BC24-FF0F4348E768}" dt="2023-07-19T21:43:04.074" v="3328" actId="26606"/>
          <ac:picMkLst>
            <pc:docMk/>
            <pc:sldMk cId="1885794499" sldId="282"/>
            <ac:picMk id="8" creationId="{2DF29178-C74A-F2F3-D4D1-4B50D3A64443}"/>
          </ac:picMkLst>
        </pc:picChg>
      </pc:sldChg>
      <pc:sldChg chg="modSp add del mod">
        <pc:chgData name="Mangan, Daniel" userId="f942c5b7-9112-45f1-bbbf-c827ccdedaed" providerId="ADAL" clId="{EE6AF702-56E7-4230-BC24-FF0F4348E768}" dt="2023-07-27T18:09:34.583" v="10570" actId="47"/>
        <pc:sldMkLst>
          <pc:docMk/>
          <pc:sldMk cId="133079565" sldId="283"/>
        </pc:sldMkLst>
        <pc:spChg chg="mod">
          <ac:chgData name="Mangan, Daniel" userId="f942c5b7-9112-45f1-bbbf-c827ccdedaed" providerId="ADAL" clId="{EE6AF702-56E7-4230-BC24-FF0F4348E768}" dt="2023-07-14T22:24:18.277" v="973" actId="20577"/>
          <ac:spMkLst>
            <pc:docMk/>
            <pc:sldMk cId="133079565" sldId="283"/>
            <ac:spMk id="2" creationId="{00000000-0000-0000-0000-000000000000}"/>
          </ac:spMkLst>
        </pc:spChg>
      </pc:sldChg>
      <pc:sldChg chg="addSp delSp modSp new mod modAnim">
        <pc:chgData name="Mangan, Daniel" userId="f942c5b7-9112-45f1-bbbf-c827ccdedaed" providerId="ADAL" clId="{EE6AF702-56E7-4230-BC24-FF0F4348E768}" dt="2023-08-04T19:58:13.572" v="17858" actId="20577"/>
        <pc:sldMkLst>
          <pc:docMk/>
          <pc:sldMk cId="4219327166" sldId="284"/>
        </pc:sldMkLst>
        <pc:spChg chg="mod">
          <ac:chgData name="Mangan, Daniel" userId="f942c5b7-9112-45f1-bbbf-c827ccdedaed" providerId="ADAL" clId="{EE6AF702-56E7-4230-BC24-FF0F4348E768}" dt="2023-07-19T22:50:53.008" v="3680" actId="403"/>
          <ac:spMkLst>
            <pc:docMk/>
            <pc:sldMk cId="4219327166" sldId="284"/>
            <ac:spMk id="2" creationId="{6D17E584-764E-4E47-E180-B517B8449991}"/>
          </ac:spMkLst>
        </pc:spChg>
        <pc:spChg chg="mod">
          <ac:chgData name="Mangan, Daniel" userId="f942c5b7-9112-45f1-bbbf-c827ccdedaed" providerId="ADAL" clId="{EE6AF702-56E7-4230-BC24-FF0F4348E768}" dt="2023-08-04T19:58:13.572" v="17858" actId="20577"/>
          <ac:spMkLst>
            <pc:docMk/>
            <pc:sldMk cId="4219327166" sldId="284"/>
            <ac:spMk id="3" creationId="{52D0A3A5-5E90-3F48-35A8-481607DB8852}"/>
          </ac:spMkLst>
        </pc:spChg>
        <pc:spChg chg="add mod">
          <ac:chgData name="Mangan, Daniel" userId="f942c5b7-9112-45f1-bbbf-c827ccdedaed" providerId="ADAL" clId="{EE6AF702-56E7-4230-BC24-FF0F4348E768}" dt="2023-07-27T16:49:29.386" v="9060" actId="1076"/>
          <ac:spMkLst>
            <pc:docMk/>
            <pc:sldMk cId="4219327166" sldId="284"/>
            <ac:spMk id="6" creationId="{3ACE09DE-0526-F4D3-7080-D02593341E01}"/>
          </ac:spMkLst>
        </pc:spChg>
        <pc:spChg chg="add mod">
          <ac:chgData name="Mangan, Daniel" userId="f942c5b7-9112-45f1-bbbf-c827ccdedaed" providerId="ADAL" clId="{EE6AF702-56E7-4230-BC24-FF0F4348E768}" dt="2023-07-27T16:49:55.294" v="9067" actId="1076"/>
          <ac:spMkLst>
            <pc:docMk/>
            <pc:sldMk cId="4219327166" sldId="284"/>
            <ac:spMk id="7" creationId="{78128A1D-53D8-6E67-2FD9-53381BD5D3AA}"/>
          </ac:spMkLst>
        </pc:spChg>
        <pc:spChg chg="add mod">
          <ac:chgData name="Mangan, Daniel" userId="f942c5b7-9112-45f1-bbbf-c827ccdedaed" providerId="ADAL" clId="{EE6AF702-56E7-4230-BC24-FF0F4348E768}" dt="2023-07-27T16:51:51.988" v="9077" actId="1076"/>
          <ac:spMkLst>
            <pc:docMk/>
            <pc:sldMk cId="4219327166" sldId="284"/>
            <ac:spMk id="9" creationId="{C88E9A8C-D6E6-28F3-7CC8-877F80FAB85D}"/>
          </ac:spMkLst>
        </pc:spChg>
        <pc:picChg chg="add del mod">
          <ac:chgData name="Mangan, Daniel" userId="f942c5b7-9112-45f1-bbbf-c827ccdedaed" providerId="ADAL" clId="{EE6AF702-56E7-4230-BC24-FF0F4348E768}" dt="2023-07-27T16:46:18.066" v="9003" actId="478"/>
          <ac:picMkLst>
            <pc:docMk/>
            <pc:sldMk cId="4219327166" sldId="284"/>
            <ac:picMk id="5" creationId="{FA3817AC-BD3F-27BC-5E68-B82BDCFE5314}"/>
          </ac:picMkLst>
        </pc:picChg>
        <pc:picChg chg="add del mod">
          <ac:chgData name="Mangan, Daniel" userId="f942c5b7-9112-45f1-bbbf-c827ccdedaed" providerId="ADAL" clId="{EE6AF702-56E7-4230-BC24-FF0F4348E768}" dt="2023-07-20T15:38:54.325" v="7088" actId="478"/>
          <ac:picMkLst>
            <pc:docMk/>
            <pc:sldMk cId="4219327166" sldId="284"/>
            <ac:picMk id="6" creationId="{8A63BA99-C895-1394-DBAE-2D8D2F847F1D}"/>
          </ac:picMkLst>
        </pc:picChg>
        <pc:picChg chg="add mod modCrop">
          <ac:chgData name="Mangan, Daniel" userId="f942c5b7-9112-45f1-bbbf-c827ccdedaed" providerId="ADAL" clId="{EE6AF702-56E7-4230-BC24-FF0F4348E768}" dt="2023-07-27T16:48:05.932" v="9011" actId="1076"/>
          <ac:picMkLst>
            <pc:docMk/>
            <pc:sldMk cId="4219327166" sldId="284"/>
            <ac:picMk id="8" creationId="{75246EF5-C980-FB40-40EE-057679E35C7B}"/>
          </ac:picMkLst>
        </pc:picChg>
        <pc:cxnChg chg="add mod">
          <ac:chgData name="Mangan, Daniel" userId="f942c5b7-9112-45f1-bbbf-c827ccdedaed" providerId="ADAL" clId="{EE6AF702-56E7-4230-BC24-FF0F4348E768}" dt="2023-07-27T16:51:58.345" v="9078" actId="14100"/>
          <ac:cxnSpMkLst>
            <pc:docMk/>
            <pc:sldMk cId="4219327166" sldId="284"/>
            <ac:cxnSpMk id="11" creationId="{09440CF2-6441-C2C8-9077-6E16289B7B82}"/>
          </ac:cxnSpMkLst>
        </pc:cxnChg>
      </pc:sldChg>
      <pc:sldChg chg="addSp delSp modSp add del mod ord">
        <pc:chgData name="Mangan, Daniel" userId="f942c5b7-9112-45f1-bbbf-c827ccdedaed" providerId="ADAL" clId="{EE6AF702-56E7-4230-BC24-FF0F4348E768}" dt="2023-07-20T15:30:17.658" v="6995" actId="47"/>
        <pc:sldMkLst>
          <pc:docMk/>
          <pc:sldMk cId="852268809" sldId="285"/>
        </pc:sldMkLst>
        <pc:spChg chg="mod">
          <ac:chgData name="Mangan, Daniel" userId="f942c5b7-9112-45f1-bbbf-c827ccdedaed" providerId="ADAL" clId="{EE6AF702-56E7-4230-BC24-FF0F4348E768}" dt="2023-07-19T23:48:30.593" v="4209" actId="21"/>
          <ac:spMkLst>
            <pc:docMk/>
            <pc:sldMk cId="852268809" sldId="285"/>
            <ac:spMk id="3" creationId="{00000000-0000-0000-0000-000000000000}"/>
          </ac:spMkLst>
        </pc:spChg>
        <pc:spChg chg="add del">
          <ac:chgData name="Mangan, Daniel" userId="f942c5b7-9112-45f1-bbbf-c827ccdedaed" providerId="ADAL" clId="{EE6AF702-56E7-4230-BC24-FF0F4348E768}" dt="2023-07-19T23:43:37.432" v="4024" actId="478"/>
          <ac:spMkLst>
            <pc:docMk/>
            <pc:sldMk cId="852268809" sldId="285"/>
            <ac:spMk id="6" creationId="{6989208C-DB4D-698F-F844-C4F338D29DC1}"/>
          </ac:spMkLst>
        </pc:spChg>
        <pc:picChg chg="mod">
          <ac:chgData name="Mangan, Daniel" userId="f942c5b7-9112-45f1-bbbf-c827ccdedaed" providerId="ADAL" clId="{EE6AF702-56E7-4230-BC24-FF0F4348E768}" dt="2023-07-19T23:45:58.516" v="4042" actId="732"/>
          <ac:picMkLst>
            <pc:docMk/>
            <pc:sldMk cId="852268809" sldId="285"/>
            <ac:picMk id="1026" creationId="{45DC8BCF-B84B-E847-8D42-95C77CD27437}"/>
          </ac:picMkLst>
        </pc:picChg>
      </pc:sldChg>
      <pc:sldChg chg="addSp delSp modSp new mod modAnim">
        <pc:chgData name="Mangan, Daniel" userId="f942c5b7-9112-45f1-bbbf-c827ccdedaed" providerId="ADAL" clId="{EE6AF702-56E7-4230-BC24-FF0F4348E768}" dt="2023-08-04T21:27:28.299" v="18310" actId="20577"/>
        <pc:sldMkLst>
          <pc:docMk/>
          <pc:sldMk cId="127215857" sldId="286"/>
        </pc:sldMkLst>
        <pc:spChg chg="mod">
          <ac:chgData name="Mangan, Daniel" userId="f942c5b7-9112-45f1-bbbf-c827ccdedaed" providerId="ADAL" clId="{EE6AF702-56E7-4230-BC24-FF0F4348E768}" dt="2023-08-04T21:27:28.299" v="18310" actId="20577"/>
          <ac:spMkLst>
            <pc:docMk/>
            <pc:sldMk cId="127215857" sldId="286"/>
            <ac:spMk id="2" creationId="{862CDF17-DB75-6FC5-C002-FAAE19D535CB}"/>
          </ac:spMkLst>
        </pc:spChg>
        <pc:spChg chg="del mod">
          <ac:chgData name="Mangan, Daniel" userId="f942c5b7-9112-45f1-bbbf-c827ccdedaed" providerId="ADAL" clId="{EE6AF702-56E7-4230-BC24-FF0F4348E768}" dt="2023-07-19T23:50:51.989" v="4219" actId="22"/>
          <ac:spMkLst>
            <pc:docMk/>
            <pc:sldMk cId="127215857" sldId="286"/>
            <ac:spMk id="3" creationId="{1B352747-4433-8271-AAB9-698F35D21624}"/>
          </ac:spMkLst>
        </pc:spChg>
        <pc:spChg chg="add mod">
          <ac:chgData name="Mangan, Daniel" userId="f942c5b7-9112-45f1-bbbf-c827ccdedaed" providerId="ADAL" clId="{EE6AF702-56E7-4230-BC24-FF0F4348E768}" dt="2023-08-03T17:21:23.716" v="17065" actId="1076"/>
          <ac:spMkLst>
            <pc:docMk/>
            <pc:sldMk cId="127215857" sldId="286"/>
            <ac:spMk id="3" creationId="{4651565C-87E6-98E0-9A83-D6B36FA3EA40}"/>
          </ac:spMkLst>
        </pc:spChg>
        <pc:spChg chg="mod">
          <ac:chgData name="Mangan, Daniel" userId="f942c5b7-9112-45f1-bbbf-c827ccdedaed" providerId="ADAL" clId="{EE6AF702-56E7-4230-BC24-FF0F4348E768}" dt="2023-07-19T23:48:21.072" v="4208" actId="403"/>
          <ac:spMkLst>
            <pc:docMk/>
            <pc:sldMk cId="127215857" sldId="286"/>
            <ac:spMk id="5" creationId="{DF1D39EE-8B21-B10A-AB9E-D0B35014ED1C}"/>
          </ac:spMkLst>
        </pc:spChg>
        <pc:spChg chg="add mod">
          <ac:chgData name="Mangan, Daniel" userId="f942c5b7-9112-45f1-bbbf-c827ccdedaed" providerId="ADAL" clId="{EE6AF702-56E7-4230-BC24-FF0F4348E768}" dt="2023-07-19T23:50:02.009" v="4217" actId="404"/>
          <ac:spMkLst>
            <pc:docMk/>
            <pc:sldMk cId="127215857" sldId="286"/>
            <ac:spMk id="7" creationId="{D2F9EC6D-C82F-8D13-84FB-C0FA9905A5C6}"/>
          </ac:spMkLst>
        </pc:spChg>
        <pc:graphicFrameChg chg="add del modGraphic">
          <ac:chgData name="Mangan, Daniel" userId="f942c5b7-9112-45f1-bbbf-c827ccdedaed" providerId="ADAL" clId="{EE6AF702-56E7-4230-BC24-FF0F4348E768}" dt="2023-07-20T00:06:37.996" v="4829" actId="27309"/>
          <ac:graphicFrameMkLst>
            <pc:docMk/>
            <pc:sldMk cId="127215857" sldId="286"/>
            <ac:graphicFrameMk id="14" creationId="{B287A58D-AE46-7F09-1666-9E170EC2E0B8}"/>
          </ac:graphicFrameMkLst>
        </pc:graphicFrameChg>
        <pc:picChg chg="add mod ord">
          <ac:chgData name="Mangan, Daniel" userId="f942c5b7-9112-45f1-bbbf-c827ccdedaed" providerId="ADAL" clId="{EE6AF702-56E7-4230-BC24-FF0F4348E768}" dt="2023-07-19T23:51:49.806" v="4226" actId="14100"/>
          <ac:picMkLst>
            <pc:docMk/>
            <pc:sldMk cId="127215857" sldId="286"/>
            <ac:picMk id="9" creationId="{11588DEF-92B5-7535-D868-8B2B2A35365A}"/>
          </ac:picMkLst>
        </pc:picChg>
        <pc:picChg chg="add mod">
          <ac:chgData name="Mangan, Daniel" userId="f942c5b7-9112-45f1-bbbf-c827ccdedaed" providerId="ADAL" clId="{EE6AF702-56E7-4230-BC24-FF0F4348E768}" dt="2023-07-19T23:51:42.456" v="4224" actId="14100"/>
          <ac:picMkLst>
            <pc:docMk/>
            <pc:sldMk cId="127215857" sldId="286"/>
            <ac:picMk id="11" creationId="{C1FE949B-7403-46D2-B09A-7E5657101BA2}"/>
          </ac:picMkLst>
        </pc:picChg>
        <pc:picChg chg="add del mod">
          <ac:chgData name="Mangan, Daniel" userId="f942c5b7-9112-45f1-bbbf-c827ccdedaed" providerId="ADAL" clId="{EE6AF702-56E7-4230-BC24-FF0F4348E768}" dt="2023-07-19T23:58:28.657" v="4368" actId="478"/>
          <ac:picMkLst>
            <pc:docMk/>
            <pc:sldMk cId="127215857" sldId="286"/>
            <ac:picMk id="12" creationId="{88C25114-87B2-B29B-AEB4-4058975578C8}"/>
          </ac:picMkLst>
        </pc:picChg>
      </pc:sldChg>
      <pc:sldChg chg="addSp delSp modSp add mod modAnim">
        <pc:chgData name="Mangan, Daniel" userId="f942c5b7-9112-45f1-bbbf-c827ccdedaed" providerId="ADAL" clId="{EE6AF702-56E7-4230-BC24-FF0F4348E768}" dt="2023-08-03T17:23:24.261" v="17082"/>
        <pc:sldMkLst>
          <pc:docMk/>
          <pc:sldMk cId="150521624" sldId="287"/>
        </pc:sldMkLst>
        <pc:spChg chg="mod">
          <ac:chgData name="Mangan, Daniel" userId="f942c5b7-9112-45f1-bbbf-c827ccdedaed" providerId="ADAL" clId="{EE6AF702-56E7-4230-BC24-FF0F4348E768}" dt="2023-08-03T17:22:00.816" v="17070" actId="14100"/>
          <ac:spMkLst>
            <pc:docMk/>
            <pc:sldMk cId="150521624" sldId="287"/>
            <ac:spMk id="2" creationId="{862CDF17-DB75-6FC5-C002-FAAE19D535CB}"/>
          </ac:spMkLst>
        </pc:spChg>
        <pc:spChg chg="add mod">
          <ac:chgData name="Mangan, Daniel" userId="f942c5b7-9112-45f1-bbbf-c827ccdedaed" providerId="ADAL" clId="{EE6AF702-56E7-4230-BC24-FF0F4348E768}" dt="2023-08-03T17:22:47.634" v="17076" actId="113"/>
          <ac:spMkLst>
            <pc:docMk/>
            <pc:sldMk cId="150521624" sldId="287"/>
            <ac:spMk id="3" creationId="{79FE4AD0-C462-5106-2A59-A73265DDDD4D}"/>
          </ac:spMkLst>
        </pc:spChg>
        <pc:spChg chg="add del mod">
          <ac:chgData name="Mangan, Daniel" userId="f942c5b7-9112-45f1-bbbf-c827ccdedaed" providerId="ADAL" clId="{EE6AF702-56E7-4230-BC24-FF0F4348E768}" dt="2023-07-19T23:54:41.631" v="4318" actId="22"/>
          <ac:spMkLst>
            <pc:docMk/>
            <pc:sldMk cId="150521624" sldId="287"/>
            <ac:spMk id="6" creationId="{1785CEE3-AC12-222C-0873-41EC2190BA91}"/>
          </ac:spMkLst>
        </pc:spChg>
        <pc:spChg chg="mod">
          <ac:chgData name="Mangan, Daniel" userId="f942c5b7-9112-45f1-bbbf-c827ccdedaed" providerId="ADAL" clId="{EE6AF702-56E7-4230-BC24-FF0F4348E768}" dt="2023-08-03T17:22:42.034" v="17075" actId="1076"/>
          <ac:spMkLst>
            <pc:docMk/>
            <pc:sldMk cId="150521624" sldId="287"/>
            <ac:spMk id="7" creationId="{D2F9EC6D-C82F-8D13-84FB-C0FA9905A5C6}"/>
          </ac:spMkLst>
        </pc:spChg>
        <pc:picChg chg="del">
          <ac:chgData name="Mangan, Daniel" userId="f942c5b7-9112-45f1-bbbf-c827ccdedaed" providerId="ADAL" clId="{EE6AF702-56E7-4230-BC24-FF0F4348E768}" dt="2023-07-19T23:52:20.119" v="4230" actId="478"/>
          <ac:picMkLst>
            <pc:docMk/>
            <pc:sldMk cId="150521624" sldId="287"/>
            <ac:picMk id="9" creationId="{11588DEF-92B5-7535-D868-8B2B2A35365A}"/>
          </ac:picMkLst>
        </pc:picChg>
        <pc:picChg chg="add mod ord">
          <ac:chgData name="Mangan, Daniel" userId="f942c5b7-9112-45f1-bbbf-c827ccdedaed" providerId="ADAL" clId="{EE6AF702-56E7-4230-BC24-FF0F4348E768}" dt="2023-07-20T00:04:12.331" v="4681" actId="1076"/>
          <ac:picMkLst>
            <pc:docMk/>
            <pc:sldMk cId="150521624" sldId="287"/>
            <ac:picMk id="10" creationId="{410F2ABD-9814-C0C4-F057-0E3299640ACD}"/>
          </ac:picMkLst>
        </pc:picChg>
        <pc:picChg chg="del">
          <ac:chgData name="Mangan, Daniel" userId="f942c5b7-9112-45f1-bbbf-c827ccdedaed" providerId="ADAL" clId="{EE6AF702-56E7-4230-BC24-FF0F4348E768}" dt="2023-07-19T23:52:19.349" v="4229" actId="478"/>
          <ac:picMkLst>
            <pc:docMk/>
            <pc:sldMk cId="150521624" sldId="287"/>
            <ac:picMk id="11" creationId="{C1FE949B-7403-46D2-B09A-7E5657101BA2}"/>
          </ac:picMkLst>
        </pc:picChg>
        <pc:picChg chg="add mod">
          <ac:chgData name="Mangan, Daniel" userId="f942c5b7-9112-45f1-bbbf-c827ccdedaed" providerId="ADAL" clId="{EE6AF702-56E7-4230-BC24-FF0F4348E768}" dt="2023-08-03T17:23:07.877" v="17078" actId="1076"/>
          <ac:picMkLst>
            <pc:docMk/>
            <pc:sldMk cId="150521624" sldId="287"/>
            <ac:picMk id="13" creationId="{9D47B40B-59C0-4BFF-C944-43FD836F0A41}"/>
          </ac:picMkLst>
        </pc:picChg>
      </pc:sldChg>
      <pc:sldChg chg="modSp add del mod ord">
        <pc:chgData name="Mangan, Daniel" userId="f942c5b7-9112-45f1-bbbf-c827ccdedaed" providerId="ADAL" clId="{EE6AF702-56E7-4230-BC24-FF0F4348E768}" dt="2023-07-27T18:09:36.560" v="10571" actId="47"/>
        <pc:sldMkLst>
          <pc:docMk/>
          <pc:sldMk cId="3065651536" sldId="288"/>
        </pc:sldMkLst>
        <pc:spChg chg="mod">
          <ac:chgData name="Mangan, Daniel" userId="f942c5b7-9112-45f1-bbbf-c827ccdedaed" providerId="ADAL" clId="{EE6AF702-56E7-4230-BC24-FF0F4348E768}" dt="2023-07-20T00:08:42.612" v="4970" actId="6549"/>
          <ac:spMkLst>
            <pc:docMk/>
            <pc:sldMk cId="3065651536" sldId="288"/>
            <ac:spMk id="2" creationId="{862CDF17-DB75-6FC5-C002-FAAE19D535CB}"/>
          </ac:spMkLst>
        </pc:spChg>
        <pc:spChg chg="mod">
          <ac:chgData name="Mangan, Daniel" userId="f942c5b7-9112-45f1-bbbf-c827ccdedaed" providerId="ADAL" clId="{EE6AF702-56E7-4230-BC24-FF0F4348E768}" dt="2023-07-20T00:05:05.964" v="4699" actId="20577"/>
          <ac:spMkLst>
            <pc:docMk/>
            <pc:sldMk cId="3065651536" sldId="288"/>
            <ac:spMk id="5" creationId="{DF1D39EE-8B21-B10A-AB9E-D0B35014ED1C}"/>
          </ac:spMkLst>
        </pc:spChg>
        <pc:spChg chg="mod">
          <ac:chgData name="Mangan, Daniel" userId="f942c5b7-9112-45f1-bbbf-c827ccdedaed" providerId="ADAL" clId="{EE6AF702-56E7-4230-BC24-FF0F4348E768}" dt="2023-07-20T00:09:25.374" v="5084" actId="1076"/>
          <ac:spMkLst>
            <pc:docMk/>
            <pc:sldMk cId="3065651536" sldId="288"/>
            <ac:spMk id="6" creationId="{1785CEE3-AC12-222C-0873-41EC2190BA91}"/>
          </ac:spMkLst>
        </pc:spChg>
      </pc:sldChg>
      <pc:sldChg chg="addSp delSp modSp add mod ord modAnim modNotesTx">
        <pc:chgData name="Mangan, Daniel" userId="f942c5b7-9112-45f1-bbbf-c827ccdedaed" providerId="ADAL" clId="{EE6AF702-56E7-4230-BC24-FF0F4348E768}" dt="2023-08-04T21:30:33.166" v="18366" actId="6549"/>
        <pc:sldMkLst>
          <pc:docMk/>
          <pc:sldMk cId="3488706870" sldId="289"/>
        </pc:sldMkLst>
        <pc:spChg chg="mod">
          <ac:chgData name="Mangan, Daniel" userId="f942c5b7-9112-45f1-bbbf-c827ccdedaed" providerId="ADAL" clId="{EE6AF702-56E7-4230-BC24-FF0F4348E768}" dt="2023-07-20T15:08:43.714" v="6372"/>
          <ac:spMkLst>
            <pc:docMk/>
            <pc:sldMk cId="3488706870" sldId="289"/>
            <ac:spMk id="2" creationId="{00000000-0000-0000-0000-000000000000}"/>
          </ac:spMkLst>
        </pc:spChg>
        <pc:spChg chg="del">
          <ac:chgData name="Mangan, Daniel" userId="f942c5b7-9112-45f1-bbbf-c827ccdedaed" providerId="ADAL" clId="{EE6AF702-56E7-4230-BC24-FF0F4348E768}" dt="2023-07-20T15:08:29.042" v="6369" actId="478"/>
          <ac:spMkLst>
            <pc:docMk/>
            <pc:sldMk cId="3488706870" sldId="289"/>
            <ac:spMk id="3" creationId="{00000000-0000-0000-0000-000000000000}"/>
          </ac:spMkLst>
        </pc:spChg>
        <pc:spChg chg="add mod">
          <ac:chgData name="Mangan, Daniel" userId="f942c5b7-9112-45f1-bbbf-c827ccdedaed" providerId="ADAL" clId="{EE6AF702-56E7-4230-BC24-FF0F4348E768}" dt="2023-08-03T17:26:57.489" v="17105" actId="1076"/>
          <ac:spMkLst>
            <pc:docMk/>
            <pc:sldMk cId="3488706870" sldId="289"/>
            <ac:spMk id="3" creationId="{EC437952-1E40-6F3F-D58E-205B334233B3}"/>
          </ac:spMkLst>
        </pc:spChg>
        <pc:spChg chg="del">
          <ac:chgData name="Mangan, Daniel" userId="f942c5b7-9112-45f1-bbbf-c827ccdedaed" providerId="ADAL" clId="{EE6AF702-56E7-4230-BC24-FF0F4348E768}" dt="2023-07-20T15:09:24.771" v="6379" actId="478"/>
          <ac:spMkLst>
            <pc:docMk/>
            <pc:sldMk cId="3488706870" sldId="289"/>
            <ac:spMk id="5" creationId="{0435391F-7C92-EB8A-E6CA-906824A6EB74}"/>
          </ac:spMkLst>
        </pc:spChg>
        <pc:spChg chg="add del mod">
          <ac:chgData name="Mangan, Daniel" userId="f942c5b7-9112-45f1-bbbf-c827ccdedaed" providerId="ADAL" clId="{EE6AF702-56E7-4230-BC24-FF0F4348E768}" dt="2023-07-20T15:09:11.087" v="6378" actId="478"/>
          <ac:spMkLst>
            <pc:docMk/>
            <pc:sldMk cId="3488706870" sldId="289"/>
            <ac:spMk id="7" creationId="{F271E4E0-5EB9-FA54-487E-4D1CED26CA9D}"/>
          </ac:spMkLst>
        </pc:spChg>
        <pc:spChg chg="add del mod">
          <ac:chgData name="Mangan, Daniel" userId="f942c5b7-9112-45f1-bbbf-c827ccdedaed" providerId="ADAL" clId="{EE6AF702-56E7-4230-BC24-FF0F4348E768}" dt="2023-07-20T15:08:54.726" v="6376" actId="22"/>
          <ac:spMkLst>
            <pc:docMk/>
            <pc:sldMk cId="3488706870" sldId="289"/>
            <ac:spMk id="9" creationId="{03850341-CE0C-BAB1-3D2B-56D66C6CB468}"/>
          </ac:spMkLst>
        </pc:spChg>
        <pc:spChg chg="add mod">
          <ac:chgData name="Mangan, Daniel" userId="f942c5b7-9112-45f1-bbbf-c827ccdedaed" providerId="ADAL" clId="{EE6AF702-56E7-4230-BC24-FF0F4348E768}" dt="2023-08-04T21:30:33.166" v="18366" actId="6549"/>
          <ac:spMkLst>
            <pc:docMk/>
            <pc:sldMk cId="3488706870" sldId="289"/>
            <ac:spMk id="10" creationId="{884D4AE1-616A-7E6C-7608-412BB890A8BC}"/>
          </ac:spMkLst>
        </pc:spChg>
        <pc:spChg chg="add mod">
          <ac:chgData name="Mangan, Daniel" userId="f942c5b7-9112-45f1-bbbf-c827ccdedaed" providerId="ADAL" clId="{EE6AF702-56E7-4230-BC24-FF0F4348E768}" dt="2023-07-20T15:09:32.107" v="6404" actId="20577"/>
          <ac:spMkLst>
            <pc:docMk/>
            <pc:sldMk cId="3488706870" sldId="289"/>
            <ac:spMk id="11" creationId="{E008F858-9EB3-0F31-0F83-0A8FF2AA4AF8}"/>
          </ac:spMkLst>
        </pc:spChg>
      </pc:sldChg>
      <pc:sldChg chg="addSp delSp modSp add del mod ord">
        <pc:chgData name="Mangan, Daniel" userId="f942c5b7-9112-45f1-bbbf-c827ccdedaed" providerId="ADAL" clId="{EE6AF702-56E7-4230-BC24-FF0F4348E768}" dt="2023-07-20T15:14:57.853" v="6664" actId="47"/>
        <pc:sldMkLst>
          <pc:docMk/>
          <pc:sldMk cId="2714811053" sldId="290"/>
        </pc:sldMkLst>
        <pc:spChg chg="mod">
          <ac:chgData name="Mangan, Daniel" userId="f942c5b7-9112-45f1-bbbf-c827ccdedaed" providerId="ADAL" clId="{EE6AF702-56E7-4230-BC24-FF0F4348E768}" dt="2023-07-20T15:05:18.777" v="6323"/>
          <ac:spMkLst>
            <pc:docMk/>
            <pc:sldMk cId="2714811053" sldId="290"/>
            <ac:spMk id="2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7-20T15:06:45.278" v="6357" actId="1076"/>
          <ac:spMkLst>
            <pc:docMk/>
            <pc:sldMk cId="2714811053" sldId="290"/>
            <ac:spMk id="3" creationId="{00000000-0000-0000-0000-000000000000}"/>
          </ac:spMkLst>
        </pc:spChg>
        <pc:spChg chg="del mod">
          <ac:chgData name="Mangan, Daniel" userId="f942c5b7-9112-45f1-bbbf-c827ccdedaed" providerId="ADAL" clId="{EE6AF702-56E7-4230-BC24-FF0F4348E768}" dt="2023-07-20T14:59:51.836" v="6289" actId="478"/>
          <ac:spMkLst>
            <pc:docMk/>
            <pc:sldMk cId="2714811053" sldId="290"/>
            <ac:spMk id="5" creationId="{0435391F-7C92-EB8A-E6CA-906824A6EB74}"/>
          </ac:spMkLst>
        </pc:spChg>
        <pc:spChg chg="add mod">
          <ac:chgData name="Mangan, Daniel" userId="f942c5b7-9112-45f1-bbbf-c827ccdedaed" providerId="ADAL" clId="{EE6AF702-56E7-4230-BC24-FF0F4348E768}" dt="2023-07-20T15:06:25.712" v="6355" actId="20577"/>
          <ac:spMkLst>
            <pc:docMk/>
            <pc:sldMk cId="2714811053" sldId="290"/>
            <ac:spMk id="8" creationId="{999835F6-53A8-46C3-DE6B-1F1196CF3D26}"/>
          </ac:spMkLst>
        </pc:spChg>
        <pc:spChg chg="add mod">
          <ac:chgData name="Mangan, Daniel" userId="f942c5b7-9112-45f1-bbbf-c827ccdedaed" providerId="ADAL" clId="{EE6AF702-56E7-4230-BC24-FF0F4348E768}" dt="2023-07-20T15:07:13.763" v="6364" actId="1076"/>
          <ac:spMkLst>
            <pc:docMk/>
            <pc:sldMk cId="2714811053" sldId="290"/>
            <ac:spMk id="12" creationId="{BA6E9080-6E69-44BF-FB1A-2069C1A73532}"/>
          </ac:spMkLst>
        </pc:spChg>
        <pc:picChg chg="add del">
          <ac:chgData name="Mangan, Daniel" userId="f942c5b7-9112-45f1-bbbf-c827ccdedaed" providerId="ADAL" clId="{EE6AF702-56E7-4230-BC24-FF0F4348E768}" dt="2023-07-20T14:59:54.420" v="6291" actId="22"/>
          <ac:picMkLst>
            <pc:docMk/>
            <pc:sldMk cId="2714811053" sldId="290"/>
            <ac:picMk id="7" creationId="{C71B03C5-E33C-3101-A865-F519EFFF79C3}"/>
          </ac:picMkLst>
        </pc:picChg>
        <pc:picChg chg="add mod">
          <ac:chgData name="Mangan, Daniel" userId="f942c5b7-9112-45f1-bbbf-c827ccdedaed" providerId="ADAL" clId="{EE6AF702-56E7-4230-BC24-FF0F4348E768}" dt="2023-07-20T15:06:47.003" v="6358" actId="1076"/>
          <ac:picMkLst>
            <pc:docMk/>
            <pc:sldMk cId="2714811053" sldId="290"/>
            <ac:picMk id="10" creationId="{E4CE93CB-5527-2409-EB7E-AB83B4E32A2A}"/>
          </ac:picMkLst>
        </pc:picChg>
        <pc:picChg chg="del mod">
          <ac:chgData name="Mangan, Daniel" userId="f942c5b7-9112-45f1-bbbf-c827ccdedaed" providerId="ADAL" clId="{EE6AF702-56E7-4230-BC24-FF0F4348E768}" dt="2023-07-20T15:04:13.449" v="6297" actId="478"/>
          <ac:picMkLst>
            <pc:docMk/>
            <pc:sldMk cId="2714811053" sldId="290"/>
            <ac:picMk id="1026" creationId="{45DC8BCF-B84B-E847-8D42-95C77CD27437}"/>
          </ac:picMkLst>
        </pc:picChg>
      </pc:sldChg>
      <pc:sldChg chg="add del">
        <pc:chgData name="Mangan, Daniel" userId="f942c5b7-9112-45f1-bbbf-c827ccdedaed" providerId="ADAL" clId="{EE6AF702-56E7-4230-BC24-FF0F4348E768}" dt="2023-08-03T17:25:50.904" v="17093" actId="47"/>
        <pc:sldMkLst>
          <pc:docMk/>
          <pc:sldMk cId="332071233" sldId="291"/>
        </pc:sldMkLst>
      </pc:sldChg>
      <pc:sldChg chg="addSp delSp modSp add del mod">
        <pc:chgData name="Mangan, Daniel" userId="f942c5b7-9112-45f1-bbbf-c827ccdedaed" providerId="ADAL" clId="{EE6AF702-56E7-4230-BC24-FF0F4348E768}" dt="2023-07-20T15:15:01.794" v="6665" actId="47"/>
        <pc:sldMkLst>
          <pc:docMk/>
          <pc:sldMk cId="3424119819" sldId="292"/>
        </pc:sldMkLst>
        <pc:spChg chg="mod">
          <ac:chgData name="Mangan, Daniel" userId="f942c5b7-9112-45f1-bbbf-c827ccdedaed" providerId="ADAL" clId="{EE6AF702-56E7-4230-BC24-FF0F4348E768}" dt="2023-07-20T15:14:53.981" v="6663" actId="1076"/>
          <ac:spMkLst>
            <pc:docMk/>
            <pc:sldMk cId="3424119819" sldId="292"/>
            <ac:spMk id="3" creationId="{00000000-0000-0000-0000-000000000000}"/>
          </ac:spMkLst>
        </pc:spChg>
        <pc:spChg chg="del">
          <ac:chgData name="Mangan, Daniel" userId="f942c5b7-9112-45f1-bbbf-c827ccdedaed" providerId="ADAL" clId="{EE6AF702-56E7-4230-BC24-FF0F4348E768}" dt="2023-07-20T15:13:32.407" v="6648" actId="478"/>
          <ac:spMkLst>
            <pc:docMk/>
            <pc:sldMk cId="3424119819" sldId="292"/>
            <ac:spMk id="5" creationId="{0435391F-7C92-EB8A-E6CA-906824A6EB74}"/>
          </ac:spMkLst>
        </pc:spChg>
        <pc:spChg chg="add mod">
          <ac:chgData name="Mangan, Daniel" userId="f942c5b7-9112-45f1-bbbf-c827ccdedaed" providerId="ADAL" clId="{EE6AF702-56E7-4230-BC24-FF0F4348E768}" dt="2023-07-20T15:13:32.772" v="6649"/>
          <ac:spMkLst>
            <pc:docMk/>
            <pc:sldMk cId="3424119819" sldId="292"/>
            <ac:spMk id="6" creationId="{A8BFCD82-9F99-3B7C-8868-81EDBE94BD84}"/>
          </ac:spMkLst>
        </pc:spChg>
        <pc:spChg chg="add mod">
          <ac:chgData name="Mangan, Daniel" userId="f942c5b7-9112-45f1-bbbf-c827ccdedaed" providerId="ADAL" clId="{EE6AF702-56E7-4230-BC24-FF0F4348E768}" dt="2023-07-20T15:14:50.494" v="6662" actId="1076"/>
          <ac:spMkLst>
            <pc:docMk/>
            <pc:sldMk cId="3424119819" sldId="292"/>
            <ac:spMk id="8" creationId="{28D12746-F450-D06D-DCB6-D0BD7D874702}"/>
          </ac:spMkLst>
        </pc:spChg>
        <pc:picChg chg="add mod">
          <ac:chgData name="Mangan, Daniel" userId="f942c5b7-9112-45f1-bbbf-c827ccdedaed" providerId="ADAL" clId="{EE6AF702-56E7-4230-BC24-FF0F4348E768}" dt="2023-07-20T15:14:47.543" v="6661" actId="1076"/>
          <ac:picMkLst>
            <pc:docMk/>
            <pc:sldMk cId="3424119819" sldId="292"/>
            <ac:picMk id="7" creationId="{73BACC3F-1395-C768-A762-F2F1CB8612E4}"/>
          </ac:picMkLst>
        </pc:picChg>
        <pc:picChg chg="del">
          <ac:chgData name="Mangan, Daniel" userId="f942c5b7-9112-45f1-bbbf-c827ccdedaed" providerId="ADAL" clId="{EE6AF702-56E7-4230-BC24-FF0F4348E768}" dt="2023-07-20T15:14:08.344" v="6652" actId="478"/>
          <ac:picMkLst>
            <pc:docMk/>
            <pc:sldMk cId="3424119819" sldId="292"/>
            <ac:picMk id="1026" creationId="{45DC8BCF-B84B-E847-8D42-95C77CD27437}"/>
          </ac:picMkLst>
        </pc:picChg>
      </pc:sldChg>
      <pc:sldChg chg="addSp delSp modSp new mod delAnim modAnim">
        <pc:chgData name="Mangan, Daniel" userId="f942c5b7-9112-45f1-bbbf-c827ccdedaed" providerId="ADAL" clId="{EE6AF702-56E7-4230-BC24-FF0F4348E768}" dt="2023-08-04T21:28:35.242" v="18311" actId="478"/>
        <pc:sldMkLst>
          <pc:docMk/>
          <pc:sldMk cId="3547049618" sldId="292"/>
        </pc:sldMkLst>
        <pc:spChg chg="del">
          <ac:chgData name="Mangan, Daniel" userId="f942c5b7-9112-45f1-bbbf-c827ccdedaed" providerId="ADAL" clId="{EE6AF702-56E7-4230-BC24-FF0F4348E768}" dt="2023-07-20T15:21:51.741" v="6714" actId="478"/>
          <ac:spMkLst>
            <pc:docMk/>
            <pc:sldMk cId="3547049618" sldId="292"/>
            <ac:spMk id="2" creationId="{19D04A32-C567-B914-69A3-52FDCECF4CAA}"/>
          </ac:spMkLst>
        </pc:spChg>
        <pc:spChg chg="del">
          <ac:chgData name="Mangan, Daniel" userId="f942c5b7-9112-45f1-bbbf-c827ccdedaed" providerId="ADAL" clId="{EE6AF702-56E7-4230-BC24-FF0F4348E768}" dt="2023-07-20T15:21:38.337" v="6708" actId="22"/>
          <ac:spMkLst>
            <pc:docMk/>
            <pc:sldMk cId="3547049618" sldId="292"/>
            <ac:spMk id="3" creationId="{03927D64-64EC-D014-8233-BE3D5F6E7043}"/>
          </ac:spMkLst>
        </pc:spChg>
        <pc:spChg chg="mod">
          <ac:chgData name="Mangan, Daniel" userId="f942c5b7-9112-45f1-bbbf-c827ccdedaed" providerId="ADAL" clId="{EE6AF702-56E7-4230-BC24-FF0F4348E768}" dt="2023-07-20T15:20:53.227" v="6704" actId="403"/>
          <ac:spMkLst>
            <pc:docMk/>
            <pc:sldMk cId="3547049618" sldId="292"/>
            <ac:spMk id="5" creationId="{25FC9E70-16C4-ACA9-01B8-872E67709752}"/>
          </ac:spMkLst>
        </pc:spChg>
        <pc:spChg chg="add del mod">
          <ac:chgData name="Mangan, Daniel" userId="f942c5b7-9112-45f1-bbbf-c827ccdedaed" providerId="ADAL" clId="{EE6AF702-56E7-4230-BC24-FF0F4348E768}" dt="2023-08-04T21:28:35.242" v="18311" actId="478"/>
          <ac:spMkLst>
            <pc:docMk/>
            <pc:sldMk cId="3547049618" sldId="292"/>
            <ac:spMk id="12" creationId="{AD78DF59-0C32-3152-695E-679904903463}"/>
          </ac:spMkLst>
        </pc:spChg>
        <pc:spChg chg="add mod">
          <ac:chgData name="Mangan, Daniel" userId="f942c5b7-9112-45f1-bbbf-c827ccdedaed" providerId="ADAL" clId="{EE6AF702-56E7-4230-BC24-FF0F4348E768}" dt="2023-07-20T15:26:03.145" v="6840" actId="1076"/>
          <ac:spMkLst>
            <pc:docMk/>
            <pc:sldMk cId="3547049618" sldId="292"/>
            <ac:spMk id="14" creationId="{C93E0039-BA64-B276-DB5B-B7B86B5089D4}"/>
          </ac:spMkLst>
        </pc:spChg>
        <pc:picChg chg="add del mod">
          <ac:chgData name="Mangan, Daniel" userId="f942c5b7-9112-45f1-bbbf-c827ccdedaed" providerId="ADAL" clId="{EE6AF702-56E7-4230-BC24-FF0F4348E768}" dt="2023-07-20T15:22:07.241" v="6715" actId="478"/>
          <ac:picMkLst>
            <pc:docMk/>
            <pc:sldMk cId="3547049618" sldId="292"/>
            <ac:picMk id="7" creationId="{679B5B2B-6C8B-D0D7-B3F4-E20F790CEEF1}"/>
          </ac:picMkLst>
        </pc:picChg>
        <pc:picChg chg="add mod ord">
          <ac:chgData name="Mangan, Daniel" userId="f942c5b7-9112-45f1-bbbf-c827ccdedaed" providerId="ADAL" clId="{EE6AF702-56E7-4230-BC24-FF0F4348E768}" dt="2023-07-20T15:23:02.132" v="6727" actId="1076"/>
          <ac:picMkLst>
            <pc:docMk/>
            <pc:sldMk cId="3547049618" sldId="292"/>
            <ac:picMk id="9" creationId="{4F7E08AF-48F4-E5B5-AA0A-DE7CD21D4F5B}"/>
          </ac:picMkLst>
        </pc:picChg>
        <pc:picChg chg="add mod modCrop">
          <ac:chgData name="Mangan, Daniel" userId="f942c5b7-9112-45f1-bbbf-c827ccdedaed" providerId="ADAL" clId="{EE6AF702-56E7-4230-BC24-FF0F4348E768}" dt="2023-07-20T15:26:16.434" v="6842" actId="1076"/>
          <ac:picMkLst>
            <pc:docMk/>
            <pc:sldMk cId="3547049618" sldId="292"/>
            <ac:picMk id="11" creationId="{AA9A2505-7ED0-D643-27AF-EDC459B8D250}"/>
          </ac:picMkLst>
        </pc:picChg>
      </pc:sldChg>
      <pc:sldChg chg="addSp delSp modSp add mod">
        <pc:chgData name="Mangan, Daniel" userId="f942c5b7-9112-45f1-bbbf-c827ccdedaed" providerId="ADAL" clId="{EE6AF702-56E7-4230-BC24-FF0F4348E768}" dt="2023-07-27T16:55:03.572" v="9334" actId="6549"/>
        <pc:sldMkLst>
          <pc:docMk/>
          <pc:sldMk cId="394187934" sldId="293"/>
        </pc:sldMkLst>
        <pc:spChg chg="mod">
          <ac:chgData name="Mangan, Daniel" userId="f942c5b7-9112-45f1-bbbf-c827ccdedaed" providerId="ADAL" clId="{EE6AF702-56E7-4230-BC24-FF0F4348E768}" dt="2023-07-27T16:55:03.572" v="9334" actId="6549"/>
          <ac:spMkLst>
            <pc:docMk/>
            <pc:sldMk cId="394187934" sldId="293"/>
            <ac:spMk id="3" creationId="{52D0A3A5-5E90-3F48-35A8-481607DB8852}"/>
          </ac:spMkLst>
        </pc:spChg>
        <pc:spChg chg="del">
          <ac:chgData name="Mangan, Daniel" userId="f942c5b7-9112-45f1-bbbf-c827ccdedaed" providerId="ADAL" clId="{EE6AF702-56E7-4230-BC24-FF0F4348E768}" dt="2023-07-20T15:47:53.098" v="7355" actId="478"/>
          <ac:spMkLst>
            <pc:docMk/>
            <pc:sldMk cId="394187934" sldId="293"/>
            <ac:spMk id="9" creationId="{C88E9A8C-D6E6-28F3-7CC8-877F80FAB85D}"/>
          </ac:spMkLst>
        </pc:spChg>
        <pc:picChg chg="del">
          <ac:chgData name="Mangan, Daniel" userId="f942c5b7-9112-45f1-bbbf-c827ccdedaed" providerId="ADAL" clId="{EE6AF702-56E7-4230-BC24-FF0F4348E768}" dt="2023-07-20T15:47:41.676" v="7350" actId="478"/>
          <ac:picMkLst>
            <pc:docMk/>
            <pc:sldMk cId="394187934" sldId="293"/>
            <ac:picMk id="8" creationId="{75246EF5-C980-FB40-40EE-057679E35C7B}"/>
          </ac:picMkLst>
        </pc:picChg>
        <pc:picChg chg="add mod">
          <ac:chgData name="Mangan, Daniel" userId="f942c5b7-9112-45f1-bbbf-c827ccdedaed" providerId="ADAL" clId="{EE6AF702-56E7-4230-BC24-FF0F4348E768}" dt="2023-07-20T15:48:00.986" v="7359" actId="1076"/>
          <ac:picMkLst>
            <pc:docMk/>
            <pc:sldMk cId="394187934" sldId="293"/>
            <ac:picMk id="2050" creationId="{3C27E619-CADA-7D37-E678-B04E8F501D0F}"/>
          </ac:picMkLst>
        </pc:picChg>
        <pc:cxnChg chg="del">
          <ac:chgData name="Mangan, Daniel" userId="f942c5b7-9112-45f1-bbbf-c827ccdedaed" providerId="ADAL" clId="{EE6AF702-56E7-4230-BC24-FF0F4348E768}" dt="2023-07-20T15:47:55.424" v="7356" actId="478"/>
          <ac:cxnSpMkLst>
            <pc:docMk/>
            <pc:sldMk cId="394187934" sldId="293"/>
            <ac:cxnSpMk id="11" creationId="{09440CF2-6441-C2C8-9077-6E16289B7B82}"/>
          </ac:cxnSpMkLst>
        </pc:cxnChg>
      </pc:sldChg>
      <pc:sldChg chg="addSp delSp modSp add mod modAnim">
        <pc:chgData name="Mangan, Daniel" userId="f942c5b7-9112-45f1-bbbf-c827ccdedaed" providerId="ADAL" clId="{EE6AF702-56E7-4230-BC24-FF0F4348E768}" dt="2023-08-04T19:22:19.148" v="17595"/>
        <pc:sldMkLst>
          <pc:docMk/>
          <pc:sldMk cId="460980858" sldId="294"/>
        </pc:sldMkLst>
        <pc:spChg chg="mod">
          <ac:chgData name="Mangan, Daniel" userId="f942c5b7-9112-45f1-bbbf-c827ccdedaed" providerId="ADAL" clId="{EE6AF702-56E7-4230-BC24-FF0F4348E768}" dt="2023-08-03T18:04:49.524" v="17586" actId="14100"/>
          <ac:spMkLst>
            <pc:docMk/>
            <pc:sldMk cId="460980858" sldId="294"/>
            <ac:spMk id="3" creationId="{52D0A3A5-5E90-3F48-35A8-481607DB8852}"/>
          </ac:spMkLst>
        </pc:spChg>
        <pc:spChg chg="add mod">
          <ac:chgData name="Mangan, Daniel" userId="f942c5b7-9112-45f1-bbbf-c827ccdedaed" providerId="ADAL" clId="{EE6AF702-56E7-4230-BC24-FF0F4348E768}" dt="2023-07-27T16:57:16.860" v="9373" actId="1076"/>
          <ac:spMkLst>
            <pc:docMk/>
            <pc:sldMk cId="460980858" sldId="294"/>
            <ac:spMk id="5" creationId="{46121604-B718-E452-9653-927455BC6571}"/>
          </ac:spMkLst>
        </pc:spChg>
        <pc:spChg chg="add mod">
          <ac:chgData name="Mangan, Daniel" userId="f942c5b7-9112-45f1-bbbf-c827ccdedaed" providerId="ADAL" clId="{EE6AF702-56E7-4230-BC24-FF0F4348E768}" dt="2023-07-27T16:57:31.156" v="9374" actId="1076"/>
          <ac:spMkLst>
            <pc:docMk/>
            <pc:sldMk cId="460980858" sldId="294"/>
            <ac:spMk id="7" creationId="{8B90F408-ABA2-DBA7-AC3C-74F8715BA76A}"/>
          </ac:spMkLst>
        </pc:spChg>
        <pc:spChg chg="add mod">
          <ac:chgData name="Mangan, Daniel" userId="f942c5b7-9112-45f1-bbbf-c827ccdedaed" providerId="ADAL" clId="{EE6AF702-56E7-4230-BC24-FF0F4348E768}" dt="2023-08-03T18:04:55.793" v="17589"/>
          <ac:spMkLst>
            <pc:docMk/>
            <pc:sldMk cId="460980858" sldId="294"/>
            <ac:spMk id="8" creationId="{3953C5C3-5AED-CD83-6DE7-149A8B086D18}"/>
          </ac:spMkLst>
        </pc:spChg>
        <pc:spChg chg="add mod">
          <ac:chgData name="Mangan, Daniel" userId="f942c5b7-9112-45f1-bbbf-c827ccdedaed" providerId="ADAL" clId="{EE6AF702-56E7-4230-BC24-FF0F4348E768}" dt="2023-07-27T17:16:25.501" v="10412" actId="1076"/>
          <ac:spMkLst>
            <pc:docMk/>
            <pc:sldMk cId="460980858" sldId="294"/>
            <ac:spMk id="9" creationId="{D172B38A-6DDF-C362-4496-F0307FBC4346}"/>
          </ac:spMkLst>
        </pc:spChg>
        <pc:picChg chg="add mod">
          <ac:chgData name="Mangan, Daniel" userId="f942c5b7-9112-45f1-bbbf-c827ccdedaed" providerId="ADAL" clId="{EE6AF702-56E7-4230-BC24-FF0F4348E768}" dt="2023-07-20T15:54:15.505" v="7778" actId="14100"/>
          <ac:picMkLst>
            <pc:docMk/>
            <pc:sldMk cId="460980858" sldId="294"/>
            <ac:picMk id="6" creationId="{1F7B05A9-9970-8757-6C3F-BD603F336A0A}"/>
          </ac:picMkLst>
        </pc:picChg>
        <pc:picChg chg="del">
          <ac:chgData name="Mangan, Daniel" userId="f942c5b7-9112-45f1-bbbf-c827ccdedaed" providerId="ADAL" clId="{EE6AF702-56E7-4230-BC24-FF0F4348E768}" dt="2023-07-20T15:48:39.451" v="7433" actId="478"/>
          <ac:picMkLst>
            <pc:docMk/>
            <pc:sldMk cId="460980858" sldId="294"/>
            <ac:picMk id="2050" creationId="{3C27E619-CADA-7D37-E678-B04E8F501D0F}"/>
          </ac:picMkLst>
        </pc:picChg>
      </pc:sldChg>
      <pc:sldChg chg="addSp delSp modSp add mod modAnim">
        <pc:chgData name="Mangan, Daniel" userId="f942c5b7-9112-45f1-bbbf-c827ccdedaed" providerId="ADAL" clId="{EE6AF702-56E7-4230-BC24-FF0F4348E768}" dt="2023-08-04T19:23:56.933" v="17611"/>
        <pc:sldMkLst>
          <pc:docMk/>
          <pc:sldMk cId="1268752032" sldId="295"/>
        </pc:sldMkLst>
        <pc:spChg chg="mod">
          <ac:chgData name="Mangan, Daniel" userId="f942c5b7-9112-45f1-bbbf-c827ccdedaed" providerId="ADAL" clId="{EE6AF702-56E7-4230-BC24-FF0F4348E768}" dt="2023-08-04T19:23:23.459" v="17597" actId="14100"/>
          <ac:spMkLst>
            <pc:docMk/>
            <pc:sldMk cId="1268752032" sldId="295"/>
            <ac:spMk id="3" creationId="{52D0A3A5-5E90-3F48-35A8-481607DB8852}"/>
          </ac:spMkLst>
        </pc:spChg>
        <pc:spChg chg="add mod">
          <ac:chgData name="Mangan, Daniel" userId="f942c5b7-9112-45f1-bbbf-c827ccdedaed" providerId="ADAL" clId="{EE6AF702-56E7-4230-BC24-FF0F4348E768}" dt="2023-07-27T17:00:31.105" v="9498"/>
          <ac:spMkLst>
            <pc:docMk/>
            <pc:sldMk cId="1268752032" sldId="295"/>
            <ac:spMk id="5" creationId="{5C416E69-3BF1-86AB-A919-B39F643FF939}"/>
          </ac:spMkLst>
        </pc:spChg>
        <pc:spChg chg="add mod">
          <ac:chgData name="Mangan, Daniel" userId="f942c5b7-9112-45f1-bbbf-c827ccdedaed" providerId="ADAL" clId="{EE6AF702-56E7-4230-BC24-FF0F4348E768}" dt="2023-07-27T17:00:31.105" v="9498"/>
          <ac:spMkLst>
            <pc:docMk/>
            <pc:sldMk cId="1268752032" sldId="295"/>
            <ac:spMk id="6" creationId="{D909DC23-09E6-0B41-9215-B1AA90CA26B6}"/>
          </ac:spMkLst>
        </pc:spChg>
        <pc:spChg chg="add mod">
          <ac:chgData name="Mangan, Daniel" userId="f942c5b7-9112-45f1-bbbf-c827ccdedaed" providerId="ADAL" clId="{EE6AF702-56E7-4230-BC24-FF0F4348E768}" dt="2023-08-03T17:29:17.485" v="17114" actId="1076"/>
          <ac:spMkLst>
            <pc:docMk/>
            <pc:sldMk cId="1268752032" sldId="295"/>
            <ac:spMk id="8" creationId="{59689BF6-ED65-2184-86AC-0BF284336149}"/>
          </ac:spMkLst>
        </pc:spChg>
        <pc:spChg chg="add mod">
          <ac:chgData name="Mangan, Daniel" userId="f942c5b7-9112-45f1-bbbf-c827ccdedaed" providerId="ADAL" clId="{EE6AF702-56E7-4230-BC24-FF0F4348E768}" dt="2023-08-04T19:23:45.082" v="17609" actId="1076"/>
          <ac:spMkLst>
            <pc:docMk/>
            <pc:sldMk cId="1268752032" sldId="295"/>
            <ac:spMk id="10" creationId="{2791123A-5181-BB9F-3C98-026942998D46}"/>
          </ac:spMkLst>
        </pc:spChg>
        <pc:picChg chg="del">
          <ac:chgData name="Mangan, Daniel" userId="f942c5b7-9112-45f1-bbbf-c827ccdedaed" providerId="ADAL" clId="{EE6AF702-56E7-4230-BC24-FF0F4348E768}" dt="2023-07-20T15:50:57.585" v="7441" actId="478"/>
          <ac:picMkLst>
            <pc:docMk/>
            <pc:sldMk cId="1268752032" sldId="295"/>
            <ac:picMk id="6" creationId="{1F7B05A9-9970-8757-6C3F-BD603F336A0A}"/>
          </ac:picMkLst>
        </pc:picChg>
        <pc:picChg chg="add mod">
          <ac:chgData name="Mangan, Daniel" userId="f942c5b7-9112-45f1-bbbf-c827ccdedaed" providerId="ADAL" clId="{EE6AF702-56E7-4230-BC24-FF0F4348E768}" dt="2023-07-27T17:00:36.845" v="9499" actId="1076"/>
          <ac:picMkLst>
            <pc:docMk/>
            <pc:sldMk cId="1268752032" sldId="295"/>
            <ac:picMk id="7" creationId="{51A1054A-AE10-4131-5C68-D94EFBAFCF22}"/>
          </ac:picMkLst>
        </pc:picChg>
      </pc:sldChg>
      <pc:sldChg chg="addSp delSp modSp add mod modAnim">
        <pc:chgData name="Mangan, Daniel" userId="f942c5b7-9112-45f1-bbbf-c827ccdedaed" providerId="ADAL" clId="{EE6AF702-56E7-4230-BC24-FF0F4348E768}" dt="2023-08-03T17:30:11.119" v="17116"/>
        <pc:sldMkLst>
          <pc:docMk/>
          <pc:sldMk cId="474410245" sldId="296"/>
        </pc:sldMkLst>
        <pc:spChg chg="mod">
          <ac:chgData name="Mangan, Daniel" userId="f942c5b7-9112-45f1-bbbf-c827ccdedaed" providerId="ADAL" clId="{EE6AF702-56E7-4230-BC24-FF0F4348E768}" dt="2023-07-27T17:03:48.843" v="9794" actId="6549"/>
          <ac:spMkLst>
            <pc:docMk/>
            <pc:sldMk cId="474410245" sldId="296"/>
            <ac:spMk id="3" creationId="{52D0A3A5-5E90-3F48-35A8-481607DB8852}"/>
          </ac:spMkLst>
        </pc:spChg>
        <pc:spChg chg="add del">
          <ac:chgData name="Mangan, Daniel" userId="f942c5b7-9112-45f1-bbbf-c827ccdedaed" providerId="ADAL" clId="{EE6AF702-56E7-4230-BC24-FF0F4348E768}" dt="2023-07-27T17:04:50.354" v="9796" actId="11529"/>
          <ac:spMkLst>
            <pc:docMk/>
            <pc:sldMk cId="474410245" sldId="296"/>
            <ac:spMk id="5" creationId="{A44F3D19-955B-EC3A-9A61-92570D47FB05}"/>
          </ac:spMkLst>
        </pc:spChg>
        <pc:spChg chg="add mod">
          <ac:chgData name="Mangan, Daniel" userId="f942c5b7-9112-45f1-bbbf-c827ccdedaed" providerId="ADAL" clId="{EE6AF702-56E7-4230-BC24-FF0F4348E768}" dt="2023-07-27T17:06:39.939" v="9873" actId="1076"/>
          <ac:spMkLst>
            <pc:docMk/>
            <pc:sldMk cId="474410245" sldId="296"/>
            <ac:spMk id="7" creationId="{78BC6D16-2A96-3C6C-B133-FC830087E948}"/>
          </ac:spMkLst>
        </pc:spChg>
        <pc:spChg chg="add mod ord">
          <ac:chgData name="Mangan, Daniel" userId="f942c5b7-9112-45f1-bbbf-c827ccdedaed" providerId="ADAL" clId="{EE6AF702-56E7-4230-BC24-FF0F4348E768}" dt="2023-07-27T17:08:15.365" v="9882" actId="171"/>
          <ac:spMkLst>
            <pc:docMk/>
            <pc:sldMk cId="474410245" sldId="296"/>
            <ac:spMk id="11" creationId="{3ABFD7DD-A2E1-DC9F-1A54-13B77527BF24}"/>
          </ac:spMkLst>
        </pc:spChg>
        <pc:spChg chg="add mod">
          <ac:chgData name="Mangan, Daniel" userId="f942c5b7-9112-45f1-bbbf-c827ccdedaed" providerId="ADAL" clId="{EE6AF702-56E7-4230-BC24-FF0F4348E768}" dt="2023-07-27T17:07:20.843" v="9879" actId="14100"/>
          <ac:spMkLst>
            <pc:docMk/>
            <pc:sldMk cId="474410245" sldId="296"/>
            <ac:spMk id="12" creationId="{208163A8-1ED8-01A3-9662-75899C3237BA}"/>
          </ac:spMkLst>
        </pc:spChg>
        <pc:spChg chg="add del mod">
          <ac:chgData name="Mangan, Daniel" userId="f942c5b7-9112-45f1-bbbf-c827ccdedaed" providerId="ADAL" clId="{EE6AF702-56E7-4230-BC24-FF0F4348E768}" dt="2023-07-27T17:16:41.990" v="10416"/>
          <ac:spMkLst>
            <pc:docMk/>
            <pc:sldMk cId="474410245" sldId="296"/>
            <ac:spMk id="13" creationId="{BFCD6788-A6A7-2592-6229-4CA8B24F718D}"/>
          </ac:spMkLst>
        </pc:spChg>
        <pc:picChg chg="add mod">
          <ac:chgData name="Mangan, Daniel" userId="f942c5b7-9112-45f1-bbbf-c827ccdedaed" providerId="ADAL" clId="{EE6AF702-56E7-4230-BC24-FF0F4348E768}" dt="2023-07-27T17:06:36.404" v="9872" actId="1076"/>
          <ac:picMkLst>
            <pc:docMk/>
            <pc:sldMk cId="474410245" sldId="296"/>
            <ac:picMk id="6" creationId="{E1182581-043B-3C5D-012A-B516AFCED2C4}"/>
          </ac:picMkLst>
        </pc:picChg>
        <pc:picChg chg="del">
          <ac:chgData name="Mangan, Daniel" userId="f942c5b7-9112-45f1-bbbf-c827ccdedaed" providerId="ADAL" clId="{EE6AF702-56E7-4230-BC24-FF0F4348E768}" dt="2023-07-20T15:52:21.897" v="7611" actId="478"/>
          <ac:picMkLst>
            <pc:docMk/>
            <pc:sldMk cId="474410245" sldId="296"/>
            <ac:picMk id="7" creationId="{51A1054A-AE10-4131-5C68-D94EFBAFCF22}"/>
          </ac:picMkLst>
        </pc:picChg>
        <pc:cxnChg chg="add mod ord">
          <ac:chgData name="Mangan, Daniel" userId="f942c5b7-9112-45f1-bbbf-c827ccdedaed" providerId="ADAL" clId="{EE6AF702-56E7-4230-BC24-FF0F4348E768}" dt="2023-07-27T17:08:19.671" v="9883" actId="166"/>
          <ac:cxnSpMkLst>
            <pc:docMk/>
            <pc:sldMk cId="474410245" sldId="296"/>
            <ac:cxnSpMk id="9" creationId="{CB40618B-AB3C-6E13-4ECA-4994622A0BE5}"/>
          </ac:cxnSpMkLst>
        </pc:cxnChg>
      </pc:sldChg>
      <pc:sldChg chg="addSp delSp modSp add mod modAnim">
        <pc:chgData name="Mangan, Daniel" userId="f942c5b7-9112-45f1-bbbf-c827ccdedaed" providerId="ADAL" clId="{EE6AF702-56E7-4230-BC24-FF0F4348E768}" dt="2023-08-04T21:30:57.516" v="18367"/>
        <pc:sldMkLst>
          <pc:docMk/>
          <pc:sldMk cId="4231471288" sldId="297"/>
        </pc:sldMkLst>
        <pc:spChg chg="mod">
          <ac:chgData name="Mangan, Daniel" userId="f942c5b7-9112-45f1-bbbf-c827ccdedaed" providerId="ADAL" clId="{EE6AF702-56E7-4230-BC24-FF0F4348E768}" dt="2023-08-04T20:03:40.750" v="17860" actId="20577"/>
          <ac:spMkLst>
            <pc:docMk/>
            <pc:sldMk cId="4231471288" sldId="297"/>
            <ac:spMk id="3" creationId="{52D0A3A5-5E90-3F48-35A8-481607DB8852}"/>
          </ac:spMkLst>
        </pc:spChg>
        <pc:spChg chg="add mod">
          <ac:chgData name="Mangan, Daniel" userId="f942c5b7-9112-45f1-bbbf-c827ccdedaed" providerId="ADAL" clId="{EE6AF702-56E7-4230-BC24-FF0F4348E768}" dt="2023-07-27T17:16:45.528" v="10417"/>
          <ac:spMkLst>
            <pc:docMk/>
            <pc:sldMk cId="4231471288" sldId="297"/>
            <ac:spMk id="5" creationId="{609F6BBB-5A12-3009-EEE2-8BAD7D37B5D8}"/>
          </ac:spMkLst>
        </pc:spChg>
        <pc:spChg chg="add mod">
          <ac:chgData name="Mangan, Daniel" userId="f942c5b7-9112-45f1-bbbf-c827ccdedaed" providerId="ADAL" clId="{EE6AF702-56E7-4230-BC24-FF0F4348E768}" dt="2023-08-04T21:30:57.516" v="18367"/>
          <ac:spMkLst>
            <pc:docMk/>
            <pc:sldMk cId="4231471288" sldId="297"/>
            <ac:spMk id="6" creationId="{CFB0990A-489E-4F61-6289-F8D51CEA7520}"/>
          </ac:spMkLst>
        </pc:spChg>
        <pc:spChg chg="add mod">
          <ac:chgData name="Mangan, Daniel" userId="f942c5b7-9112-45f1-bbbf-c827ccdedaed" providerId="ADAL" clId="{EE6AF702-56E7-4230-BC24-FF0F4348E768}" dt="2023-08-04T21:30:57.516" v="18367"/>
          <ac:spMkLst>
            <pc:docMk/>
            <pc:sldMk cId="4231471288" sldId="297"/>
            <ac:spMk id="8" creationId="{C3679E78-FC78-FC42-7451-1BC02DAA7183}"/>
          </ac:spMkLst>
        </pc:spChg>
        <pc:picChg chg="del">
          <ac:chgData name="Mangan, Daniel" userId="f942c5b7-9112-45f1-bbbf-c827ccdedaed" providerId="ADAL" clId="{EE6AF702-56E7-4230-BC24-FF0F4348E768}" dt="2023-07-20T15:53:51.446" v="7765" actId="478"/>
          <ac:picMkLst>
            <pc:docMk/>
            <pc:sldMk cId="4231471288" sldId="297"/>
            <ac:picMk id="6" creationId="{E1182581-043B-3C5D-012A-B516AFCED2C4}"/>
          </ac:picMkLst>
        </pc:picChg>
        <pc:picChg chg="add mod modCrop">
          <ac:chgData name="Mangan, Daniel" userId="f942c5b7-9112-45f1-bbbf-c827ccdedaed" providerId="ADAL" clId="{EE6AF702-56E7-4230-BC24-FF0F4348E768}" dt="2023-07-27T17:10:23.620" v="10049" actId="732"/>
          <ac:picMkLst>
            <pc:docMk/>
            <pc:sldMk cId="4231471288" sldId="297"/>
            <ac:picMk id="7" creationId="{FC558C84-B937-1021-4E6C-CD340A5E4C6C}"/>
          </ac:picMkLst>
        </pc:picChg>
      </pc:sldChg>
      <pc:sldChg chg="add">
        <pc:chgData name="Mangan, Daniel" userId="f942c5b7-9112-45f1-bbbf-c827ccdedaed" providerId="ADAL" clId="{EE6AF702-56E7-4230-BC24-FF0F4348E768}" dt="2023-07-20T15:59:19.540" v="7992"/>
        <pc:sldMkLst>
          <pc:docMk/>
          <pc:sldMk cId="3676017082" sldId="299"/>
        </pc:sldMkLst>
      </pc:sldChg>
      <pc:sldChg chg="add">
        <pc:chgData name="Mangan, Daniel" userId="f942c5b7-9112-45f1-bbbf-c827ccdedaed" providerId="ADAL" clId="{EE6AF702-56E7-4230-BC24-FF0F4348E768}" dt="2023-07-20T15:59:19.540" v="7992"/>
        <pc:sldMkLst>
          <pc:docMk/>
          <pc:sldMk cId="1207640029" sldId="300"/>
        </pc:sldMkLst>
      </pc:sldChg>
      <pc:sldChg chg="addSp modSp add del mod modAnim">
        <pc:chgData name="Mangan, Daniel" userId="f942c5b7-9112-45f1-bbbf-c827ccdedaed" providerId="ADAL" clId="{EE6AF702-56E7-4230-BC24-FF0F4348E768}" dt="2023-08-03T17:35:20.712" v="17487" actId="47"/>
        <pc:sldMkLst>
          <pc:docMk/>
          <pc:sldMk cId="3080617735" sldId="301"/>
        </pc:sldMkLst>
        <pc:spChg chg="mod">
          <ac:chgData name="Mangan, Daniel" userId="f942c5b7-9112-45f1-bbbf-c827ccdedaed" providerId="ADAL" clId="{EE6AF702-56E7-4230-BC24-FF0F4348E768}" dt="2023-08-03T17:30:48.196" v="17121" actId="27636"/>
          <ac:spMkLst>
            <pc:docMk/>
            <pc:sldMk cId="3080617735" sldId="301"/>
            <ac:spMk id="2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7-27T17:18:52.605" v="10477" actId="20577"/>
          <ac:spMkLst>
            <pc:docMk/>
            <pc:sldMk cId="3080617735" sldId="301"/>
            <ac:spMk id="5" creationId="{00000000-0000-0000-0000-000000000000}"/>
          </ac:spMkLst>
        </pc:spChg>
        <pc:spChg chg="mod">
          <ac:chgData name="Mangan, Daniel" userId="f942c5b7-9112-45f1-bbbf-c827ccdedaed" providerId="ADAL" clId="{EE6AF702-56E7-4230-BC24-FF0F4348E768}" dt="2023-07-27T18:07:39.365" v="10567"/>
          <ac:spMkLst>
            <pc:docMk/>
            <pc:sldMk cId="3080617735" sldId="301"/>
            <ac:spMk id="6" creationId="{54BBA824-4019-1C0E-1D85-CF13622A4CD2}"/>
          </ac:spMkLst>
        </pc:spChg>
        <pc:grpChg chg="add mod">
          <ac:chgData name="Mangan, Daniel" userId="f942c5b7-9112-45f1-bbbf-c827ccdedaed" providerId="ADAL" clId="{EE6AF702-56E7-4230-BC24-FF0F4348E768}" dt="2023-07-27T18:07:44.155" v="10569" actId="14100"/>
          <ac:grpSpMkLst>
            <pc:docMk/>
            <pc:sldMk cId="3080617735" sldId="301"/>
            <ac:grpSpMk id="3" creationId="{472A1417-4D21-E206-C847-68E0500FB827}"/>
          </ac:grpSpMkLst>
        </pc:grpChg>
        <pc:picChg chg="mod">
          <ac:chgData name="Mangan, Daniel" userId="f942c5b7-9112-45f1-bbbf-c827ccdedaed" providerId="ADAL" clId="{EE6AF702-56E7-4230-BC24-FF0F4348E768}" dt="2023-07-27T18:07:39.365" v="10567"/>
          <ac:picMkLst>
            <pc:docMk/>
            <pc:sldMk cId="3080617735" sldId="301"/>
            <ac:picMk id="4" creationId="{66CB20BD-6720-B8B7-8350-C3C49722E0CB}"/>
          </ac:picMkLst>
        </pc:picChg>
      </pc:sldChg>
      <pc:sldChg chg="add mod modShow">
        <pc:chgData name="Mangan, Daniel" userId="f942c5b7-9112-45f1-bbbf-c827ccdedaed" providerId="ADAL" clId="{EE6AF702-56E7-4230-BC24-FF0F4348E768}" dt="2023-08-07T15:53:05.162" v="18647" actId="729"/>
        <pc:sldMkLst>
          <pc:docMk/>
          <pc:sldMk cId="3182334240" sldId="302"/>
        </pc:sldMkLst>
      </pc:sldChg>
      <pc:sldChg chg="add mod modShow">
        <pc:chgData name="Mangan, Daniel" userId="f942c5b7-9112-45f1-bbbf-c827ccdedaed" providerId="ADAL" clId="{EE6AF702-56E7-4230-BC24-FF0F4348E768}" dt="2023-08-07T15:53:05.162" v="18647" actId="729"/>
        <pc:sldMkLst>
          <pc:docMk/>
          <pc:sldMk cId="17930469" sldId="303"/>
        </pc:sldMkLst>
      </pc:sldChg>
      <pc:sldChg chg="addSp modSp add del">
        <pc:chgData name="Mangan, Daniel" userId="f942c5b7-9112-45f1-bbbf-c827ccdedaed" providerId="ADAL" clId="{EE6AF702-56E7-4230-BC24-FF0F4348E768}" dt="2023-08-03T17:29:11.088" v="17113" actId="47"/>
        <pc:sldMkLst>
          <pc:docMk/>
          <pc:sldMk cId="2487106892" sldId="304"/>
        </pc:sldMkLst>
        <pc:spChg chg="add mod">
          <ac:chgData name="Mangan, Daniel" userId="f942c5b7-9112-45f1-bbbf-c827ccdedaed" providerId="ADAL" clId="{EE6AF702-56E7-4230-BC24-FF0F4348E768}" dt="2023-07-27T17:16:31.870" v="10413"/>
          <ac:spMkLst>
            <pc:docMk/>
            <pc:sldMk cId="2487106892" sldId="304"/>
            <ac:spMk id="8" creationId="{DE4A6CE7-26D2-7E58-2A0E-A358B876B41D}"/>
          </ac:spMkLst>
        </pc:spChg>
      </pc:sldChg>
      <pc:sldChg chg="addSp delSp modSp new del mod delAnim modAnim">
        <pc:chgData name="Mangan, Daniel" userId="f942c5b7-9112-45f1-bbbf-c827ccdedaed" providerId="ADAL" clId="{EE6AF702-56E7-4230-BC24-FF0F4348E768}" dt="2023-07-27T17:42:18.992" v="10566" actId="47"/>
        <pc:sldMkLst>
          <pc:docMk/>
          <pc:sldMk cId="3613874644" sldId="305"/>
        </pc:sldMkLst>
        <pc:spChg chg="del mod">
          <ac:chgData name="Mangan, Daniel" userId="f942c5b7-9112-45f1-bbbf-c827ccdedaed" providerId="ADAL" clId="{EE6AF702-56E7-4230-BC24-FF0F4348E768}" dt="2023-07-27T17:41:15.647" v="10489" actId="478"/>
          <ac:spMkLst>
            <pc:docMk/>
            <pc:sldMk cId="3613874644" sldId="305"/>
            <ac:spMk id="2" creationId="{CE8E1303-BE41-8E24-A7AB-2004AE1C10FD}"/>
          </ac:spMkLst>
        </pc:spChg>
        <pc:picChg chg="add del mod">
          <ac:chgData name="Mangan, Daniel" userId="f942c5b7-9112-45f1-bbbf-c827ccdedaed" providerId="ADAL" clId="{EE6AF702-56E7-4230-BC24-FF0F4348E768}" dt="2023-07-27T17:41:26.210" v="10490" actId="21"/>
          <ac:picMkLst>
            <pc:docMk/>
            <pc:sldMk cId="3613874644" sldId="305"/>
            <ac:picMk id="4" creationId="{2DAC5140-4126-F75F-490A-FBCA84443F20}"/>
          </ac:picMkLst>
        </pc:picChg>
        <pc:picChg chg="add del mod">
          <ac:chgData name="Mangan, Daniel" userId="f942c5b7-9112-45f1-bbbf-c827ccdedaed" providerId="ADAL" clId="{EE6AF702-56E7-4230-BC24-FF0F4348E768}" dt="2023-07-27T17:41:26.210" v="10490" actId="21"/>
          <ac:picMkLst>
            <pc:docMk/>
            <pc:sldMk cId="3613874644" sldId="305"/>
            <ac:picMk id="5" creationId="{3ADB9C69-CF5A-77C3-B4BC-A172C143BD68}"/>
          </ac:picMkLst>
        </pc:picChg>
        <pc:picChg chg="add del mod">
          <ac:chgData name="Mangan, Daniel" userId="f942c5b7-9112-45f1-bbbf-c827ccdedaed" providerId="ADAL" clId="{EE6AF702-56E7-4230-BC24-FF0F4348E768}" dt="2023-07-27T17:41:26.210" v="10490" actId="21"/>
          <ac:picMkLst>
            <pc:docMk/>
            <pc:sldMk cId="3613874644" sldId="305"/>
            <ac:picMk id="6" creationId="{00C7A447-B26A-F820-90E4-689E2EB6209E}"/>
          </ac:picMkLst>
        </pc:picChg>
      </pc:sldChg>
      <pc:sldChg chg="add del">
        <pc:chgData name="Mangan, Daniel" userId="f942c5b7-9112-45f1-bbbf-c827ccdedaed" providerId="ADAL" clId="{EE6AF702-56E7-4230-BC24-FF0F4348E768}" dt="2023-07-27T17:18:11.473" v="10419" actId="47"/>
        <pc:sldMkLst>
          <pc:docMk/>
          <pc:sldMk cId="3895987718" sldId="305"/>
        </pc:sldMkLst>
      </pc:sldChg>
      <pc:sldChg chg="addSp delSp modSp new mod modAnim modNotesTx">
        <pc:chgData name="Mangan, Daniel" userId="f942c5b7-9112-45f1-bbbf-c827ccdedaed" providerId="ADAL" clId="{EE6AF702-56E7-4230-BC24-FF0F4348E768}" dt="2023-08-07T15:50:53.903" v="18605" actId="22"/>
        <pc:sldMkLst>
          <pc:docMk/>
          <pc:sldMk cId="3521478533" sldId="306"/>
        </pc:sldMkLst>
        <pc:spChg chg="mod">
          <ac:chgData name="Mangan, Daniel" userId="f942c5b7-9112-45f1-bbbf-c827ccdedaed" providerId="ADAL" clId="{EE6AF702-56E7-4230-BC24-FF0F4348E768}" dt="2023-07-27T17:42:14.968" v="10565" actId="1076"/>
          <ac:spMkLst>
            <pc:docMk/>
            <pc:sldMk cId="3521478533" sldId="306"/>
            <ac:spMk id="2" creationId="{701C8F49-3F3A-A999-B128-1599C7163FF7}"/>
          </ac:spMkLst>
        </pc:spChg>
        <pc:spChg chg="add del">
          <ac:chgData name="Mangan, Daniel" userId="f942c5b7-9112-45f1-bbbf-c827ccdedaed" providerId="ADAL" clId="{EE6AF702-56E7-4230-BC24-FF0F4348E768}" dt="2023-08-07T15:50:53.903" v="18605" actId="22"/>
          <ac:spMkLst>
            <pc:docMk/>
            <pc:sldMk cId="3521478533" sldId="306"/>
            <ac:spMk id="8" creationId="{876BC25A-5EB0-D769-1A74-6738B9DCCBDE}"/>
          </ac:spMkLst>
        </pc:spChg>
        <pc:picChg chg="add mod">
          <ac:chgData name="Mangan, Daniel" userId="f942c5b7-9112-45f1-bbbf-c827ccdedaed" providerId="ADAL" clId="{EE6AF702-56E7-4230-BC24-FF0F4348E768}" dt="2023-07-27T17:41:41.750" v="10493" actId="1076"/>
          <ac:picMkLst>
            <pc:docMk/>
            <pc:sldMk cId="3521478533" sldId="306"/>
            <ac:picMk id="4" creationId="{AAA7CD74-F6FB-1EF4-F119-61A9C7DFD543}"/>
          </ac:picMkLst>
        </pc:picChg>
        <pc:picChg chg="add mod">
          <ac:chgData name="Mangan, Daniel" userId="f942c5b7-9112-45f1-bbbf-c827ccdedaed" providerId="ADAL" clId="{EE6AF702-56E7-4230-BC24-FF0F4348E768}" dt="2023-07-27T17:41:41.750" v="10493" actId="1076"/>
          <ac:picMkLst>
            <pc:docMk/>
            <pc:sldMk cId="3521478533" sldId="306"/>
            <ac:picMk id="5" creationId="{C234861C-EAB6-D2E8-8572-A1BBB4E47C21}"/>
          </ac:picMkLst>
        </pc:picChg>
        <pc:picChg chg="add mod">
          <ac:chgData name="Mangan, Daniel" userId="f942c5b7-9112-45f1-bbbf-c827ccdedaed" providerId="ADAL" clId="{EE6AF702-56E7-4230-BC24-FF0F4348E768}" dt="2023-07-27T17:41:41.750" v="10493" actId="1076"/>
          <ac:picMkLst>
            <pc:docMk/>
            <pc:sldMk cId="3521478533" sldId="306"/>
            <ac:picMk id="6" creationId="{41E8FA8A-6016-7297-6472-B354A086EF65}"/>
          </ac:picMkLst>
        </pc:picChg>
      </pc:sldChg>
      <pc:sldChg chg="addSp modSp new mod modAnim">
        <pc:chgData name="Mangan, Daniel" userId="f942c5b7-9112-45f1-bbbf-c827ccdedaed" providerId="ADAL" clId="{EE6AF702-56E7-4230-BC24-FF0F4348E768}" dt="2023-08-04T20:16:22.359" v="17938" actId="20577"/>
        <pc:sldMkLst>
          <pc:docMk/>
          <pc:sldMk cId="3535126779" sldId="307"/>
        </pc:sldMkLst>
        <pc:spChg chg="mod">
          <ac:chgData name="Mangan, Daniel" userId="f942c5b7-9112-45f1-bbbf-c827ccdedaed" providerId="ADAL" clId="{EE6AF702-56E7-4230-BC24-FF0F4348E768}" dt="2023-08-04T20:14:48.603" v="17935" actId="20577"/>
          <ac:spMkLst>
            <pc:docMk/>
            <pc:sldMk cId="3535126779" sldId="307"/>
            <ac:spMk id="2" creationId="{C27C5691-8A68-C851-31AC-F8059D261E53}"/>
          </ac:spMkLst>
        </pc:spChg>
        <pc:spChg chg="mod">
          <ac:chgData name="Mangan, Daniel" userId="f942c5b7-9112-45f1-bbbf-c827ccdedaed" providerId="ADAL" clId="{EE6AF702-56E7-4230-BC24-FF0F4348E768}" dt="2023-08-04T20:16:22.359" v="17938" actId="20577"/>
          <ac:spMkLst>
            <pc:docMk/>
            <pc:sldMk cId="3535126779" sldId="307"/>
            <ac:spMk id="3" creationId="{6A4B108F-2BEC-487C-4F54-8F4B4548A28C}"/>
          </ac:spMkLst>
        </pc:spChg>
        <pc:spChg chg="mod">
          <ac:chgData name="Mangan, Daniel" userId="f942c5b7-9112-45f1-bbbf-c827ccdedaed" providerId="ADAL" clId="{EE6AF702-56E7-4230-BC24-FF0F4348E768}" dt="2023-07-27T18:10:54.575" v="10635" actId="403"/>
          <ac:spMkLst>
            <pc:docMk/>
            <pc:sldMk cId="3535126779" sldId="307"/>
            <ac:spMk id="5" creationId="{63B2A00B-4754-FA76-51DD-5A68DF5AF520}"/>
          </ac:spMkLst>
        </pc:spChg>
        <pc:spChg chg="add mod">
          <ac:chgData name="Mangan, Daniel" userId="f942c5b7-9112-45f1-bbbf-c827ccdedaed" providerId="ADAL" clId="{EE6AF702-56E7-4230-BC24-FF0F4348E768}" dt="2023-08-03T17:38:12.459" v="17528" actId="1076"/>
          <ac:spMkLst>
            <pc:docMk/>
            <pc:sldMk cId="3535126779" sldId="307"/>
            <ac:spMk id="6" creationId="{51B07358-819F-BA82-EDD5-E0D82FD4F637}"/>
          </ac:spMkLst>
        </pc:spChg>
        <pc:spChg chg="add mod">
          <ac:chgData name="Mangan, Daniel" userId="f942c5b7-9112-45f1-bbbf-c827ccdedaed" providerId="ADAL" clId="{EE6AF702-56E7-4230-BC24-FF0F4348E768}" dt="2023-08-03T17:38:18.492" v="17529" actId="1076"/>
          <ac:spMkLst>
            <pc:docMk/>
            <pc:sldMk cId="3535126779" sldId="307"/>
            <ac:spMk id="7" creationId="{12BB5E6E-112E-332E-0BB1-4649CBAE80C2}"/>
          </ac:spMkLst>
        </pc:spChg>
        <pc:spChg chg="add mod">
          <ac:chgData name="Mangan, Daniel" userId="f942c5b7-9112-45f1-bbbf-c827ccdedaed" providerId="ADAL" clId="{EE6AF702-56E7-4230-BC24-FF0F4348E768}" dt="2023-07-27T19:07:04.132" v="12270" actId="1076"/>
          <ac:spMkLst>
            <pc:docMk/>
            <pc:sldMk cId="3535126779" sldId="307"/>
            <ac:spMk id="9" creationId="{0CB81834-7A31-00CA-A055-7613109FECF2}"/>
          </ac:spMkLst>
        </pc:spChg>
      </pc:sldChg>
      <pc:sldChg chg="addSp delSp modSp add mod modAnim">
        <pc:chgData name="Mangan, Daniel" userId="f942c5b7-9112-45f1-bbbf-c827ccdedaed" providerId="ADAL" clId="{EE6AF702-56E7-4230-BC24-FF0F4348E768}" dt="2023-08-03T17:39:17.580" v="17534" actId="1076"/>
        <pc:sldMkLst>
          <pc:docMk/>
          <pc:sldMk cId="145764265" sldId="308"/>
        </pc:sldMkLst>
        <pc:spChg chg="del mod">
          <ac:chgData name="Mangan, Daniel" userId="f942c5b7-9112-45f1-bbbf-c827ccdedaed" providerId="ADAL" clId="{EE6AF702-56E7-4230-BC24-FF0F4348E768}" dt="2023-07-27T18:44:38.498" v="11810"/>
          <ac:spMkLst>
            <pc:docMk/>
            <pc:sldMk cId="145764265" sldId="308"/>
            <ac:spMk id="2" creationId="{C27C5691-8A68-C851-31AC-F8059D261E53}"/>
          </ac:spMkLst>
        </pc:spChg>
        <pc:spChg chg="add del mod">
          <ac:chgData name="Mangan, Daniel" userId="f942c5b7-9112-45f1-bbbf-c827ccdedaed" providerId="ADAL" clId="{EE6AF702-56E7-4230-BC24-FF0F4348E768}" dt="2023-07-27T18:45:19.938" v="11817"/>
          <ac:spMkLst>
            <pc:docMk/>
            <pc:sldMk cId="145764265" sldId="308"/>
            <ac:spMk id="3" creationId="{6A4B108F-2BEC-487C-4F54-8F4B4548A28C}"/>
          </ac:spMkLst>
        </pc:spChg>
        <pc:spChg chg="mod">
          <ac:chgData name="Mangan, Daniel" userId="f942c5b7-9112-45f1-bbbf-c827ccdedaed" providerId="ADAL" clId="{EE6AF702-56E7-4230-BC24-FF0F4348E768}" dt="2023-07-27T18:47:53.564" v="11848" actId="20577"/>
          <ac:spMkLst>
            <pc:docMk/>
            <pc:sldMk cId="145764265" sldId="308"/>
            <ac:spMk id="5" creationId="{63B2A00B-4754-FA76-51DD-5A68DF5AF520}"/>
          </ac:spMkLst>
        </pc:spChg>
        <pc:spChg chg="mod">
          <ac:chgData name="Mangan, Daniel" userId="f942c5b7-9112-45f1-bbbf-c827ccdedaed" providerId="ADAL" clId="{EE6AF702-56E7-4230-BC24-FF0F4348E768}" dt="2023-07-27T18:46:09.301" v="11825" actId="1076"/>
          <ac:spMkLst>
            <pc:docMk/>
            <pc:sldMk cId="145764265" sldId="308"/>
            <ac:spMk id="6" creationId="{51B07358-819F-BA82-EDD5-E0D82FD4F637}"/>
          </ac:spMkLst>
        </pc:spChg>
        <pc:spChg chg="mod">
          <ac:chgData name="Mangan, Daniel" userId="f942c5b7-9112-45f1-bbbf-c827ccdedaed" providerId="ADAL" clId="{EE6AF702-56E7-4230-BC24-FF0F4348E768}" dt="2023-07-27T18:46:51.391" v="11837" actId="1076"/>
          <ac:spMkLst>
            <pc:docMk/>
            <pc:sldMk cId="145764265" sldId="308"/>
            <ac:spMk id="7" creationId="{12BB5E6E-112E-332E-0BB1-4649CBAE80C2}"/>
          </ac:spMkLst>
        </pc:spChg>
        <pc:spChg chg="add del mod">
          <ac:chgData name="Mangan, Daniel" userId="f942c5b7-9112-45f1-bbbf-c827ccdedaed" providerId="ADAL" clId="{EE6AF702-56E7-4230-BC24-FF0F4348E768}" dt="2023-07-27T18:45:14.132" v="11816"/>
          <ac:spMkLst>
            <pc:docMk/>
            <pc:sldMk cId="145764265" sldId="308"/>
            <ac:spMk id="9" creationId="{7780FE89-24A5-2D6E-127F-558E9BCDFDE1}"/>
          </ac:spMkLst>
        </pc:spChg>
        <pc:spChg chg="add del mod">
          <ac:chgData name="Mangan, Daniel" userId="f942c5b7-9112-45f1-bbbf-c827ccdedaed" providerId="ADAL" clId="{EE6AF702-56E7-4230-BC24-FF0F4348E768}" dt="2023-07-27T18:46:30.499" v="11832"/>
          <ac:spMkLst>
            <pc:docMk/>
            <pc:sldMk cId="145764265" sldId="308"/>
            <ac:spMk id="10" creationId="{A911FAD4-664E-CA5B-8B3D-0345D32ABEB8}"/>
          </ac:spMkLst>
        </pc:spChg>
        <pc:spChg chg="add mod">
          <ac:chgData name="Mangan, Daniel" userId="f942c5b7-9112-45f1-bbbf-c827ccdedaed" providerId="ADAL" clId="{EE6AF702-56E7-4230-BC24-FF0F4348E768}" dt="2023-08-03T17:39:13.798" v="17533" actId="1076"/>
          <ac:spMkLst>
            <pc:docMk/>
            <pc:sldMk cId="145764265" sldId="308"/>
            <ac:spMk id="11" creationId="{E906E19C-D6E0-5B26-260D-9D842E0CB5FB}"/>
          </ac:spMkLst>
        </pc:spChg>
        <pc:spChg chg="add mod">
          <ac:chgData name="Mangan, Daniel" userId="f942c5b7-9112-45f1-bbbf-c827ccdedaed" providerId="ADAL" clId="{EE6AF702-56E7-4230-BC24-FF0F4348E768}" dt="2023-08-03T17:39:17.580" v="17534" actId="1076"/>
          <ac:spMkLst>
            <pc:docMk/>
            <pc:sldMk cId="145764265" sldId="308"/>
            <ac:spMk id="13" creationId="{B2C778A9-33BF-7F43-5DF0-BBAD351B3542}"/>
          </ac:spMkLst>
        </pc:spChg>
        <pc:picChg chg="add mod">
          <ac:chgData name="Mangan, Daniel" userId="f942c5b7-9112-45f1-bbbf-c827ccdedaed" providerId="ADAL" clId="{EE6AF702-56E7-4230-BC24-FF0F4348E768}" dt="2023-08-03T17:39:13.798" v="17533" actId="1076"/>
          <ac:picMkLst>
            <pc:docMk/>
            <pc:sldMk cId="145764265" sldId="308"/>
            <ac:picMk id="8" creationId="{EFD02A5A-F666-877A-808A-52E8641261CF}"/>
          </ac:picMkLst>
        </pc:picChg>
        <pc:picChg chg="add mod">
          <ac:chgData name="Mangan, Daniel" userId="f942c5b7-9112-45f1-bbbf-c827ccdedaed" providerId="ADAL" clId="{EE6AF702-56E7-4230-BC24-FF0F4348E768}" dt="2023-08-03T17:39:17.580" v="17534" actId="1076"/>
          <ac:picMkLst>
            <pc:docMk/>
            <pc:sldMk cId="145764265" sldId="308"/>
            <ac:picMk id="12" creationId="{D6A5F350-9A4D-4972-0643-4339E55CD46E}"/>
          </ac:picMkLst>
        </pc:picChg>
      </pc:sldChg>
      <pc:sldChg chg="addSp delSp modSp add mod">
        <pc:chgData name="Mangan, Daniel" userId="f942c5b7-9112-45f1-bbbf-c827ccdedaed" providerId="ADAL" clId="{EE6AF702-56E7-4230-BC24-FF0F4348E768}" dt="2023-07-27T19:05:52.878" v="12262" actId="20577"/>
        <pc:sldMkLst>
          <pc:docMk/>
          <pc:sldMk cId="2950215177" sldId="309"/>
        </pc:sldMkLst>
        <pc:spChg chg="add del mod">
          <ac:chgData name="Mangan, Daniel" userId="f942c5b7-9112-45f1-bbbf-c827ccdedaed" providerId="ADAL" clId="{EE6AF702-56E7-4230-BC24-FF0F4348E768}" dt="2023-07-27T18:48:54.694" v="11865" actId="478"/>
          <ac:spMkLst>
            <pc:docMk/>
            <pc:sldMk cId="2950215177" sldId="309"/>
            <ac:spMk id="3" creationId="{068DE15B-7C24-3091-2284-538C4A47AFE4}"/>
          </ac:spMkLst>
        </pc:spChg>
        <pc:spChg chg="mod">
          <ac:chgData name="Mangan, Daniel" userId="f942c5b7-9112-45f1-bbbf-c827ccdedaed" providerId="ADAL" clId="{EE6AF702-56E7-4230-BC24-FF0F4348E768}" dt="2023-07-27T18:48:03.351" v="11853" actId="20577"/>
          <ac:spMkLst>
            <pc:docMk/>
            <pc:sldMk cId="2950215177" sldId="309"/>
            <ac:spMk id="5" creationId="{63B2A00B-4754-FA76-51DD-5A68DF5AF520}"/>
          </ac:spMkLst>
        </pc:spChg>
        <pc:spChg chg="mod">
          <ac:chgData name="Mangan, Daniel" userId="f942c5b7-9112-45f1-bbbf-c827ccdedaed" providerId="ADAL" clId="{EE6AF702-56E7-4230-BC24-FF0F4348E768}" dt="2023-07-27T19:05:47.951" v="12257" actId="20577"/>
          <ac:spMkLst>
            <pc:docMk/>
            <pc:sldMk cId="2950215177" sldId="309"/>
            <ac:spMk id="11" creationId="{E906E19C-D6E0-5B26-260D-9D842E0CB5FB}"/>
          </ac:spMkLst>
        </pc:spChg>
        <pc:spChg chg="mod">
          <ac:chgData name="Mangan, Daniel" userId="f942c5b7-9112-45f1-bbbf-c827ccdedaed" providerId="ADAL" clId="{EE6AF702-56E7-4230-BC24-FF0F4348E768}" dt="2023-07-27T19:05:52.878" v="12262" actId="20577"/>
          <ac:spMkLst>
            <pc:docMk/>
            <pc:sldMk cId="2950215177" sldId="309"/>
            <ac:spMk id="13" creationId="{B2C778A9-33BF-7F43-5DF0-BBAD351B3542}"/>
          </ac:spMkLst>
        </pc:spChg>
        <pc:spChg chg="add del mod">
          <ac:chgData name="Mangan, Daniel" userId="f942c5b7-9112-45f1-bbbf-c827ccdedaed" providerId="ADAL" clId="{EE6AF702-56E7-4230-BC24-FF0F4348E768}" dt="2023-07-27T18:48:57.216" v="11866" actId="478"/>
          <ac:spMkLst>
            <pc:docMk/>
            <pc:sldMk cId="2950215177" sldId="309"/>
            <ac:spMk id="14" creationId="{D0BA72E9-33B0-09B6-DE10-951F850A288F}"/>
          </ac:spMkLst>
        </pc:spChg>
        <pc:picChg chg="del">
          <ac:chgData name="Mangan, Daniel" userId="f942c5b7-9112-45f1-bbbf-c827ccdedaed" providerId="ADAL" clId="{EE6AF702-56E7-4230-BC24-FF0F4348E768}" dt="2023-07-27T18:48:07.742" v="11854" actId="478"/>
          <ac:picMkLst>
            <pc:docMk/>
            <pc:sldMk cId="2950215177" sldId="309"/>
            <ac:picMk id="8" creationId="{EFD02A5A-F666-877A-808A-52E8641261CF}"/>
          </ac:picMkLst>
        </pc:picChg>
        <pc:picChg chg="add mod">
          <ac:chgData name="Mangan, Daniel" userId="f942c5b7-9112-45f1-bbbf-c827ccdedaed" providerId="ADAL" clId="{EE6AF702-56E7-4230-BC24-FF0F4348E768}" dt="2023-07-27T18:48:25.900" v="11859" actId="14100"/>
          <ac:picMkLst>
            <pc:docMk/>
            <pc:sldMk cId="2950215177" sldId="309"/>
            <ac:picMk id="9" creationId="{0A64CB8B-5A90-AA70-13B1-3E59F4B45671}"/>
          </ac:picMkLst>
        </pc:picChg>
        <pc:picChg chg="del">
          <ac:chgData name="Mangan, Daniel" userId="f942c5b7-9112-45f1-bbbf-c827ccdedaed" providerId="ADAL" clId="{EE6AF702-56E7-4230-BC24-FF0F4348E768}" dt="2023-07-27T18:48:28.420" v="11860" actId="478"/>
          <ac:picMkLst>
            <pc:docMk/>
            <pc:sldMk cId="2950215177" sldId="309"/>
            <ac:picMk id="12" creationId="{D6A5F350-9A4D-4972-0643-4339E55CD46E}"/>
          </ac:picMkLst>
        </pc:picChg>
        <pc:picChg chg="add mod">
          <ac:chgData name="Mangan, Daniel" userId="f942c5b7-9112-45f1-bbbf-c827ccdedaed" providerId="ADAL" clId="{EE6AF702-56E7-4230-BC24-FF0F4348E768}" dt="2023-07-27T18:49:26.995" v="11892" actId="14100"/>
          <ac:picMkLst>
            <pc:docMk/>
            <pc:sldMk cId="2950215177" sldId="309"/>
            <ac:picMk id="15" creationId="{595BEDC9-D650-E7BB-12EF-8CC647272E44}"/>
          </ac:picMkLst>
        </pc:picChg>
      </pc:sldChg>
      <pc:sldChg chg="new del">
        <pc:chgData name="Mangan, Daniel" userId="f942c5b7-9112-45f1-bbbf-c827ccdedaed" providerId="ADAL" clId="{EE6AF702-56E7-4230-BC24-FF0F4348E768}" dt="2023-07-27T21:28:38.910" v="12964" actId="47"/>
        <pc:sldMkLst>
          <pc:docMk/>
          <pc:sldMk cId="2034895854" sldId="310"/>
        </pc:sldMkLst>
      </pc:sldChg>
      <pc:sldChg chg="addSp modSp new mod ord modAnim modNotesTx">
        <pc:chgData name="Mangan, Daniel" userId="f942c5b7-9112-45f1-bbbf-c827ccdedaed" providerId="ADAL" clId="{EE6AF702-56E7-4230-BC24-FF0F4348E768}" dt="2023-08-04T20:30:53.932" v="18046" actId="20577"/>
        <pc:sldMkLst>
          <pc:docMk/>
          <pc:sldMk cId="3156759247" sldId="311"/>
        </pc:sldMkLst>
        <pc:spChg chg="mod">
          <ac:chgData name="Mangan, Daniel" userId="f942c5b7-9112-45f1-bbbf-c827ccdedaed" providerId="ADAL" clId="{EE6AF702-56E7-4230-BC24-FF0F4348E768}" dt="2023-07-27T19:01:39.139" v="12113" actId="403"/>
          <ac:spMkLst>
            <pc:docMk/>
            <pc:sldMk cId="3156759247" sldId="311"/>
            <ac:spMk id="2" creationId="{04C8C6A6-AE1C-BA0E-A69D-29E9E54761DE}"/>
          </ac:spMkLst>
        </pc:spChg>
        <pc:spChg chg="mod">
          <ac:chgData name="Mangan, Daniel" userId="f942c5b7-9112-45f1-bbbf-c827ccdedaed" providerId="ADAL" clId="{EE6AF702-56E7-4230-BC24-FF0F4348E768}" dt="2023-07-27T19:26:33.636" v="12791" actId="20577"/>
          <ac:spMkLst>
            <pc:docMk/>
            <pc:sldMk cId="3156759247" sldId="311"/>
            <ac:spMk id="3" creationId="{B7E492F7-ABB5-8CC7-0AC4-B32F6444EAA4}"/>
          </ac:spMkLst>
        </pc:spChg>
        <pc:picChg chg="add mod">
          <ac:chgData name="Mangan, Daniel" userId="f942c5b7-9112-45f1-bbbf-c827ccdedaed" providerId="ADAL" clId="{EE6AF702-56E7-4230-BC24-FF0F4348E768}" dt="2023-07-27T19:26:59.362" v="12795" actId="1076"/>
          <ac:picMkLst>
            <pc:docMk/>
            <pc:sldMk cId="3156759247" sldId="311"/>
            <ac:picMk id="6" creationId="{19917F5E-BB55-BAEB-5497-028321FD3BA2}"/>
          </ac:picMkLst>
        </pc:picChg>
      </pc:sldChg>
      <pc:sldChg chg="addSp delSp modSp add mod ord setBg modAnim modNotesTx">
        <pc:chgData name="Mangan, Daniel" userId="f942c5b7-9112-45f1-bbbf-c827ccdedaed" providerId="ADAL" clId="{EE6AF702-56E7-4230-BC24-FF0F4348E768}" dt="2023-08-07T21:40:57.082" v="18923"/>
        <pc:sldMkLst>
          <pc:docMk/>
          <pc:sldMk cId="680324053" sldId="312"/>
        </pc:sldMkLst>
        <pc:spChg chg="mod">
          <ac:chgData name="Mangan, Daniel" userId="f942c5b7-9112-45f1-bbbf-c827ccdedaed" providerId="ADAL" clId="{EE6AF702-56E7-4230-BC24-FF0F4348E768}" dt="2023-07-27T19:21:34.881" v="12748" actId="26606"/>
          <ac:spMkLst>
            <pc:docMk/>
            <pc:sldMk cId="680324053" sldId="312"/>
            <ac:spMk id="2" creationId="{04C8C6A6-AE1C-BA0E-A69D-29E9E54761DE}"/>
          </ac:spMkLst>
        </pc:spChg>
        <pc:spChg chg="del mod">
          <ac:chgData name="Mangan, Daniel" userId="f942c5b7-9112-45f1-bbbf-c827ccdedaed" providerId="ADAL" clId="{EE6AF702-56E7-4230-BC24-FF0F4348E768}" dt="2023-07-27T19:17:45.314" v="12747" actId="22"/>
          <ac:spMkLst>
            <pc:docMk/>
            <pc:sldMk cId="680324053" sldId="312"/>
            <ac:spMk id="3" creationId="{B7E492F7-ABB5-8CC7-0AC4-B32F6444EAA4}"/>
          </ac:spMkLst>
        </pc:spChg>
        <pc:spChg chg="mod">
          <ac:chgData name="Mangan, Daniel" userId="f942c5b7-9112-45f1-bbbf-c827ccdedaed" providerId="ADAL" clId="{EE6AF702-56E7-4230-BC24-FF0F4348E768}" dt="2023-07-27T19:21:34.881" v="12748" actId="26606"/>
          <ac:spMkLst>
            <pc:docMk/>
            <pc:sldMk cId="680324053" sldId="312"/>
            <ac:spMk id="4" creationId="{F376A378-962E-A2D7-E4F7-98D2EE069487}"/>
          </ac:spMkLst>
        </pc:spChg>
        <pc:spChg chg="add mod">
          <ac:chgData name="Mangan, Daniel" userId="f942c5b7-9112-45f1-bbbf-c827ccdedaed" providerId="ADAL" clId="{EE6AF702-56E7-4230-BC24-FF0F4348E768}" dt="2023-07-27T21:09:09.625" v="12803" actId="14100"/>
          <ac:spMkLst>
            <pc:docMk/>
            <pc:sldMk cId="680324053" sldId="312"/>
            <ac:spMk id="7" creationId="{3DFC0C7B-6DF2-BAB4-EE8A-55D69DF5F1F3}"/>
          </ac:spMkLst>
        </pc:spChg>
        <pc:spChg chg="add mod">
          <ac:chgData name="Mangan, Daniel" userId="f942c5b7-9112-45f1-bbbf-c827ccdedaed" providerId="ADAL" clId="{EE6AF702-56E7-4230-BC24-FF0F4348E768}" dt="2023-07-27T21:09:13.263" v="12804" actId="14100"/>
          <ac:spMkLst>
            <pc:docMk/>
            <pc:sldMk cId="680324053" sldId="312"/>
            <ac:spMk id="8" creationId="{5DE2F56A-7CD7-48ED-BCF9-3D799B4C684C}"/>
          </ac:spMkLst>
        </pc:spChg>
        <pc:spChg chg="add mod">
          <ac:chgData name="Mangan, Daniel" userId="f942c5b7-9112-45f1-bbbf-c827ccdedaed" providerId="ADAL" clId="{EE6AF702-56E7-4230-BC24-FF0F4348E768}" dt="2023-07-27T21:10:15.352" v="12814" actId="1076"/>
          <ac:spMkLst>
            <pc:docMk/>
            <pc:sldMk cId="680324053" sldId="312"/>
            <ac:spMk id="9" creationId="{9965C421-A3D9-4704-9E1F-23E672DA3766}"/>
          </ac:spMkLst>
        </pc:spChg>
        <pc:spChg chg="add mod">
          <ac:chgData name="Mangan, Daniel" userId="f942c5b7-9112-45f1-bbbf-c827ccdedaed" providerId="ADAL" clId="{EE6AF702-56E7-4230-BC24-FF0F4348E768}" dt="2023-08-04T20:40:11.200" v="18215" actId="20577"/>
          <ac:spMkLst>
            <pc:docMk/>
            <pc:sldMk cId="680324053" sldId="312"/>
            <ac:spMk id="10" creationId="{D17CB9BB-C945-346E-FA63-3AA11C424396}"/>
          </ac:spMkLst>
        </pc:spChg>
        <pc:spChg chg="add">
          <ac:chgData name="Mangan, Daniel" userId="f942c5b7-9112-45f1-bbbf-c827ccdedaed" providerId="ADAL" clId="{EE6AF702-56E7-4230-BC24-FF0F4348E768}" dt="2023-07-27T19:21:34.881" v="12748" actId="26606"/>
          <ac:spMkLst>
            <pc:docMk/>
            <pc:sldMk cId="680324053" sldId="312"/>
            <ac:spMk id="11" creationId="{A4AC5506-6312-4701-8D3C-40187889A947}"/>
          </ac:spMkLst>
        </pc:spChg>
        <pc:picChg chg="add mod ord">
          <ac:chgData name="Mangan, Daniel" userId="f942c5b7-9112-45f1-bbbf-c827ccdedaed" providerId="ADAL" clId="{EE6AF702-56E7-4230-BC24-FF0F4348E768}" dt="2023-07-27T19:21:34.881" v="12748" actId="26606"/>
          <ac:picMkLst>
            <pc:docMk/>
            <pc:sldMk cId="680324053" sldId="312"/>
            <ac:picMk id="6" creationId="{977A8A37-5C6C-F9D6-5561-D79AD47820A4}"/>
          </ac:picMkLst>
        </pc:picChg>
      </pc:sldChg>
      <pc:sldChg chg="addSp delSp modSp add mod ord">
        <pc:chgData name="Mangan, Daniel" userId="f942c5b7-9112-45f1-bbbf-c827ccdedaed" providerId="ADAL" clId="{EE6AF702-56E7-4230-BC24-FF0F4348E768}" dt="2023-08-07T21:40:57.082" v="18923"/>
        <pc:sldMkLst>
          <pc:docMk/>
          <pc:sldMk cId="3931194214" sldId="313"/>
        </pc:sldMkLst>
        <pc:spChg chg="add del mod">
          <ac:chgData name="Mangan, Daniel" userId="f942c5b7-9112-45f1-bbbf-c827ccdedaed" providerId="ADAL" clId="{EE6AF702-56E7-4230-BC24-FF0F4348E768}" dt="2023-07-27T21:24:35.357" v="12896" actId="478"/>
          <ac:spMkLst>
            <pc:docMk/>
            <pc:sldMk cId="3931194214" sldId="313"/>
            <ac:spMk id="5" creationId="{ADA57CCA-EBFD-13F3-2686-3B5405113A7A}"/>
          </ac:spMkLst>
        </pc:spChg>
        <pc:spChg chg="mod">
          <ac:chgData name="Mangan, Daniel" userId="f942c5b7-9112-45f1-bbbf-c827ccdedaed" providerId="ADAL" clId="{EE6AF702-56E7-4230-BC24-FF0F4348E768}" dt="2023-07-27T21:25:22.454" v="12910" actId="14100"/>
          <ac:spMkLst>
            <pc:docMk/>
            <pc:sldMk cId="3931194214" sldId="313"/>
            <ac:spMk id="7" creationId="{3DFC0C7B-6DF2-BAB4-EE8A-55D69DF5F1F3}"/>
          </ac:spMkLst>
        </pc:spChg>
        <pc:spChg chg="del">
          <ac:chgData name="Mangan, Daniel" userId="f942c5b7-9112-45f1-bbbf-c827ccdedaed" providerId="ADAL" clId="{EE6AF702-56E7-4230-BC24-FF0F4348E768}" dt="2023-07-27T21:25:24.582" v="12911" actId="478"/>
          <ac:spMkLst>
            <pc:docMk/>
            <pc:sldMk cId="3931194214" sldId="313"/>
            <ac:spMk id="8" creationId="{5DE2F56A-7CD7-48ED-BCF9-3D799B4C684C}"/>
          </ac:spMkLst>
        </pc:spChg>
        <pc:spChg chg="del">
          <ac:chgData name="Mangan, Daniel" userId="f942c5b7-9112-45f1-bbbf-c827ccdedaed" providerId="ADAL" clId="{EE6AF702-56E7-4230-BC24-FF0F4348E768}" dt="2023-07-27T21:24:29.142" v="12895" actId="478"/>
          <ac:spMkLst>
            <pc:docMk/>
            <pc:sldMk cId="3931194214" sldId="313"/>
            <ac:spMk id="9" creationId="{9965C421-A3D9-4704-9E1F-23E672DA3766}"/>
          </ac:spMkLst>
        </pc:spChg>
        <pc:spChg chg="mod">
          <ac:chgData name="Mangan, Daniel" userId="f942c5b7-9112-45f1-bbbf-c827ccdedaed" providerId="ADAL" clId="{EE6AF702-56E7-4230-BC24-FF0F4348E768}" dt="2023-07-27T21:25:38.964" v="12928" actId="20577"/>
          <ac:spMkLst>
            <pc:docMk/>
            <pc:sldMk cId="3931194214" sldId="313"/>
            <ac:spMk id="10" creationId="{D17CB9BB-C945-346E-FA63-3AA11C424396}"/>
          </ac:spMkLst>
        </pc:spChg>
        <pc:picChg chg="del">
          <ac:chgData name="Mangan, Daniel" userId="f942c5b7-9112-45f1-bbbf-c827ccdedaed" providerId="ADAL" clId="{EE6AF702-56E7-4230-BC24-FF0F4348E768}" dt="2023-07-27T21:24:23.339" v="12893" actId="478"/>
          <ac:picMkLst>
            <pc:docMk/>
            <pc:sldMk cId="3931194214" sldId="313"/>
            <ac:picMk id="6" creationId="{977A8A37-5C6C-F9D6-5561-D79AD47820A4}"/>
          </ac:picMkLst>
        </pc:picChg>
        <pc:picChg chg="add mod ord">
          <ac:chgData name="Mangan, Daniel" userId="f942c5b7-9112-45f1-bbbf-c827ccdedaed" providerId="ADAL" clId="{EE6AF702-56E7-4230-BC24-FF0F4348E768}" dt="2023-07-27T21:25:03.568" v="12903" actId="1076"/>
          <ac:picMkLst>
            <pc:docMk/>
            <pc:sldMk cId="3931194214" sldId="313"/>
            <ac:picMk id="13" creationId="{50AC8E74-D941-E20D-CF85-B392F60D57D7}"/>
          </ac:picMkLst>
        </pc:picChg>
      </pc:sldChg>
      <pc:sldChg chg="modSp add mod ord">
        <pc:chgData name="Mangan, Daniel" userId="f942c5b7-9112-45f1-bbbf-c827ccdedaed" providerId="ADAL" clId="{EE6AF702-56E7-4230-BC24-FF0F4348E768}" dt="2023-08-07T15:51:16.874" v="18645" actId="20577"/>
        <pc:sldMkLst>
          <pc:docMk/>
          <pc:sldMk cId="3637816414" sldId="314"/>
        </pc:sldMkLst>
        <pc:spChg chg="mod">
          <ac:chgData name="Mangan, Daniel" userId="f942c5b7-9112-45f1-bbbf-c827ccdedaed" providerId="ADAL" clId="{EE6AF702-56E7-4230-BC24-FF0F4348E768}" dt="2023-08-07T15:51:16.874" v="18645" actId="20577"/>
          <ac:spMkLst>
            <pc:docMk/>
            <pc:sldMk cId="3637816414" sldId="314"/>
            <ac:spMk id="2" creationId="{00000000-0000-0000-0000-000000000000}"/>
          </ac:spMkLst>
        </pc:spChg>
      </pc:sldChg>
      <pc:sldChg chg="add del">
        <pc:chgData name="Mangan, Daniel" userId="f942c5b7-9112-45f1-bbbf-c827ccdedaed" providerId="ADAL" clId="{EE6AF702-56E7-4230-BC24-FF0F4348E768}" dt="2023-07-31T17:29:13.898" v="15529" actId="47"/>
        <pc:sldMkLst>
          <pc:docMk/>
          <pc:sldMk cId="2080179206" sldId="315"/>
        </pc:sldMkLst>
      </pc:sldChg>
      <pc:sldChg chg="addSp delSp modSp add mod ord">
        <pc:chgData name="Mangan, Daniel" userId="f942c5b7-9112-45f1-bbbf-c827ccdedaed" providerId="ADAL" clId="{EE6AF702-56E7-4230-BC24-FF0F4348E768}" dt="2023-07-31T20:44:20.518" v="15866"/>
        <pc:sldMkLst>
          <pc:docMk/>
          <pc:sldMk cId="4276559922" sldId="316"/>
        </pc:sldMkLst>
        <pc:spChg chg="mod">
          <ac:chgData name="Mangan, Daniel" userId="f942c5b7-9112-45f1-bbbf-c827ccdedaed" providerId="ADAL" clId="{EE6AF702-56E7-4230-BC24-FF0F4348E768}" dt="2023-07-27T21:40:13.187" v="13084" actId="20577"/>
          <ac:spMkLst>
            <pc:docMk/>
            <pc:sldMk cId="4276559922" sldId="316"/>
            <ac:spMk id="2" creationId="{00000000-0000-0000-0000-000000000000}"/>
          </ac:spMkLst>
        </pc:spChg>
        <pc:spChg chg="del mod">
          <ac:chgData name="Mangan, Daniel" userId="f942c5b7-9112-45f1-bbbf-c827ccdedaed" providerId="ADAL" clId="{EE6AF702-56E7-4230-BC24-FF0F4348E768}" dt="2023-07-27T21:39:47.324" v="13059"/>
          <ac:spMkLst>
            <pc:docMk/>
            <pc:sldMk cId="4276559922" sldId="316"/>
            <ac:spMk id="3" creationId="{00000000-0000-0000-0000-000000000000}"/>
          </ac:spMkLst>
        </pc:spChg>
        <pc:picChg chg="add mod modCrop">
          <ac:chgData name="Mangan, Daniel" userId="f942c5b7-9112-45f1-bbbf-c827ccdedaed" providerId="ADAL" clId="{EE6AF702-56E7-4230-BC24-FF0F4348E768}" dt="2023-07-27T21:40:05.066" v="13064" actId="14100"/>
          <ac:picMkLst>
            <pc:docMk/>
            <pc:sldMk cId="4276559922" sldId="316"/>
            <ac:picMk id="5" creationId="{F3D88310-4FCB-A89C-CACE-099AE89AEFA2}"/>
          </ac:picMkLst>
        </pc:picChg>
      </pc:sldChg>
      <pc:sldChg chg="add">
        <pc:chgData name="Mangan, Daniel" userId="f942c5b7-9112-45f1-bbbf-c827ccdedaed" providerId="ADAL" clId="{EE6AF702-56E7-4230-BC24-FF0F4348E768}" dt="2023-07-28T16:33:29.962" v="13085" actId="2890"/>
        <pc:sldMkLst>
          <pc:docMk/>
          <pc:sldMk cId="2616630741" sldId="317"/>
        </pc:sldMkLst>
      </pc:sldChg>
      <pc:sldChg chg="modSp new mod modAnim">
        <pc:chgData name="Mangan, Daniel" userId="f942c5b7-9112-45f1-bbbf-c827ccdedaed" providerId="ADAL" clId="{EE6AF702-56E7-4230-BC24-FF0F4348E768}" dt="2023-08-03T17:39:48.598" v="17535"/>
        <pc:sldMkLst>
          <pc:docMk/>
          <pc:sldMk cId="111149316" sldId="318"/>
        </pc:sldMkLst>
        <pc:spChg chg="mod">
          <ac:chgData name="Mangan, Daniel" userId="f942c5b7-9112-45f1-bbbf-c827ccdedaed" providerId="ADAL" clId="{EE6AF702-56E7-4230-BC24-FF0F4348E768}" dt="2023-07-28T16:43:59.007" v="13296" actId="403"/>
          <ac:spMkLst>
            <pc:docMk/>
            <pc:sldMk cId="111149316" sldId="318"/>
            <ac:spMk id="2" creationId="{3EA45180-8203-1065-CEC5-6CA30EF46085}"/>
          </ac:spMkLst>
        </pc:spChg>
        <pc:spChg chg="mod">
          <ac:chgData name="Mangan, Daniel" userId="f942c5b7-9112-45f1-bbbf-c827ccdedaed" providerId="ADAL" clId="{EE6AF702-56E7-4230-BC24-FF0F4348E768}" dt="2023-07-28T21:47:16.816" v="14839" actId="20577"/>
          <ac:spMkLst>
            <pc:docMk/>
            <pc:sldMk cId="111149316" sldId="318"/>
            <ac:spMk id="3" creationId="{1699D605-8D52-4B6A-2564-4D3D7CB0947F}"/>
          </ac:spMkLst>
        </pc:spChg>
      </pc:sldChg>
      <pc:sldChg chg="modSp new mod ord">
        <pc:chgData name="Mangan, Daniel" userId="f942c5b7-9112-45f1-bbbf-c827ccdedaed" providerId="ADAL" clId="{EE6AF702-56E7-4230-BC24-FF0F4348E768}" dt="2023-08-04T21:31:46.388" v="18378" actId="20577"/>
        <pc:sldMkLst>
          <pc:docMk/>
          <pc:sldMk cId="1789033870" sldId="319"/>
        </pc:sldMkLst>
        <pc:spChg chg="mod">
          <ac:chgData name="Mangan, Daniel" userId="f942c5b7-9112-45f1-bbbf-c827ccdedaed" providerId="ADAL" clId="{EE6AF702-56E7-4230-BC24-FF0F4348E768}" dt="2023-07-31T21:22:42.868" v="16236" actId="403"/>
          <ac:spMkLst>
            <pc:docMk/>
            <pc:sldMk cId="1789033870" sldId="319"/>
            <ac:spMk id="2" creationId="{09E98605-8204-45B8-D2DA-3FBAD0CCCE59}"/>
          </ac:spMkLst>
        </pc:spChg>
        <pc:spChg chg="mod">
          <ac:chgData name="Mangan, Daniel" userId="f942c5b7-9112-45f1-bbbf-c827ccdedaed" providerId="ADAL" clId="{EE6AF702-56E7-4230-BC24-FF0F4348E768}" dt="2023-08-04T21:31:46.388" v="18378" actId="20577"/>
          <ac:spMkLst>
            <pc:docMk/>
            <pc:sldMk cId="1789033870" sldId="319"/>
            <ac:spMk id="3" creationId="{F96BFEBE-BB28-C54E-BD73-96169F8C98E7}"/>
          </ac:spMkLst>
        </pc:spChg>
      </pc:sldChg>
      <pc:sldChg chg="addSp delSp modSp new mod modAnim">
        <pc:chgData name="Mangan, Daniel" userId="f942c5b7-9112-45f1-bbbf-c827ccdedaed" providerId="ADAL" clId="{EE6AF702-56E7-4230-BC24-FF0F4348E768}" dt="2023-08-04T20:20:58.076" v="17942" actId="20577"/>
        <pc:sldMkLst>
          <pc:docMk/>
          <pc:sldMk cId="3847498377" sldId="320"/>
        </pc:sldMkLst>
        <pc:spChg chg="mod">
          <ac:chgData name="Mangan, Daniel" userId="f942c5b7-9112-45f1-bbbf-c827ccdedaed" providerId="ADAL" clId="{EE6AF702-56E7-4230-BC24-FF0F4348E768}" dt="2023-07-28T21:48:07.941" v="14912" actId="403"/>
          <ac:spMkLst>
            <pc:docMk/>
            <pc:sldMk cId="3847498377" sldId="320"/>
            <ac:spMk id="2" creationId="{0CCDF7A8-839C-FBC8-DBF7-886B6FE3E3D6}"/>
          </ac:spMkLst>
        </pc:spChg>
        <pc:spChg chg="mod">
          <ac:chgData name="Mangan, Daniel" userId="f942c5b7-9112-45f1-bbbf-c827ccdedaed" providerId="ADAL" clId="{EE6AF702-56E7-4230-BC24-FF0F4348E768}" dt="2023-07-28T22:05:25.901" v="15111" actId="14100"/>
          <ac:spMkLst>
            <pc:docMk/>
            <pc:sldMk cId="3847498377" sldId="320"/>
            <ac:spMk id="3" creationId="{049C549E-645C-CB85-3045-D11B8E0021DD}"/>
          </ac:spMkLst>
        </pc:spChg>
        <pc:spChg chg="add mod">
          <ac:chgData name="Mangan, Daniel" userId="f942c5b7-9112-45f1-bbbf-c827ccdedaed" providerId="ADAL" clId="{EE6AF702-56E7-4230-BC24-FF0F4348E768}" dt="2023-08-04T20:20:58.076" v="17942" actId="20577"/>
          <ac:spMkLst>
            <pc:docMk/>
            <pc:sldMk cId="3847498377" sldId="320"/>
            <ac:spMk id="8" creationId="{F126B045-8AB0-51C5-9E62-8EBF7EDE44F9}"/>
          </ac:spMkLst>
        </pc:spChg>
        <pc:picChg chg="add del mod">
          <ac:chgData name="Mangan, Daniel" userId="f942c5b7-9112-45f1-bbbf-c827ccdedaed" providerId="ADAL" clId="{EE6AF702-56E7-4230-BC24-FF0F4348E768}" dt="2023-07-28T22:05:35.531" v="15116" actId="478"/>
          <ac:picMkLst>
            <pc:docMk/>
            <pc:sldMk cId="3847498377" sldId="320"/>
            <ac:picMk id="5" creationId="{A6E78452-3DE3-6C1A-04DB-9965F4BCB296}"/>
          </ac:picMkLst>
        </pc:picChg>
        <pc:picChg chg="add mod">
          <ac:chgData name="Mangan, Daniel" userId="f942c5b7-9112-45f1-bbbf-c827ccdedaed" providerId="ADAL" clId="{EE6AF702-56E7-4230-BC24-FF0F4348E768}" dt="2023-07-28T22:05:39.069" v="15117" actId="1076"/>
          <ac:picMkLst>
            <pc:docMk/>
            <pc:sldMk cId="3847498377" sldId="320"/>
            <ac:picMk id="6" creationId="{F36E90F4-8B13-E363-BA5E-A5278B9C9730}"/>
          </ac:picMkLst>
        </pc:picChg>
        <pc:picChg chg="add del mod modCrop">
          <ac:chgData name="Mangan, Daniel" userId="f942c5b7-9112-45f1-bbbf-c827ccdedaed" providerId="ADAL" clId="{EE6AF702-56E7-4230-BC24-FF0F4348E768}" dt="2023-07-28T22:08:27.434" v="15126" actId="21"/>
          <ac:picMkLst>
            <pc:docMk/>
            <pc:sldMk cId="3847498377" sldId="320"/>
            <ac:picMk id="7" creationId="{232D1A11-98C0-2FF3-A182-CB489DCB7580}"/>
          </ac:picMkLst>
        </pc:picChg>
      </pc:sldChg>
      <pc:sldChg chg="addSp delSp modSp new mod modAnim modNotesTx">
        <pc:chgData name="Mangan, Daniel" userId="f942c5b7-9112-45f1-bbbf-c827ccdedaed" providerId="ADAL" clId="{EE6AF702-56E7-4230-BC24-FF0F4348E768}" dt="2023-08-04T20:27:30.561" v="18012" actId="1076"/>
        <pc:sldMkLst>
          <pc:docMk/>
          <pc:sldMk cId="1883882135" sldId="321"/>
        </pc:sldMkLst>
        <pc:spChg chg="mod">
          <ac:chgData name="Mangan, Daniel" userId="f942c5b7-9112-45f1-bbbf-c827ccdedaed" providerId="ADAL" clId="{EE6AF702-56E7-4230-BC24-FF0F4348E768}" dt="2023-07-31T17:28:24.656" v="15517" actId="403"/>
          <ac:spMkLst>
            <pc:docMk/>
            <pc:sldMk cId="1883882135" sldId="321"/>
            <ac:spMk id="2" creationId="{D4271674-1A06-3A99-9534-234FD3B5190C}"/>
          </ac:spMkLst>
        </pc:spChg>
        <pc:spChg chg="del">
          <ac:chgData name="Mangan, Daniel" userId="f942c5b7-9112-45f1-bbbf-c827ccdedaed" providerId="ADAL" clId="{EE6AF702-56E7-4230-BC24-FF0F4348E768}" dt="2023-07-28T22:08:30.135" v="15127"/>
          <ac:spMkLst>
            <pc:docMk/>
            <pc:sldMk cId="1883882135" sldId="321"/>
            <ac:spMk id="3" creationId="{FE24F8E2-8431-460F-2B63-2ED000D647D5}"/>
          </ac:spMkLst>
        </pc:spChg>
        <pc:spChg chg="add del mod">
          <ac:chgData name="Mangan, Daniel" userId="f942c5b7-9112-45f1-bbbf-c827ccdedaed" providerId="ADAL" clId="{EE6AF702-56E7-4230-BC24-FF0F4348E768}" dt="2023-07-28T23:52:04.579" v="15284" actId="478"/>
          <ac:spMkLst>
            <pc:docMk/>
            <pc:sldMk cId="1883882135" sldId="321"/>
            <ac:spMk id="7" creationId="{10B949C6-F0DE-0342-AED8-85C535597D06}"/>
          </ac:spMkLst>
        </pc:spChg>
        <pc:spChg chg="add mod">
          <ac:chgData name="Mangan, Daniel" userId="f942c5b7-9112-45f1-bbbf-c827ccdedaed" providerId="ADAL" clId="{EE6AF702-56E7-4230-BC24-FF0F4348E768}" dt="2023-08-03T17:41:34.284" v="17562" actId="208"/>
          <ac:spMkLst>
            <pc:docMk/>
            <pc:sldMk cId="1883882135" sldId="321"/>
            <ac:spMk id="9" creationId="{F0E92A36-786A-64CA-B336-44F1BB388392}"/>
          </ac:spMkLst>
        </pc:spChg>
        <pc:spChg chg="add mod">
          <ac:chgData name="Mangan, Daniel" userId="f942c5b7-9112-45f1-bbbf-c827ccdedaed" providerId="ADAL" clId="{EE6AF702-56E7-4230-BC24-FF0F4348E768}" dt="2023-07-31T17:16:52.693" v="15305" actId="1076"/>
          <ac:spMkLst>
            <pc:docMk/>
            <pc:sldMk cId="1883882135" sldId="321"/>
            <ac:spMk id="13" creationId="{585EA327-682F-4072-27E0-853851D63250}"/>
          </ac:spMkLst>
        </pc:spChg>
        <pc:spChg chg="add mod">
          <ac:chgData name="Mangan, Daniel" userId="f942c5b7-9112-45f1-bbbf-c827ccdedaed" providerId="ADAL" clId="{EE6AF702-56E7-4230-BC24-FF0F4348E768}" dt="2023-07-31T17:16:56.936" v="15306" actId="1076"/>
          <ac:spMkLst>
            <pc:docMk/>
            <pc:sldMk cId="1883882135" sldId="321"/>
            <ac:spMk id="14" creationId="{40A4B19A-1187-884E-F882-394288EB98B8}"/>
          </ac:spMkLst>
        </pc:spChg>
        <pc:spChg chg="add mod">
          <ac:chgData name="Mangan, Daniel" userId="f942c5b7-9112-45f1-bbbf-c827ccdedaed" providerId="ADAL" clId="{EE6AF702-56E7-4230-BC24-FF0F4348E768}" dt="2023-07-31T17:25:32.257" v="15389" actId="1076"/>
          <ac:spMkLst>
            <pc:docMk/>
            <pc:sldMk cId="1883882135" sldId="321"/>
            <ac:spMk id="19" creationId="{341F6161-C5A9-EEDF-D526-D3D06315B069}"/>
          </ac:spMkLst>
        </pc:spChg>
        <pc:spChg chg="add mod">
          <ac:chgData name="Mangan, Daniel" userId="f942c5b7-9112-45f1-bbbf-c827ccdedaed" providerId="ADAL" clId="{EE6AF702-56E7-4230-BC24-FF0F4348E768}" dt="2023-07-31T17:25:59.810" v="15393" actId="1076"/>
          <ac:spMkLst>
            <pc:docMk/>
            <pc:sldMk cId="1883882135" sldId="321"/>
            <ac:spMk id="20" creationId="{4EA156A5-A40A-0BE8-B56B-623A3B062189}"/>
          </ac:spMkLst>
        </pc:spChg>
        <pc:spChg chg="add mod">
          <ac:chgData name="Mangan, Daniel" userId="f942c5b7-9112-45f1-bbbf-c827ccdedaed" providerId="ADAL" clId="{EE6AF702-56E7-4230-BC24-FF0F4348E768}" dt="2023-07-31T17:26:02.061" v="15394" actId="1076"/>
          <ac:spMkLst>
            <pc:docMk/>
            <pc:sldMk cId="1883882135" sldId="321"/>
            <ac:spMk id="21" creationId="{24FDCDAA-9657-EA78-8CCC-9BC4D2191E2D}"/>
          </ac:spMkLst>
        </pc:spChg>
        <pc:spChg chg="add mod">
          <ac:chgData name="Mangan, Daniel" userId="f942c5b7-9112-45f1-bbbf-c827ccdedaed" providerId="ADAL" clId="{EE6AF702-56E7-4230-BC24-FF0F4348E768}" dt="2023-07-31T17:26:05.372" v="15395" actId="1076"/>
          <ac:spMkLst>
            <pc:docMk/>
            <pc:sldMk cId="1883882135" sldId="321"/>
            <ac:spMk id="22" creationId="{0292AE5A-CF35-20EE-F2CF-7D3DCD198B33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26" creationId="{E824520D-FEDF-D022-D234-A485C3B3CC74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27" creationId="{DC43ABC0-4B59-582F-4901-67B5C64A829E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32" creationId="{C3D03DFA-FBE0-0F14-2DEB-4B548B2E286F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33" creationId="{4CF7F2D9-47D5-9BD5-250B-84903089B840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34" creationId="{6DE10BB2-9830-C478-5749-7613D09BDFF5}"/>
          </ac:spMkLst>
        </pc:spChg>
        <pc:spChg chg="add del mod">
          <ac:chgData name="Mangan, Daniel" userId="f942c5b7-9112-45f1-bbbf-c827ccdedaed" providerId="ADAL" clId="{EE6AF702-56E7-4230-BC24-FF0F4348E768}" dt="2023-07-28T23:52:36.288" v="15288" actId="21"/>
          <ac:spMkLst>
            <pc:docMk/>
            <pc:sldMk cId="1883882135" sldId="321"/>
            <ac:spMk id="35" creationId="{6F17416D-02F4-DF2C-33EC-6BFC363E30CC}"/>
          </ac:spMkLst>
        </pc:spChg>
        <pc:spChg chg="add mod">
          <ac:chgData name="Mangan, Daniel" userId="f942c5b7-9112-45f1-bbbf-c827ccdedaed" providerId="ADAL" clId="{EE6AF702-56E7-4230-BC24-FF0F4348E768}" dt="2023-07-31T17:17:00.980" v="15307" actId="1076"/>
          <ac:spMkLst>
            <pc:docMk/>
            <pc:sldMk cId="1883882135" sldId="321"/>
            <ac:spMk id="36" creationId="{47D0D826-08D6-46AE-2664-F803FEACD9C2}"/>
          </ac:spMkLst>
        </pc:spChg>
        <pc:spChg chg="add mod">
          <ac:chgData name="Mangan, Daniel" userId="f942c5b7-9112-45f1-bbbf-c827ccdedaed" providerId="ADAL" clId="{EE6AF702-56E7-4230-BC24-FF0F4348E768}" dt="2023-08-04T20:24:45.904" v="17995" actId="1076"/>
          <ac:spMkLst>
            <pc:docMk/>
            <pc:sldMk cId="1883882135" sldId="321"/>
            <ac:spMk id="38" creationId="{938493DC-49F7-15E6-F6FE-9A2C05193EAF}"/>
          </ac:spMkLst>
        </pc:spChg>
        <pc:spChg chg="add mod">
          <ac:chgData name="Mangan, Daniel" userId="f942c5b7-9112-45f1-bbbf-c827ccdedaed" providerId="ADAL" clId="{EE6AF702-56E7-4230-BC24-FF0F4348E768}" dt="2023-08-04T20:27:30.561" v="18012" actId="1076"/>
          <ac:spMkLst>
            <pc:docMk/>
            <pc:sldMk cId="1883882135" sldId="321"/>
            <ac:spMk id="39" creationId="{92D8C7F8-2B8D-49D5-6501-D18B0707BC05}"/>
          </ac:spMkLst>
        </pc:spChg>
        <pc:spChg chg="add mod">
          <ac:chgData name="Mangan, Daniel" userId="f942c5b7-9112-45f1-bbbf-c827ccdedaed" providerId="ADAL" clId="{EE6AF702-56E7-4230-BC24-FF0F4348E768}" dt="2023-08-04T20:27:00.862" v="17998" actId="14100"/>
          <ac:spMkLst>
            <pc:docMk/>
            <pc:sldMk cId="1883882135" sldId="321"/>
            <ac:spMk id="40" creationId="{C2DD5EDE-A352-6F59-FBA2-0AFF2C45BC0E}"/>
          </ac:spMkLst>
        </pc:spChg>
        <pc:spChg chg="add mod">
          <ac:chgData name="Mangan, Daniel" userId="f942c5b7-9112-45f1-bbbf-c827ccdedaed" providerId="ADAL" clId="{EE6AF702-56E7-4230-BC24-FF0F4348E768}" dt="2023-08-04T20:27:26.663" v="18011" actId="20577"/>
          <ac:spMkLst>
            <pc:docMk/>
            <pc:sldMk cId="1883882135" sldId="321"/>
            <ac:spMk id="41" creationId="{715C7144-9A83-A50A-5621-EF8C8A224E6A}"/>
          </ac:spMkLst>
        </pc:spChg>
        <pc:spChg chg="add mod">
          <ac:chgData name="Mangan, Daniel" userId="f942c5b7-9112-45f1-bbbf-c827ccdedaed" providerId="ADAL" clId="{EE6AF702-56E7-4230-BC24-FF0F4348E768}" dt="2023-08-04T20:27:23.239" v="18010" actId="20577"/>
          <ac:spMkLst>
            <pc:docMk/>
            <pc:sldMk cId="1883882135" sldId="321"/>
            <ac:spMk id="42" creationId="{B6948AFC-3A65-DAA6-CA96-E20719E32251}"/>
          </ac:spMkLst>
        </pc:spChg>
        <pc:spChg chg="add mod">
          <ac:chgData name="Mangan, Daniel" userId="f942c5b7-9112-45f1-bbbf-c827ccdedaed" providerId="ADAL" clId="{EE6AF702-56E7-4230-BC24-FF0F4348E768}" dt="2023-07-31T17:21:54.091" v="15350" actId="1076"/>
          <ac:spMkLst>
            <pc:docMk/>
            <pc:sldMk cId="1883882135" sldId="321"/>
            <ac:spMk id="50" creationId="{B31669A1-2248-198F-9DE4-814AF4249EBF}"/>
          </ac:spMkLst>
        </pc:spChg>
        <pc:spChg chg="add mod">
          <ac:chgData name="Mangan, Daniel" userId="f942c5b7-9112-45f1-bbbf-c827ccdedaed" providerId="ADAL" clId="{EE6AF702-56E7-4230-BC24-FF0F4348E768}" dt="2023-07-31T17:22:40.269" v="15363" actId="20577"/>
          <ac:spMkLst>
            <pc:docMk/>
            <pc:sldMk cId="1883882135" sldId="321"/>
            <ac:spMk id="51" creationId="{50842D96-F553-2F97-80B2-30BA101662BD}"/>
          </ac:spMkLst>
        </pc:spChg>
        <pc:spChg chg="add mod">
          <ac:chgData name="Mangan, Daniel" userId="f942c5b7-9112-45f1-bbbf-c827ccdedaed" providerId="ADAL" clId="{EE6AF702-56E7-4230-BC24-FF0F4348E768}" dt="2023-07-31T17:22:42.948" v="15365" actId="20577"/>
          <ac:spMkLst>
            <pc:docMk/>
            <pc:sldMk cId="1883882135" sldId="321"/>
            <ac:spMk id="52" creationId="{6DF238E9-56D3-BB0F-3726-C505915FCB9B}"/>
          </ac:spMkLst>
        </pc:spChg>
        <pc:spChg chg="add mod">
          <ac:chgData name="Mangan, Daniel" userId="f942c5b7-9112-45f1-bbbf-c827ccdedaed" providerId="ADAL" clId="{EE6AF702-56E7-4230-BC24-FF0F4348E768}" dt="2023-07-31T17:22:56.276" v="15370" actId="1076"/>
          <ac:spMkLst>
            <pc:docMk/>
            <pc:sldMk cId="1883882135" sldId="321"/>
            <ac:spMk id="53" creationId="{03ACAD7B-E50B-1A7B-2A2F-F168669811E1}"/>
          </ac:spMkLst>
        </pc:spChg>
        <pc:spChg chg="add mod">
          <ac:chgData name="Mangan, Daniel" userId="f942c5b7-9112-45f1-bbbf-c827ccdedaed" providerId="ADAL" clId="{EE6AF702-56E7-4230-BC24-FF0F4348E768}" dt="2023-07-31T17:22:59.581" v="15371" actId="1076"/>
          <ac:spMkLst>
            <pc:docMk/>
            <pc:sldMk cId="1883882135" sldId="321"/>
            <ac:spMk id="54" creationId="{AA4BB014-7B00-7710-E383-8E3E78C94A1B}"/>
          </ac:spMkLst>
        </pc:spChg>
        <pc:spChg chg="add mod">
          <ac:chgData name="Mangan, Daniel" userId="f942c5b7-9112-45f1-bbbf-c827ccdedaed" providerId="ADAL" clId="{EE6AF702-56E7-4230-BC24-FF0F4348E768}" dt="2023-07-31T17:27:33.412" v="15424" actId="14100"/>
          <ac:spMkLst>
            <pc:docMk/>
            <pc:sldMk cId="1883882135" sldId="321"/>
            <ac:spMk id="55" creationId="{6766798D-9A5C-5DEA-13DC-A9B3CA883442}"/>
          </ac:spMkLst>
        </pc:spChg>
        <pc:spChg chg="add del mod">
          <ac:chgData name="Mangan, Daniel" userId="f942c5b7-9112-45f1-bbbf-c827ccdedaed" providerId="ADAL" clId="{EE6AF702-56E7-4230-BC24-FF0F4348E768}" dt="2023-07-31T17:27:06.773" v="15421"/>
          <ac:spMkLst>
            <pc:docMk/>
            <pc:sldMk cId="1883882135" sldId="321"/>
            <ac:spMk id="56" creationId="{6E1A4546-57BA-B454-534F-F0DE39DBDEA7}"/>
          </ac:spMkLst>
        </pc:spChg>
        <pc:spChg chg="add mod">
          <ac:chgData name="Mangan, Daniel" userId="f942c5b7-9112-45f1-bbbf-c827ccdedaed" providerId="ADAL" clId="{EE6AF702-56E7-4230-BC24-FF0F4348E768}" dt="2023-07-31T17:27:05.878" v="15419" actId="207"/>
          <ac:spMkLst>
            <pc:docMk/>
            <pc:sldMk cId="1883882135" sldId="321"/>
            <ac:spMk id="57" creationId="{9711063D-0E16-0D58-5C31-4353DB278AE9}"/>
          </ac:spMkLst>
        </pc:spChg>
        <pc:picChg chg="add del mod">
          <ac:chgData name="Mangan, Daniel" userId="f942c5b7-9112-45f1-bbbf-c827ccdedaed" providerId="ADAL" clId="{EE6AF702-56E7-4230-BC24-FF0F4348E768}" dt="2023-07-28T23:51:26.645" v="15278" actId="478"/>
          <ac:picMkLst>
            <pc:docMk/>
            <pc:sldMk cId="1883882135" sldId="321"/>
            <ac:picMk id="5" creationId="{C227F2E4-FDD4-A650-1FB3-3C22682704EB}"/>
          </ac:picMkLst>
        </pc:picChg>
        <pc:cxnChg chg="add mod">
          <ac:chgData name="Mangan, Daniel" userId="f942c5b7-9112-45f1-bbbf-c827ccdedaed" providerId="ADAL" clId="{EE6AF702-56E7-4230-BC24-FF0F4348E768}" dt="2023-07-31T17:16:48.812" v="15304" actId="1076"/>
          <ac:cxnSpMkLst>
            <pc:docMk/>
            <pc:sldMk cId="1883882135" sldId="321"/>
            <ac:cxnSpMk id="10" creationId="{1BDCAD82-4174-BDE1-DDEA-7FB7DC641DFB}"/>
          </ac:cxnSpMkLst>
        </pc:cxnChg>
        <pc:cxnChg chg="add mod">
          <ac:chgData name="Mangan, Daniel" userId="f942c5b7-9112-45f1-bbbf-c827ccdedaed" providerId="ADAL" clId="{EE6AF702-56E7-4230-BC24-FF0F4348E768}" dt="2023-07-31T17:16:45.154" v="15303" actId="1076"/>
          <ac:cxnSpMkLst>
            <pc:docMk/>
            <pc:sldMk cId="1883882135" sldId="321"/>
            <ac:cxnSpMk id="11" creationId="{6D3F2E6D-AF9E-FBA6-D8B9-7E458379E769}"/>
          </ac:cxnSpMkLst>
        </pc:cxnChg>
        <pc:cxnChg chg="add mod">
          <ac:chgData name="Mangan, Daniel" userId="f942c5b7-9112-45f1-bbbf-c827ccdedaed" providerId="ADAL" clId="{EE6AF702-56E7-4230-BC24-FF0F4348E768}" dt="2023-07-31T17:16:10.597" v="15295" actId="1582"/>
          <ac:cxnSpMkLst>
            <pc:docMk/>
            <pc:sldMk cId="1883882135" sldId="321"/>
            <ac:cxnSpMk id="12" creationId="{4E238EC5-E3AA-2544-2723-2CE4BD9F5942}"/>
          </ac:cxnSpMkLst>
        </pc:cxnChg>
        <pc:cxnChg chg="add mod">
          <ac:chgData name="Mangan, Daniel" userId="f942c5b7-9112-45f1-bbbf-c827ccdedaed" providerId="ADAL" clId="{EE6AF702-56E7-4230-BC24-FF0F4348E768}" dt="2023-07-31T17:18:44.321" v="15328" actId="1582"/>
          <ac:cxnSpMkLst>
            <pc:docMk/>
            <pc:sldMk cId="1883882135" sldId="321"/>
            <ac:cxnSpMk id="15" creationId="{C49B9DB3-17F8-3701-AA2E-01B39D02A647}"/>
          </ac:cxnSpMkLst>
        </pc:cxnChg>
        <pc:cxnChg chg="add mod">
          <ac:chgData name="Mangan, Daniel" userId="f942c5b7-9112-45f1-bbbf-c827ccdedaed" providerId="ADAL" clId="{EE6AF702-56E7-4230-BC24-FF0F4348E768}" dt="2023-07-31T17:20:08.952" v="15330" actId="1582"/>
          <ac:cxnSpMkLst>
            <pc:docMk/>
            <pc:sldMk cId="1883882135" sldId="321"/>
            <ac:cxnSpMk id="16" creationId="{5DF2D0EE-293D-4CAF-A9EE-172CD623E114}"/>
          </ac:cxnSpMkLst>
        </pc:cxnChg>
        <pc:cxnChg chg="add mod">
          <ac:chgData name="Mangan, Daniel" userId="f942c5b7-9112-45f1-bbbf-c827ccdedaed" providerId="ADAL" clId="{EE6AF702-56E7-4230-BC24-FF0F4348E768}" dt="2023-07-31T17:20:14.601" v="15331" actId="1582"/>
          <ac:cxnSpMkLst>
            <pc:docMk/>
            <pc:sldMk cId="1883882135" sldId="321"/>
            <ac:cxnSpMk id="17" creationId="{3ECB48BD-5139-F03B-797E-653061C5DB41}"/>
          </ac:cxnSpMkLst>
        </pc:cxnChg>
        <pc:cxnChg chg="add mod">
          <ac:chgData name="Mangan, Daniel" userId="f942c5b7-9112-45f1-bbbf-c827ccdedaed" providerId="ADAL" clId="{EE6AF702-56E7-4230-BC24-FF0F4348E768}" dt="2023-07-31T17:20:22.304" v="15332" actId="1582"/>
          <ac:cxnSpMkLst>
            <pc:docMk/>
            <pc:sldMk cId="1883882135" sldId="321"/>
            <ac:cxnSpMk id="18" creationId="{2650DEA3-BC53-7401-BA50-F9966F08F4BC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23" creationId="{D24302EB-457F-45E0-65A0-3780224864D0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24" creationId="{BEFB7387-489C-1F9D-2A79-750702779CC7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25" creationId="{D24F8A1E-668F-B9EC-D06A-8B589FCC77E2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28" creationId="{C69ADC81-52C0-5DCC-FAFB-90653719574C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29" creationId="{354771DF-2F7A-7748-9CAF-1C106686BD5A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30" creationId="{64750B86-8AE0-4938-11C5-8BB227AEEBB7}"/>
          </ac:cxnSpMkLst>
        </pc:cxnChg>
        <pc:cxnChg chg="add del mod">
          <ac:chgData name="Mangan, Daniel" userId="f942c5b7-9112-45f1-bbbf-c827ccdedaed" providerId="ADAL" clId="{EE6AF702-56E7-4230-BC24-FF0F4348E768}" dt="2023-07-28T23:52:36.288" v="15288" actId="21"/>
          <ac:cxnSpMkLst>
            <pc:docMk/>
            <pc:sldMk cId="1883882135" sldId="321"/>
            <ac:cxnSpMk id="31" creationId="{6CD20016-8D10-6BA6-E258-2518B44551AA}"/>
          </ac:cxnSpMkLst>
        </pc:cxnChg>
        <pc:cxnChg chg="add mod">
          <ac:chgData name="Mangan, Daniel" userId="f942c5b7-9112-45f1-bbbf-c827ccdedaed" providerId="ADAL" clId="{EE6AF702-56E7-4230-BC24-FF0F4348E768}" dt="2023-08-04T20:24:40.781" v="17994" actId="14100"/>
          <ac:cxnSpMkLst>
            <pc:docMk/>
            <pc:sldMk cId="1883882135" sldId="321"/>
            <ac:cxnSpMk id="37" creationId="{72DF3431-2BD6-10AC-2611-0CD87ABDF722}"/>
          </ac:cxnSpMkLst>
        </pc:cxnChg>
      </pc:sldChg>
      <pc:sldChg chg="addSp delSp modSp new mod ord setBg">
        <pc:chgData name="Mangan, Daniel" userId="f942c5b7-9112-45f1-bbbf-c827ccdedaed" providerId="ADAL" clId="{EE6AF702-56E7-4230-BC24-FF0F4348E768}" dt="2023-07-31T20:41:06.551" v="15793" actId="478"/>
        <pc:sldMkLst>
          <pc:docMk/>
          <pc:sldMk cId="1478432294" sldId="322"/>
        </pc:sldMkLst>
        <pc:spChg chg="add del mod">
          <ac:chgData name="Mangan, Daniel" userId="f942c5b7-9112-45f1-bbbf-c827ccdedaed" providerId="ADAL" clId="{EE6AF702-56E7-4230-BC24-FF0F4348E768}" dt="2023-07-31T17:35:38.269" v="15581" actId="26606"/>
          <ac:spMkLst>
            <pc:docMk/>
            <pc:sldMk cId="1478432294" sldId="322"/>
            <ac:spMk id="2" creationId="{01147B3B-5DB7-82D2-A1F2-159E23FDCEE0}"/>
          </ac:spMkLst>
        </pc:spChg>
        <pc:spChg chg="del">
          <ac:chgData name="Mangan, Daniel" userId="f942c5b7-9112-45f1-bbbf-c827ccdedaed" providerId="ADAL" clId="{EE6AF702-56E7-4230-BC24-FF0F4348E768}" dt="2023-07-31T17:32:26.176" v="15532" actId="22"/>
          <ac:spMkLst>
            <pc:docMk/>
            <pc:sldMk cId="1478432294" sldId="322"/>
            <ac:spMk id="3" creationId="{E44E52AA-D8D0-2F1D-FC6A-240AC9A5C33C}"/>
          </ac:spMkLst>
        </pc:spChg>
        <pc:spChg chg="mod ord">
          <ac:chgData name="Mangan, Daniel" userId="f942c5b7-9112-45f1-bbbf-c827ccdedaed" providerId="ADAL" clId="{EE6AF702-56E7-4230-BC24-FF0F4348E768}" dt="2023-07-31T17:35:38.269" v="15581" actId="26606"/>
          <ac:spMkLst>
            <pc:docMk/>
            <pc:sldMk cId="1478432294" sldId="322"/>
            <ac:spMk id="4" creationId="{80763C6A-8D73-C847-614E-CE37F4051B12}"/>
          </ac:spMkLst>
        </pc:spChg>
        <pc:spChg chg="add del mod">
          <ac:chgData name="Mangan, Daniel" userId="f942c5b7-9112-45f1-bbbf-c827ccdedaed" providerId="ADAL" clId="{EE6AF702-56E7-4230-BC24-FF0F4348E768}" dt="2023-07-31T20:36:46.302" v="15702" actId="478"/>
          <ac:spMkLst>
            <pc:docMk/>
            <pc:sldMk cId="1478432294" sldId="322"/>
            <ac:spMk id="5" creationId="{9B60C211-40F0-D1F9-0F2B-E124A2B1504E}"/>
          </ac:spMkLst>
        </pc:spChg>
        <pc:spChg chg="add mod">
          <ac:chgData name="Mangan, Daniel" userId="f942c5b7-9112-45f1-bbbf-c827ccdedaed" providerId="ADAL" clId="{EE6AF702-56E7-4230-BC24-FF0F4348E768}" dt="2023-07-31T20:37:37.610" v="15736" actId="20577"/>
          <ac:spMkLst>
            <pc:docMk/>
            <pc:sldMk cId="1478432294" sldId="322"/>
            <ac:spMk id="6" creationId="{83F2ACD2-210B-D465-792B-E490B9C634B9}"/>
          </ac:spMkLst>
        </pc:spChg>
        <pc:spChg chg="add del mod">
          <ac:chgData name="Mangan, Daniel" userId="f942c5b7-9112-45f1-bbbf-c827ccdedaed" providerId="ADAL" clId="{EE6AF702-56E7-4230-BC24-FF0F4348E768}" dt="2023-07-31T20:36:43.942" v="15701" actId="478"/>
          <ac:spMkLst>
            <pc:docMk/>
            <pc:sldMk cId="1478432294" sldId="322"/>
            <ac:spMk id="8" creationId="{E7AF9BEC-FB8D-00BD-48AF-6F258DAB2D7D}"/>
          </ac:spMkLst>
        </pc:spChg>
        <pc:spChg chg="add del mod">
          <ac:chgData name="Mangan, Daniel" userId="f942c5b7-9112-45f1-bbbf-c827ccdedaed" providerId="ADAL" clId="{EE6AF702-56E7-4230-BC24-FF0F4348E768}" dt="2023-07-31T20:40:57.422" v="15790" actId="478"/>
          <ac:spMkLst>
            <pc:docMk/>
            <pc:sldMk cId="1478432294" sldId="322"/>
            <ac:spMk id="11" creationId="{99379463-15E6-0B90-7342-337FAEE69066}"/>
          </ac:spMkLst>
        </pc:spChg>
        <pc:spChg chg="add del">
          <ac:chgData name="Mangan, Daniel" userId="f942c5b7-9112-45f1-bbbf-c827ccdedaed" providerId="ADAL" clId="{EE6AF702-56E7-4230-BC24-FF0F4348E768}" dt="2023-07-31T17:35:38.269" v="15581" actId="26606"/>
          <ac:spMkLst>
            <pc:docMk/>
            <pc:sldMk cId="1478432294" sldId="322"/>
            <ac:spMk id="12" creationId="{D12DDE76-C203-4047-9998-63900085B5E8}"/>
          </ac:spMkLst>
        </pc:spChg>
        <pc:spChg chg="add mod">
          <ac:chgData name="Mangan, Daniel" userId="f942c5b7-9112-45f1-bbbf-c827ccdedaed" providerId="ADAL" clId="{EE6AF702-56E7-4230-BC24-FF0F4348E768}" dt="2023-07-31T20:38:15.819" v="15742" actId="1582"/>
          <ac:spMkLst>
            <pc:docMk/>
            <pc:sldMk cId="1478432294" sldId="322"/>
            <ac:spMk id="14" creationId="{632B08E4-50BB-FB26-21CD-AA0575411F91}"/>
          </ac:spMkLst>
        </pc:spChg>
        <pc:spChg chg="add del mod">
          <ac:chgData name="Mangan, Daniel" userId="f942c5b7-9112-45f1-bbbf-c827ccdedaed" providerId="ADAL" clId="{EE6AF702-56E7-4230-BC24-FF0F4348E768}" dt="2023-07-31T20:40:57.422" v="15790" actId="478"/>
          <ac:spMkLst>
            <pc:docMk/>
            <pc:sldMk cId="1478432294" sldId="322"/>
            <ac:spMk id="15" creationId="{7D8EAD1B-91A7-5607-C785-23ADB2FD1FE2}"/>
          </ac:spMkLst>
        </pc:spChg>
        <pc:spChg chg="add del">
          <ac:chgData name="Mangan, Daniel" userId="f942c5b7-9112-45f1-bbbf-c827ccdedaed" providerId="ADAL" clId="{EE6AF702-56E7-4230-BC24-FF0F4348E768}" dt="2023-07-31T17:34:16.859" v="15541" actId="26606"/>
          <ac:spMkLst>
            <pc:docMk/>
            <pc:sldMk cId="1478432294" sldId="322"/>
            <ac:spMk id="15" creationId="{AB8C311F-7253-4AED-9701-7FC0708C41C7}"/>
          </ac:spMkLst>
        </pc:spChg>
        <pc:spChg chg="add del mod">
          <ac:chgData name="Mangan, Daniel" userId="f942c5b7-9112-45f1-bbbf-c827ccdedaed" providerId="ADAL" clId="{EE6AF702-56E7-4230-BC24-FF0F4348E768}" dt="2023-07-31T20:41:01.245" v="15791" actId="478"/>
          <ac:spMkLst>
            <pc:docMk/>
            <pc:sldMk cId="1478432294" sldId="322"/>
            <ac:spMk id="16" creationId="{21137C01-D6AE-BFF7-E9FE-D5FA2C6C50DF}"/>
          </ac:spMkLst>
        </pc:spChg>
        <pc:spChg chg="add del">
          <ac:chgData name="Mangan, Daniel" userId="f942c5b7-9112-45f1-bbbf-c827ccdedaed" providerId="ADAL" clId="{EE6AF702-56E7-4230-BC24-FF0F4348E768}" dt="2023-07-31T17:34:16.859" v="15541" actId="26606"/>
          <ac:spMkLst>
            <pc:docMk/>
            <pc:sldMk cId="1478432294" sldId="322"/>
            <ac:spMk id="17" creationId="{E2384209-CB15-4CDF-9D31-C44FD9A3F20D}"/>
          </ac:spMkLst>
        </pc:spChg>
        <pc:spChg chg="add del">
          <ac:chgData name="Mangan, Daniel" userId="f942c5b7-9112-45f1-bbbf-c827ccdedaed" providerId="ADAL" clId="{EE6AF702-56E7-4230-BC24-FF0F4348E768}" dt="2023-07-31T17:34:16.859" v="15541" actId="26606"/>
          <ac:spMkLst>
            <pc:docMk/>
            <pc:sldMk cId="1478432294" sldId="322"/>
            <ac:spMk id="19" creationId="{2633B3B5-CC90-43F0-8714-D31D1F3F0209}"/>
          </ac:spMkLst>
        </pc:spChg>
        <pc:spChg chg="add del mod">
          <ac:chgData name="Mangan, Daniel" userId="f942c5b7-9112-45f1-bbbf-c827ccdedaed" providerId="ADAL" clId="{EE6AF702-56E7-4230-BC24-FF0F4348E768}" dt="2023-07-31T20:41:03.449" v="15792" actId="478"/>
          <ac:spMkLst>
            <pc:docMk/>
            <pc:sldMk cId="1478432294" sldId="322"/>
            <ac:spMk id="19" creationId="{C14F60F1-B461-1039-7590-17042D7375AC}"/>
          </ac:spMkLst>
        </pc:spChg>
        <pc:spChg chg="add del">
          <ac:chgData name="Mangan, Daniel" userId="f942c5b7-9112-45f1-bbbf-c827ccdedaed" providerId="ADAL" clId="{EE6AF702-56E7-4230-BC24-FF0F4348E768}" dt="2023-07-31T17:34:16.859" v="15541" actId="26606"/>
          <ac:spMkLst>
            <pc:docMk/>
            <pc:sldMk cId="1478432294" sldId="322"/>
            <ac:spMk id="21" creationId="{A8D57A06-A426-446D-B02C-A2DC6B62E45E}"/>
          </ac:spMkLst>
        </pc:spChg>
        <pc:spChg chg="add del mod">
          <ac:chgData name="Mangan, Daniel" userId="f942c5b7-9112-45f1-bbbf-c827ccdedaed" providerId="ADAL" clId="{EE6AF702-56E7-4230-BC24-FF0F4348E768}" dt="2023-07-31T20:41:06.551" v="15793" actId="478"/>
          <ac:spMkLst>
            <pc:docMk/>
            <pc:sldMk cId="1478432294" sldId="322"/>
            <ac:spMk id="24" creationId="{ED604AEE-F390-C867-5FAB-1790B37D1364}"/>
          </ac:spMkLst>
        </pc:spChg>
        <pc:picChg chg="add del mod ord">
          <ac:chgData name="Mangan, Daniel" userId="f942c5b7-9112-45f1-bbbf-c827ccdedaed" providerId="ADAL" clId="{EE6AF702-56E7-4230-BC24-FF0F4348E768}" dt="2023-07-31T17:33:09.901" v="15535" actId="478"/>
          <ac:picMkLst>
            <pc:docMk/>
            <pc:sldMk cId="1478432294" sldId="322"/>
            <ac:picMk id="6" creationId="{0CCC75EF-A280-B482-C32B-CA575050CF75}"/>
          </ac:picMkLst>
        </pc:picChg>
        <pc:picChg chg="add del mod">
          <ac:chgData name="Mangan, Daniel" userId="f942c5b7-9112-45f1-bbbf-c827ccdedaed" providerId="ADAL" clId="{EE6AF702-56E7-4230-BC24-FF0F4348E768}" dt="2023-07-31T20:40:46.868" v="15789" actId="478"/>
          <ac:picMkLst>
            <pc:docMk/>
            <pc:sldMk cId="1478432294" sldId="322"/>
            <ac:picMk id="10" creationId="{BCFE17A2-52E8-4A56-25EB-B247A5D6A9B0}"/>
          </ac:picMkLst>
        </pc:picChg>
        <pc:cxnChg chg="add mod">
          <ac:chgData name="Mangan, Daniel" userId="f942c5b7-9112-45f1-bbbf-c827ccdedaed" providerId="ADAL" clId="{EE6AF702-56E7-4230-BC24-FF0F4348E768}" dt="2023-07-31T20:37:16.715" v="15723" actId="1582"/>
          <ac:cxnSpMkLst>
            <pc:docMk/>
            <pc:sldMk cId="1478432294" sldId="322"/>
            <ac:cxnSpMk id="9" creationId="{672CEBCF-9820-B374-830A-82F896EA4C09}"/>
          </ac:cxnSpMkLst>
        </pc:cxnChg>
        <pc:cxnChg chg="add del mod">
          <ac:chgData name="Mangan, Daniel" userId="f942c5b7-9112-45f1-bbbf-c827ccdedaed" providerId="ADAL" clId="{EE6AF702-56E7-4230-BC24-FF0F4348E768}" dt="2023-07-31T20:40:57.422" v="15790" actId="478"/>
          <ac:cxnSpMkLst>
            <pc:docMk/>
            <pc:sldMk cId="1478432294" sldId="322"/>
            <ac:cxnSpMk id="12" creationId="{FDF9FB85-6C89-74AD-6B29-29A7E0148CEE}"/>
          </ac:cxnSpMkLst>
        </pc:cxnChg>
        <pc:cxnChg chg="add del mod">
          <ac:chgData name="Mangan, Daniel" userId="f942c5b7-9112-45f1-bbbf-c827ccdedaed" providerId="ADAL" clId="{EE6AF702-56E7-4230-BC24-FF0F4348E768}" dt="2023-07-31T20:41:01.245" v="15791" actId="478"/>
          <ac:cxnSpMkLst>
            <pc:docMk/>
            <pc:sldMk cId="1478432294" sldId="322"/>
            <ac:cxnSpMk id="17" creationId="{7059D01D-7D63-CC62-956A-E4EDF52FFC65}"/>
          </ac:cxnSpMkLst>
        </pc:cxnChg>
        <pc:cxnChg chg="add del mod">
          <ac:chgData name="Mangan, Daniel" userId="f942c5b7-9112-45f1-bbbf-c827ccdedaed" providerId="ADAL" clId="{EE6AF702-56E7-4230-BC24-FF0F4348E768}" dt="2023-07-31T20:40:57.422" v="15790" actId="478"/>
          <ac:cxnSpMkLst>
            <pc:docMk/>
            <pc:sldMk cId="1478432294" sldId="322"/>
            <ac:cxnSpMk id="20" creationId="{053F9C15-860D-E786-2963-D20C94C0DE54}"/>
          </ac:cxnSpMkLst>
        </pc:cxnChg>
      </pc:sldChg>
      <pc:sldChg chg="delSp modSp add mod">
        <pc:chgData name="Mangan, Daniel" userId="f942c5b7-9112-45f1-bbbf-c827ccdedaed" providerId="ADAL" clId="{EE6AF702-56E7-4230-BC24-FF0F4348E768}" dt="2023-07-31T20:41:32.543" v="15800" actId="478"/>
        <pc:sldMkLst>
          <pc:docMk/>
          <pc:sldMk cId="1843198535" sldId="323"/>
        </pc:sldMkLst>
        <pc:spChg chg="del">
          <ac:chgData name="Mangan, Daniel" userId="f942c5b7-9112-45f1-bbbf-c827ccdedaed" providerId="ADAL" clId="{EE6AF702-56E7-4230-BC24-FF0F4348E768}" dt="2023-07-31T20:41:31.136" v="15799" actId="478"/>
          <ac:spMkLst>
            <pc:docMk/>
            <pc:sldMk cId="1843198535" sldId="323"/>
            <ac:spMk id="14" creationId="{632B08E4-50BB-FB26-21CD-AA0575411F91}"/>
          </ac:spMkLst>
        </pc:spChg>
        <pc:spChg chg="del">
          <ac:chgData name="Mangan, Daniel" userId="f942c5b7-9112-45f1-bbbf-c827ccdedaed" providerId="ADAL" clId="{EE6AF702-56E7-4230-BC24-FF0F4348E768}" dt="2023-07-31T20:41:21.630" v="15795" actId="478"/>
          <ac:spMkLst>
            <pc:docMk/>
            <pc:sldMk cId="1843198535" sldId="323"/>
            <ac:spMk id="16" creationId="{21137C01-D6AE-BFF7-E9FE-D5FA2C6C50DF}"/>
          </ac:spMkLst>
        </pc:spChg>
        <pc:spChg chg="del">
          <ac:chgData name="Mangan, Daniel" userId="f942c5b7-9112-45f1-bbbf-c827ccdedaed" providerId="ADAL" clId="{EE6AF702-56E7-4230-BC24-FF0F4348E768}" dt="2023-07-31T20:41:23.790" v="15797" actId="478"/>
          <ac:spMkLst>
            <pc:docMk/>
            <pc:sldMk cId="1843198535" sldId="323"/>
            <ac:spMk id="19" creationId="{C14F60F1-B461-1039-7590-17042D7375AC}"/>
          </ac:spMkLst>
        </pc:spChg>
        <pc:spChg chg="del">
          <ac:chgData name="Mangan, Daniel" userId="f942c5b7-9112-45f1-bbbf-c827ccdedaed" providerId="ADAL" clId="{EE6AF702-56E7-4230-BC24-FF0F4348E768}" dt="2023-07-31T20:41:32.543" v="15800" actId="478"/>
          <ac:spMkLst>
            <pc:docMk/>
            <pc:sldMk cId="1843198535" sldId="323"/>
            <ac:spMk id="24" creationId="{ED604AEE-F390-C867-5FAB-1790B37D1364}"/>
          </ac:spMkLst>
        </pc:spChg>
        <pc:cxnChg chg="del mod">
          <ac:chgData name="Mangan, Daniel" userId="f942c5b7-9112-45f1-bbbf-c827ccdedaed" providerId="ADAL" clId="{EE6AF702-56E7-4230-BC24-FF0F4348E768}" dt="2023-07-31T20:41:18.787" v="15794" actId="478"/>
          <ac:cxnSpMkLst>
            <pc:docMk/>
            <pc:sldMk cId="1843198535" sldId="323"/>
            <ac:cxnSpMk id="9" creationId="{672CEBCF-9820-B374-830A-82F896EA4C09}"/>
          </ac:cxnSpMkLst>
        </pc:cxnChg>
        <pc:cxnChg chg="del mod">
          <ac:chgData name="Mangan, Daniel" userId="f942c5b7-9112-45f1-bbbf-c827ccdedaed" providerId="ADAL" clId="{EE6AF702-56E7-4230-BC24-FF0F4348E768}" dt="2023-07-31T20:41:22.510" v="15796" actId="478"/>
          <ac:cxnSpMkLst>
            <pc:docMk/>
            <pc:sldMk cId="1843198535" sldId="323"/>
            <ac:cxnSpMk id="17" creationId="{7059D01D-7D63-CC62-956A-E4EDF52FFC65}"/>
          </ac:cxnSpMkLst>
        </pc:cxnChg>
        <pc:cxnChg chg="del mod">
          <ac:chgData name="Mangan, Daniel" userId="f942c5b7-9112-45f1-bbbf-c827ccdedaed" providerId="ADAL" clId="{EE6AF702-56E7-4230-BC24-FF0F4348E768}" dt="2023-07-31T20:41:25.074" v="15798" actId="478"/>
          <ac:cxnSpMkLst>
            <pc:docMk/>
            <pc:sldMk cId="1843198535" sldId="323"/>
            <ac:cxnSpMk id="20" creationId="{053F9C15-860D-E786-2963-D20C94C0DE54}"/>
          </ac:cxnSpMkLst>
        </pc:cxnChg>
      </pc:sldChg>
      <pc:sldChg chg="addSp delSp modSp add mod">
        <pc:chgData name="Mangan, Daniel" userId="f942c5b7-9112-45f1-bbbf-c827ccdedaed" providerId="ADAL" clId="{EE6AF702-56E7-4230-BC24-FF0F4348E768}" dt="2023-07-31T20:42:11.434" v="15811" actId="14100"/>
        <pc:sldMkLst>
          <pc:docMk/>
          <pc:sldMk cId="2615477335" sldId="324"/>
        </pc:sldMkLst>
        <pc:spChg chg="del">
          <ac:chgData name="Mangan, Daniel" userId="f942c5b7-9112-45f1-bbbf-c827ccdedaed" providerId="ADAL" clId="{EE6AF702-56E7-4230-BC24-FF0F4348E768}" dt="2023-07-31T20:41:43.658" v="15803" actId="478"/>
          <ac:spMkLst>
            <pc:docMk/>
            <pc:sldMk cId="2615477335" sldId="324"/>
            <ac:spMk id="14" creationId="{632B08E4-50BB-FB26-21CD-AA0575411F91}"/>
          </ac:spMkLst>
        </pc:spChg>
        <pc:spChg chg="del">
          <ac:chgData name="Mangan, Daniel" userId="f942c5b7-9112-45f1-bbbf-c827ccdedaed" providerId="ADAL" clId="{EE6AF702-56E7-4230-BC24-FF0F4348E768}" dt="2023-07-31T20:41:45.411" v="15804" actId="478"/>
          <ac:spMkLst>
            <pc:docMk/>
            <pc:sldMk cId="2615477335" sldId="324"/>
            <ac:spMk id="15" creationId="{7D8EAD1B-91A7-5607-C785-23ADB2FD1FE2}"/>
          </ac:spMkLst>
        </pc:spChg>
        <pc:spChg chg="add del mod">
          <ac:chgData name="Mangan, Daniel" userId="f942c5b7-9112-45f1-bbbf-c827ccdedaed" providerId="ADAL" clId="{EE6AF702-56E7-4230-BC24-FF0F4348E768}" dt="2023-07-31T20:42:08.852" v="15810" actId="1076"/>
          <ac:spMkLst>
            <pc:docMk/>
            <pc:sldMk cId="2615477335" sldId="324"/>
            <ac:spMk id="24" creationId="{ED604AEE-F390-C867-5FAB-1790B37D1364}"/>
          </ac:spMkLst>
        </pc:spChg>
        <pc:cxnChg chg="del mod">
          <ac:chgData name="Mangan, Daniel" userId="f942c5b7-9112-45f1-bbbf-c827ccdedaed" providerId="ADAL" clId="{EE6AF702-56E7-4230-BC24-FF0F4348E768}" dt="2023-07-31T20:41:42.375" v="15802" actId="478"/>
          <ac:cxnSpMkLst>
            <pc:docMk/>
            <pc:sldMk cId="2615477335" sldId="324"/>
            <ac:cxnSpMk id="9" creationId="{672CEBCF-9820-B374-830A-82F896EA4C09}"/>
          </ac:cxnSpMkLst>
        </pc:cxnChg>
        <pc:cxnChg chg="del mod">
          <ac:chgData name="Mangan, Daniel" userId="f942c5b7-9112-45f1-bbbf-c827ccdedaed" providerId="ADAL" clId="{EE6AF702-56E7-4230-BC24-FF0F4348E768}" dt="2023-07-31T20:41:41.430" v="15801" actId="478"/>
          <ac:cxnSpMkLst>
            <pc:docMk/>
            <pc:sldMk cId="2615477335" sldId="324"/>
            <ac:cxnSpMk id="12" creationId="{FDF9FB85-6C89-74AD-6B29-29A7E0148CEE}"/>
          </ac:cxnSpMkLst>
        </pc:cxnChg>
        <pc:cxnChg chg="mod">
          <ac:chgData name="Mangan, Daniel" userId="f942c5b7-9112-45f1-bbbf-c827ccdedaed" providerId="ADAL" clId="{EE6AF702-56E7-4230-BC24-FF0F4348E768}" dt="2023-07-31T20:42:11.434" v="15811" actId="14100"/>
          <ac:cxnSpMkLst>
            <pc:docMk/>
            <pc:sldMk cId="2615477335" sldId="324"/>
            <ac:cxnSpMk id="17" creationId="{7059D01D-7D63-CC62-956A-E4EDF52FFC65}"/>
          </ac:cxnSpMkLst>
        </pc:cxnChg>
        <pc:cxnChg chg="del mod">
          <ac:chgData name="Mangan, Daniel" userId="f942c5b7-9112-45f1-bbbf-c827ccdedaed" providerId="ADAL" clId="{EE6AF702-56E7-4230-BC24-FF0F4348E768}" dt="2023-07-31T20:41:47.120" v="15805" actId="478"/>
          <ac:cxnSpMkLst>
            <pc:docMk/>
            <pc:sldMk cId="2615477335" sldId="324"/>
            <ac:cxnSpMk id="20" creationId="{053F9C15-860D-E786-2963-D20C94C0DE54}"/>
          </ac:cxnSpMkLst>
        </pc:cxnChg>
      </pc:sldChg>
      <pc:sldChg chg="delSp modSp add mod">
        <pc:chgData name="Mangan, Daniel" userId="f942c5b7-9112-45f1-bbbf-c827ccdedaed" providerId="ADAL" clId="{EE6AF702-56E7-4230-BC24-FF0F4348E768}" dt="2023-07-31T20:43:10.460" v="15864" actId="14100"/>
        <pc:sldMkLst>
          <pc:docMk/>
          <pc:sldMk cId="1199739853" sldId="325"/>
        </pc:sldMkLst>
        <pc:spChg chg="del">
          <ac:chgData name="Mangan, Daniel" userId="f942c5b7-9112-45f1-bbbf-c827ccdedaed" providerId="ADAL" clId="{EE6AF702-56E7-4230-BC24-FF0F4348E768}" dt="2023-07-31T20:42:27.130" v="15815" actId="478"/>
          <ac:spMkLst>
            <pc:docMk/>
            <pc:sldMk cId="1199739853" sldId="325"/>
            <ac:spMk id="14" creationId="{632B08E4-50BB-FB26-21CD-AA0575411F91}"/>
          </ac:spMkLst>
        </pc:spChg>
        <pc:spChg chg="del">
          <ac:chgData name="Mangan, Daniel" userId="f942c5b7-9112-45f1-bbbf-c827ccdedaed" providerId="ADAL" clId="{EE6AF702-56E7-4230-BC24-FF0F4348E768}" dt="2023-07-31T20:42:29.064" v="15816" actId="478"/>
          <ac:spMkLst>
            <pc:docMk/>
            <pc:sldMk cId="1199739853" sldId="325"/>
            <ac:spMk id="15" creationId="{7D8EAD1B-91A7-5607-C785-23ADB2FD1FE2}"/>
          </ac:spMkLst>
        </pc:spChg>
        <pc:spChg chg="mod">
          <ac:chgData name="Mangan, Daniel" userId="f942c5b7-9112-45f1-bbbf-c827ccdedaed" providerId="ADAL" clId="{EE6AF702-56E7-4230-BC24-FF0F4348E768}" dt="2023-07-31T20:43:10.460" v="15864" actId="14100"/>
          <ac:spMkLst>
            <pc:docMk/>
            <pc:sldMk cId="1199739853" sldId="325"/>
            <ac:spMk id="19" creationId="{C14F60F1-B461-1039-7590-17042D7375AC}"/>
          </ac:spMkLst>
        </pc:spChg>
        <pc:cxnChg chg="del mod">
          <ac:chgData name="Mangan, Daniel" userId="f942c5b7-9112-45f1-bbbf-c827ccdedaed" providerId="ADAL" clId="{EE6AF702-56E7-4230-BC24-FF0F4348E768}" dt="2023-07-31T20:42:23.483" v="15814" actId="478"/>
          <ac:cxnSpMkLst>
            <pc:docMk/>
            <pc:sldMk cId="1199739853" sldId="325"/>
            <ac:cxnSpMk id="9" creationId="{672CEBCF-9820-B374-830A-82F896EA4C09}"/>
          </ac:cxnSpMkLst>
        </pc:cxnChg>
        <pc:cxnChg chg="del mod">
          <ac:chgData name="Mangan, Daniel" userId="f942c5b7-9112-45f1-bbbf-c827ccdedaed" providerId="ADAL" clId="{EE6AF702-56E7-4230-BC24-FF0F4348E768}" dt="2023-07-31T20:42:22.559" v="15813" actId="478"/>
          <ac:cxnSpMkLst>
            <pc:docMk/>
            <pc:sldMk cId="1199739853" sldId="325"/>
            <ac:cxnSpMk id="12" creationId="{FDF9FB85-6C89-74AD-6B29-29A7E0148CEE}"/>
          </ac:cxnSpMkLst>
        </pc:cxnChg>
        <pc:cxnChg chg="del mod">
          <ac:chgData name="Mangan, Daniel" userId="f942c5b7-9112-45f1-bbbf-c827ccdedaed" providerId="ADAL" clId="{EE6AF702-56E7-4230-BC24-FF0F4348E768}" dt="2023-07-31T20:42:21.565" v="15812" actId="478"/>
          <ac:cxnSpMkLst>
            <pc:docMk/>
            <pc:sldMk cId="1199739853" sldId="325"/>
            <ac:cxnSpMk id="17" creationId="{7059D01D-7D63-CC62-956A-E4EDF52FFC65}"/>
          </ac:cxnSpMkLst>
        </pc:cxnChg>
        <pc:cxnChg chg="mod">
          <ac:chgData name="Mangan, Daniel" userId="f942c5b7-9112-45f1-bbbf-c827ccdedaed" providerId="ADAL" clId="{EE6AF702-56E7-4230-BC24-FF0F4348E768}" dt="2023-07-31T20:43:10.460" v="15864" actId="14100"/>
          <ac:cxnSpMkLst>
            <pc:docMk/>
            <pc:sldMk cId="1199739853" sldId="325"/>
            <ac:cxnSpMk id="20" creationId="{053F9C15-860D-E786-2963-D20C94C0DE54}"/>
          </ac:cxnSpMkLst>
        </pc:cxnChg>
      </pc:sldChg>
      <pc:sldChg chg="add del">
        <pc:chgData name="Mangan, Daniel" userId="f942c5b7-9112-45f1-bbbf-c827ccdedaed" providerId="ADAL" clId="{EE6AF702-56E7-4230-BC24-FF0F4348E768}" dt="2023-07-31T21:21:16.199" v="16208" actId="47"/>
        <pc:sldMkLst>
          <pc:docMk/>
          <pc:sldMk cId="4057703652" sldId="326"/>
        </pc:sldMkLst>
      </pc:sldChg>
      <pc:sldChg chg="modSp add mod modNotesTx">
        <pc:chgData name="Mangan, Daniel" userId="f942c5b7-9112-45f1-bbbf-c827ccdedaed" providerId="ADAL" clId="{EE6AF702-56E7-4230-BC24-FF0F4348E768}" dt="2023-08-07T21:41:20.809" v="18964" actId="20577"/>
        <pc:sldMkLst>
          <pc:docMk/>
          <pc:sldMk cId="2719812574" sldId="327"/>
        </pc:sldMkLst>
        <pc:spChg chg="mod">
          <ac:chgData name="Mangan, Daniel" userId="f942c5b7-9112-45f1-bbbf-c827ccdedaed" providerId="ADAL" clId="{EE6AF702-56E7-4230-BC24-FF0F4348E768}" dt="2023-08-07T21:41:20.809" v="18964" actId="20577"/>
          <ac:spMkLst>
            <pc:docMk/>
            <pc:sldMk cId="2719812574" sldId="327"/>
            <ac:spMk id="3" creationId="{00000000-0000-0000-0000-000000000000}"/>
          </ac:spMkLst>
        </pc:spChg>
      </pc:sldChg>
      <pc:sldChg chg="addSp delSp modSp add mod ord">
        <pc:chgData name="Mangan, Daniel" userId="f942c5b7-9112-45f1-bbbf-c827ccdedaed" providerId="ADAL" clId="{EE6AF702-56E7-4230-BC24-FF0F4348E768}" dt="2023-08-07T21:40:29.790" v="18920" actId="207"/>
        <pc:sldMkLst>
          <pc:docMk/>
          <pc:sldMk cId="2889997686" sldId="328"/>
        </pc:sldMkLst>
        <pc:spChg chg="mod">
          <ac:chgData name="Mangan, Daniel" userId="f942c5b7-9112-45f1-bbbf-c827ccdedaed" providerId="ADAL" clId="{EE6AF702-56E7-4230-BC24-FF0F4348E768}" dt="2023-08-07T21:40:29.790" v="18920" actId="207"/>
          <ac:spMkLst>
            <pc:docMk/>
            <pc:sldMk cId="2889997686" sldId="328"/>
            <ac:spMk id="3" creationId="{00000000-0000-0000-0000-000000000000}"/>
          </ac:spMkLst>
        </pc:spChg>
        <pc:spChg chg="add mod">
          <ac:chgData name="Mangan, Daniel" userId="f942c5b7-9112-45f1-bbbf-c827ccdedaed" providerId="ADAL" clId="{EE6AF702-56E7-4230-BC24-FF0F4348E768}" dt="2023-07-31T21:16:16.248" v="16189" actId="14100"/>
          <ac:spMkLst>
            <pc:docMk/>
            <pc:sldMk cId="2889997686" sldId="328"/>
            <ac:spMk id="8" creationId="{13889B81-F64F-8E77-8CBB-1CE8F7059160}"/>
          </ac:spMkLst>
        </pc:spChg>
        <pc:picChg chg="del">
          <ac:chgData name="Mangan, Daniel" userId="f942c5b7-9112-45f1-bbbf-c827ccdedaed" providerId="ADAL" clId="{EE6AF702-56E7-4230-BC24-FF0F4348E768}" dt="2023-07-31T21:08:13.703" v="16137" actId="478"/>
          <ac:picMkLst>
            <pc:docMk/>
            <pc:sldMk cId="2889997686" sldId="328"/>
            <ac:picMk id="6" creationId="{B13A7A03-637C-055A-FF06-4DE5A15E484F}"/>
          </ac:picMkLst>
        </pc:picChg>
        <pc:picChg chg="add mod">
          <ac:chgData name="Mangan, Daniel" userId="f942c5b7-9112-45f1-bbbf-c827ccdedaed" providerId="ADAL" clId="{EE6AF702-56E7-4230-BC24-FF0F4348E768}" dt="2023-07-31T21:15:24.174" v="16181" actId="14100"/>
          <ac:picMkLst>
            <pc:docMk/>
            <pc:sldMk cId="2889997686" sldId="328"/>
            <ac:picMk id="7" creationId="{44D18D82-02BB-6BE3-7BBB-4331BBCA1C74}"/>
          </ac:picMkLst>
        </pc:picChg>
      </pc:sldChg>
      <pc:sldChg chg="addSp delSp modSp add mod ord">
        <pc:chgData name="Mangan, Daniel" userId="f942c5b7-9112-45f1-bbbf-c827ccdedaed" providerId="ADAL" clId="{EE6AF702-56E7-4230-BC24-FF0F4348E768}" dt="2023-08-07T21:40:23.519" v="18919" actId="207"/>
        <pc:sldMkLst>
          <pc:docMk/>
          <pc:sldMk cId="3627097904" sldId="329"/>
        </pc:sldMkLst>
        <pc:spChg chg="mod">
          <ac:chgData name="Mangan, Daniel" userId="f942c5b7-9112-45f1-bbbf-c827ccdedaed" providerId="ADAL" clId="{EE6AF702-56E7-4230-BC24-FF0F4348E768}" dt="2023-08-07T21:40:23.519" v="18919" actId="207"/>
          <ac:spMkLst>
            <pc:docMk/>
            <pc:sldMk cId="3627097904" sldId="329"/>
            <ac:spMk id="3" creationId="{00000000-0000-0000-0000-000000000000}"/>
          </ac:spMkLst>
        </pc:spChg>
        <pc:spChg chg="del">
          <ac:chgData name="Mangan, Daniel" userId="f942c5b7-9112-45f1-bbbf-c827ccdedaed" providerId="ADAL" clId="{EE6AF702-56E7-4230-BC24-FF0F4348E768}" dt="2023-07-31T21:17:54.232" v="16197" actId="478"/>
          <ac:spMkLst>
            <pc:docMk/>
            <pc:sldMk cId="3627097904" sldId="329"/>
            <ac:spMk id="8" creationId="{13889B81-F64F-8E77-8CBB-1CE8F7059160}"/>
          </ac:spMkLst>
        </pc:spChg>
        <pc:picChg chg="add mod">
          <ac:chgData name="Mangan, Daniel" userId="f942c5b7-9112-45f1-bbbf-c827ccdedaed" providerId="ADAL" clId="{EE6AF702-56E7-4230-BC24-FF0F4348E768}" dt="2023-07-31T21:18:28.295" v="16203" actId="1076"/>
          <ac:picMkLst>
            <pc:docMk/>
            <pc:sldMk cId="3627097904" sldId="329"/>
            <ac:picMk id="6" creationId="{E809ED23-82E4-B17A-0A74-574AB93A1E9F}"/>
          </ac:picMkLst>
        </pc:picChg>
        <pc:picChg chg="del">
          <ac:chgData name="Mangan, Daniel" userId="f942c5b7-9112-45f1-bbbf-c827ccdedaed" providerId="ADAL" clId="{EE6AF702-56E7-4230-BC24-FF0F4348E768}" dt="2023-07-31T21:16:29.067" v="16191" actId="478"/>
          <ac:picMkLst>
            <pc:docMk/>
            <pc:sldMk cId="3627097904" sldId="329"/>
            <ac:picMk id="7" creationId="{44D18D82-02BB-6BE3-7BBB-4331BBCA1C74}"/>
          </ac:picMkLst>
        </pc:picChg>
      </pc:sldChg>
      <pc:sldChg chg="addSp delSp modSp new mod ord">
        <pc:chgData name="Mangan, Daniel" userId="f942c5b7-9112-45f1-bbbf-c827ccdedaed" providerId="ADAL" clId="{EE6AF702-56E7-4230-BC24-FF0F4348E768}" dt="2023-08-07T21:36:48.878" v="18870" actId="404"/>
        <pc:sldMkLst>
          <pc:docMk/>
          <pc:sldMk cId="315818072" sldId="330"/>
        </pc:sldMkLst>
        <pc:spChg chg="del">
          <ac:chgData name="Mangan, Daniel" userId="f942c5b7-9112-45f1-bbbf-c827ccdedaed" providerId="ADAL" clId="{EE6AF702-56E7-4230-BC24-FF0F4348E768}" dt="2023-07-31T21:31:18.688" v="16680" actId="478"/>
          <ac:spMkLst>
            <pc:docMk/>
            <pc:sldMk cId="315818072" sldId="330"/>
            <ac:spMk id="2" creationId="{2A3B40E1-D479-90F6-890E-0CD76C6794B2}"/>
          </ac:spMkLst>
        </pc:spChg>
        <pc:spChg chg="del">
          <ac:chgData name="Mangan, Daniel" userId="f942c5b7-9112-45f1-bbbf-c827ccdedaed" providerId="ADAL" clId="{EE6AF702-56E7-4230-BC24-FF0F4348E768}" dt="2023-07-31T21:31:12.684" v="16678" actId="478"/>
          <ac:spMkLst>
            <pc:docMk/>
            <pc:sldMk cId="315818072" sldId="330"/>
            <ac:spMk id="3" creationId="{81124982-AF77-53E3-3CAD-6D4B35BB65D5}"/>
          </ac:spMkLst>
        </pc:spChg>
        <pc:spChg chg="add mod">
          <ac:chgData name="Mangan, Daniel" userId="f942c5b7-9112-45f1-bbbf-c827ccdedaed" providerId="ADAL" clId="{EE6AF702-56E7-4230-BC24-FF0F4348E768}" dt="2023-07-31T21:31:27.903" v="16694" actId="403"/>
          <ac:spMkLst>
            <pc:docMk/>
            <pc:sldMk cId="315818072" sldId="330"/>
            <ac:spMk id="6" creationId="{D870B5F5-36A6-52AB-2E9D-0574CE651DAA}"/>
          </ac:spMkLst>
        </pc:spChg>
        <pc:spChg chg="add mod">
          <ac:chgData name="Mangan, Daniel" userId="f942c5b7-9112-45f1-bbbf-c827ccdedaed" providerId="ADAL" clId="{EE6AF702-56E7-4230-BC24-FF0F4348E768}" dt="2023-08-07T21:36:48.878" v="18870" actId="404"/>
          <ac:spMkLst>
            <pc:docMk/>
            <pc:sldMk cId="315818072" sldId="330"/>
            <ac:spMk id="7" creationId="{7143D37D-82AC-9956-949E-EEC9CAB79E7D}"/>
          </ac:spMkLst>
        </pc:spChg>
        <pc:picChg chg="add mod">
          <ac:chgData name="Mangan, Daniel" userId="f942c5b7-9112-45f1-bbbf-c827ccdedaed" providerId="ADAL" clId="{EE6AF702-56E7-4230-BC24-FF0F4348E768}" dt="2023-08-07T21:33:35.678" v="18852" actId="1076"/>
          <ac:picMkLst>
            <pc:docMk/>
            <pc:sldMk cId="315818072" sldId="330"/>
            <ac:picMk id="5" creationId="{FF173BE7-C0CC-E004-A15B-36E1E313A41F}"/>
          </ac:picMkLst>
        </pc:picChg>
      </pc:sldChg>
      <pc:sldChg chg="addSp delSp modSp new mod modAnim">
        <pc:chgData name="Mangan, Daniel" userId="f942c5b7-9112-45f1-bbbf-c827ccdedaed" providerId="ADAL" clId="{EE6AF702-56E7-4230-BC24-FF0F4348E768}" dt="2023-08-04T20:10:42.856" v="17896" actId="20577"/>
        <pc:sldMkLst>
          <pc:docMk/>
          <pc:sldMk cId="357016838" sldId="331"/>
        </pc:sldMkLst>
        <pc:spChg chg="mod">
          <ac:chgData name="Mangan, Daniel" userId="f942c5b7-9112-45f1-bbbf-c827ccdedaed" providerId="ADAL" clId="{EE6AF702-56E7-4230-BC24-FF0F4348E768}" dt="2023-08-04T19:26:32.860" v="17629" actId="403"/>
          <ac:spMkLst>
            <pc:docMk/>
            <pc:sldMk cId="357016838" sldId="331"/>
            <ac:spMk id="2" creationId="{8577CD18-9A77-2DD5-8DC0-7CDFA79E2E37}"/>
          </ac:spMkLst>
        </pc:spChg>
        <pc:spChg chg="mod">
          <ac:chgData name="Mangan, Daniel" userId="f942c5b7-9112-45f1-bbbf-c827ccdedaed" providerId="ADAL" clId="{EE6AF702-56E7-4230-BC24-FF0F4348E768}" dt="2023-08-04T20:10:42.856" v="17896" actId="20577"/>
          <ac:spMkLst>
            <pc:docMk/>
            <pc:sldMk cId="357016838" sldId="331"/>
            <ac:spMk id="3" creationId="{6847B8E8-2A46-DED7-CE9E-5480C122F3D2}"/>
          </ac:spMkLst>
        </pc:spChg>
        <pc:spChg chg="add del mod">
          <ac:chgData name="Mangan, Daniel" userId="f942c5b7-9112-45f1-bbbf-c827ccdedaed" providerId="ADAL" clId="{EE6AF702-56E7-4230-BC24-FF0F4348E768}" dt="2023-08-03T17:31:33.522" v="17126"/>
          <ac:spMkLst>
            <pc:docMk/>
            <pc:sldMk cId="357016838" sldId="331"/>
            <ac:spMk id="5" creationId="{06E8EA28-5A57-6C6C-73FE-042D4A617AF0}"/>
          </ac:spMkLst>
        </pc:spChg>
        <pc:spChg chg="mod">
          <ac:chgData name="Mangan, Daniel" userId="f942c5b7-9112-45f1-bbbf-c827ccdedaed" providerId="ADAL" clId="{EE6AF702-56E7-4230-BC24-FF0F4348E768}" dt="2023-08-03T17:31:43.538" v="17127"/>
          <ac:spMkLst>
            <pc:docMk/>
            <pc:sldMk cId="357016838" sldId="331"/>
            <ac:spMk id="8" creationId="{4F9FAD55-00B5-1117-43A1-A0D134195978}"/>
          </ac:spMkLst>
        </pc:spChg>
        <pc:grpChg chg="add mod">
          <ac:chgData name="Mangan, Daniel" userId="f942c5b7-9112-45f1-bbbf-c827ccdedaed" providerId="ADAL" clId="{EE6AF702-56E7-4230-BC24-FF0F4348E768}" dt="2023-08-03T17:34:40.231" v="17421" actId="1076"/>
          <ac:grpSpMkLst>
            <pc:docMk/>
            <pc:sldMk cId="357016838" sldId="331"/>
            <ac:grpSpMk id="6" creationId="{A2970AEB-EE82-B545-D39E-2361F65F4567}"/>
          </ac:grpSpMkLst>
        </pc:grpChg>
        <pc:picChg chg="mod">
          <ac:chgData name="Mangan, Daniel" userId="f942c5b7-9112-45f1-bbbf-c827ccdedaed" providerId="ADAL" clId="{EE6AF702-56E7-4230-BC24-FF0F4348E768}" dt="2023-08-03T17:31:43.538" v="17127"/>
          <ac:picMkLst>
            <pc:docMk/>
            <pc:sldMk cId="357016838" sldId="331"/>
            <ac:picMk id="7" creationId="{493E8C47-75A7-8DAF-9CC9-140E9F114638}"/>
          </ac:picMkLst>
        </pc:picChg>
      </pc:sldChg>
      <pc:sldChg chg="new del">
        <pc:chgData name="Mangan, Daniel" userId="f942c5b7-9112-45f1-bbbf-c827ccdedaed" providerId="ADAL" clId="{EE6AF702-56E7-4230-BC24-FF0F4348E768}" dt="2023-08-03T17:31:18.559" v="17123" actId="680"/>
        <pc:sldMkLst>
          <pc:docMk/>
          <pc:sldMk cId="3208132469" sldId="331"/>
        </pc:sldMkLst>
      </pc:sldChg>
      <pc:sldChg chg="addSp modSp new mod">
        <pc:chgData name="Mangan, Daniel" userId="f942c5b7-9112-45f1-bbbf-c827ccdedaed" providerId="ADAL" clId="{EE6AF702-56E7-4230-BC24-FF0F4348E768}" dt="2023-08-07T15:24:04.715" v="18603" actId="1076"/>
        <pc:sldMkLst>
          <pc:docMk/>
          <pc:sldMk cId="2691396476" sldId="332"/>
        </pc:sldMkLst>
        <pc:spChg chg="mod">
          <ac:chgData name="Mangan, Daniel" userId="f942c5b7-9112-45f1-bbbf-c827ccdedaed" providerId="ADAL" clId="{EE6AF702-56E7-4230-BC24-FF0F4348E768}" dt="2023-08-07T15:22:05.725" v="18432" actId="403"/>
          <ac:spMkLst>
            <pc:docMk/>
            <pc:sldMk cId="2691396476" sldId="332"/>
            <ac:spMk id="2" creationId="{4FE0053C-AED6-F7B7-C375-CD7E4CE3F2C7}"/>
          </ac:spMkLst>
        </pc:spChg>
        <pc:spChg chg="mod">
          <ac:chgData name="Mangan, Daniel" userId="f942c5b7-9112-45f1-bbbf-c827ccdedaed" providerId="ADAL" clId="{EE6AF702-56E7-4230-BC24-FF0F4348E768}" dt="2023-08-07T15:23:59.681" v="18601" actId="14100"/>
          <ac:spMkLst>
            <pc:docMk/>
            <pc:sldMk cId="2691396476" sldId="332"/>
            <ac:spMk id="3" creationId="{CE90A964-39FF-3F2D-5B07-2052DE3C9E00}"/>
          </ac:spMkLst>
        </pc:spChg>
        <pc:picChg chg="add mod">
          <ac:chgData name="Mangan, Daniel" userId="f942c5b7-9112-45f1-bbbf-c827ccdedaed" providerId="ADAL" clId="{EE6AF702-56E7-4230-BC24-FF0F4348E768}" dt="2023-08-07T15:24:04.715" v="18603" actId="1076"/>
          <ac:picMkLst>
            <pc:docMk/>
            <pc:sldMk cId="2691396476" sldId="332"/>
            <ac:picMk id="6" creationId="{BABFDACC-1FC3-33FB-9BB6-B8ED15585FF5}"/>
          </ac:picMkLst>
        </pc:picChg>
      </pc:sldChg>
      <pc:sldChg chg="add">
        <pc:chgData name="Mangan, Daniel" userId="f942c5b7-9112-45f1-bbbf-c827ccdedaed" providerId="ADAL" clId="{EE6AF702-56E7-4230-BC24-FF0F4348E768}" dt="2023-08-07T15:50:57.395" v="18606" actId="2890"/>
        <pc:sldMkLst>
          <pc:docMk/>
          <pc:sldMk cId="1022983795" sldId="333"/>
        </pc:sldMkLst>
      </pc:sldChg>
      <pc:sldChg chg="addSp delSp modSp new mod">
        <pc:chgData name="Mangan, Daniel" userId="f942c5b7-9112-45f1-bbbf-c827ccdedaed" providerId="ADAL" clId="{EE6AF702-56E7-4230-BC24-FF0F4348E768}" dt="2023-08-07T16:57:28.726" v="18746" actId="404"/>
        <pc:sldMkLst>
          <pc:docMk/>
          <pc:sldMk cId="2844421446" sldId="334"/>
        </pc:sldMkLst>
        <pc:spChg chg="del">
          <ac:chgData name="Mangan, Daniel" userId="f942c5b7-9112-45f1-bbbf-c827ccdedaed" providerId="ADAL" clId="{EE6AF702-56E7-4230-BC24-FF0F4348E768}" dt="2023-08-07T16:53:08.541" v="18700"/>
          <ac:spMkLst>
            <pc:docMk/>
            <pc:sldMk cId="2844421446" sldId="334"/>
            <ac:spMk id="2" creationId="{BFB387B9-4631-D4D4-5B5D-149C9D8608D8}"/>
          </ac:spMkLst>
        </pc:spChg>
        <pc:spChg chg="del">
          <ac:chgData name="Mangan, Daniel" userId="f942c5b7-9112-45f1-bbbf-c827ccdedaed" providerId="ADAL" clId="{EE6AF702-56E7-4230-BC24-FF0F4348E768}" dt="2023-08-07T16:53:22.549" v="18702"/>
          <ac:spMkLst>
            <pc:docMk/>
            <pc:sldMk cId="2844421446" sldId="334"/>
            <ac:spMk id="3" creationId="{9B93FB40-C4A3-999F-552C-B87FD7599F9A}"/>
          </ac:spMkLst>
        </pc:spChg>
        <pc:spChg chg="mod">
          <ac:chgData name="Mangan, Daniel" userId="f942c5b7-9112-45f1-bbbf-c827ccdedaed" providerId="ADAL" clId="{EE6AF702-56E7-4230-BC24-FF0F4348E768}" dt="2023-08-07T16:52:58.351" v="18698" actId="403"/>
          <ac:spMkLst>
            <pc:docMk/>
            <pc:sldMk cId="2844421446" sldId="334"/>
            <ac:spMk id="5" creationId="{80BD808D-ACA6-5F8D-9BEE-846150FAE7D4}"/>
          </ac:spMkLst>
        </pc:spChg>
        <pc:graphicFrameChg chg="add mod">
          <ac:chgData name="Mangan, Daniel" userId="f942c5b7-9112-45f1-bbbf-c827ccdedaed" providerId="ADAL" clId="{EE6AF702-56E7-4230-BC24-FF0F4348E768}" dt="2023-08-07T16:53:48.747" v="18717" actId="403"/>
          <ac:graphicFrameMkLst>
            <pc:docMk/>
            <pc:sldMk cId="2844421446" sldId="334"/>
            <ac:graphicFrameMk id="6" creationId="{E195A61A-CB26-70E5-81C5-7B9ED105C8B9}"/>
          </ac:graphicFrameMkLst>
        </pc:graphicFrameChg>
        <pc:graphicFrameChg chg="add mod">
          <ac:chgData name="Mangan, Daniel" userId="f942c5b7-9112-45f1-bbbf-c827ccdedaed" providerId="ADAL" clId="{EE6AF702-56E7-4230-BC24-FF0F4348E768}" dt="2023-08-07T16:57:28.726" v="18746" actId="404"/>
          <ac:graphicFrameMkLst>
            <pc:docMk/>
            <pc:sldMk cId="2844421446" sldId="334"/>
            <ac:graphicFrameMk id="7" creationId="{79ACFAE5-760B-A4A1-3764-22153B23462B}"/>
          </ac:graphicFrameMkLst>
        </pc:graphicFrameChg>
      </pc:sldChg>
      <pc:sldChg chg="addSp delSp modSp new mod modAnim">
        <pc:chgData name="Mangan, Daniel" userId="f942c5b7-9112-45f1-bbbf-c827ccdedaed" providerId="ADAL" clId="{EE6AF702-56E7-4230-BC24-FF0F4348E768}" dt="2023-08-07T18:48:57.667" v="18803"/>
        <pc:sldMkLst>
          <pc:docMk/>
          <pc:sldMk cId="2639712885" sldId="335"/>
        </pc:sldMkLst>
        <pc:spChg chg="mod">
          <ac:chgData name="Mangan, Daniel" userId="f942c5b7-9112-45f1-bbbf-c827ccdedaed" providerId="ADAL" clId="{EE6AF702-56E7-4230-BC24-FF0F4348E768}" dt="2023-08-07T18:47:28.243" v="18788" actId="20577"/>
          <ac:spMkLst>
            <pc:docMk/>
            <pc:sldMk cId="2639712885" sldId="335"/>
            <ac:spMk id="2" creationId="{5DA4AF1E-13C5-1B22-1925-7D1DDE060777}"/>
          </ac:spMkLst>
        </pc:spChg>
        <pc:spChg chg="del">
          <ac:chgData name="Mangan, Daniel" userId="f942c5b7-9112-45f1-bbbf-c827ccdedaed" providerId="ADAL" clId="{EE6AF702-56E7-4230-BC24-FF0F4348E768}" dt="2023-08-07T18:46:49.662" v="18748" actId="22"/>
          <ac:spMkLst>
            <pc:docMk/>
            <pc:sldMk cId="2639712885" sldId="335"/>
            <ac:spMk id="3" creationId="{FCF09CC2-0D4F-DC19-05E3-13F78DDBBD12}"/>
          </ac:spMkLst>
        </pc:spChg>
        <pc:spChg chg="add mod">
          <ac:chgData name="Mangan, Daniel" userId="f942c5b7-9112-45f1-bbbf-c827ccdedaed" providerId="ADAL" clId="{EE6AF702-56E7-4230-BC24-FF0F4348E768}" dt="2023-08-07T18:48:06.820" v="18794" actId="14100"/>
          <ac:spMkLst>
            <pc:docMk/>
            <pc:sldMk cId="2639712885" sldId="335"/>
            <ac:spMk id="8" creationId="{09C911FB-3C68-25BE-E873-3E881536A522}"/>
          </ac:spMkLst>
        </pc:spChg>
        <pc:spChg chg="add mod">
          <ac:chgData name="Mangan, Daniel" userId="f942c5b7-9112-45f1-bbbf-c827ccdedaed" providerId="ADAL" clId="{EE6AF702-56E7-4230-BC24-FF0F4348E768}" dt="2023-08-07T18:48:32.269" v="18798" actId="1582"/>
          <ac:spMkLst>
            <pc:docMk/>
            <pc:sldMk cId="2639712885" sldId="335"/>
            <ac:spMk id="9" creationId="{FB92996C-94EE-9ECE-25D7-339326512862}"/>
          </ac:spMkLst>
        </pc:spChg>
        <pc:spChg chg="add mod">
          <ac:chgData name="Mangan, Daniel" userId="f942c5b7-9112-45f1-bbbf-c827ccdedaed" providerId="ADAL" clId="{EE6AF702-56E7-4230-BC24-FF0F4348E768}" dt="2023-08-07T18:48:39.828" v="18801" actId="14100"/>
          <ac:spMkLst>
            <pc:docMk/>
            <pc:sldMk cId="2639712885" sldId="335"/>
            <ac:spMk id="10" creationId="{95B59C26-B642-E5E7-511B-A5E7DF8135F8}"/>
          </ac:spMkLst>
        </pc:spChg>
        <pc:picChg chg="add mod ord">
          <ac:chgData name="Mangan, Daniel" userId="f942c5b7-9112-45f1-bbbf-c827ccdedaed" providerId="ADAL" clId="{EE6AF702-56E7-4230-BC24-FF0F4348E768}" dt="2023-08-07T18:47:48.312" v="18791" actId="1076"/>
          <ac:picMkLst>
            <pc:docMk/>
            <pc:sldMk cId="2639712885" sldId="335"/>
            <ac:picMk id="6" creationId="{D4C06CB3-4FB6-0588-12B4-126C923AED9A}"/>
          </ac:picMkLst>
        </pc:picChg>
      </pc:sldChg>
      <pc:sldChg chg="addSp delSp modSp add mod">
        <pc:chgData name="Mangan, Daniel" userId="f942c5b7-9112-45f1-bbbf-c827ccdedaed" providerId="ADAL" clId="{EE6AF702-56E7-4230-BC24-FF0F4348E768}" dt="2023-08-07T21:40:11.494" v="18917" actId="207"/>
        <pc:sldMkLst>
          <pc:docMk/>
          <pc:sldMk cId="2466397240" sldId="336"/>
        </pc:sldMkLst>
        <pc:spChg chg="mod">
          <ac:chgData name="Mangan, Daniel" userId="f942c5b7-9112-45f1-bbbf-c827ccdedaed" providerId="ADAL" clId="{EE6AF702-56E7-4230-BC24-FF0F4348E768}" dt="2023-08-07T21:40:11.494" v="18917" actId="207"/>
          <ac:spMkLst>
            <pc:docMk/>
            <pc:sldMk cId="2466397240" sldId="336"/>
            <ac:spMk id="3" creationId="{00000000-0000-0000-0000-000000000000}"/>
          </ac:spMkLst>
        </pc:spChg>
        <pc:picChg chg="del">
          <ac:chgData name="Mangan, Daniel" userId="f942c5b7-9112-45f1-bbbf-c827ccdedaed" providerId="ADAL" clId="{EE6AF702-56E7-4230-BC24-FF0F4348E768}" dt="2023-08-07T21:39:27.701" v="18913" actId="478"/>
          <ac:picMkLst>
            <pc:docMk/>
            <pc:sldMk cId="2466397240" sldId="336"/>
            <ac:picMk id="6" creationId="{E809ED23-82E4-B17A-0A74-574AB93A1E9F}"/>
          </ac:picMkLst>
        </pc:picChg>
        <pc:picChg chg="add mod">
          <ac:chgData name="Mangan, Daniel" userId="f942c5b7-9112-45f1-bbbf-c827ccdedaed" providerId="ADAL" clId="{EE6AF702-56E7-4230-BC24-FF0F4348E768}" dt="2023-08-07T21:39:58.034" v="18916" actId="14100"/>
          <ac:picMkLst>
            <pc:docMk/>
            <pc:sldMk cId="2466397240" sldId="336"/>
            <ac:picMk id="7" creationId="{E11D259C-0D18-100B-B801-9A89B5EE3D8E}"/>
          </ac:picMkLst>
        </pc:picChg>
      </pc:sldChg>
      <pc:sldMasterChg chg="delSldLayout modSldLayout">
        <pc:chgData name="Mangan, Daniel" userId="f942c5b7-9112-45f1-bbbf-c827ccdedaed" providerId="ADAL" clId="{EE6AF702-56E7-4230-BC24-FF0F4348E768}" dt="2023-07-31T17:29:06.682" v="15525" actId="47"/>
        <pc:sldMasterMkLst>
          <pc:docMk/>
          <pc:sldMasterMk cId="2150711039" sldId="2147483676"/>
        </pc:sldMasterMkLst>
        <pc:sldLayoutChg chg="modSp mod">
          <pc:chgData name="Mangan, Daniel" userId="f942c5b7-9112-45f1-bbbf-c827ccdedaed" providerId="ADAL" clId="{EE6AF702-56E7-4230-BC24-FF0F4348E768}" dt="2023-07-11T18:23:11.233" v="52" actId="20577"/>
          <pc:sldLayoutMkLst>
            <pc:docMk/>
            <pc:sldMasterMk cId="2150711039" sldId="2147483676"/>
            <pc:sldLayoutMk cId="1669288552" sldId="2147483677"/>
          </pc:sldLayoutMkLst>
          <pc:spChg chg="mod">
            <ac:chgData name="Mangan, Daniel" userId="f942c5b7-9112-45f1-bbbf-c827ccdedaed" providerId="ADAL" clId="{EE6AF702-56E7-4230-BC24-FF0F4348E768}" dt="2023-07-11T18:23:11.233" v="52" actId="20577"/>
            <ac:spMkLst>
              <pc:docMk/>
              <pc:sldMasterMk cId="2150711039" sldId="2147483676"/>
              <pc:sldLayoutMk cId="1669288552" sldId="2147483677"/>
              <ac:spMk id="2" creationId="{00000000-0000-0000-0000-000000000000}"/>
            </ac:spMkLst>
          </pc:spChg>
        </pc:sldLayoutChg>
        <pc:sldLayoutChg chg="modSp mod">
          <pc:chgData name="Mangan, Daniel" userId="f942c5b7-9112-45f1-bbbf-c827ccdedaed" providerId="ADAL" clId="{EE6AF702-56E7-4230-BC24-FF0F4348E768}" dt="2023-07-11T18:23:04.330" v="46" actId="20577"/>
          <pc:sldLayoutMkLst>
            <pc:docMk/>
            <pc:sldMasterMk cId="2150711039" sldId="2147483676"/>
            <pc:sldLayoutMk cId="3175066017" sldId="2147483678"/>
          </pc:sldLayoutMkLst>
          <pc:spChg chg="mod">
            <ac:chgData name="Mangan, Daniel" userId="f942c5b7-9112-45f1-bbbf-c827ccdedaed" providerId="ADAL" clId="{EE6AF702-56E7-4230-BC24-FF0F4348E768}" dt="2023-07-11T18:23:04.330" v="46" actId="20577"/>
            <ac:spMkLst>
              <pc:docMk/>
              <pc:sldMasterMk cId="2150711039" sldId="2147483676"/>
              <pc:sldLayoutMk cId="3175066017" sldId="2147483678"/>
              <ac:spMk id="3" creationId="{00000000-0000-0000-0000-000000000000}"/>
            </ac:spMkLst>
          </pc:spChg>
        </pc:sldLayoutChg>
        <pc:sldLayoutChg chg="del">
          <pc:chgData name="Mangan, Daniel" userId="f942c5b7-9112-45f1-bbbf-c827ccdedaed" providerId="ADAL" clId="{EE6AF702-56E7-4230-BC24-FF0F4348E768}" dt="2023-07-31T17:29:06.682" v="15525" actId="47"/>
          <pc:sldLayoutMkLst>
            <pc:docMk/>
            <pc:sldMasterMk cId="2150711039" sldId="2147483676"/>
            <pc:sldLayoutMk cId="1375654668" sldId="214748368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Elementary/Middle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2F-42EE-A395-00DF73C2CD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2F-42EE-A395-00DF73C2CD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Sheet1!$B$5:$B$6</c:f>
              <c:strCache>
                <c:ptCount val="2"/>
                <c:pt idx="0">
                  <c:v>Growth</c:v>
                </c:pt>
                <c:pt idx="1">
                  <c:v>Achievement</c:v>
                </c:pt>
              </c:strCache>
            </c:strRef>
          </c:cat>
          <c:val>
            <c:numRef>
              <c:f>Sheet1!$C$5:$C$6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2F-42EE-A395-00DF73C2CDD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High School &amp; District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3C-44AB-8F77-443EE74411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3C-44AB-8F77-443EE74411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3C-44AB-8F77-443EE74411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Sheet1!$E$5:$E$7</c:f>
              <c:strCache>
                <c:ptCount val="3"/>
                <c:pt idx="0">
                  <c:v>Growth</c:v>
                </c:pt>
                <c:pt idx="1">
                  <c:v>Achievement</c:v>
                </c:pt>
                <c:pt idx="2">
                  <c:v>Post-Secondary Workforce Readiness</c:v>
                </c:pt>
              </c:strCache>
            </c:strRef>
          </c:cat>
          <c:val>
            <c:numRef>
              <c:f>Sheet1!$F$5:$F$7</c:f>
              <c:numCache>
                <c:formatCode>General</c:formatCode>
                <c:ptCount val="3"/>
                <c:pt idx="0">
                  <c:v>40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3C-44AB-8F77-443EE744116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264561443988369"/>
          <c:w val="0.9882352941176471"/>
          <c:h val="5.9842526561376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new to CDE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9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To calculated the median growth percentile for the school we would determine the median score for the group of students.</a:t>
            </a:r>
            <a:r>
              <a:rPr lang="en-US" baseline="0" dirty="0"/>
              <a:t>  So, if we order students by their obtained growth percentiles and then find the mid-most score this would identify the median.  In our example, the students at Broncos elementary school had a higher MGP then the students at Raider elementary School.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1.4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3D44E-4498-4555-B727-B5A73EB274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9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Subgroups between 40-60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3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“target”, not “example”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56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Middle tercile divided into two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WIDA flat files?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resetting this metric for 2023.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2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might come up about frameworks and what sort of growth is used. Cohort.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has always valued growth.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7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has always valued growth. </a:t>
            </a:r>
          </a:p>
          <a:p>
            <a:r>
              <a:rPr lang="en-US" dirty="0"/>
              <a:t>SGPs don’t really answer these questions. SGP of 50 doesn’t mean one years growth. </a:t>
            </a:r>
          </a:p>
          <a:p>
            <a:r>
              <a:rPr lang="en-US" dirty="0"/>
              <a:t>Might consider framing as SGP doesn’t immediately tell you this. </a:t>
            </a:r>
          </a:p>
          <a:p>
            <a:r>
              <a:rPr lang="en-US" dirty="0"/>
              <a:t>These are more growth to standard questions. </a:t>
            </a:r>
          </a:p>
          <a:p>
            <a:r>
              <a:rPr lang="en-US" dirty="0"/>
              <a:t>Might call out – what does our model do? Measure of relative performance…chance.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9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ea typeface="ＭＳ Ｐゴシック" charset="-128"/>
              </a:rPr>
              <a:t>Let’s consider the example of calculating student growth percentiles for 4</a:t>
            </a:r>
            <a:r>
              <a:rPr lang="en-US" baseline="30000" dirty="0">
                <a:latin typeface="+mn-lt"/>
                <a:ea typeface="ＭＳ Ｐゴシック" charset="-128"/>
              </a:rPr>
              <a:t>th</a:t>
            </a:r>
            <a:r>
              <a:rPr lang="en-US" dirty="0">
                <a:latin typeface="+mn-lt"/>
                <a:ea typeface="ＭＳ Ｐゴシック" charset="-128"/>
              </a:rPr>
              <a:t> grade students in math. </a:t>
            </a:r>
          </a:p>
          <a:p>
            <a:endParaRPr lang="en-US" dirty="0">
              <a:latin typeface="+mn-lt"/>
              <a:ea typeface="ＭＳ Ｐゴシック" charset="-128"/>
            </a:endParaRPr>
          </a:p>
          <a:p>
            <a:r>
              <a:rPr lang="en-US" dirty="0">
                <a:latin typeface="+mn-lt"/>
                <a:ea typeface="ＭＳ Ｐゴシック" charset="-128"/>
              </a:rPr>
              <a:t>We start with data from all the 4</a:t>
            </a:r>
            <a:r>
              <a:rPr lang="en-US" baseline="30000" dirty="0">
                <a:latin typeface="+mn-lt"/>
                <a:ea typeface="ＭＳ Ｐゴシック" charset="-128"/>
              </a:rPr>
              <a:t>th</a:t>
            </a:r>
            <a:r>
              <a:rPr lang="en-US" dirty="0">
                <a:latin typeface="+mn-lt"/>
                <a:ea typeface="ＭＳ Ｐゴシック" charset="-128"/>
              </a:rPr>
              <a:t> grade students in the state. A subset of those 4</a:t>
            </a:r>
            <a:r>
              <a:rPr lang="en-US" baseline="30000" dirty="0">
                <a:latin typeface="+mn-lt"/>
                <a:ea typeface="ＭＳ Ｐゴシック" charset="-128"/>
              </a:rPr>
              <a:t>th</a:t>
            </a:r>
            <a:r>
              <a:rPr lang="en-US" dirty="0">
                <a:latin typeface="+mn-lt"/>
                <a:ea typeface="ＭＳ Ｐゴシック" charset="-128"/>
              </a:rPr>
              <a:t> graders is represented here. First, we put these students in their academic peer groups – in other words, with other students that scored similarly in prior years in math, in this case based on their 3</a:t>
            </a:r>
            <a:r>
              <a:rPr lang="en-US" baseline="30000" dirty="0">
                <a:latin typeface="+mn-lt"/>
                <a:ea typeface="ＭＳ Ｐゴシック" charset="-128"/>
              </a:rPr>
              <a:t>rd</a:t>
            </a:r>
            <a:r>
              <a:rPr lang="en-US" dirty="0">
                <a:latin typeface="+mn-lt"/>
                <a:ea typeface="ＭＳ Ｐゴシック" charset="-128"/>
              </a:rPr>
              <a:t> grade math scores. We group them with students that had similarly low...  medium...  or high 3</a:t>
            </a:r>
            <a:r>
              <a:rPr lang="en-US" baseline="30000" dirty="0">
                <a:latin typeface="+mn-lt"/>
                <a:ea typeface="ＭＳ Ｐゴシック" charset="-128"/>
              </a:rPr>
              <a:t>rd</a:t>
            </a:r>
            <a:r>
              <a:rPr lang="en-US" dirty="0">
                <a:latin typeface="+mn-lt"/>
                <a:ea typeface="ＭＳ Ｐゴシック" charset="-128"/>
              </a:rPr>
              <a:t> grade math scores. This is their academic peer group.</a:t>
            </a:r>
          </a:p>
          <a:p>
            <a:endParaRPr lang="en-US" dirty="0">
              <a:latin typeface="+mn-lt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1.4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3D44E-4498-4555-B727-B5A73EB274D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64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  <a:ea typeface="ＭＳ Ｐゴシック" charset="-128"/>
            </a:endParaRPr>
          </a:p>
          <a:p>
            <a:r>
              <a:rPr lang="en-US" dirty="0">
                <a:latin typeface="+mn-lt"/>
                <a:ea typeface="ＭＳ Ｐゴシック" charset="-128"/>
              </a:rPr>
              <a:t>Now let’s consider their latest math scores, in this case their 4</a:t>
            </a:r>
            <a:r>
              <a:rPr lang="en-US" baseline="30000" dirty="0">
                <a:latin typeface="+mn-lt"/>
                <a:ea typeface="ＭＳ Ｐゴシック" charset="-128"/>
              </a:rPr>
              <a:t>th</a:t>
            </a:r>
            <a:r>
              <a:rPr lang="en-US" dirty="0">
                <a:latin typeface="+mn-lt"/>
                <a:ea typeface="ＭＳ Ｐゴシック" charset="-128"/>
              </a:rPr>
              <a:t> grade scores. Since the third grade assessment, some of the students may have made a lot of academic progress, so their fourth grade scores will be a lot higher. Others may not have made as much progress, so their scores won’t be quite as high. As you can see, there is a wide variety of fourth grade math scores, both within each group, and across all the groups.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1.4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3D44E-4498-4555-B727-B5A73EB274D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+mn-lt"/>
              <a:ea typeface="ＭＳ Ｐゴシック" charset="-128"/>
            </a:endParaRPr>
          </a:p>
          <a:p>
            <a:r>
              <a:rPr lang="en-US" dirty="0">
                <a:latin typeface="+mn-lt"/>
                <a:ea typeface="ＭＳ Ｐゴシック" charset="-128"/>
              </a:rPr>
              <a:t>Our next step is to sort the students that are within the same academic peer group by their most recent achievement scores.  It is then</a:t>
            </a:r>
            <a:r>
              <a:rPr lang="en-US" baseline="0" dirty="0">
                <a:latin typeface="+mn-lt"/>
                <a:ea typeface="ＭＳ Ｐゴシック" charset="-128"/>
              </a:rPr>
              <a:t> based on this distribution that percentile rankings for each student are assigned.  So, for each student they will be assigned a growth percentile ranging from 1 to 99 that indicates their normative standing relative to their academic peer group.  This percentile score is know as a student growth percentile.</a:t>
            </a:r>
            <a:endParaRPr lang="en-US" dirty="0">
              <a:latin typeface="+mn-lt"/>
              <a:ea typeface="ＭＳ Ｐゴシック" charset="-128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1.4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3D44E-4498-4555-B727-B5A73EB274D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Next, let’s explore how individual student growth percentiles are combined to calculate a school level score. </a:t>
            </a:r>
          </a:p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ＭＳ Ｐゴシック" charset="-128"/>
            </a:endParaRPr>
          </a:p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Arial" charset="0"/>
                <a:ea typeface="ＭＳ Ｐゴシック" charset="-128"/>
              </a:rPr>
              <a:t>Consider two example schools, raider elementary school and bronco</a:t>
            </a:r>
            <a:r>
              <a:rPr lang="en-US" baseline="0" dirty="0">
                <a:latin typeface="Arial" charset="0"/>
                <a:ea typeface="ＭＳ Ｐゴシック" charset="-128"/>
              </a:rPr>
              <a:t> elementary</a:t>
            </a:r>
            <a:r>
              <a:rPr lang="en-US" dirty="0">
                <a:latin typeface="Arial" charset="0"/>
                <a:ea typeface="ＭＳ Ｐゴシック" charset="-128"/>
              </a:rPr>
              <a:t> school. Both of these schools have students that came from different academic peer groups – they have a mixture of low, average, and high-achieving students. Notice that in</a:t>
            </a:r>
            <a:r>
              <a:rPr lang="en-US" baseline="0" dirty="0">
                <a:latin typeface="Arial" charset="0"/>
                <a:ea typeface="ＭＳ Ｐゴシック" charset="-128"/>
              </a:rPr>
              <a:t> this picture, </a:t>
            </a:r>
            <a:r>
              <a:rPr lang="en-US" dirty="0">
                <a:latin typeface="Arial" charset="0"/>
                <a:ea typeface="ＭＳ Ｐゴシック" charset="-128"/>
              </a:rPr>
              <a:t>each student has both a fourth grade scale score (blue box) and a growth percentile (green box).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1.4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33D44E-4498-4555-B727-B5A73EB274D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7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627" cy="685835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-1" y="2595716"/>
            <a:ext cx="12192627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3420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7916" y="6427021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37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46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61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9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400" y="2595716"/>
            <a:ext cx="103632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7596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2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CBF6-49E3-4515-B284-83B33249404E}" type="datetime1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80" r:id="rId9"/>
    <p:sldLayoutId id="2147483682" r:id="rId10"/>
    <p:sldLayoutId id="2147483689" r:id="rId11"/>
    <p:sldLayoutId id="2147483668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renaissance.com/2018/07/11/blog-criterion-referenced-tests-norm-referenced-test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image" Target="../media/image3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slideLayout" Target="../slideLayouts/slideLayout13.xml"/><Relationship Id="rId37" Type="http://schemas.openxmlformats.org/officeDocument/2006/relationships/image" Target="../media/image4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39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38.png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34.xml"/><Relationship Id="rId21" Type="http://schemas.openxmlformats.org/officeDocument/2006/relationships/image" Target="../media/image39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image" Target="../media/image3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10" Type="http://schemas.openxmlformats.org/officeDocument/2006/relationships/tags" Target="../tags/tag41.xml"/><Relationship Id="rId19" Type="http://schemas.openxmlformats.org/officeDocument/2006/relationships/image" Target="../media/image37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50.xml"/><Relationship Id="rId21" Type="http://schemas.openxmlformats.org/officeDocument/2006/relationships/image" Target="../media/image39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15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image" Target="../media/image38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19" Type="http://schemas.openxmlformats.org/officeDocument/2006/relationships/image" Target="../media/image37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notesSlide" Target="../notesSlides/notesSlide9.xml"/><Relationship Id="rId3" Type="http://schemas.openxmlformats.org/officeDocument/2006/relationships/tags" Target="../tags/tag66.xml"/><Relationship Id="rId21" Type="http://schemas.openxmlformats.org/officeDocument/2006/relationships/image" Target="../media/image39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slideLayout" Target="../slideLayouts/slideLayout16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image" Target="../media/image38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image" Target="../media/image37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notesSlide" Target="../notesSlides/notesSlide10.xml"/><Relationship Id="rId3" Type="http://schemas.openxmlformats.org/officeDocument/2006/relationships/tags" Target="../tags/tag82.xml"/><Relationship Id="rId21" Type="http://schemas.openxmlformats.org/officeDocument/2006/relationships/image" Target="../media/image39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slideLayout" Target="../slideLayouts/slideLayout17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image" Target="../media/image38.png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42.jpg"/><Relationship Id="rId10" Type="http://schemas.openxmlformats.org/officeDocument/2006/relationships/tags" Target="../tags/tag89.xml"/><Relationship Id="rId19" Type="http://schemas.openxmlformats.org/officeDocument/2006/relationships/image" Target="../media/image37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openxmlformats.org/officeDocument/2006/relationships/hyperlink" Target="https://www.maxpixel.net/Emoji-Shocked-Icon-Surprised-Emotion-Emoticon-557173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pixabay.com/fr/emoji-%C3%A9motic%C3%B4ne-ic%C3%B4ne-sourire-1585401/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s://www.maxpixel.net/Smiley-Emotion-Happy-Comic-Face-Emoji-Emoticon-4835777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e.state.co.us/accountability/ontrackgrowthfactsheet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schoolview/frameworks/welcome" TargetMode="External"/><Relationship Id="rId3" Type="http://schemas.openxmlformats.org/officeDocument/2006/relationships/hyperlink" Target="http://www.cde.state.co.us/accountability/growthmodelsummarydata" TargetMode="External"/><Relationship Id="rId7" Type="http://schemas.openxmlformats.org/officeDocument/2006/relationships/hyperlink" Target="http://www.cde.state.co.us/code/accountability-performancesnapsho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code/accountability-dataexplorertool" TargetMode="External"/><Relationship Id="rId5" Type="http://schemas.openxmlformats.org/officeDocument/2006/relationships/hyperlink" Target="http://www.cde.state.co.us/district-school-dashboard" TargetMode="External"/><Relationship Id="rId4" Type="http://schemas.openxmlformats.org/officeDocument/2006/relationships/hyperlink" Target="http://www.cde.state.co.us/accountability/schoolviewdataandresult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accountability/coloradogrowt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accountability/schoolviewdataandresults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district-school-dashboard" TargetMode="External"/><Relationship Id="rId5" Type="http://schemas.openxmlformats.org/officeDocument/2006/relationships/hyperlink" Target="https://www.cde.state.co.us/schoolview/frameworks/welcome" TargetMode="External"/><Relationship Id="rId4" Type="http://schemas.openxmlformats.org/officeDocument/2006/relationships/hyperlink" Target="http://www.cde.state.co.us/code/accountability-performancesnapsho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de/accountability-performancesnapshot" TargetMode="External"/><Relationship Id="rId2" Type="http://schemas.openxmlformats.org/officeDocument/2006/relationships/hyperlink" Target="http://www.cde.state.co.us/accountability/schoolviewdataandresul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de/accountability-performancesnapshot" TargetMode="External"/><Relationship Id="rId2" Type="http://schemas.openxmlformats.org/officeDocument/2006/relationships/hyperlink" Target="http://www.cde.state.co.us/accountability/schoolviewdataandresul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https://www.cde.state.co.us/schoolview/frameworks/welcom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de/accountability-performancesnapshot" TargetMode="External"/><Relationship Id="rId2" Type="http://schemas.openxmlformats.org/officeDocument/2006/relationships/hyperlink" Target="http://www.cde.state.co.us/accountability/schoolviewdataandresul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hyperlink" Target="http://www.cde.state.co.us/district-school-dashboard" TargetMode="External"/><Relationship Id="rId4" Type="http://schemas.openxmlformats.org/officeDocument/2006/relationships/hyperlink" Target="https://www.cde.state.co.us/schoolview/frameworks/welcome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code/accountability-performancesnapshot" TargetMode="External"/><Relationship Id="rId7" Type="http://schemas.openxmlformats.org/officeDocument/2006/relationships/image" Target="../media/image59.png"/><Relationship Id="rId2" Type="http://schemas.openxmlformats.org/officeDocument/2006/relationships/hyperlink" Target="http://www.cde.state.co.us/accountability/schoolviewdataandresul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e.state.co.us/code/accountability-dataexplorertool" TargetMode="External"/><Relationship Id="rId5" Type="http://schemas.openxmlformats.org/officeDocument/2006/relationships/hyperlink" Target="http://www.cde.state.co.us/district-school-dashboard" TargetMode="External"/><Relationship Id="rId4" Type="http://schemas.openxmlformats.org/officeDocument/2006/relationships/hyperlink" Target="https://www.cde.state.co.us/schoolview/frameworks/welcome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10/why-employee-training-is-the-best-investment-you-could-make/" TargetMode="External"/><Relationship Id="rId7" Type="http://schemas.openxmlformats.org/officeDocument/2006/relationships/hyperlink" Target="mailto:mangan_d@cde.state.co.us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accountability/ontrackgrowthfactsheet" TargetMode="External"/><Relationship Id="rId5" Type="http://schemas.openxmlformats.org/officeDocument/2006/relationships/hyperlink" Target="http://www.cde.state.co.us/accountability/coloradogrowthmodel" TargetMode="External"/><Relationship Id="rId4" Type="http://schemas.openxmlformats.org/officeDocument/2006/relationships/hyperlink" Target="http://www.cde.state.co.us/uip/uip_training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tinyurl.com/ACIWebinarSurvey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Growth 101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416725"/>
            <a:ext cx="10402529" cy="186330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August 7, 2023</a:t>
            </a:r>
          </a:p>
          <a:p>
            <a:endParaRPr lang="en-US" dirty="0"/>
          </a:p>
          <a:p>
            <a:r>
              <a:rPr lang="en-US" dirty="0"/>
              <a:t>Daniel Mangan, PhD</a:t>
            </a:r>
          </a:p>
          <a:p>
            <a:r>
              <a:rPr lang="en-US" i="1" dirty="0"/>
              <a:t>Growth &amp; Accountability Analyst</a:t>
            </a:r>
          </a:p>
          <a:p>
            <a:r>
              <a:rPr lang="en-US" dirty="0"/>
              <a:t>Accountability &amp; Continuous Improvement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lue rotation signals a rebound in global economic growth, not a  recession, analysts say - MarketWatch">
            <a:extLst>
              <a:ext uri="{FF2B5EF4-FFF2-40B4-BE49-F238E27FC236}">
                <a16:creationId xmlns:a16="http://schemas.microsoft.com/office/drawing/2014/main" id="{45DC8BCF-B84B-E847-8D42-95C77CD27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r="6564"/>
          <a:stretch/>
        </p:blipFill>
        <p:spPr bwMode="auto">
          <a:xfrm>
            <a:off x="3904180" y="10"/>
            <a:ext cx="82878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Why is student growth data important?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84D4AE1-616A-7E6C-7608-412BB890A8BC}"/>
              </a:ext>
            </a:extLst>
          </p:cNvPr>
          <p:cNvSpPr txBox="1">
            <a:spLocks/>
          </p:cNvSpPr>
          <p:nvPr/>
        </p:nvSpPr>
        <p:spPr>
          <a:xfrm>
            <a:off x="333938" y="1832540"/>
            <a:ext cx="5803958" cy="49315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Growth models support inferences </a:t>
            </a:r>
            <a:r>
              <a:rPr lang="en-US" sz="2200" dirty="0"/>
              <a:t>about a whole new set of questions asked by parents, teachers, and administrators alike: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Are my students making appropriate progress towards meeting state standards?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How close are my students to becoming proficient?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/>
              <a:t>Does this school/program/group show as much growth as that one?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This is </a:t>
            </a:r>
            <a:r>
              <a:rPr lang="en-US" sz="2200" b="1" i="1" dirty="0"/>
              <a:t>descriptive</a:t>
            </a:r>
            <a:r>
              <a:rPr lang="en-US" sz="2200" i="1" dirty="0"/>
              <a:t> </a:t>
            </a:r>
            <a:r>
              <a:rPr lang="en-US" sz="2200" dirty="0"/>
              <a:t>information, not causal!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08F858-9EB3-0F31-0F83-0A8FF2AA4AF8}"/>
              </a:ext>
            </a:extLst>
          </p:cNvPr>
          <p:cNvSpPr txBox="1"/>
          <p:nvPr/>
        </p:nvSpPr>
        <p:spPr>
          <a:xfrm>
            <a:off x="410964" y="93863"/>
            <a:ext cx="697929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Why is growth important?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37952-1E40-6F3F-D58E-205B334233B3}"/>
              </a:ext>
            </a:extLst>
          </p:cNvPr>
          <p:cNvSpPr txBox="1"/>
          <p:nvPr/>
        </p:nvSpPr>
        <p:spPr>
          <a:xfrm>
            <a:off x="247379" y="965041"/>
            <a:ext cx="5890717" cy="64633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In 2005, the Federal DoE allows states to comply with NCLB mandates using </a:t>
            </a:r>
            <a:r>
              <a:rPr lang="en-US" b="1" dirty="0"/>
              <a:t>growth</a:t>
            </a:r>
            <a:r>
              <a:rPr lang="en-US" dirty="0"/>
              <a:t> in addition to </a:t>
            </a:r>
            <a:r>
              <a:rPr lang="en-US" b="1" dirty="0"/>
              <a:t>status</a:t>
            </a:r>
            <a:r>
              <a:rPr lang="en-US" dirty="0"/>
              <a:t> measures. </a:t>
            </a:r>
          </a:p>
        </p:txBody>
      </p:sp>
    </p:spTree>
    <p:extLst>
      <p:ext uri="{BB962C8B-B14F-4D97-AF65-F5344CB8AC3E}">
        <p14:creationId xmlns:p14="http://schemas.microsoft.com/office/powerpoint/2010/main" val="34887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F7E08AF-48F4-E5B5-AA0A-DE7CD21D4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25672" y="1244967"/>
            <a:ext cx="6075487" cy="43680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8EA831-779F-5A10-4010-D2953D20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FC9E70-16C4-ACA9-01B8-872E6770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Norm vs. Criterion Referencing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9A2505-7ED0-D643-27AF-EDC459B8D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8"/>
          <a:stretch/>
        </p:blipFill>
        <p:spPr>
          <a:xfrm>
            <a:off x="332873" y="1548055"/>
            <a:ext cx="4612146" cy="37618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E0039-BA64-B276-DB5B-B7B86B5089D4}"/>
              </a:ext>
            </a:extLst>
          </p:cNvPr>
          <p:cNvSpPr txBox="1"/>
          <p:nvPr/>
        </p:nvSpPr>
        <p:spPr>
          <a:xfrm>
            <a:off x="5442734" y="6538912"/>
            <a:ext cx="54992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Source: Criterion-referenced test vs. norm-referenced test | Renaissance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70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9" y="142663"/>
            <a:ext cx="5007348" cy="7203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How do we measure growth?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6DA66B-1B4D-0F35-7863-0A24DAB54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53" y="684425"/>
            <a:ext cx="2629372" cy="8918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19" y="1070520"/>
            <a:ext cx="5033036" cy="518480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The </a:t>
            </a:r>
            <a:r>
              <a:rPr lang="en-US" sz="2000" b="1" dirty="0">
                <a:solidFill>
                  <a:schemeClr val="tx2"/>
                </a:solidFill>
              </a:rPr>
              <a:t>Colorado Growth Model </a:t>
            </a:r>
            <a:r>
              <a:rPr lang="en-US" sz="2000" dirty="0">
                <a:solidFill>
                  <a:schemeClr val="tx2"/>
                </a:solidFill>
              </a:rPr>
              <a:t>was developed by CDE and the National Center for the Improvement in Educational Assessment (NCIEA) and first used in 2009.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Currently used by about half the states </a:t>
            </a:r>
          </a:p>
          <a:p>
            <a:r>
              <a:rPr lang="en-US" sz="2000" dirty="0">
                <a:solidFill>
                  <a:schemeClr val="tx2"/>
                </a:solidFill>
              </a:rPr>
              <a:t>A </a:t>
            </a:r>
            <a:r>
              <a:rPr lang="en-US" sz="2000" b="1" dirty="0">
                <a:solidFill>
                  <a:schemeClr val="tx2"/>
                </a:solidFill>
              </a:rPr>
              <a:t>normative</a:t>
            </a:r>
            <a:r>
              <a:rPr lang="en-US" sz="2000" dirty="0">
                <a:solidFill>
                  <a:schemeClr val="tx2"/>
                </a:solidFill>
              </a:rPr>
              <a:t> picture of change tracking progress in ELA and math as measured by CMAS, PSAT/SAT, and WIDA ACCESS</a:t>
            </a:r>
          </a:p>
          <a:p>
            <a:r>
              <a:rPr lang="en-US" sz="2200" dirty="0">
                <a:solidFill>
                  <a:schemeClr val="tx2"/>
                </a:solidFill>
              </a:rPr>
              <a:t>Growth data can be summarized for specific groups.</a:t>
            </a:r>
          </a:p>
          <a:p>
            <a:r>
              <a:rPr lang="en-US" sz="2200" dirty="0">
                <a:solidFill>
                  <a:schemeClr val="tx2"/>
                </a:solidFill>
              </a:rPr>
              <a:t>Can be re-normed each year (cohort) or compared to a historical point in time (baseline).</a:t>
            </a:r>
          </a:p>
          <a:p>
            <a:r>
              <a:rPr lang="en-US" sz="2200" dirty="0">
                <a:solidFill>
                  <a:schemeClr val="tx2"/>
                </a:solidFill>
              </a:rPr>
              <a:t>The primary metric produced by the Colorado Growth Model is called the </a:t>
            </a:r>
            <a:r>
              <a:rPr lang="en-US" sz="2200" b="1" dirty="0">
                <a:solidFill>
                  <a:schemeClr val="tx2"/>
                </a:solidFill>
              </a:rPr>
              <a:t>Student Growth Percentile </a:t>
            </a:r>
            <a:r>
              <a:rPr lang="en-US" sz="2200" dirty="0">
                <a:solidFill>
                  <a:schemeClr val="tx2"/>
                </a:solidFill>
              </a:rPr>
              <a:t>(SGP).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29178-C74A-F2F3-D4D1-4B50D3A64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955" y="4137809"/>
            <a:ext cx="2871905" cy="14470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9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399" y="1554480"/>
            <a:ext cx="4959419" cy="48018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student growth percentile (SGP) tells us how a student’s current test score compares with those of other similar students</a:t>
            </a:r>
          </a:p>
          <a:p>
            <a:pPr lvl="1"/>
            <a:r>
              <a:rPr lang="en-US" dirty="0"/>
              <a:t>“Similar students” refers to other students across the state with similar prior year test scores</a:t>
            </a:r>
          </a:p>
          <a:p>
            <a:r>
              <a:rPr lang="en-US" dirty="0"/>
              <a:t>Individual SGPs are calculated based on two or more sequential state assessment scale scores.  </a:t>
            </a:r>
          </a:p>
          <a:p>
            <a:pPr lvl="1"/>
            <a:r>
              <a:rPr lang="en-US" dirty="0"/>
              <a:t>CDE uses up to three prior years</a:t>
            </a:r>
          </a:p>
          <a:p>
            <a:pPr lvl="1"/>
            <a:r>
              <a:rPr lang="en-US" dirty="0"/>
              <a:t>Must be sequential and typical grade progression.</a:t>
            </a:r>
          </a:p>
          <a:p>
            <a:r>
              <a:rPr lang="en-US" dirty="0"/>
              <a:t>What does this process actually look like?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46EF5-C980-FB40-40EE-057679E35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5" r="5727" b="8696"/>
          <a:stretch/>
        </p:blipFill>
        <p:spPr>
          <a:xfrm>
            <a:off x="6000106" y="1859623"/>
            <a:ext cx="6098819" cy="345211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88E9A8C-D6E6-28F3-7CC8-877F80FAB85D}"/>
              </a:ext>
            </a:extLst>
          </p:cNvPr>
          <p:cNvSpPr/>
          <p:nvPr/>
        </p:nvSpPr>
        <p:spPr>
          <a:xfrm>
            <a:off x="6000106" y="1250032"/>
            <a:ext cx="2144732" cy="8985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Mode, Median, Mean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440CF2-6441-C2C8-9077-6E16289B7B82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7072472" y="2148556"/>
            <a:ext cx="2205092" cy="609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CE09DE-0526-F4D3-7080-D02593341E01}"/>
              </a:ext>
            </a:extLst>
          </p:cNvPr>
          <p:cNvSpPr txBox="1"/>
          <p:nvPr/>
        </p:nvSpPr>
        <p:spPr>
          <a:xfrm>
            <a:off x="7913668" y="5237007"/>
            <a:ext cx="252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SAT Scale 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28A1D-53D8-6E67-2FD9-53381BD5D3AA}"/>
              </a:ext>
            </a:extLst>
          </p:cNvPr>
          <p:cNvSpPr txBox="1"/>
          <p:nvPr/>
        </p:nvSpPr>
        <p:spPr>
          <a:xfrm rot="16200000">
            <a:off x="4463646" y="3545482"/>
            <a:ext cx="277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Count/Frequency of Scores</a:t>
            </a:r>
          </a:p>
        </p:txBody>
      </p:sp>
    </p:spTree>
    <p:extLst>
      <p:ext uri="{BB962C8B-B14F-4D97-AF65-F5344CB8AC3E}">
        <p14:creationId xmlns:p14="http://schemas.microsoft.com/office/powerpoint/2010/main" val="421932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0" y="1554480"/>
            <a:ext cx="4370798" cy="4351338"/>
          </a:xfrm>
        </p:spPr>
        <p:txBody>
          <a:bodyPr/>
          <a:lstStyle/>
          <a:p>
            <a:r>
              <a:rPr lang="en-US" dirty="0"/>
              <a:t>We can think of this score distribution in percentiles instead of scale scores. </a:t>
            </a:r>
          </a:p>
          <a:p>
            <a:pPr lvl="1"/>
            <a:r>
              <a:rPr lang="en-US" dirty="0"/>
              <a:t>Divide scores into equally sized groups.</a:t>
            </a:r>
          </a:p>
          <a:p>
            <a:pPr lvl="1"/>
            <a:r>
              <a:rPr lang="en-US" dirty="0"/>
              <a:t>A score at the 80% percentile means that the score is higher than 80% of all scores.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Normal Distribution and Percentiles">
            <a:extLst>
              <a:ext uri="{FF2B5EF4-FFF2-40B4-BE49-F238E27FC236}">
                <a16:creationId xmlns:a16="http://schemas.microsoft.com/office/drawing/2014/main" id="{3C27E619-CADA-7D37-E678-B04E8F501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80" y="2578814"/>
            <a:ext cx="7152505" cy="26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7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0" y="1554480"/>
            <a:ext cx="4370798" cy="1040130"/>
          </a:xfrm>
        </p:spPr>
        <p:txBody>
          <a:bodyPr/>
          <a:lstStyle/>
          <a:p>
            <a:r>
              <a:rPr lang="en-US" dirty="0"/>
              <a:t>Now imagine two years of scores. We can visualize this in 3 dimensions.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B05A9-9970-8757-6C3F-BD603F336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87" y="1746607"/>
            <a:ext cx="6551713" cy="4079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21604-B718-E452-9653-927455BC6571}"/>
              </a:ext>
            </a:extLst>
          </p:cNvPr>
          <p:cNvSpPr txBox="1"/>
          <p:nvPr/>
        </p:nvSpPr>
        <p:spPr>
          <a:xfrm rot="1603611">
            <a:off x="5722127" y="4751784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2022 Math Scale Score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90F408-ABA2-DBA7-AC3C-74F8715BA76A}"/>
              </a:ext>
            </a:extLst>
          </p:cNvPr>
          <p:cNvSpPr txBox="1"/>
          <p:nvPr/>
        </p:nvSpPr>
        <p:spPr>
          <a:xfrm rot="19955560">
            <a:off x="9162852" y="4763409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2023 Math Scale Score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72B38A-6DDF-C362-4496-F0307FBC4346}"/>
              </a:ext>
            </a:extLst>
          </p:cNvPr>
          <p:cNvSpPr txBox="1"/>
          <p:nvPr/>
        </p:nvSpPr>
        <p:spPr>
          <a:xfrm>
            <a:off x="4179012" y="6277302"/>
            <a:ext cx="7029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Betebenner</a:t>
            </a:r>
            <a:r>
              <a:rPr lang="en-US" sz="1400" dirty="0">
                <a:effectLst/>
              </a:rPr>
              <a:t>, D. (2009). Norm‐and criterion‐referenced student growth. </a:t>
            </a:r>
            <a:r>
              <a:rPr lang="en-US" sz="1400" i="1" dirty="0">
                <a:effectLst/>
              </a:rPr>
              <a:t>Educational Measurement: Issues and Practice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28</a:t>
            </a:r>
            <a:r>
              <a:rPr lang="en-US" sz="1400" dirty="0">
                <a:effectLst/>
              </a:rPr>
              <a:t>(4), 42–51.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53C5C3-5AED-CD83-6DE7-149A8B086D18}"/>
              </a:ext>
            </a:extLst>
          </p:cNvPr>
          <p:cNvSpPr txBox="1">
            <a:spLocks/>
          </p:cNvSpPr>
          <p:nvPr/>
        </p:nvSpPr>
        <p:spPr>
          <a:xfrm>
            <a:off x="293233" y="3045376"/>
            <a:ext cx="4370798" cy="10401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student who scored at the 50</a:t>
            </a:r>
            <a:r>
              <a:rPr lang="en-US" baseline="30000" dirty="0"/>
              <a:t>th</a:t>
            </a:r>
            <a:r>
              <a:rPr lang="en-US" dirty="0"/>
              <a:t> percentile both years would be at the center of the “mound”.</a:t>
            </a:r>
          </a:p>
        </p:txBody>
      </p:sp>
    </p:spTree>
    <p:extLst>
      <p:ext uri="{BB962C8B-B14F-4D97-AF65-F5344CB8AC3E}">
        <p14:creationId xmlns:p14="http://schemas.microsoft.com/office/powerpoint/2010/main" val="4609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0" y="1554480"/>
            <a:ext cx="4370798" cy="2298329"/>
          </a:xfrm>
        </p:spPr>
        <p:txBody>
          <a:bodyPr/>
          <a:lstStyle/>
          <a:p>
            <a:r>
              <a:rPr lang="en-US" dirty="0"/>
              <a:t>Looking at a student’s prior year score, we can take a slice through the bivariate distribution. </a:t>
            </a:r>
          </a:p>
          <a:p>
            <a:pPr lvl="1"/>
            <a:r>
              <a:rPr lang="en-US" dirty="0"/>
              <a:t>A score of 600 might put a student in about the 75</a:t>
            </a:r>
            <a:r>
              <a:rPr lang="en-US" baseline="30000" dirty="0"/>
              <a:t>th</a:t>
            </a:r>
            <a:r>
              <a:rPr lang="en-US" dirty="0"/>
              <a:t> percentile for 2022.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1054A-AE10-4131-5C68-D94EFBAF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23" y="1839075"/>
            <a:ext cx="6431477" cy="3984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416E69-3BF1-86AB-A919-B39F643FF939}"/>
              </a:ext>
            </a:extLst>
          </p:cNvPr>
          <p:cNvSpPr txBox="1"/>
          <p:nvPr/>
        </p:nvSpPr>
        <p:spPr>
          <a:xfrm rot="1603611">
            <a:off x="5722127" y="4751784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2022 Math Scale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9DC23-09E6-0B41-9215-B1AA90CA26B6}"/>
              </a:ext>
            </a:extLst>
          </p:cNvPr>
          <p:cNvSpPr txBox="1"/>
          <p:nvPr/>
        </p:nvSpPr>
        <p:spPr>
          <a:xfrm rot="19955560">
            <a:off x="9162852" y="4763409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2023 Math Scale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89BF6-ED65-2184-86AC-0BF284336149}"/>
              </a:ext>
            </a:extLst>
          </p:cNvPr>
          <p:cNvSpPr txBox="1"/>
          <p:nvPr/>
        </p:nvSpPr>
        <p:spPr>
          <a:xfrm>
            <a:off x="716621" y="6297560"/>
            <a:ext cx="7029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Betebenner</a:t>
            </a:r>
            <a:r>
              <a:rPr lang="en-US" sz="1400" dirty="0">
                <a:effectLst/>
              </a:rPr>
              <a:t>, D. (2009). Norm‐and criterion‐referenced student growth. </a:t>
            </a:r>
            <a:r>
              <a:rPr lang="en-US" sz="1400" i="1" dirty="0">
                <a:effectLst/>
              </a:rPr>
              <a:t>Educational Measurement: Issues and Practice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28</a:t>
            </a:r>
            <a:r>
              <a:rPr lang="en-US" sz="1400" dirty="0">
                <a:effectLst/>
              </a:rPr>
              <a:t>(4), 42–51.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123A-5181-BB9F-3C98-026942998D46}"/>
              </a:ext>
            </a:extLst>
          </p:cNvPr>
          <p:cNvSpPr txBox="1"/>
          <p:nvPr/>
        </p:nvSpPr>
        <p:spPr>
          <a:xfrm>
            <a:off x="357706" y="4122460"/>
            <a:ext cx="47365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Many students will have the same (or nearly the same) score in that year, so this slice represents not one student, but a group. </a:t>
            </a:r>
          </a:p>
        </p:txBody>
      </p:sp>
    </p:spTree>
    <p:extLst>
      <p:ext uri="{BB962C8B-B14F-4D97-AF65-F5344CB8AC3E}">
        <p14:creationId xmlns:p14="http://schemas.microsoft.com/office/powerpoint/2010/main" val="12687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0" y="1554480"/>
            <a:ext cx="4370798" cy="4351338"/>
          </a:xfrm>
        </p:spPr>
        <p:txBody>
          <a:bodyPr/>
          <a:lstStyle/>
          <a:p>
            <a:r>
              <a:rPr lang="en-US" dirty="0"/>
              <a:t>This outlined slice shows the distribution of 2023 scores among all students who got the same percentile score in the prior year.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182581-043B-3C5D-012A-B516AFCE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52" y="1201649"/>
            <a:ext cx="7476548" cy="48910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BC6D16-2A96-3C6C-B133-FC830087E948}"/>
              </a:ext>
            </a:extLst>
          </p:cNvPr>
          <p:cNvSpPr/>
          <p:nvPr/>
        </p:nvSpPr>
        <p:spPr>
          <a:xfrm>
            <a:off x="4280913" y="5482411"/>
            <a:ext cx="2285577" cy="122057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Distribution of 2023 scores for students who scored 600 in 2022.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FD7DD-A2E1-DC9F-1A54-13B77527BF24}"/>
              </a:ext>
            </a:extLst>
          </p:cNvPr>
          <p:cNvSpPr txBox="1"/>
          <p:nvPr/>
        </p:nvSpPr>
        <p:spPr>
          <a:xfrm rot="1603611">
            <a:off x="5391623" y="5019447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2022 Math Scale Score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163A8-1ED8-01A3-9662-75899C3237BA}"/>
              </a:ext>
            </a:extLst>
          </p:cNvPr>
          <p:cNvSpPr txBox="1"/>
          <p:nvPr/>
        </p:nvSpPr>
        <p:spPr>
          <a:xfrm rot="19955560">
            <a:off x="8810372" y="5081409"/>
            <a:ext cx="24808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2023 Math Scale Score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40618B-AB3C-6E13-4ECA-4994622A0BE5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566490" y="3595955"/>
            <a:ext cx="2608332" cy="24967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4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E584-764E-4E47-E180-B517B8449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are Student Growth Percentiles (SGPs)?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0A3A5-5E90-3F48-35A8-481607D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00" y="1554480"/>
            <a:ext cx="4370798" cy="4702482"/>
          </a:xfrm>
        </p:spPr>
        <p:txBody>
          <a:bodyPr>
            <a:normAutofit fontScale="92500"/>
          </a:bodyPr>
          <a:lstStyle/>
          <a:p>
            <a:r>
              <a:rPr lang="en-US" dirty="0"/>
              <a:t>Looking at a student’s 2023 score, we can compare against other students who got the same score in 2022 and calculate a percentile.</a:t>
            </a:r>
          </a:p>
          <a:p>
            <a:r>
              <a:rPr lang="en-US" dirty="0"/>
              <a:t>So, a student who scored 600 in 2022 would need a score of about 650 to be in the 80</a:t>
            </a:r>
            <a:r>
              <a:rPr lang="en-US" baseline="30000" dirty="0"/>
              <a:t>th</a:t>
            </a:r>
            <a:r>
              <a:rPr lang="en-US" dirty="0"/>
              <a:t> percentile of growth in 2023.</a:t>
            </a:r>
          </a:p>
          <a:p>
            <a:r>
              <a:rPr lang="en-US" dirty="0"/>
              <a:t>This student’s 2023 SGP would thus be 80. </a:t>
            </a:r>
          </a:p>
          <a:p>
            <a:r>
              <a:rPr lang="en-US" dirty="0"/>
              <a:t>Remember that multiple years are used to establish “similar students”, so this picture would actually be multidimensional in most cases!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9C503-36F3-8F58-BFA1-DA4B7F4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58C84-B937-1021-4E6C-CD340A5E4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0" r="4917"/>
          <a:stretch/>
        </p:blipFill>
        <p:spPr>
          <a:xfrm>
            <a:off x="4921321" y="1243174"/>
            <a:ext cx="6883686" cy="4702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F6BBB-5A12-3009-EEE2-8BAD7D37B5D8}"/>
              </a:ext>
            </a:extLst>
          </p:cNvPr>
          <p:cNvSpPr txBox="1"/>
          <p:nvPr/>
        </p:nvSpPr>
        <p:spPr>
          <a:xfrm>
            <a:off x="4179012" y="6277302"/>
            <a:ext cx="7029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Betebenner</a:t>
            </a:r>
            <a:r>
              <a:rPr lang="en-US" sz="1400" dirty="0">
                <a:effectLst/>
              </a:rPr>
              <a:t>, D. (2009). Norm‐and criterion‐referenced student growth. </a:t>
            </a:r>
            <a:r>
              <a:rPr lang="en-US" sz="1400" i="1" dirty="0">
                <a:effectLst/>
              </a:rPr>
              <a:t>Educational Measurement: Issues and Practice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28</a:t>
            </a:r>
            <a:r>
              <a:rPr lang="en-US" sz="1400" dirty="0">
                <a:effectLst/>
              </a:rPr>
              <a:t>(4), 42–51.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0990A-489E-4F61-6289-F8D51CEA7520}"/>
              </a:ext>
            </a:extLst>
          </p:cNvPr>
          <p:cNvSpPr txBox="1"/>
          <p:nvPr/>
        </p:nvSpPr>
        <p:spPr>
          <a:xfrm rot="1603611">
            <a:off x="5391623" y="5019447"/>
            <a:ext cx="2387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2022 Math Scale Score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79E78-FC78-FC42-7451-1BC02DAA7183}"/>
              </a:ext>
            </a:extLst>
          </p:cNvPr>
          <p:cNvSpPr txBox="1"/>
          <p:nvPr/>
        </p:nvSpPr>
        <p:spPr>
          <a:xfrm rot="19955560">
            <a:off x="8810372" y="5081409"/>
            <a:ext cx="24808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2023 Math Scale Score</a:t>
            </a:r>
          </a:p>
        </p:txBody>
      </p:sp>
    </p:spTree>
    <p:extLst>
      <p:ext uri="{BB962C8B-B14F-4D97-AF65-F5344CB8AC3E}">
        <p14:creationId xmlns:p14="http://schemas.microsoft.com/office/powerpoint/2010/main" val="42314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013453" y="3992262"/>
            <a:ext cx="199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Low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(675)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2028" y="868724"/>
            <a:ext cx="2482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Medium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(700)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11987" y="873658"/>
            <a:ext cx="2003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High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(725)</a:t>
            </a:r>
          </a:p>
        </p:txBody>
      </p:sp>
      <p:pic>
        <p:nvPicPr>
          <p:cNvPr id="33" name="Picture 32" descr="boy0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3104034" y="1240975"/>
            <a:ext cx="186299" cy="911677"/>
          </a:xfrm>
          <a:prstGeom prst="rect">
            <a:avLst/>
          </a:prstGeom>
        </p:spPr>
      </p:pic>
      <p:pic>
        <p:nvPicPr>
          <p:cNvPr id="34" name="Picture 33" descr="boy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3381377" y="1243013"/>
            <a:ext cx="294982" cy="912114"/>
          </a:xfrm>
          <a:prstGeom prst="rect">
            <a:avLst/>
          </a:prstGeom>
        </p:spPr>
      </p:pic>
      <p:pic>
        <p:nvPicPr>
          <p:cNvPr id="35" name="Picture 34" descr="girl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3787777" y="1233488"/>
            <a:ext cx="264142" cy="912114"/>
          </a:xfrm>
          <a:prstGeom prst="rect">
            <a:avLst/>
          </a:prstGeom>
        </p:spPr>
      </p:pic>
      <p:pic>
        <p:nvPicPr>
          <p:cNvPr id="53" name="Picture 52" descr="girl0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4125915" y="1243013"/>
            <a:ext cx="287379" cy="912114"/>
          </a:xfrm>
          <a:prstGeom prst="rect">
            <a:avLst/>
          </a:prstGeom>
        </p:spPr>
      </p:pic>
      <p:pic>
        <p:nvPicPr>
          <p:cNvPr id="54" name="Picture 53" descr="boy0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8657117" y="1221925"/>
            <a:ext cx="186299" cy="911677"/>
          </a:xfrm>
          <a:prstGeom prst="rect">
            <a:avLst/>
          </a:prstGeom>
        </p:spPr>
      </p:pic>
      <p:pic>
        <p:nvPicPr>
          <p:cNvPr id="55" name="Picture 54" descr="boy0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8201032" y="1223963"/>
            <a:ext cx="294982" cy="912114"/>
          </a:xfrm>
          <a:prstGeom prst="rect">
            <a:avLst/>
          </a:prstGeom>
        </p:spPr>
      </p:pic>
      <p:pic>
        <p:nvPicPr>
          <p:cNvPr id="56" name="Picture 55" descr="girl01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7524751" y="1214438"/>
            <a:ext cx="264142" cy="912114"/>
          </a:xfrm>
          <a:prstGeom prst="rect">
            <a:avLst/>
          </a:prstGeom>
        </p:spPr>
      </p:pic>
      <p:pic>
        <p:nvPicPr>
          <p:cNvPr id="58" name="Picture 57" descr="boy01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4335509" y="4438899"/>
            <a:ext cx="186299" cy="911677"/>
          </a:xfrm>
          <a:prstGeom prst="rect">
            <a:avLst/>
          </a:prstGeom>
        </p:spPr>
      </p:pic>
      <p:pic>
        <p:nvPicPr>
          <p:cNvPr id="59" name="Picture 58" descr="boy02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3479376" y="4440936"/>
            <a:ext cx="294982" cy="912114"/>
          </a:xfrm>
          <a:prstGeom prst="rect">
            <a:avLst/>
          </a:prstGeom>
        </p:spPr>
      </p:pic>
      <p:pic>
        <p:nvPicPr>
          <p:cNvPr id="60" name="Picture 59" descr="girl01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3898476" y="4431411"/>
            <a:ext cx="264142" cy="912114"/>
          </a:xfrm>
          <a:prstGeom prst="rect">
            <a:avLst/>
          </a:prstGeom>
        </p:spPr>
      </p:pic>
      <p:pic>
        <p:nvPicPr>
          <p:cNvPr id="61" name="Picture 60" descr="girl02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3103138" y="4440936"/>
            <a:ext cx="287379" cy="912114"/>
          </a:xfrm>
          <a:prstGeom prst="rect">
            <a:avLst/>
          </a:prstGeom>
        </p:spPr>
      </p:pic>
      <p:pic>
        <p:nvPicPr>
          <p:cNvPr id="66" name="Picture 65" descr="boy01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7891936" y="1212400"/>
            <a:ext cx="186299" cy="911677"/>
          </a:xfrm>
          <a:prstGeom prst="rect">
            <a:avLst/>
          </a:prstGeom>
        </p:spPr>
      </p:pic>
      <p:pic>
        <p:nvPicPr>
          <p:cNvPr id="67" name="Picture 66" descr="boy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9057170" y="1212400"/>
            <a:ext cx="186299" cy="911677"/>
          </a:xfrm>
          <a:prstGeom prst="rect">
            <a:avLst/>
          </a:prstGeom>
        </p:spPr>
      </p:pic>
      <p:pic>
        <p:nvPicPr>
          <p:cNvPr id="68" name="Picture 67" descr="girl01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4521203" y="1243013"/>
            <a:ext cx="264142" cy="912114"/>
          </a:xfrm>
          <a:prstGeom prst="rect">
            <a:avLst/>
          </a:prstGeom>
        </p:spPr>
      </p:pic>
      <p:pic>
        <p:nvPicPr>
          <p:cNvPr id="69" name="Picture 68" descr="boy02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4622376" y="4459986"/>
            <a:ext cx="294982" cy="91211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006406" y="215055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75048" y="215021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53925" y="214987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132803" y="214706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10975" y="2143544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10470" y="536534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681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489348" y="536500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68225" y="536466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247103" y="536185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670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25275" y="535834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31117" y="212906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718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09995" y="212872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288872" y="212838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67750" y="212557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055042" y="212205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730</a:t>
            </a:r>
          </a:p>
        </p:txBody>
      </p:sp>
      <p:pic>
        <p:nvPicPr>
          <p:cNvPr id="45" name="Picture 44" descr="boy01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5126552" y="3993700"/>
            <a:ext cx="186299" cy="911677"/>
          </a:xfrm>
          <a:prstGeom prst="rect">
            <a:avLst/>
          </a:prstGeom>
        </p:spPr>
      </p:pic>
      <p:pic>
        <p:nvPicPr>
          <p:cNvPr id="46" name="Picture 45" descr="boy02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7196941" y="3813204"/>
            <a:ext cx="294982" cy="912114"/>
          </a:xfrm>
          <a:prstGeom prst="rect">
            <a:avLst/>
          </a:prstGeom>
        </p:spPr>
      </p:pic>
      <p:pic>
        <p:nvPicPr>
          <p:cNvPr id="47" name="Picture 46" descr="girl01.pn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6932799" y="3253026"/>
            <a:ext cx="264142" cy="912114"/>
          </a:xfrm>
          <a:prstGeom prst="rect">
            <a:avLst/>
          </a:prstGeom>
        </p:spPr>
      </p:pic>
      <p:pic>
        <p:nvPicPr>
          <p:cNvPr id="48" name="Picture 47" descr="girl02.pn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6314322" y="3944535"/>
            <a:ext cx="287379" cy="912114"/>
          </a:xfrm>
          <a:prstGeom prst="rect">
            <a:avLst/>
          </a:prstGeom>
        </p:spPr>
      </p:pic>
      <p:pic>
        <p:nvPicPr>
          <p:cNvPr id="49" name="Picture 48" descr="boy01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6458013" y="2341351"/>
            <a:ext cx="186299" cy="911677"/>
          </a:xfrm>
          <a:prstGeom prst="rect">
            <a:avLst/>
          </a:prstGeom>
        </p:spPr>
      </p:pic>
      <p:pic>
        <p:nvPicPr>
          <p:cNvPr id="57" name="Picture 56" descr="boy02.pn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5685675" y="2901090"/>
            <a:ext cx="294982" cy="912114"/>
          </a:xfrm>
          <a:prstGeom prst="rect">
            <a:avLst/>
          </a:prstGeom>
        </p:spPr>
      </p:pic>
      <p:pic>
        <p:nvPicPr>
          <p:cNvPr id="62" name="Picture 61" descr="girl01.pn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5898888" y="4012748"/>
            <a:ext cx="264142" cy="912114"/>
          </a:xfrm>
          <a:prstGeom prst="rect">
            <a:avLst/>
          </a:prstGeom>
        </p:spPr>
      </p:pic>
      <p:pic>
        <p:nvPicPr>
          <p:cNvPr id="63" name="Picture 62" descr="boy01.pn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6518542" y="3253465"/>
            <a:ext cx="186299" cy="911677"/>
          </a:xfrm>
          <a:prstGeom prst="rect">
            <a:avLst/>
          </a:prstGeom>
        </p:spPr>
      </p:pic>
      <p:pic>
        <p:nvPicPr>
          <p:cNvPr id="64" name="Picture 63" descr="boy02.pn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5126551" y="2341349"/>
            <a:ext cx="294982" cy="912114"/>
          </a:xfrm>
          <a:prstGeom prst="rect">
            <a:avLst/>
          </a:prstGeom>
        </p:spPr>
      </p:pic>
      <p:pic>
        <p:nvPicPr>
          <p:cNvPr id="65" name="Picture 64" descr="girl01.pn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5421533" y="2624091"/>
            <a:ext cx="264142" cy="912114"/>
          </a:xfrm>
          <a:prstGeom prst="rect">
            <a:avLst/>
          </a:prstGeom>
        </p:spPr>
      </p:pic>
      <p:pic>
        <p:nvPicPr>
          <p:cNvPr id="85" name="Picture 84" descr="girl02.pn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7" cstate="print"/>
          <a:stretch>
            <a:fillRect/>
          </a:stretch>
        </p:blipFill>
        <p:spPr>
          <a:xfrm>
            <a:off x="6704840" y="2341349"/>
            <a:ext cx="287379" cy="912114"/>
          </a:xfrm>
          <a:prstGeom prst="rect">
            <a:avLst/>
          </a:prstGeom>
        </p:spPr>
      </p:pic>
      <p:pic>
        <p:nvPicPr>
          <p:cNvPr id="86" name="Picture 85" descr="boy01.pn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5980658" y="2341351"/>
            <a:ext cx="186299" cy="911677"/>
          </a:xfrm>
          <a:prstGeom prst="rect">
            <a:avLst/>
          </a:prstGeom>
        </p:spPr>
      </p:pic>
      <p:pic>
        <p:nvPicPr>
          <p:cNvPr id="87" name="Picture 86" descr="boy01.pn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4" cstate="print"/>
          <a:stretch>
            <a:fillRect/>
          </a:stretch>
        </p:blipFill>
        <p:spPr>
          <a:xfrm>
            <a:off x="6704841" y="4012750"/>
            <a:ext cx="186299" cy="911677"/>
          </a:xfrm>
          <a:prstGeom prst="rect">
            <a:avLst/>
          </a:prstGeom>
        </p:spPr>
      </p:pic>
      <p:pic>
        <p:nvPicPr>
          <p:cNvPr id="88" name="Picture 87" descr="girl01.pn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6" cstate="print"/>
          <a:stretch>
            <a:fillRect/>
          </a:stretch>
        </p:blipFill>
        <p:spPr>
          <a:xfrm>
            <a:off x="5421533" y="3526783"/>
            <a:ext cx="264142" cy="912114"/>
          </a:xfrm>
          <a:prstGeom prst="rect">
            <a:avLst/>
          </a:prstGeom>
        </p:spPr>
      </p:pic>
      <p:pic>
        <p:nvPicPr>
          <p:cNvPr id="89" name="Picture 88" descr="boy02.pn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5" cstate="print"/>
          <a:stretch>
            <a:fillRect/>
          </a:stretch>
        </p:blipFill>
        <p:spPr>
          <a:xfrm>
            <a:off x="6163030" y="3080148"/>
            <a:ext cx="294982" cy="912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410" y="153143"/>
            <a:ext cx="811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Student Growth Percentile: Cohort Growth Calculation Heuristic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7576" y="6491982"/>
            <a:ext cx="7517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‘Heuristic’ slides adopted with permission from Julie O’Brian at the Center for Transforming Teaching and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1120" y="1993206"/>
            <a:ext cx="215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Colorado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4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Graders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9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97"/>
    </mc:Choice>
    <mc:Fallback xmlns="">
      <p:transition spd="slow" advTm="5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46 L -0.22153 0.26621 " pathEditMode="relative" ptsTypes="AA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55833 -0.49653 " pathEditMode="relative" ptsTypes="AA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77778E-6 L 0.34305 -0.53865 " pathEditMode="relative" ptsTypes="AA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-0.52725 0.4101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2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3611 -0.53865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26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0.28975 -0.5365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-26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3993 0.41019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20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13003 -0.44583 " pathEditMode="relative" ptsTypes="AA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3 L 0.36754 -0.3243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1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31475 0.23287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1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32535 -0.5270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6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7726 -0.21527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1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45712 -0.39259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-19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0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33333E-6 L 0.31771 -0.21527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-10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1805 0.35509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1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 dirty="0"/>
              <a:t>Welcome &amp; Introductions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08CCD61-9CE2-BAC2-5086-1C6A67B29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r="15966" b="-2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10" name="Picture 9" descr="A dog sitting on carpet looking up&#10;&#10;Description automatically generated">
            <a:extLst>
              <a:ext uri="{FF2B5EF4-FFF2-40B4-BE49-F238E27FC236}">
                <a16:creationId xmlns:a16="http://schemas.microsoft.com/office/drawing/2014/main" id="{A831B8F6-F66F-6653-E4BE-CCFE817A2B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AB578BA-2CAA-94E9-94F5-C182AF1A20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8" r="7208" b="-3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760" y="6328880"/>
            <a:ext cx="550238" cy="4946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C479D5F6-EDCB-402A-AC08-4943A1820E8F}" type="slidenum">
              <a:rPr lang="en-US" sz="44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4400" dirty="0">
              <a:solidFill>
                <a:srgbClr val="FFFFFF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6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3515" y="4397339"/>
            <a:ext cx="6678202" cy="22808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Daniel Mangan, PhD - </a:t>
            </a:r>
            <a:r>
              <a:rPr lang="en-US" i="1" dirty="0">
                <a:solidFill>
                  <a:schemeClr val="bg1">
                    <a:alpha val="80000"/>
                  </a:schemeClr>
                </a:solidFill>
              </a:rPr>
              <a:t>Growth &amp; Accountability Analyst</a:t>
            </a:r>
          </a:p>
          <a:p>
            <a:pPr lvl="1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11 years as a middle school ELA teacher</a:t>
            </a:r>
          </a:p>
          <a:p>
            <a:pPr lvl="1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7 years teaching education classes at CU Boulder and Lewis &amp; Clark College</a:t>
            </a:r>
          </a:p>
          <a:p>
            <a:pPr lvl="1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PhD in Research and Evaluation Methodology at CU Boulder, Spring 2023</a:t>
            </a:r>
          </a:p>
          <a:p>
            <a:pPr lvl="1"/>
            <a:r>
              <a:rPr lang="en-US" sz="1800" dirty="0">
                <a:solidFill>
                  <a:schemeClr val="bg1">
                    <a:alpha val="80000"/>
                  </a:schemeClr>
                </a:solidFill>
              </a:rPr>
              <a:t>Studied the effects of multi-year teacher-student assignments (aka “looping”) on student and teacher outcomes.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16037-7FEF-30B3-D655-F4DA92DE74B8}"/>
              </a:ext>
            </a:extLst>
          </p:cNvPr>
          <p:cNvSpPr/>
          <p:nvPr/>
        </p:nvSpPr>
        <p:spPr>
          <a:xfrm>
            <a:off x="8887146" y="1736333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1AF88B-94F9-3699-5105-97084249DD32}"/>
              </a:ext>
            </a:extLst>
          </p:cNvPr>
          <p:cNvSpPr/>
          <p:nvPr/>
        </p:nvSpPr>
        <p:spPr>
          <a:xfrm>
            <a:off x="10827250" y="828725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3E9260-EDE3-645D-E832-B7F349487555}"/>
              </a:ext>
            </a:extLst>
          </p:cNvPr>
          <p:cNvSpPr/>
          <p:nvPr/>
        </p:nvSpPr>
        <p:spPr>
          <a:xfrm>
            <a:off x="12767354" y="-78883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B42780-C609-C350-CED7-F45EE3D41743}"/>
              </a:ext>
            </a:extLst>
          </p:cNvPr>
          <p:cNvSpPr/>
          <p:nvPr/>
        </p:nvSpPr>
        <p:spPr>
          <a:xfrm>
            <a:off x="11340958" y="1104481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C285AF-E865-B2B6-3FF1-9285B4F48383}"/>
              </a:ext>
            </a:extLst>
          </p:cNvPr>
          <p:cNvSpPr/>
          <p:nvPr/>
        </p:nvSpPr>
        <p:spPr>
          <a:xfrm>
            <a:off x="9676544" y="2154830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5801FC-2082-3DB5-AC3C-4D2F2FCADC93}"/>
              </a:ext>
            </a:extLst>
          </p:cNvPr>
          <p:cNvSpPr/>
          <p:nvPr/>
        </p:nvSpPr>
        <p:spPr>
          <a:xfrm>
            <a:off x="9537843" y="2475165"/>
            <a:ext cx="277402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33D510-D4F4-3DB5-9991-63E7C23F5890}"/>
              </a:ext>
            </a:extLst>
          </p:cNvPr>
          <p:cNvSpPr/>
          <p:nvPr/>
        </p:nvSpPr>
        <p:spPr>
          <a:xfrm>
            <a:off x="8887145" y="3251240"/>
            <a:ext cx="349321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F06999-FEAE-DCC4-67E4-67E02641A893}"/>
              </a:ext>
            </a:extLst>
          </p:cNvPr>
          <p:cNvSpPr/>
          <p:nvPr/>
        </p:nvSpPr>
        <p:spPr>
          <a:xfrm>
            <a:off x="8149119" y="976054"/>
            <a:ext cx="162674" cy="25685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448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013453" y="3992262"/>
            <a:ext cx="199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Low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(675)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2028" y="868724"/>
            <a:ext cx="2482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Medium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(700)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11987" y="873658"/>
            <a:ext cx="2003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High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(725)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06407" y="1233489"/>
            <a:ext cx="1103177" cy="1147895"/>
            <a:chOff x="1976542" y="501650"/>
            <a:chExt cx="1470902" cy="1530527"/>
          </a:xfrm>
        </p:grpSpPr>
        <p:grpSp>
          <p:nvGrpSpPr>
            <p:cNvPr id="2" name="Group 1"/>
            <p:cNvGrpSpPr/>
            <p:nvPr/>
          </p:nvGrpSpPr>
          <p:grpSpPr>
            <a:xfrm>
              <a:off x="1976542" y="511632"/>
              <a:ext cx="474210" cy="1520545"/>
              <a:chOff x="1976542" y="511632"/>
              <a:chExt cx="474210" cy="1520545"/>
            </a:xfrm>
          </p:grpSpPr>
          <p:pic>
            <p:nvPicPr>
              <p:cNvPr id="33" name="Picture 32" descr="boy01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2106710" y="511632"/>
                <a:ext cx="248399" cy="1215569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1976542" y="1724401"/>
                <a:ext cx="474210" cy="30777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dirty="0"/>
                  <a:t>706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468064" y="514350"/>
              <a:ext cx="474210" cy="1517373"/>
              <a:chOff x="2468064" y="514350"/>
              <a:chExt cx="474210" cy="1517373"/>
            </a:xfrm>
          </p:grpSpPr>
          <p:pic>
            <p:nvPicPr>
              <p:cNvPr id="34" name="Picture 33" descr="boy02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2476502" y="514350"/>
                <a:ext cx="393309" cy="1216152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468064" y="1723947"/>
                <a:ext cx="474210" cy="30777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dirty="0"/>
                  <a:t>707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973234" y="501650"/>
              <a:ext cx="474210" cy="1529619"/>
              <a:chOff x="2973234" y="501650"/>
              <a:chExt cx="474210" cy="1529619"/>
            </a:xfrm>
          </p:grpSpPr>
          <p:pic>
            <p:nvPicPr>
              <p:cNvPr id="35" name="Picture 34" descr="girl01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3018369" y="501650"/>
                <a:ext cx="352189" cy="1216152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2973234" y="1723493"/>
                <a:ext cx="474210" cy="30777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00" b="1" dirty="0"/>
                  <a:t>708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125919" y="1243013"/>
            <a:ext cx="362549" cy="1134880"/>
            <a:chOff x="3469218" y="514350"/>
            <a:chExt cx="483398" cy="1513173"/>
          </a:xfrm>
        </p:grpSpPr>
        <p:pic>
          <p:nvPicPr>
            <p:cNvPr id="53" name="Picture 52" descr="girl02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3469218" y="514350"/>
              <a:ext cx="383172" cy="1216152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478405" y="1719747"/>
              <a:ext cx="474211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693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10975" y="1243014"/>
            <a:ext cx="355658" cy="1142249"/>
            <a:chOff x="3982634" y="514350"/>
            <a:chExt cx="474210" cy="1522999"/>
          </a:xfrm>
        </p:grpSpPr>
        <p:pic>
          <p:nvPicPr>
            <p:cNvPr id="68" name="Picture 67" descr="girl01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996270" y="514350"/>
              <a:ext cx="352189" cy="1216152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3982634" y="1729573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723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03140" y="4440937"/>
            <a:ext cx="362993" cy="1155242"/>
            <a:chOff x="2105516" y="4778248"/>
            <a:chExt cx="483990" cy="1540323"/>
          </a:xfrm>
        </p:grpSpPr>
        <p:pic>
          <p:nvPicPr>
            <p:cNvPr id="61" name="Picture 60" descr="girl02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2105516" y="4778248"/>
              <a:ext cx="383172" cy="1216152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2115295" y="6010795"/>
              <a:ext cx="474211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681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9376" y="4440936"/>
            <a:ext cx="365630" cy="1154902"/>
            <a:chOff x="2607168" y="4778248"/>
            <a:chExt cx="487506" cy="1539869"/>
          </a:xfrm>
        </p:grpSpPr>
        <p:pic>
          <p:nvPicPr>
            <p:cNvPr id="59" name="Picture 58" descr="boy02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2607168" y="4778248"/>
              <a:ext cx="393309" cy="1216152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620464" y="6010341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707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68225" y="4431412"/>
            <a:ext cx="355658" cy="1164086"/>
            <a:chOff x="3125634" y="4765548"/>
            <a:chExt cx="474210" cy="1552115"/>
          </a:xfrm>
        </p:grpSpPr>
        <p:pic>
          <p:nvPicPr>
            <p:cNvPr id="60" name="Picture 59" descr="girl01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3165967" y="4765548"/>
              <a:ext cx="352189" cy="1216152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3125634" y="6009887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695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47103" y="4438898"/>
            <a:ext cx="355658" cy="1153790"/>
            <a:chOff x="3630804" y="4775530"/>
            <a:chExt cx="474210" cy="1538387"/>
          </a:xfrm>
        </p:grpSpPr>
        <p:pic>
          <p:nvPicPr>
            <p:cNvPr id="58" name="Picture 57" descr="boy01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3748676" y="4775530"/>
              <a:ext cx="248399" cy="1215569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3630804" y="6006141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670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2381" y="4459986"/>
            <a:ext cx="358559" cy="1129186"/>
            <a:chOff x="4131168" y="4803648"/>
            <a:chExt cx="478078" cy="1505581"/>
          </a:xfrm>
        </p:grpSpPr>
        <p:pic>
          <p:nvPicPr>
            <p:cNvPr id="69" name="Picture 68" descr="boy02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4131168" y="4803648"/>
              <a:ext cx="393309" cy="1216152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4135035" y="6001453"/>
              <a:ext cx="474211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735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31117" y="1214438"/>
            <a:ext cx="355658" cy="1145460"/>
            <a:chOff x="8009490" y="476250"/>
            <a:chExt cx="474210" cy="1527280"/>
          </a:xfrm>
        </p:grpSpPr>
        <p:pic>
          <p:nvPicPr>
            <p:cNvPr id="56" name="Picture 55" descr="girl01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8073571" y="476250"/>
              <a:ext cx="352189" cy="1216152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8009490" y="1695754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718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09995" y="1212399"/>
            <a:ext cx="355658" cy="1147158"/>
            <a:chOff x="8514660" y="473532"/>
            <a:chExt cx="474210" cy="1529544"/>
          </a:xfrm>
        </p:grpSpPr>
        <p:pic>
          <p:nvPicPr>
            <p:cNvPr id="66" name="Picture 65" descr="boy01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8563149" y="473532"/>
              <a:ext cx="248399" cy="1215569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8514660" y="1695300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707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55461" y="1223963"/>
            <a:ext cx="389071" cy="1135254"/>
            <a:chOff x="8975279" y="488950"/>
            <a:chExt cx="518761" cy="1513672"/>
          </a:xfrm>
        </p:grpSpPr>
        <p:pic>
          <p:nvPicPr>
            <p:cNvPr id="55" name="Picture 54" descr="boy02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8975279" y="488950"/>
              <a:ext cx="393309" cy="1216152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9019830" y="1694846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720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67750" y="1221925"/>
            <a:ext cx="355658" cy="1134483"/>
            <a:chOff x="9525000" y="486232"/>
            <a:chExt cx="474210" cy="1512644"/>
          </a:xfrm>
        </p:grpSpPr>
        <p:pic>
          <p:nvPicPr>
            <p:cNvPr id="54" name="Picture 53" descr="boy01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9554362" y="486232"/>
              <a:ext cx="248399" cy="1215569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9525000" y="1691100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705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055042" y="1212399"/>
            <a:ext cx="355658" cy="1140492"/>
            <a:chOff x="10041390" y="473532"/>
            <a:chExt cx="474210" cy="1520656"/>
          </a:xfrm>
        </p:grpSpPr>
        <p:pic>
          <p:nvPicPr>
            <p:cNvPr id="67" name="Picture 66" descr="boy01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10087767" y="473532"/>
              <a:ext cx="248399" cy="1215569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10041390" y="1686412"/>
              <a:ext cx="474210" cy="30777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b="1" dirty="0"/>
                <a:t>730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133410" y="153143"/>
            <a:ext cx="811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Student Growth Percentile: Cohort Growth Calculation Heuristic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01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5"/>
    </mc:Choice>
    <mc:Fallback xmlns="">
      <p:transition spd="slow" advTm="40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.00208 L -0.12448 0.0020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8 0.00254 L 0.03932 0.0050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12331 0.0020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4323 -0.00069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8112 0.00092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04297 -0.00255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12474 0.0004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8347 -0.0004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3013453" y="3992262"/>
            <a:ext cx="1996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Low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(675)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042028" y="868724"/>
            <a:ext cx="24824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Medium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(700)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11987" y="873658"/>
            <a:ext cx="20034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High 3</a:t>
            </a:r>
            <a:r>
              <a:rPr lang="en-US" sz="1350" b="1" baseline="30000" dirty="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1350" b="1" dirty="0">
                <a:solidFill>
                  <a:schemeClr val="bg1"/>
                </a:solidFill>
                <a:latin typeface="Calibri" pitchFamily="34" charset="0"/>
              </a:rPr>
              <a:t> grade score (725)</a:t>
            </a:r>
          </a:p>
        </p:txBody>
      </p:sp>
      <p:pic>
        <p:nvPicPr>
          <p:cNvPr id="33" name="Picture 32" descr="boy0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485034" y="1240975"/>
            <a:ext cx="186299" cy="911677"/>
          </a:xfrm>
          <a:prstGeom prst="rect">
            <a:avLst/>
          </a:prstGeom>
        </p:spPr>
      </p:pic>
      <p:pic>
        <p:nvPicPr>
          <p:cNvPr id="34" name="Picture 33" descr="boy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3762377" y="1243013"/>
            <a:ext cx="294982" cy="912114"/>
          </a:xfrm>
          <a:prstGeom prst="rect">
            <a:avLst/>
          </a:prstGeom>
        </p:spPr>
      </p:pic>
      <p:pic>
        <p:nvPicPr>
          <p:cNvPr id="35" name="Picture 34" descr="girl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168777" y="1233488"/>
            <a:ext cx="264142" cy="912114"/>
          </a:xfrm>
          <a:prstGeom prst="rect">
            <a:avLst/>
          </a:prstGeom>
        </p:spPr>
      </p:pic>
      <p:pic>
        <p:nvPicPr>
          <p:cNvPr id="53" name="Picture 52" descr="girl0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059293" y="1211962"/>
            <a:ext cx="287379" cy="912114"/>
          </a:xfrm>
          <a:prstGeom prst="rect">
            <a:avLst/>
          </a:prstGeom>
        </p:spPr>
      </p:pic>
      <p:pic>
        <p:nvPicPr>
          <p:cNvPr id="54" name="Picture 53" descr="boy0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570103" y="1191590"/>
            <a:ext cx="186299" cy="911677"/>
          </a:xfrm>
          <a:prstGeom prst="rect">
            <a:avLst/>
          </a:prstGeom>
        </p:spPr>
      </p:pic>
      <p:pic>
        <p:nvPicPr>
          <p:cNvPr id="55" name="Picture 54" descr="boy0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8686341" y="1209776"/>
            <a:ext cx="294982" cy="912114"/>
          </a:xfrm>
          <a:prstGeom prst="rect">
            <a:avLst/>
          </a:prstGeom>
        </p:spPr>
      </p:pic>
      <p:pic>
        <p:nvPicPr>
          <p:cNvPr id="56" name="Picture 55" descr="girl01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8346459" y="1193147"/>
            <a:ext cx="264142" cy="912114"/>
          </a:xfrm>
          <a:prstGeom prst="rect">
            <a:avLst/>
          </a:prstGeom>
        </p:spPr>
      </p:pic>
      <p:pic>
        <p:nvPicPr>
          <p:cNvPr id="58" name="Picture 57" descr="boy01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189162" y="4431412"/>
            <a:ext cx="186299" cy="911677"/>
          </a:xfrm>
          <a:prstGeom prst="rect">
            <a:avLst/>
          </a:prstGeom>
        </p:spPr>
      </p:pic>
      <p:pic>
        <p:nvPicPr>
          <p:cNvPr id="59" name="Picture 58" descr="boy02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234050" y="4440936"/>
            <a:ext cx="294982" cy="912114"/>
          </a:xfrm>
          <a:prstGeom prst="rect">
            <a:avLst/>
          </a:prstGeom>
        </p:spPr>
      </p:pic>
      <p:pic>
        <p:nvPicPr>
          <p:cNvPr id="60" name="Picture 59" descr="girl01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898476" y="4431411"/>
            <a:ext cx="264142" cy="912114"/>
          </a:xfrm>
          <a:prstGeom prst="rect">
            <a:avLst/>
          </a:prstGeom>
        </p:spPr>
      </p:pic>
      <p:pic>
        <p:nvPicPr>
          <p:cNvPr id="61" name="Picture 60" descr="girl02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517753" y="4442912"/>
            <a:ext cx="287379" cy="912114"/>
          </a:xfrm>
          <a:prstGeom prst="rect">
            <a:avLst/>
          </a:prstGeom>
        </p:spPr>
      </p:pic>
      <p:pic>
        <p:nvPicPr>
          <p:cNvPr id="66" name="Picture 65" descr="boy01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968134" y="1201515"/>
            <a:ext cx="186299" cy="911677"/>
          </a:xfrm>
          <a:prstGeom prst="rect">
            <a:avLst/>
          </a:prstGeom>
        </p:spPr>
      </p:pic>
      <p:pic>
        <p:nvPicPr>
          <p:cNvPr id="67" name="Picture 66" descr="boy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9057170" y="1212400"/>
            <a:ext cx="186299" cy="911677"/>
          </a:xfrm>
          <a:prstGeom prst="rect">
            <a:avLst/>
          </a:prstGeom>
        </p:spPr>
      </p:pic>
      <p:pic>
        <p:nvPicPr>
          <p:cNvPr id="68" name="Picture 67" descr="girl01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521203" y="1243013"/>
            <a:ext cx="264142" cy="912114"/>
          </a:xfrm>
          <a:prstGeom prst="rect">
            <a:avLst/>
          </a:prstGeom>
        </p:spPr>
      </p:pic>
      <p:pic>
        <p:nvPicPr>
          <p:cNvPr id="69" name="Picture 68" descr="boy02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622376" y="4459986"/>
            <a:ext cx="294982" cy="912114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385135" y="215055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706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53776" y="215021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32654" y="214987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708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995468" y="214775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10975" y="2143544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483247" y="5354268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681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253203" y="536466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868225" y="536466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00756" y="535436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670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625275" y="535834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735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300701" y="212624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718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909995" y="212872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689463" y="2128724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720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20822" y="213034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055042" y="212205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730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996170" y="2398201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75048" y="2397860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753925" y="2397520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132803" y="2394710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58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510975" y="2391194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546371" y="237671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19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925248" y="237637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04126" y="237603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693889" y="237322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072061" y="236970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99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110470" y="561299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35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489348" y="561265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868225" y="561231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47103" y="560950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82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625275" y="5605990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33410" y="153143"/>
            <a:ext cx="811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Student Growth Percentile: Cohort Growth Calculation Heuristic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76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7"/>
    </mc:Choice>
    <mc:Fallback xmlns="">
      <p:transition spd="slow" advTm="11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7CD18-9A77-2DD5-8DC0-7CDFA79E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From SGP to MGP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7B8E8-2A46-DED7-CE9E-5480C122F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978894" cy="48018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SGPs are for single students. How do we describe the growth of a group of students? </a:t>
            </a:r>
          </a:p>
          <a:p>
            <a:r>
              <a:rPr lang="en-US" dirty="0"/>
              <a:t>The median growth percentile tells us how much a group of students is growing in comparison with other groups. </a:t>
            </a:r>
          </a:p>
          <a:p>
            <a:r>
              <a:rPr lang="en-US" dirty="0"/>
              <a:t>MGPs represent the summary of student growth percentiles for a given disaggregated group. (The median is used instead of the mean because it is less sensitive to outliers). </a:t>
            </a:r>
          </a:p>
          <a:p>
            <a:r>
              <a:rPr lang="en-US" dirty="0"/>
              <a:t>MGPs are calculated by CDE for the following groups:</a:t>
            </a:r>
          </a:p>
          <a:p>
            <a:pPr lvl="1"/>
            <a:r>
              <a:rPr lang="en-US" dirty="0"/>
              <a:t>State, districts, and schools (overall and by grade)</a:t>
            </a:r>
          </a:p>
          <a:p>
            <a:pPr lvl="1"/>
            <a:r>
              <a:rPr lang="en-US" dirty="0"/>
              <a:t>Minority, migrant, gifted, FRL, IEP, multilingual learners, gender, and performance level. </a:t>
            </a:r>
          </a:p>
          <a:p>
            <a:pPr lvl="1"/>
            <a:r>
              <a:rPr lang="en-US" dirty="0"/>
              <a:t>The state-level cohort MGP will always be about 50.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58355-FBC5-B03A-C770-A4BA4382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2970AEB-EE82-B545-D39E-2361F65F4567}"/>
              </a:ext>
            </a:extLst>
          </p:cNvPr>
          <p:cNvGrpSpPr/>
          <p:nvPr/>
        </p:nvGrpSpPr>
        <p:grpSpPr>
          <a:xfrm>
            <a:off x="8034264" y="2691181"/>
            <a:ext cx="3871056" cy="2077688"/>
            <a:chOff x="184828" y="5215955"/>
            <a:chExt cx="3324225" cy="15337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3E8C47-75A7-8DAF-9CC9-140E9F1146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53"/>
            <a:stretch/>
          </p:blipFill>
          <p:spPr>
            <a:xfrm>
              <a:off x="184828" y="5215955"/>
              <a:ext cx="3324225" cy="5901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9FAD55-00B5-1117-43A1-A0D134195978}"/>
                </a:ext>
              </a:extLst>
            </p:cNvPr>
            <p:cNvSpPr txBox="1"/>
            <p:nvPr/>
          </p:nvSpPr>
          <p:spPr>
            <a:xfrm>
              <a:off x="986285" y="5826351"/>
              <a:ext cx="1721310" cy="9233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The Middle Number is the </a:t>
              </a:r>
              <a:r>
                <a:rPr lang="en-US" b="1" dirty="0">
                  <a:latin typeface="+mj-lt"/>
                </a:rPr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5844145" y="294112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79973" y="294078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58900" y="294044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54842" y="2947160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272975" y="558206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63095" y="294599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794523" y="5584081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58925" y="5579421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37803" y="5576612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415975" y="557309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254692" y="294821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054792" y="294787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83952" y="557643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654742" y="294472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89971" y="557010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99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54642" y="269347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67250" y="269313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67350" y="269279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454842" y="2699510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272975" y="533441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67300" y="269834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670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94523" y="533643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681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58925" y="533177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37803" y="5328962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415975" y="532544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254692" y="270056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7054792" y="270022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183952" y="532878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718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654742" y="269707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889971" y="532245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730</a:t>
            </a:r>
          </a:p>
        </p:txBody>
      </p:sp>
      <p:pic>
        <p:nvPicPr>
          <p:cNvPr id="110" name="Picture 109" descr="boy0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751859" y="1783900"/>
            <a:ext cx="186299" cy="911677"/>
          </a:xfrm>
          <a:prstGeom prst="rect">
            <a:avLst/>
          </a:prstGeom>
        </p:spPr>
      </p:pic>
      <p:pic>
        <p:nvPicPr>
          <p:cNvPr id="111" name="Picture 110" descr="boy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448302" y="1785938"/>
            <a:ext cx="294982" cy="912114"/>
          </a:xfrm>
          <a:prstGeom prst="rect">
            <a:avLst/>
          </a:prstGeom>
        </p:spPr>
      </p:pic>
      <p:pic>
        <p:nvPicPr>
          <p:cNvPr id="112" name="Picture 111" descr="girl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7416802" y="1785938"/>
            <a:ext cx="264142" cy="912114"/>
          </a:xfrm>
          <a:prstGeom prst="rect">
            <a:avLst/>
          </a:prstGeom>
        </p:spPr>
      </p:pic>
      <p:pic>
        <p:nvPicPr>
          <p:cNvPr id="113" name="Picture 112" descr="girl0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897565" y="1785938"/>
            <a:ext cx="287379" cy="912114"/>
          </a:xfrm>
          <a:prstGeom prst="rect">
            <a:avLst/>
          </a:prstGeom>
        </p:spPr>
      </p:pic>
      <p:pic>
        <p:nvPicPr>
          <p:cNvPr id="114" name="Picture 113" descr="boy0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685442" y="1793425"/>
            <a:ext cx="186299" cy="911677"/>
          </a:xfrm>
          <a:prstGeom prst="rect">
            <a:avLst/>
          </a:prstGeom>
        </p:spPr>
      </p:pic>
      <p:pic>
        <p:nvPicPr>
          <p:cNvPr id="115" name="Picture 114" descr="boy0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172332" y="4424363"/>
            <a:ext cx="294982" cy="912114"/>
          </a:xfrm>
          <a:prstGeom prst="rect">
            <a:avLst/>
          </a:prstGeom>
        </p:spPr>
      </p:pic>
      <p:pic>
        <p:nvPicPr>
          <p:cNvPr id="116" name="Picture 115" descr="girl01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296026" y="1776413"/>
            <a:ext cx="264142" cy="912114"/>
          </a:xfrm>
          <a:prstGeom prst="rect">
            <a:avLst/>
          </a:prstGeom>
        </p:spPr>
      </p:pic>
      <p:pic>
        <p:nvPicPr>
          <p:cNvPr id="117" name="Picture 116" descr="boy01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164184" y="1771899"/>
            <a:ext cx="186299" cy="911677"/>
          </a:xfrm>
          <a:prstGeom prst="rect">
            <a:avLst/>
          </a:prstGeom>
        </p:spPr>
      </p:pic>
      <p:pic>
        <p:nvPicPr>
          <p:cNvPr id="118" name="Picture 117" descr="boy02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022551" y="4408042"/>
            <a:ext cx="294982" cy="912114"/>
          </a:xfrm>
          <a:prstGeom prst="rect">
            <a:avLst/>
          </a:prstGeom>
        </p:spPr>
      </p:pic>
      <p:pic>
        <p:nvPicPr>
          <p:cNvPr id="119" name="Picture 118" descr="girl01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689176" y="4398517"/>
            <a:ext cx="264142" cy="912114"/>
          </a:xfrm>
          <a:prstGeom prst="rect">
            <a:avLst/>
          </a:prstGeom>
        </p:spPr>
      </p:pic>
      <p:pic>
        <p:nvPicPr>
          <p:cNvPr id="120" name="Picture 119" descr="girl02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817888" y="4412361"/>
            <a:ext cx="287379" cy="912114"/>
          </a:xfrm>
          <a:prstGeom prst="rect">
            <a:avLst/>
          </a:prstGeom>
        </p:spPr>
      </p:pic>
      <p:pic>
        <p:nvPicPr>
          <p:cNvPr id="121" name="Picture 120" descr="boy01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063261" y="1783900"/>
            <a:ext cx="186299" cy="911677"/>
          </a:xfrm>
          <a:prstGeom prst="rect">
            <a:avLst/>
          </a:prstGeom>
        </p:spPr>
      </p:pic>
      <p:pic>
        <p:nvPicPr>
          <p:cNvPr id="122" name="Picture 121" descr="boy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977440" y="4412800"/>
            <a:ext cx="186299" cy="911677"/>
          </a:xfrm>
          <a:prstGeom prst="rect">
            <a:avLst/>
          </a:prstGeom>
        </p:spPr>
      </p:pic>
      <p:pic>
        <p:nvPicPr>
          <p:cNvPr id="123" name="Picture 122" descr="girl01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283203" y="4433888"/>
            <a:ext cx="264142" cy="912114"/>
          </a:xfrm>
          <a:prstGeom prst="rect">
            <a:avLst/>
          </a:prstGeom>
        </p:spPr>
      </p:pic>
      <p:pic>
        <p:nvPicPr>
          <p:cNvPr id="124" name="Picture 123" descr="boy02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413076" y="4427092"/>
            <a:ext cx="294982" cy="912114"/>
          </a:xfrm>
          <a:prstGeom prst="rect">
            <a:avLst/>
          </a:prstGeom>
        </p:spPr>
      </p:pic>
      <p:sp>
        <p:nvSpPr>
          <p:cNvPr id="55" name="Isosceles Triangle 54"/>
          <p:cNvSpPr/>
          <p:nvPr/>
        </p:nvSpPr>
        <p:spPr>
          <a:xfrm>
            <a:off x="4448176" y="904974"/>
            <a:ext cx="3384593" cy="71427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Raider Elementary School</a:t>
            </a:r>
          </a:p>
        </p:txBody>
      </p:sp>
      <p:sp>
        <p:nvSpPr>
          <p:cNvPr id="56" name="Isosceles Triangle 55"/>
          <p:cNvSpPr/>
          <p:nvPr/>
        </p:nvSpPr>
        <p:spPr>
          <a:xfrm>
            <a:off x="4448176" y="3609524"/>
            <a:ext cx="3384593" cy="686252"/>
          </a:xfrm>
          <a:prstGeom prst="triangle">
            <a:avLst>
              <a:gd name="adj" fmla="val 4944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Bronco Elementary School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93491" y="3055862"/>
            <a:ext cx="17145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Students grouped by School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3410" y="153143"/>
            <a:ext cx="811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School Median Growth Percentile Calculation Heuristic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23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70"/>
    </mc:Choice>
    <mc:Fallback xmlns="">
      <p:transition spd="slow" advTm="35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3" grpId="0" animBg="1"/>
      <p:bldP spid="64" grpId="0" animBg="1"/>
      <p:bldP spid="65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580836" y="294112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98912" y="294078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577840" y="294044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97644" y="293512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8323" y="558206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182035" y="294599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09309" y="5584081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39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95020" y="5579421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22023" y="5576612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82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945361" y="557309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991383" y="2948216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19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406469" y="2935844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24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58896" y="557643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52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400705" y="2944725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344414" y="5570109"/>
            <a:ext cx="355658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99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591333" y="269347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693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786189" y="269313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706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586289" y="269279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97644" y="268747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548323" y="533441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186239" y="269834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670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809309" y="533643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681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95020" y="5331771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695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122023" y="5328962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945361" y="532544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735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991383" y="2700566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705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06469" y="2688194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707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258896" y="532878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718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400705" y="2697075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720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344414" y="5322459"/>
            <a:ext cx="355658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900" b="1" dirty="0"/>
              <a:t>730</a:t>
            </a:r>
          </a:p>
        </p:txBody>
      </p:sp>
      <p:pic>
        <p:nvPicPr>
          <p:cNvPr id="110" name="Picture 109" descr="boy01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870798" y="1783900"/>
            <a:ext cx="186299" cy="911677"/>
          </a:xfrm>
          <a:prstGeom prst="rect">
            <a:avLst/>
          </a:prstGeom>
        </p:spPr>
      </p:pic>
      <p:pic>
        <p:nvPicPr>
          <p:cNvPr id="111" name="Picture 110" descr="boy02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567241" y="1785938"/>
            <a:ext cx="294982" cy="912114"/>
          </a:xfrm>
          <a:prstGeom prst="rect">
            <a:avLst/>
          </a:prstGeom>
        </p:spPr>
      </p:pic>
      <p:pic>
        <p:nvPicPr>
          <p:cNvPr id="112" name="Picture 111" descr="girl01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959604" y="1773906"/>
            <a:ext cx="264142" cy="912114"/>
          </a:xfrm>
          <a:prstGeom prst="rect">
            <a:avLst/>
          </a:prstGeom>
        </p:spPr>
      </p:pic>
      <p:pic>
        <p:nvPicPr>
          <p:cNvPr id="113" name="Picture 112" descr="girl02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634255" y="1785938"/>
            <a:ext cx="287379" cy="912114"/>
          </a:xfrm>
          <a:prstGeom prst="rect">
            <a:avLst/>
          </a:prstGeom>
        </p:spPr>
      </p:pic>
      <p:pic>
        <p:nvPicPr>
          <p:cNvPr id="114" name="Picture 113" descr="boy01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431404" y="1793425"/>
            <a:ext cx="186299" cy="911677"/>
          </a:xfrm>
          <a:prstGeom prst="rect">
            <a:avLst/>
          </a:prstGeom>
        </p:spPr>
      </p:pic>
      <p:pic>
        <p:nvPicPr>
          <p:cNvPr id="115" name="Picture 114" descr="boy02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247276" y="4424363"/>
            <a:ext cx="294982" cy="912114"/>
          </a:xfrm>
          <a:prstGeom prst="rect">
            <a:avLst/>
          </a:prstGeom>
        </p:spPr>
      </p:pic>
      <p:pic>
        <p:nvPicPr>
          <p:cNvPr id="116" name="Picture 115" descr="girl01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032716" y="1776413"/>
            <a:ext cx="264142" cy="912114"/>
          </a:xfrm>
          <a:prstGeom prst="rect">
            <a:avLst/>
          </a:prstGeom>
        </p:spPr>
      </p:pic>
      <p:pic>
        <p:nvPicPr>
          <p:cNvPr id="117" name="Picture 116" descr="boy01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283123" y="1771899"/>
            <a:ext cx="186299" cy="911677"/>
          </a:xfrm>
          <a:prstGeom prst="rect">
            <a:avLst/>
          </a:prstGeom>
        </p:spPr>
      </p:pic>
      <p:pic>
        <p:nvPicPr>
          <p:cNvPr id="118" name="Picture 117" descr="boy02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106772" y="4408042"/>
            <a:ext cx="294982" cy="912114"/>
          </a:xfrm>
          <a:prstGeom prst="rect">
            <a:avLst/>
          </a:prstGeom>
        </p:spPr>
      </p:pic>
      <p:pic>
        <p:nvPicPr>
          <p:cNvPr id="119" name="Picture 118" descr="girl01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725270" y="4398517"/>
            <a:ext cx="264142" cy="912114"/>
          </a:xfrm>
          <a:prstGeom prst="rect">
            <a:avLst/>
          </a:prstGeom>
        </p:spPr>
      </p:pic>
      <p:pic>
        <p:nvPicPr>
          <p:cNvPr id="120" name="Picture 119" descr="girl02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832674" y="4412361"/>
            <a:ext cx="287379" cy="912114"/>
          </a:xfrm>
          <a:prstGeom prst="rect">
            <a:avLst/>
          </a:prstGeom>
        </p:spPr>
      </p:pic>
      <p:pic>
        <p:nvPicPr>
          <p:cNvPr id="121" name="Picture 120" descr="boy01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414937" y="1771869"/>
            <a:ext cx="186299" cy="911677"/>
          </a:xfrm>
          <a:prstGeom prst="rect">
            <a:avLst/>
          </a:prstGeom>
        </p:spPr>
      </p:pic>
      <p:pic>
        <p:nvPicPr>
          <p:cNvPr id="122" name="Picture 121" descr="boy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431882" y="4412800"/>
            <a:ext cx="186299" cy="911677"/>
          </a:xfrm>
          <a:prstGeom prst="rect">
            <a:avLst/>
          </a:prstGeom>
        </p:spPr>
      </p:pic>
      <p:pic>
        <p:nvPicPr>
          <p:cNvPr id="123" name="Picture 122" descr="girl01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6558551" y="4433888"/>
            <a:ext cx="264142" cy="912114"/>
          </a:xfrm>
          <a:prstGeom prst="rect">
            <a:avLst/>
          </a:prstGeom>
        </p:spPr>
      </p:pic>
      <p:pic>
        <p:nvPicPr>
          <p:cNvPr id="124" name="Picture 123" descr="boy02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6942462" y="4427092"/>
            <a:ext cx="294982" cy="912114"/>
          </a:xfrm>
          <a:prstGeom prst="rect">
            <a:avLst/>
          </a:prstGeom>
        </p:spPr>
      </p:pic>
      <p:sp>
        <p:nvSpPr>
          <p:cNvPr id="55" name="Isosceles Triangle 54"/>
          <p:cNvSpPr/>
          <p:nvPr/>
        </p:nvSpPr>
        <p:spPr>
          <a:xfrm>
            <a:off x="4448176" y="888021"/>
            <a:ext cx="3384593" cy="731230"/>
          </a:xfrm>
          <a:prstGeom prst="triangle">
            <a:avLst>
              <a:gd name="adj" fmla="val 4944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Raider Elementary School</a:t>
            </a:r>
          </a:p>
        </p:txBody>
      </p:sp>
      <p:sp>
        <p:nvSpPr>
          <p:cNvPr id="56" name="Isosceles Triangle 55"/>
          <p:cNvSpPr/>
          <p:nvPr/>
        </p:nvSpPr>
        <p:spPr>
          <a:xfrm>
            <a:off x="4448176" y="3581900"/>
            <a:ext cx="3384593" cy="71387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Bronco Elementary School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920041" y="2736503"/>
            <a:ext cx="2316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1"/>
                </a:solidFill>
              </a:rPr>
              <a:t>In Order</a:t>
            </a:r>
          </a:p>
          <a:p>
            <a:r>
              <a:rPr lang="en-US" sz="2100" b="1" dirty="0">
                <a:solidFill>
                  <a:schemeClr val="bg1"/>
                </a:solidFill>
              </a:rPr>
              <a:t>by Student Growth Percentile within Schools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894859" y="2085975"/>
            <a:ext cx="479825" cy="3000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33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961534" y="4752975"/>
            <a:ext cx="479825" cy="30008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82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33410" y="153143"/>
            <a:ext cx="811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School Median Growth Percentile Calculation Heuristic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29" y="5128607"/>
            <a:ext cx="1183668" cy="11836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45"/>
    </mc:Choice>
    <mc:Fallback xmlns="">
      <p:transition spd="slow" advTm="57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2" grpId="0" animBg="1"/>
      <p:bldP spid="63" grpId="0" animBg="1"/>
      <p:bldP spid="64" grpId="0" animBg="1"/>
      <p:bldP spid="65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55" grpId="0" animBg="1"/>
      <p:bldP spid="56" grpId="0" animBg="1"/>
      <p:bldP spid="50" grpId="0" animBg="1"/>
      <p:bldP spid="5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8F49-3F3A-A999-B128-1599C7163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437" y="286350"/>
            <a:ext cx="4541805" cy="2337620"/>
          </a:xfrm>
        </p:spPr>
        <p:txBody>
          <a:bodyPr/>
          <a:lstStyle/>
          <a:p>
            <a:r>
              <a:rPr lang="en-US" dirty="0"/>
              <a:t>What is the typical range of MGPs?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02FDA2-F1A2-7198-0F52-23AE8F77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7CD74-F6FB-1EF4-F119-61A9C7DFD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989" y="2283616"/>
            <a:ext cx="2322777" cy="274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4861C-EAB6-D2E8-8572-A1BBB4E47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152" y="2287367"/>
            <a:ext cx="2341067" cy="2792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E8FA8A-6016-7297-6472-B354A086E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05" y="2283616"/>
            <a:ext cx="2438611" cy="274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147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Cohort vs. Baseline Growth Models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16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7C5691-8A68-C851-31AC-F8059D261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51" y="1991215"/>
            <a:ext cx="5181600" cy="4077289"/>
          </a:xfr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/>
              <a:t>Uses students from the current year to norm scores. (Comparison group is “academic peers”)</a:t>
            </a:r>
          </a:p>
          <a:p>
            <a:r>
              <a:rPr lang="en-US" dirty="0"/>
              <a:t>Comparison group </a:t>
            </a:r>
            <a:r>
              <a:rPr lang="en-US" u="sng" dirty="0"/>
              <a:t>changes each year </a:t>
            </a:r>
            <a:r>
              <a:rPr lang="en-US" dirty="0"/>
              <a:t>such that the median and mean SGP is always about 50.</a:t>
            </a:r>
          </a:p>
          <a:p>
            <a:r>
              <a:rPr lang="en-US" dirty="0"/>
              <a:t>Two students with the exact same 3</a:t>
            </a:r>
            <a:r>
              <a:rPr lang="en-US" baseline="30000" dirty="0"/>
              <a:t>rd</a:t>
            </a:r>
            <a:r>
              <a:rPr lang="en-US" dirty="0"/>
              <a:t>  and 4</a:t>
            </a:r>
            <a:r>
              <a:rPr lang="en-US" baseline="30000" dirty="0"/>
              <a:t>th</a:t>
            </a:r>
            <a:r>
              <a:rPr lang="en-US" dirty="0"/>
              <a:t> grade scores could have different SGPs if they took the tests in different years.</a:t>
            </a:r>
          </a:p>
          <a:p>
            <a:r>
              <a:rPr lang="en-US" dirty="0"/>
              <a:t>Answers the question: “</a:t>
            </a:r>
            <a:r>
              <a:rPr lang="en-US" i="1" dirty="0"/>
              <a:t>How does each student’s current achievement compare to current academic peers with similar prior scores?</a:t>
            </a:r>
            <a:r>
              <a:rPr lang="en-US" dirty="0"/>
              <a:t>”</a:t>
            </a:r>
          </a:p>
          <a:p>
            <a:r>
              <a:rPr lang="en-US" dirty="0"/>
              <a:t>Used in performance framework calculations.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108F-2BEC-487C-4F54-8F4B4548A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005012"/>
            <a:ext cx="5395748" cy="407728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/>
              <a:t>Uses students from a stable baseline cohort to norm scores. (Comparison group does not change from year to year.) </a:t>
            </a:r>
          </a:p>
          <a:p>
            <a:r>
              <a:rPr lang="en-US" dirty="0"/>
              <a:t>Mean/median SGPs can thus vary across years.</a:t>
            </a:r>
          </a:p>
          <a:p>
            <a:r>
              <a:rPr lang="en-US" dirty="0"/>
              <a:t>CDE uses the last pre-pandemic year of growth as the baseline (2018 to 2019).</a:t>
            </a:r>
          </a:p>
          <a:p>
            <a:r>
              <a:rPr lang="en-US" dirty="0"/>
              <a:t>Baseline growth allows us to see how much progress students are making compared to pre-pandemic expectations</a:t>
            </a:r>
          </a:p>
          <a:p>
            <a:r>
              <a:rPr lang="en-US" dirty="0"/>
              <a:t>Answers the question: “</a:t>
            </a:r>
            <a:r>
              <a:rPr lang="en-US" i="1" dirty="0"/>
              <a:t>How does each student’s current achievement compare to academic peers from just before the COVID-19 pandemic?”</a:t>
            </a:r>
          </a:p>
          <a:p>
            <a:r>
              <a:rPr lang="en-US" dirty="0"/>
              <a:t>For informational purposes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9CB82-7D20-E472-325D-A64A1581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B2A00B-4754-FA76-51DD-5A68DF5A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Cohort vs Baseline Growth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7358-819F-BA82-EDD5-E0D82FD4F637}"/>
              </a:ext>
            </a:extLst>
          </p:cNvPr>
          <p:cNvSpPr/>
          <p:nvPr/>
        </p:nvSpPr>
        <p:spPr>
          <a:xfrm>
            <a:off x="838201" y="1103700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Cohort-Normed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B5E6E-112E-332E-0BB1-4649CBAE80C2}"/>
              </a:ext>
            </a:extLst>
          </p:cNvPr>
          <p:cNvSpPr/>
          <p:nvPr/>
        </p:nvSpPr>
        <p:spPr>
          <a:xfrm>
            <a:off x="6291195" y="1081682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Baseline</a:t>
            </a:r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-Normed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81834-7A31-00CA-A055-7613109FECF2}"/>
              </a:ext>
            </a:extLst>
          </p:cNvPr>
          <p:cNvSpPr txBox="1"/>
          <p:nvPr/>
        </p:nvSpPr>
        <p:spPr>
          <a:xfrm>
            <a:off x="838201" y="6308079"/>
            <a:ext cx="8065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Shear, B.R. (2020). Comparison of 2019 Cohort and Baseline Student Growth Percentiles. Boulder, CO: The Center for Assessment, Design, Research and Evaluation (CADRE). https:// www.colorado.edu/cadre/node/373/attachment</a:t>
            </a:r>
          </a:p>
        </p:txBody>
      </p:sp>
    </p:spTree>
    <p:extLst>
      <p:ext uri="{BB962C8B-B14F-4D97-AF65-F5344CB8AC3E}">
        <p14:creationId xmlns:p14="http://schemas.microsoft.com/office/powerpoint/2010/main" val="35351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9CB82-7D20-E472-325D-A64A1581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B2A00B-4754-FA76-51DD-5A68DF5A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Cohort vs Baseline Growth (ELA)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7358-819F-BA82-EDD5-E0D82FD4F637}"/>
              </a:ext>
            </a:extLst>
          </p:cNvPr>
          <p:cNvSpPr/>
          <p:nvPr/>
        </p:nvSpPr>
        <p:spPr>
          <a:xfrm>
            <a:off x="750757" y="1081682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Cohort-Normed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B5E6E-112E-332E-0BB1-4649CBAE80C2}"/>
              </a:ext>
            </a:extLst>
          </p:cNvPr>
          <p:cNvSpPr/>
          <p:nvPr/>
        </p:nvSpPr>
        <p:spPr>
          <a:xfrm>
            <a:off x="6540004" y="1137418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Baseline</a:t>
            </a:r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-Normed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D02A5A-F666-877A-808A-52E8641261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645" y="2881518"/>
            <a:ext cx="5719282" cy="2979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06E19C-D6E0-5B26-260D-9D842E0CB5FB}"/>
              </a:ext>
            </a:extLst>
          </p:cNvPr>
          <p:cNvSpPr txBox="1"/>
          <p:nvPr/>
        </p:nvSpPr>
        <p:spPr>
          <a:xfrm>
            <a:off x="646018" y="2235187"/>
            <a:ext cx="46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CMAS English Language Arts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Students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6A5F350-9A4D-4972-0643-4339E55CD4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5300" y="2881518"/>
            <a:ext cx="5735765" cy="29795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C778A9-33BF-7F43-5DF0-BBAD351B3542}"/>
              </a:ext>
            </a:extLst>
          </p:cNvPr>
          <p:cNvSpPr txBox="1"/>
          <p:nvPr/>
        </p:nvSpPr>
        <p:spPr>
          <a:xfrm>
            <a:off x="6889210" y="2291462"/>
            <a:ext cx="46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CMAS English Language Arts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Students</a:t>
            </a:r>
          </a:p>
        </p:txBody>
      </p:sp>
    </p:spTree>
    <p:extLst>
      <p:ext uri="{BB962C8B-B14F-4D97-AF65-F5344CB8AC3E}">
        <p14:creationId xmlns:p14="http://schemas.microsoft.com/office/powerpoint/2010/main" val="14576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9CB82-7D20-E472-325D-A64A1581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B2A00B-4754-FA76-51DD-5A68DF5A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Cohort vs Baseline Growth (Math)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07358-819F-BA82-EDD5-E0D82FD4F637}"/>
              </a:ext>
            </a:extLst>
          </p:cNvPr>
          <p:cNvSpPr/>
          <p:nvPr/>
        </p:nvSpPr>
        <p:spPr>
          <a:xfrm>
            <a:off x="750757" y="1081682"/>
            <a:ext cx="4650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Cohort-Normed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BB5E6E-112E-332E-0BB1-4649CBAE80C2}"/>
              </a:ext>
            </a:extLst>
          </p:cNvPr>
          <p:cNvSpPr/>
          <p:nvPr/>
        </p:nvSpPr>
        <p:spPr>
          <a:xfrm>
            <a:off x="6540004" y="1137418"/>
            <a:ext cx="5062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Baseline</a:t>
            </a:r>
            <a:r>
              <a:rPr lang="en-US" sz="5400" b="0" cap="none" spc="0" dirty="0">
                <a:ln w="0"/>
                <a:solidFill>
                  <a:schemeClr val="accent2"/>
                </a:solidFill>
                <a:effectLst>
                  <a:reflection blurRad="6350" stA="53000" endA="300" endPos="35500" dir="5400000" sy="-90000" algn="bl" rotWithShape="0"/>
                </a:effectLst>
              </a:rPr>
              <a:t>-Normed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06E19C-D6E0-5B26-260D-9D842E0CB5FB}"/>
              </a:ext>
            </a:extLst>
          </p:cNvPr>
          <p:cNvSpPr txBox="1"/>
          <p:nvPr/>
        </p:nvSpPr>
        <p:spPr>
          <a:xfrm>
            <a:off x="589392" y="1948199"/>
            <a:ext cx="46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CMAS Math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C778A9-33BF-7F43-5DF0-BBAD351B3542}"/>
              </a:ext>
            </a:extLst>
          </p:cNvPr>
          <p:cNvSpPr txBox="1"/>
          <p:nvPr/>
        </p:nvSpPr>
        <p:spPr>
          <a:xfrm>
            <a:off x="6790611" y="2004474"/>
            <a:ext cx="46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CMAS Math</a:t>
            </a:r>
          </a:p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Students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64CB8B-5A90-AA70-13B1-3E59F4B45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5" y="2650805"/>
            <a:ext cx="5868655" cy="30046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5BEDC9-D650-E7BB-12EF-8CC647272E4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540004" y="2650805"/>
            <a:ext cx="5453918" cy="30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1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Breaker &amp; Meeting Norms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5" descr="Text, letter&#10;&#10;Description automatically generated">
            <a:extLst>
              <a:ext uri="{FF2B5EF4-FFF2-40B4-BE49-F238E27FC236}">
                <a16:creationId xmlns:a16="http://schemas.microsoft.com/office/drawing/2014/main" id="{7FECA479-A848-B881-6AA0-FB10A06B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55"/>
          <a:stretch/>
        </p:blipFill>
        <p:spPr>
          <a:xfrm>
            <a:off x="6096000" y="2186609"/>
            <a:ext cx="4746661" cy="350222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A4FA1A-A2D8-512C-72C6-D35F34F9EB5C}"/>
              </a:ext>
            </a:extLst>
          </p:cNvPr>
          <p:cNvSpPr/>
          <p:nvPr/>
        </p:nvSpPr>
        <p:spPr>
          <a:xfrm>
            <a:off x="995869" y="2857875"/>
            <a:ext cx="3026404" cy="2643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D499F1-F17F-6025-F643-751080063DBB}"/>
              </a:ext>
            </a:extLst>
          </p:cNvPr>
          <p:cNvSpPr txBox="1"/>
          <p:nvPr/>
        </p:nvSpPr>
        <p:spPr>
          <a:xfrm>
            <a:off x="223071" y="1724944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Zoom Icebreaker…..</a:t>
            </a:r>
          </a:p>
          <a:p>
            <a:pPr lvl="1"/>
            <a:r>
              <a:rPr lang="en-US" sz="1800" dirty="0"/>
              <a:t>Name (if not visible), district/organization and emoji of your day so far…..</a:t>
            </a:r>
          </a:p>
        </p:txBody>
      </p:sp>
      <p:pic>
        <p:nvPicPr>
          <p:cNvPr id="9" name="Picture 8" descr="A yellow rubber duck&#10;&#10;Description automatically generated with low confidence">
            <a:extLst>
              <a:ext uri="{FF2B5EF4-FFF2-40B4-BE49-F238E27FC236}">
                <a16:creationId xmlns:a16="http://schemas.microsoft.com/office/drawing/2014/main" id="{0F648301-D533-F96D-2062-E7C2C25A0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403760" y="4240979"/>
            <a:ext cx="1760434" cy="117362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B261BA2-7C89-DCA7-5AC2-E9E64577C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199129" y="4240979"/>
            <a:ext cx="1044497" cy="1044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977744-D6C0-0197-D8B8-74F5F909B4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flipH="1">
            <a:off x="1376096" y="2966382"/>
            <a:ext cx="2265950" cy="12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15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On-Track Growth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83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5180-8203-1065-CEC5-6CA30EF4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On-Track Growth?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D605-8D52-4B6A-2564-4D3D7CB0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568024"/>
          </a:xfrm>
        </p:spPr>
        <p:txBody>
          <a:bodyPr>
            <a:normAutofit/>
          </a:bodyPr>
          <a:lstStyle/>
          <a:p>
            <a:r>
              <a:rPr lang="en-US" dirty="0"/>
              <a:t>Colorado law requires a metric to determine whether a student is making enough growth to reach a target achievement level within a given time frame. </a:t>
            </a:r>
          </a:p>
          <a:p>
            <a:r>
              <a:rPr lang="en-US" dirty="0"/>
              <a:t>“On-Track Growth” comprises Catch Up and Keep Up calculations.</a:t>
            </a:r>
          </a:p>
          <a:p>
            <a:pPr lvl="1"/>
            <a:r>
              <a:rPr lang="en-US" dirty="0"/>
              <a:t>Catch Up </a:t>
            </a:r>
            <a:r>
              <a:rPr lang="en-US" dirty="0">
                <a:sym typeface="Wingdings" panose="05000000000000000000" pitchFamily="2" charset="2"/>
              </a:rPr>
              <a:t> are students scoring below grade level catching up to grade-level expectations quickly enough?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Keep Up  are students who already meet grade-level expectations maintaining their performance? </a:t>
            </a:r>
          </a:p>
          <a:p>
            <a:r>
              <a:rPr lang="en-US" dirty="0">
                <a:sym typeface="Wingdings" panose="05000000000000000000" pitchFamily="2" charset="2"/>
              </a:rPr>
              <a:t>On-Track Growth for WIDA ACCESS is still included as a sub-indicator within the Growth category of the PFW. </a:t>
            </a:r>
          </a:p>
          <a:p>
            <a:r>
              <a:rPr lang="en-US" dirty="0">
                <a:sym typeface="Wingdings" panose="05000000000000000000" pitchFamily="2" charset="2"/>
              </a:rPr>
              <a:t>CMAS On-Track Growth will be available in January for informational and planning purposes only. CDE is still determining when this will become part of framework scoring. </a:t>
            </a:r>
            <a:r>
              <a:rPr lang="en-US" dirty="0"/>
              <a:t>More information available here: </a:t>
            </a:r>
            <a:r>
              <a:rPr lang="en-US" dirty="0">
                <a:hlinkClick r:id="rId2"/>
              </a:rPr>
              <a:t>https://www.cde.state.co.us/accountability/ontrackgrowthfactsheet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60FD5-ECCD-5728-7AC7-15BFB226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DF7A8-839C-FBC8-DBF7-886B6FE3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Visualizing WIDA ACCESS On-Track Growth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549E-645C-CB85-3045-D11B8E002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4480"/>
            <a:ext cx="10843518" cy="983237"/>
          </a:xfrm>
        </p:spPr>
        <p:txBody>
          <a:bodyPr/>
          <a:lstStyle/>
          <a:p>
            <a:r>
              <a:rPr lang="en-US" dirty="0"/>
              <a:t>ELP students have 6 years to move from Level 1 to proficiency (Level 4).</a:t>
            </a:r>
          </a:p>
          <a:p>
            <a:r>
              <a:rPr lang="en-US" dirty="0"/>
              <a:t>This 6-year timeline is broken down into the following “stepping-stone” targets: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BFC45-8626-8AF0-693E-A64B8DA7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6E90F4-8B13-E363-BA5E-A5278B9C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551" y="2537717"/>
            <a:ext cx="5204898" cy="114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26B045-8AB0-51C5-9E62-8EBF7EDE44F9}"/>
              </a:ext>
            </a:extLst>
          </p:cNvPr>
          <p:cNvSpPr txBox="1">
            <a:spLocks/>
          </p:cNvSpPr>
          <p:nvPr/>
        </p:nvSpPr>
        <p:spPr>
          <a:xfrm>
            <a:off x="838199" y="3939096"/>
            <a:ext cx="10843518" cy="983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Students at Level 4, 5, or 6 are expected to remain at that level.</a:t>
            </a:r>
          </a:p>
          <a:p>
            <a:r>
              <a:rPr lang="en-US" dirty="0"/>
              <a:t>ACCESS On-Track Growth has been part of framework calculations since 2018.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1674-1A06-3A99-9534-234FD3B5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Visualizing WIDA On-Track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72A0-C7E3-7CFA-8E79-A49D05AB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E92A36-786A-64CA-B336-44F1BB388392}"/>
              </a:ext>
            </a:extLst>
          </p:cNvPr>
          <p:cNvSpPr txBox="1"/>
          <p:nvPr/>
        </p:nvSpPr>
        <p:spPr>
          <a:xfrm>
            <a:off x="1732599" y="1589095"/>
            <a:ext cx="84058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Picture an example student currently in grade 4, who scored at level 2 last year as a 3</a:t>
            </a:r>
            <a:r>
              <a:rPr lang="en-US" sz="2000" baseline="30000" dirty="0"/>
              <a:t>rd</a:t>
            </a:r>
            <a:r>
              <a:rPr lang="en-US" sz="2000" dirty="0"/>
              <a:t> grader.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DCAD82-4174-BDE1-DDEA-7FB7DC641DFB}"/>
              </a:ext>
            </a:extLst>
          </p:cNvPr>
          <p:cNvCxnSpPr/>
          <p:nvPr/>
        </p:nvCxnSpPr>
        <p:spPr>
          <a:xfrm flipV="1">
            <a:off x="2135936" y="5310377"/>
            <a:ext cx="7920127" cy="25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D3F2E6D-AF9E-FBA6-D8B9-7E458379E769}"/>
              </a:ext>
            </a:extLst>
          </p:cNvPr>
          <p:cNvCxnSpPr/>
          <p:nvPr/>
        </p:nvCxnSpPr>
        <p:spPr>
          <a:xfrm flipV="1">
            <a:off x="2135936" y="3187122"/>
            <a:ext cx="7920127" cy="25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238EC5-E3AA-2544-2723-2CE4BD9F5942}"/>
              </a:ext>
            </a:extLst>
          </p:cNvPr>
          <p:cNvCxnSpPr/>
          <p:nvPr/>
        </p:nvCxnSpPr>
        <p:spPr>
          <a:xfrm flipV="1">
            <a:off x="2135936" y="4269969"/>
            <a:ext cx="7920127" cy="25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85EA327-682F-4072-27E0-853851D63250}"/>
              </a:ext>
            </a:extLst>
          </p:cNvPr>
          <p:cNvSpPr txBox="1"/>
          <p:nvPr/>
        </p:nvSpPr>
        <p:spPr>
          <a:xfrm>
            <a:off x="1715307" y="5110322"/>
            <a:ext cx="46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L2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4B19A-1187-884E-F882-394288EB98B8}"/>
              </a:ext>
            </a:extLst>
          </p:cNvPr>
          <p:cNvSpPr txBox="1"/>
          <p:nvPr/>
        </p:nvSpPr>
        <p:spPr>
          <a:xfrm>
            <a:off x="1707313" y="4077178"/>
            <a:ext cx="46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9B9DB3-17F8-3701-AA2E-01B39D02A647}"/>
              </a:ext>
            </a:extLst>
          </p:cNvPr>
          <p:cNvCxnSpPr>
            <a:cxnSpLocks/>
          </p:cNvCxnSpPr>
          <p:nvPr/>
        </p:nvCxnSpPr>
        <p:spPr>
          <a:xfrm flipV="1">
            <a:off x="2581172" y="4277234"/>
            <a:ext cx="1753866" cy="1046082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DF2D0EE-293D-4CAF-A9EE-172CD623E114}"/>
              </a:ext>
            </a:extLst>
          </p:cNvPr>
          <p:cNvCxnSpPr>
            <a:cxnSpLocks/>
          </p:cNvCxnSpPr>
          <p:nvPr/>
        </p:nvCxnSpPr>
        <p:spPr>
          <a:xfrm flipV="1">
            <a:off x="2590541" y="4277233"/>
            <a:ext cx="3331758" cy="103131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CB48BD-5139-F03B-797E-653061C5DB41}"/>
              </a:ext>
            </a:extLst>
          </p:cNvPr>
          <p:cNvCxnSpPr>
            <a:cxnSpLocks/>
          </p:cNvCxnSpPr>
          <p:nvPr/>
        </p:nvCxnSpPr>
        <p:spPr>
          <a:xfrm flipV="1">
            <a:off x="2524030" y="4262757"/>
            <a:ext cx="5304706" cy="104262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50DEA3-BC53-7401-BA50-F9966F08F4BC}"/>
              </a:ext>
            </a:extLst>
          </p:cNvPr>
          <p:cNvCxnSpPr>
            <a:cxnSpLocks/>
          </p:cNvCxnSpPr>
          <p:nvPr/>
        </p:nvCxnSpPr>
        <p:spPr>
          <a:xfrm flipV="1">
            <a:off x="2590541" y="4264294"/>
            <a:ext cx="6946226" cy="103461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1F6161-C5A9-EEDF-D526-D3D06315B069}"/>
              </a:ext>
            </a:extLst>
          </p:cNvPr>
          <p:cNvSpPr txBox="1"/>
          <p:nvPr/>
        </p:nvSpPr>
        <p:spPr>
          <a:xfrm>
            <a:off x="3875178" y="3967969"/>
            <a:ext cx="82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SGP=99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A156A5-A40A-0BE8-B56B-623A3B062189}"/>
              </a:ext>
            </a:extLst>
          </p:cNvPr>
          <p:cNvSpPr txBox="1"/>
          <p:nvPr/>
        </p:nvSpPr>
        <p:spPr>
          <a:xfrm>
            <a:off x="5558927" y="3962421"/>
            <a:ext cx="82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SGP=85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FDCDAA-9657-EA78-8CCC-9BC4D2191E2D}"/>
              </a:ext>
            </a:extLst>
          </p:cNvPr>
          <p:cNvSpPr txBox="1"/>
          <p:nvPr/>
        </p:nvSpPr>
        <p:spPr>
          <a:xfrm>
            <a:off x="7466846" y="3943312"/>
            <a:ext cx="823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SGP=72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2AE5A-CF35-20EE-F2CF-7D3DCD198B33}"/>
              </a:ext>
            </a:extLst>
          </p:cNvPr>
          <p:cNvSpPr txBox="1"/>
          <p:nvPr/>
        </p:nvSpPr>
        <p:spPr>
          <a:xfrm>
            <a:off x="9114910" y="3929199"/>
            <a:ext cx="843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SGP=65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0D826-08D6-46AE-2664-F803FEACD9C2}"/>
              </a:ext>
            </a:extLst>
          </p:cNvPr>
          <p:cNvSpPr txBox="1"/>
          <p:nvPr/>
        </p:nvSpPr>
        <p:spPr>
          <a:xfrm>
            <a:off x="1732599" y="3000006"/>
            <a:ext cx="467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L4</a:t>
            </a:r>
            <a:endParaRPr lang="en-US" sz="1600" dirty="0">
              <a:solidFill>
                <a:schemeClr val="accent1"/>
              </a:solidFill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2DF3431-2BD6-10AC-2611-0CD87ABDF722}"/>
              </a:ext>
            </a:extLst>
          </p:cNvPr>
          <p:cNvCxnSpPr>
            <a:cxnSpLocks/>
          </p:cNvCxnSpPr>
          <p:nvPr/>
        </p:nvCxnSpPr>
        <p:spPr>
          <a:xfrm flipV="1">
            <a:off x="2590541" y="4838244"/>
            <a:ext cx="1811008" cy="465663"/>
          </a:xfrm>
          <a:prstGeom prst="straightConnector1">
            <a:avLst/>
          </a:prstGeom>
          <a:ln w="34925" cmpd="sng">
            <a:solidFill>
              <a:srgbClr val="00B05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38493DC-49F7-15E6-F6FE-9A2C05193EAF}"/>
              </a:ext>
            </a:extLst>
          </p:cNvPr>
          <p:cNvSpPr txBox="1"/>
          <p:nvPr/>
        </p:nvSpPr>
        <p:spPr>
          <a:xfrm>
            <a:off x="3850428" y="4422532"/>
            <a:ext cx="89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SGP= 76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D8C7F8-2B8D-49D5-6501-D18B0707BC05}"/>
              </a:ext>
            </a:extLst>
          </p:cNvPr>
          <p:cNvSpPr txBox="1"/>
          <p:nvPr/>
        </p:nvSpPr>
        <p:spPr>
          <a:xfrm>
            <a:off x="3661676" y="3263421"/>
            <a:ext cx="12500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Didn’t make it in current year (1 year)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2DD5EDE-A352-6F59-FBA2-0AFF2C45BC0E}"/>
              </a:ext>
            </a:extLst>
          </p:cNvPr>
          <p:cNvSpPr txBox="1"/>
          <p:nvPr/>
        </p:nvSpPr>
        <p:spPr>
          <a:xfrm>
            <a:off x="5438605" y="3380090"/>
            <a:ext cx="152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NOT on-track to make it in 2 years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5C7144-9A83-A50A-5621-EF8C8A224E6A}"/>
              </a:ext>
            </a:extLst>
          </p:cNvPr>
          <p:cNvSpPr txBox="1"/>
          <p:nvPr/>
        </p:nvSpPr>
        <p:spPr>
          <a:xfrm>
            <a:off x="8897990" y="3337720"/>
            <a:ext cx="143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On-track to make it in 4 years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948AFC-3A65-DAA6-CA96-E20719E32251}"/>
              </a:ext>
            </a:extLst>
          </p:cNvPr>
          <p:cNvSpPr txBox="1"/>
          <p:nvPr/>
        </p:nvSpPr>
        <p:spPr>
          <a:xfrm>
            <a:off x="7264970" y="3345212"/>
            <a:ext cx="143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On-track to make it in 3 years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31669A1-2248-198F-9DE4-814AF4249EBF}"/>
              </a:ext>
            </a:extLst>
          </p:cNvPr>
          <p:cNvSpPr txBox="1"/>
          <p:nvPr/>
        </p:nvSpPr>
        <p:spPr>
          <a:xfrm>
            <a:off x="2202517" y="5413844"/>
            <a:ext cx="77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842D96-F553-2F97-80B2-30BA101662BD}"/>
              </a:ext>
            </a:extLst>
          </p:cNvPr>
          <p:cNvSpPr txBox="1"/>
          <p:nvPr/>
        </p:nvSpPr>
        <p:spPr>
          <a:xfrm>
            <a:off x="3876730" y="5413844"/>
            <a:ext cx="77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F238E9-56D3-BB0F-3726-C505915FCB9B}"/>
              </a:ext>
            </a:extLst>
          </p:cNvPr>
          <p:cNvSpPr txBox="1"/>
          <p:nvPr/>
        </p:nvSpPr>
        <p:spPr>
          <a:xfrm>
            <a:off x="5675630" y="5413844"/>
            <a:ext cx="77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ACAD7B-E50B-1A7B-2A2F-F168669811E1}"/>
              </a:ext>
            </a:extLst>
          </p:cNvPr>
          <p:cNvSpPr txBox="1"/>
          <p:nvPr/>
        </p:nvSpPr>
        <p:spPr>
          <a:xfrm>
            <a:off x="7440712" y="5413844"/>
            <a:ext cx="77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4BB014-7B00-7710-E383-8E3E78C94A1B}"/>
              </a:ext>
            </a:extLst>
          </p:cNvPr>
          <p:cNvSpPr txBox="1"/>
          <p:nvPr/>
        </p:nvSpPr>
        <p:spPr>
          <a:xfrm>
            <a:off x="9121676" y="5408844"/>
            <a:ext cx="776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2026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66798D-9A5C-5DEA-13DC-A9B3CA883442}"/>
              </a:ext>
            </a:extLst>
          </p:cNvPr>
          <p:cNvSpPr/>
          <p:nvPr/>
        </p:nvSpPr>
        <p:spPr>
          <a:xfrm>
            <a:off x="3696923" y="3000006"/>
            <a:ext cx="1147939" cy="29384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711063D-0E16-0D58-5C31-4353DB278AE9}"/>
              </a:ext>
            </a:extLst>
          </p:cNvPr>
          <p:cNvSpPr txBox="1"/>
          <p:nvPr/>
        </p:nvSpPr>
        <p:spPr>
          <a:xfrm>
            <a:off x="3561644" y="2620911"/>
            <a:ext cx="13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Current Year</a:t>
            </a:r>
          </a:p>
        </p:txBody>
      </p:sp>
    </p:spTree>
    <p:extLst>
      <p:ext uri="{BB962C8B-B14F-4D97-AF65-F5344CB8AC3E}">
        <p14:creationId xmlns:p14="http://schemas.microsoft.com/office/powerpoint/2010/main" val="18838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8" grpId="0"/>
      <p:bldP spid="39" grpId="0"/>
      <p:bldP spid="40" grpId="0"/>
      <p:bldP spid="41" grpId="0"/>
      <p:bldP spid="42" grpId="0"/>
      <p:bldP spid="55" grpId="0" animBg="1"/>
      <p:bldP spid="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C6A6-AE1C-BA0E-A69D-29E9E547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Other Growth Caveats – For Your Information!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492F7-ABB5-8CC7-0AC4-B32F6444E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“typical” growth?</a:t>
            </a:r>
          </a:p>
          <a:p>
            <a:pPr lvl="1"/>
            <a:r>
              <a:rPr lang="en-US" dirty="0"/>
              <a:t>CDE defines low, typical, and high growth in relation to student level growth only.</a:t>
            </a:r>
          </a:p>
          <a:p>
            <a:pPr lvl="2"/>
            <a:r>
              <a:rPr lang="en-US" dirty="0"/>
              <a:t>High </a:t>
            </a:r>
            <a:r>
              <a:rPr lang="en-US" dirty="0">
                <a:sym typeface="Wingdings" panose="05000000000000000000" pitchFamily="2" charset="2"/>
              </a:rPr>
              <a:t> 65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percentile or higher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Typical  35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to 64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percentile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Low  Below 35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percentile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These categories are the help contextualize SGPs for stakeholders. 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Typical or even High growth does not necessarily indicate that a student is “on-track” toward grade level expectations. </a:t>
            </a:r>
          </a:p>
          <a:p>
            <a:r>
              <a:rPr lang="en-US" dirty="0"/>
              <a:t>MGPs are categorized differently: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A378-962E-A2D7-E4F7-98D2EE06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17F5E-BB55-BAEB-5497-028321FD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73" y="4706330"/>
            <a:ext cx="11713254" cy="11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Data, Reports, &amp; Resources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307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8605-8204-45B8-D2DA-3FBAD0CC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FEBE-BB28-C54E-BD73-96169F8C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WIDA ACCESS Achievement &amp; Growth – already privately available via Syncplicity</a:t>
            </a:r>
          </a:p>
          <a:p>
            <a:r>
              <a:rPr lang="en-US" dirty="0"/>
              <a:t>~Aug. 14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CMAS and PSAT/SAT Achievement &amp; Growth privately available via Syncplicity</a:t>
            </a:r>
          </a:p>
          <a:p>
            <a:pPr lvl="1"/>
            <a:r>
              <a:rPr lang="en-US" dirty="0"/>
              <a:t>UIP portal access to summary dashboard data available</a:t>
            </a:r>
          </a:p>
          <a:p>
            <a:pPr lvl="1"/>
            <a:r>
              <a:rPr lang="en-US" dirty="0"/>
              <a:t>Embargoed until Aug. 17</a:t>
            </a:r>
          </a:p>
          <a:p>
            <a:r>
              <a:rPr lang="en-US" dirty="0"/>
              <a:t>~Aug. 17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Spring 2023 Achievement &amp; Growth data made public</a:t>
            </a:r>
          </a:p>
          <a:p>
            <a:pPr lvl="1"/>
            <a:r>
              <a:rPr lang="en-US" dirty="0"/>
              <a:t>Online dashboards updated</a:t>
            </a:r>
          </a:p>
          <a:p>
            <a:r>
              <a:rPr lang="en-US" dirty="0"/>
              <a:t>~Aug. 23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Preliminary 2023 Performance Frameworks privately available</a:t>
            </a:r>
          </a:p>
          <a:p>
            <a:r>
              <a:rPr lang="en-US" dirty="0"/>
              <a:t>~Aug 28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  Preliminary PFWs made public on CDE website</a:t>
            </a:r>
          </a:p>
          <a:p>
            <a:r>
              <a:rPr lang="en-US" dirty="0"/>
              <a:t>Oct. 16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R2R deadline</a:t>
            </a:r>
          </a:p>
          <a:p>
            <a:r>
              <a:rPr lang="en-US" dirty="0"/>
              <a:t>December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SBE meeting – final frameworks released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D36A7-D3DB-B54E-5FE4-A590971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338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resources are available now or coming soon?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568918"/>
          </a:xfrm>
        </p:spPr>
        <p:txBody>
          <a:bodyPr>
            <a:normAutofit/>
          </a:bodyPr>
          <a:lstStyle/>
          <a:p>
            <a:r>
              <a:rPr lang="en-US" sz="2000" b="1" dirty="0"/>
              <a:t>CMAS, PSAT/SAT, ACCESS Student Detail &amp; Summary files</a:t>
            </a:r>
          </a:p>
          <a:p>
            <a:pPr marL="742950" lvl="1" indent="-285750"/>
            <a:r>
              <a:rPr lang="en-US" sz="1800" dirty="0"/>
              <a:t>Available to district accountability contacts via Syncplicity</a:t>
            </a:r>
          </a:p>
          <a:p>
            <a:r>
              <a:rPr lang="en-US" sz="2000" b="1" dirty="0"/>
              <a:t>Individual student CMAS growth reports</a:t>
            </a:r>
          </a:p>
          <a:p>
            <a:pPr lvl="1"/>
            <a:r>
              <a:rPr lang="en-US" sz="1800" dirty="0"/>
              <a:t>Available to district accountability contacts via Syncplicity</a:t>
            </a:r>
          </a:p>
          <a:p>
            <a:pPr lvl="1"/>
            <a:r>
              <a:rPr lang="en-US" sz="1800" dirty="0"/>
              <a:t>These reports  have been prepared for parents to explain the performance and growth of their students on the CMAS assessments.</a:t>
            </a:r>
          </a:p>
          <a:p>
            <a:r>
              <a:rPr lang="en-US" sz="2000" b="1" dirty="0"/>
              <a:t>Summary Excel “flat files” for all schools, districts, state CMAS and P/SAT growth</a:t>
            </a:r>
          </a:p>
          <a:p>
            <a:pPr lvl="1"/>
            <a:r>
              <a:rPr lang="en-US" sz="1800" dirty="0"/>
              <a:t>Includes overall performance and performance by level.</a:t>
            </a:r>
          </a:p>
          <a:p>
            <a:pPr lvl="1"/>
            <a:r>
              <a:rPr lang="en-US" sz="1800" dirty="0"/>
              <a:t>To be posted here: </a:t>
            </a:r>
            <a:r>
              <a:rPr lang="en-US" sz="1600" dirty="0">
                <a:hlinkClick r:id="rId3"/>
              </a:rPr>
              <a:t>http://www.cde.state.co.us/accountability/growthmodelsummarydata</a:t>
            </a:r>
            <a:endParaRPr lang="en-US" sz="1600" dirty="0"/>
          </a:p>
          <a:p>
            <a:r>
              <a:rPr lang="en-US" sz="2000" b="1" dirty="0"/>
              <a:t>Accountability Data Tools and Reports: </a:t>
            </a:r>
            <a:r>
              <a:rPr lang="en-US" sz="1600" dirty="0">
                <a:hlinkClick r:id="rId4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hlinkClick r:id="rId5"/>
              </a:rPr>
              <a:t>School and District Dashboards</a:t>
            </a:r>
            <a:r>
              <a:rPr lang="en-US" sz="1600" b="1" dirty="0"/>
              <a:t> (updated Aug. 17)</a:t>
            </a:r>
          </a:p>
          <a:p>
            <a:pPr lvl="1"/>
            <a:r>
              <a:rPr lang="en-US" sz="1600" b="1" dirty="0">
                <a:hlinkClick r:id="rId6"/>
              </a:rPr>
              <a:t>State Accountability Data Explorer</a:t>
            </a:r>
            <a:r>
              <a:rPr lang="en-US" sz="1600" b="1" dirty="0"/>
              <a:t> (updated Aug. 17)</a:t>
            </a:r>
          </a:p>
          <a:p>
            <a:pPr lvl="1"/>
            <a:r>
              <a:rPr lang="en-US" sz="1600" b="1" dirty="0">
                <a:hlinkClick r:id="rId7"/>
              </a:rPr>
              <a:t>Performance Snapshot</a:t>
            </a:r>
            <a:r>
              <a:rPr lang="en-US" sz="1600" b="1" dirty="0"/>
              <a:t> (updated in December)</a:t>
            </a:r>
          </a:p>
          <a:p>
            <a:pPr lvl="1"/>
            <a:r>
              <a:rPr lang="en-US" sz="1600" b="1" dirty="0">
                <a:hlinkClick r:id="rId8"/>
              </a:rPr>
              <a:t>Performance Framework Reports and UIPs</a:t>
            </a:r>
            <a:r>
              <a:rPr lang="en-US" sz="1600" b="1" dirty="0"/>
              <a:t> (updated in December)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2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8C6A6-AE1C-BA0E-A69D-29E9E547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How is growth reported on the 2023 Performance Frameworks?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A8A37-5C6C-F9D6-5561-D79AD4782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055" y="1675227"/>
            <a:ext cx="9449889" cy="4394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A378-962E-A2D7-E4F7-98D2EE06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479D5F6-EDCB-402A-AC08-4943A1820E8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38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C0C7B-6DF2-BAB4-EE8A-55D69DF5F1F3}"/>
              </a:ext>
            </a:extLst>
          </p:cNvPr>
          <p:cNvSpPr/>
          <p:nvPr/>
        </p:nvSpPr>
        <p:spPr>
          <a:xfrm>
            <a:off x="6096000" y="2065107"/>
            <a:ext cx="1126733" cy="365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2F56A-7CD7-48ED-BCF9-3D799B4C684C}"/>
              </a:ext>
            </a:extLst>
          </p:cNvPr>
          <p:cNvSpPr/>
          <p:nvPr/>
        </p:nvSpPr>
        <p:spPr>
          <a:xfrm>
            <a:off x="7645686" y="2065107"/>
            <a:ext cx="1303105" cy="3657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65C421-A3D9-4704-9E1F-23E672DA3766}"/>
              </a:ext>
            </a:extLst>
          </p:cNvPr>
          <p:cNvSpPr/>
          <p:nvPr/>
        </p:nvSpPr>
        <p:spPr>
          <a:xfrm>
            <a:off x="7588322" y="5722707"/>
            <a:ext cx="1417832" cy="3467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CB9BB-C945-346E-FA63-3AA11C424396}"/>
              </a:ext>
            </a:extLst>
          </p:cNvPr>
          <p:cNvSpPr/>
          <p:nvPr/>
        </p:nvSpPr>
        <p:spPr>
          <a:xfrm>
            <a:off x="1623317" y="6214533"/>
            <a:ext cx="8815227" cy="5069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CDE requires at least 20 students in a subgroup to report growth.</a:t>
            </a:r>
          </a:p>
        </p:txBody>
      </p:sp>
    </p:spTree>
    <p:extLst>
      <p:ext uri="{BB962C8B-B14F-4D97-AF65-F5344CB8AC3E}">
        <p14:creationId xmlns:p14="http://schemas.microsoft.com/office/powerpoint/2010/main" val="6803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0AC8E74-D941-E20D-CF85-B392F60D5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0" y="2065107"/>
            <a:ext cx="8815227" cy="4088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8C6A6-AE1C-BA0E-A69D-29E9E547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latin typeface="+mj-lt"/>
                <a:ea typeface="+mj-ea"/>
                <a:cs typeface="+mj-cs"/>
              </a:rPr>
              <a:t>How is growth reported on the 2023 Performance Frameworks?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6A378-962E-A2D7-E4F7-98D2EE06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479D5F6-EDCB-402A-AC08-4943A1820E8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>
                <a:spcAft>
                  <a:spcPts val="600"/>
                </a:spcAft>
              </a:pPr>
              <a:t>39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C0C7B-6DF2-BAB4-EE8A-55D69DF5F1F3}"/>
              </a:ext>
            </a:extLst>
          </p:cNvPr>
          <p:cNvSpPr/>
          <p:nvPr/>
        </p:nvSpPr>
        <p:spPr>
          <a:xfrm>
            <a:off x="4969267" y="2537717"/>
            <a:ext cx="1126733" cy="3308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7CB9BB-C945-346E-FA63-3AA11C424396}"/>
              </a:ext>
            </a:extLst>
          </p:cNvPr>
          <p:cNvSpPr/>
          <p:nvPr/>
        </p:nvSpPr>
        <p:spPr>
          <a:xfrm>
            <a:off x="1754380" y="1462301"/>
            <a:ext cx="8815227" cy="5069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Important Note  </a:t>
            </a:r>
            <a:r>
              <a:rPr lang="en-US" dirty="0"/>
              <a:t>CDE requires at least 20 students in a subgroup for growth calculations.</a:t>
            </a:r>
          </a:p>
        </p:txBody>
      </p:sp>
    </p:spTree>
    <p:extLst>
      <p:ext uri="{BB962C8B-B14F-4D97-AF65-F5344CB8AC3E}">
        <p14:creationId xmlns:p14="http://schemas.microsoft.com/office/powerpoint/2010/main" val="393119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011615-FCED-DF1B-B4FD-889603DD2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student growth important?</a:t>
            </a:r>
          </a:p>
          <a:p>
            <a:r>
              <a:rPr lang="en-US" dirty="0"/>
              <a:t>What is the Colorado Growth Model and how is growth measured? </a:t>
            </a:r>
          </a:p>
          <a:p>
            <a:pPr lvl="1"/>
            <a:r>
              <a:rPr lang="en-US" dirty="0"/>
              <a:t>Status vs. Improvement vs. Growth</a:t>
            </a:r>
          </a:p>
          <a:p>
            <a:pPr lvl="1"/>
            <a:r>
              <a:rPr lang="en-US" dirty="0"/>
              <a:t>How are SGPs and MGPs calculated?</a:t>
            </a:r>
          </a:p>
          <a:p>
            <a:pPr lvl="1"/>
            <a:r>
              <a:rPr lang="en-US" dirty="0"/>
              <a:t>Cohort v Baseline growth</a:t>
            </a:r>
          </a:p>
          <a:p>
            <a:r>
              <a:rPr lang="en-US" dirty="0"/>
              <a:t>What does “On-Track Growth” mean and what role does it play in Performance Frameworks? </a:t>
            </a:r>
          </a:p>
          <a:p>
            <a:r>
              <a:rPr lang="en-US" dirty="0"/>
              <a:t>What “caveats” should I be aware of?</a:t>
            </a:r>
          </a:p>
          <a:p>
            <a:r>
              <a:rPr lang="en-US" dirty="0"/>
              <a:t>What data reports and resources are available?</a:t>
            </a:r>
          </a:p>
          <a:p>
            <a:pPr lvl="1"/>
            <a:r>
              <a:rPr lang="en-US" dirty="0">
                <a:hlinkClick r:id="rId3"/>
              </a:rPr>
              <a:t>Growth in Colorado | CDE (state.co.us)</a:t>
            </a:r>
            <a:endParaRPr lang="en-US" dirty="0"/>
          </a:p>
          <a:p>
            <a:r>
              <a:rPr lang="en-US" dirty="0"/>
              <a:t>Time for Questions</a:t>
            </a:r>
          </a:p>
        </p:txBody>
      </p:sp>
    </p:spTree>
    <p:extLst>
      <p:ext uri="{BB962C8B-B14F-4D97-AF65-F5344CB8AC3E}">
        <p14:creationId xmlns:p14="http://schemas.microsoft.com/office/powerpoint/2010/main" val="6697390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AF1E-13C5-1B22-1925-7D1DDE06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3327051" cy="898524"/>
          </a:xfrm>
        </p:spPr>
        <p:txBody>
          <a:bodyPr>
            <a:normAutofit fontScale="90000"/>
          </a:bodyPr>
          <a:lstStyle/>
          <a:p>
            <a:r>
              <a:rPr lang="en-US" dirty="0"/>
              <a:t>Accountability Data Tools and Reports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C06CB3-4FB6-0588-12B4-126C923AE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344" y="-4422"/>
            <a:ext cx="7978324" cy="686242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512C0-F1F5-4DEE-D4C9-1AD62EF0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C911FB-3C68-25BE-E873-3E881536A522}"/>
              </a:ext>
            </a:extLst>
          </p:cNvPr>
          <p:cNvSpPr txBox="1"/>
          <p:nvPr/>
        </p:nvSpPr>
        <p:spPr>
          <a:xfrm>
            <a:off x="27217" y="1403609"/>
            <a:ext cx="38666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Accountability Data Tools and Reports: </a:t>
            </a:r>
            <a:r>
              <a:rPr lang="en-US" sz="1600" dirty="0">
                <a:hlinkClick r:id="rId3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hlinkClick r:id="rId4"/>
              </a:rPr>
              <a:t>Performance Snapshot</a:t>
            </a:r>
            <a:r>
              <a:rPr lang="en-US" sz="1600" b="1" dirty="0"/>
              <a:t> (updated in December)</a:t>
            </a:r>
          </a:p>
          <a:p>
            <a:pPr lvl="1"/>
            <a:r>
              <a:rPr lang="en-US" sz="1600" b="1" dirty="0">
                <a:hlinkClick r:id="rId5"/>
              </a:rPr>
              <a:t>Performance Framework Reports and UIPs</a:t>
            </a:r>
            <a:r>
              <a:rPr lang="en-US" sz="1600" b="1" dirty="0"/>
              <a:t> (updated in December)</a:t>
            </a:r>
          </a:p>
          <a:p>
            <a:pPr lvl="1"/>
            <a:r>
              <a:rPr lang="en-US" sz="1600" b="1" dirty="0">
                <a:hlinkClick r:id="rId6"/>
              </a:rPr>
              <a:t>School and District Dashboards</a:t>
            </a:r>
            <a:r>
              <a:rPr lang="en-US" sz="1600" b="1" dirty="0"/>
              <a:t> (updated Aug. 17)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92996C-94EE-9ECE-25D7-339326512862}"/>
              </a:ext>
            </a:extLst>
          </p:cNvPr>
          <p:cNvSpPr/>
          <p:nvPr/>
        </p:nvSpPr>
        <p:spPr>
          <a:xfrm>
            <a:off x="10469366" y="852755"/>
            <a:ext cx="1417834" cy="5508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B59C26-B642-E5E7-511B-A5E7DF8135F8}"/>
              </a:ext>
            </a:extLst>
          </p:cNvPr>
          <p:cNvSpPr/>
          <p:nvPr/>
        </p:nvSpPr>
        <p:spPr>
          <a:xfrm>
            <a:off x="4272335" y="5402494"/>
            <a:ext cx="3638765" cy="14555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/>
          </a:bodyPr>
          <a:lstStyle/>
          <a:p>
            <a:r>
              <a:rPr lang="en-US" sz="3600" dirty="0"/>
              <a:t>Syncplicity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F3D88310-4FCB-A89C-CACE-099AE89AE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9890"/>
          <a:stretch/>
        </p:blipFill>
        <p:spPr>
          <a:xfrm>
            <a:off x="2434976" y="1221633"/>
            <a:ext cx="7243280" cy="54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9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resources are available now or coming soon?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11" y="1445690"/>
            <a:ext cx="4319427" cy="456891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Snapshot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3A7A03-637C-055A-FF06-4DE5A15E4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50" y="1304818"/>
            <a:ext cx="6725007" cy="53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20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resources are available now or coming soon?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323" y="1338722"/>
            <a:ext cx="4319427" cy="456891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hlinkClick r:id="rId3"/>
              </a:rPr>
              <a:t>Performance Snapshot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Performance Framework Reports and UIPs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endParaRPr lang="en-US" sz="1600" b="1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D18D82-02BB-6BE3-7BBB-4331BBCA1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769" y="2537717"/>
            <a:ext cx="9370908" cy="41148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3889B81-F64F-8E77-8CBB-1CE8F7059160}"/>
              </a:ext>
            </a:extLst>
          </p:cNvPr>
          <p:cNvSpPr/>
          <p:nvPr/>
        </p:nvSpPr>
        <p:spPr>
          <a:xfrm>
            <a:off x="8548099" y="3513762"/>
            <a:ext cx="3000054" cy="90412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7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resources are available now or coming soon?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08" y="1307900"/>
            <a:ext cx="4319427" cy="456891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hlinkClick r:id="rId3"/>
              </a:rPr>
              <a:t>Performance Snapshot</a:t>
            </a:r>
            <a:endParaRPr lang="en-US" sz="1600" b="1" dirty="0"/>
          </a:p>
          <a:p>
            <a:pPr lvl="1"/>
            <a:r>
              <a:rPr lang="en-US" sz="1600" b="1" dirty="0">
                <a:hlinkClick r:id="rId4"/>
              </a:rPr>
              <a:t>Performance Framework Reports and UIPs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 and District Dashboards</a:t>
            </a:r>
            <a:endParaRPr lang="en-US" sz="1600" b="1" dirty="0">
              <a:solidFill>
                <a:srgbClr val="FF0000"/>
              </a:solidFill>
            </a:endParaRPr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9ED23-82E4-B17A-0A74-574AB93A1E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028" y="649821"/>
            <a:ext cx="7599664" cy="60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7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11" y="205424"/>
            <a:ext cx="8536048" cy="89852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resources are available now or coming soon?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08" y="1307900"/>
            <a:ext cx="4319427" cy="4568918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2"/>
              </a:rPr>
              <a:t>State Accountability Data Tools &amp; Reports | CDE</a:t>
            </a:r>
            <a:endParaRPr lang="en-US" sz="2000" b="1" dirty="0"/>
          </a:p>
          <a:p>
            <a:pPr lvl="1"/>
            <a:r>
              <a:rPr lang="en-US" sz="1600" b="1" dirty="0">
                <a:hlinkClick r:id="rId3"/>
              </a:rPr>
              <a:t>Performance Snapshot</a:t>
            </a:r>
            <a:endParaRPr lang="en-US" sz="1600" b="1" dirty="0"/>
          </a:p>
          <a:p>
            <a:pPr lvl="1"/>
            <a:r>
              <a:rPr lang="en-US" sz="1600" b="1" dirty="0">
                <a:hlinkClick r:id="rId4"/>
              </a:rPr>
              <a:t>Performance Framework Reports and UIPs</a:t>
            </a:r>
            <a:endParaRPr lang="en-US" sz="1600" b="1" dirty="0"/>
          </a:p>
          <a:p>
            <a:pPr lvl="1"/>
            <a:r>
              <a:rPr lang="en-US" sz="1600" b="1" dirty="0">
                <a:hlinkClick r:id="rId5"/>
              </a:rPr>
              <a:t>School and District Dashboards</a:t>
            </a:r>
            <a:endParaRPr lang="en-US" sz="1600" b="1" dirty="0"/>
          </a:p>
          <a:p>
            <a:pPr lvl="1"/>
            <a:r>
              <a:rPr lang="en-US" sz="1600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Accountability Data Explorer</a:t>
            </a:r>
            <a:endParaRPr lang="en-US" sz="1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1D259C-0D18-100B-B801-9A89B5EE3D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649" y="688369"/>
            <a:ext cx="7012351" cy="61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7B3B-5DB7-82D2-A1F2-159E23F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Student Report (ISR)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3C6A-8D73-C847-614E-CE37F405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E17A2-52E8-4A56-25EB-B247A5D6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304818"/>
            <a:ext cx="8856324" cy="54166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2ACD2-210B-D465-792B-E490B9C634B9}"/>
              </a:ext>
            </a:extLst>
          </p:cNvPr>
          <p:cNvSpPr/>
          <p:nvPr/>
        </p:nvSpPr>
        <p:spPr>
          <a:xfrm>
            <a:off x="443565" y="17260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Year Score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CEBCF-9820-B374-830A-82F896EA4C09}"/>
              </a:ext>
            </a:extLst>
          </p:cNvPr>
          <p:cNvCxnSpPr>
            <a:stCxn id="6" idx="3"/>
          </p:cNvCxnSpPr>
          <p:nvPr/>
        </p:nvCxnSpPr>
        <p:spPr>
          <a:xfrm>
            <a:off x="2517169" y="2095928"/>
            <a:ext cx="2342507" cy="2137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32B08E4-50BB-FB26-21CD-AA0575411F91}"/>
              </a:ext>
            </a:extLst>
          </p:cNvPr>
          <p:cNvSpPr/>
          <p:nvPr/>
        </p:nvSpPr>
        <p:spPr>
          <a:xfrm>
            <a:off x="4572000" y="4232953"/>
            <a:ext cx="708917" cy="20342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22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7B3B-5DB7-82D2-A1F2-159E23F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Student Report (ISR)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3C6A-8D73-C847-614E-CE37F405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E17A2-52E8-4A56-25EB-B247A5D6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304818"/>
            <a:ext cx="8856324" cy="54166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2ACD2-210B-D465-792B-E490B9C634B9}"/>
              </a:ext>
            </a:extLst>
          </p:cNvPr>
          <p:cNvSpPr/>
          <p:nvPr/>
        </p:nvSpPr>
        <p:spPr>
          <a:xfrm>
            <a:off x="443565" y="17260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Year Score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379463-15E6-0B90-7342-337FAEE69066}"/>
              </a:ext>
            </a:extLst>
          </p:cNvPr>
          <p:cNvSpPr/>
          <p:nvPr/>
        </p:nvSpPr>
        <p:spPr>
          <a:xfrm>
            <a:off x="443565" y="2718286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Year Score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DF9FB85-6C89-74AD-6B29-29A7E0148CE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517169" y="3088156"/>
            <a:ext cx="4815157" cy="9138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D8EAD1B-91A7-5607-C785-23ADB2FD1FE2}"/>
              </a:ext>
            </a:extLst>
          </p:cNvPr>
          <p:cNvSpPr/>
          <p:nvPr/>
        </p:nvSpPr>
        <p:spPr>
          <a:xfrm>
            <a:off x="7055960" y="3977110"/>
            <a:ext cx="708917" cy="22901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98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7B3B-5DB7-82D2-A1F2-159E23F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Student Report (ISR)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3C6A-8D73-C847-614E-CE37F405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E17A2-52E8-4A56-25EB-B247A5D6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304818"/>
            <a:ext cx="8856324" cy="54166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2ACD2-210B-D465-792B-E490B9C634B9}"/>
              </a:ext>
            </a:extLst>
          </p:cNvPr>
          <p:cNvSpPr/>
          <p:nvPr/>
        </p:nvSpPr>
        <p:spPr>
          <a:xfrm>
            <a:off x="443565" y="17260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Year Score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379463-15E6-0B90-7342-337FAEE69066}"/>
              </a:ext>
            </a:extLst>
          </p:cNvPr>
          <p:cNvSpPr/>
          <p:nvPr/>
        </p:nvSpPr>
        <p:spPr>
          <a:xfrm>
            <a:off x="443565" y="2718286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Year Score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137C01-D6AE-BFF7-E9FE-D5FA2C6C50DF}"/>
              </a:ext>
            </a:extLst>
          </p:cNvPr>
          <p:cNvSpPr/>
          <p:nvPr/>
        </p:nvSpPr>
        <p:spPr>
          <a:xfrm>
            <a:off x="439834" y="37156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Growth Percentile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9D01D-7D63-CC62-956A-E4EDF52FFC65}"/>
              </a:ext>
            </a:extLst>
          </p:cNvPr>
          <p:cNvCxnSpPr>
            <a:cxnSpLocks/>
            <a:stCxn id="16" idx="3"/>
            <a:endCxn id="24" idx="0"/>
          </p:cNvCxnSpPr>
          <p:nvPr/>
        </p:nvCxnSpPr>
        <p:spPr>
          <a:xfrm>
            <a:off x="2513438" y="4085528"/>
            <a:ext cx="3681204" cy="2101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4F60F1-B461-1039-7590-17042D7375AC}"/>
              </a:ext>
            </a:extLst>
          </p:cNvPr>
          <p:cNvSpPr/>
          <p:nvPr/>
        </p:nvSpPr>
        <p:spPr>
          <a:xfrm>
            <a:off x="439834" y="4714040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Growth Percentile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604AEE-F390-C867-5FAB-1790B37D1364}"/>
              </a:ext>
            </a:extLst>
          </p:cNvPr>
          <p:cNvSpPr/>
          <p:nvPr/>
        </p:nvSpPr>
        <p:spPr>
          <a:xfrm>
            <a:off x="5840183" y="6187026"/>
            <a:ext cx="708917" cy="56434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77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7B3B-5DB7-82D2-A1F2-159E23F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Individual Student Report (ISR)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63C6A-8D73-C847-614E-CE37F405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FE17A2-52E8-4A56-25EB-B247A5D6A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085" y="1304818"/>
            <a:ext cx="8856324" cy="541665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F2ACD2-210B-D465-792B-E490B9C634B9}"/>
              </a:ext>
            </a:extLst>
          </p:cNvPr>
          <p:cNvSpPr/>
          <p:nvPr/>
        </p:nvSpPr>
        <p:spPr>
          <a:xfrm>
            <a:off x="443565" y="17260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 Year Score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379463-15E6-0B90-7342-337FAEE69066}"/>
              </a:ext>
            </a:extLst>
          </p:cNvPr>
          <p:cNvSpPr/>
          <p:nvPr/>
        </p:nvSpPr>
        <p:spPr>
          <a:xfrm>
            <a:off x="443565" y="2718286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Year Score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137C01-D6AE-BFF7-E9FE-D5FA2C6C50DF}"/>
              </a:ext>
            </a:extLst>
          </p:cNvPr>
          <p:cNvSpPr/>
          <p:nvPr/>
        </p:nvSpPr>
        <p:spPr>
          <a:xfrm>
            <a:off x="439834" y="3715658"/>
            <a:ext cx="2073604" cy="7397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Growth Percentile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4F60F1-B461-1039-7590-17042D7375AC}"/>
              </a:ext>
            </a:extLst>
          </p:cNvPr>
          <p:cNvSpPr/>
          <p:nvPr/>
        </p:nvSpPr>
        <p:spPr>
          <a:xfrm>
            <a:off x="439834" y="4714039"/>
            <a:ext cx="2073604" cy="8545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Projected Next Year Score, by Growth Level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3F9C15-860D-E786-2963-D20C94C0DE54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513438" y="3977110"/>
            <a:ext cx="7161393" cy="11642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D604AEE-F390-C867-5FAB-1790B37D1364}"/>
              </a:ext>
            </a:extLst>
          </p:cNvPr>
          <p:cNvSpPr/>
          <p:nvPr/>
        </p:nvSpPr>
        <p:spPr>
          <a:xfrm>
            <a:off x="9668344" y="2819590"/>
            <a:ext cx="708917" cy="22901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Student Growth: What, Why, and How?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584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4CFA0-8919-CD19-9247-DC5FB0BC3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 descr="A group of people sitting at a table with a computer&#10;&#10;Description automatically generated with low confidence">
            <a:extLst>
              <a:ext uri="{FF2B5EF4-FFF2-40B4-BE49-F238E27FC236}">
                <a16:creationId xmlns:a16="http://schemas.microsoft.com/office/drawing/2014/main" id="{FF173BE7-C0CC-E004-A15B-36E1E313A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8655" y="2115041"/>
            <a:ext cx="5337328" cy="282564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70B5F5-36A6-52AB-2E9D-0574CE651DAA}"/>
              </a:ext>
            </a:extLst>
          </p:cNvPr>
          <p:cNvSpPr txBox="1">
            <a:spLocks/>
          </p:cNvSpPr>
          <p:nvPr/>
        </p:nvSpPr>
        <p:spPr>
          <a:xfrm>
            <a:off x="252011" y="269931"/>
            <a:ext cx="6081865" cy="756418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Museo Slab 5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/>
              <a:t>Additional Resources &amp; Training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143D37D-82AC-9956-949E-EEC9CAB79E7D}"/>
              </a:ext>
            </a:extLst>
          </p:cNvPr>
          <p:cNvSpPr txBox="1">
            <a:spLocks/>
          </p:cNvSpPr>
          <p:nvPr/>
        </p:nvSpPr>
        <p:spPr>
          <a:xfrm>
            <a:off x="252011" y="1435582"/>
            <a:ext cx="5748097" cy="49207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Upcoming trainings will be announced in the Scoop, the CDE newsletter.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hlinkClick r:id="rId4"/>
              </a:rPr>
              <a:t>Training web-page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On-site training opportunities may also be available upon request</a:t>
            </a:r>
            <a:endParaRPr lang="en-US" sz="1800" dirty="0">
              <a:solidFill>
                <a:schemeClr val="tx1">
                  <a:lumMod val="75000"/>
                </a:schemeClr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ea typeface="ＭＳ Ｐゴシック" charset="-128"/>
                <a:hlinkClick r:id="rId5"/>
              </a:rPr>
              <a:t>Growth Model Website</a:t>
            </a:r>
            <a:endParaRPr lang="en-US" sz="2000" dirty="0">
              <a:solidFill>
                <a:schemeClr val="tx1">
                  <a:lumMod val="75000"/>
                </a:schemeClr>
              </a:solidFill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hlinkClick r:id="rId6"/>
              </a:rPr>
              <a:t>On-Track Growth Fact Sheet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</a:rPr>
              <a:t>Additional questions? Email Daniel Mangan at: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ea typeface="ＭＳ Ｐゴシック" charset="-128"/>
                <a:hlinkClick r:id="rId7"/>
              </a:rPr>
              <a:t>mangan_d@cde.state.co.us</a:t>
            </a:r>
            <a:endParaRPr lang="en-US" sz="1800" dirty="0">
              <a:solidFill>
                <a:srgbClr val="000000"/>
              </a:solidFill>
              <a:latin typeface="Calibri" pitchFamily="34" charset="0"/>
              <a:ea typeface="ＭＳ Ｐゴシック" charset="-128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8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053C-AED6-F7B7-C375-CD7E4CE3F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Webinar Feedback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A964-39FF-3F2D-5B07-2052DE3C9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6302339" cy="4351338"/>
          </a:xfrm>
        </p:spPr>
        <p:txBody>
          <a:bodyPr/>
          <a:lstStyle/>
          <a:p>
            <a:r>
              <a:rPr lang="en-US" dirty="0"/>
              <a:t>Please take a moment to fill out this quick survey about how well the webinar met your needs and what we can do to improve future webinars. Thank you!</a:t>
            </a:r>
          </a:p>
          <a:p>
            <a:pPr lvl="1"/>
            <a:r>
              <a:rPr lang="en-US" sz="2400" dirty="0">
                <a:hlinkClick r:id="rId2"/>
              </a:rPr>
              <a:t>https://tinyurl.com/ACIWebinarSurvey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76F00-A16B-6065-D171-3FA353DC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FDACC-1FC3-33FB-9BB6-B8ED15585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630" y="1420916"/>
            <a:ext cx="4781402" cy="42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64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31F25-2E84-BE79-DC4F-BC1A4AF81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r="15763" b="1"/>
          <a:stretch/>
        </p:blipFill>
        <p:spPr>
          <a:xfrm>
            <a:off x="1777450" y="1"/>
            <a:ext cx="8959044" cy="6727080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503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90DA1-DAF1-6FCA-6F6F-1BC9C904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0BD808D-ACA6-5F8D-9BEE-846150FAE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Performance Framework Scoring Categories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95A61A-CB26-70E5-81C5-7B9ED105C8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5429587"/>
              </p:ext>
            </p:extLst>
          </p:nvPr>
        </p:nvGraphicFramePr>
        <p:xfrm>
          <a:off x="838200" y="1554163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ACFAE5-760B-A4A1-3764-22153B2346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6407432"/>
              </p:ext>
            </p:extLst>
          </p:nvPr>
        </p:nvGraphicFramePr>
        <p:xfrm>
          <a:off x="6172200" y="1554163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442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CDF17-DB75-6FC5-C002-FAAE19D53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919" y="1888964"/>
            <a:ext cx="5576235" cy="187604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Status</a:t>
            </a:r>
            <a:r>
              <a:rPr lang="en-US" sz="2400" dirty="0"/>
              <a:t> describes the performance of a student (or a group of students) at a single point in time.</a:t>
            </a:r>
          </a:p>
          <a:p>
            <a:r>
              <a:rPr lang="en-US" sz="2400" dirty="0"/>
              <a:t>Synonymous with “Achievement” or “Scale Score” in Performance Framework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1588DEF-92B5-7535-D868-8B2B2A3536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8154" y="1218058"/>
            <a:ext cx="6036003" cy="23323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2CD30-CE5D-0938-03FF-77A73175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1D39EE-8B21-B10A-AB9E-D0B35014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Status, Improvement, and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9EC6D-C82F-8D13-84FB-C0FA9905A5C6}"/>
              </a:ext>
            </a:extLst>
          </p:cNvPr>
          <p:cNvSpPr txBox="1"/>
          <p:nvPr/>
        </p:nvSpPr>
        <p:spPr>
          <a:xfrm>
            <a:off x="644703" y="6211669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Castellano, K. E., &amp; Ho, A. D. (2013). </a:t>
            </a:r>
            <a:r>
              <a:rPr lang="en-US" sz="1400" i="1" dirty="0">
                <a:effectLst/>
              </a:rPr>
              <a:t>A Practitioner’s Guide to Growth Models</a:t>
            </a:r>
            <a:r>
              <a:rPr lang="en-US" sz="1400" dirty="0">
                <a:effectLst/>
              </a:rPr>
              <a:t>. Council of Chief State School Officers.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FE949B-7403-46D2-B09A-7E5657101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354" y="3770616"/>
            <a:ext cx="5909803" cy="2326695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651565C-87E6-98E0-9A83-D6B36FA3EA40}"/>
              </a:ext>
            </a:extLst>
          </p:cNvPr>
          <p:cNvSpPr txBox="1">
            <a:spLocks/>
          </p:cNvSpPr>
          <p:nvPr/>
        </p:nvSpPr>
        <p:spPr>
          <a:xfrm>
            <a:off x="443565" y="4552147"/>
            <a:ext cx="5576235" cy="1281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Across groups, status can be thought of as a “vertical slice” through the data table.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CDF17-DB75-6FC5-C002-FAAE19D535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873" y="1472456"/>
            <a:ext cx="5215172" cy="2032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Improvement</a:t>
            </a:r>
            <a:r>
              <a:rPr lang="en-US" sz="2400" dirty="0"/>
              <a:t> describes performance within a group over time (group membership changes)</a:t>
            </a:r>
          </a:p>
          <a:p>
            <a:r>
              <a:rPr lang="en-US" sz="2400" dirty="0"/>
              <a:t>“Horizontal slice” through the data table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2CD30-CE5D-0938-03FF-77A73175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1D39EE-8B21-B10A-AB9E-D0B35014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Status, Improvement, and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9EC6D-C82F-8D13-84FB-C0FA9905A5C6}"/>
              </a:ext>
            </a:extLst>
          </p:cNvPr>
          <p:cNvSpPr txBox="1"/>
          <p:nvPr/>
        </p:nvSpPr>
        <p:spPr>
          <a:xfrm>
            <a:off x="932378" y="6315755"/>
            <a:ext cx="6243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Castellano, K. E., &amp; Ho, A. D. (2013). </a:t>
            </a:r>
            <a:r>
              <a:rPr lang="en-US" sz="1400" i="1" dirty="0">
                <a:effectLst/>
              </a:rPr>
              <a:t>A Practitioner’s Guide to Growth Models</a:t>
            </a:r>
            <a:r>
              <a:rPr lang="en-US" sz="1400" dirty="0">
                <a:effectLst/>
              </a:rPr>
              <a:t>. Council of Chief State School Officers.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0F2ABD-9814-C0C4-F057-0E3299640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7163" y="1390263"/>
            <a:ext cx="5901964" cy="2311391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7B40B-59C0-4BFF-C944-43FD836F0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686" y="3864184"/>
            <a:ext cx="5838441" cy="2289040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9FE4AD0-C462-5106-2A59-A73265DDDD4D}"/>
              </a:ext>
            </a:extLst>
          </p:cNvPr>
          <p:cNvSpPr txBox="1">
            <a:spLocks/>
          </p:cNvSpPr>
          <p:nvPr/>
        </p:nvSpPr>
        <p:spPr>
          <a:xfrm>
            <a:off x="332873" y="3829955"/>
            <a:ext cx="5215172" cy="2032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Growth</a:t>
            </a:r>
            <a:r>
              <a:rPr lang="en-US" sz="2400" dirty="0"/>
              <a:t> describes performance over two or more time points </a:t>
            </a:r>
          </a:p>
          <a:p>
            <a:r>
              <a:rPr lang="en-US" sz="2400" dirty="0"/>
              <a:t>Individual or groups whose identity remains constant</a:t>
            </a:r>
          </a:p>
          <a:p>
            <a:r>
              <a:rPr lang="en-US" dirty="0"/>
              <a:t>“Diagonal” slice through the data table</a:t>
            </a:r>
            <a:endParaRPr lang="en-US" sz="2400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alue rotation signals a rebound in global economic growth, not a  recession, analysts say - MarketWatch">
            <a:extLst>
              <a:ext uri="{FF2B5EF4-FFF2-40B4-BE49-F238E27FC236}">
                <a16:creationId xmlns:a16="http://schemas.microsoft.com/office/drawing/2014/main" id="{45DC8BCF-B84B-E847-8D42-95C77CD27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8" r="6564"/>
          <a:stretch/>
        </p:blipFill>
        <p:spPr bwMode="auto">
          <a:xfrm>
            <a:off x="8225412" y="10"/>
            <a:ext cx="39665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Why is student growth data important?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479D5F6-EDCB-402A-AC08-4943A1820E8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5391F-7C92-EB8A-E6CA-906824A6EB74}"/>
              </a:ext>
            </a:extLst>
          </p:cNvPr>
          <p:cNvSpPr txBox="1"/>
          <p:nvPr/>
        </p:nvSpPr>
        <p:spPr>
          <a:xfrm>
            <a:off x="410964" y="93863"/>
            <a:ext cx="697929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Growth vs. Status Measures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CBA38E-6F06-577C-B587-6999CF37E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64" y="1002511"/>
            <a:ext cx="7253557" cy="42578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Status measures are appropriate for inferences about the achievement level of a student or group of students at one point in time.. </a:t>
            </a:r>
          </a:p>
          <a:p>
            <a:pPr marL="0" indent="0">
              <a:buNone/>
            </a:pPr>
            <a:r>
              <a:rPr lang="en-US" dirty="0"/>
              <a:t>However, status measures are “</a:t>
            </a:r>
            <a:r>
              <a:rPr lang="en-US" i="1" dirty="0"/>
              <a:t>blind to the possibility of low-achieving students attending effective schools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3DD8F3-6EA7-F959-3858-17936139005B}"/>
              </a:ext>
            </a:extLst>
          </p:cNvPr>
          <p:cNvSpPr txBox="1"/>
          <p:nvPr/>
        </p:nvSpPr>
        <p:spPr>
          <a:xfrm>
            <a:off x="160246" y="6198255"/>
            <a:ext cx="7390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Betebenner</a:t>
            </a:r>
            <a:r>
              <a:rPr lang="en-US" sz="1400" dirty="0">
                <a:effectLst/>
              </a:rPr>
              <a:t>, D. (2009). Norm‐and criterion‐referenced student growth. </a:t>
            </a:r>
            <a:r>
              <a:rPr lang="en-US" sz="1400" i="1" dirty="0">
                <a:effectLst/>
              </a:rPr>
              <a:t>Educational Measurement: Issues and Practice</a:t>
            </a:r>
            <a:r>
              <a:rPr lang="en-US" sz="1400" dirty="0">
                <a:effectLst/>
              </a:rPr>
              <a:t>, </a:t>
            </a:r>
            <a:r>
              <a:rPr lang="en-US" sz="1400" i="1" dirty="0">
                <a:effectLst/>
              </a:rPr>
              <a:t>28</a:t>
            </a:r>
            <a:r>
              <a:rPr lang="en-US" sz="1400" dirty="0">
                <a:effectLst/>
              </a:rPr>
              <a:t>(4), 42–51.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4BC7C0-FFCE-6CBC-A140-1314A28DA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205" y="4949088"/>
            <a:ext cx="5426163" cy="10401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3762B04-1E88-10E3-192E-B8189D4B087A}"/>
              </a:ext>
            </a:extLst>
          </p:cNvPr>
          <p:cNvSpPr txBox="1"/>
          <p:nvPr/>
        </p:nvSpPr>
        <p:spPr>
          <a:xfrm>
            <a:off x="467969" y="3159323"/>
            <a:ext cx="7139545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i="1" dirty="0"/>
              <a:t>The fundamental distinction between growth and status models is whether or not additional considerations – specifically prior achievement  should be taken into account to understand current achievement</a:t>
            </a:r>
            <a:r>
              <a:rPr lang="en-US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124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johnstone_m\Desktop\FinalSFPPresentation\Audio\Extracted\SPFAudio 78 Audio Extracted_1.wav"/>
  <p:tag name="AUDIO_ID" val="983"/>
  <p:tag name="ARTICULATE_SLIDE_GUID" val="52a069e6-a659-48ea-a6b5-0121712541b4"/>
  <p:tag name="ARTICULATE_TITLE_TAG" val="Student Growth Percentiles"/>
  <p:tag name="ARTICULATE_SLIDE_PAUSE" val="0"/>
  <p:tag name="ARTICULATE_NAV_LEVEL" val="2"/>
  <p:tag name="ARTICULATE_PLAYLIST_ID" val="-1"/>
  <p:tag name="ARTICULATE_VIEW_MODE" val="0"/>
  <p:tag name="ARTICULATE_LOCK_SLIDE" val="0"/>
  <p:tag name="ELAPSEDTIME" val="65.328"/>
  <p:tag name="TIMELINE" val="23.93/25.47/27.20/43.85"/>
  <p:tag name="ARTICULATE_SLIDE_NAV" val="16"/>
  <p:tag name="TIMING" val="|23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tQ0TPlbz_files\slide0001_image001.p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IbrBpHDB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tKGkZj5_files\slide0001_image001.pn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N4ByA5KI_files\slide0001_image001.pn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JtAAs8w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xipGo67_files\slide0001_image001.p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rmDxVfF2_files\slide0001_image001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2nzc3zrv_files\slide0001_image001.p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489BqkkG_files\slide0001_image001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ROnWMxHi_files\slide0001_image001.p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fgV60TyU_files\slide0001_image001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cViMk4M_files\slide0001_image001.pn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UCXkMz8I_files\slide0001_image001.p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u5pViYBT_files\slide0001_image001.pn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JGhE84ng_files\slide0001_image001.pn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xuZjha33_files\slide0001_image001.pn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KAAFkDIK_files\slide0001_image0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imPms3dI_files\slide0001_image001.p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QHISZsf_files\slide0001_image001.p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nIctHhD1_files\slide0001_image001.p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0bOvZAHv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4rNoQza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eGEaf6F7_files\slide0001_image001.p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2S2Tc2a8_files\slide0001_image001.p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johnstone_m\Desktop\FinalSFPPresentation\Audio\Extracted\SPFAudio 78 Audio Extracted_1.wav"/>
  <p:tag name="AUDIO_ID" val="983"/>
  <p:tag name="ARTICULATE_SLIDE_GUID" val="52a069e6-a659-48ea-a6b5-0121712541b4"/>
  <p:tag name="ARTICULATE_TITLE_TAG" val="Student Growth Percentiles"/>
  <p:tag name="ARTICULATE_SLIDE_PAUSE" val="0"/>
  <p:tag name="ARTICULATE_NAV_LEVEL" val="2"/>
  <p:tag name="ARTICULATE_PLAYLIST_ID" val="-1"/>
  <p:tag name="ARTICULATE_VIEW_MODE" val="0"/>
  <p:tag name="ARTICULATE_LOCK_SLIDE" val="0"/>
  <p:tag name="ELAPSEDTIME" val="65.328"/>
  <p:tag name="TIMELINE" val="23.93/25.47/27.20/43.85"/>
  <p:tag name="ARTICULATE_SLIDE_NAV" val="16"/>
  <p:tag name="TIMING" val="|4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JtAAs8w_files\slide0001_image001.p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qdsF3Ms_files\slide0001_image001.p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5HElGtK_files\slide0001_image001.pn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N4ByA5KI_files\slide0001_image001.p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oumM071F_files\slide0001_image001.pn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rmDxVfF2_files\slide0001_image001.p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WCIHPzoL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9ptLG5b_files\slide0001_image001.p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IbrBpHDB_files\slide0001_image001.pn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tQ0TPlbz_files\slide0001_image001.pn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tKGkZj5_files\slide0001_image001.pn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xipGo67_files\slide0001_image001.pn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DlNfX7V_files\slide0001_image001.p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9ptLG5b_files\slide0001_image001.p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4rNoQzah_files\slide0001_image001.pn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fgV60TyU_files\slide0001_image001.pn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johnstone_m\Desktop\FinalSFPPresentation\Audio\Extracted\SPFAudio 78 Audio Extracted_1.wav"/>
  <p:tag name="AUDIO_ID" val="983"/>
  <p:tag name="ARTICULATE_SLIDE_GUID" val="52a069e6-a659-48ea-a6b5-0121712541b4"/>
  <p:tag name="ARTICULATE_TITLE_TAG" val="Student Growth Percentiles"/>
  <p:tag name="ARTICULATE_SLIDE_PAUSE" val="0"/>
  <p:tag name="ARTICULATE_NAV_LEVEL" val="2"/>
  <p:tag name="ARTICULATE_PLAYLIST_ID" val="-1"/>
  <p:tag name="ARTICULATE_VIEW_MODE" val="0"/>
  <p:tag name="ARTICULATE_LOCK_SLIDE" val="0"/>
  <p:tag name="ELAPSEDTIME" val="65.328"/>
  <p:tag name="TIMELINE" val="23.93/25.47/27.20/43.85"/>
  <p:tag name="ARTICULATE_SLIDE_NAV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fgV60TyU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DlNfX7V_files\slide0001_image001.pn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4rNoQzah_files\slide0001_image001.p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9ptLG5b_files\slide0001_image001.pn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DlNfX7V_files\slide0001_image001.pn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qdsF3Ms_files\slide0001_image001.pn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5HElGtK_files\slide0001_image001.pn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oumM071F_files\slide0001_image001.pn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WCIHPzoL_files\slide0001_image001.pn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tQ0TPlbz_files\slide0001_image001.pn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IbrBpHDB_files\slide0001_image001.pn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tKGkZj5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qdsF3Ms_files\slide0001_image001.pn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N4ByA5KI_files\slide0001_image001.pn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JtAAs8w_files\slide0001_image001.pn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xipGo67_files\slide0001_image001.pn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rmDxVfF2_files\slide0001_image001.pn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johnstone_m\Desktop\FinalSFPPresentation\Audio\Extracted\SPFAudio 81 Audio Extracted_1.wav"/>
  <p:tag name="AUDIO_ID" val="986"/>
  <p:tag name="ARTICULATE_SLIDE_GUID" val="6d3d68d7-7a25-49b6-bb4b-861ad5ad3632"/>
  <p:tag name="ARTICULATE_SLIDE_PAUSE" val="0"/>
  <p:tag name="ARTICULATE_NAV_LEVEL" val="2"/>
  <p:tag name="ARTICULATE_HIDE_SLIDE" val="1"/>
  <p:tag name="ARTICULATE_PLAYLIST_ID" val="-1"/>
  <p:tag name="ARTICULATE_VIEW_MODE" val="0"/>
  <p:tag name="ARTICULATE_LOCK_SLIDE" val="0"/>
  <p:tag name="ELAPSEDTIME" val="25.729"/>
  <p:tag name="ARTICULATE_SLIDE_NAV" val="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edM6ItL_files\slide0001_image001.pn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F6fXM45_files\slide0001_image001.pn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KHiDFmeN_files\slide0001_image001.pn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OM9TMHC6_files\slide0001_image001.p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UNjGtVZN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5HElGtK_files\slide0001_image001.pn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YS9W0z76_files\slide0001_image001.pn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cWdca4x0_files\slide0001_image001.pn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gY5x7rb_files\slide0001_image001.p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KwTcEiy_files\slide0001_image001.pn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vLXG9R5G_files\slide0001_image001.pn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BCRaXkHo_files\slide0001_image001.pn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GGvg7p6i_files\slide0001_image001.p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prNwB4F_files\slide0001_image001.p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IYXHBXt_files\slide0001_image001.pn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t1rhFjd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oumM071F_files\slide0001_image001.pn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johnstone_m\Desktop\FinalSFPPresentation\Audio\Extracted\SPFAudio 81 Audio Extracted_1.wav"/>
  <p:tag name="AUDIO_ID" val="986"/>
  <p:tag name="ARTICULATE_SLIDE_GUID" val="6d3d68d7-7a25-49b6-bb4b-861ad5ad3632"/>
  <p:tag name="ARTICULATE_SLIDE_PAUSE" val="0"/>
  <p:tag name="ARTICULATE_NAV_LEVEL" val="2"/>
  <p:tag name="ARTICULATE_HIDE_SLIDE" val="1"/>
  <p:tag name="ARTICULATE_PLAYLIST_ID" val="-1"/>
  <p:tag name="ARTICULATE_VIEW_MODE" val="0"/>
  <p:tag name="ARTICULATE_LOCK_SLIDE" val="0"/>
  <p:tag name="ELAPSEDTIME" val="25.729"/>
  <p:tag name="ARTICULATE_SLIDE_NAV" val="19"/>
  <p:tag name="TIMING" val="|22.2|9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ledM6ItL_files\slide0001_image001.p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F6fXM45_files\slide0001_image001.p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KHiDFmeN_files\slide0001_image001.p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OM9TMHC6_files\slide0001_image001.pn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UNjGtVZN_files\slide0001_image001.p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YS9W0z76_files\slide0001_image001.p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cWdca4x0_files\slide0001_image001.pn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MgY5x7rb_files\slide0001_image001.p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pKwTcEiy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WCIHPzoL_files\slide0001_image001.pn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vLXG9R5G_files\slide0001_image001.pn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BCRaXkHo_files\slide0001_image001.pn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GGvg7p6i_files\slide0001_image001.p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prNwB4F_files\slide0001_image001.pn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AIYXHBXt_files\slide0001_image001.pn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JOHNST~1\LOCALS~1\Temp\articulate\presenter\imgtemp\zt1rhFjd_files\slide0001_image001.png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22237</TotalTime>
  <Words>3507</Words>
  <Application>Microsoft Office PowerPoint</Application>
  <PresentationFormat>Widescreen</PresentationFormat>
  <Paragraphs>516</Paragraphs>
  <Slides>52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Museo Slab 500</vt:lpstr>
      <vt:lpstr>Office Theme</vt:lpstr>
      <vt:lpstr>Growth 101 Webinar</vt:lpstr>
      <vt:lpstr>Welcome &amp; Introductions</vt:lpstr>
      <vt:lpstr>Ice Breaker &amp; Meeting Norms</vt:lpstr>
      <vt:lpstr>Today’s Topics</vt:lpstr>
      <vt:lpstr>Student Growth: What, Why, and How?</vt:lpstr>
      <vt:lpstr>Performance Framework Scoring Categories</vt:lpstr>
      <vt:lpstr>Status, Improvement, and Growth</vt:lpstr>
      <vt:lpstr>Status, Improvement, and Growth</vt:lpstr>
      <vt:lpstr>Why is student growth data important? </vt:lpstr>
      <vt:lpstr>Why is student growth data important? </vt:lpstr>
      <vt:lpstr>Norm vs. Criterion Referencing</vt:lpstr>
      <vt:lpstr>How do we measure growth?</vt:lpstr>
      <vt:lpstr>What are Student Growth Percentiles (SGPs)? </vt:lpstr>
      <vt:lpstr>What are Student Growth Percentiles (SGPs)? </vt:lpstr>
      <vt:lpstr>What are Student Growth Percentiles (SGPs)? </vt:lpstr>
      <vt:lpstr>What are Student Growth Percentiles (SGPs)? </vt:lpstr>
      <vt:lpstr>What are Student Growth Percentiles (SGPs)? </vt:lpstr>
      <vt:lpstr>What are Student Growth Percentiles (SGPs)? </vt:lpstr>
      <vt:lpstr>PowerPoint Presentation</vt:lpstr>
      <vt:lpstr>PowerPoint Presentation</vt:lpstr>
      <vt:lpstr>PowerPoint Presentation</vt:lpstr>
      <vt:lpstr>From SGP to MGP</vt:lpstr>
      <vt:lpstr>PowerPoint Presentation</vt:lpstr>
      <vt:lpstr>PowerPoint Presentation</vt:lpstr>
      <vt:lpstr>What is the typical range of MGPs?</vt:lpstr>
      <vt:lpstr>Cohort vs. Baseline Growth Models</vt:lpstr>
      <vt:lpstr>Cohort vs Baseline Growth</vt:lpstr>
      <vt:lpstr>Cohort vs Baseline Growth (ELA)</vt:lpstr>
      <vt:lpstr>Cohort vs Baseline Growth (Math)</vt:lpstr>
      <vt:lpstr>On-Track Growth</vt:lpstr>
      <vt:lpstr>What is On-Track Growth? </vt:lpstr>
      <vt:lpstr>Visualizing WIDA ACCESS On-Track Growth </vt:lpstr>
      <vt:lpstr>Visualizing WIDA On-Track Growth</vt:lpstr>
      <vt:lpstr>Other Growth Caveats – For Your Information!</vt:lpstr>
      <vt:lpstr>Data, Reports, &amp; Resources</vt:lpstr>
      <vt:lpstr>Important Dates</vt:lpstr>
      <vt:lpstr>What resources are available now or coming soon? </vt:lpstr>
      <vt:lpstr>How is growth reported on the 2023 Performance Frameworks?</vt:lpstr>
      <vt:lpstr>How is growth reported on the 2023 Performance Frameworks?</vt:lpstr>
      <vt:lpstr>Accountability Data Tools and Reports</vt:lpstr>
      <vt:lpstr>Syncplicity</vt:lpstr>
      <vt:lpstr>What resources are available now or coming soon? </vt:lpstr>
      <vt:lpstr>What resources are available now or coming soon? </vt:lpstr>
      <vt:lpstr>What resources are available now or coming soon? </vt:lpstr>
      <vt:lpstr>What resources are available now or coming soon? </vt:lpstr>
      <vt:lpstr>Individual Student Report (ISR)</vt:lpstr>
      <vt:lpstr>Individual Student Report (ISR)</vt:lpstr>
      <vt:lpstr>Individual Student Report (ISR)</vt:lpstr>
      <vt:lpstr>Individual Student Report (ISR)</vt:lpstr>
      <vt:lpstr>PowerPoint Presentation</vt:lpstr>
      <vt:lpstr>Webinar Feedback Survey</vt:lpstr>
      <vt:lpstr>PowerPoint Presentation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Wales, Aislinn</cp:lastModifiedBy>
  <cp:revision>17</cp:revision>
  <dcterms:created xsi:type="dcterms:W3CDTF">2019-06-25T17:30:52Z</dcterms:created>
  <dcterms:modified xsi:type="dcterms:W3CDTF">2023-08-07T22:50:00Z</dcterms:modified>
</cp:coreProperties>
</file>