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86"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Cambria" panose="02040503050406030204" pitchFamily="18" charset="0"/>
      <p:regular r:id="rId27"/>
      <p:bold r:id="rId28"/>
      <p:italic r:id="rId29"/>
      <p:boldItalic r:id="rId30"/>
    </p:embeddedFont>
    <p:embeddedFont>
      <p:font typeface="Roboto" panose="02000000000000000000" pitchFamily="2" charset="0"/>
      <p:regular r:id="rId31"/>
      <p:bold r:id="rId32"/>
      <p:italic r:id="rId33"/>
      <p:boldItalic r:id="rId34"/>
    </p:embeddedFont>
    <p:embeddedFont>
      <p:font typeface="Roboto Medium" panose="02000000000000000000" pitchFamily="2" charset="0"/>
      <p:regular r:id="rId35"/>
      <p:bold r:id="rId36"/>
      <p:italic r:id="rId37"/>
      <p:boldItalic r:id="rId38"/>
    </p:embeddedFont>
    <p:embeddedFont>
      <p:font typeface="Rockwell" panose="02060603020205020403" pitchFamily="18"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i76hTjVFRfQLwVX/LLntRTh5sS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A20D84-C5E5-4204-8305-9BDF2AF075CF}">
  <a:tblStyle styleId="{B5A20D84-C5E5-4204-8305-9BDF2AF075CF}" styleName="Table_0">
    <a:wholeTbl>
      <a:tcTxStyle b="off" i="off">
        <a:font>
          <a:latin typeface="Arial"/>
          <a:ea typeface="Arial"/>
          <a:cs typeface="Arial"/>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BEC"/>
          </a:solidFill>
        </a:fill>
      </a:tcStyle>
    </a:band1H>
    <a:band2H>
      <a:tcTxStyle/>
      <a:tcStyle>
        <a:tcBdr/>
      </a:tcStyle>
    </a:band2H>
    <a:band1V>
      <a:tcTxStyle/>
      <a:tcStyle>
        <a:tcBdr/>
        <a:fill>
          <a:solidFill>
            <a:srgbClr val="E6EBEC"/>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accent1"/>
          </a:solidFill>
        </a:fill>
      </a:tcStyle>
    </a:firstRow>
    <a:neCell>
      <a:tcTxStyle/>
      <a:tcStyle>
        <a:tcBdr/>
      </a:tcStyle>
    </a:neCell>
    <a:nwCell>
      <a:tcTxStyle/>
      <a:tcStyle>
        <a:tcBdr/>
      </a:tcStyle>
    </a:nwCell>
  </a:tblStyle>
  <a:tblStyle styleId="{7574B4FD-8EAA-489B-8A47-3F83AFE13716}" styleName="Table_1">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6E6"/>
          </a:solidFill>
        </a:fill>
      </a:tcStyle>
    </a:band1H>
    <a:band2H>
      <a:tcTxStyle/>
      <a:tcStyle>
        <a:tcBdr/>
      </a:tcStyle>
    </a:band2H>
    <a:band1V>
      <a:tcTxStyle/>
      <a:tcStyle>
        <a:tcBdr/>
        <a:fill>
          <a:solidFill>
            <a:srgbClr val="E6E6E6"/>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Arial"/>
          <a:ea typeface="Arial"/>
          <a:cs typeface="Arial"/>
        </a:font>
        <a:schemeClr val="dk1"/>
      </a:tcTxStyle>
      <a:tcStyle>
        <a:tcBdr/>
      </a:tcStyle>
    </a:seCell>
    <a:swCell>
      <a:tcTxStyle b="on" i="off">
        <a:font>
          <a:latin typeface="Arial"/>
          <a:ea typeface="Arial"/>
          <a:cs typeface="Arial"/>
        </a:font>
        <a:schemeClr val="dk1"/>
      </a:tcTxStyle>
      <a:tcStyle>
        <a:tcBdr/>
      </a:tcStyle>
    </a:swCell>
    <a:firstRow>
      <a:tcTxStyle b="on" i="off">
        <a:font>
          <a:latin typeface="Arial"/>
          <a:ea typeface="Arial"/>
          <a:cs typeface="Arial"/>
        </a:font>
        <a:schemeClr val="lt1"/>
      </a:tcTxStyle>
      <a:tcStyle>
        <a:tcBdr>
          <a:bottom>
            <a:ln w="25400" cap="flat" cmpd="sng">
              <a:solidFill>
                <a:schemeClr val="dk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96EF2AC5-FB7A-4505-80D7-938FF2080093}"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19.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customschemas.google.com/relationships/presentationmetadata" Target="meta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4" name="Google Shape;59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chemeClr val="dk1"/>
                </a:solidFill>
              </a:rPr>
              <a:t>Welcome to “Clarifying Data Use Expectations,” the forth webinar in the “Building a Data Culture” Webinar Series.</a:t>
            </a:r>
            <a:r>
              <a:rPr lang="en-US"/>
              <a:t> In this webinar we will be discussing the importance of clarifying data use expectations to help create a robust data culture.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5" name="Google Shape;69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Once we know who the primary users of data will be it allows for the development of tools and resources to support appropriate data use.  As an example, state summative data may be used by a wide range of stakeholders.  Each one may have a different level of focus or interest, for example, the interest might be directed towards an individual student, classroom, or even school level.  Recognizing these specific interests leads to the development of specific resources that are matched to the users needs. For example, a parent or guardian may need a resource that explains concepts related to individual student performance, including scale scores, and growth percentiles along with how it relates to grade level expectations for their child. In contrast, a principal may need resources related to school level performance including overall and disaggregated comparisons.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6" name="Google Shape;70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Our final point of emphasis in this webinar is ensuring that the goal of purpose for which data will be used is clear to the users of the data. Again, helping to build confidence in the use of the data by demonstrating its utility for decision making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2" name="Google Shape;71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By making clear the purpose for using data along with any related data goals or targets we are better able to focus on the instructional activities that will lead to improvement in student learning.   Goals that are established related to the use of data should be attainable, measurable, and relevant.  We know that a strong data culture is associated with the presence of clear goals as it allows for the monitoring of progress, providing signals related to the effectiveness of instruction. Our third tip being, build a stronger data culture by establishing meaningful data goals/targets.  The adoption of goals allows for progress monitoring, provides signals related to the effectiveness of the instructional approach, and serves to build a data use culture.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2294d1e98eb_0_3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2294d1e98eb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As each data use expectation is established for school wide data it is important to create a inventory/catalog of the data that is being collected and used within a school.  So, it is recommended that you track your data to support your work.  A data ‘dictionary’ can easily be created that identifies the data collected, how it is being used, who is using it, and related goals.  There’s no perfect way to do this, it really depends on the needs of the school leadership and staff. In the table provided, you see an example of how collected attendance rate and CMAS data may be inventoried.  In addition, the school may even want to include additional information such as where supporting resources are located and how the data can be monitored (e.g. online location).  This reflects our final tip of this webinar, inventory your data to support your work.  While fancy data dashboards can be helpful, sometimes simplicity is more important to encourage support data use.  Using google sheets or microsfot excel your school can create easy to use templates to consider data availability, use, and progress towards goals.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It is encouraged that data users adopt a holistic approach to the use of data that incorporates an understanding of how data use practices change with experience and support. One way to consider use is by reflecting on the data use continuum that we’ve adapted from 2011 research conducted </a:t>
            </a:r>
            <a:r>
              <a:rPr lang="en-US" sz="900">
                <a:solidFill>
                  <a:schemeClr val="dk1"/>
                </a:solidFill>
              </a:rPr>
              <a:t>by Means, Chen, DeBarger, and Padilla (2011).</a:t>
            </a:r>
            <a:r>
              <a:rPr lang="en-US"/>
              <a:t>. </a:t>
            </a:r>
            <a:endParaRPr/>
          </a:p>
        </p:txBody>
      </p:sp>
      <p:sp>
        <p:nvSpPr>
          <p:cNvPr id="729" name="Google Shape;729;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5" name="Google Shape;73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None/>
            </a:pPr>
            <a:r>
              <a:rPr lang="en-US">
                <a:solidFill>
                  <a:schemeClr val="dk1"/>
                </a:solidFill>
              </a:rPr>
              <a:t>In the data use continuum, one sees a shift in the use of data with improvements over time in understanding and application of the aforementioned principles. </a:t>
            </a:r>
            <a:endParaRPr>
              <a:solidFill>
                <a:schemeClr val="dk1"/>
              </a:solidFill>
            </a:endParaRPr>
          </a:p>
          <a:p>
            <a:pPr marL="457200" marR="0" lvl="0" indent="0" algn="l" rtl="0">
              <a:lnSpc>
                <a:spcPct val="100000"/>
              </a:lnSpc>
              <a:spcBef>
                <a:spcPts val="0"/>
              </a:spcBef>
              <a:spcAft>
                <a:spcPts val="0"/>
              </a:spcAft>
              <a:buNone/>
            </a:pPr>
            <a:endParaRPr>
              <a:solidFill>
                <a:schemeClr val="dk1"/>
              </a:solidFill>
            </a:endParaRPr>
          </a:p>
          <a:p>
            <a:pPr marL="0" marR="0" lvl="0" indent="457200" algn="l" rtl="0">
              <a:lnSpc>
                <a:spcPct val="100000"/>
              </a:lnSpc>
              <a:spcBef>
                <a:spcPts val="0"/>
              </a:spcBef>
              <a:spcAft>
                <a:spcPts val="0"/>
              </a:spcAft>
              <a:buNone/>
            </a:pPr>
            <a:r>
              <a:rPr lang="en-US">
                <a:solidFill>
                  <a:schemeClr val="dk1"/>
                </a:solidFill>
              </a:rPr>
              <a:t> </a:t>
            </a:r>
            <a:r>
              <a:rPr lang="en-US" sz="1100" b="0" i="0" u="none" strike="noStrike" cap="none">
                <a:solidFill>
                  <a:schemeClr val="dk1"/>
                </a:solidFill>
                <a:latin typeface="Arial"/>
                <a:ea typeface="Arial"/>
                <a:cs typeface="Arial"/>
                <a:sym typeface="Arial"/>
              </a:rPr>
              <a:t>In </a:t>
            </a:r>
            <a:r>
              <a:rPr lang="en-US" sz="1100" b="1" i="1" u="none" strike="noStrike" cap="none">
                <a:solidFill>
                  <a:schemeClr val="dk1"/>
                </a:solidFill>
                <a:latin typeface="Arial"/>
                <a:ea typeface="Arial"/>
                <a:cs typeface="Arial"/>
                <a:sym typeface="Arial"/>
              </a:rPr>
              <a:t>stage 1</a:t>
            </a:r>
            <a:r>
              <a:rPr lang="en-US" sz="1100" b="0" i="0" u="none" strike="noStrike" cap="none">
                <a:solidFill>
                  <a:schemeClr val="dk1"/>
                </a:solidFill>
                <a:latin typeface="Arial"/>
                <a:ea typeface="Arial"/>
                <a:cs typeface="Arial"/>
                <a:sym typeface="Arial"/>
              </a:rPr>
              <a:t>, school improvement teams and school leaders use primarily state assessment data to </a:t>
            </a:r>
            <a:r>
              <a:rPr lang="en-US" sz="1100" b="1" i="1" u="none" strike="noStrike" cap="none">
                <a:solidFill>
                  <a:schemeClr val="dk1"/>
                </a:solidFill>
                <a:latin typeface="Arial"/>
                <a:ea typeface="Arial"/>
                <a:cs typeface="Arial"/>
                <a:sym typeface="Arial"/>
              </a:rPr>
              <a:t>inform decision-making</a:t>
            </a:r>
            <a:r>
              <a:rPr lang="en-US" sz="1100" b="0" i="0" u="none" strike="noStrike" cap="none">
                <a:solidFill>
                  <a:schemeClr val="dk1"/>
                </a:solidFill>
                <a:latin typeface="Arial"/>
                <a:ea typeface="Arial"/>
                <a:cs typeface="Arial"/>
                <a:sym typeface="Arial"/>
              </a:rPr>
              <a:t>. State assessment data might inform curriculum decisions, teacher placements, and student placements. Often, during this stage there is heavy reliance on state assessment and accountability data, in part because of limited access to other types of data. In this stage 1 there is very little use of data to guide instructional decisions or classroom actions. </a:t>
            </a:r>
            <a:endParaRPr/>
          </a:p>
          <a:p>
            <a:pPr marL="171450" marR="0" lvl="0" indent="-101600" algn="l" rtl="0">
              <a:lnSpc>
                <a:spcPct val="100000"/>
              </a:lnSpc>
              <a:spcBef>
                <a:spcPts val="0"/>
              </a:spcBef>
              <a:spcAft>
                <a:spcPts val="0"/>
              </a:spcAft>
              <a:buClr>
                <a:srgbClr val="000000"/>
              </a:buClr>
              <a:buSzPts val="1100"/>
              <a:buFont typeface="Noto Sans Symbols"/>
              <a:buNone/>
            </a:pPr>
            <a:endParaRPr sz="110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Noto Sans Symbols"/>
              <a:buChar char="⮚"/>
            </a:pPr>
            <a:r>
              <a:rPr lang="en-US" sz="1100" b="0" i="0" u="none" strike="noStrike" cap="none">
                <a:solidFill>
                  <a:schemeClr val="dk1"/>
                </a:solidFill>
                <a:latin typeface="Arial"/>
                <a:ea typeface="Arial"/>
                <a:cs typeface="Arial"/>
                <a:sym typeface="Arial"/>
              </a:rPr>
              <a:t>In </a:t>
            </a:r>
            <a:r>
              <a:rPr lang="en-US" sz="1100" b="1" i="1" u="none" strike="noStrike" cap="none">
                <a:solidFill>
                  <a:schemeClr val="dk1"/>
                </a:solidFill>
                <a:latin typeface="Arial"/>
                <a:ea typeface="Arial"/>
                <a:cs typeface="Arial"/>
                <a:sym typeface="Arial"/>
              </a:rPr>
              <a:t>stage 2 </a:t>
            </a:r>
            <a:r>
              <a:rPr lang="en-US" sz="1100" b="0" i="0" u="none" strike="noStrike" cap="none">
                <a:solidFill>
                  <a:schemeClr val="dk1"/>
                </a:solidFill>
                <a:latin typeface="Arial"/>
                <a:ea typeface="Arial"/>
                <a:cs typeface="Arial"/>
                <a:sym typeface="Arial"/>
              </a:rPr>
              <a:t>there is initial use of other types of data, and data users apply data decisions to focus on what to teach. Data are reviewed to see whether specific standards have been met and to determine how subgroups are performing. Data-use strategies focus on analysis of curriculum and standards to ensure that key standards are being addressed and to determine whether specific students or student groups should be supported with additional content or instructional time. In this stage there is often a new reliance on benchmark or interim assessments. The overarching focus is on what is being taught. </a:t>
            </a:r>
            <a:endParaRPr/>
          </a:p>
          <a:p>
            <a:pPr marL="171450" marR="0" lvl="0" indent="-101600" algn="l" rtl="0">
              <a:lnSpc>
                <a:spcPct val="100000"/>
              </a:lnSpc>
              <a:spcBef>
                <a:spcPts val="0"/>
              </a:spcBef>
              <a:spcAft>
                <a:spcPts val="0"/>
              </a:spcAft>
              <a:buClr>
                <a:srgbClr val="000000"/>
              </a:buClr>
              <a:buSzPts val="1100"/>
              <a:buFont typeface="Noto Sans Symbols"/>
              <a:buNone/>
            </a:pPr>
            <a:endParaRPr sz="110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Noto Sans Symbols"/>
              <a:buChar char="⮚"/>
            </a:pPr>
            <a:r>
              <a:rPr lang="en-US" sz="1100" b="0" i="0" u="none" strike="noStrike" cap="none">
                <a:solidFill>
                  <a:schemeClr val="dk1"/>
                </a:solidFill>
                <a:latin typeface="Arial"/>
                <a:ea typeface="Arial"/>
                <a:cs typeface="Arial"/>
                <a:sym typeface="Arial"/>
              </a:rPr>
              <a:t>In </a:t>
            </a:r>
            <a:r>
              <a:rPr lang="en-US" sz="1100" b="1" i="1" u="none" strike="noStrike" cap="none">
                <a:solidFill>
                  <a:schemeClr val="dk1"/>
                </a:solidFill>
                <a:latin typeface="Arial"/>
                <a:ea typeface="Arial"/>
                <a:cs typeface="Arial"/>
                <a:sym typeface="Arial"/>
              </a:rPr>
              <a:t>stage 3 </a:t>
            </a:r>
            <a:r>
              <a:rPr lang="en-US" sz="1100" b="0" i="0" u="none" strike="noStrike" cap="none">
                <a:solidFill>
                  <a:schemeClr val="dk1"/>
                </a:solidFill>
                <a:latin typeface="Arial"/>
                <a:ea typeface="Arial"/>
                <a:cs typeface="Arial"/>
                <a:sym typeface="Arial"/>
              </a:rPr>
              <a:t>the primary focus is on instructional practices—on how to teach. Teachers are using data more frequently, and additional data are available to provide information on current student performance. Data analysis strategies are focused on looking at assessment data to determine which instructional actions benefited students the most and on exploring ways to improve instruction based on these outcomes. There is an increasing focus on more “formative” classroom data, which are seen as a tool to support daily teaching and learning. </a:t>
            </a:r>
            <a:endParaRPr/>
          </a:p>
          <a:p>
            <a:pPr marL="171450" marR="0" lvl="0" indent="-101600" algn="l" rtl="0">
              <a:lnSpc>
                <a:spcPct val="100000"/>
              </a:lnSpc>
              <a:spcBef>
                <a:spcPts val="0"/>
              </a:spcBef>
              <a:spcAft>
                <a:spcPts val="0"/>
              </a:spcAft>
              <a:buClr>
                <a:srgbClr val="000000"/>
              </a:buClr>
              <a:buSzPts val="1100"/>
              <a:buFont typeface="Noto Sans Symbols"/>
              <a:buNone/>
            </a:pPr>
            <a:endParaRPr sz="1100">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100"/>
              <a:buFont typeface="Noto Sans Symbols"/>
              <a:buChar char="⮚"/>
            </a:pPr>
            <a:r>
              <a:rPr lang="en-US" sz="1100" b="0" i="0" u="none" strike="noStrike" cap="none">
                <a:solidFill>
                  <a:schemeClr val="dk1"/>
                </a:solidFill>
                <a:latin typeface="Arial"/>
                <a:ea typeface="Arial"/>
                <a:cs typeface="Arial"/>
                <a:sym typeface="Arial"/>
              </a:rPr>
              <a:t>In </a:t>
            </a:r>
            <a:r>
              <a:rPr lang="en-US" sz="1100" b="1" i="1" u="none" strike="noStrike" cap="none">
                <a:solidFill>
                  <a:schemeClr val="dk1"/>
                </a:solidFill>
                <a:latin typeface="Arial"/>
                <a:ea typeface="Arial"/>
                <a:cs typeface="Arial"/>
                <a:sym typeface="Arial"/>
              </a:rPr>
              <a:t>stage 4</a:t>
            </a:r>
            <a:r>
              <a:rPr lang="en-US" sz="1100" b="0" i="0" u="none" strike="noStrike" cap="none">
                <a:solidFill>
                  <a:schemeClr val="dk1"/>
                </a:solidFill>
                <a:latin typeface="Arial"/>
                <a:ea typeface="Arial"/>
                <a:cs typeface="Arial"/>
                <a:sym typeface="Arial"/>
              </a:rPr>
              <a:t>, teachers use student achievement data formatively to understand what students know and can do through daily classroom assessments. Stage 4 work involves daily focus on student-learning data, especially on what students know and what they need to address in the next steps in instruction. The data analysis skills from stages 1–3 are evident in stage 4 but are increasingly focused on understanding the evidence and making real-time instructional adjustments to best meet student-learning needs.</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focus of this webinar was on clarifying data use expectations and shared a number of important principles including the data use continuum. . </a:t>
            </a:r>
            <a:endParaRPr/>
          </a:p>
        </p:txBody>
      </p:sp>
      <p:sp>
        <p:nvSpPr>
          <p:cNvPr id="747" name="Google Shape;747;p1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3" name="Google Shape;75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The primary objective of this webinar was to demonstrate that a strong data culture is based on establishing data use expectations.  These expectations include: promoting buy-in for the use of data, being clear about how it will be used and by who, while establishing the purpose and goals associated with the use of data.  As a data use culture develops, practices should shift to the use of data to support instructional decision making.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2315705a67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0" name="Google Shape;760;g2315705a6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 hope you found this webinar valuable, the next video in the series will focus on the role of leadership in establishing a robust data culture and will include an examination of how to build time in to your work to use data, how to ensure transparency and visibility of data, how to develop a data mindset and the continuous demonstration of the value and importance of using data to support decision making.</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7" name="Google Shape;76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We would like to thank you for your time and we encourage you to reach out to us if you have any questions and/or need any support with any efforts related to this webinar series.  Have a good day.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1" name="Google Shape;60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US">
                <a:solidFill>
                  <a:schemeClr val="dk1"/>
                </a:solidFill>
              </a:rPr>
              <a:t>The first two webinars focused on ensuring access to data and supporting skill development in foundational data analysis. The third webinar focused on how to begin making meaning of the data you have collected and started to analyze. This forth webinar will focus on data use expectations, those factors that contribute to the robust use of data and help support a strong data culture. </a:t>
            </a:r>
            <a:r>
              <a:rPr lang="en-US"/>
              <a:t>When thinking about data use, we want to emphasize the importance of being clear about how data will be used, by whom, and for what goal or purpose, so that teachers understand how data will be used in different situations.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9" name="Google Shape;62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In effect, this video will focus on the presented areas related to data use to foster understanding of the relationship between each area and its impact on the broader data culture within the school. These areas of focus include determining how data will be used, by whom and for what goal or purpose within the data use continuum.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7" name="Google Shape;63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Research indicates that having clearly defined data use expectations will lead to an increase in the use of data, the development of the appropriate skills to utilize the data effectively, and the willingness to dedicate time for school teams to analyze that data.  In effect, our first and most critical tip is for administrators to establish clear data use expectations to build a positive data culture that will support more effective classroom instruction.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6" name="Google Shape;64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When considering data use expectations, the first question that must be addressed is, how will data be used?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2" name="Google Shape;65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By making clear to staff how data will be used, they will be more likely to engage with that data knowing its relationship to practice along with any evaluative function.  By knowing how it is to be used supports instructional decisions that allow students to focus on areas where they need support the most.  Similarly, it allows teachers to adjust their instruction to better meet student needs.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239b5dc7a00_0_3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239b5dc7a00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 our second webinar the various types of data and their uses was discussed.  As a reminder, we have conditions data, leading indicators, intermediate indicators, and lagging indicators.  Each one is critical in answering a number of different questions regarding student performance and help ensure the best conditions exist for learning to occur..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2" name="Google Shape;68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This application of the previously mentioned data types can be seen by examining the presented table in regards to assessments.  Each assessment is related to the measurement of specific skills, standards, or classroom conditions.  Having this information tells you what information the teacher should be focused on in both the short and long term. As can be seen in the table, some assessment information provides immediate information concerning instruction such as exit tickets while summative assessment data for example may serve as a lagging indicator of student grade level performance.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9" name="Google Shape;68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Closely tied to knowing how data will be used is knowing who will be using any collected data.  </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11"/>
        <p:cNvGrpSpPr/>
        <p:nvPr/>
      </p:nvGrpSpPr>
      <p:grpSpPr>
        <a:xfrm>
          <a:off x="0" y="0"/>
          <a:ext cx="0" cy="0"/>
          <a:chOff x="0" y="0"/>
          <a:chExt cx="0" cy="0"/>
        </a:xfrm>
      </p:grpSpPr>
      <p:sp>
        <p:nvSpPr>
          <p:cNvPr id="12" name="Google Shape;12;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19"/>
          <p:cNvPicPr preferRelativeResize="0"/>
          <p:nvPr/>
        </p:nvPicPr>
        <p:blipFill rotWithShape="1">
          <a:blip r:embed="rId2">
            <a:alphaModFix/>
          </a:blip>
          <a:srcRect/>
          <a:stretch/>
        </p:blipFill>
        <p:spPr>
          <a:xfrm>
            <a:off x="-12" y="-11537"/>
            <a:ext cx="9144024" cy="5166574"/>
          </a:xfrm>
          <a:prstGeom prst="rect">
            <a:avLst/>
          </a:prstGeom>
          <a:noFill/>
          <a:ln>
            <a:noFill/>
          </a:ln>
        </p:spPr>
      </p:pic>
      <p:cxnSp>
        <p:nvCxnSpPr>
          <p:cNvPr id="14" name="Google Shape;14;p19"/>
          <p:cNvCxnSpPr/>
          <p:nvPr/>
        </p:nvCxnSpPr>
        <p:spPr>
          <a:xfrm>
            <a:off x="301350" y="2758925"/>
            <a:ext cx="8541300" cy="0"/>
          </a:xfrm>
          <a:prstGeom prst="straightConnector1">
            <a:avLst/>
          </a:prstGeom>
          <a:noFill/>
          <a:ln w="9525" cap="flat" cmpd="sng">
            <a:solidFill>
              <a:schemeClr val="lt1"/>
            </a:solidFill>
            <a:prstDash val="solid"/>
            <a:round/>
            <a:headEnd type="none" w="sm" len="sm"/>
            <a:tailEnd type="none" w="sm" len="sm"/>
          </a:ln>
        </p:spPr>
      </p:cxnSp>
      <p:sp>
        <p:nvSpPr>
          <p:cNvPr id="15" name="Google Shape;15;p19"/>
          <p:cNvSpPr txBox="1">
            <a:spLocks noGrp="1"/>
          </p:cNvSpPr>
          <p:nvPr>
            <p:ph type="subTitle" idx="1"/>
          </p:nvPr>
        </p:nvSpPr>
        <p:spPr>
          <a:xfrm>
            <a:off x="311700" y="2834125"/>
            <a:ext cx="8520600" cy="792600"/>
          </a:xfrm>
          <a:prstGeom prst="rect">
            <a:avLst/>
          </a:prstGeom>
          <a:noFill/>
          <a:ln>
            <a:noFill/>
          </a:ln>
        </p:spPr>
        <p:txBody>
          <a:bodyPr spcFirstLastPara="1" wrap="square" lIns="0" tIns="0" rIns="0" bIns="0" anchor="t" anchorCtr="0">
            <a:normAutofit/>
          </a:bodyPr>
          <a:lstStyle>
            <a:lvl1pPr lvl="0" algn="ctr">
              <a:lnSpc>
                <a:spcPct val="100000"/>
              </a:lnSpc>
              <a:spcBef>
                <a:spcPts val="0"/>
              </a:spcBef>
              <a:spcAft>
                <a:spcPts val="0"/>
              </a:spcAft>
              <a:buClr>
                <a:schemeClr val="lt1"/>
              </a:buClr>
              <a:buSzPts val="2300"/>
              <a:buNone/>
              <a:defRPr sz="23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1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4000"/>
              <a:buFont typeface="Rockwell"/>
              <a:buChar char="●"/>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5200"/>
              <a:buChar char="○"/>
              <a:defRPr sz="5200"/>
            </a:lvl2pPr>
            <a:lvl3pPr lvl="2" algn="ctr">
              <a:lnSpc>
                <a:spcPct val="100000"/>
              </a:lnSpc>
              <a:spcBef>
                <a:spcPts val="0"/>
              </a:spcBef>
              <a:spcAft>
                <a:spcPts val="0"/>
              </a:spcAft>
              <a:buSzPts val="5200"/>
              <a:buChar char="■"/>
              <a:defRPr sz="5200"/>
            </a:lvl3pPr>
            <a:lvl4pPr lvl="3" algn="ctr">
              <a:lnSpc>
                <a:spcPct val="100000"/>
              </a:lnSpc>
              <a:spcBef>
                <a:spcPts val="0"/>
              </a:spcBef>
              <a:spcAft>
                <a:spcPts val="0"/>
              </a:spcAft>
              <a:buSzPts val="5200"/>
              <a:buChar char="●"/>
              <a:defRPr sz="5200"/>
            </a:lvl4pPr>
            <a:lvl5pPr lvl="4" algn="ctr">
              <a:lnSpc>
                <a:spcPct val="100000"/>
              </a:lnSpc>
              <a:spcBef>
                <a:spcPts val="0"/>
              </a:spcBef>
              <a:spcAft>
                <a:spcPts val="0"/>
              </a:spcAft>
              <a:buSzPts val="5200"/>
              <a:buChar char="○"/>
              <a:defRPr sz="5200"/>
            </a:lvl5pPr>
            <a:lvl6pPr lvl="5" algn="ctr">
              <a:lnSpc>
                <a:spcPct val="100000"/>
              </a:lnSpc>
              <a:spcBef>
                <a:spcPts val="0"/>
              </a:spcBef>
              <a:spcAft>
                <a:spcPts val="0"/>
              </a:spcAft>
              <a:buSzPts val="5200"/>
              <a:buChar char="■"/>
              <a:defRPr sz="5200"/>
            </a:lvl6pPr>
            <a:lvl7pPr lvl="6" algn="ctr">
              <a:lnSpc>
                <a:spcPct val="100000"/>
              </a:lnSpc>
              <a:spcBef>
                <a:spcPts val="0"/>
              </a:spcBef>
              <a:spcAft>
                <a:spcPts val="0"/>
              </a:spcAft>
              <a:buSzPts val="5200"/>
              <a:buChar char="●"/>
              <a:defRPr sz="5200"/>
            </a:lvl7pPr>
            <a:lvl8pPr lvl="7" algn="ctr">
              <a:lnSpc>
                <a:spcPct val="100000"/>
              </a:lnSpc>
              <a:spcBef>
                <a:spcPts val="0"/>
              </a:spcBef>
              <a:spcAft>
                <a:spcPts val="0"/>
              </a:spcAft>
              <a:buSzPts val="5200"/>
              <a:buChar char="○"/>
              <a:defRPr sz="5200"/>
            </a:lvl8pPr>
            <a:lvl9pPr lvl="8" algn="ctr">
              <a:lnSpc>
                <a:spcPct val="100000"/>
              </a:lnSpc>
              <a:spcBef>
                <a:spcPts val="0"/>
              </a:spcBef>
              <a:spcAft>
                <a:spcPts val="0"/>
              </a:spcAft>
              <a:buSzPts val="5200"/>
              <a:buChar char="■"/>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rocess slide">
  <p:cSld name="TITLE_AND_TWO_COLUMNS_2">
    <p:spTree>
      <p:nvGrpSpPr>
        <p:cNvPr id="1" name="Shape 81"/>
        <p:cNvGrpSpPr/>
        <p:nvPr/>
      </p:nvGrpSpPr>
      <p:grpSpPr>
        <a:xfrm>
          <a:off x="0" y="0"/>
          <a:ext cx="0" cy="0"/>
          <a:chOff x="0" y="0"/>
          <a:chExt cx="0" cy="0"/>
        </a:xfrm>
      </p:grpSpPr>
      <p:pic>
        <p:nvPicPr>
          <p:cNvPr id="82" name="Google Shape;82;p28"/>
          <p:cNvPicPr preferRelativeResize="0"/>
          <p:nvPr/>
        </p:nvPicPr>
        <p:blipFill rotWithShape="1">
          <a:blip r:embed="rId2">
            <a:alphaModFix/>
          </a:blip>
          <a:srcRect/>
          <a:stretch/>
        </p:blipFill>
        <p:spPr>
          <a:xfrm>
            <a:off x="8146725" y="4676400"/>
            <a:ext cx="867951" cy="369000"/>
          </a:xfrm>
          <a:prstGeom prst="rect">
            <a:avLst/>
          </a:prstGeom>
          <a:noFill/>
          <a:ln>
            <a:noFill/>
          </a:ln>
        </p:spPr>
      </p:pic>
      <p:cxnSp>
        <p:nvCxnSpPr>
          <p:cNvPr id="83" name="Google Shape;83;p28"/>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84" name="Google Shape;84;p28"/>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85" name="Google Shape;85;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2"/>
              </a:buClr>
              <a:buSzPts val="1400"/>
              <a:buNone/>
              <a:defRPr sz="2000">
                <a:solidFill>
                  <a:schemeClr val="accent2"/>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86" name="Google Shape;86;p28"/>
          <p:cNvSpPr/>
          <p:nvPr/>
        </p:nvSpPr>
        <p:spPr>
          <a:xfrm>
            <a:off x="0" y="1189989"/>
            <a:ext cx="2214600" cy="669000"/>
          </a:xfrm>
          <a:prstGeom prst="homePlate">
            <a:avLst>
              <a:gd name="adj" fmla="val 50000"/>
            </a:avLst>
          </a:prstGeom>
          <a:solidFill>
            <a:srgbClr val="232C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87" name="Google Shape;87;p28"/>
          <p:cNvSpPr/>
          <p:nvPr/>
        </p:nvSpPr>
        <p:spPr>
          <a:xfrm>
            <a:off x="1838325" y="1189775"/>
            <a:ext cx="2064000" cy="669000"/>
          </a:xfrm>
          <a:prstGeom prst="chevron">
            <a:avLst>
              <a:gd name="adj" fmla="val 50000"/>
            </a:avLst>
          </a:prstGeom>
          <a:solidFill>
            <a:srgbClr val="31386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88" name="Google Shape;88;p28"/>
          <p:cNvSpPr/>
          <p:nvPr/>
        </p:nvSpPr>
        <p:spPr>
          <a:xfrm>
            <a:off x="3516750" y="1189775"/>
            <a:ext cx="2064000" cy="669000"/>
          </a:xfrm>
          <a:prstGeom prst="chevron">
            <a:avLst>
              <a:gd name="adj" fmla="val 50000"/>
            </a:avLst>
          </a:prstGeom>
          <a:solidFill>
            <a:srgbClr val="434A7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89" name="Google Shape;89;p28"/>
          <p:cNvSpPr/>
          <p:nvPr/>
        </p:nvSpPr>
        <p:spPr>
          <a:xfrm>
            <a:off x="6874025" y="1189775"/>
            <a:ext cx="2064000" cy="669000"/>
          </a:xfrm>
          <a:prstGeom prst="chevron">
            <a:avLst>
              <a:gd name="adj" fmla="val 50000"/>
            </a:avLst>
          </a:prstGeom>
          <a:solidFill>
            <a:srgbClr val="999EC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90" name="Google Shape;90;p28"/>
          <p:cNvSpPr/>
          <p:nvPr/>
        </p:nvSpPr>
        <p:spPr>
          <a:xfrm>
            <a:off x="5195350" y="1189775"/>
            <a:ext cx="2064000" cy="669000"/>
          </a:xfrm>
          <a:prstGeom prst="chevron">
            <a:avLst>
              <a:gd name="adj" fmla="val 50000"/>
            </a:avLst>
          </a:prstGeom>
          <a:solidFill>
            <a:srgbClr val="676E9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91" name="Google Shape;91;p28"/>
          <p:cNvSpPr txBox="1">
            <a:spLocks noGrp="1"/>
          </p:cNvSpPr>
          <p:nvPr>
            <p:ph type="subTitle" idx="1"/>
          </p:nvPr>
        </p:nvSpPr>
        <p:spPr>
          <a:xfrm>
            <a:off x="2140425" y="2029075"/>
            <a:ext cx="1459800" cy="23622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Clr>
                <a:schemeClr val="dk1"/>
              </a:buClr>
              <a:buSzPts val="1200"/>
              <a:buNone/>
              <a:defRPr sz="12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92" name="Google Shape;92;p28"/>
          <p:cNvSpPr txBox="1">
            <a:spLocks noGrp="1"/>
          </p:cNvSpPr>
          <p:nvPr>
            <p:ph type="subTitle" idx="2"/>
          </p:nvPr>
        </p:nvSpPr>
        <p:spPr>
          <a:xfrm>
            <a:off x="3818850" y="2029088"/>
            <a:ext cx="1459800" cy="23622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Clr>
                <a:schemeClr val="dk1"/>
              </a:buClr>
              <a:buSzPts val="1200"/>
              <a:buNone/>
              <a:defRPr sz="12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93" name="Google Shape;93;p28"/>
          <p:cNvSpPr txBox="1">
            <a:spLocks noGrp="1"/>
          </p:cNvSpPr>
          <p:nvPr>
            <p:ph type="subTitle" idx="3"/>
          </p:nvPr>
        </p:nvSpPr>
        <p:spPr>
          <a:xfrm>
            <a:off x="5497275" y="2029075"/>
            <a:ext cx="1459800" cy="23622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Clr>
                <a:schemeClr val="dk1"/>
              </a:buClr>
              <a:buSzPts val="1200"/>
              <a:buNone/>
              <a:defRPr sz="12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94" name="Google Shape;94;p28"/>
          <p:cNvSpPr txBox="1">
            <a:spLocks noGrp="1"/>
          </p:cNvSpPr>
          <p:nvPr>
            <p:ph type="subTitle" idx="4"/>
          </p:nvPr>
        </p:nvSpPr>
        <p:spPr>
          <a:xfrm>
            <a:off x="7175700" y="2029188"/>
            <a:ext cx="1459800" cy="23622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Clr>
                <a:schemeClr val="dk1"/>
              </a:buClr>
              <a:buSzPts val="1200"/>
              <a:buNone/>
              <a:defRPr sz="12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95" name="Google Shape;95;p28"/>
          <p:cNvSpPr txBox="1">
            <a:spLocks noGrp="1"/>
          </p:cNvSpPr>
          <p:nvPr>
            <p:ph type="title" idx="5"/>
          </p:nvPr>
        </p:nvSpPr>
        <p:spPr>
          <a:xfrm>
            <a:off x="333825" y="1340000"/>
            <a:ext cx="1383600" cy="369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800"/>
              <a:buNone/>
              <a:defRPr sz="1400">
                <a:latin typeface="Calibri"/>
                <a:ea typeface="Calibri"/>
                <a:cs typeface="Calibri"/>
                <a:sym typeface="Calibri"/>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96" name="Google Shape;96;p28"/>
          <p:cNvSpPr txBox="1">
            <a:spLocks noGrp="1"/>
          </p:cNvSpPr>
          <p:nvPr>
            <p:ph type="title" idx="6"/>
          </p:nvPr>
        </p:nvSpPr>
        <p:spPr>
          <a:xfrm>
            <a:off x="2214600" y="1339775"/>
            <a:ext cx="1459800" cy="369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97" name="Google Shape;97;p28"/>
          <p:cNvSpPr txBox="1">
            <a:spLocks noGrp="1"/>
          </p:cNvSpPr>
          <p:nvPr>
            <p:ph type="title" idx="7"/>
          </p:nvPr>
        </p:nvSpPr>
        <p:spPr>
          <a:xfrm>
            <a:off x="3846450" y="1340000"/>
            <a:ext cx="1459800" cy="369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98" name="Google Shape;98;p28"/>
          <p:cNvSpPr txBox="1">
            <a:spLocks noGrp="1"/>
          </p:cNvSpPr>
          <p:nvPr>
            <p:ph type="title" idx="8"/>
          </p:nvPr>
        </p:nvSpPr>
        <p:spPr>
          <a:xfrm>
            <a:off x="5545325" y="1339775"/>
            <a:ext cx="1459800" cy="369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99" name="Google Shape;99;p28"/>
          <p:cNvSpPr txBox="1">
            <a:spLocks noGrp="1"/>
          </p:cNvSpPr>
          <p:nvPr>
            <p:ph type="title" idx="9"/>
          </p:nvPr>
        </p:nvSpPr>
        <p:spPr>
          <a:xfrm>
            <a:off x="7259350" y="1339775"/>
            <a:ext cx="1459800" cy="369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100" name="Google Shape;100;p28"/>
          <p:cNvSpPr txBox="1">
            <a:spLocks noGrp="1"/>
          </p:cNvSpPr>
          <p:nvPr>
            <p:ph type="subTitle" idx="13"/>
          </p:nvPr>
        </p:nvSpPr>
        <p:spPr>
          <a:xfrm>
            <a:off x="295725" y="2029200"/>
            <a:ext cx="1459800" cy="23622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Clr>
                <a:schemeClr val="dk1"/>
              </a:buClr>
              <a:buSzPts val="1200"/>
              <a:buNone/>
              <a:defRPr sz="12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 comparisons with icons">
  <p:cSld name="ONE_COLUMN_TEXT_4">
    <p:spTree>
      <p:nvGrpSpPr>
        <p:cNvPr id="1" name="Shape 101"/>
        <p:cNvGrpSpPr/>
        <p:nvPr/>
      </p:nvGrpSpPr>
      <p:grpSpPr>
        <a:xfrm>
          <a:off x="0" y="0"/>
          <a:ext cx="0" cy="0"/>
          <a:chOff x="0" y="0"/>
          <a:chExt cx="0" cy="0"/>
        </a:xfrm>
      </p:grpSpPr>
      <p:pic>
        <p:nvPicPr>
          <p:cNvPr id="102" name="Google Shape;102;p29"/>
          <p:cNvPicPr preferRelativeResize="0"/>
          <p:nvPr/>
        </p:nvPicPr>
        <p:blipFill rotWithShape="1">
          <a:blip r:embed="rId2">
            <a:alphaModFix/>
          </a:blip>
          <a:srcRect/>
          <a:stretch/>
        </p:blipFill>
        <p:spPr>
          <a:xfrm>
            <a:off x="8146725" y="4676400"/>
            <a:ext cx="867951" cy="369000"/>
          </a:xfrm>
          <a:prstGeom prst="rect">
            <a:avLst/>
          </a:prstGeom>
          <a:noFill/>
          <a:ln>
            <a:noFill/>
          </a:ln>
        </p:spPr>
      </p:pic>
      <p:sp>
        <p:nvSpPr>
          <p:cNvPr id="103" name="Google Shape;103;p29"/>
          <p:cNvSpPr/>
          <p:nvPr/>
        </p:nvSpPr>
        <p:spPr>
          <a:xfrm>
            <a:off x="2963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4" name="Google Shape;104;p29"/>
          <p:cNvPicPr preferRelativeResize="0"/>
          <p:nvPr/>
        </p:nvPicPr>
        <p:blipFill rotWithShape="1">
          <a:blip r:embed="rId3">
            <a:alphaModFix/>
          </a:blip>
          <a:srcRect/>
          <a:stretch/>
        </p:blipFill>
        <p:spPr>
          <a:xfrm>
            <a:off x="-6900" y="0"/>
            <a:ext cx="9172498" cy="917250"/>
          </a:xfrm>
          <a:prstGeom prst="rect">
            <a:avLst/>
          </a:prstGeom>
          <a:noFill/>
          <a:ln>
            <a:noFill/>
          </a:ln>
        </p:spPr>
      </p:pic>
      <p:sp>
        <p:nvSpPr>
          <p:cNvPr id="105" name="Google Shape;105;p2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06" name="Google Shape;106;p29"/>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cxnSp>
        <p:nvCxnSpPr>
          <p:cNvPr id="107" name="Google Shape;107;p29"/>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108" name="Google Shape;108;p29"/>
          <p:cNvSpPr txBox="1">
            <a:spLocks noGrp="1"/>
          </p:cNvSpPr>
          <p:nvPr>
            <p:ph type="subTitle" idx="1"/>
          </p:nvPr>
        </p:nvSpPr>
        <p:spPr>
          <a:xfrm>
            <a:off x="377725" y="1614818"/>
            <a:ext cx="2421300" cy="2486100"/>
          </a:xfrm>
          <a:prstGeom prst="rect">
            <a:avLst/>
          </a:prstGeom>
          <a:noFill/>
          <a:ln>
            <a:noFill/>
          </a:ln>
        </p:spPr>
        <p:txBody>
          <a:bodyPr spcFirstLastPara="1" wrap="square" lIns="0" tIns="0" rIns="0" bIns="0" anchor="t" anchorCtr="0">
            <a:normAutofit/>
          </a:bodyPr>
          <a:lstStyle>
            <a:lvl1pPr lvl="0" algn="ctr">
              <a:lnSpc>
                <a:spcPct val="115000"/>
              </a:lnSpc>
              <a:spcBef>
                <a:spcPts val="0"/>
              </a:spcBef>
              <a:spcAft>
                <a:spcPts val="0"/>
              </a:spcAft>
              <a:buClr>
                <a:schemeClr val="lt1"/>
              </a:buClr>
              <a:buSzPts val="1400"/>
              <a:buNone/>
              <a:defRPr sz="1400">
                <a:solidFill>
                  <a:schemeClr val="lt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109" name="Google Shape;109;p29"/>
          <p:cNvSpPr>
            <a:spLocks noGrp="1"/>
          </p:cNvSpPr>
          <p:nvPr>
            <p:ph type="pic" idx="2"/>
          </p:nvPr>
        </p:nvSpPr>
        <p:spPr>
          <a:xfrm>
            <a:off x="1391575" y="1204932"/>
            <a:ext cx="393600" cy="353700"/>
          </a:xfrm>
          <a:prstGeom prst="roundRect">
            <a:avLst>
              <a:gd name="adj" fmla="val 16667"/>
            </a:avLst>
          </a:prstGeom>
          <a:noFill/>
          <a:ln>
            <a:noFill/>
          </a:ln>
        </p:spPr>
      </p:sp>
      <p:sp>
        <p:nvSpPr>
          <p:cNvPr id="110" name="Google Shape;110;p29"/>
          <p:cNvSpPr/>
          <p:nvPr/>
        </p:nvSpPr>
        <p:spPr>
          <a:xfrm>
            <a:off x="31770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29"/>
          <p:cNvSpPr txBox="1">
            <a:spLocks noGrp="1"/>
          </p:cNvSpPr>
          <p:nvPr>
            <p:ph type="subTitle" idx="3"/>
          </p:nvPr>
        </p:nvSpPr>
        <p:spPr>
          <a:xfrm>
            <a:off x="3258425" y="1614818"/>
            <a:ext cx="2421300" cy="2486100"/>
          </a:xfrm>
          <a:prstGeom prst="rect">
            <a:avLst/>
          </a:prstGeom>
          <a:noFill/>
          <a:ln>
            <a:noFill/>
          </a:ln>
        </p:spPr>
        <p:txBody>
          <a:bodyPr spcFirstLastPara="1" wrap="square" lIns="0" tIns="0" rIns="0" bIns="0" anchor="t" anchorCtr="0">
            <a:normAutofit/>
          </a:bodyPr>
          <a:lstStyle>
            <a:lvl1pPr lvl="0" algn="ctr">
              <a:lnSpc>
                <a:spcPct val="115000"/>
              </a:lnSpc>
              <a:spcBef>
                <a:spcPts val="0"/>
              </a:spcBef>
              <a:spcAft>
                <a:spcPts val="0"/>
              </a:spcAft>
              <a:buClr>
                <a:schemeClr val="lt1"/>
              </a:buClr>
              <a:buSzPts val="1400"/>
              <a:buNone/>
              <a:defRPr sz="1400">
                <a:solidFill>
                  <a:schemeClr val="lt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112" name="Google Shape;112;p29"/>
          <p:cNvSpPr>
            <a:spLocks noGrp="1"/>
          </p:cNvSpPr>
          <p:nvPr>
            <p:ph type="pic" idx="4"/>
          </p:nvPr>
        </p:nvSpPr>
        <p:spPr>
          <a:xfrm>
            <a:off x="4272275" y="1204932"/>
            <a:ext cx="393600" cy="353700"/>
          </a:xfrm>
          <a:prstGeom prst="roundRect">
            <a:avLst>
              <a:gd name="adj" fmla="val 16667"/>
            </a:avLst>
          </a:prstGeom>
          <a:noFill/>
          <a:ln>
            <a:noFill/>
          </a:ln>
        </p:spPr>
      </p:sp>
      <p:sp>
        <p:nvSpPr>
          <p:cNvPr id="113" name="Google Shape;113;p29"/>
          <p:cNvSpPr/>
          <p:nvPr/>
        </p:nvSpPr>
        <p:spPr>
          <a:xfrm>
            <a:off x="60577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9"/>
          <p:cNvSpPr txBox="1">
            <a:spLocks noGrp="1"/>
          </p:cNvSpPr>
          <p:nvPr>
            <p:ph type="subTitle" idx="5"/>
          </p:nvPr>
        </p:nvSpPr>
        <p:spPr>
          <a:xfrm>
            <a:off x="6139125" y="1614818"/>
            <a:ext cx="2421300" cy="2486100"/>
          </a:xfrm>
          <a:prstGeom prst="rect">
            <a:avLst/>
          </a:prstGeom>
          <a:noFill/>
          <a:ln>
            <a:noFill/>
          </a:ln>
        </p:spPr>
        <p:txBody>
          <a:bodyPr spcFirstLastPara="1" wrap="square" lIns="0" tIns="0" rIns="0" bIns="0" anchor="t" anchorCtr="0">
            <a:normAutofit/>
          </a:bodyPr>
          <a:lstStyle>
            <a:lvl1pPr lvl="0" algn="ctr">
              <a:lnSpc>
                <a:spcPct val="115000"/>
              </a:lnSpc>
              <a:spcBef>
                <a:spcPts val="0"/>
              </a:spcBef>
              <a:spcAft>
                <a:spcPts val="0"/>
              </a:spcAft>
              <a:buClr>
                <a:schemeClr val="lt1"/>
              </a:buClr>
              <a:buSzPts val="1400"/>
              <a:buNone/>
              <a:defRPr sz="1400">
                <a:solidFill>
                  <a:schemeClr val="lt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115" name="Google Shape;115;p29"/>
          <p:cNvSpPr>
            <a:spLocks noGrp="1"/>
          </p:cNvSpPr>
          <p:nvPr>
            <p:ph type="pic" idx="6"/>
          </p:nvPr>
        </p:nvSpPr>
        <p:spPr>
          <a:xfrm>
            <a:off x="7152975" y="1204932"/>
            <a:ext cx="393600" cy="353700"/>
          </a:xfrm>
          <a:prstGeom prst="roundRect">
            <a:avLst>
              <a:gd name="adj" fmla="val 16667"/>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slide-2 column with header - blue 1">
  <p:cSld name="ONE_COLUMN_TEXT_3">
    <p:spTree>
      <p:nvGrpSpPr>
        <p:cNvPr id="1" name="Shape 116"/>
        <p:cNvGrpSpPr/>
        <p:nvPr/>
      </p:nvGrpSpPr>
      <p:grpSpPr>
        <a:xfrm>
          <a:off x="0" y="0"/>
          <a:ext cx="0" cy="0"/>
          <a:chOff x="0" y="0"/>
          <a:chExt cx="0" cy="0"/>
        </a:xfrm>
      </p:grpSpPr>
      <p:sp>
        <p:nvSpPr>
          <p:cNvPr id="117" name="Google Shape;117;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8" name="Google Shape;118;p30"/>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19" name="Google Shape;119;p30"/>
          <p:cNvSpPr txBox="1">
            <a:spLocks noGrp="1"/>
          </p:cNvSpPr>
          <p:nvPr>
            <p:ph type="body" idx="1"/>
          </p:nvPr>
        </p:nvSpPr>
        <p:spPr>
          <a:xfrm>
            <a:off x="311700" y="1448875"/>
            <a:ext cx="3999900" cy="28824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120" name="Google Shape;120;p30"/>
          <p:cNvSpPr txBox="1">
            <a:spLocks noGrp="1"/>
          </p:cNvSpPr>
          <p:nvPr>
            <p:ph type="body" idx="2"/>
          </p:nvPr>
        </p:nvSpPr>
        <p:spPr>
          <a:xfrm>
            <a:off x="4832400" y="1448875"/>
            <a:ext cx="3999900" cy="28824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121" name="Google Shape;121;p3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22" name="Google Shape;122;p30"/>
          <p:cNvSpPr txBox="1">
            <a:spLocks noGrp="1"/>
          </p:cNvSpPr>
          <p:nvPr>
            <p:ph type="sldNum" idx="3"/>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123" name="Google Shape;123;p30"/>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124" name="Google Shape;124;p30"/>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125" name="Google Shape;125;p30"/>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26" name="Google Shape;126;p30"/>
          <p:cNvSpPr txBox="1">
            <a:spLocks noGrp="1"/>
          </p:cNvSpPr>
          <p:nvPr>
            <p:ph type="title" idx="5"/>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127"/>
        <p:cNvGrpSpPr/>
        <p:nvPr/>
      </p:nvGrpSpPr>
      <p:grpSpPr>
        <a:xfrm>
          <a:off x="0" y="0"/>
          <a:ext cx="0" cy="0"/>
          <a:chOff x="0" y="0"/>
          <a:chExt cx="0" cy="0"/>
        </a:xfrm>
      </p:grpSpPr>
      <p:pic>
        <p:nvPicPr>
          <p:cNvPr id="128" name="Google Shape;128;p31"/>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29" name="Google Shape;129;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0" name="Google Shape;130;p31"/>
          <p:cNvPicPr preferRelativeResize="0"/>
          <p:nvPr/>
        </p:nvPicPr>
        <p:blipFill rotWithShape="1">
          <a:blip r:embed="rId3">
            <a:alphaModFix/>
          </a:blip>
          <a:srcRect/>
          <a:stretch/>
        </p:blipFill>
        <p:spPr>
          <a:xfrm>
            <a:off x="8146725" y="4676400"/>
            <a:ext cx="867951" cy="369000"/>
          </a:xfrm>
          <a:prstGeom prst="rect">
            <a:avLst/>
          </a:prstGeom>
          <a:noFill/>
          <a:ln>
            <a:noFill/>
          </a:ln>
        </p:spPr>
      </p:pic>
      <p:sp>
        <p:nvSpPr>
          <p:cNvPr id="131" name="Google Shape;131;p31"/>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lt1"/>
                </a:solidFill>
                <a:latin typeface="Rockwell"/>
                <a:ea typeface="Rockwell"/>
                <a:cs typeface="Rockwell"/>
                <a:sym typeface="Rockwell"/>
              </a:defRPr>
            </a:lvl9pPr>
          </a:lstStyle>
          <a:p>
            <a:endParaRPr/>
          </a:p>
        </p:txBody>
      </p:sp>
      <p:sp>
        <p:nvSpPr>
          <p:cNvPr id="132" name="Google Shape;132;p31"/>
          <p:cNvSpPr txBox="1">
            <a:spLocks noGrp="1"/>
          </p:cNvSpPr>
          <p:nvPr>
            <p:ph type="subTitle" idx="1"/>
          </p:nvPr>
        </p:nvSpPr>
        <p:spPr>
          <a:xfrm>
            <a:off x="311700" y="2834125"/>
            <a:ext cx="8520600" cy="792600"/>
          </a:xfrm>
          <a:prstGeom prst="rect">
            <a:avLst/>
          </a:prstGeom>
          <a:noFill/>
          <a:ln>
            <a:noFill/>
          </a:ln>
        </p:spPr>
        <p:txBody>
          <a:bodyPr spcFirstLastPara="1" wrap="square" lIns="0" tIns="0" rIns="0" bIns="0" anchor="t" anchorCtr="0">
            <a:normAutofit/>
          </a:bodyPr>
          <a:lstStyle>
            <a:lvl1pPr lvl="0" algn="ctr">
              <a:lnSpc>
                <a:spcPct val="115000"/>
              </a:lnSpc>
              <a:spcBef>
                <a:spcPts val="0"/>
              </a:spcBef>
              <a:spcAft>
                <a:spcPts val="0"/>
              </a:spcAft>
              <a:buSzPts val="2300"/>
              <a:buNone/>
              <a:defRPr sz="2300">
                <a:solidFill>
                  <a:schemeClr val="lt1"/>
                </a:solidFill>
                <a:latin typeface="Calibri"/>
                <a:ea typeface="Calibri"/>
                <a:cs typeface="Calibri"/>
                <a:sym typeface="Calibri"/>
              </a:defRPr>
            </a:lvl1pPr>
            <a:lvl2pPr lvl="1" algn="l">
              <a:lnSpc>
                <a:spcPct val="115000"/>
              </a:lnSpc>
              <a:spcBef>
                <a:spcPts val="0"/>
              </a:spcBef>
              <a:spcAft>
                <a:spcPts val="0"/>
              </a:spcAft>
              <a:buSzPts val="1400"/>
              <a:buNone/>
              <a:defRPr>
                <a:solidFill>
                  <a:schemeClr val="lt1"/>
                </a:solidFill>
                <a:latin typeface="Calibri"/>
                <a:ea typeface="Calibri"/>
                <a:cs typeface="Calibri"/>
                <a:sym typeface="Calibri"/>
              </a:defRPr>
            </a:lvl2pPr>
            <a:lvl3pPr lvl="2" algn="l">
              <a:lnSpc>
                <a:spcPct val="115000"/>
              </a:lnSpc>
              <a:spcBef>
                <a:spcPts val="0"/>
              </a:spcBef>
              <a:spcAft>
                <a:spcPts val="0"/>
              </a:spcAft>
              <a:buSzPts val="1400"/>
              <a:buNone/>
              <a:defRPr>
                <a:solidFill>
                  <a:schemeClr val="lt1"/>
                </a:solidFill>
                <a:latin typeface="Calibri"/>
                <a:ea typeface="Calibri"/>
                <a:cs typeface="Calibri"/>
                <a:sym typeface="Calibri"/>
              </a:defRPr>
            </a:lvl3pPr>
            <a:lvl4pPr lvl="3" algn="l">
              <a:lnSpc>
                <a:spcPct val="115000"/>
              </a:lnSpc>
              <a:spcBef>
                <a:spcPts val="0"/>
              </a:spcBef>
              <a:spcAft>
                <a:spcPts val="0"/>
              </a:spcAft>
              <a:buSzPts val="1400"/>
              <a:buNone/>
              <a:defRPr>
                <a:solidFill>
                  <a:schemeClr val="lt1"/>
                </a:solidFill>
                <a:latin typeface="Calibri"/>
                <a:ea typeface="Calibri"/>
                <a:cs typeface="Calibri"/>
                <a:sym typeface="Calibri"/>
              </a:defRPr>
            </a:lvl4pPr>
            <a:lvl5pPr lvl="4" algn="l">
              <a:lnSpc>
                <a:spcPct val="115000"/>
              </a:lnSpc>
              <a:spcBef>
                <a:spcPts val="0"/>
              </a:spcBef>
              <a:spcAft>
                <a:spcPts val="0"/>
              </a:spcAft>
              <a:buSzPts val="1400"/>
              <a:buNone/>
              <a:defRPr>
                <a:solidFill>
                  <a:schemeClr val="lt1"/>
                </a:solidFill>
                <a:latin typeface="Calibri"/>
                <a:ea typeface="Calibri"/>
                <a:cs typeface="Calibri"/>
                <a:sym typeface="Calibri"/>
              </a:defRPr>
            </a:lvl5pPr>
            <a:lvl6pPr lvl="5" algn="l">
              <a:lnSpc>
                <a:spcPct val="115000"/>
              </a:lnSpc>
              <a:spcBef>
                <a:spcPts val="0"/>
              </a:spcBef>
              <a:spcAft>
                <a:spcPts val="0"/>
              </a:spcAft>
              <a:buSzPts val="1400"/>
              <a:buNone/>
              <a:defRPr>
                <a:solidFill>
                  <a:schemeClr val="lt1"/>
                </a:solidFill>
                <a:latin typeface="Calibri"/>
                <a:ea typeface="Calibri"/>
                <a:cs typeface="Calibri"/>
                <a:sym typeface="Calibri"/>
              </a:defRPr>
            </a:lvl6pPr>
            <a:lvl7pPr lvl="6" algn="l">
              <a:lnSpc>
                <a:spcPct val="115000"/>
              </a:lnSpc>
              <a:spcBef>
                <a:spcPts val="0"/>
              </a:spcBef>
              <a:spcAft>
                <a:spcPts val="0"/>
              </a:spcAft>
              <a:buSzPts val="1400"/>
              <a:buNone/>
              <a:defRPr>
                <a:solidFill>
                  <a:schemeClr val="lt1"/>
                </a:solidFill>
                <a:latin typeface="Calibri"/>
                <a:ea typeface="Calibri"/>
                <a:cs typeface="Calibri"/>
                <a:sym typeface="Calibri"/>
              </a:defRPr>
            </a:lvl7pPr>
            <a:lvl8pPr lvl="7" algn="l">
              <a:lnSpc>
                <a:spcPct val="115000"/>
              </a:lnSpc>
              <a:spcBef>
                <a:spcPts val="0"/>
              </a:spcBef>
              <a:spcAft>
                <a:spcPts val="0"/>
              </a:spcAft>
              <a:buSzPts val="1400"/>
              <a:buNone/>
              <a:defRPr>
                <a:solidFill>
                  <a:schemeClr val="lt1"/>
                </a:solidFill>
                <a:latin typeface="Calibri"/>
                <a:ea typeface="Calibri"/>
                <a:cs typeface="Calibri"/>
                <a:sym typeface="Calibri"/>
              </a:defRPr>
            </a:lvl8pPr>
            <a:lvl9pPr lvl="8" algn="l">
              <a:lnSpc>
                <a:spcPct val="115000"/>
              </a:lnSpc>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33" name="Google Shape;133;p31"/>
          <p:cNvCxnSpPr/>
          <p:nvPr/>
        </p:nvCxnSpPr>
        <p:spPr>
          <a:xfrm>
            <a:off x="295875" y="2758925"/>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134"/>
        <p:cNvGrpSpPr/>
        <p:nvPr/>
      </p:nvGrpSpPr>
      <p:grpSpPr>
        <a:xfrm>
          <a:off x="0" y="0"/>
          <a:ext cx="0" cy="0"/>
          <a:chOff x="0" y="0"/>
          <a:chExt cx="0" cy="0"/>
        </a:xfrm>
      </p:grpSpPr>
      <p:pic>
        <p:nvPicPr>
          <p:cNvPr id="135" name="Google Shape;135;p3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36" name="Google Shape;136;p32"/>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
        <p:nvSpPr>
          <p:cNvPr id="137" name="Google Shape;137;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138"/>
        <p:cNvGrpSpPr/>
        <p:nvPr/>
      </p:nvGrpSpPr>
      <p:grpSpPr>
        <a:xfrm>
          <a:off x="0" y="0"/>
          <a:ext cx="0" cy="0"/>
          <a:chOff x="0" y="0"/>
          <a:chExt cx="0" cy="0"/>
        </a:xfrm>
      </p:grpSpPr>
      <p:pic>
        <p:nvPicPr>
          <p:cNvPr id="139" name="Google Shape;139;p33"/>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140" name="Google Shape;140;p3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41" name="Google Shape;141;p33"/>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pic>
        <p:nvPicPr>
          <p:cNvPr id="142" name="Google Shape;142;p33"/>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143" name="Google Shape;143;p33"/>
          <p:cNvCxnSpPr/>
          <p:nvPr/>
        </p:nvCxnSpPr>
        <p:spPr>
          <a:xfrm>
            <a:off x="0" y="4561600"/>
            <a:ext cx="9152700" cy="0"/>
          </a:xfrm>
          <a:prstGeom prst="straightConnector1">
            <a:avLst/>
          </a:prstGeom>
          <a:noFill/>
          <a:ln w="9525" cap="flat" cmpd="sng">
            <a:solidFill>
              <a:srgbClr val="F1C232"/>
            </a:solidFill>
            <a:prstDash val="solid"/>
            <a:round/>
            <a:headEnd type="none" w="sm" len="sm"/>
            <a:tailEnd type="none" w="sm" len="sm"/>
          </a:ln>
        </p:spPr>
      </p:cxnSp>
      <p:sp>
        <p:nvSpPr>
          <p:cNvPr id="144" name="Google Shape;144;p33"/>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145"/>
        <p:cNvGrpSpPr/>
        <p:nvPr/>
      </p:nvGrpSpPr>
      <p:grpSpPr>
        <a:xfrm>
          <a:off x="0" y="0"/>
          <a:ext cx="0" cy="0"/>
          <a:chOff x="0" y="0"/>
          <a:chExt cx="0" cy="0"/>
        </a:xfrm>
      </p:grpSpPr>
      <p:pic>
        <p:nvPicPr>
          <p:cNvPr id="146" name="Google Shape;146;p34"/>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147" name="Google Shape;147;p3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48" name="Google Shape;148;p34"/>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149" name="Google Shape;149;p34"/>
          <p:cNvCxnSpPr/>
          <p:nvPr/>
        </p:nvCxnSpPr>
        <p:spPr>
          <a:xfrm>
            <a:off x="0" y="4561600"/>
            <a:ext cx="9152700" cy="0"/>
          </a:xfrm>
          <a:prstGeom prst="straightConnector1">
            <a:avLst/>
          </a:prstGeom>
          <a:noFill/>
          <a:ln w="9525" cap="flat" cmpd="sng">
            <a:solidFill>
              <a:srgbClr val="F1C232"/>
            </a:solidFill>
            <a:prstDash val="solid"/>
            <a:round/>
            <a:headEnd type="none" w="sm" len="sm"/>
            <a:tailEnd type="none" w="sm" len="sm"/>
          </a:ln>
        </p:spPr>
      </p:cxnSp>
      <p:sp>
        <p:nvSpPr>
          <p:cNvPr id="150" name="Google Shape;150;p34"/>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151"/>
        <p:cNvGrpSpPr/>
        <p:nvPr/>
      </p:nvGrpSpPr>
      <p:grpSpPr>
        <a:xfrm>
          <a:off x="0" y="0"/>
          <a:ext cx="0" cy="0"/>
          <a:chOff x="0" y="0"/>
          <a:chExt cx="0" cy="0"/>
        </a:xfrm>
      </p:grpSpPr>
      <p:pic>
        <p:nvPicPr>
          <p:cNvPr id="152" name="Google Shape;152;p35"/>
          <p:cNvPicPr preferRelativeResize="0"/>
          <p:nvPr/>
        </p:nvPicPr>
        <p:blipFill rotWithShape="1">
          <a:blip r:embed="rId2">
            <a:alphaModFix/>
          </a:blip>
          <a:srcRect/>
          <a:stretch/>
        </p:blipFill>
        <p:spPr>
          <a:xfrm>
            <a:off x="8146725" y="4676400"/>
            <a:ext cx="867951" cy="369000"/>
          </a:xfrm>
          <a:prstGeom prst="rect">
            <a:avLst/>
          </a:prstGeom>
          <a:noFill/>
          <a:ln>
            <a:noFill/>
          </a:ln>
        </p:spPr>
      </p:pic>
      <p:cxnSp>
        <p:nvCxnSpPr>
          <p:cNvPr id="153" name="Google Shape;153;p35"/>
          <p:cNvCxnSpPr/>
          <p:nvPr/>
        </p:nvCxnSpPr>
        <p:spPr>
          <a:xfrm>
            <a:off x="0" y="4561600"/>
            <a:ext cx="9152700" cy="0"/>
          </a:xfrm>
          <a:prstGeom prst="straightConnector1">
            <a:avLst/>
          </a:prstGeom>
          <a:noFill/>
          <a:ln w="9525" cap="flat" cmpd="sng">
            <a:solidFill>
              <a:srgbClr val="F1C232"/>
            </a:solidFill>
            <a:prstDash val="solid"/>
            <a:round/>
            <a:headEnd type="none" w="sm" len="sm"/>
            <a:tailEnd type="none" w="sm" len="sm"/>
          </a:ln>
        </p:spPr>
      </p:cxnSp>
      <p:sp>
        <p:nvSpPr>
          <p:cNvPr id="154" name="Google Shape;154;p35"/>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155"/>
        <p:cNvGrpSpPr/>
        <p:nvPr/>
      </p:nvGrpSpPr>
      <p:grpSpPr>
        <a:xfrm>
          <a:off x="0" y="0"/>
          <a:ext cx="0" cy="0"/>
          <a:chOff x="0" y="0"/>
          <a:chExt cx="0" cy="0"/>
        </a:xfrm>
      </p:grpSpPr>
      <p:sp>
        <p:nvSpPr>
          <p:cNvPr id="156" name="Google Shape;156;p36"/>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7" name="Google Shape;157;p36"/>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158" name="Google Shape;158;p3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59" name="Google Shape;159;p36"/>
          <p:cNvPicPr preferRelativeResize="0"/>
          <p:nvPr/>
        </p:nvPicPr>
        <p:blipFill rotWithShape="1">
          <a:blip r:embed="rId3">
            <a:alphaModFix/>
          </a:blip>
          <a:srcRect/>
          <a:stretch/>
        </p:blipFill>
        <p:spPr>
          <a:xfrm>
            <a:off x="4524250" y="4676400"/>
            <a:ext cx="867951" cy="369000"/>
          </a:xfrm>
          <a:prstGeom prst="rect">
            <a:avLst/>
          </a:prstGeom>
          <a:noFill/>
          <a:ln>
            <a:noFill/>
          </a:ln>
        </p:spPr>
      </p:pic>
      <p:cxnSp>
        <p:nvCxnSpPr>
          <p:cNvPr id="160" name="Google Shape;160;p36"/>
          <p:cNvCxnSpPr/>
          <p:nvPr/>
        </p:nvCxnSpPr>
        <p:spPr>
          <a:xfrm>
            <a:off x="0" y="4561600"/>
            <a:ext cx="5392200" cy="0"/>
          </a:xfrm>
          <a:prstGeom prst="straightConnector1">
            <a:avLst/>
          </a:prstGeom>
          <a:noFill/>
          <a:ln w="9525" cap="flat" cmpd="sng">
            <a:solidFill>
              <a:srgbClr val="F1C232"/>
            </a:solidFill>
            <a:prstDash val="solid"/>
            <a:round/>
            <a:headEnd type="none" w="sm" len="sm"/>
            <a:tailEnd type="none" w="sm" len="sm"/>
          </a:ln>
        </p:spPr>
      </p:cxnSp>
      <p:sp>
        <p:nvSpPr>
          <p:cNvPr id="161" name="Google Shape;161;p36"/>
          <p:cNvSpPr txBox="1">
            <a:spLocks noGrp="1"/>
          </p:cNvSpPr>
          <p:nvPr>
            <p:ph type="body" idx="1"/>
          </p:nvPr>
        </p:nvSpPr>
        <p:spPr>
          <a:xfrm>
            <a:off x="457200" y="1143000"/>
            <a:ext cx="3776400" cy="3191700"/>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30200" algn="l">
              <a:lnSpc>
                <a:spcPct val="115000"/>
              </a:lnSpc>
              <a:spcBef>
                <a:spcPts val="0"/>
              </a:spcBef>
              <a:spcAft>
                <a:spcPts val="0"/>
              </a:spcAft>
              <a:buClr>
                <a:schemeClr val="dk1"/>
              </a:buClr>
              <a:buSzPts val="1600"/>
              <a:buChar char="○"/>
              <a:defRPr sz="1600">
                <a:solidFill>
                  <a:schemeClr val="dk1"/>
                </a:solidFill>
              </a:defRPr>
            </a:lvl2pPr>
            <a:lvl3pPr marL="1371600" lvl="2" indent="-330200" algn="l">
              <a:lnSpc>
                <a:spcPct val="115000"/>
              </a:lnSpc>
              <a:spcBef>
                <a:spcPts val="0"/>
              </a:spcBef>
              <a:spcAft>
                <a:spcPts val="0"/>
              </a:spcAft>
              <a:buClr>
                <a:schemeClr val="dk1"/>
              </a:buClr>
              <a:buSzPts val="1600"/>
              <a:buChar char="■"/>
              <a:defRPr sz="1600">
                <a:solidFill>
                  <a:schemeClr val="dk1"/>
                </a:solidFill>
              </a:defRPr>
            </a:lvl3pPr>
            <a:lvl4pPr marL="1828800" lvl="3" indent="-330200" algn="l">
              <a:lnSpc>
                <a:spcPct val="115000"/>
              </a:lnSpc>
              <a:spcBef>
                <a:spcPts val="0"/>
              </a:spcBef>
              <a:spcAft>
                <a:spcPts val="0"/>
              </a:spcAft>
              <a:buClr>
                <a:schemeClr val="dk1"/>
              </a:buClr>
              <a:buSzPts val="1600"/>
              <a:buChar char="●"/>
              <a:defRPr sz="1600">
                <a:solidFill>
                  <a:schemeClr val="dk1"/>
                </a:solidFill>
              </a:defRPr>
            </a:lvl4pPr>
            <a:lvl5pPr marL="2286000" lvl="4" indent="-330200" algn="l">
              <a:lnSpc>
                <a:spcPct val="115000"/>
              </a:lnSpc>
              <a:spcBef>
                <a:spcPts val="0"/>
              </a:spcBef>
              <a:spcAft>
                <a:spcPts val="0"/>
              </a:spcAft>
              <a:buClr>
                <a:schemeClr val="dk1"/>
              </a:buClr>
              <a:buSzPts val="1600"/>
              <a:buChar char="○"/>
              <a:defRPr sz="1600">
                <a:solidFill>
                  <a:schemeClr val="dk1"/>
                </a:solidFill>
              </a:defRPr>
            </a:lvl5pPr>
            <a:lvl6pPr marL="2743200" lvl="5" indent="-330200" algn="l">
              <a:lnSpc>
                <a:spcPct val="115000"/>
              </a:lnSpc>
              <a:spcBef>
                <a:spcPts val="0"/>
              </a:spcBef>
              <a:spcAft>
                <a:spcPts val="0"/>
              </a:spcAft>
              <a:buClr>
                <a:schemeClr val="dk1"/>
              </a:buClr>
              <a:buSzPts val="1600"/>
              <a:buChar char="■"/>
              <a:defRPr sz="1600">
                <a:solidFill>
                  <a:schemeClr val="dk1"/>
                </a:solidFill>
              </a:defRPr>
            </a:lvl6pPr>
            <a:lvl7pPr marL="3200400" lvl="6" indent="-330200" algn="l">
              <a:lnSpc>
                <a:spcPct val="115000"/>
              </a:lnSpc>
              <a:spcBef>
                <a:spcPts val="0"/>
              </a:spcBef>
              <a:spcAft>
                <a:spcPts val="0"/>
              </a:spcAft>
              <a:buClr>
                <a:schemeClr val="dk1"/>
              </a:buClr>
              <a:buSzPts val="1600"/>
              <a:buChar char="●"/>
              <a:defRPr sz="1600">
                <a:solidFill>
                  <a:schemeClr val="dk1"/>
                </a:solidFill>
              </a:defRPr>
            </a:lvl7pPr>
            <a:lvl8pPr marL="3657600" lvl="7" indent="-330200" algn="l">
              <a:lnSpc>
                <a:spcPct val="115000"/>
              </a:lnSpc>
              <a:spcBef>
                <a:spcPts val="0"/>
              </a:spcBef>
              <a:spcAft>
                <a:spcPts val="0"/>
              </a:spcAft>
              <a:buClr>
                <a:schemeClr val="dk1"/>
              </a:buClr>
              <a:buSzPts val="1600"/>
              <a:buChar char="○"/>
              <a:defRPr sz="1600">
                <a:solidFill>
                  <a:schemeClr val="dk1"/>
                </a:solidFill>
              </a:defRPr>
            </a:lvl8pPr>
            <a:lvl9pPr marL="4114800" lvl="8" indent="-330200" algn="l">
              <a:lnSpc>
                <a:spcPct val="115000"/>
              </a:lnSpc>
              <a:spcBef>
                <a:spcPts val="0"/>
              </a:spcBef>
              <a:spcAft>
                <a:spcPts val="0"/>
              </a:spcAft>
              <a:buClr>
                <a:schemeClr val="dk1"/>
              </a:buClr>
              <a:buSzPts val="1600"/>
              <a:buChar char="■"/>
              <a:defRPr sz="1600">
                <a:solidFill>
                  <a:schemeClr val="dk1"/>
                </a:solidFill>
              </a:defRPr>
            </a:lvl9pPr>
          </a:lstStyle>
          <a:p>
            <a:endParaRPr/>
          </a:p>
        </p:txBody>
      </p:sp>
      <p:sp>
        <p:nvSpPr>
          <p:cNvPr id="162" name="Google Shape;162;p36"/>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163" name="Google Shape;163;p36"/>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164"/>
        <p:cNvGrpSpPr/>
        <p:nvPr/>
      </p:nvGrpSpPr>
      <p:grpSpPr>
        <a:xfrm>
          <a:off x="0" y="0"/>
          <a:ext cx="0" cy="0"/>
          <a:chOff x="0" y="0"/>
          <a:chExt cx="0" cy="0"/>
        </a:xfrm>
      </p:grpSpPr>
      <p:pic>
        <p:nvPicPr>
          <p:cNvPr id="165" name="Google Shape;165;p37"/>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166" name="Google Shape;166;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67" name="Google Shape;167;p37"/>
          <p:cNvSpPr txBox="1">
            <a:spLocks noGrp="1"/>
          </p:cNvSpPr>
          <p:nvPr>
            <p:ph type="body" idx="1"/>
          </p:nvPr>
        </p:nvSpPr>
        <p:spPr>
          <a:xfrm>
            <a:off x="311700" y="1152475"/>
            <a:ext cx="3999900" cy="31788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168" name="Google Shape;168;p37"/>
          <p:cNvSpPr txBox="1">
            <a:spLocks noGrp="1"/>
          </p:cNvSpPr>
          <p:nvPr>
            <p:ph type="body" idx="2"/>
          </p:nvPr>
        </p:nvSpPr>
        <p:spPr>
          <a:xfrm>
            <a:off x="4832400" y="1152475"/>
            <a:ext cx="3999900" cy="31788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169" name="Google Shape;169;p3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70" name="Google Shape;170;p37"/>
          <p:cNvSpPr txBox="1">
            <a:spLocks noGrp="1"/>
          </p:cNvSpPr>
          <p:nvPr>
            <p:ph type="sldNum" idx="3"/>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171" name="Google Shape;171;p37"/>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172" name="Google Shape;172;p37"/>
          <p:cNvCxnSpPr/>
          <p:nvPr/>
        </p:nvCxnSpPr>
        <p:spPr>
          <a:xfrm>
            <a:off x="0" y="4561600"/>
            <a:ext cx="9152700" cy="0"/>
          </a:xfrm>
          <a:prstGeom prst="straightConnector1">
            <a:avLst/>
          </a:prstGeom>
          <a:noFill/>
          <a:ln w="9525" cap="flat" cmpd="sng">
            <a:solidFill>
              <a:srgbClr val="F1C232"/>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17"/>
        <p:cNvGrpSpPr/>
        <p:nvPr/>
      </p:nvGrpSpPr>
      <p:grpSpPr>
        <a:xfrm>
          <a:off x="0" y="0"/>
          <a:ext cx="0" cy="0"/>
          <a:chOff x="0" y="0"/>
          <a:chExt cx="0" cy="0"/>
        </a:xfrm>
      </p:grpSpPr>
      <p:pic>
        <p:nvPicPr>
          <p:cNvPr id="18" name="Google Shape;18;p20"/>
          <p:cNvPicPr preferRelativeResize="0"/>
          <p:nvPr/>
        </p:nvPicPr>
        <p:blipFill rotWithShape="1">
          <a:blip r:embed="rId2">
            <a:alphaModFix/>
          </a:blip>
          <a:srcRect/>
          <a:stretch/>
        </p:blipFill>
        <p:spPr>
          <a:xfrm>
            <a:off x="8146725" y="4676400"/>
            <a:ext cx="867951" cy="369000"/>
          </a:xfrm>
          <a:prstGeom prst="rect">
            <a:avLst/>
          </a:prstGeom>
          <a:noFill/>
          <a:ln>
            <a:noFill/>
          </a:ln>
        </p:spPr>
      </p:pic>
      <p:cxnSp>
        <p:nvCxnSpPr>
          <p:cNvPr id="19" name="Google Shape;19;p20"/>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20" name="Google Shape;20;p20"/>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2 column with header - yellow">
  <p:cSld name="ONE_COLUMN_TEXT_1_2">
    <p:spTree>
      <p:nvGrpSpPr>
        <p:cNvPr id="1" name="Shape 173"/>
        <p:cNvGrpSpPr/>
        <p:nvPr/>
      </p:nvGrpSpPr>
      <p:grpSpPr>
        <a:xfrm>
          <a:off x="0" y="0"/>
          <a:ext cx="0" cy="0"/>
          <a:chOff x="0" y="0"/>
          <a:chExt cx="0" cy="0"/>
        </a:xfrm>
      </p:grpSpPr>
      <p:pic>
        <p:nvPicPr>
          <p:cNvPr id="174" name="Google Shape;174;p38"/>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175" name="Google Shape;175;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6" name="Google Shape;176;p38"/>
          <p:cNvSpPr txBox="1">
            <a:spLocks noGrp="1"/>
          </p:cNvSpPr>
          <p:nvPr>
            <p:ph type="body" idx="1"/>
          </p:nvPr>
        </p:nvSpPr>
        <p:spPr>
          <a:xfrm>
            <a:off x="311700" y="1409350"/>
            <a:ext cx="3999900" cy="29220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177" name="Google Shape;177;p38"/>
          <p:cNvSpPr txBox="1">
            <a:spLocks noGrp="1"/>
          </p:cNvSpPr>
          <p:nvPr>
            <p:ph type="body" idx="2"/>
          </p:nvPr>
        </p:nvSpPr>
        <p:spPr>
          <a:xfrm>
            <a:off x="4832400" y="1409275"/>
            <a:ext cx="3999900" cy="29220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178" name="Google Shape;178;p3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79" name="Google Shape;179;p38"/>
          <p:cNvSpPr txBox="1">
            <a:spLocks noGrp="1"/>
          </p:cNvSpPr>
          <p:nvPr>
            <p:ph type="sldNum" idx="3"/>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180" name="Google Shape;180;p38"/>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181" name="Google Shape;181;p38"/>
          <p:cNvCxnSpPr/>
          <p:nvPr/>
        </p:nvCxnSpPr>
        <p:spPr>
          <a:xfrm>
            <a:off x="0" y="4561600"/>
            <a:ext cx="9152700" cy="0"/>
          </a:xfrm>
          <a:prstGeom prst="straightConnector1">
            <a:avLst/>
          </a:prstGeom>
          <a:noFill/>
          <a:ln w="9525" cap="flat" cmpd="sng">
            <a:solidFill>
              <a:srgbClr val="F1C232"/>
            </a:solidFill>
            <a:prstDash val="solid"/>
            <a:round/>
            <a:headEnd type="none" w="sm" len="sm"/>
            <a:tailEnd type="none" w="sm" len="sm"/>
          </a:ln>
        </p:spPr>
      </p:cxnSp>
      <p:sp>
        <p:nvSpPr>
          <p:cNvPr id="182" name="Google Shape;182;p38"/>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83" name="Google Shape;183;p38"/>
          <p:cNvSpPr txBox="1">
            <a:spLocks noGrp="1"/>
          </p:cNvSpPr>
          <p:nvPr>
            <p:ph type="title" idx="5"/>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184"/>
        <p:cNvGrpSpPr/>
        <p:nvPr/>
      </p:nvGrpSpPr>
      <p:grpSpPr>
        <a:xfrm>
          <a:off x="0" y="0"/>
          <a:ext cx="0" cy="0"/>
          <a:chOff x="0" y="0"/>
          <a:chExt cx="0" cy="0"/>
        </a:xfrm>
      </p:grpSpPr>
      <p:pic>
        <p:nvPicPr>
          <p:cNvPr id="185" name="Google Shape;185;p3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86" name="Google Shape;186;p39"/>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lt1"/>
                </a:solidFill>
                <a:latin typeface="Rockwell"/>
                <a:ea typeface="Rockwell"/>
                <a:cs typeface="Rockwell"/>
                <a:sym typeface="Rockwell"/>
              </a:defRPr>
            </a:lvl9pPr>
          </a:lstStyle>
          <a:p>
            <a:endParaRPr/>
          </a:p>
        </p:txBody>
      </p:sp>
      <p:sp>
        <p:nvSpPr>
          <p:cNvPr id="187" name="Google Shape;187;p39"/>
          <p:cNvSpPr txBox="1">
            <a:spLocks noGrp="1"/>
          </p:cNvSpPr>
          <p:nvPr>
            <p:ph type="subTitle" idx="1"/>
          </p:nvPr>
        </p:nvSpPr>
        <p:spPr>
          <a:xfrm>
            <a:off x="311700" y="2834125"/>
            <a:ext cx="8520600" cy="792600"/>
          </a:xfrm>
          <a:prstGeom prst="rect">
            <a:avLst/>
          </a:prstGeom>
          <a:noFill/>
          <a:ln>
            <a:noFill/>
          </a:ln>
        </p:spPr>
        <p:txBody>
          <a:bodyPr spcFirstLastPara="1" wrap="square" lIns="0" tIns="0" rIns="0" bIns="0" anchor="t" anchorCtr="0">
            <a:normAutofit/>
          </a:bodyPr>
          <a:lstStyle>
            <a:lvl1pPr lvl="0" algn="ctr">
              <a:lnSpc>
                <a:spcPct val="115000"/>
              </a:lnSpc>
              <a:spcBef>
                <a:spcPts val="0"/>
              </a:spcBef>
              <a:spcAft>
                <a:spcPts val="0"/>
              </a:spcAft>
              <a:buSzPts val="2300"/>
              <a:buNone/>
              <a:defRPr sz="2300">
                <a:solidFill>
                  <a:schemeClr val="lt1"/>
                </a:solidFill>
                <a:latin typeface="Calibri"/>
                <a:ea typeface="Calibri"/>
                <a:cs typeface="Calibri"/>
                <a:sym typeface="Calibri"/>
              </a:defRPr>
            </a:lvl1pPr>
            <a:lvl2pPr lvl="1" algn="l">
              <a:lnSpc>
                <a:spcPct val="115000"/>
              </a:lnSpc>
              <a:spcBef>
                <a:spcPts val="0"/>
              </a:spcBef>
              <a:spcAft>
                <a:spcPts val="0"/>
              </a:spcAft>
              <a:buSzPts val="1400"/>
              <a:buNone/>
              <a:defRPr>
                <a:solidFill>
                  <a:schemeClr val="lt1"/>
                </a:solidFill>
                <a:latin typeface="Calibri"/>
                <a:ea typeface="Calibri"/>
                <a:cs typeface="Calibri"/>
                <a:sym typeface="Calibri"/>
              </a:defRPr>
            </a:lvl2pPr>
            <a:lvl3pPr lvl="2" algn="l">
              <a:lnSpc>
                <a:spcPct val="115000"/>
              </a:lnSpc>
              <a:spcBef>
                <a:spcPts val="0"/>
              </a:spcBef>
              <a:spcAft>
                <a:spcPts val="0"/>
              </a:spcAft>
              <a:buSzPts val="1400"/>
              <a:buNone/>
              <a:defRPr>
                <a:solidFill>
                  <a:schemeClr val="lt1"/>
                </a:solidFill>
                <a:latin typeface="Calibri"/>
                <a:ea typeface="Calibri"/>
                <a:cs typeface="Calibri"/>
                <a:sym typeface="Calibri"/>
              </a:defRPr>
            </a:lvl3pPr>
            <a:lvl4pPr lvl="3" algn="l">
              <a:lnSpc>
                <a:spcPct val="115000"/>
              </a:lnSpc>
              <a:spcBef>
                <a:spcPts val="0"/>
              </a:spcBef>
              <a:spcAft>
                <a:spcPts val="0"/>
              </a:spcAft>
              <a:buSzPts val="1400"/>
              <a:buNone/>
              <a:defRPr>
                <a:solidFill>
                  <a:schemeClr val="lt1"/>
                </a:solidFill>
                <a:latin typeface="Calibri"/>
                <a:ea typeface="Calibri"/>
                <a:cs typeface="Calibri"/>
                <a:sym typeface="Calibri"/>
              </a:defRPr>
            </a:lvl4pPr>
            <a:lvl5pPr lvl="4" algn="l">
              <a:lnSpc>
                <a:spcPct val="115000"/>
              </a:lnSpc>
              <a:spcBef>
                <a:spcPts val="0"/>
              </a:spcBef>
              <a:spcAft>
                <a:spcPts val="0"/>
              </a:spcAft>
              <a:buSzPts val="1400"/>
              <a:buNone/>
              <a:defRPr>
                <a:solidFill>
                  <a:schemeClr val="lt1"/>
                </a:solidFill>
                <a:latin typeface="Calibri"/>
                <a:ea typeface="Calibri"/>
                <a:cs typeface="Calibri"/>
                <a:sym typeface="Calibri"/>
              </a:defRPr>
            </a:lvl5pPr>
            <a:lvl6pPr lvl="5" algn="l">
              <a:lnSpc>
                <a:spcPct val="115000"/>
              </a:lnSpc>
              <a:spcBef>
                <a:spcPts val="0"/>
              </a:spcBef>
              <a:spcAft>
                <a:spcPts val="0"/>
              </a:spcAft>
              <a:buSzPts val="1400"/>
              <a:buNone/>
              <a:defRPr>
                <a:solidFill>
                  <a:schemeClr val="lt1"/>
                </a:solidFill>
                <a:latin typeface="Calibri"/>
                <a:ea typeface="Calibri"/>
                <a:cs typeface="Calibri"/>
                <a:sym typeface="Calibri"/>
              </a:defRPr>
            </a:lvl6pPr>
            <a:lvl7pPr lvl="6" algn="l">
              <a:lnSpc>
                <a:spcPct val="115000"/>
              </a:lnSpc>
              <a:spcBef>
                <a:spcPts val="0"/>
              </a:spcBef>
              <a:spcAft>
                <a:spcPts val="0"/>
              </a:spcAft>
              <a:buSzPts val="1400"/>
              <a:buNone/>
              <a:defRPr>
                <a:solidFill>
                  <a:schemeClr val="lt1"/>
                </a:solidFill>
                <a:latin typeface="Calibri"/>
                <a:ea typeface="Calibri"/>
                <a:cs typeface="Calibri"/>
                <a:sym typeface="Calibri"/>
              </a:defRPr>
            </a:lvl7pPr>
            <a:lvl8pPr lvl="7" algn="l">
              <a:lnSpc>
                <a:spcPct val="115000"/>
              </a:lnSpc>
              <a:spcBef>
                <a:spcPts val="0"/>
              </a:spcBef>
              <a:spcAft>
                <a:spcPts val="0"/>
              </a:spcAft>
              <a:buSzPts val="1400"/>
              <a:buNone/>
              <a:defRPr>
                <a:solidFill>
                  <a:schemeClr val="lt1"/>
                </a:solidFill>
                <a:latin typeface="Calibri"/>
                <a:ea typeface="Calibri"/>
                <a:cs typeface="Calibri"/>
                <a:sym typeface="Calibri"/>
              </a:defRPr>
            </a:lvl8pPr>
            <a:lvl9pPr lvl="8" algn="l">
              <a:lnSpc>
                <a:spcPct val="115000"/>
              </a:lnSpc>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88" name="Google Shape;188;p39"/>
          <p:cNvCxnSpPr/>
          <p:nvPr/>
        </p:nvCxnSpPr>
        <p:spPr>
          <a:xfrm>
            <a:off x="295875" y="2758925"/>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189"/>
        <p:cNvGrpSpPr/>
        <p:nvPr/>
      </p:nvGrpSpPr>
      <p:grpSpPr>
        <a:xfrm>
          <a:off x="0" y="0"/>
          <a:ext cx="0" cy="0"/>
          <a:chOff x="0" y="0"/>
          <a:chExt cx="0" cy="0"/>
        </a:xfrm>
      </p:grpSpPr>
      <p:pic>
        <p:nvPicPr>
          <p:cNvPr id="190" name="Google Shape;190;p4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91" name="Google Shape;191;p40"/>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192"/>
        <p:cNvGrpSpPr/>
        <p:nvPr/>
      </p:nvGrpSpPr>
      <p:grpSpPr>
        <a:xfrm>
          <a:off x="0" y="0"/>
          <a:ext cx="0" cy="0"/>
          <a:chOff x="0" y="0"/>
          <a:chExt cx="0" cy="0"/>
        </a:xfrm>
      </p:grpSpPr>
      <p:pic>
        <p:nvPicPr>
          <p:cNvPr id="193" name="Google Shape;193;p41"/>
          <p:cNvPicPr preferRelativeResize="0"/>
          <p:nvPr/>
        </p:nvPicPr>
        <p:blipFill rotWithShape="1">
          <a:blip r:embed="rId2">
            <a:alphaModFix/>
          </a:blip>
          <a:srcRect/>
          <a:stretch/>
        </p:blipFill>
        <p:spPr>
          <a:xfrm>
            <a:off x="8146725" y="4676400"/>
            <a:ext cx="867951" cy="369000"/>
          </a:xfrm>
          <a:prstGeom prst="rect">
            <a:avLst/>
          </a:prstGeom>
          <a:noFill/>
          <a:ln>
            <a:noFill/>
          </a:ln>
        </p:spPr>
      </p:pic>
      <p:pic>
        <p:nvPicPr>
          <p:cNvPr id="194" name="Google Shape;194;p41"/>
          <p:cNvPicPr preferRelativeResize="0"/>
          <p:nvPr/>
        </p:nvPicPr>
        <p:blipFill rotWithShape="1">
          <a:blip r:embed="rId3">
            <a:alphaModFix/>
          </a:blip>
          <a:srcRect/>
          <a:stretch/>
        </p:blipFill>
        <p:spPr>
          <a:xfrm>
            <a:off x="0" y="0"/>
            <a:ext cx="9144000" cy="914400"/>
          </a:xfrm>
          <a:prstGeom prst="rect">
            <a:avLst/>
          </a:prstGeom>
          <a:noFill/>
          <a:ln>
            <a:noFill/>
          </a:ln>
        </p:spPr>
      </p:pic>
      <p:sp>
        <p:nvSpPr>
          <p:cNvPr id="195" name="Google Shape;195;p4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96" name="Google Shape;196;p41"/>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cxnSp>
        <p:nvCxnSpPr>
          <p:cNvPr id="197" name="Google Shape;197;p41"/>
          <p:cNvCxnSpPr/>
          <p:nvPr/>
        </p:nvCxnSpPr>
        <p:spPr>
          <a:xfrm>
            <a:off x="0" y="4561600"/>
            <a:ext cx="9152700" cy="0"/>
          </a:xfrm>
          <a:prstGeom prst="straightConnector1">
            <a:avLst/>
          </a:prstGeom>
          <a:noFill/>
          <a:ln w="9525" cap="flat" cmpd="sng">
            <a:solidFill>
              <a:srgbClr val="6AA84F"/>
            </a:solidFill>
            <a:prstDash val="solid"/>
            <a:round/>
            <a:headEnd type="none" w="sm" len="sm"/>
            <a:tailEnd type="none" w="sm" len="sm"/>
          </a:ln>
        </p:spPr>
      </p:cxnSp>
      <p:sp>
        <p:nvSpPr>
          <p:cNvPr id="198" name="Google Shape;198;p41"/>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199"/>
        <p:cNvGrpSpPr/>
        <p:nvPr/>
      </p:nvGrpSpPr>
      <p:grpSpPr>
        <a:xfrm>
          <a:off x="0" y="0"/>
          <a:ext cx="0" cy="0"/>
          <a:chOff x="0" y="0"/>
          <a:chExt cx="0" cy="0"/>
        </a:xfrm>
      </p:grpSpPr>
      <p:pic>
        <p:nvPicPr>
          <p:cNvPr id="200" name="Google Shape;200;p42"/>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201" name="Google Shape;201;p4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02" name="Google Shape;202;p42"/>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203" name="Google Shape;203;p42"/>
          <p:cNvCxnSpPr/>
          <p:nvPr/>
        </p:nvCxnSpPr>
        <p:spPr>
          <a:xfrm>
            <a:off x="0" y="4561600"/>
            <a:ext cx="9152700" cy="0"/>
          </a:xfrm>
          <a:prstGeom prst="straightConnector1">
            <a:avLst/>
          </a:prstGeom>
          <a:noFill/>
          <a:ln w="9525" cap="flat" cmpd="sng">
            <a:solidFill>
              <a:srgbClr val="6AA84F"/>
            </a:solidFill>
            <a:prstDash val="solid"/>
            <a:round/>
            <a:headEnd type="none" w="sm" len="sm"/>
            <a:tailEnd type="none" w="sm" len="sm"/>
          </a:ln>
        </p:spPr>
      </p:cxnSp>
      <p:sp>
        <p:nvSpPr>
          <p:cNvPr id="204" name="Google Shape;204;p42"/>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205" name="Google Shape;205;p4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206"/>
        <p:cNvGrpSpPr/>
        <p:nvPr/>
      </p:nvGrpSpPr>
      <p:grpSpPr>
        <a:xfrm>
          <a:off x="0" y="0"/>
          <a:ext cx="0" cy="0"/>
          <a:chOff x="0" y="0"/>
          <a:chExt cx="0" cy="0"/>
        </a:xfrm>
      </p:grpSpPr>
      <p:sp>
        <p:nvSpPr>
          <p:cNvPr id="207" name="Google Shape;207;p4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08" name="Google Shape;208;p43"/>
          <p:cNvPicPr preferRelativeResize="0"/>
          <p:nvPr/>
        </p:nvPicPr>
        <p:blipFill rotWithShape="1">
          <a:blip r:embed="rId2">
            <a:alphaModFix/>
          </a:blip>
          <a:srcRect/>
          <a:stretch/>
        </p:blipFill>
        <p:spPr>
          <a:xfrm>
            <a:off x="8146725" y="4676400"/>
            <a:ext cx="867951" cy="369000"/>
          </a:xfrm>
          <a:prstGeom prst="rect">
            <a:avLst/>
          </a:prstGeom>
          <a:noFill/>
          <a:ln>
            <a:noFill/>
          </a:ln>
        </p:spPr>
      </p:pic>
      <p:cxnSp>
        <p:nvCxnSpPr>
          <p:cNvPr id="209" name="Google Shape;209;p43"/>
          <p:cNvCxnSpPr/>
          <p:nvPr/>
        </p:nvCxnSpPr>
        <p:spPr>
          <a:xfrm>
            <a:off x="0" y="4561600"/>
            <a:ext cx="9152700" cy="0"/>
          </a:xfrm>
          <a:prstGeom prst="straightConnector1">
            <a:avLst/>
          </a:prstGeom>
          <a:noFill/>
          <a:ln w="9525" cap="flat" cmpd="sng">
            <a:solidFill>
              <a:srgbClr val="6AA84F"/>
            </a:solidFill>
            <a:prstDash val="solid"/>
            <a:round/>
            <a:headEnd type="none" w="sm" len="sm"/>
            <a:tailEnd type="none" w="sm" len="sm"/>
          </a:ln>
        </p:spPr>
      </p:cxnSp>
      <p:sp>
        <p:nvSpPr>
          <p:cNvPr id="210" name="Google Shape;210;p43"/>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211"/>
        <p:cNvGrpSpPr/>
        <p:nvPr/>
      </p:nvGrpSpPr>
      <p:grpSpPr>
        <a:xfrm>
          <a:off x="0" y="0"/>
          <a:ext cx="0" cy="0"/>
          <a:chOff x="0" y="0"/>
          <a:chExt cx="0" cy="0"/>
        </a:xfrm>
      </p:grpSpPr>
      <p:sp>
        <p:nvSpPr>
          <p:cNvPr id="212" name="Google Shape;212;p44"/>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3" name="Google Shape;213;p44"/>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214" name="Google Shape;214;p44"/>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215" name="Google Shape;215;p4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16" name="Google Shape;216;p44"/>
          <p:cNvPicPr preferRelativeResize="0"/>
          <p:nvPr/>
        </p:nvPicPr>
        <p:blipFill rotWithShape="1">
          <a:blip r:embed="rId3">
            <a:alphaModFix/>
          </a:blip>
          <a:srcRect/>
          <a:stretch/>
        </p:blipFill>
        <p:spPr>
          <a:xfrm>
            <a:off x="4524250" y="4676400"/>
            <a:ext cx="867951" cy="369000"/>
          </a:xfrm>
          <a:prstGeom prst="rect">
            <a:avLst/>
          </a:prstGeom>
          <a:noFill/>
          <a:ln>
            <a:noFill/>
          </a:ln>
        </p:spPr>
      </p:pic>
      <p:cxnSp>
        <p:nvCxnSpPr>
          <p:cNvPr id="217" name="Google Shape;217;p44"/>
          <p:cNvCxnSpPr/>
          <p:nvPr/>
        </p:nvCxnSpPr>
        <p:spPr>
          <a:xfrm>
            <a:off x="0" y="4561600"/>
            <a:ext cx="5392200" cy="0"/>
          </a:xfrm>
          <a:prstGeom prst="straightConnector1">
            <a:avLst/>
          </a:prstGeom>
          <a:noFill/>
          <a:ln w="9525" cap="flat" cmpd="sng">
            <a:solidFill>
              <a:srgbClr val="93C47D"/>
            </a:solidFill>
            <a:prstDash val="solid"/>
            <a:round/>
            <a:headEnd type="none" w="sm" len="sm"/>
            <a:tailEnd type="none" w="sm" len="sm"/>
          </a:ln>
        </p:spPr>
      </p:cxnSp>
      <p:sp>
        <p:nvSpPr>
          <p:cNvPr id="218" name="Google Shape;218;p44"/>
          <p:cNvSpPr txBox="1">
            <a:spLocks noGrp="1"/>
          </p:cNvSpPr>
          <p:nvPr>
            <p:ph type="body" idx="1"/>
          </p:nvPr>
        </p:nvSpPr>
        <p:spPr>
          <a:xfrm>
            <a:off x="457200" y="1143000"/>
            <a:ext cx="3776400" cy="3191700"/>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30200" algn="l">
              <a:lnSpc>
                <a:spcPct val="115000"/>
              </a:lnSpc>
              <a:spcBef>
                <a:spcPts val="0"/>
              </a:spcBef>
              <a:spcAft>
                <a:spcPts val="0"/>
              </a:spcAft>
              <a:buClr>
                <a:schemeClr val="dk1"/>
              </a:buClr>
              <a:buSzPts val="1600"/>
              <a:buChar char="○"/>
              <a:defRPr sz="1600">
                <a:solidFill>
                  <a:schemeClr val="dk1"/>
                </a:solidFill>
              </a:defRPr>
            </a:lvl2pPr>
            <a:lvl3pPr marL="1371600" lvl="2" indent="-330200" algn="l">
              <a:lnSpc>
                <a:spcPct val="115000"/>
              </a:lnSpc>
              <a:spcBef>
                <a:spcPts val="0"/>
              </a:spcBef>
              <a:spcAft>
                <a:spcPts val="0"/>
              </a:spcAft>
              <a:buClr>
                <a:schemeClr val="dk1"/>
              </a:buClr>
              <a:buSzPts val="1600"/>
              <a:buChar char="■"/>
              <a:defRPr sz="1600">
                <a:solidFill>
                  <a:schemeClr val="dk1"/>
                </a:solidFill>
              </a:defRPr>
            </a:lvl3pPr>
            <a:lvl4pPr marL="1828800" lvl="3" indent="-330200" algn="l">
              <a:lnSpc>
                <a:spcPct val="115000"/>
              </a:lnSpc>
              <a:spcBef>
                <a:spcPts val="0"/>
              </a:spcBef>
              <a:spcAft>
                <a:spcPts val="0"/>
              </a:spcAft>
              <a:buClr>
                <a:schemeClr val="dk1"/>
              </a:buClr>
              <a:buSzPts val="1600"/>
              <a:buChar char="●"/>
              <a:defRPr sz="1600">
                <a:solidFill>
                  <a:schemeClr val="dk1"/>
                </a:solidFill>
              </a:defRPr>
            </a:lvl4pPr>
            <a:lvl5pPr marL="2286000" lvl="4" indent="-330200" algn="l">
              <a:lnSpc>
                <a:spcPct val="115000"/>
              </a:lnSpc>
              <a:spcBef>
                <a:spcPts val="0"/>
              </a:spcBef>
              <a:spcAft>
                <a:spcPts val="0"/>
              </a:spcAft>
              <a:buClr>
                <a:schemeClr val="dk1"/>
              </a:buClr>
              <a:buSzPts val="1600"/>
              <a:buChar char="○"/>
              <a:defRPr sz="1600">
                <a:solidFill>
                  <a:schemeClr val="dk1"/>
                </a:solidFill>
              </a:defRPr>
            </a:lvl5pPr>
            <a:lvl6pPr marL="2743200" lvl="5" indent="-330200" algn="l">
              <a:lnSpc>
                <a:spcPct val="115000"/>
              </a:lnSpc>
              <a:spcBef>
                <a:spcPts val="0"/>
              </a:spcBef>
              <a:spcAft>
                <a:spcPts val="0"/>
              </a:spcAft>
              <a:buClr>
                <a:schemeClr val="dk1"/>
              </a:buClr>
              <a:buSzPts val="1600"/>
              <a:buChar char="■"/>
              <a:defRPr sz="1600">
                <a:solidFill>
                  <a:schemeClr val="dk1"/>
                </a:solidFill>
              </a:defRPr>
            </a:lvl6pPr>
            <a:lvl7pPr marL="3200400" lvl="6" indent="-330200" algn="l">
              <a:lnSpc>
                <a:spcPct val="115000"/>
              </a:lnSpc>
              <a:spcBef>
                <a:spcPts val="0"/>
              </a:spcBef>
              <a:spcAft>
                <a:spcPts val="0"/>
              </a:spcAft>
              <a:buClr>
                <a:schemeClr val="dk1"/>
              </a:buClr>
              <a:buSzPts val="1600"/>
              <a:buChar char="●"/>
              <a:defRPr sz="1600">
                <a:solidFill>
                  <a:schemeClr val="dk1"/>
                </a:solidFill>
              </a:defRPr>
            </a:lvl7pPr>
            <a:lvl8pPr marL="3657600" lvl="7" indent="-330200" algn="l">
              <a:lnSpc>
                <a:spcPct val="115000"/>
              </a:lnSpc>
              <a:spcBef>
                <a:spcPts val="0"/>
              </a:spcBef>
              <a:spcAft>
                <a:spcPts val="0"/>
              </a:spcAft>
              <a:buClr>
                <a:schemeClr val="dk1"/>
              </a:buClr>
              <a:buSzPts val="1600"/>
              <a:buChar char="○"/>
              <a:defRPr sz="1600">
                <a:solidFill>
                  <a:schemeClr val="dk1"/>
                </a:solidFill>
              </a:defRPr>
            </a:lvl8pPr>
            <a:lvl9pPr marL="4114800" lvl="8" indent="-330200" algn="l">
              <a:lnSpc>
                <a:spcPct val="115000"/>
              </a:lnSpc>
              <a:spcBef>
                <a:spcPts val="0"/>
              </a:spcBef>
              <a:spcAft>
                <a:spcPts val="0"/>
              </a:spcAft>
              <a:buClr>
                <a:schemeClr val="dk1"/>
              </a:buClr>
              <a:buSzPts val="1600"/>
              <a:buChar char="■"/>
              <a:defRPr sz="1600">
                <a:solidFill>
                  <a:schemeClr val="dk1"/>
                </a:solidFill>
              </a:defRPr>
            </a:lvl9pPr>
          </a:lstStyle>
          <a:p>
            <a:endParaRPr/>
          </a:p>
        </p:txBody>
      </p:sp>
      <p:sp>
        <p:nvSpPr>
          <p:cNvPr id="219" name="Google Shape;219;p44"/>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2 column with header- green">
  <p:cSld name="BLANK_1">
    <p:spTree>
      <p:nvGrpSpPr>
        <p:cNvPr id="1" name="Shape 220"/>
        <p:cNvGrpSpPr/>
        <p:nvPr/>
      </p:nvGrpSpPr>
      <p:grpSpPr>
        <a:xfrm>
          <a:off x="0" y="0"/>
          <a:ext cx="0" cy="0"/>
          <a:chOff x="0" y="0"/>
          <a:chExt cx="0" cy="0"/>
        </a:xfrm>
      </p:grpSpPr>
      <p:pic>
        <p:nvPicPr>
          <p:cNvPr id="221" name="Google Shape;221;p45"/>
          <p:cNvPicPr preferRelativeResize="0"/>
          <p:nvPr/>
        </p:nvPicPr>
        <p:blipFill rotWithShape="1">
          <a:blip r:embed="rId2">
            <a:alphaModFix/>
          </a:blip>
          <a:srcRect/>
          <a:stretch/>
        </p:blipFill>
        <p:spPr>
          <a:xfrm>
            <a:off x="0" y="0"/>
            <a:ext cx="9144000" cy="914400"/>
          </a:xfrm>
          <a:prstGeom prst="rect">
            <a:avLst/>
          </a:prstGeom>
          <a:noFill/>
          <a:ln>
            <a:noFill/>
          </a:ln>
        </p:spPr>
      </p:pic>
      <p:pic>
        <p:nvPicPr>
          <p:cNvPr id="222" name="Google Shape;222;p45"/>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223" name="Google Shape;223;p45"/>
          <p:cNvCxnSpPr/>
          <p:nvPr/>
        </p:nvCxnSpPr>
        <p:spPr>
          <a:xfrm>
            <a:off x="0" y="4561600"/>
            <a:ext cx="9152700" cy="0"/>
          </a:xfrm>
          <a:prstGeom prst="straightConnector1">
            <a:avLst/>
          </a:prstGeom>
          <a:noFill/>
          <a:ln w="9525" cap="flat" cmpd="sng">
            <a:solidFill>
              <a:srgbClr val="6AA84F"/>
            </a:solidFill>
            <a:prstDash val="solid"/>
            <a:round/>
            <a:headEnd type="none" w="sm" len="sm"/>
            <a:tailEnd type="none" w="sm" len="sm"/>
          </a:ln>
        </p:spPr>
      </p:cxnSp>
      <p:sp>
        <p:nvSpPr>
          <p:cNvPr id="224" name="Google Shape;224;p45"/>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225" name="Google Shape;225;p45"/>
          <p:cNvSpPr txBox="1">
            <a:spLocks noGrp="1"/>
          </p:cNvSpPr>
          <p:nvPr>
            <p:ph type="body" idx="1"/>
          </p:nvPr>
        </p:nvSpPr>
        <p:spPr>
          <a:xfrm>
            <a:off x="311700" y="1396175"/>
            <a:ext cx="3999900" cy="29352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226" name="Google Shape;226;p45"/>
          <p:cNvSpPr txBox="1">
            <a:spLocks noGrp="1"/>
          </p:cNvSpPr>
          <p:nvPr>
            <p:ph type="body" idx="2"/>
          </p:nvPr>
        </p:nvSpPr>
        <p:spPr>
          <a:xfrm>
            <a:off x="4832400" y="1396075"/>
            <a:ext cx="3999900" cy="29352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227" name="Google Shape;227;p4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28" name="Google Shape;228;p45"/>
          <p:cNvSpPr txBox="1">
            <a:spLocks noGrp="1"/>
          </p:cNvSpPr>
          <p:nvPr>
            <p:ph type="title" idx="3"/>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29" name="Google Shape;229;p45"/>
          <p:cNvSpPr txBox="1">
            <a:spLocks noGrp="1"/>
          </p:cNvSpPr>
          <p:nvPr>
            <p:ph type="title" idx="4"/>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230"/>
        <p:cNvGrpSpPr/>
        <p:nvPr/>
      </p:nvGrpSpPr>
      <p:grpSpPr>
        <a:xfrm>
          <a:off x="0" y="0"/>
          <a:ext cx="0" cy="0"/>
          <a:chOff x="0" y="0"/>
          <a:chExt cx="0" cy="0"/>
        </a:xfrm>
      </p:grpSpPr>
      <p:pic>
        <p:nvPicPr>
          <p:cNvPr id="231" name="Google Shape;231;p46"/>
          <p:cNvPicPr preferRelativeResize="0"/>
          <p:nvPr/>
        </p:nvPicPr>
        <p:blipFill rotWithShape="1">
          <a:blip r:embed="rId2">
            <a:alphaModFix/>
          </a:blip>
          <a:srcRect/>
          <a:stretch/>
        </p:blipFill>
        <p:spPr>
          <a:xfrm>
            <a:off x="0" y="0"/>
            <a:ext cx="9143990" cy="5143500"/>
          </a:xfrm>
          <a:prstGeom prst="rect">
            <a:avLst/>
          </a:prstGeom>
          <a:noFill/>
          <a:ln>
            <a:noFill/>
          </a:ln>
        </p:spPr>
      </p:pic>
      <p:sp>
        <p:nvSpPr>
          <p:cNvPr id="232" name="Google Shape;232;p46"/>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233" name="Google Shape;233;p46"/>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lt1"/>
                </a:solidFill>
                <a:latin typeface="Rockwell"/>
                <a:ea typeface="Rockwell"/>
                <a:cs typeface="Rockwell"/>
                <a:sym typeface="Rockwell"/>
              </a:defRPr>
            </a:lvl9pPr>
          </a:lstStyle>
          <a:p>
            <a:endParaRPr/>
          </a:p>
        </p:txBody>
      </p:sp>
      <p:sp>
        <p:nvSpPr>
          <p:cNvPr id="234" name="Google Shape;234;p46"/>
          <p:cNvSpPr txBox="1">
            <a:spLocks noGrp="1"/>
          </p:cNvSpPr>
          <p:nvPr>
            <p:ph type="subTitle" idx="1"/>
          </p:nvPr>
        </p:nvSpPr>
        <p:spPr>
          <a:xfrm>
            <a:off x="311700" y="2834125"/>
            <a:ext cx="8520600" cy="792600"/>
          </a:xfrm>
          <a:prstGeom prst="rect">
            <a:avLst/>
          </a:prstGeom>
          <a:noFill/>
          <a:ln>
            <a:noFill/>
          </a:ln>
        </p:spPr>
        <p:txBody>
          <a:bodyPr spcFirstLastPara="1" wrap="square" lIns="0" tIns="0" rIns="0" bIns="0" anchor="t" anchorCtr="0">
            <a:normAutofit/>
          </a:bodyPr>
          <a:lstStyle>
            <a:lvl1pPr lvl="0" algn="ctr">
              <a:lnSpc>
                <a:spcPct val="115000"/>
              </a:lnSpc>
              <a:spcBef>
                <a:spcPts val="0"/>
              </a:spcBef>
              <a:spcAft>
                <a:spcPts val="0"/>
              </a:spcAft>
              <a:buSzPts val="2300"/>
              <a:buNone/>
              <a:defRPr sz="2300">
                <a:solidFill>
                  <a:schemeClr val="lt1"/>
                </a:solidFill>
                <a:latin typeface="Calibri"/>
                <a:ea typeface="Calibri"/>
                <a:cs typeface="Calibri"/>
                <a:sym typeface="Calibri"/>
              </a:defRPr>
            </a:lvl1pPr>
            <a:lvl2pPr lvl="1" algn="l">
              <a:lnSpc>
                <a:spcPct val="115000"/>
              </a:lnSpc>
              <a:spcBef>
                <a:spcPts val="0"/>
              </a:spcBef>
              <a:spcAft>
                <a:spcPts val="0"/>
              </a:spcAft>
              <a:buSzPts val="1400"/>
              <a:buNone/>
              <a:defRPr>
                <a:solidFill>
                  <a:schemeClr val="lt1"/>
                </a:solidFill>
                <a:latin typeface="Calibri"/>
                <a:ea typeface="Calibri"/>
                <a:cs typeface="Calibri"/>
                <a:sym typeface="Calibri"/>
              </a:defRPr>
            </a:lvl2pPr>
            <a:lvl3pPr lvl="2" algn="l">
              <a:lnSpc>
                <a:spcPct val="115000"/>
              </a:lnSpc>
              <a:spcBef>
                <a:spcPts val="0"/>
              </a:spcBef>
              <a:spcAft>
                <a:spcPts val="0"/>
              </a:spcAft>
              <a:buSzPts val="1400"/>
              <a:buNone/>
              <a:defRPr>
                <a:solidFill>
                  <a:schemeClr val="lt1"/>
                </a:solidFill>
                <a:latin typeface="Calibri"/>
                <a:ea typeface="Calibri"/>
                <a:cs typeface="Calibri"/>
                <a:sym typeface="Calibri"/>
              </a:defRPr>
            </a:lvl3pPr>
            <a:lvl4pPr lvl="3" algn="l">
              <a:lnSpc>
                <a:spcPct val="115000"/>
              </a:lnSpc>
              <a:spcBef>
                <a:spcPts val="0"/>
              </a:spcBef>
              <a:spcAft>
                <a:spcPts val="0"/>
              </a:spcAft>
              <a:buSzPts val="1400"/>
              <a:buNone/>
              <a:defRPr>
                <a:solidFill>
                  <a:schemeClr val="lt1"/>
                </a:solidFill>
                <a:latin typeface="Calibri"/>
                <a:ea typeface="Calibri"/>
                <a:cs typeface="Calibri"/>
                <a:sym typeface="Calibri"/>
              </a:defRPr>
            </a:lvl4pPr>
            <a:lvl5pPr lvl="4" algn="l">
              <a:lnSpc>
                <a:spcPct val="115000"/>
              </a:lnSpc>
              <a:spcBef>
                <a:spcPts val="0"/>
              </a:spcBef>
              <a:spcAft>
                <a:spcPts val="0"/>
              </a:spcAft>
              <a:buSzPts val="1400"/>
              <a:buNone/>
              <a:defRPr>
                <a:solidFill>
                  <a:schemeClr val="lt1"/>
                </a:solidFill>
                <a:latin typeface="Calibri"/>
                <a:ea typeface="Calibri"/>
                <a:cs typeface="Calibri"/>
                <a:sym typeface="Calibri"/>
              </a:defRPr>
            </a:lvl5pPr>
            <a:lvl6pPr lvl="5" algn="l">
              <a:lnSpc>
                <a:spcPct val="115000"/>
              </a:lnSpc>
              <a:spcBef>
                <a:spcPts val="0"/>
              </a:spcBef>
              <a:spcAft>
                <a:spcPts val="0"/>
              </a:spcAft>
              <a:buSzPts val="1400"/>
              <a:buNone/>
              <a:defRPr>
                <a:solidFill>
                  <a:schemeClr val="lt1"/>
                </a:solidFill>
                <a:latin typeface="Calibri"/>
                <a:ea typeface="Calibri"/>
                <a:cs typeface="Calibri"/>
                <a:sym typeface="Calibri"/>
              </a:defRPr>
            </a:lvl6pPr>
            <a:lvl7pPr lvl="6" algn="l">
              <a:lnSpc>
                <a:spcPct val="115000"/>
              </a:lnSpc>
              <a:spcBef>
                <a:spcPts val="0"/>
              </a:spcBef>
              <a:spcAft>
                <a:spcPts val="0"/>
              </a:spcAft>
              <a:buSzPts val="1400"/>
              <a:buNone/>
              <a:defRPr>
                <a:solidFill>
                  <a:schemeClr val="lt1"/>
                </a:solidFill>
                <a:latin typeface="Calibri"/>
                <a:ea typeface="Calibri"/>
                <a:cs typeface="Calibri"/>
                <a:sym typeface="Calibri"/>
              </a:defRPr>
            </a:lvl7pPr>
            <a:lvl8pPr lvl="7" algn="l">
              <a:lnSpc>
                <a:spcPct val="115000"/>
              </a:lnSpc>
              <a:spcBef>
                <a:spcPts val="0"/>
              </a:spcBef>
              <a:spcAft>
                <a:spcPts val="0"/>
              </a:spcAft>
              <a:buSzPts val="1400"/>
              <a:buNone/>
              <a:defRPr>
                <a:solidFill>
                  <a:schemeClr val="lt1"/>
                </a:solidFill>
                <a:latin typeface="Calibri"/>
                <a:ea typeface="Calibri"/>
                <a:cs typeface="Calibri"/>
                <a:sym typeface="Calibri"/>
              </a:defRPr>
            </a:lvl8pPr>
            <a:lvl9pPr lvl="8" algn="l">
              <a:lnSpc>
                <a:spcPct val="115000"/>
              </a:lnSpc>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235" name="Google Shape;235;p46"/>
          <p:cNvCxnSpPr/>
          <p:nvPr/>
        </p:nvCxnSpPr>
        <p:spPr>
          <a:xfrm>
            <a:off x="295875" y="2758925"/>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236"/>
        <p:cNvGrpSpPr/>
        <p:nvPr/>
      </p:nvGrpSpPr>
      <p:grpSpPr>
        <a:xfrm>
          <a:off x="0" y="0"/>
          <a:ext cx="0" cy="0"/>
          <a:chOff x="0" y="0"/>
          <a:chExt cx="0" cy="0"/>
        </a:xfrm>
      </p:grpSpPr>
      <p:pic>
        <p:nvPicPr>
          <p:cNvPr id="237" name="Google Shape;237;p47"/>
          <p:cNvPicPr preferRelativeResize="0"/>
          <p:nvPr/>
        </p:nvPicPr>
        <p:blipFill rotWithShape="1">
          <a:blip r:embed="rId2">
            <a:alphaModFix/>
          </a:blip>
          <a:srcRect/>
          <a:stretch/>
        </p:blipFill>
        <p:spPr>
          <a:xfrm>
            <a:off x="0" y="0"/>
            <a:ext cx="9143990" cy="5143500"/>
          </a:xfrm>
          <a:prstGeom prst="rect">
            <a:avLst/>
          </a:prstGeom>
          <a:noFill/>
          <a:ln>
            <a:noFill/>
          </a:ln>
        </p:spPr>
      </p:pic>
      <p:sp>
        <p:nvSpPr>
          <p:cNvPr id="238" name="Google Shape;238;p47"/>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239" name="Google Shape;239;p47"/>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21"/>
        <p:cNvGrpSpPr/>
        <p:nvPr/>
      </p:nvGrpSpPr>
      <p:grpSpPr>
        <a:xfrm>
          <a:off x="0" y="0"/>
          <a:ext cx="0" cy="0"/>
          <a:chOff x="0" y="0"/>
          <a:chExt cx="0" cy="0"/>
        </a:xfrm>
      </p:grpSpPr>
      <p:sp>
        <p:nvSpPr>
          <p:cNvPr id="22" name="Google Shape;22;p21"/>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 name="Google Shape;23;p21"/>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4" name="Google Shape;24;p2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5" name="Google Shape;25;p21"/>
          <p:cNvPicPr preferRelativeResize="0"/>
          <p:nvPr/>
        </p:nvPicPr>
        <p:blipFill rotWithShape="1">
          <a:blip r:embed="rId3">
            <a:alphaModFix/>
          </a:blip>
          <a:srcRect/>
          <a:stretch/>
        </p:blipFill>
        <p:spPr>
          <a:xfrm>
            <a:off x="4524250" y="4676400"/>
            <a:ext cx="867951" cy="369000"/>
          </a:xfrm>
          <a:prstGeom prst="rect">
            <a:avLst/>
          </a:prstGeom>
          <a:noFill/>
          <a:ln>
            <a:noFill/>
          </a:ln>
        </p:spPr>
      </p:pic>
      <p:cxnSp>
        <p:nvCxnSpPr>
          <p:cNvPr id="26" name="Google Shape;26;p21"/>
          <p:cNvCxnSpPr/>
          <p:nvPr/>
        </p:nvCxnSpPr>
        <p:spPr>
          <a:xfrm>
            <a:off x="0" y="4561600"/>
            <a:ext cx="5392200" cy="0"/>
          </a:xfrm>
          <a:prstGeom prst="straightConnector1">
            <a:avLst/>
          </a:prstGeom>
          <a:noFill/>
          <a:ln w="9525" cap="flat" cmpd="sng">
            <a:solidFill>
              <a:schemeClr val="accent1"/>
            </a:solidFill>
            <a:prstDash val="solid"/>
            <a:round/>
            <a:headEnd type="none" w="sm" len="sm"/>
            <a:tailEnd type="none" w="sm" len="sm"/>
          </a:ln>
        </p:spPr>
      </p:cxnSp>
      <p:sp>
        <p:nvSpPr>
          <p:cNvPr id="27" name="Google Shape;27;p21"/>
          <p:cNvSpPr txBox="1">
            <a:spLocks noGrp="1"/>
          </p:cNvSpPr>
          <p:nvPr>
            <p:ph type="body" idx="1"/>
          </p:nvPr>
        </p:nvSpPr>
        <p:spPr>
          <a:xfrm>
            <a:off x="457200" y="1143000"/>
            <a:ext cx="3776400" cy="3191700"/>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30200" algn="l">
              <a:lnSpc>
                <a:spcPct val="115000"/>
              </a:lnSpc>
              <a:spcBef>
                <a:spcPts val="0"/>
              </a:spcBef>
              <a:spcAft>
                <a:spcPts val="0"/>
              </a:spcAft>
              <a:buClr>
                <a:schemeClr val="dk1"/>
              </a:buClr>
              <a:buSzPts val="1600"/>
              <a:buChar char="○"/>
              <a:defRPr sz="1600">
                <a:solidFill>
                  <a:schemeClr val="dk1"/>
                </a:solidFill>
              </a:defRPr>
            </a:lvl2pPr>
            <a:lvl3pPr marL="1371600" lvl="2" indent="-330200" algn="l">
              <a:lnSpc>
                <a:spcPct val="115000"/>
              </a:lnSpc>
              <a:spcBef>
                <a:spcPts val="0"/>
              </a:spcBef>
              <a:spcAft>
                <a:spcPts val="0"/>
              </a:spcAft>
              <a:buClr>
                <a:schemeClr val="dk1"/>
              </a:buClr>
              <a:buSzPts val="1600"/>
              <a:buChar char="■"/>
              <a:defRPr sz="1600">
                <a:solidFill>
                  <a:schemeClr val="dk1"/>
                </a:solidFill>
              </a:defRPr>
            </a:lvl3pPr>
            <a:lvl4pPr marL="1828800" lvl="3" indent="-330200" algn="l">
              <a:lnSpc>
                <a:spcPct val="115000"/>
              </a:lnSpc>
              <a:spcBef>
                <a:spcPts val="0"/>
              </a:spcBef>
              <a:spcAft>
                <a:spcPts val="0"/>
              </a:spcAft>
              <a:buClr>
                <a:schemeClr val="dk1"/>
              </a:buClr>
              <a:buSzPts val="1600"/>
              <a:buChar char="●"/>
              <a:defRPr sz="1600">
                <a:solidFill>
                  <a:schemeClr val="dk1"/>
                </a:solidFill>
              </a:defRPr>
            </a:lvl4pPr>
            <a:lvl5pPr marL="2286000" lvl="4" indent="-330200" algn="l">
              <a:lnSpc>
                <a:spcPct val="115000"/>
              </a:lnSpc>
              <a:spcBef>
                <a:spcPts val="0"/>
              </a:spcBef>
              <a:spcAft>
                <a:spcPts val="0"/>
              </a:spcAft>
              <a:buClr>
                <a:schemeClr val="dk1"/>
              </a:buClr>
              <a:buSzPts val="1600"/>
              <a:buChar char="○"/>
              <a:defRPr sz="1600">
                <a:solidFill>
                  <a:schemeClr val="dk1"/>
                </a:solidFill>
              </a:defRPr>
            </a:lvl5pPr>
            <a:lvl6pPr marL="2743200" lvl="5" indent="-330200" algn="l">
              <a:lnSpc>
                <a:spcPct val="115000"/>
              </a:lnSpc>
              <a:spcBef>
                <a:spcPts val="0"/>
              </a:spcBef>
              <a:spcAft>
                <a:spcPts val="0"/>
              </a:spcAft>
              <a:buClr>
                <a:schemeClr val="dk1"/>
              </a:buClr>
              <a:buSzPts val="1600"/>
              <a:buChar char="■"/>
              <a:defRPr sz="1600">
                <a:solidFill>
                  <a:schemeClr val="dk1"/>
                </a:solidFill>
              </a:defRPr>
            </a:lvl6pPr>
            <a:lvl7pPr marL="3200400" lvl="6" indent="-330200" algn="l">
              <a:lnSpc>
                <a:spcPct val="115000"/>
              </a:lnSpc>
              <a:spcBef>
                <a:spcPts val="0"/>
              </a:spcBef>
              <a:spcAft>
                <a:spcPts val="0"/>
              </a:spcAft>
              <a:buClr>
                <a:schemeClr val="dk1"/>
              </a:buClr>
              <a:buSzPts val="1600"/>
              <a:buChar char="●"/>
              <a:defRPr sz="1600">
                <a:solidFill>
                  <a:schemeClr val="dk1"/>
                </a:solidFill>
              </a:defRPr>
            </a:lvl7pPr>
            <a:lvl8pPr marL="3657600" lvl="7" indent="-330200" algn="l">
              <a:lnSpc>
                <a:spcPct val="115000"/>
              </a:lnSpc>
              <a:spcBef>
                <a:spcPts val="0"/>
              </a:spcBef>
              <a:spcAft>
                <a:spcPts val="0"/>
              </a:spcAft>
              <a:buClr>
                <a:schemeClr val="dk1"/>
              </a:buClr>
              <a:buSzPts val="1600"/>
              <a:buChar char="○"/>
              <a:defRPr sz="1600">
                <a:solidFill>
                  <a:schemeClr val="dk1"/>
                </a:solidFill>
              </a:defRPr>
            </a:lvl8pPr>
            <a:lvl9pPr marL="4114800" lvl="8" indent="-330200" algn="l">
              <a:lnSpc>
                <a:spcPct val="115000"/>
              </a:lnSpc>
              <a:spcBef>
                <a:spcPts val="0"/>
              </a:spcBef>
              <a:spcAft>
                <a:spcPts val="0"/>
              </a:spcAft>
              <a:buClr>
                <a:schemeClr val="dk1"/>
              </a:buClr>
              <a:buSzPts val="1600"/>
              <a:buChar char="■"/>
              <a:defRPr sz="1600">
                <a:solidFill>
                  <a:schemeClr val="dk1"/>
                </a:solidFill>
              </a:defRPr>
            </a:lvl9pPr>
          </a:lstStyle>
          <a:p>
            <a:endParaRPr/>
          </a:p>
        </p:txBody>
      </p:sp>
      <p:sp>
        <p:nvSpPr>
          <p:cNvPr id="28" name="Google Shape;28;p21"/>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29" name="Google Shape;29;p21"/>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240"/>
        <p:cNvGrpSpPr/>
        <p:nvPr/>
      </p:nvGrpSpPr>
      <p:grpSpPr>
        <a:xfrm>
          <a:off x="0" y="0"/>
          <a:ext cx="0" cy="0"/>
          <a:chOff x="0" y="0"/>
          <a:chExt cx="0" cy="0"/>
        </a:xfrm>
      </p:grpSpPr>
      <p:pic>
        <p:nvPicPr>
          <p:cNvPr id="241" name="Google Shape;241;p48"/>
          <p:cNvPicPr preferRelativeResize="0"/>
          <p:nvPr/>
        </p:nvPicPr>
        <p:blipFill rotWithShape="1">
          <a:blip r:embed="rId2">
            <a:alphaModFix/>
          </a:blip>
          <a:srcRect/>
          <a:stretch/>
        </p:blipFill>
        <p:spPr>
          <a:xfrm>
            <a:off x="0" y="0"/>
            <a:ext cx="9144000" cy="914400"/>
          </a:xfrm>
          <a:prstGeom prst="rect">
            <a:avLst/>
          </a:prstGeom>
          <a:noFill/>
          <a:ln>
            <a:noFill/>
          </a:ln>
        </p:spPr>
      </p:pic>
      <p:pic>
        <p:nvPicPr>
          <p:cNvPr id="242" name="Google Shape;242;p48"/>
          <p:cNvPicPr preferRelativeResize="0"/>
          <p:nvPr/>
        </p:nvPicPr>
        <p:blipFill rotWithShape="1">
          <a:blip r:embed="rId3">
            <a:alphaModFix/>
          </a:blip>
          <a:srcRect/>
          <a:stretch/>
        </p:blipFill>
        <p:spPr>
          <a:xfrm>
            <a:off x="8146725" y="4676400"/>
            <a:ext cx="867951" cy="369000"/>
          </a:xfrm>
          <a:prstGeom prst="rect">
            <a:avLst/>
          </a:prstGeom>
          <a:noFill/>
          <a:ln>
            <a:noFill/>
          </a:ln>
        </p:spPr>
      </p:pic>
      <p:sp>
        <p:nvSpPr>
          <p:cNvPr id="243" name="Google Shape;243;p4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44" name="Google Shape;244;p48"/>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cxnSp>
        <p:nvCxnSpPr>
          <p:cNvPr id="245" name="Google Shape;245;p48"/>
          <p:cNvCxnSpPr/>
          <p:nvPr/>
        </p:nvCxnSpPr>
        <p:spPr>
          <a:xfrm>
            <a:off x="0" y="4561600"/>
            <a:ext cx="9152700" cy="0"/>
          </a:xfrm>
          <a:prstGeom prst="straightConnector1">
            <a:avLst/>
          </a:prstGeom>
          <a:noFill/>
          <a:ln w="9525" cap="flat" cmpd="sng">
            <a:solidFill>
              <a:srgbClr val="E69138"/>
            </a:solidFill>
            <a:prstDash val="solid"/>
            <a:round/>
            <a:headEnd type="none" w="sm" len="sm"/>
            <a:tailEnd type="none" w="sm" len="sm"/>
          </a:ln>
        </p:spPr>
      </p:cxnSp>
      <p:sp>
        <p:nvSpPr>
          <p:cNvPr id="246" name="Google Shape;246;p48"/>
          <p:cNvSpPr txBox="1">
            <a:spLocks noGrp="1"/>
          </p:cNvSpPr>
          <p:nvPr>
            <p:ph type="sldNum" idx="12"/>
          </p:nvPr>
        </p:nvSpPr>
        <p:spPr>
          <a:xfrm>
            <a:off x="114300" y="4788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247"/>
        <p:cNvGrpSpPr/>
        <p:nvPr/>
      </p:nvGrpSpPr>
      <p:grpSpPr>
        <a:xfrm>
          <a:off x="0" y="0"/>
          <a:ext cx="0" cy="0"/>
          <a:chOff x="0" y="0"/>
          <a:chExt cx="0" cy="0"/>
        </a:xfrm>
      </p:grpSpPr>
      <p:pic>
        <p:nvPicPr>
          <p:cNvPr id="248" name="Google Shape;248;p49"/>
          <p:cNvPicPr preferRelativeResize="0"/>
          <p:nvPr/>
        </p:nvPicPr>
        <p:blipFill rotWithShape="1">
          <a:blip r:embed="rId2">
            <a:alphaModFix/>
          </a:blip>
          <a:srcRect/>
          <a:stretch/>
        </p:blipFill>
        <p:spPr>
          <a:xfrm>
            <a:off x="0" y="0"/>
            <a:ext cx="9144000" cy="914400"/>
          </a:xfrm>
          <a:prstGeom prst="rect">
            <a:avLst/>
          </a:prstGeom>
          <a:noFill/>
          <a:ln>
            <a:noFill/>
          </a:ln>
        </p:spPr>
      </p:pic>
      <p:pic>
        <p:nvPicPr>
          <p:cNvPr id="249" name="Google Shape;249;p49"/>
          <p:cNvPicPr preferRelativeResize="0"/>
          <p:nvPr/>
        </p:nvPicPr>
        <p:blipFill rotWithShape="1">
          <a:blip r:embed="rId3">
            <a:alphaModFix/>
          </a:blip>
          <a:srcRect/>
          <a:stretch/>
        </p:blipFill>
        <p:spPr>
          <a:xfrm>
            <a:off x="8146725" y="4676400"/>
            <a:ext cx="867951" cy="369000"/>
          </a:xfrm>
          <a:prstGeom prst="rect">
            <a:avLst/>
          </a:prstGeom>
          <a:noFill/>
          <a:ln>
            <a:noFill/>
          </a:ln>
        </p:spPr>
      </p:pic>
      <p:sp>
        <p:nvSpPr>
          <p:cNvPr id="250" name="Google Shape;250;p4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251" name="Google Shape;251;p49"/>
          <p:cNvCxnSpPr/>
          <p:nvPr/>
        </p:nvCxnSpPr>
        <p:spPr>
          <a:xfrm>
            <a:off x="0" y="4561600"/>
            <a:ext cx="9152700" cy="0"/>
          </a:xfrm>
          <a:prstGeom prst="straightConnector1">
            <a:avLst/>
          </a:prstGeom>
          <a:noFill/>
          <a:ln w="9525" cap="flat" cmpd="sng">
            <a:solidFill>
              <a:srgbClr val="E69138"/>
            </a:solidFill>
            <a:prstDash val="solid"/>
            <a:round/>
            <a:headEnd type="none" w="sm" len="sm"/>
            <a:tailEnd type="none" w="sm" len="sm"/>
          </a:ln>
        </p:spPr>
      </p:cxnSp>
      <p:sp>
        <p:nvSpPr>
          <p:cNvPr id="252" name="Google Shape;252;p49"/>
          <p:cNvSpPr txBox="1">
            <a:spLocks noGrp="1"/>
          </p:cNvSpPr>
          <p:nvPr>
            <p:ph type="sldNum" idx="12"/>
          </p:nvPr>
        </p:nvSpPr>
        <p:spPr>
          <a:xfrm>
            <a:off x="114300" y="4788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253"/>
        <p:cNvGrpSpPr/>
        <p:nvPr/>
      </p:nvGrpSpPr>
      <p:grpSpPr>
        <a:xfrm>
          <a:off x="0" y="0"/>
          <a:ext cx="0" cy="0"/>
          <a:chOff x="0" y="0"/>
          <a:chExt cx="0" cy="0"/>
        </a:xfrm>
      </p:grpSpPr>
      <p:pic>
        <p:nvPicPr>
          <p:cNvPr id="254" name="Google Shape;254;p50"/>
          <p:cNvPicPr preferRelativeResize="0"/>
          <p:nvPr/>
        </p:nvPicPr>
        <p:blipFill rotWithShape="1">
          <a:blip r:embed="rId2">
            <a:alphaModFix/>
          </a:blip>
          <a:srcRect/>
          <a:stretch/>
        </p:blipFill>
        <p:spPr>
          <a:xfrm>
            <a:off x="8146725" y="4676400"/>
            <a:ext cx="867951" cy="369000"/>
          </a:xfrm>
          <a:prstGeom prst="rect">
            <a:avLst/>
          </a:prstGeom>
          <a:noFill/>
          <a:ln>
            <a:noFill/>
          </a:ln>
        </p:spPr>
      </p:pic>
      <p:cxnSp>
        <p:nvCxnSpPr>
          <p:cNvPr id="255" name="Google Shape;255;p50"/>
          <p:cNvCxnSpPr/>
          <p:nvPr/>
        </p:nvCxnSpPr>
        <p:spPr>
          <a:xfrm>
            <a:off x="0" y="4561600"/>
            <a:ext cx="9152700" cy="0"/>
          </a:xfrm>
          <a:prstGeom prst="straightConnector1">
            <a:avLst/>
          </a:prstGeom>
          <a:noFill/>
          <a:ln w="9525" cap="flat" cmpd="sng">
            <a:solidFill>
              <a:srgbClr val="E69138"/>
            </a:solidFill>
            <a:prstDash val="solid"/>
            <a:round/>
            <a:headEnd type="none" w="sm" len="sm"/>
            <a:tailEnd type="none" w="sm" len="sm"/>
          </a:ln>
        </p:spPr>
      </p:cxnSp>
      <p:sp>
        <p:nvSpPr>
          <p:cNvPr id="256" name="Google Shape;256;p50"/>
          <p:cNvSpPr txBox="1">
            <a:spLocks noGrp="1"/>
          </p:cNvSpPr>
          <p:nvPr>
            <p:ph type="sldNum" idx="12"/>
          </p:nvPr>
        </p:nvSpPr>
        <p:spPr>
          <a:xfrm>
            <a:off x="114300" y="4788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257"/>
        <p:cNvGrpSpPr/>
        <p:nvPr/>
      </p:nvGrpSpPr>
      <p:grpSpPr>
        <a:xfrm>
          <a:off x="0" y="0"/>
          <a:ext cx="0" cy="0"/>
          <a:chOff x="0" y="0"/>
          <a:chExt cx="0" cy="0"/>
        </a:xfrm>
      </p:grpSpPr>
      <p:sp>
        <p:nvSpPr>
          <p:cNvPr id="258" name="Google Shape;258;p51"/>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59" name="Google Shape;259;p51"/>
          <p:cNvCxnSpPr/>
          <p:nvPr/>
        </p:nvCxnSpPr>
        <p:spPr>
          <a:xfrm>
            <a:off x="0" y="4561600"/>
            <a:ext cx="5392200" cy="0"/>
          </a:xfrm>
          <a:prstGeom prst="straightConnector1">
            <a:avLst/>
          </a:prstGeom>
          <a:noFill/>
          <a:ln w="9525" cap="flat" cmpd="sng">
            <a:solidFill>
              <a:srgbClr val="E69138"/>
            </a:solidFill>
            <a:prstDash val="solid"/>
            <a:round/>
            <a:headEnd type="none" w="sm" len="sm"/>
            <a:tailEnd type="none" w="sm" len="sm"/>
          </a:ln>
        </p:spPr>
      </p:cxnSp>
      <p:sp>
        <p:nvSpPr>
          <p:cNvPr id="260" name="Google Shape;260;p51"/>
          <p:cNvSpPr txBox="1">
            <a:spLocks noGrp="1"/>
          </p:cNvSpPr>
          <p:nvPr>
            <p:ph type="body" idx="1"/>
          </p:nvPr>
        </p:nvSpPr>
        <p:spPr>
          <a:xfrm>
            <a:off x="457200" y="1143000"/>
            <a:ext cx="3776400" cy="3191700"/>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30200" algn="l">
              <a:lnSpc>
                <a:spcPct val="115000"/>
              </a:lnSpc>
              <a:spcBef>
                <a:spcPts val="0"/>
              </a:spcBef>
              <a:spcAft>
                <a:spcPts val="0"/>
              </a:spcAft>
              <a:buClr>
                <a:schemeClr val="dk1"/>
              </a:buClr>
              <a:buSzPts val="1600"/>
              <a:buChar char="○"/>
              <a:defRPr sz="1600">
                <a:solidFill>
                  <a:schemeClr val="dk1"/>
                </a:solidFill>
              </a:defRPr>
            </a:lvl2pPr>
            <a:lvl3pPr marL="1371600" lvl="2" indent="-330200" algn="l">
              <a:lnSpc>
                <a:spcPct val="115000"/>
              </a:lnSpc>
              <a:spcBef>
                <a:spcPts val="0"/>
              </a:spcBef>
              <a:spcAft>
                <a:spcPts val="0"/>
              </a:spcAft>
              <a:buClr>
                <a:schemeClr val="dk1"/>
              </a:buClr>
              <a:buSzPts val="1600"/>
              <a:buChar char="■"/>
              <a:defRPr sz="1600">
                <a:solidFill>
                  <a:schemeClr val="dk1"/>
                </a:solidFill>
              </a:defRPr>
            </a:lvl3pPr>
            <a:lvl4pPr marL="1828800" lvl="3" indent="-330200" algn="l">
              <a:lnSpc>
                <a:spcPct val="115000"/>
              </a:lnSpc>
              <a:spcBef>
                <a:spcPts val="0"/>
              </a:spcBef>
              <a:spcAft>
                <a:spcPts val="0"/>
              </a:spcAft>
              <a:buClr>
                <a:schemeClr val="dk1"/>
              </a:buClr>
              <a:buSzPts val="1600"/>
              <a:buChar char="●"/>
              <a:defRPr sz="1600">
                <a:solidFill>
                  <a:schemeClr val="dk1"/>
                </a:solidFill>
              </a:defRPr>
            </a:lvl4pPr>
            <a:lvl5pPr marL="2286000" lvl="4" indent="-330200" algn="l">
              <a:lnSpc>
                <a:spcPct val="115000"/>
              </a:lnSpc>
              <a:spcBef>
                <a:spcPts val="0"/>
              </a:spcBef>
              <a:spcAft>
                <a:spcPts val="0"/>
              </a:spcAft>
              <a:buClr>
                <a:schemeClr val="dk1"/>
              </a:buClr>
              <a:buSzPts val="1600"/>
              <a:buChar char="○"/>
              <a:defRPr sz="1600">
                <a:solidFill>
                  <a:schemeClr val="dk1"/>
                </a:solidFill>
              </a:defRPr>
            </a:lvl5pPr>
            <a:lvl6pPr marL="2743200" lvl="5" indent="-330200" algn="l">
              <a:lnSpc>
                <a:spcPct val="115000"/>
              </a:lnSpc>
              <a:spcBef>
                <a:spcPts val="0"/>
              </a:spcBef>
              <a:spcAft>
                <a:spcPts val="0"/>
              </a:spcAft>
              <a:buClr>
                <a:schemeClr val="dk1"/>
              </a:buClr>
              <a:buSzPts val="1600"/>
              <a:buChar char="■"/>
              <a:defRPr sz="1600">
                <a:solidFill>
                  <a:schemeClr val="dk1"/>
                </a:solidFill>
              </a:defRPr>
            </a:lvl6pPr>
            <a:lvl7pPr marL="3200400" lvl="6" indent="-330200" algn="l">
              <a:lnSpc>
                <a:spcPct val="115000"/>
              </a:lnSpc>
              <a:spcBef>
                <a:spcPts val="0"/>
              </a:spcBef>
              <a:spcAft>
                <a:spcPts val="0"/>
              </a:spcAft>
              <a:buClr>
                <a:schemeClr val="dk1"/>
              </a:buClr>
              <a:buSzPts val="1600"/>
              <a:buChar char="●"/>
              <a:defRPr sz="1600">
                <a:solidFill>
                  <a:schemeClr val="dk1"/>
                </a:solidFill>
              </a:defRPr>
            </a:lvl7pPr>
            <a:lvl8pPr marL="3657600" lvl="7" indent="-330200" algn="l">
              <a:lnSpc>
                <a:spcPct val="115000"/>
              </a:lnSpc>
              <a:spcBef>
                <a:spcPts val="0"/>
              </a:spcBef>
              <a:spcAft>
                <a:spcPts val="0"/>
              </a:spcAft>
              <a:buClr>
                <a:schemeClr val="dk1"/>
              </a:buClr>
              <a:buSzPts val="1600"/>
              <a:buChar char="○"/>
              <a:defRPr sz="1600">
                <a:solidFill>
                  <a:schemeClr val="dk1"/>
                </a:solidFill>
              </a:defRPr>
            </a:lvl8pPr>
            <a:lvl9pPr marL="4114800" lvl="8" indent="-330200" algn="l">
              <a:lnSpc>
                <a:spcPct val="115000"/>
              </a:lnSpc>
              <a:spcBef>
                <a:spcPts val="0"/>
              </a:spcBef>
              <a:spcAft>
                <a:spcPts val="0"/>
              </a:spcAft>
              <a:buClr>
                <a:schemeClr val="dk1"/>
              </a:buClr>
              <a:buSzPts val="1600"/>
              <a:buChar char="■"/>
              <a:defRPr sz="1600">
                <a:solidFill>
                  <a:schemeClr val="dk1"/>
                </a:solidFill>
              </a:defRPr>
            </a:lvl9pPr>
          </a:lstStyle>
          <a:p>
            <a:endParaRPr/>
          </a:p>
        </p:txBody>
      </p:sp>
      <p:pic>
        <p:nvPicPr>
          <p:cNvPr id="261" name="Google Shape;261;p51"/>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262" name="Google Shape;262;p5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63" name="Google Shape;263;p51"/>
          <p:cNvSpPr txBox="1">
            <a:spLocks noGrp="1"/>
          </p:cNvSpPr>
          <p:nvPr>
            <p:ph type="sldNum" idx="12"/>
          </p:nvPr>
        </p:nvSpPr>
        <p:spPr>
          <a:xfrm>
            <a:off x="114300" y="4788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264" name="Google Shape;264;p51"/>
          <p:cNvPicPr preferRelativeResize="0"/>
          <p:nvPr/>
        </p:nvPicPr>
        <p:blipFill rotWithShape="1">
          <a:blip r:embed="rId3">
            <a:alphaModFix/>
          </a:blip>
          <a:srcRect/>
          <a:stretch/>
        </p:blipFill>
        <p:spPr>
          <a:xfrm>
            <a:off x="4524250" y="4676400"/>
            <a:ext cx="867951" cy="369000"/>
          </a:xfrm>
          <a:prstGeom prst="rect">
            <a:avLst/>
          </a:prstGeom>
          <a:noFill/>
          <a:ln>
            <a:noFill/>
          </a:ln>
        </p:spPr>
      </p:pic>
      <p:sp>
        <p:nvSpPr>
          <p:cNvPr id="265" name="Google Shape;265;p51"/>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266"/>
        <p:cNvGrpSpPr/>
        <p:nvPr/>
      </p:nvGrpSpPr>
      <p:grpSpPr>
        <a:xfrm>
          <a:off x="0" y="0"/>
          <a:ext cx="0" cy="0"/>
          <a:chOff x="0" y="0"/>
          <a:chExt cx="0" cy="0"/>
        </a:xfrm>
      </p:grpSpPr>
      <p:pic>
        <p:nvPicPr>
          <p:cNvPr id="267" name="Google Shape;267;p52"/>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268" name="Google Shape;268;p5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69" name="Google Shape;269;p52"/>
          <p:cNvSpPr txBox="1">
            <a:spLocks noGrp="1"/>
          </p:cNvSpPr>
          <p:nvPr>
            <p:ph type="sldNum" idx="12"/>
          </p:nvPr>
        </p:nvSpPr>
        <p:spPr>
          <a:xfrm>
            <a:off x="114300" y="4788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270" name="Google Shape;270;p52"/>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271" name="Google Shape;271;p52"/>
          <p:cNvCxnSpPr/>
          <p:nvPr/>
        </p:nvCxnSpPr>
        <p:spPr>
          <a:xfrm>
            <a:off x="0" y="4561600"/>
            <a:ext cx="9152700" cy="0"/>
          </a:xfrm>
          <a:prstGeom prst="straightConnector1">
            <a:avLst/>
          </a:prstGeom>
          <a:noFill/>
          <a:ln w="9525" cap="flat" cmpd="sng">
            <a:solidFill>
              <a:srgbClr val="E69138"/>
            </a:solidFill>
            <a:prstDash val="solid"/>
            <a:round/>
            <a:headEnd type="none" w="sm" len="sm"/>
            <a:tailEnd type="none" w="sm" len="sm"/>
          </a:ln>
        </p:spPr>
      </p:cxnSp>
      <p:sp>
        <p:nvSpPr>
          <p:cNvPr id="272" name="Google Shape;272;p52"/>
          <p:cNvSpPr txBox="1">
            <a:spLocks noGrp="1"/>
          </p:cNvSpPr>
          <p:nvPr>
            <p:ph type="body" idx="1"/>
          </p:nvPr>
        </p:nvSpPr>
        <p:spPr>
          <a:xfrm>
            <a:off x="311700" y="1152475"/>
            <a:ext cx="3999900" cy="31788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273" name="Google Shape;273;p52"/>
          <p:cNvSpPr txBox="1">
            <a:spLocks noGrp="1"/>
          </p:cNvSpPr>
          <p:nvPr>
            <p:ph type="body" idx="2"/>
          </p:nvPr>
        </p:nvSpPr>
        <p:spPr>
          <a:xfrm>
            <a:off x="4832400" y="1152475"/>
            <a:ext cx="3999900" cy="31788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slide-2 column with header- orange">
  <p:cSld name="CUSTOM_1_1_1_1_1">
    <p:spTree>
      <p:nvGrpSpPr>
        <p:cNvPr id="1" name="Shape 274"/>
        <p:cNvGrpSpPr/>
        <p:nvPr/>
      </p:nvGrpSpPr>
      <p:grpSpPr>
        <a:xfrm>
          <a:off x="0" y="0"/>
          <a:ext cx="0" cy="0"/>
          <a:chOff x="0" y="0"/>
          <a:chExt cx="0" cy="0"/>
        </a:xfrm>
      </p:grpSpPr>
      <p:pic>
        <p:nvPicPr>
          <p:cNvPr id="275" name="Google Shape;275;p53"/>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276" name="Google Shape;276;p5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7" name="Google Shape;277;p53"/>
          <p:cNvSpPr txBox="1">
            <a:spLocks noGrp="1"/>
          </p:cNvSpPr>
          <p:nvPr>
            <p:ph type="sldNum" idx="12"/>
          </p:nvPr>
        </p:nvSpPr>
        <p:spPr>
          <a:xfrm>
            <a:off x="114300" y="4788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278" name="Google Shape;278;p53"/>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279" name="Google Shape;279;p53"/>
          <p:cNvCxnSpPr/>
          <p:nvPr/>
        </p:nvCxnSpPr>
        <p:spPr>
          <a:xfrm>
            <a:off x="0" y="4561600"/>
            <a:ext cx="9152700" cy="0"/>
          </a:xfrm>
          <a:prstGeom prst="straightConnector1">
            <a:avLst/>
          </a:prstGeom>
          <a:noFill/>
          <a:ln w="9525" cap="flat" cmpd="sng">
            <a:solidFill>
              <a:srgbClr val="E69138"/>
            </a:solidFill>
            <a:prstDash val="solid"/>
            <a:round/>
            <a:headEnd type="none" w="sm" len="sm"/>
            <a:tailEnd type="none" w="sm" len="sm"/>
          </a:ln>
        </p:spPr>
      </p:cxnSp>
      <p:sp>
        <p:nvSpPr>
          <p:cNvPr id="280" name="Google Shape;280;p53"/>
          <p:cNvSpPr txBox="1">
            <a:spLocks noGrp="1"/>
          </p:cNvSpPr>
          <p:nvPr>
            <p:ph type="body" idx="1"/>
          </p:nvPr>
        </p:nvSpPr>
        <p:spPr>
          <a:xfrm>
            <a:off x="311700" y="1387200"/>
            <a:ext cx="3999900" cy="29442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281" name="Google Shape;281;p53"/>
          <p:cNvSpPr txBox="1">
            <a:spLocks noGrp="1"/>
          </p:cNvSpPr>
          <p:nvPr>
            <p:ph type="body" idx="2"/>
          </p:nvPr>
        </p:nvSpPr>
        <p:spPr>
          <a:xfrm>
            <a:off x="4832400" y="1387075"/>
            <a:ext cx="3999900" cy="29442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282" name="Google Shape;282;p53"/>
          <p:cNvSpPr txBox="1">
            <a:spLocks noGrp="1"/>
          </p:cNvSpPr>
          <p:nvPr>
            <p:ph type="title" idx="3"/>
          </p:nvPr>
        </p:nvSpPr>
        <p:spPr>
          <a:xfrm>
            <a:off x="329300" y="1047150"/>
            <a:ext cx="3982200" cy="369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83" name="Google Shape;283;p53"/>
          <p:cNvSpPr txBox="1">
            <a:spLocks noGrp="1"/>
          </p:cNvSpPr>
          <p:nvPr>
            <p:ph type="title" idx="4"/>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slide with header/logo - blue 1">
  <p:cSld name="SECTION_HEADER_4">
    <p:spTree>
      <p:nvGrpSpPr>
        <p:cNvPr id="1" name="Shape 284"/>
        <p:cNvGrpSpPr/>
        <p:nvPr/>
      </p:nvGrpSpPr>
      <p:grpSpPr>
        <a:xfrm>
          <a:off x="0" y="0"/>
          <a:ext cx="0" cy="0"/>
          <a:chOff x="0" y="0"/>
          <a:chExt cx="0" cy="0"/>
        </a:xfrm>
      </p:grpSpPr>
      <p:pic>
        <p:nvPicPr>
          <p:cNvPr id="285" name="Google Shape;285;g2315705a676_0_300"/>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286" name="Google Shape;286;g2315705a676_0_30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87" name="Google Shape;287;g2315705a676_0_300"/>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288" name="Google Shape;288;g2315705a676_0_300"/>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9" name="Google Shape;289;g2315705a676_0_300"/>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290" name="Google Shape;290;g2315705a676_0_300"/>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slide with header/logo - blue 2">
  <p:cSld name="SECTION_HEADER_5">
    <p:spTree>
      <p:nvGrpSpPr>
        <p:cNvPr id="1" name="Shape 291"/>
        <p:cNvGrpSpPr/>
        <p:nvPr/>
      </p:nvGrpSpPr>
      <p:grpSpPr>
        <a:xfrm>
          <a:off x="0" y="0"/>
          <a:ext cx="0" cy="0"/>
          <a:chOff x="0" y="0"/>
          <a:chExt cx="0" cy="0"/>
        </a:xfrm>
      </p:grpSpPr>
      <p:pic>
        <p:nvPicPr>
          <p:cNvPr id="292" name="Google Shape;292;g239b5dc7a00_0_63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293" name="Google Shape;293;g239b5dc7a00_0_63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94" name="Google Shape;294;g239b5dc7a00_0_63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295" name="Google Shape;295;g239b5dc7a00_0_63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96" name="Google Shape;296;g239b5dc7a00_0_637"/>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297" name="Google Shape;297;g239b5dc7a00_0_63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304"/>
        <p:cNvGrpSpPr/>
        <p:nvPr/>
      </p:nvGrpSpPr>
      <p:grpSpPr>
        <a:xfrm>
          <a:off x="0" y="0"/>
          <a:ext cx="0" cy="0"/>
          <a:chOff x="0" y="0"/>
          <a:chExt cx="0" cy="0"/>
        </a:xfrm>
      </p:grpSpPr>
      <p:sp>
        <p:nvSpPr>
          <p:cNvPr id="305" name="Google Shape;305;g2294d1e98eb_0_3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306" name="Google Shape;306;g2294d1e98eb_0_325"/>
          <p:cNvPicPr preferRelativeResize="0"/>
          <p:nvPr/>
        </p:nvPicPr>
        <p:blipFill>
          <a:blip r:embed="rId2">
            <a:alphaModFix/>
          </a:blip>
          <a:stretch>
            <a:fillRect/>
          </a:stretch>
        </p:blipFill>
        <p:spPr>
          <a:xfrm>
            <a:off x="-12" y="-11537"/>
            <a:ext cx="9144024" cy="5166574"/>
          </a:xfrm>
          <a:prstGeom prst="rect">
            <a:avLst/>
          </a:prstGeom>
          <a:noFill/>
          <a:ln>
            <a:noFill/>
          </a:ln>
        </p:spPr>
      </p:pic>
      <p:cxnSp>
        <p:nvCxnSpPr>
          <p:cNvPr id="307" name="Google Shape;307;g2294d1e98eb_0_325"/>
          <p:cNvCxnSpPr/>
          <p:nvPr/>
        </p:nvCxnSpPr>
        <p:spPr>
          <a:xfrm>
            <a:off x="301350" y="2758925"/>
            <a:ext cx="8541300" cy="0"/>
          </a:xfrm>
          <a:prstGeom prst="straightConnector1">
            <a:avLst/>
          </a:prstGeom>
          <a:noFill/>
          <a:ln w="9525" cap="flat" cmpd="sng">
            <a:solidFill>
              <a:schemeClr val="lt1"/>
            </a:solidFill>
            <a:prstDash val="solid"/>
            <a:round/>
            <a:headEnd type="none" w="med" len="med"/>
            <a:tailEnd type="none" w="med" len="med"/>
          </a:ln>
        </p:spPr>
      </p:cxnSp>
      <p:sp>
        <p:nvSpPr>
          <p:cNvPr id="308" name="Google Shape;308;g2294d1e98eb_0_325"/>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lt1"/>
              </a:buClr>
              <a:buSzPts val="2300"/>
              <a:buNone/>
              <a:defRPr sz="2300">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09" name="Google Shape;309;g2294d1e98eb_0_32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4000"/>
              <a:buFont typeface="Rockwell"/>
              <a:buChar char="●"/>
              <a:defRPr sz="4000">
                <a:solidFill>
                  <a:schemeClr val="lt1"/>
                </a:solidFill>
                <a:latin typeface="Rockwell"/>
                <a:ea typeface="Rockwell"/>
                <a:cs typeface="Rockwell"/>
                <a:sym typeface="Rockwell"/>
              </a:defRPr>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310"/>
        <p:cNvGrpSpPr/>
        <p:nvPr/>
      </p:nvGrpSpPr>
      <p:grpSpPr>
        <a:xfrm>
          <a:off x="0" y="0"/>
          <a:ext cx="0" cy="0"/>
          <a:chOff x="0" y="0"/>
          <a:chExt cx="0" cy="0"/>
        </a:xfrm>
      </p:grpSpPr>
      <p:sp>
        <p:nvSpPr>
          <p:cNvPr id="311" name="Google Shape;311;g2294d1e98eb_0_3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312" name="Google Shape;312;g2294d1e98eb_0_331"/>
          <p:cNvPicPr preferRelativeResize="0"/>
          <p:nvPr/>
        </p:nvPicPr>
        <p:blipFill>
          <a:blip r:embed="rId2">
            <a:alphaModFix/>
          </a:blip>
          <a:stretch>
            <a:fillRect/>
          </a:stretch>
        </p:blipFill>
        <p:spPr>
          <a:xfrm>
            <a:off x="-12" y="-11537"/>
            <a:ext cx="9144024" cy="5166574"/>
          </a:xfrm>
          <a:prstGeom prst="rect">
            <a:avLst/>
          </a:prstGeom>
          <a:noFill/>
          <a:ln>
            <a:noFill/>
          </a:ln>
        </p:spPr>
      </p:pic>
      <p:sp>
        <p:nvSpPr>
          <p:cNvPr id="313" name="Google Shape;313;g2294d1e98eb_0_331"/>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30"/>
        <p:cNvGrpSpPr/>
        <p:nvPr/>
      </p:nvGrpSpPr>
      <p:grpSpPr>
        <a:xfrm>
          <a:off x="0" y="0"/>
          <a:ext cx="0" cy="0"/>
          <a:chOff x="0" y="0"/>
          <a:chExt cx="0" cy="0"/>
        </a:xfrm>
      </p:grpSpPr>
      <p:pic>
        <p:nvPicPr>
          <p:cNvPr id="31" name="Google Shape;31;p22"/>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32" name="Google Shape;32;p2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3" name="Google Shape;33;p22"/>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pic>
        <p:nvPicPr>
          <p:cNvPr id="34" name="Google Shape;34;p22"/>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35" name="Google Shape;35;p22"/>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36" name="Google Shape;36;p22"/>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314"/>
        <p:cNvGrpSpPr/>
        <p:nvPr/>
      </p:nvGrpSpPr>
      <p:grpSpPr>
        <a:xfrm>
          <a:off x="0" y="0"/>
          <a:ext cx="0" cy="0"/>
          <a:chOff x="0" y="0"/>
          <a:chExt cx="0" cy="0"/>
        </a:xfrm>
      </p:grpSpPr>
      <p:pic>
        <p:nvPicPr>
          <p:cNvPr id="315" name="Google Shape;315;g2294d1e98eb_0_335"/>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16" name="Google Shape;316;g2294d1e98eb_0_33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17" name="Google Shape;317;g2294d1e98eb_0_33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318" name="Google Shape;318;g2294d1e98eb_0_33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19" name="Google Shape;319;g2294d1e98eb_0_335"/>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20" name="Google Shape;320;g2294d1e98eb_0_33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slide with small image">
  <p:cSld name="SECTION_HEADER_3">
    <p:spTree>
      <p:nvGrpSpPr>
        <p:cNvPr id="1" name="Shape 321"/>
        <p:cNvGrpSpPr/>
        <p:nvPr/>
      </p:nvGrpSpPr>
      <p:grpSpPr>
        <a:xfrm>
          <a:off x="0" y="0"/>
          <a:ext cx="0" cy="0"/>
          <a:chOff x="0" y="0"/>
          <a:chExt cx="0" cy="0"/>
        </a:xfrm>
      </p:grpSpPr>
      <p:pic>
        <p:nvPicPr>
          <p:cNvPr id="322" name="Google Shape;322;g2294d1e98eb_0_342"/>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23" name="Google Shape;323;g2294d1e98eb_0_342"/>
          <p:cNvSpPr txBox="1">
            <a:spLocks noGrp="1"/>
          </p:cNvSpPr>
          <p:nvPr>
            <p:ph type="title"/>
          </p:nvPr>
        </p:nvSpPr>
        <p:spPr>
          <a:xfrm>
            <a:off x="213075" y="228600"/>
            <a:ext cx="79335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24" name="Google Shape;324;g2294d1e98eb_0_34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325" name="Google Shape;325;g2294d1e98eb_0_34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26" name="Google Shape;326;g2294d1e98eb_0_342"/>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27" name="Google Shape;327;g2294d1e98eb_0_342"/>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328" name="Google Shape;328;g2294d1e98eb_0_342"/>
          <p:cNvSpPr>
            <a:spLocks noGrp="1"/>
          </p:cNvSpPr>
          <p:nvPr>
            <p:ph type="pic" idx="2"/>
          </p:nvPr>
        </p:nvSpPr>
        <p:spPr>
          <a:xfrm>
            <a:off x="8290775" y="71475"/>
            <a:ext cx="774300" cy="774300"/>
          </a:xfrm>
          <a:prstGeom prst="rect">
            <a:avLst/>
          </a:prstGeom>
          <a:no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heckmark - blue">
  <p:cSld name="SECTION_HEADER_2">
    <p:spTree>
      <p:nvGrpSpPr>
        <p:cNvPr id="1" name="Shape 329"/>
        <p:cNvGrpSpPr/>
        <p:nvPr/>
      </p:nvGrpSpPr>
      <p:grpSpPr>
        <a:xfrm>
          <a:off x="0" y="0"/>
          <a:ext cx="0" cy="0"/>
          <a:chOff x="0" y="0"/>
          <a:chExt cx="0" cy="0"/>
        </a:xfrm>
      </p:grpSpPr>
      <p:pic>
        <p:nvPicPr>
          <p:cNvPr id="330" name="Google Shape;330;g2294d1e98eb_0_350"/>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31" name="Google Shape;331;g2294d1e98eb_0_35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32" name="Google Shape;332;g2294d1e98eb_0_350"/>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33" name="Google Shape;333;g2294d1e98eb_0_350"/>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34" name="Google Shape;334;g2294d1e98eb_0_350"/>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335" name="Google Shape;335;g2294d1e98eb_0_350"/>
          <p:cNvPicPr preferRelativeResize="0"/>
          <p:nvPr/>
        </p:nvPicPr>
        <p:blipFill>
          <a:blip r:embed="rId4">
            <a:alphaModFix/>
          </a:blip>
          <a:stretch>
            <a:fillRect/>
          </a:stretch>
        </p:blipFill>
        <p:spPr>
          <a:xfrm>
            <a:off x="461400" y="2561763"/>
            <a:ext cx="410276" cy="410276"/>
          </a:xfrm>
          <a:prstGeom prst="rect">
            <a:avLst/>
          </a:prstGeom>
          <a:noFill/>
          <a:ln>
            <a:noFill/>
          </a:ln>
        </p:spPr>
      </p:pic>
      <p:pic>
        <p:nvPicPr>
          <p:cNvPr id="336" name="Google Shape;336;g2294d1e98eb_0_350"/>
          <p:cNvPicPr preferRelativeResize="0"/>
          <p:nvPr/>
        </p:nvPicPr>
        <p:blipFill>
          <a:blip r:embed="rId4">
            <a:alphaModFix/>
          </a:blip>
          <a:stretch>
            <a:fillRect/>
          </a:stretch>
        </p:blipFill>
        <p:spPr>
          <a:xfrm>
            <a:off x="461400" y="1996288"/>
            <a:ext cx="410276" cy="410276"/>
          </a:xfrm>
          <a:prstGeom prst="rect">
            <a:avLst/>
          </a:prstGeom>
          <a:noFill/>
          <a:ln>
            <a:noFill/>
          </a:ln>
        </p:spPr>
      </p:pic>
      <p:sp>
        <p:nvSpPr>
          <p:cNvPr id="337" name="Google Shape;337;g2294d1e98eb_0_350"/>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338" name="Google Shape;338;g2294d1e98eb_0_350"/>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9" name="Google Shape;339;g2294d1e98eb_0_350"/>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340" name="Google Shape;340;g2294d1e98eb_0_350"/>
          <p:cNvPicPr preferRelativeResize="0"/>
          <p:nvPr/>
        </p:nvPicPr>
        <p:blipFill>
          <a:blip r:embed="rId4">
            <a:alphaModFix/>
          </a:blip>
          <a:stretch>
            <a:fillRect/>
          </a:stretch>
        </p:blipFill>
        <p:spPr>
          <a:xfrm>
            <a:off x="465600" y="3127238"/>
            <a:ext cx="410276" cy="410275"/>
          </a:xfrm>
          <a:prstGeom prst="rect">
            <a:avLst/>
          </a:prstGeom>
          <a:noFill/>
          <a:ln>
            <a:noFill/>
          </a:ln>
        </p:spPr>
      </p:pic>
      <p:sp>
        <p:nvSpPr>
          <p:cNvPr id="341" name="Google Shape;341;g2294d1e98eb_0_350"/>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Numbers - blue">
  <p:cSld name="SECTION_HEADER_2_1">
    <p:spTree>
      <p:nvGrpSpPr>
        <p:cNvPr id="1" name="Shape 342"/>
        <p:cNvGrpSpPr/>
        <p:nvPr/>
      </p:nvGrpSpPr>
      <p:grpSpPr>
        <a:xfrm>
          <a:off x="0" y="0"/>
          <a:ext cx="0" cy="0"/>
          <a:chOff x="0" y="0"/>
          <a:chExt cx="0" cy="0"/>
        </a:xfrm>
      </p:grpSpPr>
      <p:pic>
        <p:nvPicPr>
          <p:cNvPr id="343" name="Google Shape;343;g2294d1e98eb_0_363"/>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44" name="Google Shape;344;g2294d1e98eb_0_36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45" name="Google Shape;345;g2294d1e98eb_0_363"/>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46" name="Google Shape;346;g2294d1e98eb_0_363"/>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47" name="Google Shape;347;g2294d1e98eb_0_363"/>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348" name="Google Shape;348;g2294d1e98eb_0_363"/>
          <p:cNvPicPr preferRelativeResize="0"/>
          <p:nvPr/>
        </p:nvPicPr>
        <p:blipFill rotWithShape="1">
          <a:blip r:embed="rId4">
            <a:alphaModFix/>
          </a:blip>
          <a:srcRect/>
          <a:stretch/>
        </p:blipFill>
        <p:spPr>
          <a:xfrm>
            <a:off x="461400" y="2561775"/>
            <a:ext cx="410276" cy="410276"/>
          </a:xfrm>
          <a:prstGeom prst="rect">
            <a:avLst/>
          </a:prstGeom>
          <a:noFill/>
          <a:ln>
            <a:noFill/>
          </a:ln>
        </p:spPr>
      </p:pic>
      <p:pic>
        <p:nvPicPr>
          <p:cNvPr id="349" name="Google Shape;349;g2294d1e98eb_0_363"/>
          <p:cNvPicPr preferRelativeResize="0"/>
          <p:nvPr/>
        </p:nvPicPr>
        <p:blipFill rotWithShape="1">
          <a:blip r:embed="rId5">
            <a:alphaModFix/>
          </a:blip>
          <a:srcRect/>
          <a:stretch/>
        </p:blipFill>
        <p:spPr>
          <a:xfrm>
            <a:off x="461400" y="1996288"/>
            <a:ext cx="410276" cy="410276"/>
          </a:xfrm>
          <a:prstGeom prst="rect">
            <a:avLst/>
          </a:prstGeom>
          <a:noFill/>
          <a:ln>
            <a:noFill/>
          </a:ln>
        </p:spPr>
      </p:pic>
      <p:sp>
        <p:nvSpPr>
          <p:cNvPr id="350" name="Google Shape;350;g2294d1e98eb_0_363"/>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351" name="Google Shape;351;g2294d1e98eb_0_363"/>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2" name="Google Shape;352;g2294d1e98eb_0_363"/>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353" name="Google Shape;353;g2294d1e98eb_0_363"/>
          <p:cNvPicPr preferRelativeResize="0"/>
          <p:nvPr/>
        </p:nvPicPr>
        <p:blipFill rotWithShape="1">
          <a:blip r:embed="rId6">
            <a:alphaModFix/>
          </a:blip>
          <a:srcRect/>
          <a:stretch/>
        </p:blipFill>
        <p:spPr>
          <a:xfrm>
            <a:off x="492988" y="3127248"/>
            <a:ext cx="347100" cy="347100"/>
          </a:xfrm>
          <a:prstGeom prst="rect">
            <a:avLst/>
          </a:prstGeom>
          <a:noFill/>
          <a:ln>
            <a:noFill/>
          </a:ln>
        </p:spPr>
      </p:pic>
      <p:sp>
        <p:nvSpPr>
          <p:cNvPr id="354" name="Google Shape;354;g2294d1e98eb_0_363"/>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355"/>
        <p:cNvGrpSpPr/>
        <p:nvPr/>
      </p:nvGrpSpPr>
      <p:grpSpPr>
        <a:xfrm>
          <a:off x="0" y="0"/>
          <a:ext cx="0" cy="0"/>
          <a:chOff x="0" y="0"/>
          <a:chExt cx="0" cy="0"/>
        </a:xfrm>
      </p:grpSpPr>
      <p:pic>
        <p:nvPicPr>
          <p:cNvPr id="356" name="Google Shape;356;g2294d1e98eb_0_376"/>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57" name="Google Shape;357;g2294d1e98eb_0_37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58" name="Google Shape;358;g2294d1e98eb_0_37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59" name="Google Shape;359;g2294d1e98eb_0_376"/>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60" name="Google Shape;360;g2294d1e98eb_0_376"/>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361"/>
        <p:cNvGrpSpPr/>
        <p:nvPr/>
      </p:nvGrpSpPr>
      <p:grpSpPr>
        <a:xfrm>
          <a:off x="0" y="0"/>
          <a:ext cx="0" cy="0"/>
          <a:chOff x="0" y="0"/>
          <a:chExt cx="0" cy="0"/>
        </a:xfrm>
      </p:grpSpPr>
      <p:pic>
        <p:nvPicPr>
          <p:cNvPr id="362" name="Google Shape;362;g2294d1e98eb_0_382"/>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363" name="Google Shape;363;g2294d1e98eb_0_382"/>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64" name="Google Shape;364;g2294d1e98eb_0_382"/>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Process slide">
  <p:cSld name="TITLE_AND_TWO_COLUMNS_2">
    <p:spTree>
      <p:nvGrpSpPr>
        <p:cNvPr id="1" name="Shape 365"/>
        <p:cNvGrpSpPr/>
        <p:nvPr/>
      </p:nvGrpSpPr>
      <p:grpSpPr>
        <a:xfrm>
          <a:off x="0" y="0"/>
          <a:ext cx="0" cy="0"/>
          <a:chOff x="0" y="0"/>
          <a:chExt cx="0" cy="0"/>
        </a:xfrm>
      </p:grpSpPr>
      <p:pic>
        <p:nvPicPr>
          <p:cNvPr id="366" name="Google Shape;366;g2294d1e98eb_0_386"/>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367" name="Google Shape;367;g2294d1e98eb_0_386"/>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68" name="Google Shape;368;g2294d1e98eb_0_386"/>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369" name="Google Shape;369;g2294d1e98eb_0_38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accent2"/>
              </a:buClr>
              <a:buSzPts val="1400"/>
              <a:buNone/>
              <a:defRPr sz="2000">
                <a:solidFill>
                  <a:schemeClr val="accent2"/>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70" name="Google Shape;370;g2294d1e98eb_0_386"/>
          <p:cNvSpPr/>
          <p:nvPr/>
        </p:nvSpPr>
        <p:spPr>
          <a:xfrm>
            <a:off x="0" y="1189989"/>
            <a:ext cx="2214600" cy="669000"/>
          </a:xfrm>
          <a:prstGeom prst="homePlate">
            <a:avLst>
              <a:gd name="adj" fmla="val 50000"/>
            </a:avLst>
          </a:prstGeom>
          <a:solidFill>
            <a:srgbClr val="232C6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371" name="Google Shape;371;g2294d1e98eb_0_386"/>
          <p:cNvSpPr/>
          <p:nvPr/>
        </p:nvSpPr>
        <p:spPr>
          <a:xfrm>
            <a:off x="1838325" y="1189775"/>
            <a:ext cx="2064000" cy="669000"/>
          </a:xfrm>
          <a:prstGeom prst="chevron">
            <a:avLst>
              <a:gd name="adj" fmla="val 50000"/>
            </a:avLst>
          </a:prstGeom>
          <a:solidFill>
            <a:srgbClr val="3138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372" name="Google Shape;372;g2294d1e98eb_0_386"/>
          <p:cNvSpPr/>
          <p:nvPr/>
        </p:nvSpPr>
        <p:spPr>
          <a:xfrm>
            <a:off x="3516750" y="1189775"/>
            <a:ext cx="2064000" cy="669000"/>
          </a:xfrm>
          <a:prstGeom prst="chevron">
            <a:avLst>
              <a:gd name="adj" fmla="val 50000"/>
            </a:avLst>
          </a:prstGeom>
          <a:solidFill>
            <a:srgbClr val="434A7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373" name="Google Shape;373;g2294d1e98eb_0_386"/>
          <p:cNvSpPr/>
          <p:nvPr/>
        </p:nvSpPr>
        <p:spPr>
          <a:xfrm>
            <a:off x="6874025" y="1189775"/>
            <a:ext cx="2064000" cy="669000"/>
          </a:xfrm>
          <a:prstGeom prst="chevron">
            <a:avLst>
              <a:gd name="adj" fmla="val 50000"/>
            </a:avLst>
          </a:prstGeom>
          <a:solidFill>
            <a:srgbClr val="999E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374" name="Google Shape;374;g2294d1e98eb_0_386"/>
          <p:cNvSpPr/>
          <p:nvPr/>
        </p:nvSpPr>
        <p:spPr>
          <a:xfrm>
            <a:off x="5195350" y="1189775"/>
            <a:ext cx="2064000" cy="669000"/>
          </a:xfrm>
          <a:prstGeom prst="chevron">
            <a:avLst>
              <a:gd name="adj" fmla="val 50000"/>
            </a:avLst>
          </a:prstGeom>
          <a:solidFill>
            <a:srgbClr val="676E9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375" name="Google Shape;375;g2294d1e98eb_0_386"/>
          <p:cNvSpPr txBox="1">
            <a:spLocks noGrp="1"/>
          </p:cNvSpPr>
          <p:nvPr>
            <p:ph type="subTitle" idx="1"/>
          </p:nvPr>
        </p:nvSpPr>
        <p:spPr>
          <a:xfrm>
            <a:off x="214042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6" name="Google Shape;376;g2294d1e98eb_0_386"/>
          <p:cNvSpPr txBox="1">
            <a:spLocks noGrp="1"/>
          </p:cNvSpPr>
          <p:nvPr>
            <p:ph type="subTitle" idx="2"/>
          </p:nvPr>
        </p:nvSpPr>
        <p:spPr>
          <a:xfrm>
            <a:off x="3818850" y="20290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7" name="Google Shape;377;g2294d1e98eb_0_386"/>
          <p:cNvSpPr txBox="1">
            <a:spLocks noGrp="1"/>
          </p:cNvSpPr>
          <p:nvPr>
            <p:ph type="subTitle" idx="3"/>
          </p:nvPr>
        </p:nvSpPr>
        <p:spPr>
          <a:xfrm>
            <a:off x="549727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8" name="Google Shape;378;g2294d1e98eb_0_386"/>
          <p:cNvSpPr txBox="1">
            <a:spLocks noGrp="1"/>
          </p:cNvSpPr>
          <p:nvPr>
            <p:ph type="subTitle" idx="4"/>
          </p:nvPr>
        </p:nvSpPr>
        <p:spPr>
          <a:xfrm>
            <a:off x="7175700" y="20291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9" name="Google Shape;379;g2294d1e98eb_0_386"/>
          <p:cNvSpPr txBox="1">
            <a:spLocks noGrp="1"/>
          </p:cNvSpPr>
          <p:nvPr>
            <p:ph type="title" idx="5"/>
          </p:nvPr>
        </p:nvSpPr>
        <p:spPr>
          <a:xfrm>
            <a:off x="333825" y="1340000"/>
            <a:ext cx="1383600" cy="369000"/>
          </a:xfrm>
          <a:prstGeom prst="rect">
            <a:avLst/>
          </a:prstGeom>
        </p:spPr>
        <p:txBody>
          <a:bodyPr spcFirstLastPara="1" wrap="square" lIns="0" tIns="0" rIns="0" bIns="0" anchor="t" anchorCtr="0">
            <a:noAutofit/>
          </a:bodyPr>
          <a:lstStyle>
            <a:lvl1pPr lvl="0" rtl="0">
              <a:spcBef>
                <a:spcPts val="0"/>
              </a:spcBef>
              <a:spcAft>
                <a:spcPts val="0"/>
              </a:spcAft>
              <a:buSzPts val="800"/>
              <a:buNone/>
              <a:defRPr sz="1400">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380" name="Google Shape;380;g2294d1e98eb_0_386"/>
          <p:cNvSpPr txBox="1">
            <a:spLocks noGrp="1"/>
          </p:cNvSpPr>
          <p:nvPr>
            <p:ph type="title" idx="6"/>
          </p:nvPr>
        </p:nvSpPr>
        <p:spPr>
          <a:xfrm>
            <a:off x="221460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381" name="Google Shape;381;g2294d1e98eb_0_386"/>
          <p:cNvSpPr txBox="1">
            <a:spLocks noGrp="1"/>
          </p:cNvSpPr>
          <p:nvPr>
            <p:ph type="title" idx="7"/>
          </p:nvPr>
        </p:nvSpPr>
        <p:spPr>
          <a:xfrm>
            <a:off x="3846450" y="1340000"/>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382" name="Google Shape;382;g2294d1e98eb_0_386"/>
          <p:cNvSpPr txBox="1">
            <a:spLocks noGrp="1"/>
          </p:cNvSpPr>
          <p:nvPr>
            <p:ph type="title" idx="8"/>
          </p:nvPr>
        </p:nvSpPr>
        <p:spPr>
          <a:xfrm>
            <a:off x="5545325"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383" name="Google Shape;383;g2294d1e98eb_0_386"/>
          <p:cNvSpPr txBox="1">
            <a:spLocks noGrp="1"/>
          </p:cNvSpPr>
          <p:nvPr>
            <p:ph type="title" idx="9"/>
          </p:nvPr>
        </p:nvSpPr>
        <p:spPr>
          <a:xfrm>
            <a:off x="725935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384" name="Google Shape;384;g2294d1e98eb_0_386"/>
          <p:cNvSpPr txBox="1">
            <a:spLocks noGrp="1"/>
          </p:cNvSpPr>
          <p:nvPr>
            <p:ph type="subTitle" idx="13"/>
          </p:nvPr>
        </p:nvSpPr>
        <p:spPr>
          <a:xfrm>
            <a:off x="295725" y="2029200"/>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385"/>
        <p:cNvGrpSpPr/>
        <p:nvPr/>
      </p:nvGrpSpPr>
      <p:grpSpPr>
        <a:xfrm>
          <a:off x="0" y="0"/>
          <a:ext cx="0" cy="0"/>
          <a:chOff x="0" y="0"/>
          <a:chExt cx="0" cy="0"/>
        </a:xfrm>
      </p:grpSpPr>
      <p:sp>
        <p:nvSpPr>
          <p:cNvPr id="386" name="Google Shape;386;g2294d1e98eb_0_406"/>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7" name="Google Shape;387;g2294d1e98eb_0_406"/>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88" name="Google Shape;388;g2294d1e98eb_0_40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89" name="Google Shape;389;g2294d1e98eb_0_406"/>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390" name="Google Shape;390;g2294d1e98eb_0_406"/>
          <p:cNvCxnSpPr/>
          <p:nvPr/>
        </p:nvCxnSpPr>
        <p:spPr>
          <a:xfrm>
            <a:off x="0" y="4561600"/>
            <a:ext cx="5392200" cy="0"/>
          </a:xfrm>
          <a:prstGeom prst="straightConnector1">
            <a:avLst/>
          </a:prstGeom>
          <a:noFill/>
          <a:ln w="9525" cap="flat" cmpd="sng">
            <a:solidFill>
              <a:schemeClr val="accent1"/>
            </a:solidFill>
            <a:prstDash val="solid"/>
            <a:round/>
            <a:headEnd type="none" w="med" len="med"/>
            <a:tailEnd type="none" w="med" len="med"/>
          </a:ln>
        </p:spPr>
      </p:cxnSp>
      <p:sp>
        <p:nvSpPr>
          <p:cNvPr id="391" name="Google Shape;391;g2294d1e98eb_0_406"/>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392" name="Google Shape;392;g2294d1e98eb_0_406"/>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393" name="Google Shape;393;g2294d1e98eb_0_406"/>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394"/>
        <p:cNvGrpSpPr/>
        <p:nvPr/>
      </p:nvGrpSpPr>
      <p:grpSpPr>
        <a:xfrm>
          <a:off x="0" y="0"/>
          <a:ext cx="0" cy="0"/>
          <a:chOff x="0" y="0"/>
          <a:chExt cx="0" cy="0"/>
        </a:xfrm>
      </p:grpSpPr>
      <p:sp>
        <p:nvSpPr>
          <p:cNvPr id="395" name="Google Shape;395;g2294d1e98eb_0_4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396" name="Google Shape;396;g2294d1e98eb_0_415"/>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97" name="Google Shape;397;g2294d1e98eb_0_415"/>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398" name="Google Shape;398;g2294d1e98eb_0_415"/>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399" name="Google Shape;399;g2294d1e98eb_0_41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00" name="Google Shape;400;g2294d1e98eb_0_415"/>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401" name="Google Shape;401;g2294d1e98eb_0_41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02" name="Google Shape;402;g2294d1e98eb_0_415"/>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hree comparisons with icons">
  <p:cSld name="ONE_COLUMN_TEXT_4">
    <p:spTree>
      <p:nvGrpSpPr>
        <p:cNvPr id="1" name="Shape 403"/>
        <p:cNvGrpSpPr/>
        <p:nvPr/>
      </p:nvGrpSpPr>
      <p:grpSpPr>
        <a:xfrm>
          <a:off x="0" y="0"/>
          <a:ext cx="0" cy="0"/>
          <a:chOff x="0" y="0"/>
          <a:chExt cx="0" cy="0"/>
        </a:xfrm>
      </p:grpSpPr>
      <p:pic>
        <p:nvPicPr>
          <p:cNvPr id="404" name="Google Shape;404;g2294d1e98eb_0_424"/>
          <p:cNvPicPr preferRelativeResize="0"/>
          <p:nvPr/>
        </p:nvPicPr>
        <p:blipFill>
          <a:blip r:embed="rId2">
            <a:alphaModFix/>
          </a:blip>
          <a:stretch>
            <a:fillRect/>
          </a:stretch>
        </p:blipFill>
        <p:spPr>
          <a:xfrm>
            <a:off x="8146725" y="4676400"/>
            <a:ext cx="867951" cy="369000"/>
          </a:xfrm>
          <a:prstGeom prst="rect">
            <a:avLst/>
          </a:prstGeom>
          <a:noFill/>
          <a:ln>
            <a:noFill/>
          </a:ln>
        </p:spPr>
      </p:pic>
      <p:sp>
        <p:nvSpPr>
          <p:cNvPr id="405" name="Google Shape;405;g2294d1e98eb_0_424"/>
          <p:cNvSpPr/>
          <p:nvPr/>
        </p:nvSpPr>
        <p:spPr>
          <a:xfrm>
            <a:off x="2963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6" name="Google Shape;406;g2294d1e98eb_0_424"/>
          <p:cNvPicPr preferRelativeResize="0"/>
          <p:nvPr/>
        </p:nvPicPr>
        <p:blipFill>
          <a:blip r:embed="rId3">
            <a:alphaModFix/>
          </a:blip>
          <a:stretch>
            <a:fillRect/>
          </a:stretch>
        </p:blipFill>
        <p:spPr>
          <a:xfrm>
            <a:off x="-6900" y="0"/>
            <a:ext cx="9172498" cy="917250"/>
          </a:xfrm>
          <a:prstGeom prst="rect">
            <a:avLst/>
          </a:prstGeom>
          <a:noFill/>
          <a:ln>
            <a:noFill/>
          </a:ln>
        </p:spPr>
      </p:pic>
      <p:sp>
        <p:nvSpPr>
          <p:cNvPr id="407" name="Google Shape;407;g2294d1e98eb_0_42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08" name="Google Shape;408;g2294d1e98eb_0_424"/>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cxnSp>
        <p:nvCxnSpPr>
          <p:cNvPr id="409" name="Google Shape;409;g2294d1e98eb_0_42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410" name="Google Shape;410;g2294d1e98eb_0_424"/>
          <p:cNvSpPr txBox="1">
            <a:spLocks noGrp="1"/>
          </p:cNvSpPr>
          <p:nvPr>
            <p:ph type="subTitle" idx="1"/>
          </p:nvPr>
        </p:nvSpPr>
        <p:spPr>
          <a:xfrm>
            <a:off x="3777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11" name="Google Shape;411;g2294d1e98eb_0_424"/>
          <p:cNvSpPr>
            <a:spLocks noGrp="1"/>
          </p:cNvSpPr>
          <p:nvPr>
            <p:ph type="pic" idx="2"/>
          </p:nvPr>
        </p:nvSpPr>
        <p:spPr>
          <a:xfrm>
            <a:off x="1391575" y="1204932"/>
            <a:ext cx="393600" cy="353700"/>
          </a:xfrm>
          <a:prstGeom prst="roundRect">
            <a:avLst>
              <a:gd name="adj" fmla="val 16667"/>
            </a:avLst>
          </a:prstGeom>
          <a:noFill/>
          <a:ln>
            <a:noFill/>
          </a:ln>
        </p:spPr>
      </p:sp>
      <p:sp>
        <p:nvSpPr>
          <p:cNvPr id="412" name="Google Shape;412;g2294d1e98eb_0_424"/>
          <p:cNvSpPr/>
          <p:nvPr/>
        </p:nvSpPr>
        <p:spPr>
          <a:xfrm>
            <a:off x="31770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g2294d1e98eb_0_424"/>
          <p:cNvSpPr txBox="1">
            <a:spLocks noGrp="1"/>
          </p:cNvSpPr>
          <p:nvPr>
            <p:ph type="subTitle" idx="3"/>
          </p:nvPr>
        </p:nvSpPr>
        <p:spPr>
          <a:xfrm>
            <a:off x="32584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14" name="Google Shape;414;g2294d1e98eb_0_424"/>
          <p:cNvSpPr>
            <a:spLocks noGrp="1"/>
          </p:cNvSpPr>
          <p:nvPr>
            <p:ph type="pic" idx="4"/>
          </p:nvPr>
        </p:nvSpPr>
        <p:spPr>
          <a:xfrm>
            <a:off x="4272275" y="1204932"/>
            <a:ext cx="393600" cy="353700"/>
          </a:xfrm>
          <a:prstGeom prst="roundRect">
            <a:avLst>
              <a:gd name="adj" fmla="val 16667"/>
            </a:avLst>
          </a:prstGeom>
          <a:noFill/>
          <a:ln>
            <a:noFill/>
          </a:ln>
        </p:spPr>
      </p:sp>
      <p:sp>
        <p:nvSpPr>
          <p:cNvPr id="415" name="Google Shape;415;g2294d1e98eb_0_424"/>
          <p:cNvSpPr/>
          <p:nvPr/>
        </p:nvSpPr>
        <p:spPr>
          <a:xfrm>
            <a:off x="60577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g2294d1e98eb_0_424"/>
          <p:cNvSpPr txBox="1">
            <a:spLocks noGrp="1"/>
          </p:cNvSpPr>
          <p:nvPr>
            <p:ph type="subTitle" idx="5"/>
          </p:nvPr>
        </p:nvSpPr>
        <p:spPr>
          <a:xfrm>
            <a:off x="61391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17" name="Google Shape;417;g2294d1e98eb_0_424"/>
          <p:cNvSpPr>
            <a:spLocks noGrp="1"/>
          </p:cNvSpPr>
          <p:nvPr>
            <p:ph type="pic" idx="6"/>
          </p:nvPr>
        </p:nvSpPr>
        <p:spPr>
          <a:xfrm>
            <a:off x="7152975" y="1204932"/>
            <a:ext cx="393600" cy="353700"/>
          </a:xfrm>
          <a:prstGeom prst="roundRect">
            <a:avLst>
              <a:gd name="adj" fmla="val 16667"/>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37"/>
        <p:cNvGrpSpPr/>
        <p:nvPr/>
      </p:nvGrpSpPr>
      <p:grpSpPr>
        <a:xfrm>
          <a:off x="0" y="0"/>
          <a:ext cx="0" cy="0"/>
          <a:chOff x="0" y="0"/>
          <a:chExt cx="0" cy="0"/>
        </a:xfrm>
      </p:grpSpPr>
      <p:sp>
        <p:nvSpPr>
          <p:cNvPr id="38" name="Google Shape;38;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23"/>
          <p:cNvPicPr preferRelativeResize="0"/>
          <p:nvPr/>
        </p:nvPicPr>
        <p:blipFill rotWithShape="1">
          <a:blip r:embed="rId2">
            <a:alphaModFix/>
          </a:blip>
          <a:srcRect/>
          <a:stretch/>
        </p:blipFill>
        <p:spPr>
          <a:xfrm>
            <a:off x="-12" y="-11537"/>
            <a:ext cx="9144024" cy="5166574"/>
          </a:xfrm>
          <a:prstGeom prst="rect">
            <a:avLst/>
          </a:prstGeom>
          <a:noFill/>
          <a:ln>
            <a:noFill/>
          </a:ln>
        </p:spPr>
      </p:pic>
      <p:sp>
        <p:nvSpPr>
          <p:cNvPr id="40" name="Google Shape;40;p23"/>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slide-2 column with header - blue 1">
  <p:cSld name="ONE_COLUMN_TEXT_3">
    <p:spTree>
      <p:nvGrpSpPr>
        <p:cNvPr id="1" name="Shape 418"/>
        <p:cNvGrpSpPr/>
        <p:nvPr/>
      </p:nvGrpSpPr>
      <p:grpSpPr>
        <a:xfrm>
          <a:off x="0" y="0"/>
          <a:ext cx="0" cy="0"/>
          <a:chOff x="0" y="0"/>
          <a:chExt cx="0" cy="0"/>
        </a:xfrm>
      </p:grpSpPr>
      <p:sp>
        <p:nvSpPr>
          <p:cNvPr id="419" name="Google Shape;419;g2294d1e98eb_0_4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420" name="Google Shape;420;g2294d1e98eb_0_439"/>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421" name="Google Shape;421;g2294d1e98eb_0_439"/>
          <p:cNvSpPr txBox="1">
            <a:spLocks noGrp="1"/>
          </p:cNvSpPr>
          <p:nvPr>
            <p:ph type="body" idx="1"/>
          </p:nvPr>
        </p:nvSpPr>
        <p:spPr>
          <a:xfrm>
            <a:off x="3117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422" name="Google Shape;422;g2294d1e98eb_0_439"/>
          <p:cNvSpPr txBox="1">
            <a:spLocks noGrp="1"/>
          </p:cNvSpPr>
          <p:nvPr>
            <p:ph type="body" idx="2"/>
          </p:nvPr>
        </p:nvSpPr>
        <p:spPr>
          <a:xfrm>
            <a:off x="48324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423" name="Google Shape;423;g2294d1e98eb_0_43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24" name="Google Shape;424;g2294d1e98eb_0_439"/>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425" name="Google Shape;425;g2294d1e98eb_0_43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26" name="Google Shape;426;g2294d1e98eb_0_439"/>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427" name="Google Shape;427;g2294d1e98eb_0_439"/>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428" name="Google Shape;428;g2294d1e98eb_0_439"/>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429"/>
        <p:cNvGrpSpPr/>
        <p:nvPr/>
      </p:nvGrpSpPr>
      <p:grpSpPr>
        <a:xfrm>
          <a:off x="0" y="0"/>
          <a:ext cx="0" cy="0"/>
          <a:chOff x="0" y="0"/>
          <a:chExt cx="0" cy="0"/>
        </a:xfrm>
      </p:grpSpPr>
      <p:pic>
        <p:nvPicPr>
          <p:cNvPr id="430" name="Google Shape;430;g2294d1e98eb_0_450"/>
          <p:cNvPicPr preferRelativeResize="0"/>
          <p:nvPr/>
        </p:nvPicPr>
        <p:blipFill>
          <a:blip r:embed="rId2">
            <a:alphaModFix/>
          </a:blip>
          <a:stretch>
            <a:fillRect/>
          </a:stretch>
        </p:blipFill>
        <p:spPr>
          <a:xfrm>
            <a:off x="0" y="0"/>
            <a:ext cx="9144000" cy="5143500"/>
          </a:xfrm>
          <a:prstGeom prst="rect">
            <a:avLst/>
          </a:prstGeom>
          <a:noFill/>
          <a:ln>
            <a:noFill/>
          </a:ln>
        </p:spPr>
      </p:pic>
      <p:sp>
        <p:nvSpPr>
          <p:cNvPr id="431" name="Google Shape;431;g2294d1e98eb_0_4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432" name="Google Shape;432;g2294d1e98eb_0_450"/>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433" name="Google Shape;433;g2294d1e98eb_0_450"/>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434" name="Google Shape;434;g2294d1e98eb_0_45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435" name="Google Shape;435;g2294d1e98eb_0_450"/>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436"/>
        <p:cNvGrpSpPr/>
        <p:nvPr/>
      </p:nvGrpSpPr>
      <p:grpSpPr>
        <a:xfrm>
          <a:off x="0" y="0"/>
          <a:ext cx="0" cy="0"/>
          <a:chOff x="0" y="0"/>
          <a:chExt cx="0" cy="0"/>
        </a:xfrm>
      </p:grpSpPr>
      <p:pic>
        <p:nvPicPr>
          <p:cNvPr id="437" name="Google Shape;437;g2294d1e98eb_0_457"/>
          <p:cNvPicPr preferRelativeResize="0"/>
          <p:nvPr/>
        </p:nvPicPr>
        <p:blipFill>
          <a:blip r:embed="rId2">
            <a:alphaModFix/>
          </a:blip>
          <a:stretch>
            <a:fillRect/>
          </a:stretch>
        </p:blipFill>
        <p:spPr>
          <a:xfrm>
            <a:off x="0" y="0"/>
            <a:ext cx="9144000" cy="5143500"/>
          </a:xfrm>
          <a:prstGeom prst="rect">
            <a:avLst/>
          </a:prstGeom>
          <a:noFill/>
          <a:ln>
            <a:noFill/>
          </a:ln>
        </p:spPr>
      </p:pic>
      <p:sp>
        <p:nvSpPr>
          <p:cNvPr id="438" name="Google Shape;438;g2294d1e98eb_0_457"/>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
        <p:nvSpPr>
          <p:cNvPr id="439" name="Google Shape;439;g2294d1e98eb_0_4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440"/>
        <p:cNvGrpSpPr/>
        <p:nvPr/>
      </p:nvGrpSpPr>
      <p:grpSpPr>
        <a:xfrm>
          <a:off x="0" y="0"/>
          <a:ext cx="0" cy="0"/>
          <a:chOff x="0" y="0"/>
          <a:chExt cx="0" cy="0"/>
        </a:xfrm>
      </p:grpSpPr>
      <p:pic>
        <p:nvPicPr>
          <p:cNvPr id="441" name="Google Shape;441;g2294d1e98eb_0_461"/>
          <p:cNvPicPr preferRelativeResize="0"/>
          <p:nvPr/>
        </p:nvPicPr>
        <p:blipFill>
          <a:blip r:embed="rId2">
            <a:alphaModFix/>
          </a:blip>
          <a:stretch>
            <a:fillRect/>
          </a:stretch>
        </p:blipFill>
        <p:spPr>
          <a:xfrm>
            <a:off x="0" y="0"/>
            <a:ext cx="9144003" cy="910828"/>
          </a:xfrm>
          <a:prstGeom prst="rect">
            <a:avLst/>
          </a:prstGeom>
          <a:noFill/>
          <a:ln>
            <a:noFill/>
          </a:ln>
        </p:spPr>
      </p:pic>
      <p:sp>
        <p:nvSpPr>
          <p:cNvPr id="442" name="Google Shape;442;g2294d1e98eb_0_46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43" name="Google Shape;443;g2294d1e98eb_0_46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444" name="Google Shape;444;g2294d1e98eb_0_461"/>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45" name="Google Shape;445;g2294d1e98eb_0_461"/>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446" name="Google Shape;446;g2294d1e98eb_0_461"/>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447"/>
        <p:cNvGrpSpPr/>
        <p:nvPr/>
      </p:nvGrpSpPr>
      <p:grpSpPr>
        <a:xfrm>
          <a:off x="0" y="0"/>
          <a:ext cx="0" cy="0"/>
          <a:chOff x="0" y="0"/>
          <a:chExt cx="0" cy="0"/>
        </a:xfrm>
      </p:grpSpPr>
      <p:pic>
        <p:nvPicPr>
          <p:cNvPr id="448" name="Google Shape;448;g2294d1e98eb_0_468"/>
          <p:cNvPicPr preferRelativeResize="0"/>
          <p:nvPr/>
        </p:nvPicPr>
        <p:blipFill>
          <a:blip r:embed="rId2">
            <a:alphaModFix/>
          </a:blip>
          <a:stretch>
            <a:fillRect/>
          </a:stretch>
        </p:blipFill>
        <p:spPr>
          <a:xfrm>
            <a:off x="0" y="0"/>
            <a:ext cx="9144003" cy="910828"/>
          </a:xfrm>
          <a:prstGeom prst="rect">
            <a:avLst/>
          </a:prstGeom>
          <a:noFill/>
          <a:ln>
            <a:noFill/>
          </a:ln>
        </p:spPr>
      </p:pic>
      <p:sp>
        <p:nvSpPr>
          <p:cNvPr id="449" name="Google Shape;449;g2294d1e98eb_0_46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450" name="Google Shape;450;g2294d1e98eb_0_46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51" name="Google Shape;451;g2294d1e98eb_0_468"/>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452" name="Google Shape;452;g2294d1e98eb_0_46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453"/>
        <p:cNvGrpSpPr/>
        <p:nvPr/>
      </p:nvGrpSpPr>
      <p:grpSpPr>
        <a:xfrm>
          <a:off x="0" y="0"/>
          <a:ext cx="0" cy="0"/>
          <a:chOff x="0" y="0"/>
          <a:chExt cx="0" cy="0"/>
        </a:xfrm>
      </p:grpSpPr>
      <p:pic>
        <p:nvPicPr>
          <p:cNvPr id="454" name="Google Shape;454;g2294d1e98eb_0_474"/>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455" name="Google Shape;455;g2294d1e98eb_0_474"/>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456" name="Google Shape;456;g2294d1e98eb_0_474"/>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457"/>
        <p:cNvGrpSpPr/>
        <p:nvPr/>
      </p:nvGrpSpPr>
      <p:grpSpPr>
        <a:xfrm>
          <a:off x="0" y="0"/>
          <a:ext cx="0" cy="0"/>
          <a:chOff x="0" y="0"/>
          <a:chExt cx="0" cy="0"/>
        </a:xfrm>
      </p:grpSpPr>
      <p:sp>
        <p:nvSpPr>
          <p:cNvPr id="458" name="Google Shape;458;g2294d1e98eb_0_478"/>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9" name="Google Shape;459;g2294d1e98eb_0_478"/>
          <p:cNvPicPr preferRelativeResize="0"/>
          <p:nvPr/>
        </p:nvPicPr>
        <p:blipFill>
          <a:blip r:embed="rId2">
            <a:alphaModFix/>
          </a:blip>
          <a:stretch>
            <a:fillRect/>
          </a:stretch>
        </p:blipFill>
        <p:spPr>
          <a:xfrm>
            <a:off x="0" y="0"/>
            <a:ext cx="9144003" cy="910828"/>
          </a:xfrm>
          <a:prstGeom prst="rect">
            <a:avLst/>
          </a:prstGeom>
          <a:noFill/>
          <a:ln>
            <a:noFill/>
          </a:ln>
        </p:spPr>
      </p:pic>
      <p:sp>
        <p:nvSpPr>
          <p:cNvPr id="460" name="Google Shape;460;g2294d1e98eb_0_47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461" name="Google Shape;461;g2294d1e98eb_0_478"/>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462" name="Google Shape;462;g2294d1e98eb_0_478"/>
          <p:cNvCxnSpPr/>
          <p:nvPr/>
        </p:nvCxnSpPr>
        <p:spPr>
          <a:xfrm>
            <a:off x="0" y="4561600"/>
            <a:ext cx="5392200" cy="0"/>
          </a:xfrm>
          <a:prstGeom prst="straightConnector1">
            <a:avLst/>
          </a:prstGeom>
          <a:noFill/>
          <a:ln w="9525" cap="flat" cmpd="sng">
            <a:solidFill>
              <a:srgbClr val="F1C232"/>
            </a:solidFill>
            <a:prstDash val="solid"/>
            <a:round/>
            <a:headEnd type="none" w="med" len="med"/>
            <a:tailEnd type="none" w="med" len="med"/>
          </a:ln>
        </p:spPr>
      </p:cxnSp>
      <p:sp>
        <p:nvSpPr>
          <p:cNvPr id="463" name="Google Shape;463;g2294d1e98eb_0_478"/>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464" name="Google Shape;464;g2294d1e98eb_0_47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465" name="Google Shape;465;g2294d1e98eb_0_478"/>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466"/>
        <p:cNvGrpSpPr/>
        <p:nvPr/>
      </p:nvGrpSpPr>
      <p:grpSpPr>
        <a:xfrm>
          <a:off x="0" y="0"/>
          <a:ext cx="0" cy="0"/>
          <a:chOff x="0" y="0"/>
          <a:chExt cx="0" cy="0"/>
        </a:xfrm>
      </p:grpSpPr>
      <p:pic>
        <p:nvPicPr>
          <p:cNvPr id="467" name="Google Shape;467;g2294d1e98eb_0_487"/>
          <p:cNvPicPr preferRelativeResize="0"/>
          <p:nvPr/>
        </p:nvPicPr>
        <p:blipFill>
          <a:blip r:embed="rId2">
            <a:alphaModFix/>
          </a:blip>
          <a:stretch>
            <a:fillRect/>
          </a:stretch>
        </p:blipFill>
        <p:spPr>
          <a:xfrm>
            <a:off x="0" y="0"/>
            <a:ext cx="9144003" cy="910828"/>
          </a:xfrm>
          <a:prstGeom prst="rect">
            <a:avLst/>
          </a:prstGeom>
          <a:noFill/>
          <a:ln>
            <a:noFill/>
          </a:ln>
        </p:spPr>
      </p:pic>
      <p:sp>
        <p:nvSpPr>
          <p:cNvPr id="468" name="Google Shape;468;g2294d1e98eb_0_48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469" name="Google Shape;469;g2294d1e98eb_0_487"/>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470" name="Google Shape;470;g2294d1e98eb_0_487"/>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471" name="Google Shape;471;g2294d1e98eb_0_48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72" name="Google Shape;472;g2294d1e98eb_0_487"/>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473" name="Google Shape;473;g2294d1e98eb_0_48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74" name="Google Shape;474;g2294d1e98eb_0_487"/>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ontent slide-2 column with header - yellow">
  <p:cSld name="ONE_COLUMN_TEXT_1_2">
    <p:spTree>
      <p:nvGrpSpPr>
        <p:cNvPr id="1" name="Shape 475"/>
        <p:cNvGrpSpPr/>
        <p:nvPr/>
      </p:nvGrpSpPr>
      <p:grpSpPr>
        <a:xfrm>
          <a:off x="0" y="0"/>
          <a:ext cx="0" cy="0"/>
          <a:chOff x="0" y="0"/>
          <a:chExt cx="0" cy="0"/>
        </a:xfrm>
      </p:grpSpPr>
      <p:pic>
        <p:nvPicPr>
          <p:cNvPr id="476" name="Google Shape;476;g2294d1e98eb_0_496"/>
          <p:cNvPicPr preferRelativeResize="0"/>
          <p:nvPr/>
        </p:nvPicPr>
        <p:blipFill>
          <a:blip r:embed="rId2">
            <a:alphaModFix/>
          </a:blip>
          <a:stretch>
            <a:fillRect/>
          </a:stretch>
        </p:blipFill>
        <p:spPr>
          <a:xfrm>
            <a:off x="0" y="0"/>
            <a:ext cx="9144003" cy="910828"/>
          </a:xfrm>
          <a:prstGeom prst="rect">
            <a:avLst/>
          </a:prstGeom>
          <a:noFill/>
          <a:ln>
            <a:noFill/>
          </a:ln>
        </p:spPr>
      </p:pic>
      <p:sp>
        <p:nvSpPr>
          <p:cNvPr id="477" name="Google Shape;477;g2294d1e98eb_0_49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478" name="Google Shape;478;g2294d1e98eb_0_496"/>
          <p:cNvSpPr txBox="1">
            <a:spLocks noGrp="1"/>
          </p:cNvSpPr>
          <p:nvPr>
            <p:ph type="body" idx="1"/>
          </p:nvPr>
        </p:nvSpPr>
        <p:spPr>
          <a:xfrm>
            <a:off x="311700" y="1409350"/>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479" name="Google Shape;479;g2294d1e98eb_0_496"/>
          <p:cNvSpPr txBox="1">
            <a:spLocks noGrp="1"/>
          </p:cNvSpPr>
          <p:nvPr>
            <p:ph type="body" idx="2"/>
          </p:nvPr>
        </p:nvSpPr>
        <p:spPr>
          <a:xfrm>
            <a:off x="4832400" y="1409275"/>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480" name="Google Shape;480;g2294d1e98eb_0_49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81" name="Google Shape;481;g2294d1e98eb_0_496"/>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482" name="Google Shape;482;g2294d1e98eb_0_49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83" name="Google Shape;483;g2294d1e98eb_0_496"/>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484" name="Google Shape;484;g2294d1e98eb_0_496"/>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485" name="Google Shape;485;g2294d1e98eb_0_496"/>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486"/>
        <p:cNvGrpSpPr/>
        <p:nvPr/>
      </p:nvGrpSpPr>
      <p:grpSpPr>
        <a:xfrm>
          <a:off x="0" y="0"/>
          <a:ext cx="0" cy="0"/>
          <a:chOff x="0" y="0"/>
          <a:chExt cx="0" cy="0"/>
        </a:xfrm>
      </p:grpSpPr>
      <p:pic>
        <p:nvPicPr>
          <p:cNvPr id="487" name="Google Shape;487;g2294d1e98eb_0_507"/>
          <p:cNvPicPr preferRelativeResize="0"/>
          <p:nvPr/>
        </p:nvPicPr>
        <p:blipFill>
          <a:blip r:embed="rId2">
            <a:alphaModFix/>
          </a:blip>
          <a:stretch>
            <a:fillRect/>
          </a:stretch>
        </p:blipFill>
        <p:spPr>
          <a:xfrm>
            <a:off x="0" y="0"/>
            <a:ext cx="9144000" cy="5143500"/>
          </a:xfrm>
          <a:prstGeom prst="rect">
            <a:avLst/>
          </a:prstGeom>
          <a:noFill/>
          <a:ln>
            <a:noFill/>
          </a:ln>
        </p:spPr>
      </p:pic>
      <p:sp>
        <p:nvSpPr>
          <p:cNvPr id="488" name="Google Shape;488;g2294d1e98eb_0_507"/>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489" name="Google Shape;489;g2294d1e98eb_0_507"/>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490" name="Google Shape;490;g2294d1e98eb_0_507"/>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slide with small image">
  <p:cSld name="SECTION_HEADER_3">
    <p:spTree>
      <p:nvGrpSpPr>
        <p:cNvPr id="1" name="Shape 41"/>
        <p:cNvGrpSpPr/>
        <p:nvPr/>
      </p:nvGrpSpPr>
      <p:grpSpPr>
        <a:xfrm>
          <a:off x="0" y="0"/>
          <a:ext cx="0" cy="0"/>
          <a:chOff x="0" y="0"/>
          <a:chExt cx="0" cy="0"/>
        </a:xfrm>
      </p:grpSpPr>
      <p:pic>
        <p:nvPicPr>
          <p:cNvPr id="42" name="Google Shape;42;p24"/>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43" name="Google Shape;43;p24"/>
          <p:cNvSpPr txBox="1">
            <a:spLocks noGrp="1"/>
          </p:cNvSpPr>
          <p:nvPr>
            <p:ph type="title"/>
          </p:nvPr>
        </p:nvSpPr>
        <p:spPr>
          <a:xfrm>
            <a:off x="213075" y="228600"/>
            <a:ext cx="79335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4" name="Google Shape;44;p24"/>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pic>
        <p:nvPicPr>
          <p:cNvPr id="45" name="Google Shape;45;p24"/>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46" name="Google Shape;46;p24"/>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47" name="Google Shape;47;p24"/>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48" name="Google Shape;48;p24"/>
          <p:cNvSpPr>
            <a:spLocks noGrp="1"/>
          </p:cNvSpPr>
          <p:nvPr>
            <p:ph type="pic" idx="2"/>
          </p:nvPr>
        </p:nvSpPr>
        <p:spPr>
          <a:xfrm>
            <a:off x="8290775" y="71475"/>
            <a:ext cx="774300" cy="774300"/>
          </a:xfrm>
          <a:prstGeom prst="rect">
            <a:avLst/>
          </a:prstGeom>
          <a:no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491"/>
        <p:cNvGrpSpPr/>
        <p:nvPr/>
      </p:nvGrpSpPr>
      <p:grpSpPr>
        <a:xfrm>
          <a:off x="0" y="0"/>
          <a:ext cx="0" cy="0"/>
          <a:chOff x="0" y="0"/>
          <a:chExt cx="0" cy="0"/>
        </a:xfrm>
      </p:grpSpPr>
      <p:pic>
        <p:nvPicPr>
          <p:cNvPr id="492" name="Google Shape;492;g2294d1e98eb_0_512"/>
          <p:cNvPicPr preferRelativeResize="0"/>
          <p:nvPr/>
        </p:nvPicPr>
        <p:blipFill>
          <a:blip r:embed="rId2">
            <a:alphaModFix/>
          </a:blip>
          <a:stretch>
            <a:fillRect/>
          </a:stretch>
        </p:blipFill>
        <p:spPr>
          <a:xfrm>
            <a:off x="0" y="0"/>
            <a:ext cx="9144000" cy="5143500"/>
          </a:xfrm>
          <a:prstGeom prst="rect">
            <a:avLst/>
          </a:prstGeom>
          <a:noFill/>
          <a:ln>
            <a:noFill/>
          </a:ln>
        </p:spPr>
      </p:pic>
      <p:sp>
        <p:nvSpPr>
          <p:cNvPr id="493" name="Google Shape;493;g2294d1e98eb_0_512"/>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494"/>
        <p:cNvGrpSpPr/>
        <p:nvPr/>
      </p:nvGrpSpPr>
      <p:grpSpPr>
        <a:xfrm>
          <a:off x="0" y="0"/>
          <a:ext cx="0" cy="0"/>
          <a:chOff x="0" y="0"/>
          <a:chExt cx="0" cy="0"/>
        </a:xfrm>
      </p:grpSpPr>
      <p:pic>
        <p:nvPicPr>
          <p:cNvPr id="495" name="Google Shape;495;g2294d1e98eb_0_515"/>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496" name="Google Shape;496;g2294d1e98eb_0_515"/>
          <p:cNvPicPr preferRelativeResize="0"/>
          <p:nvPr/>
        </p:nvPicPr>
        <p:blipFill>
          <a:blip r:embed="rId3">
            <a:alphaModFix/>
          </a:blip>
          <a:stretch>
            <a:fillRect/>
          </a:stretch>
        </p:blipFill>
        <p:spPr>
          <a:xfrm>
            <a:off x="0" y="0"/>
            <a:ext cx="9144000" cy="914400"/>
          </a:xfrm>
          <a:prstGeom prst="rect">
            <a:avLst/>
          </a:prstGeom>
          <a:noFill/>
          <a:ln>
            <a:noFill/>
          </a:ln>
        </p:spPr>
      </p:pic>
      <p:sp>
        <p:nvSpPr>
          <p:cNvPr id="497" name="Google Shape;497;g2294d1e98eb_0_51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98" name="Google Shape;498;g2294d1e98eb_0_51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499" name="Google Shape;499;g2294d1e98eb_0_515"/>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500" name="Google Shape;500;g2294d1e98eb_0_515"/>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501"/>
        <p:cNvGrpSpPr/>
        <p:nvPr/>
      </p:nvGrpSpPr>
      <p:grpSpPr>
        <a:xfrm>
          <a:off x="0" y="0"/>
          <a:ext cx="0" cy="0"/>
          <a:chOff x="0" y="0"/>
          <a:chExt cx="0" cy="0"/>
        </a:xfrm>
      </p:grpSpPr>
      <p:pic>
        <p:nvPicPr>
          <p:cNvPr id="502" name="Google Shape;502;g2294d1e98eb_0_522"/>
          <p:cNvPicPr preferRelativeResize="0"/>
          <p:nvPr/>
        </p:nvPicPr>
        <p:blipFill>
          <a:blip r:embed="rId2">
            <a:alphaModFix/>
          </a:blip>
          <a:stretch>
            <a:fillRect/>
          </a:stretch>
        </p:blipFill>
        <p:spPr>
          <a:xfrm>
            <a:off x="0" y="0"/>
            <a:ext cx="9144000" cy="914400"/>
          </a:xfrm>
          <a:prstGeom prst="rect">
            <a:avLst/>
          </a:prstGeom>
          <a:noFill/>
          <a:ln>
            <a:noFill/>
          </a:ln>
        </p:spPr>
      </p:pic>
      <p:sp>
        <p:nvSpPr>
          <p:cNvPr id="503" name="Google Shape;503;g2294d1e98eb_0_5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504" name="Google Shape;504;g2294d1e98eb_0_52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05" name="Google Shape;505;g2294d1e98eb_0_522"/>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506" name="Google Shape;506;g2294d1e98eb_0_522"/>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507" name="Google Shape;507;g2294d1e98eb_0_52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508"/>
        <p:cNvGrpSpPr/>
        <p:nvPr/>
      </p:nvGrpSpPr>
      <p:grpSpPr>
        <a:xfrm>
          <a:off x="0" y="0"/>
          <a:ext cx="0" cy="0"/>
          <a:chOff x="0" y="0"/>
          <a:chExt cx="0" cy="0"/>
        </a:xfrm>
      </p:grpSpPr>
      <p:sp>
        <p:nvSpPr>
          <p:cNvPr id="509" name="Google Shape;509;g2294d1e98eb_0_52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510" name="Google Shape;510;g2294d1e98eb_0_52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511" name="Google Shape;511;g2294d1e98eb_0_529"/>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512" name="Google Shape;512;g2294d1e98eb_0_529"/>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513"/>
        <p:cNvGrpSpPr/>
        <p:nvPr/>
      </p:nvGrpSpPr>
      <p:grpSpPr>
        <a:xfrm>
          <a:off x="0" y="0"/>
          <a:ext cx="0" cy="0"/>
          <a:chOff x="0" y="0"/>
          <a:chExt cx="0" cy="0"/>
        </a:xfrm>
      </p:grpSpPr>
      <p:sp>
        <p:nvSpPr>
          <p:cNvPr id="514" name="Google Shape;514;g2294d1e98eb_0_534"/>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5" name="Google Shape;515;g2294d1e98eb_0_534"/>
          <p:cNvPicPr preferRelativeResize="0"/>
          <p:nvPr/>
        </p:nvPicPr>
        <p:blipFill>
          <a:blip r:embed="rId2">
            <a:alphaModFix/>
          </a:blip>
          <a:stretch>
            <a:fillRect/>
          </a:stretch>
        </p:blipFill>
        <p:spPr>
          <a:xfrm>
            <a:off x="0" y="0"/>
            <a:ext cx="9144000" cy="914400"/>
          </a:xfrm>
          <a:prstGeom prst="rect">
            <a:avLst/>
          </a:prstGeom>
          <a:noFill/>
          <a:ln>
            <a:noFill/>
          </a:ln>
        </p:spPr>
      </p:pic>
      <p:sp>
        <p:nvSpPr>
          <p:cNvPr id="516" name="Google Shape;516;g2294d1e98eb_0_534"/>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517" name="Google Shape;517;g2294d1e98eb_0_53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518" name="Google Shape;518;g2294d1e98eb_0_534"/>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519" name="Google Shape;519;g2294d1e98eb_0_534"/>
          <p:cNvCxnSpPr/>
          <p:nvPr/>
        </p:nvCxnSpPr>
        <p:spPr>
          <a:xfrm>
            <a:off x="0" y="4561600"/>
            <a:ext cx="5392200" cy="0"/>
          </a:xfrm>
          <a:prstGeom prst="straightConnector1">
            <a:avLst/>
          </a:prstGeom>
          <a:noFill/>
          <a:ln w="9525" cap="flat" cmpd="sng">
            <a:solidFill>
              <a:srgbClr val="93C47D"/>
            </a:solidFill>
            <a:prstDash val="solid"/>
            <a:round/>
            <a:headEnd type="none" w="med" len="med"/>
            <a:tailEnd type="none" w="med" len="med"/>
          </a:ln>
        </p:spPr>
      </p:cxnSp>
      <p:sp>
        <p:nvSpPr>
          <p:cNvPr id="520" name="Google Shape;520;g2294d1e98eb_0_534"/>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521" name="Google Shape;521;g2294d1e98eb_0_534"/>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ntent slide-2 column with header- green">
  <p:cSld name="BLANK_1">
    <p:spTree>
      <p:nvGrpSpPr>
        <p:cNvPr id="1" name="Shape 522"/>
        <p:cNvGrpSpPr/>
        <p:nvPr/>
      </p:nvGrpSpPr>
      <p:grpSpPr>
        <a:xfrm>
          <a:off x="0" y="0"/>
          <a:ext cx="0" cy="0"/>
          <a:chOff x="0" y="0"/>
          <a:chExt cx="0" cy="0"/>
        </a:xfrm>
      </p:grpSpPr>
      <p:pic>
        <p:nvPicPr>
          <p:cNvPr id="523" name="Google Shape;523;g2294d1e98eb_0_543"/>
          <p:cNvPicPr preferRelativeResize="0"/>
          <p:nvPr/>
        </p:nvPicPr>
        <p:blipFill>
          <a:blip r:embed="rId2">
            <a:alphaModFix/>
          </a:blip>
          <a:stretch>
            <a:fillRect/>
          </a:stretch>
        </p:blipFill>
        <p:spPr>
          <a:xfrm>
            <a:off x="0" y="0"/>
            <a:ext cx="9144000" cy="914400"/>
          </a:xfrm>
          <a:prstGeom prst="rect">
            <a:avLst/>
          </a:prstGeom>
          <a:noFill/>
          <a:ln>
            <a:noFill/>
          </a:ln>
        </p:spPr>
      </p:pic>
      <p:pic>
        <p:nvPicPr>
          <p:cNvPr id="524" name="Google Shape;524;g2294d1e98eb_0_543"/>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25" name="Google Shape;525;g2294d1e98eb_0_543"/>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526" name="Google Shape;526;g2294d1e98eb_0_543"/>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527" name="Google Shape;527;g2294d1e98eb_0_543"/>
          <p:cNvSpPr txBox="1">
            <a:spLocks noGrp="1"/>
          </p:cNvSpPr>
          <p:nvPr>
            <p:ph type="body" idx="1"/>
          </p:nvPr>
        </p:nvSpPr>
        <p:spPr>
          <a:xfrm>
            <a:off x="311700" y="13961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528" name="Google Shape;528;g2294d1e98eb_0_543"/>
          <p:cNvSpPr txBox="1">
            <a:spLocks noGrp="1"/>
          </p:cNvSpPr>
          <p:nvPr>
            <p:ph type="body" idx="2"/>
          </p:nvPr>
        </p:nvSpPr>
        <p:spPr>
          <a:xfrm>
            <a:off x="4832400" y="13960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529" name="Google Shape;529;g2294d1e98eb_0_54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530" name="Google Shape;530;g2294d1e98eb_0_543"/>
          <p:cNvSpPr txBox="1">
            <a:spLocks noGrp="1"/>
          </p:cNvSpPr>
          <p:nvPr>
            <p:ph type="title" idx="3"/>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531" name="Google Shape;531;g2294d1e98eb_0_543"/>
          <p:cNvSpPr txBox="1">
            <a:spLocks noGrp="1"/>
          </p:cNvSpPr>
          <p:nvPr>
            <p:ph type="title" idx="4"/>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532"/>
        <p:cNvGrpSpPr/>
        <p:nvPr/>
      </p:nvGrpSpPr>
      <p:grpSpPr>
        <a:xfrm>
          <a:off x="0" y="0"/>
          <a:ext cx="0" cy="0"/>
          <a:chOff x="0" y="0"/>
          <a:chExt cx="0" cy="0"/>
        </a:xfrm>
      </p:grpSpPr>
      <p:pic>
        <p:nvPicPr>
          <p:cNvPr id="533" name="Google Shape;533;g2294d1e98eb_0_553"/>
          <p:cNvPicPr preferRelativeResize="0"/>
          <p:nvPr/>
        </p:nvPicPr>
        <p:blipFill>
          <a:blip r:embed="rId2">
            <a:alphaModFix/>
          </a:blip>
          <a:stretch>
            <a:fillRect/>
          </a:stretch>
        </p:blipFill>
        <p:spPr>
          <a:xfrm>
            <a:off x="0" y="0"/>
            <a:ext cx="9143990" cy="5143500"/>
          </a:xfrm>
          <a:prstGeom prst="rect">
            <a:avLst/>
          </a:prstGeom>
          <a:noFill/>
          <a:ln>
            <a:noFill/>
          </a:ln>
        </p:spPr>
      </p:pic>
      <p:sp>
        <p:nvSpPr>
          <p:cNvPr id="534" name="Google Shape;534;g2294d1e98eb_0_553"/>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535" name="Google Shape;535;g2294d1e98eb_0_553"/>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536" name="Google Shape;536;g2294d1e98eb_0_55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537" name="Google Shape;537;g2294d1e98eb_0_553"/>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538"/>
        <p:cNvGrpSpPr/>
        <p:nvPr/>
      </p:nvGrpSpPr>
      <p:grpSpPr>
        <a:xfrm>
          <a:off x="0" y="0"/>
          <a:ext cx="0" cy="0"/>
          <a:chOff x="0" y="0"/>
          <a:chExt cx="0" cy="0"/>
        </a:xfrm>
      </p:grpSpPr>
      <p:pic>
        <p:nvPicPr>
          <p:cNvPr id="539" name="Google Shape;539;g2294d1e98eb_0_559"/>
          <p:cNvPicPr preferRelativeResize="0"/>
          <p:nvPr/>
        </p:nvPicPr>
        <p:blipFill>
          <a:blip r:embed="rId2">
            <a:alphaModFix/>
          </a:blip>
          <a:stretch>
            <a:fillRect/>
          </a:stretch>
        </p:blipFill>
        <p:spPr>
          <a:xfrm>
            <a:off x="0" y="0"/>
            <a:ext cx="9143990" cy="5143500"/>
          </a:xfrm>
          <a:prstGeom prst="rect">
            <a:avLst/>
          </a:prstGeom>
          <a:noFill/>
          <a:ln>
            <a:noFill/>
          </a:ln>
        </p:spPr>
      </p:pic>
      <p:sp>
        <p:nvSpPr>
          <p:cNvPr id="540" name="Google Shape;540;g2294d1e98eb_0_55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541" name="Google Shape;541;g2294d1e98eb_0_559"/>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542"/>
        <p:cNvGrpSpPr/>
        <p:nvPr/>
      </p:nvGrpSpPr>
      <p:grpSpPr>
        <a:xfrm>
          <a:off x="0" y="0"/>
          <a:ext cx="0" cy="0"/>
          <a:chOff x="0" y="0"/>
          <a:chExt cx="0" cy="0"/>
        </a:xfrm>
      </p:grpSpPr>
      <p:pic>
        <p:nvPicPr>
          <p:cNvPr id="543" name="Google Shape;543;g2294d1e98eb_0_563"/>
          <p:cNvPicPr preferRelativeResize="0"/>
          <p:nvPr/>
        </p:nvPicPr>
        <p:blipFill>
          <a:blip r:embed="rId2">
            <a:alphaModFix/>
          </a:blip>
          <a:stretch>
            <a:fillRect/>
          </a:stretch>
        </p:blipFill>
        <p:spPr>
          <a:xfrm>
            <a:off x="0" y="0"/>
            <a:ext cx="9144000" cy="914400"/>
          </a:xfrm>
          <a:prstGeom prst="rect">
            <a:avLst/>
          </a:prstGeom>
          <a:noFill/>
          <a:ln>
            <a:noFill/>
          </a:ln>
        </p:spPr>
      </p:pic>
      <p:pic>
        <p:nvPicPr>
          <p:cNvPr id="544" name="Google Shape;544;g2294d1e98eb_0_563"/>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545" name="Google Shape;545;g2294d1e98eb_0_56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546" name="Google Shape;546;g2294d1e98eb_0_563"/>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547" name="Google Shape;547;g2294d1e98eb_0_563"/>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548" name="Google Shape;548;g2294d1e98eb_0_563"/>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549"/>
        <p:cNvGrpSpPr/>
        <p:nvPr/>
      </p:nvGrpSpPr>
      <p:grpSpPr>
        <a:xfrm>
          <a:off x="0" y="0"/>
          <a:ext cx="0" cy="0"/>
          <a:chOff x="0" y="0"/>
          <a:chExt cx="0" cy="0"/>
        </a:xfrm>
      </p:grpSpPr>
      <p:pic>
        <p:nvPicPr>
          <p:cNvPr id="550" name="Google Shape;550;g2294d1e98eb_0_570"/>
          <p:cNvPicPr preferRelativeResize="0"/>
          <p:nvPr/>
        </p:nvPicPr>
        <p:blipFill>
          <a:blip r:embed="rId2">
            <a:alphaModFix/>
          </a:blip>
          <a:stretch>
            <a:fillRect/>
          </a:stretch>
        </p:blipFill>
        <p:spPr>
          <a:xfrm>
            <a:off x="0" y="0"/>
            <a:ext cx="9144000" cy="914400"/>
          </a:xfrm>
          <a:prstGeom prst="rect">
            <a:avLst/>
          </a:prstGeom>
          <a:noFill/>
          <a:ln>
            <a:noFill/>
          </a:ln>
        </p:spPr>
      </p:pic>
      <p:pic>
        <p:nvPicPr>
          <p:cNvPr id="551" name="Google Shape;551;g2294d1e98eb_0_570"/>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552" name="Google Shape;552;g2294d1e98eb_0_57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553" name="Google Shape;553;g2294d1e98eb_0_570"/>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554" name="Google Shape;554;g2294d1e98eb_0_570"/>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heckmark - blue">
  <p:cSld name="SECTION_HEADER_2">
    <p:spTree>
      <p:nvGrpSpPr>
        <p:cNvPr id="1" name="Shape 49"/>
        <p:cNvGrpSpPr/>
        <p:nvPr/>
      </p:nvGrpSpPr>
      <p:grpSpPr>
        <a:xfrm>
          <a:off x="0" y="0"/>
          <a:ext cx="0" cy="0"/>
          <a:chOff x="0" y="0"/>
          <a:chExt cx="0" cy="0"/>
        </a:xfrm>
      </p:grpSpPr>
      <p:pic>
        <p:nvPicPr>
          <p:cNvPr id="50" name="Google Shape;50;p25"/>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51" name="Google Shape;51;p2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52" name="Google Shape;52;p25"/>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53" name="Google Shape;53;p25"/>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54" name="Google Shape;54;p25"/>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55" name="Google Shape;55;p25"/>
          <p:cNvPicPr preferRelativeResize="0"/>
          <p:nvPr/>
        </p:nvPicPr>
        <p:blipFill rotWithShape="1">
          <a:blip r:embed="rId4">
            <a:alphaModFix/>
          </a:blip>
          <a:srcRect/>
          <a:stretch/>
        </p:blipFill>
        <p:spPr>
          <a:xfrm>
            <a:off x="461400" y="2561763"/>
            <a:ext cx="410276" cy="410276"/>
          </a:xfrm>
          <a:prstGeom prst="rect">
            <a:avLst/>
          </a:prstGeom>
          <a:noFill/>
          <a:ln>
            <a:noFill/>
          </a:ln>
        </p:spPr>
      </p:pic>
      <p:pic>
        <p:nvPicPr>
          <p:cNvPr id="56" name="Google Shape;56;p25"/>
          <p:cNvPicPr preferRelativeResize="0"/>
          <p:nvPr/>
        </p:nvPicPr>
        <p:blipFill rotWithShape="1">
          <a:blip r:embed="rId4">
            <a:alphaModFix/>
          </a:blip>
          <a:srcRect/>
          <a:stretch/>
        </p:blipFill>
        <p:spPr>
          <a:xfrm>
            <a:off x="461400" y="1996288"/>
            <a:ext cx="410276" cy="410276"/>
          </a:xfrm>
          <a:prstGeom prst="rect">
            <a:avLst/>
          </a:prstGeom>
          <a:noFill/>
          <a:ln>
            <a:noFill/>
          </a:ln>
        </p:spPr>
      </p:pic>
      <p:sp>
        <p:nvSpPr>
          <p:cNvPr id="57" name="Google Shape;57;p25"/>
          <p:cNvSpPr txBox="1">
            <a:spLocks noGrp="1"/>
          </p:cNvSpPr>
          <p:nvPr>
            <p:ph type="title" idx="2"/>
          </p:nvPr>
        </p:nvSpPr>
        <p:spPr>
          <a:xfrm>
            <a:off x="461400" y="1143000"/>
            <a:ext cx="7685400" cy="322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58" name="Google Shape;58;p25"/>
          <p:cNvSpPr txBox="1">
            <a:spLocks noGrp="1"/>
          </p:cNvSpPr>
          <p:nvPr>
            <p:ph type="subTitle" idx="1"/>
          </p:nvPr>
        </p:nvSpPr>
        <p:spPr>
          <a:xfrm>
            <a:off x="1005250" y="2040025"/>
            <a:ext cx="5891400" cy="3228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59" name="Google Shape;59;p25"/>
          <p:cNvSpPr txBox="1">
            <a:spLocks noGrp="1"/>
          </p:cNvSpPr>
          <p:nvPr>
            <p:ph type="subTitle" idx="3"/>
          </p:nvPr>
        </p:nvSpPr>
        <p:spPr>
          <a:xfrm>
            <a:off x="1005250" y="2605500"/>
            <a:ext cx="5891400" cy="3228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pic>
        <p:nvPicPr>
          <p:cNvPr id="60" name="Google Shape;60;p25"/>
          <p:cNvPicPr preferRelativeResize="0"/>
          <p:nvPr/>
        </p:nvPicPr>
        <p:blipFill rotWithShape="1">
          <a:blip r:embed="rId4">
            <a:alphaModFix/>
          </a:blip>
          <a:srcRect/>
          <a:stretch/>
        </p:blipFill>
        <p:spPr>
          <a:xfrm>
            <a:off x="465600" y="3127238"/>
            <a:ext cx="410276" cy="410275"/>
          </a:xfrm>
          <a:prstGeom prst="rect">
            <a:avLst/>
          </a:prstGeom>
          <a:noFill/>
          <a:ln>
            <a:noFill/>
          </a:ln>
        </p:spPr>
      </p:pic>
      <p:sp>
        <p:nvSpPr>
          <p:cNvPr id="61" name="Google Shape;61;p25"/>
          <p:cNvSpPr txBox="1">
            <a:spLocks noGrp="1"/>
          </p:cNvSpPr>
          <p:nvPr>
            <p:ph type="subTitle" idx="4"/>
          </p:nvPr>
        </p:nvSpPr>
        <p:spPr>
          <a:xfrm>
            <a:off x="1009450" y="3170975"/>
            <a:ext cx="5891400" cy="3228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555"/>
        <p:cNvGrpSpPr/>
        <p:nvPr/>
      </p:nvGrpSpPr>
      <p:grpSpPr>
        <a:xfrm>
          <a:off x="0" y="0"/>
          <a:ext cx="0" cy="0"/>
          <a:chOff x="0" y="0"/>
          <a:chExt cx="0" cy="0"/>
        </a:xfrm>
      </p:grpSpPr>
      <p:pic>
        <p:nvPicPr>
          <p:cNvPr id="556" name="Google Shape;556;g2294d1e98eb_0_576"/>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557" name="Google Shape;557;g2294d1e98eb_0_576"/>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558" name="Google Shape;558;g2294d1e98eb_0_57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559"/>
        <p:cNvGrpSpPr/>
        <p:nvPr/>
      </p:nvGrpSpPr>
      <p:grpSpPr>
        <a:xfrm>
          <a:off x="0" y="0"/>
          <a:ext cx="0" cy="0"/>
          <a:chOff x="0" y="0"/>
          <a:chExt cx="0" cy="0"/>
        </a:xfrm>
      </p:grpSpPr>
      <p:sp>
        <p:nvSpPr>
          <p:cNvPr id="560" name="Google Shape;560;g2294d1e98eb_0_580"/>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1" name="Google Shape;561;g2294d1e98eb_0_580"/>
          <p:cNvCxnSpPr/>
          <p:nvPr/>
        </p:nvCxnSpPr>
        <p:spPr>
          <a:xfrm>
            <a:off x="0" y="4561600"/>
            <a:ext cx="5392200" cy="0"/>
          </a:xfrm>
          <a:prstGeom prst="straightConnector1">
            <a:avLst/>
          </a:prstGeom>
          <a:noFill/>
          <a:ln w="9525" cap="flat" cmpd="sng">
            <a:solidFill>
              <a:srgbClr val="E69138"/>
            </a:solidFill>
            <a:prstDash val="solid"/>
            <a:round/>
            <a:headEnd type="none" w="med" len="med"/>
            <a:tailEnd type="none" w="med" len="med"/>
          </a:ln>
        </p:spPr>
      </p:cxnSp>
      <p:sp>
        <p:nvSpPr>
          <p:cNvPr id="562" name="Google Shape;562;g2294d1e98eb_0_580"/>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pic>
        <p:nvPicPr>
          <p:cNvPr id="563" name="Google Shape;563;g2294d1e98eb_0_580"/>
          <p:cNvPicPr preferRelativeResize="0"/>
          <p:nvPr/>
        </p:nvPicPr>
        <p:blipFill>
          <a:blip r:embed="rId2">
            <a:alphaModFix/>
          </a:blip>
          <a:stretch>
            <a:fillRect/>
          </a:stretch>
        </p:blipFill>
        <p:spPr>
          <a:xfrm>
            <a:off x="0" y="0"/>
            <a:ext cx="9144000" cy="914400"/>
          </a:xfrm>
          <a:prstGeom prst="rect">
            <a:avLst/>
          </a:prstGeom>
          <a:noFill/>
          <a:ln>
            <a:noFill/>
          </a:ln>
        </p:spPr>
      </p:pic>
      <p:sp>
        <p:nvSpPr>
          <p:cNvPr id="564" name="Google Shape;564;g2294d1e98eb_0_58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565" name="Google Shape;565;g2294d1e98eb_0_580"/>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566" name="Google Shape;566;g2294d1e98eb_0_580"/>
          <p:cNvPicPr preferRelativeResize="0"/>
          <p:nvPr/>
        </p:nvPicPr>
        <p:blipFill>
          <a:blip r:embed="rId3">
            <a:alphaModFix/>
          </a:blip>
          <a:stretch>
            <a:fillRect/>
          </a:stretch>
        </p:blipFill>
        <p:spPr>
          <a:xfrm>
            <a:off x="4524250" y="4676400"/>
            <a:ext cx="867951" cy="369000"/>
          </a:xfrm>
          <a:prstGeom prst="rect">
            <a:avLst/>
          </a:prstGeom>
          <a:noFill/>
          <a:ln>
            <a:noFill/>
          </a:ln>
        </p:spPr>
      </p:pic>
      <p:sp>
        <p:nvSpPr>
          <p:cNvPr id="567" name="Google Shape;567;g2294d1e98eb_0_580"/>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568"/>
        <p:cNvGrpSpPr/>
        <p:nvPr/>
      </p:nvGrpSpPr>
      <p:grpSpPr>
        <a:xfrm>
          <a:off x="0" y="0"/>
          <a:ext cx="0" cy="0"/>
          <a:chOff x="0" y="0"/>
          <a:chExt cx="0" cy="0"/>
        </a:xfrm>
      </p:grpSpPr>
      <p:pic>
        <p:nvPicPr>
          <p:cNvPr id="569" name="Google Shape;569;g2294d1e98eb_0_589"/>
          <p:cNvPicPr preferRelativeResize="0"/>
          <p:nvPr/>
        </p:nvPicPr>
        <p:blipFill>
          <a:blip r:embed="rId2">
            <a:alphaModFix/>
          </a:blip>
          <a:stretch>
            <a:fillRect/>
          </a:stretch>
        </p:blipFill>
        <p:spPr>
          <a:xfrm>
            <a:off x="0" y="0"/>
            <a:ext cx="9144000" cy="914400"/>
          </a:xfrm>
          <a:prstGeom prst="rect">
            <a:avLst/>
          </a:prstGeom>
          <a:noFill/>
          <a:ln>
            <a:noFill/>
          </a:ln>
        </p:spPr>
      </p:pic>
      <p:sp>
        <p:nvSpPr>
          <p:cNvPr id="570" name="Google Shape;570;g2294d1e98eb_0_58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571" name="Google Shape;571;g2294d1e98eb_0_589"/>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572" name="Google Shape;572;g2294d1e98eb_0_58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73" name="Google Shape;573;g2294d1e98eb_0_589"/>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574" name="Google Shape;574;g2294d1e98eb_0_589"/>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575" name="Google Shape;575;g2294d1e98eb_0_589"/>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ontent slide-2 column with header- orange">
  <p:cSld name="CUSTOM_1_1_1_1_1">
    <p:spTree>
      <p:nvGrpSpPr>
        <p:cNvPr id="1" name="Shape 576"/>
        <p:cNvGrpSpPr/>
        <p:nvPr/>
      </p:nvGrpSpPr>
      <p:grpSpPr>
        <a:xfrm>
          <a:off x="0" y="0"/>
          <a:ext cx="0" cy="0"/>
          <a:chOff x="0" y="0"/>
          <a:chExt cx="0" cy="0"/>
        </a:xfrm>
      </p:grpSpPr>
      <p:pic>
        <p:nvPicPr>
          <p:cNvPr id="577" name="Google Shape;577;g2294d1e98eb_0_597"/>
          <p:cNvPicPr preferRelativeResize="0"/>
          <p:nvPr/>
        </p:nvPicPr>
        <p:blipFill>
          <a:blip r:embed="rId2">
            <a:alphaModFix/>
          </a:blip>
          <a:stretch>
            <a:fillRect/>
          </a:stretch>
        </p:blipFill>
        <p:spPr>
          <a:xfrm>
            <a:off x="0" y="0"/>
            <a:ext cx="9144000" cy="914400"/>
          </a:xfrm>
          <a:prstGeom prst="rect">
            <a:avLst/>
          </a:prstGeom>
          <a:noFill/>
          <a:ln>
            <a:noFill/>
          </a:ln>
        </p:spPr>
      </p:pic>
      <p:sp>
        <p:nvSpPr>
          <p:cNvPr id="578" name="Google Shape;578;g2294d1e98eb_0_59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579" name="Google Shape;579;g2294d1e98eb_0_597"/>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580" name="Google Shape;580;g2294d1e98eb_0_59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81" name="Google Shape;581;g2294d1e98eb_0_597"/>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582" name="Google Shape;582;g2294d1e98eb_0_597"/>
          <p:cNvSpPr txBox="1">
            <a:spLocks noGrp="1"/>
          </p:cNvSpPr>
          <p:nvPr>
            <p:ph type="body" idx="1"/>
          </p:nvPr>
        </p:nvSpPr>
        <p:spPr>
          <a:xfrm>
            <a:off x="311700" y="1387200"/>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583" name="Google Shape;583;g2294d1e98eb_0_597"/>
          <p:cNvSpPr txBox="1">
            <a:spLocks noGrp="1"/>
          </p:cNvSpPr>
          <p:nvPr>
            <p:ph type="body" idx="2"/>
          </p:nvPr>
        </p:nvSpPr>
        <p:spPr>
          <a:xfrm>
            <a:off x="4832400" y="1387075"/>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584" name="Google Shape;584;g2294d1e98eb_0_597"/>
          <p:cNvSpPr txBox="1">
            <a:spLocks noGrp="1"/>
          </p:cNvSpPr>
          <p:nvPr>
            <p:ph type="title" idx="3"/>
          </p:nvPr>
        </p:nvSpPr>
        <p:spPr>
          <a:xfrm>
            <a:off x="329300" y="1047150"/>
            <a:ext cx="3982200" cy="369000"/>
          </a:xfrm>
          <a:prstGeom prst="rect">
            <a:avLst/>
          </a:prstGeom>
        </p:spPr>
        <p:txBody>
          <a:bodyPr spcFirstLastPara="1" wrap="square" lIns="0" tIns="0" rIns="0" bIns="0"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585" name="Google Shape;585;g2294d1e98eb_0_597"/>
          <p:cNvSpPr txBox="1">
            <a:spLocks noGrp="1"/>
          </p:cNvSpPr>
          <p:nvPr>
            <p:ph type="title" idx="4"/>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6"/>
        <p:cNvGrpSpPr/>
        <p:nvPr/>
      </p:nvGrpSpPr>
      <p:grpSpPr>
        <a:xfrm>
          <a:off x="0" y="0"/>
          <a:ext cx="0" cy="0"/>
          <a:chOff x="0" y="0"/>
          <a:chExt cx="0" cy="0"/>
        </a:xfrm>
      </p:grpSpPr>
      <p:pic>
        <p:nvPicPr>
          <p:cNvPr id="587" name="Google Shape;587;g2294d1e98eb_0_607"/>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588" name="Google Shape;588;g2294d1e98eb_0_607"/>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89" name="Google Shape;589;g2294d1e98eb_0_607"/>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400"/>
              </a:spcBef>
              <a:spcAft>
                <a:spcPts val="0"/>
              </a:spcAft>
              <a:buClr>
                <a:schemeClr val="dk1"/>
              </a:buClr>
              <a:buSzPts val="1500"/>
              <a:buChar char="•"/>
              <a:defRPr sz="1500"/>
            </a:lvl2pPr>
            <a:lvl3pPr marL="1371600" lvl="2" indent="-317500" algn="l" rtl="0">
              <a:lnSpc>
                <a:spcPct val="90000"/>
              </a:lnSpc>
              <a:spcBef>
                <a:spcPts val="400"/>
              </a:spcBef>
              <a:spcAft>
                <a:spcPts val="0"/>
              </a:spcAft>
              <a:buClr>
                <a:schemeClr val="dk1"/>
              </a:buClr>
              <a:buSzPts val="1400"/>
              <a:buChar char="•"/>
              <a:defRPr sz="1400"/>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590" name="Google Shape;590;g2294d1e98eb_0_607"/>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591" name="Google Shape;591;g2294d1e98eb_0_607"/>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 blue">
  <p:cSld name="SECTION_HEADER_2_1">
    <p:spTree>
      <p:nvGrpSpPr>
        <p:cNvPr id="1" name="Shape 62"/>
        <p:cNvGrpSpPr/>
        <p:nvPr/>
      </p:nvGrpSpPr>
      <p:grpSpPr>
        <a:xfrm>
          <a:off x="0" y="0"/>
          <a:ext cx="0" cy="0"/>
          <a:chOff x="0" y="0"/>
          <a:chExt cx="0" cy="0"/>
        </a:xfrm>
      </p:grpSpPr>
      <p:pic>
        <p:nvPicPr>
          <p:cNvPr id="63" name="Google Shape;63;p26"/>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64" name="Google Shape;64;p2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65" name="Google Shape;65;p26"/>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66" name="Google Shape;66;p26"/>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67" name="Google Shape;67;p26"/>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68" name="Google Shape;68;p26"/>
          <p:cNvPicPr preferRelativeResize="0"/>
          <p:nvPr/>
        </p:nvPicPr>
        <p:blipFill rotWithShape="1">
          <a:blip r:embed="rId4">
            <a:alphaModFix/>
          </a:blip>
          <a:srcRect/>
          <a:stretch/>
        </p:blipFill>
        <p:spPr>
          <a:xfrm>
            <a:off x="461400" y="2561775"/>
            <a:ext cx="410276" cy="410276"/>
          </a:xfrm>
          <a:prstGeom prst="rect">
            <a:avLst/>
          </a:prstGeom>
          <a:noFill/>
          <a:ln>
            <a:noFill/>
          </a:ln>
        </p:spPr>
      </p:pic>
      <p:pic>
        <p:nvPicPr>
          <p:cNvPr id="69" name="Google Shape;69;p26"/>
          <p:cNvPicPr preferRelativeResize="0"/>
          <p:nvPr/>
        </p:nvPicPr>
        <p:blipFill rotWithShape="1">
          <a:blip r:embed="rId5">
            <a:alphaModFix/>
          </a:blip>
          <a:srcRect/>
          <a:stretch/>
        </p:blipFill>
        <p:spPr>
          <a:xfrm>
            <a:off x="461400" y="1996288"/>
            <a:ext cx="410276" cy="410276"/>
          </a:xfrm>
          <a:prstGeom prst="rect">
            <a:avLst/>
          </a:prstGeom>
          <a:noFill/>
          <a:ln>
            <a:noFill/>
          </a:ln>
        </p:spPr>
      </p:pic>
      <p:sp>
        <p:nvSpPr>
          <p:cNvPr id="70" name="Google Shape;70;p26"/>
          <p:cNvSpPr txBox="1">
            <a:spLocks noGrp="1"/>
          </p:cNvSpPr>
          <p:nvPr>
            <p:ph type="title" idx="2"/>
          </p:nvPr>
        </p:nvSpPr>
        <p:spPr>
          <a:xfrm>
            <a:off x="461400" y="1143000"/>
            <a:ext cx="7685400" cy="322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71" name="Google Shape;71;p26"/>
          <p:cNvSpPr txBox="1">
            <a:spLocks noGrp="1"/>
          </p:cNvSpPr>
          <p:nvPr>
            <p:ph type="subTitle" idx="1"/>
          </p:nvPr>
        </p:nvSpPr>
        <p:spPr>
          <a:xfrm>
            <a:off x="1005250" y="2040025"/>
            <a:ext cx="5891400" cy="3228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72" name="Google Shape;72;p26"/>
          <p:cNvSpPr txBox="1">
            <a:spLocks noGrp="1"/>
          </p:cNvSpPr>
          <p:nvPr>
            <p:ph type="subTitle" idx="3"/>
          </p:nvPr>
        </p:nvSpPr>
        <p:spPr>
          <a:xfrm>
            <a:off x="1005250" y="2605500"/>
            <a:ext cx="5891400" cy="3228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pic>
        <p:nvPicPr>
          <p:cNvPr id="73" name="Google Shape;73;p26"/>
          <p:cNvPicPr preferRelativeResize="0"/>
          <p:nvPr/>
        </p:nvPicPr>
        <p:blipFill rotWithShape="1">
          <a:blip r:embed="rId6">
            <a:alphaModFix/>
          </a:blip>
          <a:srcRect/>
          <a:stretch/>
        </p:blipFill>
        <p:spPr>
          <a:xfrm>
            <a:off x="492988" y="3127248"/>
            <a:ext cx="347100" cy="347100"/>
          </a:xfrm>
          <a:prstGeom prst="rect">
            <a:avLst/>
          </a:prstGeom>
          <a:noFill/>
          <a:ln>
            <a:noFill/>
          </a:ln>
        </p:spPr>
      </p:pic>
      <p:sp>
        <p:nvSpPr>
          <p:cNvPr id="74" name="Google Shape;74;p26"/>
          <p:cNvSpPr txBox="1">
            <a:spLocks noGrp="1"/>
          </p:cNvSpPr>
          <p:nvPr>
            <p:ph type="subTitle" idx="4"/>
          </p:nvPr>
        </p:nvSpPr>
        <p:spPr>
          <a:xfrm>
            <a:off x="1009450" y="3170975"/>
            <a:ext cx="5891400" cy="3228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75"/>
        <p:cNvGrpSpPr/>
        <p:nvPr/>
      </p:nvGrpSpPr>
      <p:grpSpPr>
        <a:xfrm>
          <a:off x="0" y="0"/>
          <a:ext cx="0" cy="0"/>
          <a:chOff x="0" y="0"/>
          <a:chExt cx="0" cy="0"/>
        </a:xfrm>
      </p:grpSpPr>
      <p:pic>
        <p:nvPicPr>
          <p:cNvPr id="76" name="Google Shape;76;p27"/>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77" name="Google Shape;77;p2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78" name="Google Shape;78;p27"/>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79" name="Google Shape;79;p27"/>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80" name="Google Shape;80;p27"/>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theme" Target="../theme/theme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8" Type="http://schemas.openxmlformats.org/officeDocument/2006/relationships/slideLayout" Target="../slideLayouts/slideLayout45.xml"/><Relationship Id="rId3"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rm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7" name="Google Shape;7;p1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9pPr>
          </a:lstStyle>
          <a:p>
            <a:endParaRPr/>
          </a:p>
        </p:txBody>
      </p:sp>
      <p:sp>
        <p:nvSpPr>
          <p:cNvPr id="8" name="Google Shape;8;p1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 name="Google Shape;9;p18"/>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10" name="Google Shape;10;p18"/>
          <p:cNvSpPr txBox="1"/>
          <p:nvPr/>
        </p:nvSpPr>
        <p:spPr>
          <a:xfrm>
            <a:off x="511200" y="4837325"/>
            <a:ext cx="2952300" cy="123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999999"/>
                </a:solidFill>
                <a:latin typeface="Calibri"/>
                <a:ea typeface="Calibri"/>
                <a:cs typeface="Calibri"/>
                <a:sym typeface="Calibri"/>
              </a:rPr>
              <a:t>Colorado Department of Education</a:t>
            </a:r>
            <a:endParaRPr sz="800" b="0" i="0" u="none" strike="noStrike" cap="none">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98"/>
        <p:cNvGrpSpPr/>
        <p:nvPr/>
      </p:nvGrpSpPr>
      <p:grpSpPr>
        <a:xfrm>
          <a:off x="0" y="0"/>
          <a:ext cx="0" cy="0"/>
          <a:chOff x="0" y="0"/>
          <a:chExt cx="0" cy="0"/>
        </a:xfrm>
      </p:grpSpPr>
      <p:sp>
        <p:nvSpPr>
          <p:cNvPr id="299" name="Google Shape;299;g2294d1e98eb_0_319"/>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300" name="Google Shape;300;g2294d1e98eb_0_31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01" name="Google Shape;301;g2294d1e98eb_0_31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chemeClr val="dk2"/>
                </a:solidFill>
                <a:latin typeface="Calibri"/>
                <a:ea typeface="Calibri"/>
                <a:cs typeface="Calibri"/>
                <a:sym typeface="Calibri"/>
              </a:defRPr>
            </a:lvl1pPr>
            <a:lvl2pPr lvl="1" algn="r" rtl="0">
              <a:buNone/>
              <a:defRPr sz="1300">
                <a:solidFill>
                  <a:schemeClr val="dk2"/>
                </a:solidFill>
                <a:latin typeface="Calibri"/>
                <a:ea typeface="Calibri"/>
                <a:cs typeface="Calibri"/>
                <a:sym typeface="Calibri"/>
              </a:defRPr>
            </a:lvl2pPr>
            <a:lvl3pPr lvl="2" algn="r" rtl="0">
              <a:buNone/>
              <a:defRPr sz="1300">
                <a:solidFill>
                  <a:schemeClr val="dk2"/>
                </a:solidFill>
                <a:latin typeface="Calibri"/>
                <a:ea typeface="Calibri"/>
                <a:cs typeface="Calibri"/>
                <a:sym typeface="Calibri"/>
              </a:defRPr>
            </a:lvl3pPr>
            <a:lvl4pPr lvl="3" algn="r" rtl="0">
              <a:buNone/>
              <a:defRPr sz="1300">
                <a:solidFill>
                  <a:schemeClr val="dk2"/>
                </a:solidFill>
                <a:latin typeface="Calibri"/>
                <a:ea typeface="Calibri"/>
                <a:cs typeface="Calibri"/>
                <a:sym typeface="Calibri"/>
              </a:defRPr>
            </a:lvl4pPr>
            <a:lvl5pPr lvl="4" algn="r" rtl="0">
              <a:buNone/>
              <a:defRPr sz="1300">
                <a:solidFill>
                  <a:schemeClr val="dk2"/>
                </a:solidFill>
                <a:latin typeface="Calibri"/>
                <a:ea typeface="Calibri"/>
                <a:cs typeface="Calibri"/>
                <a:sym typeface="Calibri"/>
              </a:defRPr>
            </a:lvl5pPr>
            <a:lvl6pPr lvl="5" algn="r" rtl="0">
              <a:buNone/>
              <a:defRPr sz="1300">
                <a:solidFill>
                  <a:schemeClr val="dk2"/>
                </a:solidFill>
                <a:latin typeface="Calibri"/>
                <a:ea typeface="Calibri"/>
                <a:cs typeface="Calibri"/>
                <a:sym typeface="Calibri"/>
              </a:defRPr>
            </a:lvl6pPr>
            <a:lvl7pPr lvl="6" algn="r" rtl="0">
              <a:buNone/>
              <a:defRPr sz="1300">
                <a:solidFill>
                  <a:schemeClr val="dk2"/>
                </a:solidFill>
                <a:latin typeface="Calibri"/>
                <a:ea typeface="Calibri"/>
                <a:cs typeface="Calibri"/>
                <a:sym typeface="Calibri"/>
              </a:defRPr>
            </a:lvl7pPr>
            <a:lvl8pPr lvl="7" algn="r" rtl="0">
              <a:buNone/>
              <a:defRPr sz="1300">
                <a:solidFill>
                  <a:schemeClr val="dk2"/>
                </a:solidFill>
                <a:latin typeface="Calibri"/>
                <a:ea typeface="Calibri"/>
                <a:cs typeface="Calibri"/>
                <a:sym typeface="Calibri"/>
              </a:defRPr>
            </a:lvl8pPr>
            <a:lvl9pPr lvl="8" algn="r" rtl="0">
              <a:buNone/>
              <a:defRPr sz="13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02" name="Google Shape;302;g2294d1e98eb_0_319"/>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303" name="Google Shape;303;g2294d1e98eb_0_319"/>
          <p:cNvSpPr txBox="1"/>
          <p:nvPr/>
        </p:nvSpPr>
        <p:spPr>
          <a:xfrm>
            <a:off x="511200" y="4837325"/>
            <a:ext cx="2952300" cy="123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800">
                <a:solidFill>
                  <a:srgbClr val="999999"/>
                </a:solidFill>
                <a:latin typeface="Calibri"/>
                <a:ea typeface="Calibri"/>
                <a:cs typeface="Calibri"/>
                <a:sym typeface="Calibri"/>
              </a:rPr>
              <a:t>Colorado Department of Education</a:t>
            </a:r>
            <a:endParaRPr sz="800">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 id="2147483720" r:id="rId34"/>
    <p:sldLayoutId id="2147483721" r:id="rId35"/>
    <p:sldLayoutId id="2147483722" r:id="rId36"/>
    <p:sldLayoutId id="2147483723" r:id="rId3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hyperlink" Target="mailto:uiphelp@cde.state.co.us"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ies.ed.gov/ncee/wwc/PracticeGuide/1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nciea.org/blog/accountability/whats-name-sometimes-quite-bit" TargetMode="External"/><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US"/>
              <a:t>Clarifying Data Use Expectations</a:t>
            </a:r>
            <a:endParaRPr sz="4000">
              <a:solidFill>
                <a:schemeClr val="lt1"/>
              </a:solidFill>
              <a:latin typeface="Rockwell"/>
              <a:ea typeface="Rockwell"/>
              <a:cs typeface="Rockwell"/>
              <a:sym typeface="Rockwell"/>
            </a:endParaRPr>
          </a:p>
        </p:txBody>
      </p:sp>
      <p:sp>
        <p:nvSpPr>
          <p:cNvPr id="597" name="Google Shape;597;p1"/>
          <p:cNvSpPr txBox="1">
            <a:spLocks noGrp="1"/>
          </p:cNvSpPr>
          <p:nvPr>
            <p:ph type="subTitle" idx="1"/>
          </p:nvPr>
        </p:nvSpPr>
        <p:spPr>
          <a:xfrm>
            <a:off x="311700" y="2834125"/>
            <a:ext cx="8520600" cy="792600"/>
          </a:xfrm>
          <a:prstGeom prst="rect">
            <a:avLst/>
          </a:prstGeom>
          <a:noFill/>
          <a:ln>
            <a:noFill/>
          </a:ln>
        </p:spPr>
        <p:txBody>
          <a:bodyPr spcFirstLastPara="1" wrap="square" lIns="0" tIns="0" rIns="0" bIns="0" anchor="t" anchorCtr="0">
            <a:normAutofit/>
          </a:bodyPr>
          <a:lstStyle/>
          <a:p>
            <a:pPr marL="0" lvl="0" indent="0" algn="ctr" rtl="0">
              <a:lnSpc>
                <a:spcPct val="100000"/>
              </a:lnSpc>
              <a:spcBef>
                <a:spcPts val="0"/>
              </a:spcBef>
              <a:spcAft>
                <a:spcPts val="0"/>
              </a:spcAft>
              <a:buSzPts val="2300"/>
              <a:buNone/>
            </a:pPr>
            <a:r>
              <a:rPr lang="en-US" sz="2600" i="1"/>
              <a:t>Building a Data Culture Series: Webinar #4</a:t>
            </a:r>
            <a:endParaRPr sz="2600" i="1">
              <a:solidFill>
                <a:schemeClr val="lt1"/>
              </a:solidFill>
              <a:latin typeface="Calibri"/>
              <a:ea typeface="Calibri"/>
              <a:cs typeface="Calibri"/>
              <a:sym typeface="Calibri"/>
            </a:endParaRPr>
          </a:p>
        </p:txBody>
      </p:sp>
      <p:cxnSp>
        <p:nvCxnSpPr>
          <p:cNvPr id="598" name="Google Shape;598;p1"/>
          <p:cNvCxnSpPr/>
          <p:nvPr/>
        </p:nvCxnSpPr>
        <p:spPr>
          <a:xfrm>
            <a:off x="295875" y="2758925"/>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t>Data Use Expectations: Who will use the data?</a:t>
            </a:r>
            <a:endParaRPr/>
          </a:p>
        </p:txBody>
      </p:sp>
      <p:sp>
        <p:nvSpPr>
          <p:cNvPr id="698" name="Google Shape;698;p9"/>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10</a:t>
            </a:fld>
            <a:endParaRPr/>
          </a:p>
        </p:txBody>
      </p:sp>
      <p:sp>
        <p:nvSpPr>
          <p:cNvPr id="699" name="Google Shape;699;p9"/>
          <p:cNvSpPr txBox="1">
            <a:spLocks noGrp="1"/>
          </p:cNvSpPr>
          <p:nvPr>
            <p:ph type="body" idx="1"/>
          </p:nvPr>
        </p:nvSpPr>
        <p:spPr>
          <a:xfrm>
            <a:off x="114300" y="1328622"/>
            <a:ext cx="3680700" cy="572700"/>
          </a:xfrm>
          <a:prstGeom prst="rect">
            <a:avLst/>
          </a:prstGeom>
          <a:noFill/>
          <a:ln>
            <a:noFill/>
          </a:ln>
        </p:spPr>
        <p:txBody>
          <a:bodyPr spcFirstLastPara="1" wrap="square" lIns="0" tIns="0" rIns="0" bIns="0" anchor="t" anchorCtr="0">
            <a:noAutofit/>
          </a:bodyPr>
          <a:lstStyle/>
          <a:p>
            <a:pPr marL="457200" lvl="0" indent="-330200" algn="l" rtl="0">
              <a:lnSpc>
                <a:spcPct val="115000"/>
              </a:lnSpc>
              <a:spcBef>
                <a:spcPts val="0"/>
              </a:spcBef>
              <a:spcAft>
                <a:spcPts val="0"/>
              </a:spcAft>
              <a:buClr>
                <a:schemeClr val="dk1"/>
              </a:buClr>
              <a:buSzPts val="1600"/>
              <a:buChar char="●"/>
            </a:pPr>
            <a:r>
              <a:rPr lang="en-US" sz="1400"/>
              <a:t>In order to ensure the most effective use of data, the primary user(s) of the data should be clearly identified. </a:t>
            </a:r>
            <a:endParaRPr/>
          </a:p>
          <a:p>
            <a:pPr marL="457200" lvl="0" indent="-228600" algn="l" rtl="0">
              <a:lnSpc>
                <a:spcPct val="115000"/>
              </a:lnSpc>
              <a:spcBef>
                <a:spcPts val="0"/>
              </a:spcBef>
              <a:spcAft>
                <a:spcPts val="0"/>
              </a:spcAft>
              <a:buClr>
                <a:schemeClr val="dk1"/>
              </a:buClr>
              <a:buSzPts val="1600"/>
              <a:buNone/>
            </a:pPr>
            <a:endParaRPr sz="1400"/>
          </a:p>
          <a:p>
            <a:pPr marL="457200" lvl="0" indent="-330200" algn="l" rtl="0">
              <a:lnSpc>
                <a:spcPct val="115000"/>
              </a:lnSpc>
              <a:spcBef>
                <a:spcPts val="0"/>
              </a:spcBef>
              <a:spcAft>
                <a:spcPts val="0"/>
              </a:spcAft>
              <a:buClr>
                <a:schemeClr val="dk1"/>
              </a:buClr>
              <a:buSzPts val="1600"/>
              <a:buChar char="●"/>
            </a:pPr>
            <a:r>
              <a:rPr lang="en-US" sz="1400"/>
              <a:t>Different users often have different objectives and needs related to the use of the data. </a:t>
            </a:r>
            <a:endParaRPr/>
          </a:p>
          <a:p>
            <a:pPr marL="127000" lvl="0" indent="0" algn="l" rtl="0">
              <a:lnSpc>
                <a:spcPct val="115000"/>
              </a:lnSpc>
              <a:spcBef>
                <a:spcPts val="0"/>
              </a:spcBef>
              <a:spcAft>
                <a:spcPts val="0"/>
              </a:spcAft>
              <a:buSzPts val="1600"/>
              <a:buNone/>
            </a:pPr>
            <a:br>
              <a:rPr lang="en-US" sz="1400" b="0"/>
            </a:br>
            <a:endParaRPr sz="1400"/>
          </a:p>
        </p:txBody>
      </p:sp>
      <p:pic>
        <p:nvPicPr>
          <p:cNvPr id="700" name="Google Shape;700;p9" descr="A picture containing vector graphics&#10;&#10;Description automatically generated"/>
          <p:cNvPicPr preferRelativeResize="0"/>
          <p:nvPr/>
        </p:nvPicPr>
        <p:blipFill rotWithShape="1">
          <a:blip r:embed="rId3">
            <a:alphaModFix/>
          </a:blip>
          <a:srcRect/>
          <a:stretch/>
        </p:blipFill>
        <p:spPr>
          <a:xfrm>
            <a:off x="7603958" y="36368"/>
            <a:ext cx="1461321" cy="1004657"/>
          </a:xfrm>
          <a:prstGeom prst="rect">
            <a:avLst/>
          </a:prstGeom>
          <a:noFill/>
          <a:ln>
            <a:noFill/>
          </a:ln>
        </p:spPr>
      </p:pic>
      <p:graphicFrame>
        <p:nvGraphicFramePr>
          <p:cNvPr id="701" name="Google Shape;701;p9"/>
          <p:cNvGraphicFramePr/>
          <p:nvPr/>
        </p:nvGraphicFramePr>
        <p:xfrm>
          <a:off x="4076313" y="1428741"/>
          <a:ext cx="3000000" cy="3000000"/>
        </p:xfrm>
        <a:graphic>
          <a:graphicData uri="http://schemas.openxmlformats.org/drawingml/2006/table">
            <a:tbl>
              <a:tblPr firstRow="1" bandRow="1">
                <a:noFill/>
                <a:tableStyleId>{7574B4FD-8EAA-489B-8A47-3F83AFE13716}</a:tableStyleId>
              </a:tblPr>
              <a:tblGrid>
                <a:gridCol w="964900">
                  <a:extLst>
                    <a:ext uri="{9D8B030D-6E8A-4147-A177-3AD203B41FA5}">
                      <a16:colId xmlns:a16="http://schemas.microsoft.com/office/drawing/2014/main" val="20000"/>
                    </a:ext>
                  </a:extLst>
                </a:gridCol>
                <a:gridCol w="1299400">
                  <a:extLst>
                    <a:ext uri="{9D8B030D-6E8A-4147-A177-3AD203B41FA5}">
                      <a16:colId xmlns:a16="http://schemas.microsoft.com/office/drawing/2014/main" val="20001"/>
                    </a:ext>
                  </a:extLst>
                </a:gridCol>
                <a:gridCol w="2255050">
                  <a:extLst>
                    <a:ext uri="{9D8B030D-6E8A-4147-A177-3AD203B41FA5}">
                      <a16:colId xmlns:a16="http://schemas.microsoft.com/office/drawing/2014/main" val="20002"/>
                    </a:ext>
                  </a:extLst>
                </a:gridCol>
              </a:tblGrid>
              <a:tr h="247975">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User</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Level</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Purpose</a:t>
                      </a:r>
                      <a:endParaRPr sz="1400" u="none" strike="noStrike" cap="none">
                        <a:latin typeface="Calibri"/>
                        <a:ea typeface="Calibri"/>
                        <a:cs typeface="Calibri"/>
                        <a:sym typeface="Calibri"/>
                      </a:endParaRPr>
                    </a:p>
                  </a:txBody>
                  <a:tcPr marL="91450" marR="91450" marT="45725" marB="45725"/>
                </a:tc>
                <a:extLst>
                  <a:ext uri="{0D108BD9-81ED-4DB2-BD59-A6C34878D82A}">
                    <a16:rowId xmlns:a16="http://schemas.microsoft.com/office/drawing/2014/main" val="10000"/>
                  </a:ext>
                </a:extLst>
              </a:tr>
              <a:tr h="295300">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Parent</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Student</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Understand progress of child relative to academic content standards. </a:t>
                      </a:r>
                      <a:endParaRPr/>
                    </a:p>
                  </a:txBody>
                  <a:tcPr marL="91450" marR="91450" marT="45725" marB="45725"/>
                </a:tc>
                <a:extLst>
                  <a:ext uri="{0D108BD9-81ED-4DB2-BD59-A6C34878D82A}">
                    <a16:rowId xmlns:a16="http://schemas.microsoft.com/office/drawing/2014/main" val="10001"/>
                  </a:ext>
                </a:extLst>
              </a:tr>
              <a:tr h="268125">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Teacher</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Student, class</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Understand individual student progress to provide differentiated supports. </a:t>
                      </a:r>
                      <a:endParaRPr/>
                    </a:p>
                  </a:txBody>
                  <a:tcPr marL="91450" marR="91450" marT="45725" marB="45725"/>
                </a:tc>
                <a:extLst>
                  <a:ext uri="{0D108BD9-81ED-4DB2-BD59-A6C34878D82A}">
                    <a16:rowId xmlns:a16="http://schemas.microsoft.com/office/drawing/2014/main" val="10002"/>
                  </a:ext>
                </a:extLst>
              </a:tr>
              <a:tr h="237600">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Principal</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School</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latin typeface="Calibri"/>
                          <a:ea typeface="Calibri"/>
                          <a:cs typeface="Calibri"/>
                          <a:sym typeface="Calibri"/>
                        </a:rPr>
                        <a:t>Understand overall performance of the school </a:t>
                      </a:r>
                      <a:endParaRPr/>
                    </a:p>
                  </a:txBody>
                  <a:tcPr marL="91450" marR="91450" marT="45725" marB="45725"/>
                </a:tc>
                <a:extLst>
                  <a:ext uri="{0D108BD9-81ED-4DB2-BD59-A6C34878D82A}">
                    <a16:rowId xmlns:a16="http://schemas.microsoft.com/office/drawing/2014/main" val="10003"/>
                  </a:ext>
                </a:extLst>
              </a:tr>
            </a:tbl>
          </a:graphicData>
        </a:graphic>
      </p:graphicFrame>
      <p:sp>
        <p:nvSpPr>
          <p:cNvPr id="702" name="Google Shape;702;p9"/>
          <p:cNvSpPr/>
          <p:nvPr/>
        </p:nvSpPr>
        <p:spPr>
          <a:xfrm>
            <a:off x="20174" y="3936422"/>
            <a:ext cx="9123826" cy="72065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TIP #</a:t>
            </a:r>
            <a:r>
              <a:rPr lang="en-US" b="1">
                <a:solidFill>
                  <a:schemeClr val="lt1"/>
                </a:solidFill>
              </a:rPr>
              <a:t>2</a:t>
            </a:r>
            <a:r>
              <a:rPr lang="en-US" sz="1400" b="1" i="0" u="none" strike="noStrike" cap="none">
                <a:solidFill>
                  <a:schemeClr val="lt1"/>
                </a:solidFill>
                <a:latin typeface="Arial"/>
                <a:ea typeface="Arial"/>
                <a:cs typeface="Arial"/>
                <a:sym typeface="Arial"/>
              </a:rPr>
              <a:t>: Make sure everyone knows who will be using the data. </a:t>
            </a:r>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The early identification of data users, including their purpose for using that data fosters the use of the </a:t>
            </a:r>
            <a:r>
              <a:rPr lang="en-US">
                <a:solidFill>
                  <a:schemeClr val="lt1"/>
                </a:solidFill>
              </a:rPr>
              <a:t>d</a:t>
            </a:r>
            <a:r>
              <a:rPr lang="en-US" sz="1400" b="0" i="0" u="none" strike="noStrike" cap="none">
                <a:solidFill>
                  <a:schemeClr val="lt1"/>
                </a:solidFill>
                <a:latin typeface="Arial"/>
                <a:ea typeface="Arial"/>
                <a:cs typeface="Arial"/>
                <a:sym typeface="Arial"/>
              </a:rPr>
              <a:t>ata and allows for the development of resources and support to maximize understanding of that data. </a:t>
            </a:r>
            <a:endParaRPr sz="1400" b="0" i="0" u="none" strike="noStrike" cap="none">
              <a:solidFill>
                <a:schemeClr val="lt1"/>
              </a:solidFill>
              <a:latin typeface="Arial"/>
              <a:ea typeface="Arial"/>
              <a:cs typeface="Arial"/>
              <a:sym typeface="Arial"/>
            </a:endParaRPr>
          </a:p>
        </p:txBody>
      </p:sp>
      <p:sp>
        <p:nvSpPr>
          <p:cNvPr id="703" name="Google Shape;703;p9"/>
          <p:cNvSpPr txBox="1"/>
          <p:nvPr/>
        </p:nvSpPr>
        <p:spPr>
          <a:xfrm>
            <a:off x="3963800" y="1041025"/>
            <a:ext cx="464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Calibri"/>
                <a:ea typeface="Calibri"/>
                <a:cs typeface="Calibri"/>
                <a:sym typeface="Calibri"/>
              </a:rPr>
              <a:t>State Summative Data Users with Level of Focus &amp; Purpose</a:t>
            </a:r>
            <a:endParaRPr b="1">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0"/>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sz="3200" i="1"/>
              <a:t>For what goal or purpose will Data be Used?</a:t>
            </a:r>
            <a:endParaRPr sz="3200" i="1"/>
          </a:p>
        </p:txBody>
      </p:sp>
      <p:sp>
        <p:nvSpPr>
          <p:cNvPr id="709" name="Google Shape;709;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p1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t>Data Use Expectations: What is the Purpose of Using the Data?</a:t>
            </a:r>
            <a:endParaRPr/>
          </a:p>
        </p:txBody>
      </p:sp>
      <p:sp>
        <p:nvSpPr>
          <p:cNvPr id="715" name="Google Shape;715;p11"/>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12</a:t>
            </a:fld>
            <a:endParaRPr/>
          </a:p>
        </p:txBody>
      </p:sp>
      <p:sp>
        <p:nvSpPr>
          <p:cNvPr id="716" name="Google Shape;716;p11"/>
          <p:cNvSpPr txBox="1">
            <a:spLocks noGrp="1"/>
          </p:cNvSpPr>
          <p:nvPr>
            <p:ph type="body" idx="1"/>
          </p:nvPr>
        </p:nvSpPr>
        <p:spPr>
          <a:xfrm>
            <a:off x="457200" y="1143000"/>
            <a:ext cx="7960200" cy="2496300"/>
          </a:xfrm>
          <a:prstGeom prst="rect">
            <a:avLst/>
          </a:prstGeom>
          <a:noFill/>
          <a:ln>
            <a:noFill/>
          </a:ln>
        </p:spPr>
        <p:txBody>
          <a:bodyPr spcFirstLastPara="1" wrap="square" lIns="0" tIns="0" rIns="0" bIns="0" anchor="t" anchorCtr="0">
            <a:normAutofit/>
          </a:bodyPr>
          <a:lstStyle/>
          <a:p>
            <a:pPr marL="457200" lvl="0" indent="-330200" algn="l" rtl="0">
              <a:lnSpc>
                <a:spcPct val="115000"/>
              </a:lnSpc>
              <a:spcBef>
                <a:spcPts val="0"/>
              </a:spcBef>
              <a:spcAft>
                <a:spcPts val="0"/>
              </a:spcAft>
              <a:buClr>
                <a:schemeClr val="dk1"/>
              </a:buClr>
              <a:buSzPts val="1600"/>
              <a:buChar char="●"/>
            </a:pPr>
            <a:r>
              <a:rPr lang="en-US" sz="1400"/>
              <a:t>The use of any data should be aligned with a well-defined purpose.  Otherwise, the value of the data is mitigated and the buy-in for its use is reduced.</a:t>
            </a:r>
            <a:endParaRPr sz="1400"/>
          </a:p>
          <a:p>
            <a:pPr marL="457200" lvl="0" indent="0" algn="l" rtl="0">
              <a:lnSpc>
                <a:spcPct val="115000"/>
              </a:lnSpc>
              <a:spcBef>
                <a:spcPts val="0"/>
              </a:spcBef>
              <a:spcAft>
                <a:spcPts val="0"/>
              </a:spcAft>
              <a:buNone/>
            </a:pPr>
            <a:endParaRPr sz="1400"/>
          </a:p>
          <a:p>
            <a:pPr marL="457200" lvl="0" indent="-330200" algn="l" rtl="0">
              <a:lnSpc>
                <a:spcPct val="115000"/>
              </a:lnSpc>
              <a:spcBef>
                <a:spcPts val="0"/>
              </a:spcBef>
              <a:spcAft>
                <a:spcPts val="0"/>
              </a:spcAft>
              <a:buClr>
                <a:schemeClr val="dk1"/>
              </a:buClr>
              <a:buSzPts val="1600"/>
              <a:buChar char="●"/>
            </a:pPr>
            <a:r>
              <a:rPr lang="en-US" sz="1400"/>
              <a:t>Along with establishing a clear purpose for data use, data</a:t>
            </a:r>
            <a:r>
              <a:rPr lang="en-US" sz="1400" b="0"/>
              <a:t> ‘goals’ help focus activities on actions that </a:t>
            </a:r>
            <a:r>
              <a:rPr lang="en-US" sz="1400"/>
              <a:t>support classroom instruction and school improvement </a:t>
            </a:r>
            <a:r>
              <a:rPr lang="en-US" sz="1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planning</a:t>
            </a:r>
            <a:r>
              <a:rPr lang="en-US" sz="1400"/>
              <a:t>. </a:t>
            </a:r>
            <a:endParaRPr sz="1400"/>
          </a:p>
          <a:p>
            <a:pPr marL="457200" lvl="0" indent="0" algn="l" rtl="0">
              <a:lnSpc>
                <a:spcPct val="100000"/>
              </a:lnSpc>
              <a:spcBef>
                <a:spcPts val="0"/>
              </a:spcBef>
              <a:spcAft>
                <a:spcPts val="0"/>
              </a:spcAft>
              <a:buNone/>
            </a:pPr>
            <a:endParaRPr sz="1400"/>
          </a:p>
          <a:p>
            <a:pPr marL="457200" lvl="0" indent="-330200" algn="l" rtl="0">
              <a:lnSpc>
                <a:spcPct val="100000"/>
              </a:lnSpc>
              <a:spcBef>
                <a:spcPts val="0"/>
              </a:spcBef>
              <a:spcAft>
                <a:spcPts val="0"/>
              </a:spcAft>
              <a:buClr>
                <a:schemeClr val="dk1"/>
              </a:buClr>
              <a:buSzPts val="1600"/>
              <a:buChar char="●"/>
            </a:pPr>
            <a:r>
              <a:rPr lang="en-US" sz="1400" b="0"/>
              <a:t>To create conditions for effective data use</a:t>
            </a:r>
            <a:r>
              <a:rPr lang="en-US" sz="1400"/>
              <a:t> clear </a:t>
            </a:r>
            <a:r>
              <a:rPr lang="en-US" sz="1400" b="0"/>
              <a:t>goals/targets should be </a:t>
            </a:r>
            <a:r>
              <a:rPr lang="en-US" sz="1400"/>
              <a:t>developed</a:t>
            </a:r>
            <a:r>
              <a:rPr lang="en-US" sz="1400" b="0"/>
              <a:t> regarding the use of data.</a:t>
            </a:r>
            <a:r>
              <a:rPr lang="en-US" sz="1400"/>
              <a:t> </a:t>
            </a:r>
            <a:r>
              <a:rPr lang="en-US" sz="1400" b="0"/>
              <a:t>These goals should be</a:t>
            </a:r>
            <a:r>
              <a:rPr lang="en-US" sz="1400"/>
              <a:t> </a:t>
            </a:r>
            <a:r>
              <a:rPr lang="en-US" sz="1400" b="1" i="1"/>
              <a:t>Attainable</a:t>
            </a:r>
            <a:r>
              <a:rPr lang="en-US" sz="1400"/>
              <a:t>, </a:t>
            </a:r>
            <a:r>
              <a:rPr lang="en-US" sz="1400" b="1" i="1"/>
              <a:t>Measurable</a:t>
            </a:r>
            <a:r>
              <a:rPr lang="en-US" sz="1400" b="0"/>
              <a:t>, </a:t>
            </a:r>
            <a:r>
              <a:rPr lang="en-US" sz="1400" b="1" i="1"/>
              <a:t>and</a:t>
            </a:r>
            <a:r>
              <a:rPr lang="en-US"/>
              <a:t> </a:t>
            </a:r>
            <a:r>
              <a:rPr lang="en-US" sz="1400" b="1" i="1"/>
              <a:t>Relevant</a:t>
            </a:r>
            <a:r>
              <a:rPr lang="en-US" sz="1400"/>
              <a:t>.</a:t>
            </a:r>
            <a:br>
              <a:rPr lang="en-US" sz="1400" b="0"/>
            </a:br>
            <a:endParaRPr sz="1400"/>
          </a:p>
        </p:txBody>
      </p:sp>
      <p:sp>
        <p:nvSpPr>
          <p:cNvPr id="717" name="Google Shape;717;p11"/>
          <p:cNvSpPr/>
          <p:nvPr/>
        </p:nvSpPr>
        <p:spPr>
          <a:xfrm>
            <a:off x="10087" y="3943230"/>
            <a:ext cx="9123826" cy="72065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TIP #</a:t>
            </a:r>
            <a:r>
              <a:rPr lang="en-US" b="1">
                <a:solidFill>
                  <a:schemeClr val="lt1"/>
                </a:solidFill>
              </a:rPr>
              <a:t>3</a:t>
            </a:r>
            <a:r>
              <a:rPr lang="en-US" sz="1400" b="1" i="0" u="none" strike="noStrike" cap="none">
                <a:solidFill>
                  <a:schemeClr val="lt1"/>
                </a:solidFill>
                <a:latin typeface="Arial"/>
                <a:ea typeface="Arial"/>
                <a:cs typeface="Arial"/>
                <a:sym typeface="Arial"/>
              </a:rPr>
              <a:t>: </a:t>
            </a:r>
            <a:r>
              <a:rPr lang="en-US" b="1">
                <a:solidFill>
                  <a:schemeClr val="lt1"/>
                </a:solidFill>
              </a:rPr>
              <a:t>Build a stronger data culture by establishing</a:t>
            </a:r>
            <a:r>
              <a:rPr lang="en-US" sz="1400" b="1" i="0" u="none" strike="noStrike" cap="none">
                <a:solidFill>
                  <a:schemeClr val="lt1"/>
                </a:solidFill>
                <a:latin typeface="Arial"/>
                <a:ea typeface="Arial"/>
                <a:cs typeface="Arial"/>
                <a:sym typeface="Arial"/>
              </a:rPr>
              <a:t> </a:t>
            </a:r>
            <a:r>
              <a:rPr lang="en-US" b="1">
                <a:solidFill>
                  <a:schemeClr val="lt1"/>
                </a:solidFill>
              </a:rPr>
              <a:t>meaningful data</a:t>
            </a:r>
            <a:r>
              <a:rPr lang="en-US" sz="1400" b="1" i="0" u="none" strike="noStrike" cap="none">
                <a:solidFill>
                  <a:schemeClr val="lt1"/>
                </a:solidFill>
                <a:latin typeface="Arial"/>
                <a:ea typeface="Arial"/>
                <a:cs typeface="Arial"/>
                <a:sym typeface="Arial"/>
              </a:rPr>
              <a:t> goals/targets.</a:t>
            </a:r>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The adoption of goals allows for monitoring of progress, provides signals related to the effectiveness of the instructional approach, and serves to build a data use culture. </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g2294d1e98eb_0_31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a:t>Inventory your Data with the How, Who and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Goals</a:t>
            </a:r>
            <a:endParaRPr/>
          </a:p>
        </p:txBody>
      </p:sp>
      <p:sp>
        <p:nvSpPr>
          <p:cNvPr id="723" name="Google Shape;723;g2294d1e98eb_0_311"/>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13</a:t>
            </a:fld>
            <a:endParaRPr/>
          </a:p>
        </p:txBody>
      </p:sp>
      <p:graphicFrame>
        <p:nvGraphicFramePr>
          <p:cNvPr id="724" name="Google Shape;724;g2294d1e98eb_0_311"/>
          <p:cNvGraphicFramePr/>
          <p:nvPr/>
        </p:nvGraphicFramePr>
        <p:xfrm>
          <a:off x="313775" y="2538450"/>
          <a:ext cx="3000000" cy="3000000"/>
        </p:xfrm>
        <a:graphic>
          <a:graphicData uri="http://schemas.openxmlformats.org/drawingml/2006/table">
            <a:tbl>
              <a:tblPr>
                <a:noFill/>
                <a:tableStyleId>{96EF2AC5-FB7A-4505-80D7-938FF2080093}</a:tableStyleId>
              </a:tblPr>
              <a:tblGrid>
                <a:gridCol w="1532550">
                  <a:extLst>
                    <a:ext uri="{9D8B030D-6E8A-4147-A177-3AD203B41FA5}">
                      <a16:colId xmlns:a16="http://schemas.microsoft.com/office/drawing/2014/main" val="20000"/>
                    </a:ext>
                  </a:extLst>
                </a:gridCol>
                <a:gridCol w="2512550">
                  <a:extLst>
                    <a:ext uri="{9D8B030D-6E8A-4147-A177-3AD203B41FA5}">
                      <a16:colId xmlns:a16="http://schemas.microsoft.com/office/drawing/2014/main" val="20001"/>
                    </a:ext>
                  </a:extLst>
                </a:gridCol>
                <a:gridCol w="2146150">
                  <a:extLst>
                    <a:ext uri="{9D8B030D-6E8A-4147-A177-3AD203B41FA5}">
                      <a16:colId xmlns:a16="http://schemas.microsoft.com/office/drawing/2014/main" val="20002"/>
                    </a:ext>
                  </a:extLst>
                </a:gridCol>
                <a:gridCol w="2329350">
                  <a:extLst>
                    <a:ext uri="{9D8B030D-6E8A-4147-A177-3AD203B41FA5}">
                      <a16:colId xmlns:a16="http://schemas.microsoft.com/office/drawing/2014/main" val="20003"/>
                    </a:ext>
                  </a:extLst>
                </a:gridCol>
              </a:tblGrid>
              <a:tr h="538150">
                <a:tc>
                  <a:txBody>
                    <a:bodyPr/>
                    <a:lstStyle/>
                    <a:p>
                      <a:pPr marL="0" lvl="0" indent="0" algn="l" rtl="0">
                        <a:spcBef>
                          <a:spcPts val="0"/>
                        </a:spcBef>
                        <a:spcAft>
                          <a:spcPts val="0"/>
                        </a:spcAft>
                        <a:buNone/>
                      </a:pPr>
                      <a:r>
                        <a:rPr lang="en-US" sz="1200" b="1"/>
                        <a:t>Example Data</a:t>
                      </a:r>
                      <a:endParaRPr sz="1200"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US" sz="1200" b="1"/>
                        <a:t>How?</a:t>
                      </a:r>
                      <a:endParaRPr sz="1200"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US" sz="1200" b="1"/>
                        <a:t>Who?</a:t>
                      </a:r>
                      <a:endParaRPr sz="1200"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US" sz="1200" b="1"/>
                        <a:t>Goals/Targets?</a:t>
                      </a:r>
                      <a:endParaRPr sz="1200"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446175">
                <a:tc>
                  <a:txBody>
                    <a:bodyPr/>
                    <a:lstStyle/>
                    <a:p>
                      <a:pPr marL="0" lvl="0" indent="0" algn="l" rtl="0">
                        <a:spcBef>
                          <a:spcPts val="0"/>
                        </a:spcBef>
                        <a:spcAft>
                          <a:spcPts val="0"/>
                        </a:spcAft>
                        <a:buNone/>
                      </a:pPr>
                      <a:r>
                        <a:rPr lang="en-US" sz="1200"/>
                        <a:t>Attendance Rates</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1200"/>
                        <a:t>Used daily by truancy specialist to target calls to guardians.  </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1200"/>
                        <a:t>Truancy Specialist</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1200"/>
                        <a:t>15% Reduction in unexcused absences annually</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446175">
                <a:tc>
                  <a:txBody>
                    <a:bodyPr/>
                    <a:lstStyle/>
                    <a:p>
                      <a:pPr marL="0" lvl="0" indent="0" algn="l" rtl="0">
                        <a:spcBef>
                          <a:spcPts val="0"/>
                        </a:spcBef>
                        <a:spcAft>
                          <a:spcPts val="0"/>
                        </a:spcAft>
                        <a:buNone/>
                      </a:pPr>
                      <a:r>
                        <a:rPr lang="en-US" sz="1200"/>
                        <a:t>CMAS Results</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1200"/>
                        <a:t>Used annually to track percent of students meeting content standard expectations</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1200"/>
                        <a:t>Principal</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1200"/>
                        <a:t>10% increase in students Meeting Expectations on Math Assessment across all grades.</a:t>
                      </a:r>
                      <a:endParaRPr sz="120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725" name="Google Shape;725;g2294d1e98eb_0_311"/>
          <p:cNvSpPr txBox="1"/>
          <p:nvPr/>
        </p:nvSpPr>
        <p:spPr>
          <a:xfrm>
            <a:off x="313775" y="2140650"/>
            <a:ext cx="7122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latin typeface="Calibri"/>
                <a:ea typeface="Calibri"/>
                <a:cs typeface="Calibri"/>
                <a:sym typeface="Calibri"/>
              </a:rPr>
              <a:t>Data Table for Monitoring Data Use Expectations</a:t>
            </a:r>
            <a:endParaRPr sz="1600" b="1">
              <a:latin typeface="Calibri"/>
              <a:ea typeface="Calibri"/>
              <a:cs typeface="Calibri"/>
              <a:sym typeface="Calibri"/>
            </a:endParaRPr>
          </a:p>
        </p:txBody>
      </p:sp>
      <p:sp>
        <p:nvSpPr>
          <p:cNvPr id="726" name="Google Shape;726;g2294d1e98eb_0_311"/>
          <p:cNvSpPr/>
          <p:nvPr/>
        </p:nvSpPr>
        <p:spPr>
          <a:xfrm>
            <a:off x="0" y="1033375"/>
            <a:ext cx="9144000" cy="1059600"/>
          </a:xfrm>
          <a:prstGeom prst="rect">
            <a:avLst/>
          </a:prstGeom>
          <a:solidFill>
            <a:srgbClr val="0776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900" b="1">
                <a:solidFill>
                  <a:srgbClr val="FFFFFF"/>
                </a:solidFill>
              </a:rPr>
              <a:t>TIP #4: Inventory your data to support your work.</a:t>
            </a:r>
            <a:endParaRPr sz="1700" b="1">
              <a:solidFill>
                <a:srgbClr val="FFFFFF"/>
              </a:solidFill>
            </a:endParaRPr>
          </a:p>
          <a:p>
            <a:pPr marL="0" lvl="0" indent="0" algn="l" rtl="0">
              <a:spcBef>
                <a:spcPts val="0"/>
              </a:spcBef>
              <a:spcAft>
                <a:spcPts val="0"/>
              </a:spcAft>
              <a:buNone/>
            </a:pPr>
            <a:r>
              <a:rPr lang="en-US" sz="1500">
                <a:solidFill>
                  <a:srgbClr val="FFFFFF"/>
                </a:solidFill>
              </a:rPr>
              <a:t>While fancy data dashboards can be helpful, sometimes simplicity is more important to encourage and support data use. Using Google Sheets or Microsoft Excel, your school can create easy to use templates to consider data availability, use, and progress towards goals. </a:t>
            </a:r>
            <a:endParaRPr sz="15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14</a:t>
            </a:fld>
            <a:endParaRPr/>
          </a:p>
        </p:txBody>
      </p:sp>
      <p:sp>
        <p:nvSpPr>
          <p:cNvPr id="732" name="Google Shape;732;p12"/>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a:t>Changing Data Use Expectations – A Continuum of Practice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13"/>
          <p:cNvSpPr txBox="1">
            <a:spLocks noGrp="1"/>
          </p:cNvSpPr>
          <p:nvPr>
            <p:ph type="title"/>
          </p:nvPr>
        </p:nvSpPr>
        <p:spPr>
          <a:xfrm>
            <a:off x="213075" y="228600"/>
            <a:ext cx="8855298" cy="572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t>Changing Expectations of Data Use – Teachers Activities on the Continuum</a:t>
            </a:r>
            <a:endParaRPr/>
          </a:p>
        </p:txBody>
      </p:sp>
      <p:sp>
        <p:nvSpPr>
          <p:cNvPr id="738" name="Google Shape;738;p13"/>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15</a:t>
            </a:fld>
            <a:endParaRPr/>
          </a:p>
        </p:txBody>
      </p:sp>
      <p:pic>
        <p:nvPicPr>
          <p:cNvPr id="739" name="Google Shape;739;p13" descr="image"/>
          <p:cNvPicPr preferRelativeResize="0"/>
          <p:nvPr/>
        </p:nvPicPr>
        <p:blipFill rotWithShape="1">
          <a:blip r:embed="rId3">
            <a:alphaModFix/>
          </a:blip>
          <a:srcRect t="18300" b="-521"/>
          <a:stretch/>
        </p:blipFill>
        <p:spPr>
          <a:xfrm>
            <a:off x="1037951" y="891992"/>
            <a:ext cx="7076388" cy="3559108"/>
          </a:xfrm>
          <a:prstGeom prst="rect">
            <a:avLst/>
          </a:prstGeom>
          <a:noFill/>
          <a:ln>
            <a:noFill/>
          </a:ln>
        </p:spPr>
      </p:pic>
      <p:sp>
        <p:nvSpPr>
          <p:cNvPr id="740" name="Google Shape;740;p13"/>
          <p:cNvSpPr txBox="1"/>
          <p:nvPr/>
        </p:nvSpPr>
        <p:spPr>
          <a:xfrm>
            <a:off x="4033275" y="4613176"/>
            <a:ext cx="4172937"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1" i="0" u="sng" strike="noStrike" cap="none">
                <a:solidFill>
                  <a:srgbClr val="000000"/>
                </a:solidFill>
                <a:latin typeface="Arial"/>
                <a:ea typeface="Arial"/>
                <a:cs typeface="Arial"/>
                <a:sym typeface="Arial"/>
              </a:rPr>
              <a:t>Note</a:t>
            </a:r>
            <a:r>
              <a:rPr lang="en-US" sz="900" b="0" i="0" u="none" strike="noStrike" cap="none">
                <a:solidFill>
                  <a:srgbClr val="000000"/>
                </a:solidFill>
                <a:latin typeface="Arial"/>
                <a:ea typeface="Arial"/>
                <a:cs typeface="Arial"/>
                <a:sym typeface="Arial"/>
              </a:rPr>
              <a:t>. </a:t>
            </a:r>
            <a:r>
              <a:rPr lang="en-US" sz="900" b="0" i="0" u="none" strike="noStrike" cap="none">
                <a:solidFill>
                  <a:schemeClr val="dk1"/>
                </a:solidFill>
                <a:latin typeface="Arial"/>
                <a:ea typeface="Arial"/>
                <a:cs typeface="Arial"/>
                <a:sym typeface="Arial"/>
              </a:rPr>
              <a:t>Adapted from research by Means, Chen, DeBarger, and Padilla (2011).</a:t>
            </a:r>
            <a:r>
              <a:rPr lang="en-US" sz="900" b="0" i="0" u="none" strike="noStrike" cap="none">
                <a:solidFill>
                  <a:srgbClr val="000000"/>
                </a:solidFill>
                <a:latin typeface="Arial"/>
                <a:ea typeface="Arial"/>
                <a:cs typeface="Arial"/>
                <a:sym typeface="Arial"/>
              </a:rPr>
              <a:t> </a:t>
            </a:r>
            <a:endParaRPr/>
          </a:p>
        </p:txBody>
      </p:sp>
      <p:sp>
        <p:nvSpPr>
          <p:cNvPr id="741" name="Google Shape;741;p13"/>
          <p:cNvSpPr/>
          <p:nvPr/>
        </p:nvSpPr>
        <p:spPr>
          <a:xfrm>
            <a:off x="1410324" y="2571750"/>
            <a:ext cx="1360074" cy="1093534"/>
          </a:xfrm>
          <a:prstGeom prst="rect">
            <a:avLst/>
          </a:prstGeom>
          <a:solidFill>
            <a:schemeClr val="lt1"/>
          </a:solidFill>
          <a:ln w="25400" cap="flat" cmpd="sng">
            <a:solidFill>
              <a:srgbClr val="05565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42" name="Google Shape;742;p13"/>
          <p:cNvSpPr/>
          <p:nvPr/>
        </p:nvSpPr>
        <p:spPr>
          <a:xfrm>
            <a:off x="3231440" y="2571750"/>
            <a:ext cx="1360074" cy="1093534"/>
          </a:xfrm>
          <a:prstGeom prst="rect">
            <a:avLst/>
          </a:prstGeom>
          <a:solidFill>
            <a:schemeClr val="lt1"/>
          </a:solidFill>
          <a:ln w="25400" cap="flat" cmpd="sng">
            <a:solidFill>
              <a:srgbClr val="05565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43" name="Google Shape;743;p13"/>
          <p:cNvSpPr/>
          <p:nvPr/>
        </p:nvSpPr>
        <p:spPr>
          <a:xfrm>
            <a:off x="4894729" y="2571750"/>
            <a:ext cx="1360074" cy="1093534"/>
          </a:xfrm>
          <a:prstGeom prst="rect">
            <a:avLst/>
          </a:prstGeom>
          <a:solidFill>
            <a:schemeClr val="lt1"/>
          </a:solidFill>
          <a:ln w="25400" cap="flat" cmpd="sng">
            <a:solidFill>
              <a:srgbClr val="05565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44" name="Google Shape;744;p13"/>
          <p:cNvSpPr/>
          <p:nvPr/>
        </p:nvSpPr>
        <p:spPr>
          <a:xfrm>
            <a:off x="6743554" y="2571750"/>
            <a:ext cx="1202028" cy="1189759"/>
          </a:xfrm>
          <a:prstGeom prst="rect">
            <a:avLst/>
          </a:prstGeom>
          <a:solidFill>
            <a:schemeClr val="lt1"/>
          </a:solidFill>
          <a:ln w="25400" cap="flat" cmpd="sng">
            <a:solidFill>
              <a:srgbClr val="05565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41"/>
                                        </p:tgtEl>
                                      </p:cBhvr>
                                    </p:animEffect>
                                    <p:set>
                                      <p:cBhvr>
                                        <p:cTn id="7" dur="1" fill="hold">
                                          <p:stCondLst>
                                            <p:cond delay="500"/>
                                          </p:stCondLst>
                                        </p:cTn>
                                        <p:tgtEl>
                                          <p:spTgt spid="74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42"/>
                                        </p:tgtEl>
                                      </p:cBhvr>
                                    </p:animEffect>
                                    <p:set>
                                      <p:cBhvr>
                                        <p:cTn id="12" dur="1" fill="hold">
                                          <p:stCondLst>
                                            <p:cond delay="500"/>
                                          </p:stCondLst>
                                        </p:cTn>
                                        <p:tgtEl>
                                          <p:spTgt spid="74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43"/>
                                        </p:tgtEl>
                                      </p:cBhvr>
                                    </p:animEffect>
                                    <p:set>
                                      <p:cBhvr>
                                        <p:cTn id="17" dur="1" fill="hold">
                                          <p:stCondLst>
                                            <p:cond delay="500"/>
                                          </p:stCondLst>
                                        </p:cTn>
                                        <p:tgtEl>
                                          <p:spTgt spid="74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44"/>
                                        </p:tgtEl>
                                      </p:cBhvr>
                                    </p:animEffect>
                                    <p:set>
                                      <p:cBhvr>
                                        <p:cTn id="22" dur="1" fill="hold">
                                          <p:stCondLst>
                                            <p:cond delay="500"/>
                                          </p:stCondLst>
                                        </p:cTn>
                                        <p:tgtEl>
                                          <p:spTgt spid="7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16</a:t>
            </a:fld>
            <a:endParaRPr/>
          </a:p>
        </p:txBody>
      </p:sp>
      <p:sp>
        <p:nvSpPr>
          <p:cNvPr id="750" name="Google Shape;750;p14"/>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a:t>Summary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1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t>Summary of Key Points</a:t>
            </a:r>
            <a:endParaRPr/>
          </a:p>
        </p:txBody>
      </p:sp>
      <p:sp>
        <p:nvSpPr>
          <p:cNvPr id="756" name="Google Shape;756;p15"/>
          <p:cNvSpPr txBox="1">
            <a:spLocks noGrp="1"/>
          </p:cNvSpPr>
          <p:nvPr>
            <p:ph type="body" idx="1"/>
          </p:nvPr>
        </p:nvSpPr>
        <p:spPr>
          <a:xfrm>
            <a:off x="457200" y="1143000"/>
            <a:ext cx="8520600" cy="3449782"/>
          </a:xfrm>
          <a:prstGeom prst="rect">
            <a:avLst/>
          </a:prstGeom>
          <a:noFill/>
          <a:ln>
            <a:noFill/>
          </a:ln>
        </p:spPr>
        <p:txBody>
          <a:bodyPr spcFirstLastPara="1" wrap="square" lIns="0" tIns="0" rIns="0" bIns="0" anchor="t" anchorCtr="0">
            <a:normAutofit fontScale="92500" lnSpcReduction="20000"/>
          </a:bodyPr>
          <a:lstStyle/>
          <a:p>
            <a:pPr marL="0" lvl="0" indent="0" algn="l" rtl="0">
              <a:lnSpc>
                <a:spcPct val="115000"/>
              </a:lnSpc>
              <a:spcBef>
                <a:spcPts val="0"/>
              </a:spcBef>
              <a:spcAft>
                <a:spcPts val="0"/>
              </a:spcAft>
              <a:buSzPct val="115315"/>
              <a:buNone/>
            </a:pPr>
            <a:r>
              <a:rPr lang="en-US" sz="1500">
                <a:solidFill>
                  <a:schemeClr val="dk1"/>
                </a:solidFill>
              </a:rPr>
              <a:t>A robust data culture depends on establishing data use expectations.  This includes:</a:t>
            </a:r>
            <a:endParaRPr/>
          </a:p>
          <a:p>
            <a:pPr marL="742950" lvl="1" indent="-285750" algn="l" rtl="0">
              <a:lnSpc>
                <a:spcPct val="115000"/>
              </a:lnSpc>
              <a:spcBef>
                <a:spcPts val="1200"/>
              </a:spcBef>
              <a:spcAft>
                <a:spcPts val="0"/>
              </a:spcAft>
              <a:buSzPct val="72072"/>
              <a:buChar char="○"/>
            </a:pPr>
            <a:r>
              <a:rPr lang="en-US" sz="1500" b="1">
                <a:solidFill>
                  <a:schemeClr val="dk1"/>
                </a:solidFill>
              </a:rPr>
              <a:t>Promoting buy-in for the use of data. </a:t>
            </a:r>
            <a:r>
              <a:rPr lang="en-US" sz="1500">
                <a:solidFill>
                  <a:schemeClr val="dk1"/>
                </a:solidFill>
              </a:rPr>
              <a:t>The value of using data should be apparent to teachers.  </a:t>
            </a:r>
            <a:endParaRPr/>
          </a:p>
          <a:p>
            <a:pPr marL="742950" lvl="1" indent="-222250" algn="l" rtl="0">
              <a:lnSpc>
                <a:spcPct val="115000"/>
              </a:lnSpc>
              <a:spcBef>
                <a:spcPts val="0"/>
              </a:spcBef>
              <a:spcAft>
                <a:spcPts val="0"/>
              </a:spcAft>
              <a:buSzPct val="72072"/>
              <a:buNone/>
            </a:pPr>
            <a:endParaRPr sz="1500">
              <a:solidFill>
                <a:schemeClr val="dk1"/>
              </a:solidFill>
            </a:endParaRPr>
          </a:p>
          <a:p>
            <a:pPr marL="742950" lvl="1" indent="-285749" algn="l" rtl="0">
              <a:lnSpc>
                <a:spcPct val="115000"/>
              </a:lnSpc>
              <a:spcBef>
                <a:spcPts val="0"/>
              </a:spcBef>
              <a:spcAft>
                <a:spcPts val="0"/>
              </a:spcAft>
              <a:buSzPct val="72072"/>
              <a:buChar char="○"/>
            </a:pPr>
            <a:r>
              <a:rPr lang="en-US" sz="1500" b="1">
                <a:solidFill>
                  <a:schemeClr val="dk1"/>
                </a:solidFill>
              </a:rPr>
              <a:t>Being clear about how data will be used should be clearly understood by teachers</a:t>
            </a:r>
            <a:r>
              <a:rPr lang="en-US" sz="1500" b="1"/>
              <a:t> and </a:t>
            </a:r>
            <a:r>
              <a:rPr lang="en-US" sz="1500" b="1">
                <a:solidFill>
                  <a:schemeClr val="dk1"/>
                </a:solidFill>
              </a:rPr>
              <a:t>administrators. </a:t>
            </a:r>
            <a:r>
              <a:rPr lang="en-US" sz="1500">
                <a:solidFill>
                  <a:schemeClr val="dk1"/>
                </a:solidFill>
              </a:rPr>
              <a:t>This will make it more likely that instruction is modified by the information gained from data use. </a:t>
            </a:r>
            <a:endParaRPr/>
          </a:p>
          <a:p>
            <a:pPr marL="742950" lvl="1" indent="-222250" algn="l" rtl="0">
              <a:lnSpc>
                <a:spcPct val="115000"/>
              </a:lnSpc>
              <a:spcBef>
                <a:spcPts val="0"/>
              </a:spcBef>
              <a:spcAft>
                <a:spcPts val="0"/>
              </a:spcAft>
              <a:buSzPct val="72072"/>
              <a:buNone/>
            </a:pPr>
            <a:endParaRPr sz="1500">
              <a:solidFill>
                <a:schemeClr val="dk1"/>
              </a:solidFill>
            </a:endParaRPr>
          </a:p>
          <a:p>
            <a:pPr marL="742950" lvl="1" indent="-285750" algn="l" rtl="0">
              <a:lnSpc>
                <a:spcPct val="115000"/>
              </a:lnSpc>
              <a:spcBef>
                <a:spcPts val="0"/>
              </a:spcBef>
              <a:spcAft>
                <a:spcPts val="0"/>
              </a:spcAft>
              <a:buSzPct val="72072"/>
              <a:buChar char="○"/>
            </a:pPr>
            <a:r>
              <a:rPr lang="en-US" sz="1500" b="1">
                <a:solidFill>
                  <a:schemeClr val="dk1"/>
                </a:solidFill>
              </a:rPr>
              <a:t>Ensuring data owners have a clear understanding of who will use the data.  </a:t>
            </a:r>
            <a:r>
              <a:rPr lang="en-US" sz="1500">
                <a:solidFill>
                  <a:schemeClr val="dk1"/>
                </a:solidFill>
              </a:rPr>
              <a:t>In turn, training and resources should be developed to support each audience. This will increase the use of data in meaningful ways. </a:t>
            </a:r>
            <a:endParaRPr/>
          </a:p>
          <a:p>
            <a:pPr marL="457200" lvl="1" indent="0" algn="l" rtl="0">
              <a:lnSpc>
                <a:spcPct val="115000"/>
              </a:lnSpc>
              <a:spcBef>
                <a:spcPts val="0"/>
              </a:spcBef>
              <a:spcAft>
                <a:spcPts val="0"/>
              </a:spcAft>
              <a:buSzPct val="72072"/>
              <a:buNone/>
            </a:pPr>
            <a:endParaRPr sz="1500">
              <a:solidFill>
                <a:schemeClr val="dk1"/>
              </a:solidFill>
            </a:endParaRPr>
          </a:p>
          <a:p>
            <a:pPr marL="742950" lvl="1" indent="-285750" algn="l" rtl="0">
              <a:lnSpc>
                <a:spcPct val="115000"/>
              </a:lnSpc>
              <a:spcBef>
                <a:spcPts val="0"/>
              </a:spcBef>
              <a:spcAft>
                <a:spcPts val="0"/>
              </a:spcAft>
              <a:buSzPct val="72072"/>
              <a:buChar char="○"/>
            </a:pPr>
            <a:r>
              <a:rPr lang="en-US" sz="1500" b="1">
                <a:solidFill>
                  <a:schemeClr val="dk1"/>
                </a:solidFill>
              </a:rPr>
              <a:t>Establishing ‘goals’ with the use of data.  </a:t>
            </a:r>
            <a:r>
              <a:rPr lang="en-US" sz="1500"/>
              <a:t>Established g</a:t>
            </a:r>
            <a:r>
              <a:rPr lang="en-US" sz="1500">
                <a:solidFill>
                  <a:schemeClr val="dk1"/>
                </a:solidFill>
              </a:rPr>
              <a:t>oals will support further understanding of the value of data, that will gradually allow for instructional shifts to support student learning. </a:t>
            </a:r>
            <a:endParaRPr/>
          </a:p>
          <a:p>
            <a:pPr marL="0" lvl="0" indent="0" algn="l" rtl="0">
              <a:lnSpc>
                <a:spcPct val="115000"/>
              </a:lnSpc>
              <a:spcBef>
                <a:spcPts val="1200"/>
              </a:spcBef>
              <a:spcAft>
                <a:spcPts val="0"/>
              </a:spcAft>
              <a:buSzPct val="115315"/>
              <a:buNone/>
            </a:pPr>
            <a:r>
              <a:rPr lang="en-US" sz="1500" b="0">
                <a:solidFill>
                  <a:schemeClr val="dk1"/>
                </a:solidFill>
              </a:rPr>
              <a:t>As a data using culture </a:t>
            </a:r>
            <a:r>
              <a:rPr lang="en-US" sz="1500">
                <a:solidFill>
                  <a:schemeClr val="dk1"/>
                </a:solidFill>
              </a:rPr>
              <a:t>develops, practices will move towards the application of data to support instructional decision making as opposed to only school level decision such as curriculum selection. </a:t>
            </a:r>
            <a:endParaRPr sz="1500">
              <a:solidFill>
                <a:srgbClr val="FF0000"/>
              </a:solidFill>
            </a:endParaRPr>
          </a:p>
          <a:p>
            <a:pPr marL="742950" lvl="1" indent="-222250" algn="l" rtl="0">
              <a:lnSpc>
                <a:spcPct val="115000"/>
              </a:lnSpc>
              <a:spcBef>
                <a:spcPts val="1200"/>
              </a:spcBef>
              <a:spcAft>
                <a:spcPts val="1200"/>
              </a:spcAft>
              <a:buSzPct val="67567"/>
              <a:buNone/>
            </a:pPr>
            <a:endParaRPr/>
          </a:p>
        </p:txBody>
      </p:sp>
      <p:sp>
        <p:nvSpPr>
          <p:cNvPr id="757" name="Google Shape;757;p15"/>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g2315705a676_0_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a:t>Coming Next</a:t>
            </a:r>
            <a:endParaRPr/>
          </a:p>
        </p:txBody>
      </p:sp>
      <p:sp>
        <p:nvSpPr>
          <p:cNvPr id="763" name="Google Shape;763;g2315705a676_0_0"/>
          <p:cNvSpPr txBox="1">
            <a:spLocks noGrp="1"/>
          </p:cNvSpPr>
          <p:nvPr>
            <p:ph type="body" idx="1"/>
          </p:nvPr>
        </p:nvSpPr>
        <p:spPr>
          <a:xfrm>
            <a:off x="457200" y="1524000"/>
            <a:ext cx="8520600" cy="2810700"/>
          </a:xfrm>
          <a:prstGeom prst="rect">
            <a:avLst/>
          </a:prstGeom>
        </p:spPr>
        <p:txBody>
          <a:bodyPr spcFirstLastPara="1" wrap="square" lIns="0" tIns="0" rIns="0" bIns="0" anchor="t" anchorCtr="0">
            <a:normAutofit fontScale="92500" lnSpcReduction="20000"/>
          </a:bodyPr>
          <a:lstStyle/>
          <a:p>
            <a:pPr marL="457200" lvl="0" indent="-334327" algn="l" rtl="0">
              <a:spcBef>
                <a:spcPts val="0"/>
              </a:spcBef>
              <a:spcAft>
                <a:spcPts val="0"/>
              </a:spcAft>
              <a:buSzPct val="90000"/>
              <a:buChar char="●"/>
            </a:pPr>
            <a:r>
              <a:rPr lang="en-US" sz="2000"/>
              <a:t>The next video will focus on the role of </a:t>
            </a:r>
            <a:r>
              <a:rPr lang="en-US" sz="2000" b="1" i="1"/>
              <a:t>leadership</a:t>
            </a:r>
            <a:r>
              <a:rPr lang="en-US" sz="2000"/>
              <a:t> in establishing a robust data culture including:</a:t>
            </a:r>
            <a:endParaRPr sz="2000"/>
          </a:p>
          <a:p>
            <a:pPr marL="457200" lvl="0" indent="0" algn="l" rtl="0">
              <a:spcBef>
                <a:spcPts val="0"/>
              </a:spcBef>
              <a:spcAft>
                <a:spcPts val="0"/>
              </a:spcAft>
              <a:buNone/>
            </a:pPr>
            <a:endParaRPr sz="2000"/>
          </a:p>
          <a:p>
            <a:pPr marL="914400" lvl="1" indent="-353937" algn="l" rtl="0">
              <a:spcBef>
                <a:spcPts val="0"/>
              </a:spcBef>
              <a:spcAft>
                <a:spcPts val="0"/>
              </a:spcAft>
              <a:buSzPct val="110342"/>
              <a:buChar char="○"/>
            </a:pPr>
            <a:r>
              <a:rPr lang="en-US" sz="1933"/>
              <a:t>Building time to use data</a:t>
            </a:r>
            <a:endParaRPr sz="1933"/>
          </a:p>
          <a:p>
            <a:pPr marL="914400" lvl="1" indent="-353937" algn="l" rtl="0">
              <a:spcBef>
                <a:spcPts val="0"/>
              </a:spcBef>
              <a:spcAft>
                <a:spcPts val="0"/>
              </a:spcAft>
              <a:buSzPct val="110342"/>
              <a:buChar char="○"/>
            </a:pPr>
            <a:r>
              <a:rPr lang="en-US" sz="1933"/>
              <a:t>Ensuring transparency/visibility of data</a:t>
            </a:r>
            <a:endParaRPr sz="1933"/>
          </a:p>
          <a:p>
            <a:pPr marL="914400" lvl="1" indent="-353937" algn="l" rtl="0">
              <a:spcBef>
                <a:spcPts val="0"/>
              </a:spcBef>
              <a:spcAft>
                <a:spcPts val="0"/>
              </a:spcAft>
              <a:buSzPct val="110342"/>
              <a:buChar char="○"/>
            </a:pPr>
            <a:r>
              <a:rPr lang="en-US" sz="1933"/>
              <a:t>Developing a data mindset</a:t>
            </a:r>
            <a:endParaRPr sz="1933"/>
          </a:p>
          <a:p>
            <a:pPr marL="914400" lvl="1" indent="-353937" algn="l" rtl="0">
              <a:spcBef>
                <a:spcPts val="0"/>
              </a:spcBef>
              <a:spcAft>
                <a:spcPts val="0"/>
              </a:spcAft>
              <a:buSzPct val="110342"/>
              <a:buChar char="○"/>
            </a:pPr>
            <a:r>
              <a:rPr lang="en-US" sz="1933"/>
              <a:t>Continuously demonstrating the value and importance of using data to support decision making. </a:t>
            </a:r>
            <a:endParaRPr sz="2333"/>
          </a:p>
          <a:p>
            <a:pPr marL="0" lvl="0" indent="0" algn="l" rtl="0">
              <a:spcBef>
                <a:spcPts val="0"/>
              </a:spcBef>
              <a:spcAft>
                <a:spcPts val="0"/>
              </a:spcAft>
              <a:buNone/>
            </a:pPr>
            <a:endParaRPr sz="2000"/>
          </a:p>
          <a:p>
            <a:pPr marL="457200" lvl="0" indent="0" algn="l" rtl="0">
              <a:spcBef>
                <a:spcPts val="0"/>
              </a:spcBef>
              <a:spcAft>
                <a:spcPts val="1200"/>
              </a:spcAft>
              <a:buNone/>
            </a:pPr>
            <a:endParaRPr sz="2000"/>
          </a:p>
        </p:txBody>
      </p:sp>
      <p:sp>
        <p:nvSpPr>
          <p:cNvPr id="764" name="Google Shape;764;g2315705a676_0_0"/>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19</a:t>
            </a:fld>
            <a:endParaRPr/>
          </a:p>
        </p:txBody>
      </p:sp>
      <p:sp>
        <p:nvSpPr>
          <p:cNvPr id="770" name="Google Shape;770;p17"/>
          <p:cNvSpPr txBox="1">
            <a:spLocks noGrp="1"/>
          </p:cNvSpPr>
          <p:nvPr>
            <p:ph type="ctrTitle"/>
          </p:nvPr>
        </p:nvSpPr>
        <p:spPr>
          <a:xfrm>
            <a:off x="311700" y="1226225"/>
            <a:ext cx="8520600" cy="2145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a:t>Thank you for your time!</a:t>
            </a:r>
            <a:endParaRPr/>
          </a:p>
          <a:p>
            <a:pPr marL="0" lvl="0" indent="0" algn="ctr" rtl="0">
              <a:lnSpc>
                <a:spcPct val="100000"/>
              </a:lnSpc>
              <a:spcBef>
                <a:spcPts val="0"/>
              </a:spcBef>
              <a:spcAft>
                <a:spcPts val="0"/>
              </a:spcAft>
              <a:buSzPts val="1400"/>
              <a:buNone/>
            </a:pPr>
            <a:endParaRPr/>
          </a:p>
          <a:p>
            <a:pPr marL="0" lvl="0" indent="0" algn="ctr" rtl="0">
              <a:lnSpc>
                <a:spcPct val="100000"/>
              </a:lnSpc>
              <a:spcBef>
                <a:spcPts val="0"/>
              </a:spcBef>
              <a:spcAft>
                <a:spcPts val="0"/>
              </a:spcAft>
              <a:buSzPts val="1400"/>
              <a:buNone/>
            </a:pPr>
            <a:r>
              <a:rPr lang="en-US"/>
              <a:t>Email any questions to </a:t>
            </a:r>
            <a:r>
              <a:rPr lang="en-US" u="sng">
                <a:solidFill>
                  <a:schemeClr val="hlink"/>
                </a:solidFill>
                <a:hlinkClick r:id="rId3"/>
              </a:rPr>
              <a:t>uiphelp@cde.state.co.us</a:t>
            </a:r>
            <a:r>
              <a:rPr lang="en-US"/>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2"/>
          <p:cNvSpPr/>
          <p:nvPr/>
        </p:nvSpPr>
        <p:spPr>
          <a:xfrm>
            <a:off x="688650" y="2781838"/>
            <a:ext cx="7989300" cy="796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2"/>
          <p:cNvSpPr txBox="1">
            <a:spLocks noGrp="1"/>
          </p:cNvSpPr>
          <p:nvPr>
            <p:ph type="title" idx="4294967295"/>
          </p:nvPr>
        </p:nvSpPr>
        <p:spPr>
          <a:xfrm>
            <a:off x="222850" y="0"/>
            <a:ext cx="8520600" cy="507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Rockwell"/>
                <a:ea typeface="Rockwell"/>
                <a:cs typeface="Rockwell"/>
                <a:sym typeface="Rockwell"/>
              </a:rPr>
              <a:t>Building a Data Culture Webinar Series: Themes</a:t>
            </a:r>
            <a:endParaRPr sz="1400" b="1" i="0" u="none" strike="noStrike" cap="none">
              <a:solidFill>
                <a:srgbClr val="000000"/>
              </a:solidFill>
              <a:latin typeface="Rockwell"/>
              <a:ea typeface="Rockwell"/>
              <a:cs typeface="Rockwell"/>
              <a:sym typeface="Rockwell"/>
            </a:endParaRPr>
          </a:p>
        </p:txBody>
      </p:sp>
      <p:sp>
        <p:nvSpPr>
          <p:cNvPr id="605" name="Google Shape;605;p2"/>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2</a:t>
            </a:fld>
            <a:endParaRPr/>
          </a:p>
        </p:txBody>
      </p:sp>
      <p:grpSp>
        <p:nvGrpSpPr>
          <p:cNvPr id="606" name="Google Shape;606;p2"/>
          <p:cNvGrpSpPr/>
          <p:nvPr/>
        </p:nvGrpSpPr>
        <p:grpSpPr>
          <a:xfrm>
            <a:off x="688657" y="507299"/>
            <a:ext cx="7567519" cy="648506"/>
            <a:chOff x="444182" y="438789"/>
            <a:chExt cx="7567519" cy="731700"/>
          </a:xfrm>
        </p:grpSpPr>
        <p:sp>
          <p:nvSpPr>
            <p:cNvPr id="607" name="Google Shape;607;p2"/>
            <p:cNvSpPr txBox="1"/>
            <p:nvPr/>
          </p:nvSpPr>
          <p:spPr>
            <a:xfrm>
              <a:off x="444182" y="488975"/>
              <a:ext cx="2271000" cy="6297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4200"/>
                <a:buFont typeface="Arial"/>
                <a:buNone/>
              </a:pPr>
              <a:r>
                <a:rPr lang="en-US" sz="4200" b="0" i="0" u="none" strike="noStrike" cap="none">
                  <a:solidFill>
                    <a:schemeClr val="accent3"/>
                  </a:solidFill>
                  <a:latin typeface="Roboto Medium"/>
                  <a:ea typeface="Roboto Medium"/>
                  <a:cs typeface="Roboto Medium"/>
                  <a:sym typeface="Roboto Medium"/>
                </a:rPr>
                <a:t>Access</a:t>
              </a:r>
              <a:endParaRPr sz="4200" b="0" i="0" u="none" strike="noStrike" cap="none">
                <a:solidFill>
                  <a:schemeClr val="accent3"/>
                </a:solidFill>
                <a:latin typeface="Roboto Medium"/>
                <a:ea typeface="Roboto Medium"/>
                <a:cs typeface="Roboto Medium"/>
                <a:sym typeface="Roboto Medium"/>
              </a:endParaRPr>
            </a:p>
          </p:txBody>
        </p:sp>
        <p:sp>
          <p:nvSpPr>
            <p:cNvPr id="608" name="Google Shape;608;p2"/>
            <p:cNvSpPr/>
            <p:nvPr/>
          </p:nvSpPr>
          <p:spPr>
            <a:xfrm>
              <a:off x="2789785" y="438789"/>
              <a:ext cx="5221800" cy="7317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2"/>
            <p:cNvSpPr txBox="1"/>
            <p:nvPr/>
          </p:nvSpPr>
          <p:spPr>
            <a:xfrm>
              <a:off x="2914401" y="523075"/>
              <a:ext cx="5097300" cy="5754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200"/>
                <a:buFont typeface="Arial"/>
                <a:buNone/>
              </a:pPr>
              <a:r>
                <a:rPr lang="en-US" sz="1200" b="0" i="0" u="none" strike="noStrike" cap="none">
                  <a:solidFill>
                    <a:srgbClr val="FFFFFF"/>
                  </a:solidFill>
                  <a:latin typeface="Roboto"/>
                  <a:ea typeface="Roboto"/>
                  <a:cs typeface="Roboto"/>
                  <a:sym typeface="Roboto"/>
                </a:rPr>
                <a:t>Ensure data is easy to access in an interpretable format—educators can't use data if it's not readily available and actionable.</a:t>
              </a:r>
              <a:endParaRPr sz="1200" b="0" i="0" u="none" strike="noStrike" cap="none">
                <a:solidFill>
                  <a:srgbClr val="FFFFFF"/>
                </a:solidFill>
                <a:latin typeface="Roboto"/>
                <a:ea typeface="Roboto"/>
                <a:cs typeface="Roboto"/>
                <a:sym typeface="Roboto"/>
              </a:endParaRPr>
            </a:p>
          </p:txBody>
        </p:sp>
      </p:grpSp>
      <p:grpSp>
        <p:nvGrpSpPr>
          <p:cNvPr id="610" name="Google Shape;610;p2"/>
          <p:cNvGrpSpPr/>
          <p:nvPr/>
        </p:nvGrpSpPr>
        <p:grpSpPr>
          <a:xfrm>
            <a:off x="688650" y="1291108"/>
            <a:ext cx="7205912" cy="648506"/>
            <a:chOff x="444175" y="1323150"/>
            <a:chExt cx="7205912" cy="731700"/>
          </a:xfrm>
        </p:grpSpPr>
        <p:sp>
          <p:nvSpPr>
            <p:cNvPr id="611" name="Google Shape;611;p2"/>
            <p:cNvSpPr txBox="1"/>
            <p:nvPr/>
          </p:nvSpPr>
          <p:spPr>
            <a:xfrm>
              <a:off x="444175" y="1373350"/>
              <a:ext cx="2271000" cy="6297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4200"/>
                <a:buFont typeface="Arial"/>
                <a:buNone/>
              </a:pPr>
              <a:r>
                <a:rPr lang="en-US" sz="4200" b="0" i="0" u="none" strike="noStrike" cap="none">
                  <a:solidFill>
                    <a:schemeClr val="accent3"/>
                  </a:solidFill>
                  <a:latin typeface="Roboto Medium"/>
                  <a:ea typeface="Roboto Medium"/>
                  <a:cs typeface="Roboto Medium"/>
                  <a:sym typeface="Roboto Medium"/>
                </a:rPr>
                <a:t>Skills</a:t>
              </a:r>
              <a:endParaRPr sz="4200" b="0" i="0" u="none" strike="noStrike" cap="none">
                <a:solidFill>
                  <a:schemeClr val="accent3"/>
                </a:solidFill>
                <a:latin typeface="Roboto Medium"/>
                <a:ea typeface="Roboto Medium"/>
                <a:cs typeface="Roboto Medium"/>
                <a:sym typeface="Roboto Medium"/>
              </a:endParaRPr>
            </a:p>
          </p:txBody>
        </p:sp>
        <p:sp>
          <p:nvSpPr>
            <p:cNvPr id="612" name="Google Shape;612;p2"/>
            <p:cNvSpPr/>
            <p:nvPr/>
          </p:nvSpPr>
          <p:spPr>
            <a:xfrm>
              <a:off x="2789787" y="1323150"/>
              <a:ext cx="4860300" cy="7317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2"/>
            <p:cNvSpPr txBox="1"/>
            <p:nvPr/>
          </p:nvSpPr>
          <p:spPr>
            <a:xfrm>
              <a:off x="2914387" y="1529721"/>
              <a:ext cx="4373100" cy="3306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100" b="0" i="0" u="none" strike="noStrike" cap="none">
                  <a:solidFill>
                    <a:srgbClr val="FFFFFF"/>
                  </a:solidFill>
                  <a:latin typeface="Roboto"/>
                  <a:ea typeface="Roboto"/>
                  <a:cs typeface="Roboto"/>
                  <a:sym typeface="Roboto"/>
                </a:rPr>
                <a:t>Provide additional professional learning to know how to interpret and use data.</a:t>
              </a:r>
              <a:endParaRPr sz="1100" b="0" i="0" u="none" strike="noStrike" cap="none">
                <a:solidFill>
                  <a:srgbClr val="FFFFFF"/>
                </a:solidFill>
                <a:latin typeface="Roboto"/>
                <a:ea typeface="Roboto"/>
                <a:cs typeface="Roboto"/>
                <a:sym typeface="Roboto"/>
              </a:endParaRPr>
            </a:p>
          </p:txBody>
        </p:sp>
      </p:grpSp>
      <p:grpSp>
        <p:nvGrpSpPr>
          <p:cNvPr id="614" name="Google Shape;614;p2"/>
          <p:cNvGrpSpPr/>
          <p:nvPr/>
        </p:nvGrpSpPr>
        <p:grpSpPr>
          <a:xfrm>
            <a:off x="510450" y="2072027"/>
            <a:ext cx="7021412" cy="648506"/>
            <a:chOff x="265975" y="2204250"/>
            <a:chExt cx="7021412" cy="731700"/>
          </a:xfrm>
        </p:grpSpPr>
        <p:sp>
          <p:nvSpPr>
            <p:cNvPr id="615" name="Google Shape;615;p2"/>
            <p:cNvSpPr txBox="1"/>
            <p:nvPr/>
          </p:nvSpPr>
          <p:spPr>
            <a:xfrm>
              <a:off x="265975" y="2254450"/>
              <a:ext cx="2449200" cy="6297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4200"/>
                <a:buFont typeface="Arial"/>
                <a:buNone/>
              </a:pPr>
              <a:r>
                <a:rPr lang="en-US" sz="4200" b="0" i="0" u="none" strike="noStrike" cap="none">
                  <a:solidFill>
                    <a:schemeClr val="accent3"/>
                  </a:solidFill>
                  <a:latin typeface="Roboto Medium"/>
                  <a:ea typeface="Roboto Medium"/>
                  <a:cs typeface="Roboto Medium"/>
                  <a:sym typeface="Roboto Medium"/>
                </a:rPr>
                <a:t>Meaning</a:t>
              </a:r>
              <a:endParaRPr sz="4200" b="0" i="0" u="none" strike="noStrike" cap="none">
                <a:solidFill>
                  <a:schemeClr val="accent3"/>
                </a:solidFill>
                <a:latin typeface="Roboto Medium"/>
                <a:ea typeface="Roboto Medium"/>
                <a:cs typeface="Roboto Medium"/>
                <a:sym typeface="Roboto Medium"/>
              </a:endParaRPr>
            </a:p>
          </p:txBody>
        </p:sp>
        <p:sp>
          <p:nvSpPr>
            <p:cNvPr id="616" name="Google Shape;616;p2"/>
            <p:cNvSpPr/>
            <p:nvPr/>
          </p:nvSpPr>
          <p:spPr>
            <a:xfrm>
              <a:off x="2789787" y="2204250"/>
              <a:ext cx="4497600" cy="7317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2"/>
            <p:cNvSpPr txBox="1"/>
            <p:nvPr/>
          </p:nvSpPr>
          <p:spPr>
            <a:xfrm>
              <a:off x="2914401" y="2410809"/>
              <a:ext cx="4304100" cy="3306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100" b="0" i="0" u="none" strike="noStrike" cap="none">
                  <a:solidFill>
                    <a:srgbClr val="FFFFFF"/>
                  </a:solidFill>
                  <a:latin typeface="Roboto"/>
                  <a:ea typeface="Roboto"/>
                  <a:cs typeface="Roboto"/>
                  <a:sym typeface="Roboto"/>
                </a:rPr>
                <a:t>Dedicate time to meet and discuss data, collaborating to find meaningful and useful insights to inform action.</a:t>
              </a:r>
              <a:endParaRPr sz="1100" b="0" i="0" u="none" strike="noStrike" cap="none">
                <a:solidFill>
                  <a:srgbClr val="FFFFFF"/>
                </a:solidFill>
                <a:latin typeface="Roboto"/>
                <a:ea typeface="Roboto"/>
                <a:cs typeface="Roboto"/>
                <a:sym typeface="Roboto"/>
              </a:endParaRPr>
            </a:p>
          </p:txBody>
        </p:sp>
      </p:grpSp>
      <p:grpSp>
        <p:nvGrpSpPr>
          <p:cNvPr id="618" name="Google Shape;618;p2"/>
          <p:cNvGrpSpPr/>
          <p:nvPr/>
        </p:nvGrpSpPr>
        <p:grpSpPr>
          <a:xfrm>
            <a:off x="510451" y="2855848"/>
            <a:ext cx="6659911" cy="648506"/>
            <a:chOff x="265976" y="3088625"/>
            <a:chExt cx="6659911" cy="731700"/>
          </a:xfrm>
        </p:grpSpPr>
        <p:sp>
          <p:nvSpPr>
            <p:cNvPr id="619" name="Google Shape;619;p2"/>
            <p:cNvSpPr txBox="1"/>
            <p:nvPr/>
          </p:nvSpPr>
          <p:spPr>
            <a:xfrm>
              <a:off x="265976" y="3138825"/>
              <a:ext cx="2448900" cy="6297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4200"/>
                <a:buFont typeface="Arial"/>
                <a:buNone/>
              </a:pPr>
              <a:r>
                <a:rPr lang="en-US" sz="4200" b="1" i="0" u="none" strike="noStrike" cap="none">
                  <a:solidFill>
                    <a:schemeClr val="accent1"/>
                  </a:solidFill>
                  <a:latin typeface="Roboto"/>
                  <a:ea typeface="Roboto"/>
                  <a:cs typeface="Roboto"/>
                  <a:sym typeface="Roboto"/>
                </a:rPr>
                <a:t>Use</a:t>
              </a:r>
              <a:endParaRPr sz="4200" b="1" i="0" u="none" strike="noStrike" cap="none">
                <a:solidFill>
                  <a:schemeClr val="accent1"/>
                </a:solidFill>
                <a:latin typeface="Roboto"/>
                <a:ea typeface="Roboto"/>
                <a:cs typeface="Roboto"/>
                <a:sym typeface="Roboto"/>
              </a:endParaRPr>
            </a:p>
          </p:txBody>
        </p:sp>
        <p:sp>
          <p:nvSpPr>
            <p:cNvPr id="620" name="Google Shape;620;p2"/>
            <p:cNvSpPr/>
            <p:nvPr/>
          </p:nvSpPr>
          <p:spPr>
            <a:xfrm>
              <a:off x="2789787" y="3088625"/>
              <a:ext cx="4136100" cy="7317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2"/>
            <p:cNvSpPr txBox="1"/>
            <p:nvPr/>
          </p:nvSpPr>
          <p:spPr>
            <a:xfrm>
              <a:off x="2914388" y="3295179"/>
              <a:ext cx="3849900" cy="3306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100" b="1" i="0" u="none" strike="noStrike" cap="none">
                  <a:solidFill>
                    <a:srgbClr val="FFFFFF"/>
                  </a:solidFill>
                  <a:latin typeface="Roboto"/>
                  <a:ea typeface="Roboto"/>
                  <a:cs typeface="Roboto"/>
                  <a:sym typeface="Roboto"/>
                </a:rPr>
                <a:t>Be clear about how the data will be used, by whom, and for what goal or purpose, so that educators know which teams use data in different scenarios.</a:t>
              </a:r>
              <a:endParaRPr sz="1100" b="1" i="0" u="none" strike="noStrike" cap="none">
                <a:solidFill>
                  <a:srgbClr val="FFFFFF"/>
                </a:solidFill>
                <a:latin typeface="Roboto"/>
                <a:ea typeface="Roboto"/>
                <a:cs typeface="Roboto"/>
                <a:sym typeface="Roboto"/>
              </a:endParaRPr>
            </a:p>
          </p:txBody>
        </p:sp>
      </p:grpSp>
      <p:grpSp>
        <p:nvGrpSpPr>
          <p:cNvPr id="622" name="Google Shape;622;p2"/>
          <p:cNvGrpSpPr/>
          <p:nvPr/>
        </p:nvGrpSpPr>
        <p:grpSpPr>
          <a:xfrm>
            <a:off x="774475" y="3639675"/>
            <a:ext cx="6228900" cy="648506"/>
            <a:chOff x="530000" y="3973006"/>
            <a:chExt cx="6228900" cy="731700"/>
          </a:xfrm>
        </p:grpSpPr>
        <p:sp>
          <p:nvSpPr>
            <p:cNvPr id="623" name="Google Shape;623;p2"/>
            <p:cNvSpPr txBox="1"/>
            <p:nvPr/>
          </p:nvSpPr>
          <p:spPr>
            <a:xfrm>
              <a:off x="530000" y="4023200"/>
              <a:ext cx="2184900" cy="6297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000000"/>
                </a:buClr>
                <a:buSzPts val="4200"/>
                <a:buFont typeface="Arial"/>
                <a:buNone/>
              </a:pPr>
              <a:r>
                <a:rPr lang="en-US" sz="4200" b="0" i="0" u="none" strike="noStrike" cap="none">
                  <a:solidFill>
                    <a:schemeClr val="accent3"/>
                  </a:solidFill>
                  <a:latin typeface="Roboto Medium"/>
                  <a:ea typeface="Roboto Medium"/>
                  <a:cs typeface="Roboto Medium"/>
                  <a:sym typeface="Roboto Medium"/>
                </a:rPr>
                <a:t>Support</a:t>
              </a:r>
              <a:endParaRPr sz="4200" b="0" i="0" u="none" strike="noStrike" cap="none">
                <a:solidFill>
                  <a:schemeClr val="accent3"/>
                </a:solidFill>
                <a:latin typeface="Roboto Medium"/>
                <a:ea typeface="Roboto Medium"/>
                <a:cs typeface="Roboto Medium"/>
                <a:sym typeface="Roboto Medium"/>
              </a:endParaRPr>
            </a:p>
          </p:txBody>
        </p:sp>
        <p:sp>
          <p:nvSpPr>
            <p:cNvPr id="624" name="Google Shape;624;p2"/>
            <p:cNvSpPr/>
            <p:nvPr/>
          </p:nvSpPr>
          <p:spPr>
            <a:xfrm>
              <a:off x="2789775" y="3973006"/>
              <a:ext cx="3855900" cy="7317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2"/>
            <p:cNvSpPr txBox="1"/>
            <p:nvPr/>
          </p:nvSpPr>
          <p:spPr>
            <a:xfrm>
              <a:off x="2903000" y="4179567"/>
              <a:ext cx="3855900" cy="3306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100" b="0" i="0" u="none" strike="noStrike" cap="none">
                  <a:solidFill>
                    <a:srgbClr val="FFFFFF"/>
                  </a:solidFill>
                  <a:latin typeface="Roboto"/>
                  <a:ea typeface="Roboto"/>
                  <a:cs typeface="Roboto"/>
                  <a:sym typeface="Roboto"/>
                </a:rPr>
                <a:t>Nurture data use and provide the environment to develop the skills and comfort-level needed to meaningfully integrate data use into daily practice.</a:t>
              </a:r>
              <a:endParaRPr sz="1100" b="0" i="0" u="none" strike="noStrike" cap="none">
                <a:solidFill>
                  <a:srgbClr val="FFFFFF"/>
                </a:solidFill>
                <a:latin typeface="Roboto"/>
                <a:ea typeface="Roboto"/>
                <a:cs typeface="Roboto"/>
                <a:sym typeface="Roboto"/>
              </a:endParaRPr>
            </a:p>
          </p:txBody>
        </p:sp>
      </p:grpSp>
      <p:sp>
        <p:nvSpPr>
          <p:cNvPr id="626" name="Google Shape;626;p2"/>
          <p:cNvSpPr txBox="1"/>
          <p:nvPr/>
        </p:nvSpPr>
        <p:spPr>
          <a:xfrm>
            <a:off x="2104325" y="4673100"/>
            <a:ext cx="56325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000000"/>
                </a:solidFill>
                <a:latin typeface="Calibri"/>
                <a:ea typeface="Calibri"/>
                <a:cs typeface="Calibri"/>
                <a:sym typeface="Calibri"/>
              </a:rPr>
              <a:t>Adapted from: </a:t>
            </a:r>
            <a:r>
              <a:rPr lang="en-US" sz="1200" b="0" i="1" u="sng" strike="noStrike" cap="non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https://ies.ed.gov/ncee/wwc/PracticeGuide/12</a:t>
            </a:r>
            <a:endParaRPr sz="1200" b="0" i="1"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3"/>
          <p:cNvSpPr txBox="1">
            <a:spLocks noGrp="1"/>
          </p:cNvSpPr>
          <p:nvPr>
            <p:ph type="body" idx="1"/>
          </p:nvPr>
        </p:nvSpPr>
        <p:spPr>
          <a:xfrm>
            <a:off x="572599" y="1349074"/>
            <a:ext cx="4470600" cy="2572800"/>
          </a:xfrm>
          <a:prstGeom prst="rect">
            <a:avLst/>
          </a:prstGeom>
          <a:noFill/>
          <a:ln>
            <a:noFill/>
          </a:ln>
        </p:spPr>
        <p:txBody>
          <a:bodyPr spcFirstLastPara="1" wrap="square" lIns="0" tIns="0" rIns="0" bIns="0" anchor="t" anchorCtr="0">
            <a:normAutofit fontScale="55000"/>
          </a:bodyPr>
          <a:lstStyle/>
          <a:p>
            <a:pPr marL="0" lvl="0" indent="0" algn="l" rtl="0">
              <a:lnSpc>
                <a:spcPct val="115000"/>
              </a:lnSpc>
              <a:spcBef>
                <a:spcPts val="0"/>
              </a:spcBef>
              <a:spcAft>
                <a:spcPts val="0"/>
              </a:spcAft>
              <a:buSzPct val="55786"/>
              <a:buNone/>
            </a:pPr>
            <a:r>
              <a:rPr lang="en-US" sz="3226">
                <a:latin typeface="Calibri"/>
                <a:ea typeface="Calibri"/>
                <a:cs typeface="Calibri"/>
                <a:sym typeface="Calibri"/>
              </a:rPr>
              <a:t>This video will focus on the following </a:t>
            </a:r>
            <a:r>
              <a:rPr lang="en-US" sz="3226"/>
              <a:t>topics</a:t>
            </a:r>
            <a:r>
              <a:rPr lang="en-US" sz="3226">
                <a:latin typeface="Calibri"/>
                <a:ea typeface="Calibri"/>
                <a:cs typeface="Calibri"/>
                <a:sym typeface="Calibri"/>
              </a:rPr>
              <a:t>:</a:t>
            </a:r>
            <a:endParaRPr sz="3426"/>
          </a:p>
          <a:p>
            <a:pPr marL="742950" lvl="1" indent="-296838" algn="l" rtl="0">
              <a:lnSpc>
                <a:spcPct val="115000"/>
              </a:lnSpc>
              <a:spcBef>
                <a:spcPts val="0"/>
              </a:spcBef>
              <a:spcAft>
                <a:spcPts val="0"/>
              </a:spcAft>
              <a:buSzPct val="100000"/>
              <a:buFont typeface="Calibri"/>
              <a:buChar char="→"/>
            </a:pPr>
            <a:r>
              <a:rPr lang="en-US" sz="3226">
                <a:latin typeface="Calibri"/>
                <a:ea typeface="Calibri"/>
                <a:cs typeface="Calibri"/>
                <a:sym typeface="Calibri"/>
              </a:rPr>
              <a:t>Determining how data will be used, </a:t>
            </a:r>
            <a:endParaRPr sz="3226"/>
          </a:p>
          <a:p>
            <a:pPr marL="742950" lvl="1" indent="-296838" algn="l" rtl="0">
              <a:lnSpc>
                <a:spcPct val="115000"/>
              </a:lnSpc>
              <a:spcBef>
                <a:spcPts val="0"/>
              </a:spcBef>
              <a:spcAft>
                <a:spcPts val="0"/>
              </a:spcAft>
              <a:buSzPct val="100000"/>
              <a:buFont typeface="Calibri"/>
              <a:buChar char="→"/>
            </a:pPr>
            <a:r>
              <a:rPr lang="en-US" sz="3226">
                <a:latin typeface="Calibri"/>
                <a:ea typeface="Calibri"/>
                <a:cs typeface="Calibri"/>
                <a:sym typeface="Calibri"/>
              </a:rPr>
              <a:t>By whom, and</a:t>
            </a:r>
            <a:endParaRPr sz="3226"/>
          </a:p>
          <a:p>
            <a:pPr marL="742950" lvl="1" indent="-296838" algn="l" rtl="0">
              <a:lnSpc>
                <a:spcPct val="115000"/>
              </a:lnSpc>
              <a:spcBef>
                <a:spcPts val="0"/>
              </a:spcBef>
              <a:spcAft>
                <a:spcPts val="0"/>
              </a:spcAft>
              <a:buSzPct val="100000"/>
              <a:buFont typeface="Calibri"/>
              <a:buChar char="→"/>
            </a:pPr>
            <a:r>
              <a:rPr lang="en-US" sz="3226">
                <a:latin typeface="Calibri"/>
                <a:ea typeface="Calibri"/>
                <a:cs typeface="Calibri"/>
                <a:sym typeface="Calibri"/>
              </a:rPr>
              <a:t>For what goal or purpose</a:t>
            </a:r>
            <a:endParaRPr sz="3226"/>
          </a:p>
          <a:p>
            <a:pPr marL="742950" lvl="1" indent="-296838" algn="l" rtl="0">
              <a:lnSpc>
                <a:spcPct val="115000"/>
              </a:lnSpc>
              <a:spcBef>
                <a:spcPts val="0"/>
              </a:spcBef>
              <a:spcAft>
                <a:spcPts val="0"/>
              </a:spcAft>
              <a:buSzPct val="100000"/>
              <a:buFont typeface="Calibri"/>
              <a:buChar char="→"/>
            </a:pPr>
            <a:r>
              <a:rPr lang="en-US" sz="3226"/>
              <a:t>While </a:t>
            </a:r>
            <a:r>
              <a:rPr lang="en-US" sz="3226">
                <a:latin typeface="Calibri"/>
                <a:ea typeface="Calibri"/>
                <a:cs typeface="Calibri"/>
                <a:sym typeface="Calibri"/>
              </a:rPr>
              <a:t>Understanding the Data Use Continuum</a:t>
            </a:r>
            <a:endParaRPr sz="3226"/>
          </a:p>
          <a:p>
            <a:pPr marL="742950" lvl="1" indent="-184150" algn="l" rtl="0">
              <a:lnSpc>
                <a:spcPct val="115000"/>
              </a:lnSpc>
              <a:spcBef>
                <a:spcPts val="0"/>
              </a:spcBef>
              <a:spcAft>
                <a:spcPts val="0"/>
              </a:spcAft>
              <a:buSzPct val="100000"/>
              <a:buFont typeface="Calibri"/>
              <a:buNone/>
            </a:pPr>
            <a:endParaRPr>
              <a:latin typeface="Calibri"/>
              <a:ea typeface="Calibri"/>
              <a:cs typeface="Calibri"/>
              <a:sym typeface="Calibri"/>
            </a:endParaRPr>
          </a:p>
          <a:p>
            <a:pPr marL="0" lvl="0" indent="0" algn="l" rtl="0">
              <a:lnSpc>
                <a:spcPct val="115000"/>
              </a:lnSpc>
              <a:spcBef>
                <a:spcPts val="0"/>
              </a:spcBef>
              <a:spcAft>
                <a:spcPts val="0"/>
              </a:spcAft>
              <a:buSzPct val="100000"/>
              <a:buNone/>
            </a:pPr>
            <a:endParaRPr/>
          </a:p>
          <a:p>
            <a:pPr marL="114300" lvl="0" indent="0" algn="l" rtl="0">
              <a:lnSpc>
                <a:spcPct val="115000"/>
              </a:lnSpc>
              <a:spcBef>
                <a:spcPts val="1200"/>
              </a:spcBef>
              <a:spcAft>
                <a:spcPts val="0"/>
              </a:spcAft>
              <a:buSzPct val="100000"/>
              <a:buNone/>
            </a:pPr>
            <a:endParaRPr/>
          </a:p>
        </p:txBody>
      </p:sp>
      <p:sp>
        <p:nvSpPr>
          <p:cNvPr id="632" name="Google Shape;632;p3"/>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3</a:t>
            </a:fld>
            <a:endParaRPr/>
          </a:p>
        </p:txBody>
      </p:sp>
      <p:sp>
        <p:nvSpPr>
          <p:cNvPr id="633" name="Google Shape;633;p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t>Session Outcomes</a:t>
            </a:r>
            <a:endParaRPr/>
          </a:p>
        </p:txBody>
      </p:sp>
      <p:pic>
        <p:nvPicPr>
          <p:cNvPr id="634" name="Google Shape;634;p3" descr="Diagram&#10;&#10;Description automatically generated"/>
          <p:cNvPicPr preferRelativeResize="0"/>
          <p:nvPr/>
        </p:nvPicPr>
        <p:blipFill rotWithShape="1">
          <a:blip r:embed="rId3">
            <a:alphaModFix/>
          </a:blip>
          <a:srcRect/>
          <a:stretch/>
        </p:blipFill>
        <p:spPr>
          <a:xfrm>
            <a:off x="6311320" y="1558474"/>
            <a:ext cx="2334675" cy="162380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t>Clarifying Data Use Expectations: Context</a:t>
            </a:r>
            <a:endParaRPr/>
          </a:p>
        </p:txBody>
      </p:sp>
      <p:sp>
        <p:nvSpPr>
          <p:cNvPr id="640" name="Google Shape;640;p4"/>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4</a:t>
            </a:fld>
            <a:endParaRPr/>
          </a:p>
        </p:txBody>
      </p:sp>
      <p:sp>
        <p:nvSpPr>
          <p:cNvPr id="641" name="Google Shape;641;p4"/>
          <p:cNvSpPr txBox="1">
            <a:spLocks noGrp="1"/>
          </p:cNvSpPr>
          <p:nvPr>
            <p:ph type="body" idx="1"/>
          </p:nvPr>
        </p:nvSpPr>
        <p:spPr>
          <a:xfrm>
            <a:off x="396300" y="1443801"/>
            <a:ext cx="4094700" cy="2013900"/>
          </a:xfrm>
          <a:prstGeom prst="rect">
            <a:avLst/>
          </a:prstGeom>
          <a:noFill/>
          <a:ln>
            <a:noFill/>
          </a:ln>
        </p:spPr>
        <p:txBody>
          <a:bodyPr spcFirstLastPara="1" wrap="square" lIns="0" tIns="0" rIns="0" bIns="0" anchor="t" anchorCtr="0">
            <a:normAutofit fontScale="92500" lnSpcReduction="20000"/>
          </a:bodyPr>
          <a:lstStyle/>
          <a:p>
            <a:pPr marL="127000" lvl="0" indent="0" algn="l" rtl="0">
              <a:lnSpc>
                <a:spcPct val="115000"/>
              </a:lnSpc>
              <a:spcBef>
                <a:spcPts val="0"/>
              </a:spcBef>
              <a:spcAft>
                <a:spcPts val="0"/>
              </a:spcAft>
              <a:buSzPct val="104575"/>
              <a:buNone/>
            </a:pPr>
            <a:r>
              <a:rPr lang="en-US"/>
              <a:t>Clearly defined </a:t>
            </a:r>
            <a:r>
              <a:rPr lang="en-US" b="1" i="1"/>
              <a:t>Data use expectations </a:t>
            </a:r>
            <a:r>
              <a:rPr lang="en-US" b="0"/>
              <a:t>leads to: </a:t>
            </a:r>
            <a:endParaRPr/>
          </a:p>
          <a:p>
            <a:pPr marL="457200" lvl="0" indent="-339164" algn="l" rtl="0">
              <a:lnSpc>
                <a:spcPct val="115000"/>
              </a:lnSpc>
              <a:spcBef>
                <a:spcPts val="0"/>
              </a:spcBef>
              <a:spcAft>
                <a:spcPts val="0"/>
              </a:spcAft>
              <a:buSzPct val="104575"/>
              <a:buFont typeface="Courier New"/>
              <a:buChar char="o"/>
            </a:pPr>
            <a:r>
              <a:rPr lang="en-US" b="0"/>
              <a:t>an increase in the use of data, </a:t>
            </a:r>
            <a:endParaRPr/>
          </a:p>
          <a:p>
            <a:pPr marL="457200" lvl="0" indent="-339164" algn="l" rtl="0">
              <a:lnSpc>
                <a:spcPct val="115000"/>
              </a:lnSpc>
              <a:spcBef>
                <a:spcPts val="0"/>
              </a:spcBef>
              <a:spcAft>
                <a:spcPts val="0"/>
              </a:spcAft>
              <a:buSzPct val="104575"/>
              <a:buFont typeface="Courier New"/>
              <a:buChar char="o"/>
            </a:pPr>
            <a:r>
              <a:rPr lang="en-US" b="0"/>
              <a:t>the development of the appropriate skills to utilize the data effectively, </a:t>
            </a:r>
            <a:endParaRPr/>
          </a:p>
          <a:p>
            <a:pPr marL="457200" lvl="0" indent="-339164" algn="l" rtl="0">
              <a:lnSpc>
                <a:spcPct val="115000"/>
              </a:lnSpc>
              <a:spcBef>
                <a:spcPts val="0"/>
              </a:spcBef>
              <a:spcAft>
                <a:spcPts val="0"/>
              </a:spcAft>
              <a:buSzPct val="104575"/>
              <a:buFont typeface="Courier New"/>
              <a:buChar char="o"/>
            </a:pPr>
            <a:r>
              <a:rPr lang="en-US" b="0"/>
              <a:t>and the willingness to dedicate time for teams to analyze that data. </a:t>
            </a:r>
            <a:endParaRPr/>
          </a:p>
          <a:p>
            <a:pPr marL="127000" lvl="0" indent="0" algn="l" rtl="0">
              <a:lnSpc>
                <a:spcPct val="115000"/>
              </a:lnSpc>
              <a:spcBef>
                <a:spcPts val="0"/>
              </a:spcBef>
              <a:spcAft>
                <a:spcPts val="0"/>
              </a:spcAft>
              <a:buSzPct val="104575"/>
              <a:buNone/>
            </a:pPr>
            <a:endParaRPr/>
          </a:p>
        </p:txBody>
      </p:sp>
      <p:pic>
        <p:nvPicPr>
          <p:cNvPr id="642" name="Google Shape;642;p4" descr="A person painting a wall&#10;&#10;Description automatically generated with medium confidence"/>
          <p:cNvPicPr preferRelativeResize="0"/>
          <p:nvPr/>
        </p:nvPicPr>
        <p:blipFill rotWithShape="1">
          <a:blip r:embed="rId3">
            <a:alphaModFix/>
          </a:blip>
          <a:srcRect/>
          <a:stretch/>
        </p:blipFill>
        <p:spPr>
          <a:xfrm>
            <a:off x="4836332" y="1182020"/>
            <a:ext cx="3806186" cy="2537457"/>
          </a:xfrm>
          <a:prstGeom prst="rect">
            <a:avLst/>
          </a:prstGeom>
          <a:noFill/>
          <a:ln>
            <a:noFill/>
          </a:ln>
        </p:spPr>
      </p:pic>
      <p:sp>
        <p:nvSpPr>
          <p:cNvPr id="643" name="Google Shape;643;p4"/>
          <p:cNvSpPr/>
          <p:nvPr/>
        </p:nvSpPr>
        <p:spPr>
          <a:xfrm>
            <a:off x="-12" y="3907074"/>
            <a:ext cx="9123900" cy="720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1" i="0" u="none" strike="noStrike" cap="none">
                <a:solidFill>
                  <a:schemeClr val="lt1"/>
                </a:solidFill>
                <a:latin typeface="Arial"/>
                <a:ea typeface="Arial"/>
                <a:cs typeface="Arial"/>
                <a:sym typeface="Arial"/>
              </a:rPr>
              <a:t>TIP #1: Establish clear data use expectations to build a </a:t>
            </a:r>
            <a:r>
              <a:rPr lang="en-US" sz="1800" b="1">
                <a:solidFill>
                  <a:schemeClr val="lt1"/>
                </a:solidFill>
              </a:rPr>
              <a:t>positive</a:t>
            </a:r>
            <a:r>
              <a:rPr lang="en-US" sz="1800" b="1" i="0" u="none" strike="noStrike" cap="none">
                <a:solidFill>
                  <a:schemeClr val="lt1"/>
                </a:solidFill>
                <a:latin typeface="Arial"/>
                <a:ea typeface="Arial"/>
                <a:cs typeface="Arial"/>
                <a:sym typeface="Arial"/>
              </a:rPr>
              <a:t> data culture. </a:t>
            </a:r>
            <a:endParaRPr sz="18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500">
                <a:solidFill>
                  <a:schemeClr val="lt1"/>
                </a:solidFill>
              </a:rPr>
              <a:t>Administrators that p</a:t>
            </a:r>
            <a:r>
              <a:rPr lang="en-US" sz="1500" b="0" i="0" u="none" strike="noStrike" cap="none">
                <a:solidFill>
                  <a:schemeClr val="lt1"/>
                </a:solidFill>
                <a:latin typeface="Arial"/>
                <a:ea typeface="Arial"/>
                <a:cs typeface="Arial"/>
                <a:sym typeface="Arial"/>
              </a:rPr>
              <a:t>romote </a:t>
            </a:r>
            <a:r>
              <a:rPr lang="en-US" sz="1500">
                <a:solidFill>
                  <a:schemeClr val="lt1"/>
                </a:solidFill>
              </a:rPr>
              <a:t>the understanding and use of data help support more effective classroom instruction and the appropriate use of data.</a:t>
            </a:r>
            <a:endParaRPr sz="15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5"/>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i="1"/>
              <a:t>How will the data be used?</a:t>
            </a:r>
            <a:endParaRPr i="1"/>
          </a:p>
        </p:txBody>
      </p:sp>
      <p:sp>
        <p:nvSpPr>
          <p:cNvPr id="649" name="Google Shape;649;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t>Data Use Expectations: How will the Data be Used?</a:t>
            </a:r>
            <a:endParaRPr/>
          </a:p>
        </p:txBody>
      </p:sp>
      <p:sp>
        <p:nvSpPr>
          <p:cNvPr id="655" name="Google Shape;655;p6"/>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6</a:t>
            </a:fld>
            <a:endParaRPr/>
          </a:p>
        </p:txBody>
      </p:sp>
      <p:sp>
        <p:nvSpPr>
          <p:cNvPr id="656" name="Google Shape;656;p6"/>
          <p:cNvSpPr txBox="1">
            <a:spLocks noGrp="1"/>
          </p:cNvSpPr>
          <p:nvPr>
            <p:ph type="body" idx="1"/>
          </p:nvPr>
        </p:nvSpPr>
        <p:spPr>
          <a:xfrm>
            <a:off x="687569" y="1143010"/>
            <a:ext cx="4655100" cy="3191700"/>
          </a:xfrm>
          <a:prstGeom prst="rect">
            <a:avLst/>
          </a:prstGeom>
          <a:noFill/>
          <a:ln>
            <a:noFill/>
          </a:ln>
        </p:spPr>
        <p:txBody>
          <a:bodyPr spcFirstLastPara="1" wrap="square" lIns="0" tIns="0" rIns="0" bIns="0" anchor="t" anchorCtr="0">
            <a:normAutofit lnSpcReduction="20000"/>
          </a:bodyPr>
          <a:lstStyle/>
          <a:p>
            <a:pPr marL="0" lvl="1" indent="0" algn="l" rtl="0">
              <a:lnSpc>
                <a:spcPct val="115000"/>
              </a:lnSpc>
              <a:spcBef>
                <a:spcPts val="0"/>
              </a:spcBef>
              <a:spcAft>
                <a:spcPts val="0"/>
              </a:spcAft>
              <a:buSzPts val="1176"/>
              <a:buNone/>
            </a:pPr>
            <a:endParaRPr b="0"/>
          </a:p>
          <a:p>
            <a:pPr marL="457200" lvl="0" indent="-341779" algn="l" rtl="0">
              <a:lnSpc>
                <a:spcPct val="115000"/>
              </a:lnSpc>
              <a:spcBef>
                <a:spcPts val="0"/>
              </a:spcBef>
              <a:spcAft>
                <a:spcPts val="0"/>
              </a:spcAft>
              <a:buClr>
                <a:schemeClr val="dk1"/>
              </a:buClr>
              <a:buSzPts val="1782"/>
              <a:buChar char="●"/>
            </a:pPr>
            <a:r>
              <a:rPr lang="en-US" sz="1500" b="0"/>
              <a:t>Before adopting any data for use </a:t>
            </a:r>
            <a:r>
              <a:rPr lang="en-US" sz="1500" b="0" i="1"/>
              <a:t>teachers should clearly understand how that data is to be used</a:t>
            </a:r>
            <a:r>
              <a:rPr lang="en-US" sz="1500" b="0"/>
              <a:t>. This will promote buy-in for use of the data</a:t>
            </a:r>
            <a:r>
              <a:rPr lang="en-US" sz="1500"/>
              <a:t>.</a:t>
            </a:r>
            <a:endParaRPr sz="1500"/>
          </a:p>
          <a:p>
            <a:pPr marL="457200" lvl="0" indent="0" algn="l" rtl="0">
              <a:lnSpc>
                <a:spcPct val="115000"/>
              </a:lnSpc>
              <a:spcBef>
                <a:spcPts val="0"/>
              </a:spcBef>
              <a:spcAft>
                <a:spcPts val="0"/>
              </a:spcAft>
              <a:buNone/>
            </a:pPr>
            <a:endParaRPr sz="1500"/>
          </a:p>
          <a:p>
            <a:pPr marL="457200" lvl="0" indent="-341779" algn="l" rtl="0">
              <a:spcBef>
                <a:spcPts val="0"/>
              </a:spcBef>
              <a:spcAft>
                <a:spcPts val="0"/>
              </a:spcAft>
              <a:buSzPts val="1782"/>
              <a:buChar char="●"/>
            </a:pPr>
            <a:r>
              <a:rPr lang="en-US" sz="1500"/>
              <a:t>The appropriate use of data is key to making the best instructional decisions to support learning by all students.  </a:t>
            </a:r>
            <a:endParaRPr sz="1700"/>
          </a:p>
          <a:p>
            <a:pPr marL="914400" lvl="1" indent="-296955" algn="l" rtl="0">
              <a:spcBef>
                <a:spcPts val="0"/>
              </a:spcBef>
              <a:spcAft>
                <a:spcPts val="0"/>
              </a:spcAft>
              <a:buSzPts val="1076"/>
              <a:buChar char="○"/>
            </a:pPr>
            <a:r>
              <a:rPr lang="en-US" sz="1500"/>
              <a:t>This includes allowing students to focus on areas where they need support the most.</a:t>
            </a:r>
            <a:endParaRPr sz="1500"/>
          </a:p>
          <a:p>
            <a:pPr marL="914400" lvl="1" indent="-303305" algn="l" rtl="0">
              <a:spcBef>
                <a:spcPts val="0"/>
              </a:spcBef>
              <a:spcAft>
                <a:spcPts val="0"/>
              </a:spcAft>
              <a:buSzPts val="1176"/>
              <a:buChar char="○"/>
            </a:pPr>
            <a:r>
              <a:rPr lang="en-US" sz="1500"/>
              <a:t>Provides teachers and administrators with the tools needed to adjust their instruction to best meet student needs. </a:t>
            </a:r>
            <a:br>
              <a:rPr lang="en-US" b="0"/>
            </a:br>
            <a:endParaRPr/>
          </a:p>
        </p:txBody>
      </p:sp>
      <p:pic>
        <p:nvPicPr>
          <p:cNvPr id="657" name="Google Shape;657;p6" descr="Graphical user interface, application&#10;&#10;Description automatically generated"/>
          <p:cNvPicPr preferRelativeResize="0"/>
          <p:nvPr/>
        </p:nvPicPr>
        <p:blipFill rotWithShape="1">
          <a:blip r:embed="rId3">
            <a:alphaModFix/>
          </a:blip>
          <a:srcRect/>
          <a:stretch/>
        </p:blipFill>
        <p:spPr>
          <a:xfrm>
            <a:off x="5969577" y="1143000"/>
            <a:ext cx="2455718" cy="245571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g239b5dc7a00_0_322"/>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US"/>
              <a:t>7</a:t>
            </a:fld>
            <a:endParaRPr/>
          </a:p>
        </p:txBody>
      </p:sp>
      <p:sp>
        <p:nvSpPr>
          <p:cNvPr id="663" name="Google Shape;663;g239b5dc7a00_0_32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US">
                <a:solidFill>
                  <a:schemeClr val="lt1"/>
                </a:solidFill>
              </a:rPr>
              <a:t>Types of Data and </a:t>
            </a:r>
            <a:r>
              <a:rPr lang="en-US">
                <a:solidFill>
                  <a:schemeClr val="lt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What They Tell Us</a:t>
            </a:r>
            <a:endParaRPr/>
          </a:p>
        </p:txBody>
      </p:sp>
      <p:sp>
        <p:nvSpPr>
          <p:cNvPr id="664" name="Google Shape;664;g239b5dc7a00_0_322"/>
          <p:cNvSpPr/>
          <p:nvPr/>
        </p:nvSpPr>
        <p:spPr>
          <a:xfrm>
            <a:off x="2358538" y="985750"/>
            <a:ext cx="2171700" cy="3052800"/>
          </a:xfrm>
          <a:prstGeom prst="rect">
            <a:avLst/>
          </a:prstGeom>
          <a:solidFill>
            <a:srgbClr val="999EC3">
              <a:alpha val="1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g239b5dc7a00_0_322"/>
          <p:cNvSpPr/>
          <p:nvPr/>
        </p:nvSpPr>
        <p:spPr>
          <a:xfrm>
            <a:off x="4613750" y="985763"/>
            <a:ext cx="2171700" cy="3052800"/>
          </a:xfrm>
          <a:prstGeom prst="rect">
            <a:avLst/>
          </a:prstGeom>
          <a:solidFill>
            <a:srgbClr val="999EC3">
              <a:alpha val="1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g239b5dc7a00_0_322"/>
          <p:cNvSpPr/>
          <p:nvPr/>
        </p:nvSpPr>
        <p:spPr>
          <a:xfrm>
            <a:off x="6868950" y="985713"/>
            <a:ext cx="2171700" cy="3052800"/>
          </a:xfrm>
          <a:prstGeom prst="rect">
            <a:avLst/>
          </a:prstGeom>
          <a:solidFill>
            <a:srgbClr val="999EC3">
              <a:alpha val="1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g239b5dc7a00_0_322"/>
          <p:cNvSpPr txBox="1">
            <a:spLocks noGrp="1"/>
          </p:cNvSpPr>
          <p:nvPr>
            <p:ph type="subTitle" idx="4294967295"/>
          </p:nvPr>
        </p:nvSpPr>
        <p:spPr>
          <a:xfrm>
            <a:off x="4653200" y="1389788"/>
            <a:ext cx="2081700" cy="2643000"/>
          </a:xfrm>
          <a:prstGeom prst="rect">
            <a:avLst/>
          </a:prstGeom>
        </p:spPr>
        <p:txBody>
          <a:bodyPr spcFirstLastPara="1" wrap="square" lIns="0" tIns="0" rIns="0" bIns="0" anchor="t" anchorCtr="0">
            <a:noAutofit/>
          </a:bodyPr>
          <a:lstStyle/>
          <a:p>
            <a:pPr marL="0" lvl="0" indent="0" algn="ctr" rtl="0">
              <a:lnSpc>
                <a:spcPct val="107000"/>
              </a:lnSpc>
              <a:spcBef>
                <a:spcPts val="1200"/>
              </a:spcBef>
              <a:spcAft>
                <a:spcPts val="0"/>
              </a:spcAft>
              <a:buNone/>
            </a:pPr>
            <a:r>
              <a:rPr lang="en-US" sz="1250" b="1">
                <a:solidFill>
                  <a:schemeClr val="dk1"/>
                </a:solidFill>
              </a:rPr>
              <a:t>Intermediate Indicators</a:t>
            </a:r>
            <a:endParaRPr sz="1250" b="1">
              <a:solidFill>
                <a:schemeClr val="dk1"/>
              </a:solidFill>
            </a:endParaRPr>
          </a:p>
          <a:p>
            <a:pPr marL="0" lvl="0" indent="0" algn="ctr" rtl="0">
              <a:lnSpc>
                <a:spcPct val="107000"/>
              </a:lnSpc>
              <a:spcBef>
                <a:spcPts val="1200"/>
              </a:spcBef>
              <a:spcAft>
                <a:spcPts val="0"/>
              </a:spcAft>
              <a:buNone/>
            </a:pPr>
            <a:r>
              <a:rPr lang="en-US" sz="1150">
                <a:solidFill>
                  <a:schemeClr val="dk1"/>
                </a:solidFill>
              </a:rPr>
              <a:t>Data elements that are closely related to lagging indicators but may not be appropriate or ready for high-stakes use. </a:t>
            </a:r>
            <a:r>
              <a:rPr lang="en-US" sz="1150" b="1">
                <a:solidFill>
                  <a:schemeClr val="dk1"/>
                </a:solidFill>
              </a:rPr>
              <a:t>They help inform progress toward achieving intended results on lagging indicators.</a:t>
            </a:r>
            <a:r>
              <a:rPr lang="en-US" sz="1150" b="1">
                <a:solidFill>
                  <a:schemeClr val="dk1"/>
                </a:solidFill>
                <a:highlight>
                  <a:schemeClr val="lt1"/>
                </a:highlight>
              </a:rPr>
              <a:t> </a:t>
            </a:r>
            <a:endParaRPr sz="1150" b="1">
              <a:solidFill>
                <a:schemeClr val="dk1"/>
              </a:solidFill>
              <a:highlight>
                <a:schemeClr val="lt1"/>
              </a:highlight>
            </a:endParaRPr>
          </a:p>
          <a:p>
            <a:pPr marL="0" lvl="0" indent="0" algn="ctr" rtl="0">
              <a:lnSpc>
                <a:spcPct val="107000"/>
              </a:lnSpc>
              <a:spcBef>
                <a:spcPts val="1200"/>
              </a:spcBef>
              <a:spcAft>
                <a:spcPts val="800"/>
              </a:spcAft>
              <a:buNone/>
            </a:pPr>
            <a:r>
              <a:rPr lang="en-US" sz="1200">
                <a:solidFill>
                  <a:schemeClr val="dk1"/>
                </a:solidFill>
              </a:rPr>
              <a:t>Examples: </a:t>
            </a:r>
            <a:r>
              <a:rPr lang="en-US" sz="1200" i="1">
                <a:solidFill>
                  <a:schemeClr val="dk1"/>
                </a:solidFill>
              </a:rPr>
              <a:t>local interim assessments (e.g., NWEA, STAR, iReady), course grades, etc.</a:t>
            </a:r>
            <a:endParaRPr sz="1200" b="1">
              <a:solidFill>
                <a:schemeClr val="dk1"/>
              </a:solidFill>
            </a:endParaRPr>
          </a:p>
        </p:txBody>
      </p:sp>
      <p:sp>
        <p:nvSpPr>
          <p:cNvPr id="668" name="Google Shape;668;g239b5dc7a00_0_322"/>
          <p:cNvSpPr txBox="1"/>
          <p:nvPr/>
        </p:nvSpPr>
        <p:spPr>
          <a:xfrm>
            <a:off x="263900" y="4539675"/>
            <a:ext cx="5632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latin typeface="Calibri"/>
                <a:ea typeface="Calibri"/>
                <a:cs typeface="Calibri"/>
                <a:sym typeface="Calibri"/>
              </a:rPr>
              <a:t>Adapted from: </a:t>
            </a:r>
            <a:r>
              <a:rPr lang="en-US" sz="1100" u="sng">
                <a:solidFill>
                  <a:schemeClr val="hlink"/>
                </a:solidFill>
                <a:latin typeface="Calibri"/>
                <a:ea typeface="Calibri"/>
                <a:cs typeface="Calibri"/>
                <a:sym typeface="Calibri"/>
                <a:hlinkClick r:id="rId3"/>
              </a:rPr>
              <a:t>https://www.nciea.org/blog/accountability/whats-name-sometimes-quite-bit</a:t>
            </a:r>
            <a:endParaRPr sz="1300" i="1">
              <a:latin typeface="Calibri"/>
              <a:ea typeface="Calibri"/>
              <a:cs typeface="Calibri"/>
              <a:sym typeface="Calibri"/>
            </a:endParaRPr>
          </a:p>
        </p:txBody>
      </p:sp>
      <p:sp>
        <p:nvSpPr>
          <p:cNvPr id="669" name="Google Shape;669;g239b5dc7a00_0_322"/>
          <p:cNvSpPr txBox="1">
            <a:spLocks noGrp="1"/>
          </p:cNvSpPr>
          <p:nvPr>
            <p:ph type="subTitle" idx="4294967295"/>
          </p:nvPr>
        </p:nvSpPr>
        <p:spPr>
          <a:xfrm>
            <a:off x="6903775" y="1395613"/>
            <a:ext cx="2081700" cy="2643000"/>
          </a:xfrm>
          <a:prstGeom prst="rect">
            <a:avLst/>
          </a:prstGeom>
        </p:spPr>
        <p:txBody>
          <a:bodyPr spcFirstLastPara="1" wrap="square" lIns="0" tIns="0" rIns="0" bIns="0" anchor="t" anchorCtr="0">
            <a:normAutofit/>
          </a:bodyPr>
          <a:lstStyle/>
          <a:p>
            <a:pPr marL="0" lvl="0" indent="0" algn="ctr" rtl="0">
              <a:lnSpc>
                <a:spcPct val="107000"/>
              </a:lnSpc>
              <a:spcBef>
                <a:spcPts val="1200"/>
              </a:spcBef>
              <a:spcAft>
                <a:spcPts val="0"/>
              </a:spcAft>
              <a:buNone/>
            </a:pPr>
            <a:r>
              <a:rPr lang="en-US" sz="1250" b="1">
                <a:solidFill>
                  <a:schemeClr val="dk1"/>
                </a:solidFill>
              </a:rPr>
              <a:t>Lagging Indicators</a:t>
            </a:r>
            <a:endParaRPr sz="1250" b="1">
              <a:solidFill>
                <a:schemeClr val="dk1"/>
              </a:solidFill>
            </a:endParaRPr>
          </a:p>
          <a:p>
            <a:pPr marL="0" lvl="0" indent="0" algn="ctr" rtl="0">
              <a:lnSpc>
                <a:spcPct val="107000"/>
              </a:lnSpc>
              <a:spcBef>
                <a:spcPts val="1200"/>
              </a:spcBef>
              <a:spcAft>
                <a:spcPts val="0"/>
              </a:spcAft>
              <a:buNone/>
            </a:pPr>
            <a:r>
              <a:rPr lang="en-US" sz="1200">
                <a:solidFill>
                  <a:schemeClr val="dk1"/>
                </a:solidFill>
              </a:rPr>
              <a:t> Accountability indicators and their corresponding data elements that make up overall school or district ratings. </a:t>
            </a:r>
            <a:r>
              <a:rPr lang="en-US" sz="1200" b="1">
                <a:solidFill>
                  <a:schemeClr val="dk1"/>
                </a:solidFill>
              </a:rPr>
              <a:t>They tell us whether the intended result was actually achieved.</a:t>
            </a:r>
            <a:r>
              <a:rPr lang="en-US" sz="1200" b="1" i="1">
                <a:solidFill>
                  <a:schemeClr val="dk1"/>
                </a:solidFill>
              </a:rPr>
              <a:t> </a:t>
            </a:r>
            <a:endParaRPr sz="1200" b="1" i="1">
              <a:solidFill>
                <a:schemeClr val="dk1"/>
              </a:solidFill>
            </a:endParaRPr>
          </a:p>
          <a:p>
            <a:pPr marL="0" lvl="0" indent="0" algn="ctr" rtl="0">
              <a:lnSpc>
                <a:spcPct val="107000"/>
              </a:lnSpc>
              <a:spcBef>
                <a:spcPts val="1200"/>
              </a:spcBef>
              <a:spcAft>
                <a:spcPts val="800"/>
              </a:spcAft>
              <a:buNone/>
            </a:pPr>
            <a:r>
              <a:rPr lang="en-US" sz="1200">
                <a:solidFill>
                  <a:schemeClr val="dk1"/>
                </a:solidFill>
              </a:rPr>
              <a:t>Examples: </a:t>
            </a:r>
            <a:r>
              <a:rPr lang="en-US" sz="1200" i="1">
                <a:solidFill>
                  <a:schemeClr val="dk1"/>
                </a:solidFill>
              </a:rPr>
              <a:t>state assessment data (CMAS, PSAT/SAT, ACCESS), graduation rates, etc.</a:t>
            </a:r>
            <a:endParaRPr sz="1200">
              <a:solidFill>
                <a:schemeClr val="dk1"/>
              </a:solidFill>
            </a:endParaRPr>
          </a:p>
        </p:txBody>
      </p:sp>
      <p:pic>
        <p:nvPicPr>
          <p:cNvPr id="670" name="Google Shape;670;g239b5dc7a00_0_322"/>
          <p:cNvPicPr preferRelativeResize="0">
            <a:picLocks noGrp="1"/>
          </p:cNvPicPr>
          <p:nvPr>
            <p:ph type="pic" idx="2"/>
          </p:nvPr>
        </p:nvPicPr>
        <p:blipFill rotWithShape="1">
          <a:blip r:embed="rId4">
            <a:alphaModFix/>
          </a:blip>
          <a:srcRect t="5068" b="5068"/>
          <a:stretch/>
        </p:blipFill>
        <p:spPr>
          <a:xfrm>
            <a:off x="3220000" y="1036082"/>
            <a:ext cx="393600" cy="353700"/>
          </a:xfrm>
          <a:prstGeom prst="roundRect">
            <a:avLst>
              <a:gd name="adj" fmla="val 16667"/>
            </a:avLst>
          </a:prstGeom>
          <a:noFill/>
          <a:ln>
            <a:noFill/>
          </a:ln>
        </p:spPr>
      </p:pic>
      <p:pic>
        <p:nvPicPr>
          <p:cNvPr id="671" name="Google Shape;671;g239b5dc7a00_0_322"/>
          <p:cNvPicPr preferRelativeResize="0">
            <a:picLocks noGrp="1"/>
          </p:cNvPicPr>
          <p:nvPr>
            <p:ph type="pic" idx="3"/>
          </p:nvPr>
        </p:nvPicPr>
        <p:blipFill rotWithShape="1">
          <a:blip r:embed="rId5">
            <a:alphaModFix/>
          </a:blip>
          <a:srcRect t="5068" b="5068"/>
          <a:stretch/>
        </p:blipFill>
        <p:spPr>
          <a:xfrm>
            <a:off x="7758000" y="1005620"/>
            <a:ext cx="393600" cy="353700"/>
          </a:xfrm>
          <a:prstGeom prst="roundRect">
            <a:avLst>
              <a:gd name="adj" fmla="val 16667"/>
            </a:avLst>
          </a:prstGeom>
          <a:noFill/>
          <a:ln>
            <a:noFill/>
          </a:ln>
        </p:spPr>
      </p:pic>
      <p:sp>
        <p:nvSpPr>
          <p:cNvPr id="672" name="Google Shape;672;g239b5dc7a00_0_322"/>
          <p:cNvSpPr txBox="1">
            <a:spLocks noGrp="1"/>
          </p:cNvSpPr>
          <p:nvPr>
            <p:ph type="subTitle" idx="4294967295"/>
          </p:nvPr>
        </p:nvSpPr>
        <p:spPr>
          <a:xfrm>
            <a:off x="2402613" y="1389775"/>
            <a:ext cx="2066400" cy="26430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US" sz="1250" b="1">
                <a:solidFill>
                  <a:schemeClr val="dk1"/>
                </a:solidFill>
              </a:rPr>
              <a:t>Leading Indicators</a:t>
            </a:r>
            <a:endParaRPr sz="1250" b="1">
              <a:solidFill>
                <a:schemeClr val="dk1"/>
              </a:solidFill>
            </a:endParaRPr>
          </a:p>
          <a:p>
            <a:pPr marL="0" lvl="0" indent="0" algn="ctr" rtl="0">
              <a:spcBef>
                <a:spcPts val="0"/>
              </a:spcBef>
              <a:spcAft>
                <a:spcPts val="0"/>
              </a:spcAft>
              <a:buNone/>
            </a:pPr>
            <a:r>
              <a:rPr lang="en-US" sz="1150">
                <a:solidFill>
                  <a:schemeClr val="dk1"/>
                </a:solidFill>
              </a:rPr>
              <a:t>Data elements that inform progress against intermediate indicators. </a:t>
            </a:r>
            <a:r>
              <a:rPr lang="en-US" sz="1150" b="1">
                <a:solidFill>
                  <a:schemeClr val="dk1"/>
                </a:solidFill>
              </a:rPr>
              <a:t>They are important to identify as they are more forward-looking and can help predict future performance.</a:t>
            </a:r>
            <a:r>
              <a:rPr lang="en-US" sz="1150">
                <a:solidFill>
                  <a:schemeClr val="dk1"/>
                </a:solidFill>
              </a:rPr>
              <a:t> </a:t>
            </a:r>
            <a:endParaRPr sz="1150">
              <a:solidFill>
                <a:schemeClr val="dk1"/>
              </a:solidFill>
            </a:endParaRPr>
          </a:p>
          <a:p>
            <a:pPr marL="0" lvl="0" indent="0" algn="ctr" rtl="0">
              <a:spcBef>
                <a:spcPts val="0"/>
              </a:spcBef>
              <a:spcAft>
                <a:spcPts val="0"/>
              </a:spcAft>
              <a:buNone/>
            </a:pPr>
            <a:r>
              <a:rPr lang="en-US" sz="1200">
                <a:solidFill>
                  <a:schemeClr val="dk1"/>
                </a:solidFill>
              </a:rPr>
              <a:t>Examples:</a:t>
            </a:r>
            <a:r>
              <a:rPr lang="en-US" sz="1200" i="1">
                <a:solidFill>
                  <a:schemeClr val="dk1"/>
                </a:solidFill>
              </a:rPr>
              <a:t> formative assessments (classroom-based assessments), course taking patterns, etc.</a:t>
            </a:r>
            <a:endParaRPr sz="1200">
              <a:solidFill>
                <a:schemeClr val="dk1"/>
              </a:solidFill>
            </a:endParaRPr>
          </a:p>
        </p:txBody>
      </p:sp>
      <p:pic>
        <p:nvPicPr>
          <p:cNvPr id="673" name="Google Shape;673;g239b5dc7a00_0_322"/>
          <p:cNvPicPr preferRelativeResize="0">
            <a:picLocks noGrp="1"/>
          </p:cNvPicPr>
          <p:nvPr>
            <p:ph type="pic" idx="4"/>
          </p:nvPr>
        </p:nvPicPr>
        <p:blipFill rotWithShape="1">
          <a:blip r:embed="rId6">
            <a:alphaModFix/>
          </a:blip>
          <a:srcRect t="5068" b="5068"/>
          <a:stretch/>
        </p:blipFill>
        <p:spPr>
          <a:xfrm>
            <a:off x="5502800" y="1036095"/>
            <a:ext cx="393600" cy="353700"/>
          </a:xfrm>
          <a:prstGeom prst="roundRect">
            <a:avLst>
              <a:gd name="adj" fmla="val 16667"/>
            </a:avLst>
          </a:prstGeom>
          <a:noFill/>
          <a:ln>
            <a:noFill/>
          </a:ln>
        </p:spPr>
      </p:pic>
      <p:sp>
        <p:nvSpPr>
          <p:cNvPr id="674" name="Google Shape;674;g239b5dc7a00_0_322"/>
          <p:cNvSpPr/>
          <p:nvPr/>
        </p:nvSpPr>
        <p:spPr>
          <a:xfrm>
            <a:off x="1866150" y="4115725"/>
            <a:ext cx="5411700" cy="346800"/>
          </a:xfrm>
          <a:prstGeom prst="rightArrow">
            <a:avLst>
              <a:gd name="adj1" fmla="val 50000"/>
              <a:gd name="adj2" fmla="val 50000"/>
            </a:avLst>
          </a:prstGeom>
          <a:solidFill>
            <a:srgbClr val="232C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g239b5dc7a00_0_322"/>
          <p:cNvSpPr txBox="1"/>
          <p:nvPr/>
        </p:nvSpPr>
        <p:spPr>
          <a:xfrm>
            <a:off x="7362450" y="4089025"/>
            <a:ext cx="189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latin typeface="Cambria"/>
                <a:ea typeface="Cambria"/>
                <a:cs typeface="Cambria"/>
                <a:sym typeface="Cambria"/>
              </a:rPr>
              <a:t>Were we successful?</a:t>
            </a:r>
            <a:endParaRPr b="1">
              <a:latin typeface="Cambria"/>
              <a:ea typeface="Cambria"/>
              <a:cs typeface="Cambria"/>
              <a:sym typeface="Cambria"/>
            </a:endParaRPr>
          </a:p>
        </p:txBody>
      </p:sp>
      <p:sp>
        <p:nvSpPr>
          <p:cNvPr id="676" name="Google Shape;676;g239b5dc7a00_0_322"/>
          <p:cNvSpPr txBox="1"/>
          <p:nvPr/>
        </p:nvSpPr>
        <p:spPr>
          <a:xfrm>
            <a:off x="59575" y="3996625"/>
            <a:ext cx="18963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300" b="1">
                <a:latin typeface="Cambria"/>
                <a:ea typeface="Cambria"/>
                <a:cs typeface="Cambria"/>
                <a:sym typeface="Cambria"/>
              </a:rPr>
              <a:t>Do we have what we need to be successful?</a:t>
            </a:r>
            <a:endParaRPr sz="1300" b="1">
              <a:latin typeface="Cambria"/>
              <a:ea typeface="Cambria"/>
              <a:cs typeface="Cambria"/>
              <a:sym typeface="Cambria"/>
            </a:endParaRPr>
          </a:p>
        </p:txBody>
      </p:sp>
      <p:sp>
        <p:nvSpPr>
          <p:cNvPr id="677" name="Google Shape;677;g239b5dc7a00_0_322"/>
          <p:cNvSpPr/>
          <p:nvPr/>
        </p:nvSpPr>
        <p:spPr>
          <a:xfrm>
            <a:off x="103350" y="985763"/>
            <a:ext cx="2171700" cy="3052800"/>
          </a:xfrm>
          <a:prstGeom prst="rect">
            <a:avLst/>
          </a:prstGeom>
          <a:solidFill>
            <a:srgbClr val="999EC3">
              <a:alpha val="1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8" name="Google Shape;678;g239b5dc7a00_0_322"/>
          <p:cNvPicPr preferRelativeResize="0">
            <a:picLocks noGrp="1"/>
          </p:cNvPicPr>
          <p:nvPr>
            <p:ph type="pic" idx="5"/>
          </p:nvPr>
        </p:nvPicPr>
        <p:blipFill rotWithShape="1">
          <a:blip r:embed="rId7">
            <a:alphaModFix/>
          </a:blip>
          <a:srcRect t="5068" b="5068"/>
          <a:stretch/>
        </p:blipFill>
        <p:spPr>
          <a:xfrm>
            <a:off x="992400" y="1036095"/>
            <a:ext cx="393600" cy="353700"/>
          </a:xfrm>
          <a:prstGeom prst="roundRect">
            <a:avLst>
              <a:gd name="adj" fmla="val 16667"/>
            </a:avLst>
          </a:prstGeom>
          <a:noFill/>
          <a:ln>
            <a:noFill/>
          </a:ln>
        </p:spPr>
      </p:pic>
      <p:sp>
        <p:nvSpPr>
          <p:cNvPr id="679" name="Google Shape;679;g239b5dc7a00_0_322"/>
          <p:cNvSpPr txBox="1">
            <a:spLocks noGrp="1"/>
          </p:cNvSpPr>
          <p:nvPr>
            <p:ph type="subTitle" idx="4294967295"/>
          </p:nvPr>
        </p:nvSpPr>
        <p:spPr>
          <a:xfrm>
            <a:off x="147425" y="1389788"/>
            <a:ext cx="2081700" cy="26430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US" sz="1250" b="1">
                <a:solidFill>
                  <a:schemeClr val="dk1"/>
                </a:solidFill>
              </a:rPr>
              <a:t>Conditions Data</a:t>
            </a:r>
            <a:endParaRPr sz="1250" b="1">
              <a:solidFill>
                <a:schemeClr val="dk1"/>
              </a:solidFill>
            </a:endParaRPr>
          </a:p>
          <a:p>
            <a:pPr marL="0" lvl="0" indent="0" algn="ctr" rtl="0">
              <a:spcBef>
                <a:spcPts val="0"/>
              </a:spcBef>
              <a:spcAft>
                <a:spcPts val="0"/>
              </a:spcAft>
              <a:buNone/>
            </a:pPr>
            <a:r>
              <a:rPr lang="en-US" sz="1150">
                <a:solidFill>
                  <a:schemeClr val="dk1"/>
                </a:solidFill>
              </a:rPr>
              <a:t>Conditions that support learning or are indicative of capacity among personnel, an organization, or procedures that can support progress on longer-term outcomes. </a:t>
            </a:r>
            <a:r>
              <a:rPr lang="en-US" sz="1150" b="1">
                <a:solidFill>
                  <a:schemeClr val="dk1"/>
                </a:solidFill>
              </a:rPr>
              <a:t>Without the necessary capacity or appropriate conditions, leading, intermediate, and lagging indicators will suffer.</a:t>
            </a:r>
            <a:endParaRPr sz="1150" b="1">
              <a:solidFill>
                <a:schemeClr val="dk1"/>
              </a:solidFill>
            </a:endParaRPr>
          </a:p>
          <a:p>
            <a:pPr marL="0" lvl="0" indent="0" algn="ctr" rtl="0">
              <a:spcBef>
                <a:spcPts val="0"/>
              </a:spcBef>
              <a:spcAft>
                <a:spcPts val="0"/>
              </a:spcAft>
              <a:buNone/>
            </a:pPr>
            <a:r>
              <a:rPr lang="en-US" sz="1200">
                <a:solidFill>
                  <a:schemeClr val="dk1"/>
                </a:solidFill>
              </a:rPr>
              <a:t>Examples:</a:t>
            </a:r>
            <a:r>
              <a:rPr lang="en-US" sz="1200" i="1">
                <a:solidFill>
                  <a:schemeClr val="dk1"/>
                </a:solidFill>
              </a:rPr>
              <a:t> course offerings, scheduling, staffing, etc.</a:t>
            </a:r>
            <a:endParaRPr sz="12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r>
              <a:rPr lang="en-US"/>
              <a:t>Type &amp; Function of Assessments: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Use Examples</a:t>
            </a:r>
            <a:endParaRPr/>
          </a:p>
        </p:txBody>
      </p:sp>
      <p:sp>
        <p:nvSpPr>
          <p:cNvPr id="685" name="Google Shape;685;p7"/>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fld id="{00000000-1234-1234-1234-123412341234}" type="slidenum">
              <a:rPr lang="en-US"/>
              <a:t>8</a:t>
            </a:fld>
            <a:endParaRPr/>
          </a:p>
        </p:txBody>
      </p:sp>
      <p:graphicFrame>
        <p:nvGraphicFramePr>
          <p:cNvPr id="686" name="Google Shape;686;p7"/>
          <p:cNvGraphicFramePr/>
          <p:nvPr/>
        </p:nvGraphicFramePr>
        <p:xfrm>
          <a:off x="346745" y="953441"/>
          <a:ext cx="3000000" cy="3000000"/>
        </p:xfrm>
        <a:graphic>
          <a:graphicData uri="http://schemas.openxmlformats.org/drawingml/2006/table">
            <a:tbl>
              <a:tblPr>
                <a:noFill/>
                <a:tableStyleId>{B5A20D84-C5E5-4204-8305-9BDF2AF075CF}</a:tableStyleId>
              </a:tblPr>
              <a:tblGrid>
                <a:gridCol w="1175300">
                  <a:extLst>
                    <a:ext uri="{9D8B030D-6E8A-4147-A177-3AD203B41FA5}">
                      <a16:colId xmlns:a16="http://schemas.microsoft.com/office/drawing/2014/main" val="20000"/>
                    </a:ext>
                  </a:extLst>
                </a:gridCol>
                <a:gridCol w="1198475">
                  <a:extLst>
                    <a:ext uri="{9D8B030D-6E8A-4147-A177-3AD203B41FA5}">
                      <a16:colId xmlns:a16="http://schemas.microsoft.com/office/drawing/2014/main" val="20001"/>
                    </a:ext>
                  </a:extLst>
                </a:gridCol>
                <a:gridCol w="4841600">
                  <a:extLst>
                    <a:ext uri="{9D8B030D-6E8A-4147-A177-3AD203B41FA5}">
                      <a16:colId xmlns:a16="http://schemas.microsoft.com/office/drawing/2014/main" val="20002"/>
                    </a:ext>
                  </a:extLst>
                </a:gridCol>
                <a:gridCol w="1424400">
                  <a:extLst>
                    <a:ext uri="{9D8B030D-6E8A-4147-A177-3AD203B41FA5}">
                      <a16:colId xmlns:a16="http://schemas.microsoft.com/office/drawing/2014/main" val="20003"/>
                    </a:ext>
                  </a:extLst>
                </a:gridCol>
              </a:tblGrid>
              <a:tr h="359425">
                <a:tc>
                  <a:txBody>
                    <a:bodyPr/>
                    <a:lstStyle/>
                    <a:p>
                      <a:pPr marL="0" marR="0" lvl="0" indent="0" algn="l" rtl="0">
                        <a:lnSpc>
                          <a:spcPct val="100000"/>
                        </a:lnSpc>
                        <a:spcBef>
                          <a:spcPts val="0"/>
                        </a:spcBef>
                        <a:spcAft>
                          <a:spcPts val="0"/>
                        </a:spcAft>
                        <a:buNone/>
                      </a:pPr>
                      <a:r>
                        <a:rPr lang="en-US" sz="900" b="1" u="none" strike="noStrike" cap="none">
                          <a:solidFill>
                            <a:srgbClr val="000000"/>
                          </a:solidFill>
                        </a:rPr>
                        <a:t>Assessment</a:t>
                      </a:r>
                      <a:endParaRPr sz="1100" u="none" strike="noStrike" cap="none"/>
                    </a:p>
                  </a:txBody>
                  <a:tcPr marL="41200" marR="41200" marT="41200" marB="41200"/>
                </a:tc>
                <a:tc>
                  <a:txBody>
                    <a:bodyPr/>
                    <a:lstStyle/>
                    <a:p>
                      <a:pPr marL="0" marR="0" lvl="0" indent="0" algn="l" rtl="0">
                        <a:lnSpc>
                          <a:spcPct val="100000"/>
                        </a:lnSpc>
                        <a:spcBef>
                          <a:spcPts val="0"/>
                        </a:spcBef>
                        <a:spcAft>
                          <a:spcPts val="0"/>
                        </a:spcAft>
                        <a:buNone/>
                      </a:pPr>
                      <a:r>
                        <a:rPr lang="en-US" sz="900" b="1" u="none" strike="noStrike" cap="none">
                          <a:solidFill>
                            <a:srgbClr val="000000"/>
                          </a:solidFill>
                        </a:rPr>
                        <a:t>What it measures</a:t>
                      </a:r>
                      <a:endParaRPr sz="1100" u="none" strike="noStrike" cap="none"/>
                    </a:p>
                  </a:txBody>
                  <a:tcPr marL="41200" marR="41200" marT="41200" marB="41200"/>
                </a:tc>
                <a:tc>
                  <a:txBody>
                    <a:bodyPr/>
                    <a:lstStyle/>
                    <a:p>
                      <a:pPr marL="0" marR="0" lvl="0" indent="0" algn="l" rtl="0">
                        <a:lnSpc>
                          <a:spcPct val="100000"/>
                        </a:lnSpc>
                        <a:spcBef>
                          <a:spcPts val="0"/>
                        </a:spcBef>
                        <a:spcAft>
                          <a:spcPts val="0"/>
                        </a:spcAft>
                        <a:buNone/>
                      </a:pPr>
                      <a:r>
                        <a:rPr lang="en-US" sz="900" b="1" u="none" strike="noStrike" cap="none">
                          <a:solidFill>
                            <a:srgbClr val="000000"/>
                          </a:solidFill>
                        </a:rPr>
                        <a:t>What it tells you</a:t>
                      </a:r>
                      <a:endParaRPr sz="1100" u="none" strike="noStrike" cap="none"/>
                    </a:p>
                  </a:txBody>
                  <a:tcPr marL="41200" marR="41200" marT="41200" marB="41200"/>
                </a:tc>
                <a:tc>
                  <a:txBody>
                    <a:bodyPr/>
                    <a:lstStyle/>
                    <a:p>
                      <a:pPr marL="0" marR="0" lvl="0" indent="0" algn="l" rtl="0">
                        <a:lnSpc>
                          <a:spcPct val="100000"/>
                        </a:lnSpc>
                        <a:spcBef>
                          <a:spcPts val="0"/>
                        </a:spcBef>
                        <a:spcAft>
                          <a:spcPts val="0"/>
                        </a:spcAft>
                        <a:buNone/>
                      </a:pPr>
                      <a:r>
                        <a:rPr lang="en-US" sz="900" b="1">
                          <a:solidFill>
                            <a:srgbClr val="000000"/>
                          </a:solidFill>
                        </a:rPr>
                        <a:t>Type</a:t>
                      </a:r>
                      <a:endParaRPr sz="900" b="1" u="none" strike="noStrike" cap="none">
                        <a:solidFill>
                          <a:srgbClr val="000000"/>
                        </a:solidFill>
                      </a:endParaRPr>
                    </a:p>
                  </a:txBody>
                  <a:tcPr marL="41200" marR="41200" marT="41200" marB="41200"/>
                </a:tc>
                <a:extLst>
                  <a:ext uri="{0D108BD9-81ED-4DB2-BD59-A6C34878D82A}">
                    <a16:rowId xmlns:a16="http://schemas.microsoft.com/office/drawing/2014/main" val="10000"/>
                  </a:ext>
                </a:extLst>
              </a:tr>
              <a:tr h="460075">
                <a:tc>
                  <a:txBody>
                    <a:bodyPr/>
                    <a:lstStyle/>
                    <a:p>
                      <a:pPr marL="0" marR="0" lvl="0" indent="0" algn="l" rtl="0">
                        <a:lnSpc>
                          <a:spcPct val="100000"/>
                        </a:lnSpc>
                        <a:spcBef>
                          <a:spcPts val="0"/>
                        </a:spcBef>
                        <a:spcAft>
                          <a:spcPts val="0"/>
                        </a:spcAft>
                        <a:buNone/>
                      </a:pPr>
                      <a:r>
                        <a:rPr lang="en-US" sz="900" b="0" u="none" strike="noStrike" cap="none">
                          <a:solidFill>
                            <a:srgbClr val="000000"/>
                          </a:solidFill>
                        </a:rPr>
                        <a:t>Exit tickets</a:t>
                      </a:r>
                      <a:endParaRPr sz="1100" u="none" strike="noStrike" cap="none"/>
                    </a:p>
                  </a:txBody>
                  <a:tcPr marL="41200" marR="41200" marT="41200" marB="41200"/>
                </a:tc>
                <a:tc>
                  <a:txBody>
                    <a:bodyPr/>
                    <a:lstStyle/>
                    <a:p>
                      <a:pPr marL="0" marR="0" lvl="0" indent="0" algn="l" rtl="0">
                        <a:lnSpc>
                          <a:spcPct val="100000"/>
                        </a:lnSpc>
                        <a:spcBef>
                          <a:spcPts val="0"/>
                        </a:spcBef>
                        <a:spcAft>
                          <a:spcPts val="0"/>
                        </a:spcAft>
                        <a:buNone/>
                      </a:pPr>
                      <a:r>
                        <a:rPr lang="en-US" sz="900" b="0" u="none" strike="noStrike" cap="none">
                          <a:solidFill>
                            <a:srgbClr val="000000"/>
                          </a:solidFill>
                        </a:rPr>
                        <a:t>Student grasp of content/skills from that day</a:t>
                      </a:r>
                      <a:endParaRPr sz="1100" u="none" strike="noStrike" cap="none"/>
                    </a:p>
                  </a:txBody>
                  <a:tcPr marL="41200" marR="41200" marT="41200" marB="41200"/>
                </a:tc>
                <a:tc>
                  <a:txBody>
                    <a:bodyPr/>
                    <a:lstStyle/>
                    <a:p>
                      <a:pPr marL="0" marR="0" lvl="0" indent="0" algn="l" rtl="0">
                        <a:lnSpc>
                          <a:spcPct val="100000"/>
                        </a:lnSpc>
                        <a:spcBef>
                          <a:spcPts val="0"/>
                        </a:spcBef>
                        <a:spcAft>
                          <a:spcPts val="0"/>
                        </a:spcAft>
                        <a:buNone/>
                      </a:pPr>
                      <a:r>
                        <a:rPr lang="en-US" sz="900" b="0" u="none" strike="noStrike" cap="none">
                          <a:solidFill>
                            <a:srgbClr val="000000"/>
                          </a:solidFill>
                        </a:rPr>
                        <a:t>What should be spiralled in upcoming days</a:t>
                      </a:r>
                      <a:endParaRPr sz="1100" u="none" strike="noStrike" cap="none"/>
                    </a:p>
                  </a:txBody>
                  <a:tcPr marL="41200" marR="41200" marT="41200" marB="41200"/>
                </a:tc>
                <a:tc>
                  <a:txBody>
                    <a:bodyPr/>
                    <a:lstStyle/>
                    <a:p>
                      <a:pPr marL="0" marR="0" lvl="0" indent="0" algn="l" rtl="0">
                        <a:lnSpc>
                          <a:spcPct val="100000"/>
                        </a:lnSpc>
                        <a:spcBef>
                          <a:spcPts val="0"/>
                        </a:spcBef>
                        <a:spcAft>
                          <a:spcPts val="0"/>
                        </a:spcAft>
                        <a:buNone/>
                      </a:pPr>
                      <a:r>
                        <a:rPr lang="en-US" sz="900">
                          <a:solidFill>
                            <a:srgbClr val="000000"/>
                          </a:solidFill>
                        </a:rPr>
                        <a:t>Conditions Data</a:t>
                      </a:r>
                      <a:endParaRPr sz="900" b="0" u="none" strike="noStrike" cap="none">
                        <a:solidFill>
                          <a:srgbClr val="000000"/>
                        </a:solidFill>
                      </a:endParaRPr>
                    </a:p>
                  </a:txBody>
                  <a:tcPr marL="41200" marR="41200" marT="41200" marB="41200"/>
                </a:tc>
                <a:extLst>
                  <a:ext uri="{0D108BD9-81ED-4DB2-BD59-A6C34878D82A}">
                    <a16:rowId xmlns:a16="http://schemas.microsoft.com/office/drawing/2014/main" val="10001"/>
                  </a:ext>
                </a:extLst>
              </a:tr>
              <a:tr h="460075">
                <a:tc>
                  <a:txBody>
                    <a:bodyPr/>
                    <a:lstStyle/>
                    <a:p>
                      <a:pPr marL="0" marR="0" lvl="0" indent="0" algn="l" rtl="0">
                        <a:lnSpc>
                          <a:spcPct val="100000"/>
                        </a:lnSpc>
                        <a:spcBef>
                          <a:spcPts val="0"/>
                        </a:spcBef>
                        <a:spcAft>
                          <a:spcPts val="0"/>
                        </a:spcAft>
                        <a:buNone/>
                      </a:pPr>
                      <a:r>
                        <a:rPr lang="en-US" sz="900" b="0" u="none" strike="noStrike" cap="none">
                          <a:solidFill>
                            <a:srgbClr val="000000"/>
                          </a:solidFill>
                        </a:rPr>
                        <a:t>Formative assessments</a:t>
                      </a:r>
                      <a:endParaRPr sz="1100" u="none" strike="noStrike" cap="none"/>
                    </a:p>
                  </a:txBody>
                  <a:tcPr marL="41200" marR="41200" marT="41200" marB="41200"/>
                </a:tc>
                <a:tc>
                  <a:txBody>
                    <a:bodyPr/>
                    <a:lstStyle/>
                    <a:p>
                      <a:pPr marL="0" marR="0" lvl="0" indent="0" algn="l" rtl="0">
                        <a:lnSpc>
                          <a:spcPct val="100000"/>
                        </a:lnSpc>
                        <a:spcBef>
                          <a:spcPts val="0"/>
                        </a:spcBef>
                        <a:spcAft>
                          <a:spcPts val="0"/>
                        </a:spcAft>
                        <a:buNone/>
                      </a:pPr>
                      <a:r>
                        <a:rPr lang="en-US" sz="900" b="0" u="none" strike="noStrike" cap="none">
                          <a:solidFill>
                            <a:srgbClr val="000000"/>
                          </a:solidFill>
                        </a:rPr>
                        <a:t>Student progression towards grasp of unit content/skills</a:t>
                      </a:r>
                      <a:endParaRPr sz="1100" u="none" strike="noStrike" cap="none"/>
                    </a:p>
                  </a:txBody>
                  <a:tcPr marL="41200" marR="41200" marT="41200" marB="41200"/>
                </a:tc>
                <a:tc>
                  <a:txBody>
                    <a:bodyPr/>
                    <a:lstStyle/>
                    <a:p>
                      <a:pPr marL="0" marR="0" lvl="0" indent="0" algn="l" rtl="0">
                        <a:lnSpc>
                          <a:spcPct val="100000"/>
                        </a:lnSpc>
                        <a:spcBef>
                          <a:spcPts val="0"/>
                        </a:spcBef>
                        <a:spcAft>
                          <a:spcPts val="0"/>
                        </a:spcAft>
                        <a:buNone/>
                      </a:pPr>
                      <a:r>
                        <a:rPr lang="en-US" sz="900" b="0" u="none" strike="noStrike" cap="none">
                          <a:solidFill>
                            <a:srgbClr val="000000"/>
                          </a:solidFill>
                        </a:rPr>
                        <a:t>What should be revisited, spiralled before summative assessment</a:t>
                      </a:r>
                      <a:endParaRPr sz="1100" u="none" strike="noStrike" cap="none"/>
                    </a:p>
                  </a:txBody>
                  <a:tcPr marL="41200" marR="41200" marT="41200" marB="41200"/>
                </a:tc>
                <a:tc>
                  <a:txBody>
                    <a:bodyPr/>
                    <a:lstStyle/>
                    <a:p>
                      <a:pPr marL="0" marR="0" lvl="0" indent="0" algn="l" rtl="0">
                        <a:lnSpc>
                          <a:spcPct val="100000"/>
                        </a:lnSpc>
                        <a:spcBef>
                          <a:spcPts val="0"/>
                        </a:spcBef>
                        <a:spcAft>
                          <a:spcPts val="0"/>
                        </a:spcAft>
                        <a:buNone/>
                      </a:pPr>
                      <a:r>
                        <a:rPr lang="en-US" sz="900">
                          <a:solidFill>
                            <a:srgbClr val="000000"/>
                          </a:solidFill>
                        </a:rPr>
                        <a:t>Leading Indicators</a:t>
                      </a:r>
                      <a:endParaRPr sz="900" b="0" u="none" strike="noStrike" cap="none">
                        <a:solidFill>
                          <a:srgbClr val="000000"/>
                        </a:solidFill>
                      </a:endParaRPr>
                    </a:p>
                  </a:txBody>
                  <a:tcPr marL="41200" marR="41200" marT="41200" marB="41200"/>
                </a:tc>
                <a:extLst>
                  <a:ext uri="{0D108BD9-81ED-4DB2-BD59-A6C34878D82A}">
                    <a16:rowId xmlns:a16="http://schemas.microsoft.com/office/drawing/2014/main" val="10002"/>
                  </a:ext>
                </a:extLst>
              </a:tr>
              <a:tr h="460075">
                <a:tc>
                  <a:txBody>
                    <a:bodyPr/>
                    <a:lstStyle/>
                    <a:p>
                      <a:pPr marL="0" marR="0" lvl="0" indent="0" algn="l" rtl="0">
                        <a:lnSpc>
                          <a:spcPct val="100000"/>
                        </a:lnSpc>
                        <a:spcBef>
                          <a:spcPts val="0"/>
                        </a:spcBef>
                        <a:spcAft>
                          <a:spcPts val="0"/>
                        </a:spcAft>
                        <a:buNone/>
                      </a:pPr>
                      <a:r>
                        <a:rPr lang="en-US" sz="900" b="0" u="none" strike="noStrike" cap="none">
                          <a:solidFill>
                            <a:srgbClr val="000000"/>
                          </a:solidFill>
                        </a:rPr>
                        <a:t>Summative assessments (curriculum-based)</a:t>
                      </a:r>
                      <a:endParaRPr sz="1100" u="none" strike="noStrike" cap="none"/>
                    </a:p>
                  </a:txBody>
                  <a:tcPr marL="41200" marR="41200" marT="41200" marB="41200"/>
                </a:tc>
                <a:tc>
                  <a:txBody>
                    <a:bodyPr/>
                    <a:lstStyle/>
                    <a:p>
                      <a:pPr marL="0" marR="0" lvl="0" indent="0" algn="l" rtl="0">
                        <a:lnSpc>
                          <a:spcPct val="100000"/>
                        </a:lnSpc>
                        <a:spcBef>
                          <a:spcPts val="0"/>
                        </a:spcBef>
                        <a:spcAft>
                          <a:spcPts val="0"/>
                        </a:spcAft>
                        <a:buNone/>
                      </a:pPr>
                      <a:r>
                        <a:rPr lang="en-US" sz="900" b="0" u="none" strike="noStrike" cap="none">
                          <a:solidFill>
                            <a:srgbClr val="000000"/>
                          </a:solidFill>
                        </a:rPr>
                        <a:t>Student grasp of unit content/skills</a:t>
                      </a:r>
                      <a:endParaRPr sz="1100" u="none" strike="noStrike" cap="none"/>
                    </a:p>
                  </a:txBody>
                  <a:tcPr marL="41200" marR="41200" marT="41200" marB="41200"/>
                </a:tc>
                <a:tc>
                  <a:txBody>
                    <a:bodyPr/>
                    <a:lstStyle/>
                    <a:p>
                      <a:pPr marL="0" marR="0" lvl="0" indent="0" algn="l" rtl="0">
                        <a:lnSpc>
                          <a:spcPct val="100000"/>
                        </a:lnSpc>
                        <a:spcBef>
                          <a:spcPts val="0"/>
                        </a:spcBef>
                        <a:spcAft>
                          <a:spcPts val="0"/>
                        </a:spcAft>
                        <a:buNone/>
                      </a:pPr>
                      <a:r>
                        <a:rPr lang="en-US" sz="900" b="0" u="none" strike="noStrike" cap="none">
                          <a:solidFill>
                            <a:srgbClr val="000000"/>
                          </a:solidFill>
                        </a:rPr>
                        <a:t>What should be reviewed/spiralled before end of term or EOY</a:t>
                      </a:r>
                      <a:endParaRPr sz="1100" u="none" strike="noStrike" cap="none"/>
                    </a:p>
                  </a:txBody>
                  <a:tcPr marL="41200" marR="41200" marT="41200" marB="41200"/>
                </a:tc>
                <a:tc>
                  <a:txBody>
                    <a:bodyPr/>
                    <a:lstStyle/>
                    <a:p>
                      <a:pPr marL="0" marR="0" lvl="0" indent="0" algn="l" rtl="0">
                        <a:lnSpc>
                          <a:spcPct val="100000"/>
                        </a:lnSpc>
                        <a:spcBef>
                          <a:spcPts val="0"/>
                        </a:spcBef>
                        <a:spcAft>
                          <a:spcPts val="0"/>
                        </a:spcAft>
                        <a:buNone/>
                      </a:pPr>
                      <a:r>
                        <a:rPr lang="en-US" sz="900">
                          <a:solidFill>
                            <a:srgbClr val="000000"/>
                          </a:solidFill>
                        </a:rPr>
                        <a:t>Leading Indicators</a:t>
                      </a:r>
                      <a:endParaRPr sz="900" b="0" u="none" strike="noStrike" cap="none">
                        <a:solidFill>
                          <a:srgbClr val="000000"/>
                        </a:solidFill>
                      </a:endParaRPr>
                    </a:p>
                  </a:txBody>
                  <a:tcPr marL="41200" marR="41200" marT="41200" marB="41200"/>
                </a:tc>
                <a:extLst>
                  <a:ext uri="{0D108BD9-81ED-4DB2-BD59-A6C34878D82A}">
                    <a16:rowId xmlns:a16="http://schemas.microsoft.com/office/drawing/2014/main" val="10003"/>
                  </a:ext>
                </a:extLst>
              </a:tr>
              <a:tr h="715600">
                <a:tc>
                  <a:txBody>
                    <a:bodyPr/>
                    <a:lstStyle/>
                    <a:p>
                      <a:pPr marL="0" marR="0" lvl="0" indent="0" algn="l" rtl="0">
                        <a:lnSpc>
                          <a:spcPct val="100000"/>
                        </a:lnSpc>
                        <a:spcBef>
                          <a:spcPts val="0"/>
                        </a:spcBef>
                        <a:spcAft>
                          <a:spcPts val="0"/>
                        </a:spcAft>
                        <a:buNone/>
                      </a:pPr>
                      <a:r>
                        <a:rPr lang="en-US" sz="900" b="0" u="none" strike="noStrike" cap="none">
                          <a:solidFill>
                            <a:srgbClr val="000000"/>
                          </a:solidFill>
                        </a:rPr>
                        <a:t>Local assessments</a:t>
                      </a:r>
                      <a:endParaRPr sz="1100" u="none" strike="noStrike" cap="none"/>
                    </a:p>
                  </a:txBody>
                  <a:tcPr marL="41200" marR="41200" marT="41200" marB="41200"/>
                </a:tc>
                <a:tc>
                  <a:txBody>
                    <a:bodyPr/>
                    <a:lstStyle/>
                    <a:p>
                      <a:pPr marL="0" marR="0" lvl="0" indent="0" algn="l" rtl="0">
                        <a:lnSpc>
                          <a:spcPct val="100000"/>
                        </a:lnSpc>
                        <a:spcBef>
                          <a:spcPts val="0"/>
                        </a:spcBef>
                        <a:spcAft>
                          <a:spcPts val="0"/>
                        </a:spcAft>
                        <a:buNone/>
                      </a:pPr>
                      <a:r>
                        <a:rPr lang="en-US" sz="900" b="0" u="none" strike="noStrike" cap="none">
                          <a:solidFill>
                            <a:srgbClr val="000000"/>
                          </a:solidFill>
                        </a:rPr>
                        <a:t>Student progress towards grasp of standards/skills (grade-level expectations)</a:t>
                      </a:r>
                      <a:endParaRPr sz="1100" u="none" strike="noStrike" cap="none"/>
                    </a:p>
                  </a:txBody>
                  <a:tcPr marL="41200" marR="41200" marT="41200" marB="41200"/>
                </a:tc>
                <a:tc>
                  <a:txBody>
                    <a:bodyPr/>
                    <a:lstStyle/>
                    <a:p>
                      <a:pPr marL="0" marR="0" lvl="0" indent="0" algn="l" rtl="0">
                        <a:lnSpc>
                          <a:spcPct val="100000"/>
                        </a:lnSpc>
                        <a:spcBef>
                          <a:spcPts val="0"/>
                        </a:spcBef>
                        <a:spcAft>
                          <a:spcPts val="0"/>
                        </a:spcAft>
                        <a:buNone/>
                      </a:pPr>
                      <a:r>
                        <a:rPr lang="en-US" sz="900" b="0" u="none" strike="noStrike" cap="none">
                          <a:solidFill>
                            <a:srgbClr val="000000"/>
                          </a:solidFill>
                        </a:rPr>
                        <a:t>What skills should be reinforced before EOY</a:t>
                      </a:r>
                      <a:endParaRPr sz="1100" u="none" strike="noStrike" cap="none"/>
                    </a:p>
                    <a:p>
                      <a:pPr marL="0" marR="0" lvl="0" indent="0" algn="l" rtl="0">
                        <a:lnSpc>
                          <a:spcPct val="100000"/>
                        </a:lnSpc>
                        <a:spcBef>
                          <a:spcPts val="0"/>
                        </a:spcBef>
                        <a:spcAft>
                          <a:spcPts val="0"/>
                        </a:spcAft>
                        <a:buNone/>
                      </a:pPr>
                      <a:r>
                        <a:rPr lang="en-US" sz="900" b="0" u="none" strike="noStrike" cap="none">
                          <a:solidFill>
                            <a:srgbClr val="000000"/>
                          </a:solidFill>
                        </a:rPr>
                        <a:t>(Also – is curriculum effectively preparing students for grade-level performance?)</a:t>
                      </a:r>
                      <a:endParaRPr sz="1100" u="none" strike="noStrike" cap="none"/>
                    </a:p>
                  </a:txBody>
                  <a:tcPr marL="41200" marR="41200" marT="41200" marB="41200"/>
                </a:tc>
                <a:tc>
                  <a:txBody>
                    <a:bodyPr/>
                    <a:lstStyle/>
                    <a:p>
                      <a:pPr marL="0" marR="0" lvl="0" indent="0" algn="l" rtl="0">
                        <a:lnSpc>
                          <a:spcPct val="100000"/>
                        </a:lnSpc>
                        <a:spcBef>
                          <a:spcPts val="0"/>
                        </a:spcBef>
                        <a:spcAft>
                          <a:spcPts val="0"/>
                        </a:spcAft>
                        <a:buNone/>
                      </a:pPr>
                      <a:r>
                        <a:rPr lang="en-US" sz="900">
                          <a:solidFill>
                            <a:srgbClr val="000000"/>
                          </a:solidFill>
                        </a:rPr>
                        <a:t>Intermediate Indicators</a:t>
                      </a:r>
                      <a:endParaRPr sz="900" b="0" u="none" strike="noStrike" cap="none">
                        <a:solidFill>
                          <a:srgbClr val="000000"/>
                        </a:solidFill>
                      </a:endParaRPr>
                    </a:p>
                  </a:txBody>
                  <a:tcPr marL="41200" marR="41200" marT="41200" marB="41200"/>
                </a:tc>
                <a:extLst>
                  <a:ext uri="{0D108BD9-81ED-4DB2-BD59-A6C34878D82A}">
                    <a16:rowId xmlns:a16="http://schemas.microsoft.com/office/drawing/2014/main" val="10004"/>
                  </a:ext>
                </a:extLst>
              </a:tr>
              <a:tr h="950700">
                <a:tc>
                  <a:txBody>
                    <a:bodyPr/>
                    <a:lstStyle/>
                    <a:p>
                      <a:pPr marL="0" marR="0" lvl="0" indent="0" algn="l" rtl="0">
                        <a:lnSpc>
                          <a:spcPct val="100000"/>
                        </a:lnSpc>
                        <a:spcBef>
                          <a:spcPts val="0"/>
                        </a:spcBef>
                        <a:spcAft>
                          <a:spcPts val="0"/>
                        </a:spcAft>
                        <a:buNone/>
                      </a:pPr>
                      <a:r>
                        <a:rPr lang="en-US" sz="900" b="0" u="none" strike="noStrike" cap="none">
                          <a:solidFill>
                            <a:srgbClr val="000000"/>
                          </a:solidFill>
                        </a:rPr>
                        <a:t>State assessments</a:t>
                      </a:r>
                      <a:endParaRPr sz="1100" u="none" strike="noStrike" cap="none"/>
                    </a:p>
                  </a:txBody>
                  <a:tcPr marL="41200" marR="41200" marT="41200" marB="41200"/>
                </a:tc>
                <a:tc>
                  <a:txBody>
                    <a:bodyPr/>
                    <a:lstStyle/>
                    <a:p>
                      <a:pPr marL="0" marR="0" lvl="0" indent="0" algn="l" rtl="0">
                        <a:lnSpc>
                          <a:spcPct val="100000"/>
                        </a:lnSpc>
                        <a:spcBef>
                          <a:spcPts val="0"/>
                        </a:spcBef>
                        <a:spcAft>
                          <a:spcPts val="0"/>
                        </a:spcAft>
                        <a:buNone/>
                      </a:pPr>
                      <a:r>
                        <a:rPr lang="en-US" sz="900" b="0" u="none" strike="noStrike" cap="none">
                          <a:solidFill>
                            <a:srgbClr val="000000"/>
                          </a:solidFill>
                        </a:rPr>
                        <a:t>Student grasp of standards/skills for year (grade-level expectations)</a:t>
                      </a:r>
                      <a:endParaRPr sz="1100" u="none" strike="noStrike" cap="none"/>
                    </a:p>
                  </a:txBody>
                  <a:tcPr marL="41200" marR="41200" marT="41200" marB="41200"/>
                </a:tc>
                <a:tc>
                  <a:txBody>
                    <a:bodyPr/>
                    <a:lstStyle/>
                    <a:p>
                      <a:pPr marL="0" marR="0" lvl="0" indent="0" algn="l" rtl="0">
                        <a:lnSpc>
                          <a:spcPct val="100000"/>
                        </a:lnSpc>
                        <a:spcBef>
                          <a:spcPts val="0"/>
                        </a:spcBef>
                        <a:spcAft>
                          <a:spcPts val="0"/>
                        </a:spcAft>
                        <a:buNone/>
                      </a:pPr>
                      <a:r>
                        <a:rPr lang="en-US" sz="900" b="1" u="none" strike="noStrike" cap="none">
                          <a:solidFill>
                            <a:srgbClr val="000000"/>
                          </a:solidFill>
                        </a:rPr>
                        <a:t>Retrospective</a:t>
                      </a:r>
                      <a:r>
                        <a:rPr lang="en-US" sz="900" b="0" u="none" strike="noStrike" cap="none">
                          <a:solidFill>
                            <a:srgbClr val="000000"/>
                          </a:solidFill>
                        </a:rPr>
                        <a:t>: Are students at grade level? How are they growing with respect to their peers? What went well this year, what worked? Who responded well and who isn't being fully served by this approach? What needs to change for next year vs. what should be kept the same? Are there gaps in the curriculum that need to be supplemented in the coming year?</a:t>
                      </a:r>
                      <a:endParaRPr sz="1100" u="none" strike="noStrike" cap="none"/>
                    </a:p>
                  </a:txBody>
                  <a:tcPr marL="41200" marR="41200" marT="41200" marB="41200"/>
                </a:tc>
                <a:tc>
                  <a:txBody>
                    <a:bodyPr/>
                    <a:lstStyle/>
                    <a:p>
                      <a:pPr marL="0" marR="0" lvl="0" indent="0" algn="l" rtl="0">
                        <a:lnSpc>
                          <a:spcPct val="100000"/>
                        </a:lnSpc>
                        <a:spcBef>
                          <a:spcPts val="0"/>
                        </a:spcBef>
                        <a:spcAft>
                          <a:spcPts val="0"/>
                        </a:spcAft>
                        <a:buNone/>
                      </a:pPr>
                      <a:r>
                        <a:rPr lang="en-US" sz="900" b="1">
                          <a:solidFill>
                            <a:srgbClr val="000000"/>
                          </a:solidFill>
                        </a:rPr>
                        <a:t>Lagging Indicators</a:t>
                      </a:r>
                      <a:endParaRPr sz="900" b="1" u="none" strike="noStrike" cap="none">
                        <a:solidFill>
                          <a:srgbClr val="000000"/>
                        </a:solidFill>
                      </a:endParaRPr>
                    </a:p>
                  </a:txBody>
                  <a:tcPr marL="41200" marR="41200" marT="41200" marB="41200"/>
                </a:tc>
                <a:extLst>
                  <a:ext uri="{0D108BD9-81ED-4DB2-BD59-A6C34878D82A}">
                    <a16:rowId xmlns:a16="http://schemas.microsoft.com/office/drawing/2014/main" val="1000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8"/>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i="1"/>
              <a:t>Who will use the Data?</a:t>
            </a:r>
            <a:endParaRPr i="1"/>
          </a:p>
        </p:txBody>
      </p:sp>
      <p:sp>
        <p:nvSpPr>
          <p:cNvPr id="692" name="Google Shape;692;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3369</Words>
  <Application>Microsoft Office PowerPoint</Application>
  <PresentationFormat>On-screen Show (16:9)</PresentationFormat>
  <Paragraphs>193</Paragraphs>
  <Slides>19</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Roboto Medium</vt:lpstr>
      <vt:lpstr>Roboto</vt:lpstr>
      <vt:lpstr>Rockwell</vt:lpstr>
      <vt:lpstr>Noto Sans Symbols</vt:lpstr>
      <vt:lpstr>Cambria</vt:lpstr>
      <vt:lpstr>Courier New</vt:lpstr>
      <vt:lpstr>Calibri</vt:lpstr>
      <vt:lpstr>Arial</vt:lpstr>
      <vt:lpstr>CDE </vt:lpstr>
      <vt:lpstr>CDE </vt:lpstr>
      <vt:lpstr>Clarifying Data Use Expectations</vt:lpstr>
      <vt:lpstr>Building a Data Culture Webinar Series: Themes</vt:lpstr>
      <vt:lpstr>Session Outcomes</vt:lpstr>
      <vt:lpstr>Clarifying Data Use Expectations: Context</vt:lpstr>
      <vt:lpstr>How will the data be used?</vt:lpstr>
      <vt:lpstr>Data Use Expectations: How will the Data be Used?</vt:lpstr>
      <vt:lpstr>Types of Data and What They Tell Us</vt:lpstr>
      <vt:lpstr>Type &amp; Function of Assessments: Use Examples</vt:lpstr>
      <vt:lpstr>Who will use the Data?</vt:lpstr>
      <vt:lpstr>Data Use Expectations: Who will use the data?</vt:lpstr>
      <vt:lpstr>For what goal or purpose will Data be Used?</vt:lpstr>
      <vt:lpstr>Data Use Expectations: What is the Purpose of Using the Data?</vt:lpstr>
      <vt:lpstr>Inventory your Data with the How, Who and Goals</vt:lpstr>
      <vt:lpstr>Changing Data Use Expectations – A Continuum of Practice</vt:lpstr>
      <vt:lpstr>Changing Expectations of Data Use – Teachers Activities on the Continuum</vt:lpstr>
      <vt:lpstr>Summary</vt:lpstr>
      <vt:lpstr>Summary of Key Points</vt:lpstr>
      <vt:lpstr>Coming Next</vt:lpstr>
      <vt:lpstr>Thank you for your time!  Email any questions to uiphelp@cde.state.co.us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Clarifying Data Use Expectations</dc:title>
  <dc:creator>Jorgensen, Dan</dc:creator>
  <cp:lastModifiedBy>Jorgensen, Dan</cp:lastModifiedBy>
  <cp:revision>1</cp:revision>
  <dcterms:modified xsi:type="dcterms:W3CDTF">2023-08-14T16:00:39Z</dcterms:modified>
</cp:coreProperties>
</file>