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5" r:id="rId4"/>
    <p:sldMasterId id="214748370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9144000"/>
  <p:notesSz cx="6858000" cy="9144000"/>
  <p:embeddedFontLst>
    <p:embeddedFont>
      <p:font typeface="Roboto"/>
      <p:regular r:id="rId39"/>
      <p:bold r:id="rId40"/>
      <p:italic r:id="rId41"/>
      <p:boldItalic r:id="rId42"/>
    </p:embeddedFont>
    <p:embeddedFont>
      <p:font typeface="Pacifico"/>
      <p:regular r:id="rId43"/>
    </p:embeddedFont>
    <p:embeddedFont>
      <p:font typeface="Merriweather"/>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0A76318-9D55-4CA2-90F0-736CFCB0FF33}">
  <a:tblStyle styleId="{B0A76318-9D55-4CA2-90F0-736CFCB0FF3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2FCA3C9C-084C-47D9-863A-B913003AC68C}" styleName="Table_1">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65DD2075-C52F-4B6A-AD39-061859F6B90D}"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4.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6.xml"/><Relationship Id="rId44" Type="http://schemas.openxmlformats.org/officeDocument/2006/relationships/font" Target="fonts/Merriweather-regular.fntdata"/><Relationship Id="rId21" Type="http://schemas.openxmlformats.org/officeDocument/2006/relationships/slide" Target="slides/slide15.xml"/><Relationship Id="rId43" Type="http://schemas.openxmlformats.org/officeDocument/2006/relationships/font" Target="fonts/Pacifico-regular.fntdata"/><Relationship Id="rId24" Type="http://schemas.openxmlformats.org/officeDocument/2006/relationships/slide" Target="slides/slide18.xml"/><Relationship Id="rId46" Type="http://schemas.openxmlformats.org/officeDocument/2006/relationships/font" Target="fonts/Merriweather-italic.fntdata"/><Relationship Id="rId23" Type="http://schemas.openxmlformats.org/officeDocument/2006/relationships/slide" Target="slides/slide17.xml"/><Relationship Id="rId45" Type="http://schemas.openxmlformats.org/officeDocument/2006/relationships/font" Target="fonts/Merriweather-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schemas.openxmlformats.org/officeDocument/2006/relationships/font" Target="fonts/Merriweather-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Roboto-regular.fnt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o.boarddocs.com/co/cde/Board.nsf/goto?open&amp;id=CFLKQT530748" TargetMode="External"/><Relationship Id="rId3" Type="http://schemas.openxmlformats.org/officeDocument/2006/relationships/hyperlink" Target="https://www.cde.state.co.us/cdeboard/watchlive" TargetMode="External"/><Relationship Id="rId4" Type="http://schemas.openxmlformats.org/officeDocument/2006/relationships/hyperlink" Target="https://www.cde.state.co.us/cdeboard/watchlive"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134cb34226f_1_6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134cb34226f_1_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53dbb7fb21_1_7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153dbb7fb21_1_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g153dbb7fb21_1_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53dbb7fb21_1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g153dbb7fb21_1_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153dbb7fb21_1_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153dbb7fb21_1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g153dbb7fb21_1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153dbb7fb21_1_4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153dbb7fb21_1_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134cb34226f_1_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134cb34226f_1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g134cb34226f_1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150f796ae1a_0_128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150f796ae1a_0_12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150f796ae1a_0_191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7" name="Google Shape;597;g150f796ae1a_0_19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134be232af6_1_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134be232af6_1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lang="en-US" sz="1000"/>
              <a:t>Sites may use request to reconsider to move to “On Watch” or fully exit the accountability clock if they meet certain conditions.</a:t>
            </a:r>
            <a:endParaRPr sz="1000"/>
          </a:p>
          <a:p>
            <a:pPr indent="0" lvl="0" marL="0" rtl="0" algn="l">
              <a:lnSpc>
                <a:spcPct val="90000"/>
              </a:lnSpc>
              <a:spcBef>
                <a:spcPts val="1000"/>
              </a:spcBef>
              <a:spcAft>
                <a:spcPts val="0"/>
              </a:spcAft>
              <a:buNone/>
            </a:pPr>
            <a:r>
              <a:rPr lang="en-US" sz="1000"/>
              <a:t>Because of the 90% total participation rate eligibility requirement, certain historical practices (e.g., ability to request Insufficient State Data with less than 85% participation rate if the district or school is able to demonstrate that data is not representative) will not be available. </a:t>
            </a:r>
            <a:endParaRPr sz="100"/>
          </a:p>
        </p:txBody>
      </p:sp>
      <p:sp>
        <p:nvSpPr>
          <p:cNvPr id="607" name="Google Shape;607;g134be232af6_1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13496971f12_0_39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4" name="Google Shape;614;g13496971f12_0_3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134be232af6_1_2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134be232af6_1_2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g134be232af6_1_2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150f796ae1a_0_22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6" name="Google Shape;666;g150f796ae1a_0_22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134be232af6_1_7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134be232af6_1_7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g134be232af6_1_7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134cb34226f_1_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134cb34226f_1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g134cb34226f_1_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153dbb7fb21_1_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153dbb7fb21_1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8" name="Google Shape;688;g153dbb7fb21_1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150e7ac0e83_0_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150e7ac0e83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7" name="Google Shape;697;g150e7ac0e83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7" name="Google Shape;717;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153dbb7fb21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153dbb7fb21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4" name="Google Shape;724;g153dbb7fb21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153dbb7fb21_1_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733" name="Google Shape;733;g153dbb7fb21_1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g153dbb7fb21_1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53dbb7fb21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153dbb7fb2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g153dbb7fb2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153dbb7fb21_1_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153dbb7fb21_1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Char char="●"/>
            </a:pPr>
            <a:r>
              <a:rPr lang="en-US" sz="1100" u="sng">
                <a:solidFill>
                  <a:schemeClr val="hlink"/>
                </a:solidFill>
                <a:latin typeface="Arial"/>
                <a:ea typeface="Arial"/>
                <a:cs typeface="Arial"/>
                <a:sym typeface="Arial"/>
                <a:hlinkClick r:id="rId2"/>
              </a:rPr>
              <a:t>board presentation</a:t>
            </a:r>
            <a:r>
              <a:rPr lang="en-US" sz="1100">
                <a:latin typeface="Arial"/>
                <a:ea typeface="Arial"/>
                <a:cs typeface="Arial"/>
                <a:sym typeface="Arial"/>
              </a:rPr>
              <a:t> for context. You can see the state content results presentation</a:t>
            </a:r>
            <a:r>
              <a:rPr lang="en-US" sz="1100">
                <a:uFill>
                  <a:noFill/>
                </a:uFill>
                <a:latin typeface="Arial"/>
                <a:ea typeface="Arial"/>
                <a:cs typeface="Arial"/>
                <a:sym typeface="Arial"/>
                <a:hlinkClick r:id="rId3"/>
              </a:rPr>
              <a:t> </a:t>
            </a:r>
            <a:r>
              <a:rPr lang="en-US" sz="1100" u="sng">
                <a:solidFill>
                  <a:schemeClr val="hlink"/>
                </a:solidFill>
                <a:latin typeface="Arial"/>
                <a:ea typeface="Arial"/>
                <a:cs typeface="Arial"/>
                <a:sym typeface="Arial"/>
                <a:hlinkClick r:id="rId4"/>
              </a:rPr>
              <a:t>here</a:t>
            </a:r>
            <a:r>
              <a:rPr lang="en-US" sz="1100">
                <a:latin typeface="Arial"/>
                <a:ea typeface="Arial"/>
                <a:cs typeface="Arial"/>
                <a:sym typeface="Arial"/>
              </a:rPr>
              <a:t> for the 17</a:t>
            </a:r>
            <a:r>
              <a:rPr baseline="30000" lang="en-US" sz="1100">
                <a:latin typeface="Arial"/>
                <a:ea typeface="Arial"/>
                <a:cs typeface="Arial"/>
                <a:sym typeface="Arial"/>
              </a:rPr>
              <a:t>th</a:t>
            </a:r>
            <a:r>
              <a:rPr lang="en-US" sz="1100">
                <a:latin typeface="Arial"/>
                <a:ea typeface="Arial"/>
                <a:cs typeface="Arial"/>
                <a:sym typeface="Arial"/>
              </a:rPr>
              <a:t>.  The presentation starts at  1:28:11. It may be helpful to view if the presenter notes are not enough.  The growth presentation starts at 2:37:00.</a:t>
            </a:r>
            <a:endParaRPr sz="1100">
              <a:latin typeface="Arial"/>
              <a:ea typeface="Arial"/>
              <a:cs typeface="Arial"/>
              <a:sym typeface="Arial"/>
            </a:endParaRPr>
          </a:p>
          <a:p>
            <a:pPr indent="0" lvl="0" marL="0" rtl="0" algn="l">
              <a:spcBef>
                <a:spcPts val="1200"/>
              </a:spcBef>
              <a:spcAft>
                <a:spcPts val="0"/>
              </a:spcAft>
              <a:buNone/>
            </a:pPr>
            <a:r>
              <a:t/>
            </a:r>
            <a:endParaRPr/>
          </a:p>
        </p:txBody>
      </p:sp>
      <p:sp>
        <p:nvSpPr>
          <p:cNvPr id="743" name="Google Shape;743;g153dbb7fb21_1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9" name="Google Shape;75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0" name="Google Shape;760;p2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1" name="Google Shape;761;p2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6/9/2022</a:t>
            </a:r>
            <a:endParaRPr/>
          </a:p>
        </p:txBody>
      </p:sp>
      <p:sp>
        <p:nvSpPr>
          <p:cNvPr id="762" name="Google Shape;762;p2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763" name="Google Shape;76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377aa93238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1377aa9323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g1377aa9323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3496971f12_0_50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g13496971f12_0_5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SzPts val="1100"/>
              <a:buNone/>
            </a:pPr>
            <a:r>
              <a:t/>
            </a:r>
            <a:endParaRPr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134cb34226f_1_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134cb34226f_1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g134cb34226f_1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134cb34226f_1_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134cb34226f_1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g134cb34226f_1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150e7ac0e83_1_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g150e7ac0e83_1_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50e7ac0e83_1_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g150e7ac0e83_1_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8.png"/><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8.png"/><Relationship Id="rId4" Type="http://schemas.openxmlformats.org/officeDocument/2006/relationships/image" Target="../media/image48.png"/><Relationship Id="rId5" Type="http://schemas.openxmlformats.org/officeDocument/2006/relationships/image" Target="../media/image27.png"/><Relationship Id="rId6" Type="http://schemas.openxmlformats.org/officeDocument/2006/relationships/image" Target="../media/image3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1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2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1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1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1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1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18.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p:nvPr/>
        </p:nvSpPr>
        <p:spPr>
          <a:xfrm>
            <a:off x="0" y="4675238"/>
            <a:ext cx="9144000" cy="2182761"/>
          </a:xfrm>
          <a:prstGeom prst="rect">
            <a:avLst/>
          </a:prstGeom>
          <a:gradFill>
            <a:gsLst>
              <a:gs pos="0">
                <a:schemeClr val="lt1"/>
              </a:gs>
              <a:gs pos="100000">
                <a:srgbClr val="EF7521">
                  <a:alpha val="2000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 name="Google Shape;15;p2"/>
          <p:cNvSpPr txBox="1"/>
          <p:nvPr>
            <p:ph type="ctrTitle"/>
          </p:nvPr>
        </p:nvSpPr>
        <p:spPr>
          <a:xfrm>
            <a:off x="685800" y="3236239"/>
            <a:ext cx="7772400" cy="121658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subTitle"/>
          </p:nvPr>
        </p:nvSpPr>
        <p:spPr>
          <a:xfrm>
            <a:off x="685800" y="5073444"/>
            <a:ext cx="7772400" cy="106592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7" name="Google Shape;17;p2"/>
          <p:cNvPicPr preferRelativeResize="0"/>
          <p:nvPr/>
        </p:nvPicPr>
        <p:blipFill rotWithShape="1">
          <a:blip r:embed="rId2">
            <a:alphaModFix/>
          </a:blip>
          <a:srcRect b="0" l="0" r="0" t="0"/>
          <a:stretch/>
        </p:blipFill>
        <p:spPr>
          <a:xfrm>
            <a:off x="3165737" y="632706"/>
            <a:ext cx="2821173" cy="1762730"/>
          </a:xfrm>
          <a:prstGeom prst="rect">
            <a:avLst/>
          </a:prstGeom>
          <a:noFill/>
          <a:ln>
            <a:noFill/>
          </a:ln>
        </p:spPr>
      </p:pic>
      <p:cxnSp>
        <p:nvCxnSpPr>
          <p:cNvPr id="18" name="Google Shape;18;p2"/>
          <p:cNvCxnSpPr/>
          <p:nvPr/>
        </p:nvCxnSpPr>
        <p:spPr>
          <a:xfrm>
            <a:off x="685800" y="2772696"/>
            <a:ext cx="7801897" cy="0"/>
          </a:xfrm>
          <a:prstGeom prst="straightConnector1">
            <a:avLst/>
          </a:prstGeom>
          <a:noFill/>
          <a:ln cap="flat" cmpd="sng" w="19050">
            <a:solidFill>
              <a:srgbClr val="EF7521"/>
            </a:solidFill>
            <a:prstDash val="solid"/>
            <a:miter lim="800000"/>
            <a:headEnd len="sm" w="sm" type="none"/>
            <a:tailEnd len="sm" w="sm" type="none"/>
          </a:ln>
        </p:spPr>
      </p:cxnSp>
      <p:sp>
        <p:nvSpPr>
          <p:cNvPr id="19" name="Google Shape;19;p2"/>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67" name="Shape 67"/>
        <p:cNvGrpSpPr/>
        <p:nvPr/>
      </p:nvGrpSpPr>
      <p:grpSpPr>
        <a:xfrm>
          <a:off x="0" y="0"/>
          <a:ext cx="0" cy="0"/>
          <a:chOff x="0" y="0"/>
          <a:chExt cx="0" cy="0"/>
        </a:xfrm>
      </p:grpSpPr>
      <p:pic>
        <p:nvPicPr>
          <p:cNvPr id="68" name="Google Shape;68;p11"/>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69" name="Google Shape;69;p11"/>
          <p:cNvSpPr txBox="1"/>
          <p:nvPr>
            <p:ph type="title"/>
          </p:nvPr>
        </p:nvSpPr>
        <p:spPr>
          <a:xfrm>
            <a:off x="1168811" y="420328"/>
            <a:ext cx="5158247" cy="59060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1" name="Google Shape;71;p11"/>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72" name="Google Shape;72;p11"/>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73" name="Google Shape;73;p11"/>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4" name="Shape 74"/>
        <p:cNvGrpSpPr/>
        <p:nvPr/>
      </p:nvGrpSpPr>
      <p:grpSpPr>
        <a:xfrm>
          <a:off x="0" y="0"/>
          <a:ext cx="0" cy="0"/>
          <a:chOff x="0" y="0"/>
          <a:chExt cx="0" cy="0"/>
        </a:xfrm>
      </p:grpSpPr>
      <p:sp>
        <p:nvSpPr>
          <p:cNvPr id="75" name="Google Shape;75;p12"/>
          <p:cNvSpPr txBox="1"/>
          <p:nvPr>
            <p:ph idx="1" type="body"/>
          </p:nvPr>
        </p:nvSpPr>
        <p:spPr>
          <a:xfrm>
            <a:off x="628650" y="1463040"/>
            <a:ext cx="3886200" cy="458379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2"/>
          <p:cNvSpPr txBox="1"/>
          <p:nvPr>
            <p:ph idx="2" type="body"/>
          </p:nvPr>
        </p:nvSpPr>
        <p:spPr>
          <a:xfrm>
            <a:off x="4629150" y="1463040"/>
            <a:ext cx="3886200" cy="458379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7" name="Google Shape;77;p12"/>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78" name="Google Shape;78;p12"/>
          <p:cNvSpPr txBox="1"/>
          <p:nvPr>
            <p:ph type="title"/>
          </p:nvPr>
        </p:nvSpPr>
        <p:spPr>
          <a:xfrm>
            <a:off x="245193" y="254514"/>
            <a:ext cx="6081865" cy="756418"/>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9" name="Google Shape;79;p12"/>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80" name="Google Shape;80;p12"/>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1" name="Shape 81"/>
        <p:cNvGrpSpPr/>
        <p:nvPr/>
      </p:nvGrpSpPr>
      <p:grpSpPr>
        <a:xfrm>
          <a:off x="0" y="0"/>
          <a:ext cx="0" cy="0"/>
          <a:chOff x="0" y="0"/>
          <a:chExt cx="0" cy="0"/>
        </a:xfrm>
      </p:grpSpPr>
      <p:sp>
        <p:nvSpPr>
          <p:cNvPr id="82" name="Google Shape;82;p1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83" name="Google Shape;83;p13"/>
          <p:cNvSpPr txBox="1"/>
          <p:nvPr>
            <p:ph type="title"/>
          </p:nvPr>
        </p:nvSpPr>
        <p:spPr>
          <a:xfrm>
            <a:off x="245193" y="254514"/>
            <a:ext cx="6081865" cy="756418"/>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84" name="Shape 84"/>
        <p:cNvGrpSpPr/>
        <p:nvPr/>
      </p:nvGrpSpPr>
      <p:grpSpPr>
        <a:xfrm>
          <a:off x="0" y="0"/>
          <a:ext cx="0" cy="0"/>
          <a:chOff x="0" y="0"/>
          <a:chExt cx="0" cy="0"/>
        </a:xfrm>
      </p:grpSpPr>
      <p:sp>
        <p:nvSpPr>
          <p:cNvPr id="85" name="Google Shape;85;p14"/>
          <p:cNvSpPr txBox="1"/>
          <p:nvPr>
            <p:ph type="title"/>
          </p:nvPr>
        </p:nvSpPr>
        <p:spPr>
          <a:xfrm>
            <a:off x="245193" y="254514"/>
            <a:ext cx="6081865" cy="756418"/>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86" name="Shape 86"/>
        <p:cNvGrpSpPr/>
        <p:nvPr/>
      </p:nvGrpSpPr>
      <p:grpSpPr>
        <a:xfrm>
          <a:off x="0" y="0"/>
          <a:ext cx="0" cy="0"/>
          <a:chOff x="0" y="0"/>
          <a:chExt cx="0" cy="0"/>
        </a:xfrm>
      </p:grpSpPr>
      <p:pic>
        <p:nvPicPr>
          <p:cNvPr id="87" name="Google Shape;87;p15"/>
          <p:cNvPicPr preferRelativeResize="0"/>
          <p:nvPr/>
        </p:nvPicPr>
        <p:blipFill rotWithShape="1">
          <a:blip r:embed="rId2">
            <a:alphaModFix/>
          </a:blip>
          <a:srcRect b="0" l="0" r="0" t="0"/>
          <a:stretch/>
        </p:blipFill>
        <p:spPr>
          <a:xfrm>
            <a:off x="0" y="0"/>
            <a:ext cx="9143999" cy="6857999"/>
          </a:xfrm>
          <a:prstGeom prst="rect">
            <a:avLst/>
          </a:prstGeom>
          <a:noFill/>
          <a:ln>
            <a:noFill/>
          </a:ln>
        </p:spPr>
      </p:pic>
      <p:sp>
        <p:nvSpPr>
          <p:cNvPr id="88" name="Google Shape;88;p15"/>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5"/>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lt1"/>
                </a:solidFill>
                <a:latin typeface="Calibri"/>
                <a:ea typeface="Calibri"/>
                <a:cs typeface="Calibri"/>
                <a:sym typeface="Calibri"/>
              </a:defRPr>
            </a:lvl1pPr>
            <a:lvl2pPr indent="0" lvl="1" marL="0" algn="l">
              <a:spcBef>
                <a:spcPts val="0"/>
              </a:spcBef>
              <a:buNone/>
              <a:defRPr sz="1600">
                <a:solidFill>
                  <a:schemeClr val="lt1"/>
                </a:solidFill>
                <a:latin typeface="Calibri"/>
                <a:ea typeface="Calibri"/>
                <a:cs typeface="Calibri"/>
                <a:sym typeface="Calibri"/>
              </a:defRPr>
            </a:lvl2pPr>
            <a:lvl3pPr indent="0" lvl="2" marL="0" algn="l">
              <a:spcBef>
                <a:spcPts val="0"/>
              </a:spcBef>
              <a:buNone/>
              <a:defRPr sz="1600">
                <a:solidFill>
                  <a:schemeClr val="lt1"/>
                </a:solidFill>
                <a:latin typeface="Calibri"/>
                <a:ea typeface="Calibri"/>
                <a:cs typeface="Calibri"/>
                <a:sym typeface="Calibri"/>
              </a:defRPr>
            </a:lvl3pPr>
            <a:lvl4pPr indent="0" lvl="3" marL="0" algn="l">
              <a:spcBef>
                <a:spcPts val="0"/>
              </a:spcBef>
              <a:buNone/>
              <a:defRPr sz="1600">
                <a:solidFill>
                  <a:schemeClr val="lt1"/>
                </a:solidFill>
                <a:latin typeface="Calibri"/>
                <a:ea typeface="Calibri"/>
                <a:cs typeface="Calibri"/>
                <a:sym typeface="Calibri"/>
              </a:defRPr>
            </a:lvl4pPr>
            <a:lvl5pPr indent="0" lvl="4" marL="0" algn="l">
              <a:spcBef>
                <a:spcPts val="0"/>
              </a:spcBef>
              <a:buNone/>
              <a:defRPr sz="1600">
                <a:solidFill>
                  <a:schemeClr val="lt1"/>
                </a:solidFill>
                <a:latin typeface="Calibri"/>
                <a:ea typeface="Calibri"/>
                <a:cs typeface="Calibri"/>
                <a:sym typeface="Calibri"/>
              </a:defRPr>
            </a:lvl5pPr>
            <a:lvl6pPr indent="0" lvl="5" marL="0" algn="l">
              <a:spcBef>
                <a:spcPts val="0"/>
              </a:spcBef>
              <a:buNone/>
              <a:defRPr sz="1600">
                <a:solidFill>
                  <a:schemeClr val="lt1"/>
                </a:solidFill>
                <a:latin typeface="Calibri"/>
                <a:ea typeface="Calibri"/>
                <a:cs typeface="Calibri"/>
                <a:sym typeface="Calibri"/>
              </a:defRPr>
            </a:lvl6pPr>
            <a:lvl7pPr indent="0" lvl="6" marL="0" algn="l">
              <a:spcBef>
                <a:spcPts val="0"/>
              </a:spcBef>
              <a:buNone/>
              <a:defRPr sz="1600">
                <a:solidFill>
                  <a:schemeClr val="lt1"/>
                </a:solidFill>
                <a:latin typeface="Calibri"/>
                <a:ea typeface="Calibri"/>
                <a:cs typeface="Calibri"/>
                <a:sym typeface="Calibri"/>
              </a:defRPr>
            </a:lvl7pPr>
            <a:lvl8pPr indent="0" lvl="7" marL="0" algn="l">
              <a:spcBef>
                <a:spcPts val="0"/>
              </a:spcBef>
              <a:buNone/>
              <a:defRPr sz="1600">
                <a:solidFill>
                  <a:schemeClr val="lt1"/>
                </a:solidFill>
                <a:latin typeface="Calibri"/>
                <a:ea typeface="Calibri"/>
                <a:cs typeface="Calibri"/>
                <a:sym typeface="Calibri"/>
              </a:defRPr>
            </a:lvl8pPr>
            <a:lvl9pPr indent="0" lvl="8" marL="0" algn="l">
              <a:spcBef>
                <a:spcPts val="0"/>
              </a:spcBef>
              <a:buNone/>
              <a:defRPr sz="16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blue" type="secHead">
  <p:cSld name="SECTION_HEADER">
    <p:spTree>
      <p:nvGrpSpPr>
        <p:cNvPr id="90" name="Shape 90"/>
        <p:cNvGrpSpPr/>
        <p:nvPr/>
      </p:nvGrpSpPr>
      <p:grpSpPr>
        <a:xfrm>
          <a:off x="0" y="0"/>
          <a:ext cx="0" cy="0"/>
          <a:chOff x="0" y="0"/>
          <a:chExt cx="0" cy="0"/>
        </a:xfrm>
      </p:grpSpPr>
      <p:pic>
        <p:nvPicPr>
          <p:cNvPr id="91" name="Google Shape;91;p1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2" name="Google Shape;92;p16"/>
          <p:cNvSpPr txBox="1"/>
          <p:nvPr>
            <p:ph type="title"/>
          </p:nvPr>
        </p:nvSpPr>
        <p:spPr>
          <a:xfrm>
            <a:off x="213075" y="304800"/>
            <a:ext cx="8520600" cy="763500"/>
          </a:xfrm>
          <a:prstGeom prst="rect">
            <a:avLst/>
          </a:prstGeom>
        </p:spPr>
        <p:txBody>
          <a:bodyPr anchorCtr="0" anchor="ctr" bIns="0" lIns="0" spcFirstLastPara="1" rIns="0" wrap="square" tIns="0">
            <a:noAutofit/>
          </a:bodyPr>
          <a:lstStyle>
            <a:lvl1pPr lvl="0" rtl="0">
              <a:spcBef>
                <a:spcPts val="0"/>
              </a:spcBef>
              <a:spcAft>
                <a:spcPts val="0"/>
              </a:spcAft>
              <a:buSzPts val="4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93" name="Google Shape;93;p16"/>
          <p:cNvSpPr txBox="1"/>
          <p:nvPr>
            <p:ph idx="1" type="body"/>
          </p:nvPr>
        </p:nvSpPr>
        <p:spPr>
          <a:xfrm>
            <a:off x="457200" y="1524000"/>
            <a:ext cx="8520600" cy="4255500"/>
          </a:xfrm>
          <a:prstGeom prst="rect">
            <a:avLst/>
          </a:prstGeom>
        </p:spPr>
        <p:txBody>
          <a:bodyPr anchorCtr="0" anchor="t" bIns="0" lIns="0" spcFirstLastPara="1" rIns="0" wrap="square" tIns="0">
            <a:normAutofit/>
          </a:bodyPr>
          <a:lstStyle>
            <a:lvl1pPr indent="-330200" lvl="0" marL="457200" rtl="0">
              <a:spcBef>
                <a:spcPts val="1000"/>
              </a:spcBef>
              <a:spcAft>
                <a:spcPts val="0"/>
              </a:spcAft>
              <a:buClr>
                <a:schemeClr val="dk1"/>
              </a:buClr>
              <a:buSzPts val="1600"/>
              <a:buChar char="•"/>
              <a:defRPr>
                <a:solidFill>
                  <a:schemeClr val="dk1"/>
                </a:solidFill>
              </a:defRPr>
            </a:lvl1pPr>
            <a:lvl2pPr indent="-292100" lvl="1" marL="914400" rtl="0">
              <a:spcBef>
                <a:spcPts val="500"/>
              </a:spcBef>
              <a:spcAft>
                <a:spcPts val="0"/>
              </a:spcAft>
              <a:buClr>
                <a:schemeClr val="dk1"/>
              </a:buClr>
              <a:buSzPts val="1000"/>
              <a:buChar char="•"/>
              <a:defRPr sz="1600">
                <a:solidFill>
                  <a:schemeClr val="dk1"/>
                </a:solidFill>
              </a:defRPr>
            </a:lvl2pPr>
            <a:lvl3pPr indent="-292100" lvl="2" marL="1371600" rtl="0">
              <a:spcBef>
                <a:spcPts val="500"/>
              </a:spcBef>
              <a:spcAft>
                <a:spcPts val="0"/>
              </a:spcAft>
              <a:buClr>
                <a:schemeClr val="dk1"/>
              </a:buClr>
              <a:buSzPts val="1000"/>
              <a:buChar char="•"/>
              <a:defRPr sz="1600">
                <a:solidFill>
                  <a:schemeClr val="dk1"/>
                </a:solidFill>
              </a:defRPr>
            </a:lvl3pPr>
            <a:lvl4pPr indent="-292100" lvl="3" marL="1828800" rtl="0">
              <a:spcBef>
                <a:spcPts val="500"/>
              </a:spcBef>
              <a:spcAft>
                <a:spcPts val="0"/>
              </a:spcAft>
              <a:buClr>
                <a:schemeClr val="dk1"/>
              </a:buClr>
              <a:buSzPts val="1000"/>
              <a:buChar char="•"/>
              <a:defRPr sz="1600">
                <a:solidFill>
                  <a:schemeClr val="dk1"/>
                </a:solidFill>
              </a:defRPr>
            </a:lvl4pPr>
            <a:lvl5pPr indent="-292100" lvl="4" marL="2286000" rtl="0">
              <a:spcBef>
                <a:spcPts val="500"/>
              </a:spcBef>
              <a:spcAft>
                <a:spcPts val="0"/>
              </a:spcAft>
              <a:buClr>
                <a:schemeClr val="dk1"/>
              </a:buClr>
              <a:buSzPts val="1000"/>
              <a:buChar char="•"/>
              <a:defRPr sz="1600">
                <a:solidFill>
                  <a:schemeClr val="dk1"/>
                </a:solidFill>
              </a:defRPr>
            </a:lvl5pPr>
            <a:lvl6pPr indent="-292100" lvl="5" marL="2743200" rtl="0">
              <a:spcBef>
                <a:spcPts val="500"/>
              </a:spcBef>
              <a:spcAft>
                <a:spcPts val="0"/>
              </a:spcAft>
              <a:buClr>
                <a:schemeClr val="dk1"/>
              </a:buClr>
              <a:buSzPts val="1000"/>
              <a:buChar char="•"/>
              <a:defRPr sz="1600">
                <a:solidFill>
                  <a:schemeClr val="dk1"/>
                </a:solidFill>
              </a:defRPr>
            </a:lvl6pPr>
            <a:lvl7pPr indent="-292100" lvl="6" marL="3200400" rtl="0">
              <a:spcBef>
                <a:spcPts val="500"/>
              </a:spcBef>
              <a:spcAft>
                <a:spcPts val="0"/>
              </a:spcAft>
              <a:buClr>
                <a:schemeClr val="dk1"/>
              </a:buClr>
              <a:buSzPts val="1000"/>
              <a:buChar char="•"/>
              <a:defRPr sz="1600">
                <a:solidFill>
                  <a:schemeClr val="dk1"/>
                </a:solidFill>
              </a:defRPr>
            </a:lvl7pPr>
            <a:lvl8pPr indent="-292100" lvl="7" marL="3657600" rtl="0">
              <a:spcBef>
                <a:spcPts val="500"/>
              </a:spcBef>
              <a:spcAft>
                <a:spcPts val="0"/>
              </a:spcAft>
              <a:buClr>
                <a:schemeClr val="dk1"/>
              </a:buClr>
              <a:buSzPts val="1000"/>
              <a:buChar char="•"/>
              <a:defRPr sz="1600">
                <a:solidFill>
                  <a:schemeClr val="dk1"/>
                </a:solidFill>
              </a:defRPr>
            </a:lvl8pPr>
            <a:lvl9pPr indent="-292100" lvl="8" marL="4114800" rtl="0">
              <a:spcBef>
                <a:spcPts val="500"/>
              </a:spcBef>
              <a:spcAft>
                <a:spcPts val="0"/>
              </a:spcAft>
              <a:buClr>
                <a:schemeClr val="dk1"/>
              </a:buClr>
              <a:buSzPts val="1000"/>
              <a:buChar char="•"/>
              <a:defRPr sz="1600">
                <a:solidFill>
                  <a:schemeClr val="dk1"/>
                </a:solidFill>
              </a:defRPr>
            </a:lvl9pPr>
          </a:lstStyle>
          <a:p/>
        </p:txBody>
      </p:sp>
      <p:pic>
        <p:nvPicPr>
          <p:cNvPr id="94" name="Google Shape;94;p16"/>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95" name="Google Shape;95;p16"/>
          <p:cNvCxnSpPr/>
          <p:nvPr/>
        </p:nvCxnSpPr>
        <p:spPr>
          <a:xfrm>
            <a:off x="0" y="6082133"/>
            <a:ext cx="9152700" cy="0"/>
          </a:xfrm>
          <a:prstGeom prst="straightConnector1">
            <a:avLst/>
          </a:prstGeom>
          <a:noFill/>
          <a:ln cap="flat" cmpd="sng" w="9525">
            <a:solidFill>
              <a:schemeClr val="accent1"/>
            </a:solidFill>
            <a:prstDash val="solid"/>
            <a:round/>
            <a:headEnd len="med" w="med" type="none"/>
            <a:tailEnd len="med" w="med" type="none"/>
          </a:ln>
        </p:spPr>
      </p:cxnSp>
      <p:sp>
        <p:nvSpPr>
          <p:cNvPr id="96" name="Google Shape;96;p16"/>
          <p:cNvSpPr txBox="1"/>
          <p:nvPr>
            <p:ph idx="12" type="sldNum"/>
          </p:nvPr>
        </p:nvSpPr>
        <p:spPr>
          <a:xfrm>
            <a:off x="114300" y="6310000"/>
            <a:ext cx="347100" cy="3753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cess slide">
  <p:cSld name="TITLE_AND_TWO_COLUMNS_2">
    <p:spTree>
      <p:nvGrpSpPr>
        <p:cNvPr id="97" name="Shape 97"/>
        <p:cNvGrpSpPr/>
        <p:nvPr/>
      </p:nvGrpSpPr>
      <p:grpSpPr>
        <a:xfrm>
          <a:off x="0" y="0"/>
          <a:ext cx="0" cy="0"/>
          <a:chOff x="0" y="0"/>
          <a:chExt cx="0" cy="0"/>
        </a:xfrm>
      </p:grpSpPr>
      <p:pic>
        <p:nvPicPr>
          <p:cNvPr id="98" name="Google Shape;98;p17"/>
          <p:cNvPicPr preferRelativeResize="0"/>
          <p:nvPr/>
        </p:nvPicPr>
        <p:blipFill>
          <a:blip r:embed="rId2">
            <a:alphaModFix/>
          </a:blip>
          <a:stretch>
            <a:fillRect/>
          </a:stretch>
        </p:blipFill>
        <p:spPr>
          <a:xfrm>
            <a:off x="8146725" y="6235200"/>
            <a:ext cx="867951" cy="369000"/>
          </a:xfrm>
          <a:prstGeom prst="rect">
            <a:avLst/>
          </a:prstGeom>
          <a:noFill/>
          <a:ln>
            <a:noFill/>
          </a:ln>
        </p:spPr>
      </p:pic>
      <p:cxnSp>
        <p:nvCxnSpPr>
          <p:cNvPr id="99" name="Google Shape;99;p17"/>
          <p:cNvCxnSpPr/>
          <p:nvPr/>
        </p:nvCxnSpPr>
        <p:spPr>
          <a:xfrm>
            <a:off x="0" y="6082133"/>
            <a:ext cx="9152700" cy="0"/>
          </a:xfrm>
          <a:prstGeom prst="straightConnector1">
            <a:avLst/>
          </a:prstGeom>
          <a:noFill/>
          <a:ln cap="flat" cmpd="sng" w="9525">
            <a:solidFill>
              <a:schemeClr val="accent1"/>
            </a:solidFill>
            <a:prstDash val="solid"/>
            <a:round/>
            <a:headEnd len="med" w="med" type="none"/>
            <a:tailEnd len="med" w="med" type="none"/>
          </a:ln>
        </p:spPr>
      </p:cxnSp>
      <p:sp>
        <p:nvSpPr>
          <p:cNvPr id="100" name="Google Shape;100;p17"/>
          <p:cNvSpPr txBox="1"/>
          <p:nvPr>
            <p:ph idx="12" type="sldNum"/>
          </p:nvPr>
        </p:nvSpPr>
        <p:spPr>
          <a:xfrm>
            <a:off x="88683" y="6235189"/>
            <a:ext cx="548700" cy="5247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101" name="Google Shape;101;p17"/>
          <p:cNvSpPr txBox="1"/>
          <p:nvPr>
            <p:ph type="title"/>
          </p:nvPr>
        </p:nvSpPr>
        <p:spPr>
          <a:xfrm>
            <a:off x="213075" y="304800"/>
            <a:ext cx="8520600" cy="763500"/>
          </a:xfrm>
          <a:prstGeom prst="rect">
            <a:avLst/>
          </a:prstGeom>
        </p:spPr>
        <p:txBody>
          <a:bodyPr anchorCtr="0" anchor="ctr" bIns="0" lIns="0" spcFirstLastPara="1" rIns="0" wrap="square" tIns="0">
            <a:noAutofit/>
          </a:bodyPr>
          <a:lstStyle>
            <a:lvl1pPr lvl="0" rtl="0">
              <a:spcBef>
                <a:spcPts val="0"/>
              </a:spcBef>
              <a:spcAft>
                <a:spcPts val="0"/>
              </a:spcAft>
              <a:buClr>
                <a:schemeClr val="accent2"/>
              </a:buClr>
              <a:buSzPts val="4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02" name="Google Shape;102;p17"/>
          <p:cNvSpPr/>
          <p:nvPr/>
        </p:nvSpPr>
        <p:spPr>
          <a:xfrm>
            <a:off x="0" y="1586653"/>
            <a:ext cx="2214600" cy="891900"/>
          </a:xfrm>
          <a:prstGeom prst="homePlate">
            <a:avLst>
              <a:gd fmla="val 50000" name="adj"/>
            </a:avLst>
          </a:prstGeom>
          <a:solidFill>
            <a:srgbClr val="232C6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103" name="Google Shape;103;p17"/>
          <p:cNvSpPr/>
          <p:nvPr/>
        </p:nvSpPr>
        <p:spPr>
          <a:xfrm>
            <a:off x="1838325" y="1586367"/>
            <a:ext cx="2064000" cy="891900"/>
          </a:xfrm>
          <a:prstGeom prst="chevron">
            <a:avLst>
              <a:gd fmla="val 50000" name="adj"/>
            </a:avLst>
          </a:prstGeom>
          <a:solidFill>
            <a:srgbClr val="31386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104" name="Google Shape;104;p17"/>
          <p:cNvSpPr/>
          <p:nvPr/>
        </p:nvSpPr>
        <p:spPr>
          <a:xfrm>
            <a:off x="3516750" y="1586367"/>
            <a:ext cx="2064000" cy="891900"/>
          </a:xfrm>
          <a:prstGeom prst="chevron">
            <a:avLst>
              <a:gd fmla="val 50000" name="adj"/>
            </a:avLst>
          </a:prstGeom>
          <a:solidFill>
            <a:srgbClr val="434A7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105" name="Google Shape;105;p17"/>
          <p:cNvSpPr/>
          <p:nvPr/>
        </p:nvSpPr>
        <p:spPr>
          <a:xfrm>
            <a:off x="6874025" y="1586367"/>
            <a:ext cx="2064000" cy="891900"/>
          </a:xfrm>
          <a:prstGeom prst="chevron">
            <a:avLst>
              <a:gd fmla="val 50000" name="adj"/>
            </a:avLst>
          </a:prstGeom>
          <a:solidFill>
            <a:srgbClr val="999E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106" name="Google Shape;106;p17"/>
          <p:cNvSpPr/>
          <p:nvPr/>
        </p:nvSpPr>
        <p:spPr>
          <a:xfrm>
            <a:off x="5195350" y="1586367"/>
            <a:ext cx="2064000" cy="891900"/>
          </a:xfrm>
          <a:prstGeom prst="chevron">
            <a:avLst>
              <a:gd fmla="val 50000" name="adj"/>
            </a:avLst>
          </a:prstGeom>
          <a:solidFill>
            <a:srgbClr val="676E9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107" name="Google Shape;107;p17"/>
          <p:cNvSpPr txBox="1"/>
          <p:nvPr>
            <p:ph idx="1" type="subTitle"/>
          </p:nvPr>
        </p:nvSpPr>
        <p:spPr>
          <a:xfrm>
            <a:off x="2140425" y="2705433"/>
            <a:ext cx="1459800" cy="3149700"/>
          </a:xfrm>
          <a:prstGeom prst="rect">
            <a:avLst/>
          </a:prstGeom>
        </p:spPr>
        <p:txBody>
          <a:bodyPr anchorCtr="0" anchor="t" bIns="45700" lIns="91425" spcFirstLastPara="1" rIns="91425" wrap="square" tIns="45700">
            <a:normAutofit/>
          </a:bodyPr>
          <a:lstStyle>
            <a:lvl1pPr lvl="0" rtl="0">
              <a:spcBef>
                <a:spcPts val="1000"/>
              </a:spcBef>
              <a:spcAft>
                <a:spcPts val="0"/>
              </a:spcAft>
              <a:buClr>
                <a:schemeClr val="dk1"/>
              </a:buClr>
              <a:buSzPts val="1200"/>
              <a:buNone/>
              <a:defRPr sz="1200">
                <a:solidFill>
                  <a:schemeClr val="dk1"/>
                </a:solidFill>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p:txBody>
      </p:sp>
      <p:sp>
        <p:nvSpPr>
          <p:cNvPr id="108" name="Google Shape;108;p17"/>
          <p:cNvSpPr txBox="1"/>
          <p:nvPr>
            <p:ph idx="2" type="subTitle"/>
          </p:nvPr>
        </p:nvSpPr>
        <p:spPr>
          <a:xfrm>
            <a:off x="3818850" y="2705450"/>
            <a:ext cx="1459800" cy="3149700"/>
          </a:xfrm>
          <a:prstGeom prst="rect">
            <a:avLst/>
          </a:prstGeom>
        </p:spPr>
        <p:txBody>
          <a:bodyPr anchorCtr="0" anchor="t" bIns="45700" lIns="91425" spcFirstLastPara="1" rIns="91425" wrap="square" tIns="45700">
            <a:normAutofit/>
          </a:bodyPr>
          <a:lstStyle>
            <a:lvl1pPr lvl="0" rtl="0">
              <a:spcBef>
                <a:spcPts val="1000"/>
              </a:spcBef>
              <a:spcAft>
                <a:spcPts val="0"/>
              </a:spcAft>
              <a:buClr>
                <a:schemeClr val="dk1"/>
              </a:buClr>
              <a:buSzPts val="1200"/>
              <a:buNone/>
              <a:defRPr sz="1200">
                <a:solidFill>
                  <a:schemeClr val="dk1"/>
                </a:solidFill>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p:txBody>
      </p:sp>
      <p:sp>
        <p:nvSpPr>
          <p:cNvPr id="109" name="Google Shape;109;p17"/>
          <p:cNvSpPr txBox="1"/>
          <p:nvPr>
            <p:ph idx="3" type="subTitle"/>
          </p:nvPr>
        </p:nvSpPr>
        <p:spPr>
          <a:xfrm>
            <a:off x="5497275" y="2705433"/>
            <a:ext cx="1459800" cy="3149700"/>
          </a:xfrm>
          <a:prstGeom prst="rect">
            <a:avLst/>
          </a:prstGeom>
        </p:spPr>
        <p:txBody>
          <a:bodyPr anchorCtr="0" anchor="t" bIns="45700" lIns="91425" spcFirstLastPara="1" rIns="91425" wrap="square" tIns="45700">
            <a:normAutofit/>
          </a:bodyPr>
          <a:lstStyle>
            <a:lvl1pPr lvl="0" rtl="0">
              <a:spcBef>
                <a:spcPts val="1000"/>
              </a:spcBef>
              <a:spcAft>
                <a:spcPts val="0"/>
              </a:spcAft>
              <a:buClr>
                <a:schemeClr val="dk1"/>
              </a:buClr>
              <a:buSzPts val="1200"/>
              <a:buNone/>
              <a:defRPr sz="1200">
                <a:solidFill>
                  <a:schemeClr val="dk1"/>
                </a:solidFill>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p:txBody>
      </p:sp>
      <p:sp>
        <p:nvSpPr>
          <p:cNvPr id="110" name="Google Shape;110;p17"/>
          <p:cNvSpPr txBox="1"/>
          <p:nvPr>
            <p:ph idx="4" type="subTitle"/>
          </p:nvPr>
        </p:nvSpPr>
        <p:spPr>
          <a:xfrm>
            <a:off x="7175700" y="2705583"/>
            <a:ext cx="1459800" cy="3149700"/>
          </a:xfrm>
          <a:prstGeom prst="rect">
            <a:avLst/>
          </a:prstGeom>
        </p:spPr>
        <p:txBody>
          <a:bodyPr anchorCtr="0" anchor="t" bIns="45700" lIns="91425" spcFirstLastPara="1" rIns="91425" wrap="square" tIns="45700">
            <a:normAutofit/>
          </a:bodyPr>
          <a:lstStyle>
            <a:lvl1pPr lvl="0" rtl="0">
              <a:spcBef>
                <a:spcPts val="1000"/>
              </a:spcBef>
              <a:spcAft>
                <a:spcPts val="0"/>
              </a:spcAft>
              <a:buClr>
                <a:schemeClr val="dk1"/>
              </a:buClr>
              <a:buSzPts val="1200"/>
              <a:buNone/>
              <a:defRPr sz="1200">
                <a:solidFill>
                  <a:schemeClr val="dk1"/>
                </a:solidFill>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p:txBody>
      </p:sp>
      <p:sp>
        <p:nvSpPr>
          <p:cNvPr id="111" name="Google Shape;111;p17"/>
          <p:cNvSpPr txBox="1"/>
          <p:nvPr>
            <p:ph idx="5" type="title"/>
          </p:nvPr>
        </p:nvSpPr>
        <p:spPr>
          <a:xfrm>
            <a:off x="333825" y="1786667"/>
            <a:ext cx="1383600" cy="492000"/>
          </a:xfrm>
          <a:prstGeom prst="rect">
            <a:avLst/>
          </a:prstGeom>
        </p:spPr>
        <p:txBody>
          <a:bodyPr anchorCtr="0" anchor="t" bIns="45700" lIns="91425" spcFirstLastPara="1" rIns="91425" wrap="square" tIns="45700">
            <a:normAutofit/>
          </a:bodyPr>
          <a:lstStyle>
            <a:lvl1pPr lvl="0" rtl="0">
              <a:spcBef>
                <a:spcPts val="0"/>
              </a:spcBef>
              <a:spcAft>
                <a:spcPts val="0"/>
              </a:spcAft>
              <a:buSzPts val="800"/>
              <a:buNone/>
              <a:defRPr sz="1400">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112" name="Google Shape;112;p17"/>
          <p:cNvSpPr txBox="1"/>
          <p:nvPr>
            <p:ph idx="6" type="title"/>
          </p:nvPr>
        </p:nvSpPr>
        <p:spPr>
          <a:xfrm>
            <a:off x="2214600" y="1786367"/>
            <a:ext cx="1459800" cy="492000"/>
          </a:xfrm>
          <a:prstGeom prst="rect">
            <a:avLst/>
          </a:prstGeom>
        </p:spPr>
        <p:txBody>
          <a:bodyPr anchorCtr="0" anchor="t" bIns="0" lIns="0" spcFirstLastPara="1" rIns="0" wrap="square" tIns="0">
            <a:norm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113" name="Google Shape;113;p17"/>
          <p:cNvSpPr txBox="1"/>
          <p:nvPr>
            <p:ph idx="7" type="title"/>
          </p:nvPr>
        </p:nvSpPr>
        <p:spPr>
          <a:xfrm>
            <a:off x="3846450" y="1786667"/>
            <a:ext cx="1459800" cy="492000"/>
          </a:xfrm>
          <a:prstGeom prst="rect">
            <a:avLst/>
          </a:prstGeom>
        </p:spPr>
        <p:txBody>
          <a:bodyPr anchorCtr="0" anchor="t" bIns="0" lIns="0" spcFirstLastPara="1" rIns="0" wrap="square" tIns="0">
            <a:norm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114" name="Google Shape;114;p17"/>
          <p:cNvSpPr txBox="1"/>
          <p:nvPr>
            <p:ph idx="8" type="title"/>
          </p:nvPr>
        </p:nvSpPr>
        <p:spPr>
          <a:xfrm>
            <a:off x="5545325" y="1786367"/>
            <a:ext cx="1459800" cy="492000"/>
          </a:xfrm>
          <a:prstGeom prst="rect">
            <a:avLst/>
          </a:prstGeom>
        </p:spPr>
        <p:txBody>
          <a:bodyPr anchorCtr="0" anchor="t" bIns="0" lIns="0" spcFirstLastPara="1" rIns="0" wrap="square" tIns="0">
            <a:norm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115" name="Google Shape;115;p17"/>
          <p:cNvSpPr txBox="1"/>
          <p:nvPr>
            <p:ph idx="9" type="title"/>
          </p:nvPr>
        </p:nvSpPr>
        <p:spPr>
          <a:xfrm>
            <a:off x="7259350" y="1786367"/>
            <a:ext cx="1459800" cy="492000"/>
          </a:xfrm>
          <a:prstGeom prst="rect">
            <a:avLst/>
          </a:prstGeom>
        </p:spPr>
        <p:txBody>
          <a:bodyPr anchorCtr="0" anchor="t" bIns="0" lIns="0" spcFirstLastPara="1" rIns="0" wrap="square" tIns="0">
            <a:norm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116" name="Google Shape;116;p17"/>
          <p:cNvSpPr txBox="1"/>
          <p:nvPr>
            <p:ph idx="13" type="subTitle"/>
          </p:nvPr>
        </p:nvSpPr>
        <p:spPr>
          <a:xfrm>
            <a:off x="295725" y="2705600"/>
            <a:ext cx="1459800" cy="3149700"/>
          </a:xfrm>
          <a:prstGeom prst="rect">
            <a:avLst/>
          </a:prstGeom>
        </p:spPr>
        <p:txBody>
          <a:bodyPr anchorCtr="0" anchor="t" bIns="45700" lIns="91425" spcFirstLastPara="1" rIns="91425" wrap="square" tIns="45700">
            <a:normAutofit/>
          </a:bodyPr>
          <a:lstStyle>
            <a:lvl1pPr lvl="0" rtl="0">
              <a:spcBef>
                <a:spcPts val="1000"/>
              </a:spcBef>
              <a:spcAft>
                <a:spcPts val="0"/>
              </a:spcAft>
              <a:buClr>
                <a:schemeClr val="dk1"/>
              </a:buClr>
              <a:buSzPts val="1200"/>
              <a:buNone/>
              <a:defRPr sz="1200">
                <a:solidFill>
                  <a:schemeClr val="dk1"/>
                </a:solidFill>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7" name="Shape 117"/>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2">
  <p:cSld name="1_Blank_2">
    <p:spTree>
      <p:nvGrpSpPr>
        <p:cNvPr id="118" name="Shape 11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blue" type="title">
  <p:cSld name="TITLE">
    <p:spTree>
      <p:nvGrpSpPr>
        <p:cNvPr id="125" name="Shape 125"/>
        <p:cNvGrpSpPr/>
        <p:nvPr/>
      </p:nvGrpSpPr>
      <p:grpSpPr>
        <a:xfrm>
          <a:off x="0" y="0"/>
          <a:ext cx="0" cy="0"/>
          <a:chOff x="0" y="0"/>
          <a:chExt cx="0" cy="0"/>
        </a:xfrm>
      </p:grpSpPr>
      <p:sp>
        <p:nvSpPr>
          <p:cNvPr id="126" name="Google Shape;126;p21"/>
          <p:cNvSpPr txBox="1"/>
          <p:nvPr>
            <p:ph idx="12" type="sldNum"/>
          </p:nvPr>
        </p:nvSpPr>
        <p:spPr>
          <a:xfrm>
            <a:off x="8472458" y="6217622"/>
            <a:ext cx="548700" cy="524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127" name="Google Shape;127;p21"/>
          <p:cNvPicPr preferRelativeResize="0"/>
          <p:nvPr/>
        </p:nvPicPr>
        <p:blipFill>
          <a:blip r:embed="rId2">
            <a:alphaModFix/>
          </a:blip>
          <a:stretch>
            <a:fillRect/>
          </a:stretch>
        </p:blipFill>
        <p:spPr>
          <a:xfrm>
            <a:off x="-12" y="-15383"/>
            <a:ext cx="9144024" cy="5166574"/>
          </a:xfrm>
          <a:prstGeom prst="rect">
            <a:avLst/>
          </a:prstGeom>
          <a:noFill/>
          <a:ln>
            <a:noFill/>
          </a:ln>
        </p:spPr>
      </p:pic>
      <p:cxnSp>
        <p:nvCxnSpPr>
          <p:cNvPr id="128" name="Google Shape;128;p21"/>
          <p:cNvCxnSpPr/>
          <p:nvPr/>
        </p:nvCxnSpPr>
        <p:spPr>
          <a:xfrm>
            <a:off x="301350" y="3678567"/>
            <a:ext cx="8541300" cy="0"/>
          </a:xfrm>
          <a:prstGeom prst="straightConnector1">
            <a:avLst/>
          </a:prstGeom>
          <a:noFill/>
          <a:ln cap="flat" cmpd="sng" w="9525">
            <a:solidFill>
              <a:schemeClr val="lt1"/>
            </a:solidFill>
            <a:prstDash val="solid"/>
            <a:round/>
            <a:headEnd len="med" w="med" type="none"/>
            <a:tailEnd len="med" w="med" type="none"/>
          </a:ln>
        </p:spPr>
      </p:cxnSp>
      <p:sp>
        <p:nvSpPr>
          <p:cNvPr id="129" name="Google Shape;129;p21"/>
          <p:cNvSpPr txBox="1"/>
          <p:nvPr>
            <p:ph idx="1" type="subTitle"/>
          </p:nvPr>
        </p:nvSpPr>
        <p:spPr>
          <a:xfrm>
            <a:off x="311700" y="3778833"/>
            <a:ext cx="8520600" cy="1056900"/>
          </a:xfrm>
          <a:prstGeom prst="rect">
            <a:avLst/>
          </a:prstGeom>
        </p:spPr>
        <p:txBody>
          <a:bodyPr anchorCtr="0" anchor="t" bIns="0" lIns="0" spcFirstLastPara="1" rIns="0" wrap="square" tIns="0">
            <a:normAutofit/>
          </a:bodyPr>
          <a:lstStyle>
            <a:lvl1pPr lvl="0" rtl="0" algn="ctr">
              <a:lnSpc>
                <a:spcPct val="100000"/>
              </a:lnSpc>
              <a:spcBef>
                <a:spcPts val="0"/>
              </a:spcBef>
              <a:spcAft>
                <a:spcPts val="0"/>
              </a:spcAft>
              <a:buClr>
                <a:schemeClr val="lt1"/>
              </a:buClr>
              <a:buSzPts val="2300"/>
              <a:buNone/>
              <a:defRPr sz="23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0" name="Google Shape;130;p21"/>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22" name="Google Shape;22;p3"/>
          <p:cNvSpPr txBox="1"/>
          <p:nvPr>
            <p:ph type="title"/>
          </p:nvPr>
        </p:nvSpPr>
        <p:spPr>
          <a:xfrm>
            <a:off x="245193" y="254514"/>
            <a:ext cx="6081865" cy="756418"/>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 name="Google Shape;24;p3"/>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25" name="Google Shape;25;p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blue">
  <p:cSld name="TITLE_2">
    <p:spTree>
      <p:nvGrpSpPr>
        <p:cNvPr id="131" name="Shape 131"/>
        <p:cNvGrpSpPr/>
        <p:nvPr/>
      </p:nvGrpSpPr>
      <p:grpSpPr>
        <a:xfrm>
          <a:off x="0" y="0"/>
          <a:ext cx="0" cy="0"/>
          <a:chOff x="0" y="0"/>
          <a:chExt cx="0" cy="0"/>
        </a:xfrm>
      </p:grpSpPr>
      <p:sp>
        <p:nvSpPr>
          <p:cNvPr id="132" name="Google Shape;132;p22"/>
          <p:cNvSpPr txBox="1"/>
          <p:nvPr>
            <p:ph idx="12" type="sldNum"/>
          </p:nvPr>
        </p:nvSpPr>
        <p:spPr>
          <a:xfrm>
            <a:off x="8472458" y="6217622"/>
            <a:ext cx="548700" cy="524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133" name="Google Shape;133;p22"/>
          <p:cNvPicPr preferRelativeResize="0"/>
          <p:nvPr/>
        </p:nvPicPr>
        <p:blipFill>
          <a:blip r:embed="rId2">
            <a:alphaModFix/>
          </a:blip>
          <a:stretch>
            <a:fillRect/>
          </a:stretch>
        </p:blipFill>
        <p:spPr>
          <a:xfrm>
            <a:off x="-12" y="-15383"/>
            <a:ext cx="9144024" cy="5166574"/>
          </a:xfrm>
          <a:prstGeom prst="rect">
            <a:avLst/>
          </a:prstGeom>
          <a:noFill/>
          <a:ln>
            <a:noFill/>
          </a:ln>
        </p:spPr>
      </p:pic>
      <p:sp>
        <p:nvSpPr>
          <p:cNvPr id="134" name="Google Shape;134;p22"/>
          <p:cNvSpPr txBox="1"/>
          <p:nvPr>
            <p:ph type="ctrTitle"/>
          </p:nvPr>
        </p:nvSpPr>
        <p:spPr>
          <a:xfrm>
            <a:off x="311700" y="2453433"/>
            <a:ext cx="8520600" cy="2042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dk1"/>
                </a:solidFill>
                <a:latin typeface="Rockwell"/>
                <a:ea typeface="Rockwell"/>
                <a:cs typeface="Rockwell"/>
                <a:sym typeface="Rockwell"/>
              </a:defRPr>
            </a:lvl2pPr>
            <a:lvl3pPr lvl="2" rtl="0" algn="ctr">
              <a:spcBef>
                <a:spcPts val="0"/>
              </a:spcBef>
              <a:spcAft>
                <a:spcPts val="0"/>
              </a:spcAft>
              <a:buNone/>
              <a:defRPr sz="4000">
                <a:solidFill>
                  <a:schemeClr val="dk1"/>
                </a:solidFill>
                <a:latin typeface="Rockwell"/>
                <a:ea typeface="Rockwell"/>
                <a:cs typeface="Rockwell"/>
                <a:sym typeface="Rockwell"/>
              </a:defRPr>
            </a:lvl3pPr>
            <a:lvl4pPr lvl="3" rtl="0" algn="ctr">
              <a:spcBef>
                <a:spcPts val="0"/>
              </a:spcBef>
              <a:spcAft>
                <a:spcPts val="0"/>
              </a:spcAft>
              <a:buNone/>
              <a:defRPr sz="4000">
                <a:solidFill>
                  <a:schemeClr val="dk1"/>
                </a:solidFill>
                <a:latin typeface="Rockwell"/>
                <a:ea typeface="Rockwell"/>
                <a:cs typeface="Rockwell"/>
                <a:sym typeface="Rockwell"/>
              </a:defRPr>
            </a:lvl4pPr>
            <a:lvl5pPr lvl="4" rtl="0" algn="ctr">
              <a:spcBef>
                <a:spcPts val="0"/>
              </a:spcBef>
              <a:spcAft>
                <a:spcPts val="0"/>
              </a:spcAft>
              <a:buNone/>
              <a:defRPr sz="4000">
                <a:solidFill>
                  <a:schemeClr val="dk1"/>
                </a:solidFill>
                <a:latin typeface="Rockwell"/>
                <a:ea typeface="Rockwell"/>
                <a:cs typeface="Rockwell"/>
                <a:sym typeface="Rockwell"/>
              </a:defRPr>
            </a:lvl5pPr>
            <a:lvl6pPr lvl="5" rtl="0" algn="ctr">
              <a:spcBef>
                <a:spcPts val="0"/>
              </a:spcBef>
              <a:spcAft>
                <a:spcPts val="0"/>
              </a:spcAft>
              <a:buNone/>
              <a:defRPr sz="4000">
                <a:solidFill>
                  <a:schemeClr val="dk1"/>
                </a:solidFill>
                <a:latin typeface="Rockwell"/>
                <a:ea typeface="Rockwell"/>
                <a:cs typeface="Rockwell"/>
                <a:sym typeface="Rockwell"/>
              </a:defRPr>
            </a:lvl6pPr>
            <a:lvl7pPr lvl="6" rtl="0" algn="ctr">
              <a:spcBef>
                <a:spcPts val="0"/>
              </a:spcBef>
              <a:spcAft>
                <a:spcPts val="0"/>
              </a:spcAft>
              <a:buNone/>
              <a:defRPr sz="4000">
                <a:solidFill>
                  <a:schemeClr val="dk1"/>
                </a:solidFill>
                <a:latin typeface="Rockwell"/>
                <a:ea typeface="Rockwell"/>
                <a:cs typeface="Rockwell"/>
                <a:sym typeface="Rockwell"/>
              </a:defRPr>
            </a:lvl7pPr>
            <a:lvl8pPr lvl="7" rtl="0" algn="ctr">
              <a:spcBef>
                <a:spcPts val="0"/>
              </a:spcBef>
              <a:spcAft>
                <a:spcPts val="0"/>
              </a:spcAft>
              <a:buNone/>
              <a:defRPr sz="4000">
                <a:solidFill>
                  <a:schemeClr val="dk1"/>
                </a:solidFill>
                <a:latin typeface="Rockwell"/>
                <a:ea typeface="Rockwell"/>
                <a:cs typeface="Rockwell"/>
                <a:sym typeface="Rockwell"/>
              </a:defRPr>
            </a:lvl8pPr>
            <a:lvl9pPr lvl="8" rtl="0" algn="ctr">
              <a:spcBef>
                <a:spcPts val="0"/>
              </a:spcBef>
              <a:spcAft>
                <a:spcPts val="0"/>
              </a:spcAft>
              <a:buNone/>
              <a:defRPr sz="4000">
                <a:solidFill>
                  <a:schemeClr val="dk1"/>
                </a:solidFill>
                <a:latin typeface="Rockwell"/>
                <a:ea typeface="Rockwell"/>
                <a:cs typeface="Rockwell"/>
                <a:sym typeface="Rockwe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blue" type="secHead">
  <p:cSld name="SECTION_HEADER">
    <p:spTree>
      <p:nvGrpSpPr>
        <p:cNvPr id="135" name="Shape 135"/>
        <p:cNvGrpSpPr/>
        <p:nvPr/>
      </p:nvGrpSpPr>
      <p:grpSpPr>
        <a:xfrm>
          <a:off x="0" y="0"/>
          <a:ext cx="0" cy="0"/>
          <a:chOff x="0" y="0"/>
          <a:chExt cx="0" cy="0"/>
        </a:xfrm>
      </p:grpSpPr>
      <p:pic>
        <p:nvPicPr>
          <p:cNvPr id="136" name="Google Shape;136;p23"/>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37" name="Google Shape;137;p23"/>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38" name="Google Shape;138;p23"/>
          <p:cNvSpPr txBox="1"/>
          <p:nvPr>
            <p:ph idx="1" type="body"/>
          </p:nvPr>
        </p:nvSpPr>
        <p:spPr>
          <a:xfrm>
            <a:off x="457200" y="1524000"/>
            <a:ext cx="8520600" cy="42555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pic>
        <p:nvPicPr>
          <p:cNvPr id="139" name="Google Shape;139;p23"/>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140" name="Google Shape;140;p23"/>
          <p:cNvCxnSpPr/>
          <p:nvPr/>
        </p:nvCxnSpPr>
        <p:spPr>
          <a:xfrm>
            <a:off x="0" y="6082133"/>
            <a:ext cx="9152700" cy="0"/>
          </a:xfrm>
          <a:prstGeom prst="straightConnector1">
            <a:avLst/>
          </a:prstGeom>
          <a:noFill/>
          <a:ln cap="flat" cmpd="sng" w="9525">
            <a:solidFill>
              <a:schemeClr val="accent1"/>
            </a:solidFill>
            <a:prstDash val="solid"/>
            <a:round/>
            <a:headEnd len="med" w="med" type="none"/>
            <a:tailEnd len="med" w="med" type="none"/>
          </a:ln>
        </p:spPr>
      </p:cxnSp>
      <p:sp>
        <p:nvSpPr>
          <p:cNvPr id="141" name="Google Shape;141;p23"/>
          <p:cNvSpPr txBox="1"/>
          <p:nvPr>
            <p:ph idx="12" type="sldNum"/>
          </p:nvPr>
        </p:nvSpPr>
        <p:spPr>
          <a:xfrm>
            <a:off x="114300" y="6310000"/>
            <a:ext cx="347100" cy="3753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small image">
  <p:cSld name="SECTION_HEADER_3">
    <p:spTree>
      <p:nvGrpSpPr>
        <p:cNvPr id="142" name="Shape 142"/>
        <p:cNvGrpSpPr/>
        <p:nvPr/>
      </p:nvGrpSpPr>
      <p:grpSpPr>
        <a:xfrm>
          <a:off x="0" y="0"/>
          <a:ext cx="0" cy="0"/>
          <a:chOff x="0" y="0"/>
          <a:chExt cx="0" cy="0"/>
        </a:xfrm>
      </p:grpSpPr>
      <p:pic>
        <p:nvPicPr>
          <p:cNvPr id="143" name="Google Shape;143;p2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44" name="Google Shape;144;p24"/>
          <p:cNvSpPr txBox="1"/>
          <p:nvPr>
            <p:ph type="title"/>
          </p:nvPr>
        </p:nvSpPr>
        <p:spPr>
          <a:xfrm>
            <a:off x="213075" y="304800"/>
            <a:ext cx="79335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45" name="Google Shape;145;p24"/>
          <p:cNvSpPr txBox="1"/>
          <p:nvPr>
            <p:ph idx="1" type="body"/>
          </p:nvPr>
        </p:nvSpPr>
        <p:spPr>
          <a:xfrm>
            <a:off x="457200" y="1524000"/>
            <a:ext cx="8520600" cy="42555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pic>
        <p:nvPicPr>
          <p:cNvPr id="146" name="Google Shape;146;p24"/>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147" name="Google Shape;147;p24"/>
          <p:cNvCxnSpPr/>
          <p:nvPr/>
        </p:nvCxnSpPr>
        <p:spPr>
          <a:xfrm>
            <a:off x="0" y="6082133"/>
            <a:ext cx="9152700" cy="0"/>
          </a:xfrm>
          <a:prstGeom prst="straightConnector1">
            <a:avLst/>
          </a:prstGeom>
          <a:noFill/>
          <a:ln cap="flat" cmpd="sng" w="9525">
            <a:solidFill>
              <a:schemeClr val="accent1"/>
            </a:solidFill>
            <a:prstDash val="solid"/>
            <a:round/>
            <a:headEnd len="med" w="med" type="none"/>
            <a:tailEnd len="med" w="med" type="none"/>
          </a:ln>
        </p:spPr>
      </p:cxnSp>
      <p:sp>
        <p:nvSpPr>
          <p:cNvPr id="148" name="Google Shape;148;p24"/>
          <p:cNvSpPr txBox="1"/>
          <p:nvPr>
            <p:ph idx="12" type="sldNum"/>
          </p:nvPr>
        </p:nvSpPr>
        <p:spPr>
          <a:xfrm>
            <a:off x="114300" y="6310000"/>
            <a:ext cx="347100" cy="3753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149" name="Google Shape;149;p24"/>
          <p:cNvSpPr/>
          <p:nvPr>
            <p:ph idx="2" type="pic"/>
          </p:nvPr>
        </p:nvSpPr>
        <p:spPr>
          <a:xfrm>
            <a:off x="8290775" y="95300"/>
            <a:ext cx="774300" cy="774300"/>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eckmark - blue">
  <p:cSld name="SECTION_HEADER_2">
    <p:spTree>
      <p:nvGrpSpPr>
        <p:cNvPr id="150" name="Shape 150"/>
        <p:cNvGrpSpPr/>
        <p:nvPr/>
      </p:nvGrpSpPr>
      <p:grpSpPr>
        <a:xfrm>
          <a:off x="0" y="0"/>
          <a:ext cx="0" cy="0"/>
          <a:chOff x="0" y="0"/>
          <a:chExt cx="0" cy="0"/>
        </a:xfrm>
      </p:grpSpPr>
      <p:pic>
        <p:nvPicPr>
          <p:cNvPr id="151" name="Google Shape;151;p2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52" name="Google Shape;152;p25"/>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153" name="Google Shape;153;p25"/>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154" name="Google Shape;154;p25"/>
          <p:cNvCxnSpPr/>
          <p:nvPr/>
        </p:nvCxnSpPr>
        <p:spPr>
          <a:xfrm>
            <a:off x="0" y="6082133"/>
            <a:ext cx="9152700" cy="0"/>
          </a:xfrm>
          <a:prstGeom prst="straightConnector1">
            <a:avLst/>
          </a:prstGeom>
          <a:noFill/>
          <a:ln cap="flat" cmpd="sng" w="9525">
            <a:solidFill>
              <a:schemeClr val="accent1"/>
            </a:solidFill>
            <a:prstDash val="solid"/>
            <a:round/>
            <a:headEnd len="med" w="med" type="none"/>
            <a:tailEnd len="med" w="med" type="none"/>
          </a:ln>
        </p:spPr>
      </p:cxnSp>
      <p:sp>
        <p:nvSpPr>
          <p:cNvPr id="155" name="Google Shape;155;p25"/>
          <p:cNvSpPr txBox="1"/>
          <p:nvPr>
            <p:ph idx="12" type="sldNum"/>
          </p:nvPr>
        </p:nvSpPr>
        <p:spPr>
          <a:xfrm>
            <a:off x="114300" y="6310000"/>
            <a:ext cx="347100" cy="3753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pic>
        <p:nvPicPr>
          <p:cNvPr id="156" name="Google Shape;156;p25"/>
          <p:cNvPicPr preferRelativeResize="0"/>
          <p:nvPr/>
        </p:nvPicPr>
        <p:blipFill>
          <a:blip r:embed="rId4">
            <a:alphaModFix/>
          </a:blip>
          <a:stretch>
            <a:fillRect/>
          </a:stretch>
        </p:blipFill>
        <p:spPr>
          <a:xfrm>
            <a:off x="461400" y="3415683"/>
            <a:ext cx="410276" cy="410275"/>
          </a:xfrm>
          <a:prstGeom prst="rect">
            <a:avLst/>
          </a:prstGeom>
          <a:noFill/>
          <a:ln>
            <a:noFill/>
          </a:ln>
        </p:spPr>
      </p:pic>
      <p:pic>
        <p:nvPicPr>
          <p:cNvPr id="157" name="Google Shape;157;p25"/>
          <p:cNvPicPr preferRelativeResize="0"/>
          <p:nvPr/>
        </p:nvPicPr>
        <p:blipFill>
          <a:blip r:embed="rId4">
            <a:alphaModFix/>
          </a:blip>
          <a:stretch>
            <a:fillRect/>
          </a:stretch>
        </p:blipFill>
        <p:spPr>
          <a:xfrm>
            <a:off x="461400" y="2661717"/>
            <a:ext cx="410276" cy="410276"/>
          </a:xfrm>
          <a:prstGeom prst="rect">
            <a:avLst/>
          </a:prstGeom>
          <a:noFill/>
          <a:ln>
            <a:noFill/>
          </a:ln>
        </p:spPr>
      </p:pic>
      <p:sp>
        <p:nvSpPr>
          <p:cNvPr id="158" name="Google Shape;158;p25"/>
          <p:cNvSpPr txBox="1"/>
          <p:nvPr>
            <p:ph idx="2" type="title"/>
          </p:nvPr>
        </p:nvSpPr>
        <p:spPr>
          <a:xfrm>
            <a:off x="461400" y="1524000"/>
            <a:ext cx="7685400" cy="4305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159" name="Google Shape;159;p25"/>
          <p:cNvSpPr txBox="1"/>
          <p:nvPr>
            <p:ph idx="1" type="subTitle"/>
          </p:nvPr>
        </p:nvSpPr>
        <p:spPr>
          <a:xfrm>
            <a:off x="1005250" y="2720033"/>
            <a:ext cx="5891400" cy="4305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0" name="Google Shape;160;p25"/>
          <p:cNvSpPr txBox="1"/>
          <p:nvPr>
            <p:ph idx="3" type="subTitle"/>
          </p:nvPr>
        </p:nvSpPr>
        <p:spPr>
          <a:xfrm>
            <a:off x="1005250" y="3474000"/>
            <a:ext cx="5891400" cy="4305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161" name="Google Shape;161;p25"/>
          <p:cNvPicPr preferRelativeResize="0"/>
          <p:nvPr/>
        </p:nvPicPr>
        <p:blipFill>
          <a:blip r:embed="rId4">
            <a:alphaModFix/>
          </a:blip>
          <a:stretch>
            <a:fillRect/>
          </a:stretch>
        </p:blipFill>
        <p:spPr>
          <a:xfrm>
            <a:off x="465600" y="4169650"/>
            <a:ext cx="410276" cy="410275"/>
          </a:xfrm>
          <a:prstGeom prst="rect">
            <a:avLst/>
          </a:prstGeom>
          <a:noFill/>
          <a:ln>
            <a:noFill/>
          </a:ln>
        </p:spPr>
      </p:pic>
      <p:sp>
        <p:nvSpPr>
          <p:cNvPr id="162" name="Google Shape;162;p25"/>
          <p:cNvSpPr txBox="1"/>
          <p:nvPr>
            <p:ph idx="4" type="subTitle"/>
          </p:nvPr>
        </p:nvSpPr>
        <p:spPr>
          <a:xfrm>
            <a:off x="1009450" y="4227967"/>
            <a:ext cx="5891400" cy="4305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 blue">
  <p:cSld name="SECTION_HEADER_2_1">
    <p:spTree>
      <p:nvGrpSpPr>
        <p:cNvPr id="163" name="Shape 163"/>
        <p:cNvGrpSpPr/>
        <p:nvPr/>
      </p:nvGrpSpPr>
      <p:grpSpPr>
        <a:xfrm>
          <a:off x="0" y="0"/>
          <a:ext cx="0" cy="0"/>
          <a:chOff x="0" y="0"/>
          <a:chExt cx="0" cy="0"/>
        </a:xfrm>
      </p:grpSpPr>
      <p:pic>
        <p:nvPicPr>
          <p:cNvPr id="164" name="Google Shape;164;p2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65" name="Google Shape;165;p26"/>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166" name="Google Shape;166;p26"/>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167" name="Google Shape;167;p26"/>
          <p:cNvCxnSpPr/>
          <p:nvPr/>
        </p:nvCxnSpPr>
        <p:spPr>
          <a:xfrm>
            <a:off x="0" y="6082133"/>
            <a:ext cx="9152700" cy="0"/>
          </a:xfrm>
          <a:prstGeom prst="straightConnector1">
            <a:avLst/>
          </a:prstGeom>
          <a:noFill/>
          <a:ln cap="flat" cmpd="sng" w="9525">
            <a:solidFill>
              <a:schemeClr val="accent1"/>
            </a:solidFill>
            <a:prstDash val="solid"/>
            <a:round/>
            <a:headEnd len="med" w="med" type="none"/>
            <a:tailEnd len="med" w="med" type="none"/>
          </a:ln>
        </p:spPr>
      </p:cxnSp>
      <p:sp>
        <p:nvSpPr>
          <p:cNvPr id="168" name="Google Shape;168;p26"/>
          <p:cNvSpPr txBox="1"/>
          <p:nvPr>
            <p:ph idx="12" type="sldNum"/>
          </p:nvPr>
        </p:nvSpPr>
        <p:spPr>
          <a:xfrm>
            <a:off x="114300" y="6310000"/>
            <a:ext cx="347100" cy="3753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pic>
        <p:nvPicPr>
          <p:cNvPr id="169" name="Google Shape;169;p26"/>
          <p:cNvPicPr preferRelativeResize="0"/>
          <p:nvPr/>
        </p:nvPicPr>
        <p:blipFill rotWithShape="1">
          <a:blip r:embed="rId4">
            <a:alphaModFix/>
          </a:blip>
          <a:srcRect b="0" l="0" r="0" t="0"/>
          <a:stretch/>
        </p:blipFill>
        <p:spPr>
          <a:xfrm>
            <a:off x="461400" y="3415700"/>
            <a:ext cx="410276" cy="410276"/>
          </a:xfrm>
          <a:prstGeom prst="rect">
            <a:avLst/>
          </a:prstGeom>
          <a:noFill/>
          <a:ln>
            <a:noFill/>
          </a:ln>
        </p:spPr>
      </p:pic>
      <p:pic>
        <p:nvPicPr>
          <p:cNvPr id="170" name="Google Shape;170;p26"/>
          <p:cNvPicPr preferRelativeResize="0"/>
          <p:nvPr/>
        </p:nvPicPr>
        <p:blipFill rotWithShape="1">
          <a:blip r:embed="rId5">
            <a:alphaModFix/>
          </a:blip>
          <a:srcRect b="0" l="0" r="0" t="0"/>
          <a:stretch/>
        </p:blipFill>
        <p:spPr>
          <a:xfrm>
            <a:off x="461400" y="2661717"/>
            <a:ext cx="410276" cy="410276"/>
          </a:xfrm>
          <a:prstGeom prst="rect">
            <a:avLst/>
          </a:prstGeom>
          <a:noFill/>
          <a:ln>
            <a:noFill/>
          </a:ln>
        </p:spPr>
      </p:pic>
      <p:sp>
        <p:nvSpPr>
          <p:cNvPr id="171" name="Google Shape;171;p26"/>
          <p:cNvSpPr txBox="1"/>
          <p:nvPr>
            <p:ph idx="2" type="title"/>
          </p:nvPr>
        </p:nvSpPr>
        <p:spPr>
          <a:xfrm>
            <a:off x="461400" y="1524000"/>
            <a:ext cx="7685400" cy="4305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172" name="Google Shape;172;p26"/>
          <p:cNvSpPr txBox="1"/>
          <p:nvPr>
            <p:ph idx="1" type="subTitle"/>
          </p:nvPr>
        </p:nvSpPr>
        <p:spPr>
          <a:xfrm>
            <a:off x="1005250" y="2720033"/>
            <a:ext cx="5891400" cy="4305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3" name="Google Shape;173;p26"/>
          <p:cNvSpPr txBox="1"/>
          <p:nvPr>
            <p:ph idx="3" type="subTitle"/>
          </p:nvPr>
        </p:nvSpPr>
        <p:spPr>
          <a:xfrm>
            <a:off x="1005250" y="3474000"/>
            <a:ext cx="5891400" cy="4305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174" name="Google Shape;174;p26"/>
          <p:cNvPicPr preferRelativeResize="0"/>
          <p:nvPr/>
        </p:nvPicPr>
        <p:blipFill rotWithShape="1">
          <a:blip r:embed="rId6">
            <a:alphaModFix/>
          </a:blip>
          <a:srcRect b="0" l="0" r="0" t="0"/>
          <a:stretch/>
        </p:blipFill>
        <p:spPr>
          <a:xfrm>
            <a:off x="492988" y="4169663"/>
            <a:ext cx="347100" cy="347100"/>
          </a:xfrm>
          <a:prstGeom prst="rect">
            <a:avLst/>
          </a:prstGeom>
          <a:noFill/>
          <a:ln>
            <a:noFill/>
          </a:ln>
        </p:spPr>
      </p:pic>
      <p:sp>
        <p:nvSpPr>
          <p:cNvPr id="175" name="Google Shape;175;p26"/>
          <p:cNvSpPr txBox="1"/>
          <p:nvPr>
            <p:ph idx="4" type="subTitle"/>
          </p:nvPr>
        </p:nvSpPr>
        <p:spPr>
          <a:xfrm>
            <a:off x="1009450" y="4227967"/>
            <a:ext cx="5891400" cy="430500"/>
          </a:xfrm>
          <a:prstGeom prst="rect">
            <a:avLst/>
          </a:prstGeom>
        </p:spPr>
        <p:txBody>
          <a:bodyPr anchorCtr="0" anchor="t" bIns="0" lIns="0" spcFirstLastPara="1" rIns="0" wrap="square" tIns="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blue" type="tx">
  <p:cSld name="TITLE_AND_BODY">
    <p:spTree>
      <p:nvGrpSpPr>
        <p:cNvPr id="176" name="Shape 176"/>
        <p:cNvGrpSpPr/>
        <p:nvPr/>
      </p:nvGrpSpPr>
      <p:grpSpPr>
        <a:xfrm>
          <a:off x="0" y="0"/>
          <a:ext cx="0" cy="0"/>
          <a:chOff x="0" y="0"/>
          <a:chExt cx="0" cy="0"/>
        </a:xfrm>
      </p:grpSpPr>
      <p:pic>
        <p:nvPicPr>
          <p:cNvPr id="177" name="Google Shape;177;p2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78" name="Google Shape;178;p27"/>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179" name="Google Shape;179;p27"/>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180" name="Google Shape;180;p27"/>
          <p:cNvCxnSpPr/>
          <p:nvPr/>
        </p:nvCxnSpPr>
        <p:spPr>
          <a:xfrm>
            <a:off x="0" y="6082133"/>
            <a:ext cx="9152700" cy="0"/>
          </a:xfrm>
          <a:prstGeom prst="straightConnector1">
            <a:avLst/>
          </a:prstGeom>
          <a:noFill/>
          <a:ln cap="flat" cmpd="sng" w="9525">
            <a:solidFill>
              <a:schemeClr val="accent1"/>
            </a:solidFill>
            <a:prstDash val="solid"/>
            <a:round/>
            <a:headEnd len="med" w="med" type="none"/>
            <a:tailEnd len="med" w="med" type="none"/>
          </a:ln>
        </p:spPr>
      </p:cxnSp>
      <p:sp>
        <p:nvSpPr>
          <p:cNvPr id="181" name="Google Shape;181;p27"/>
          <p:cNvSpPr txBox="1"/>
          <p:nvPr>
            <p:ph idx="12" type="sldNum"/>
          </p:nvPr>
        </p:nvSpPr>
        <p:spPr>
          <a:xfrm>
            <a:off x="88683" y="6235189"/>
            <a:ext cx="548700" cy="5247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blank" type="twoColTx">
  <p:cSld name="TITLE_AND_TWO_COLUMNS">
    <p:spTree>
      <p:nvGrpSpPr>
        <p:cNvPr id="182" name="Shape 182"/>
        <p:cNvGrpSpPr/>
        <p:nvPr/>
      </p:nvGrpSpPr>
      <p:grpSpPr>
        <a:xfrm>
          <a:off x="0" y="0"/>
          <a:ext cx="0" cy="0"/>
          <a:chOff x="0" y="0"/>
          <a:chExt cx="0" cy="0"/>
        </a:xfrm>
      </p:grpSpPr>
      <p:pic>
        <p:nvPicPr>
          <p:cNvPr id="183" name="Google Shape;183;p28"/>
          <p:cNvPicPr preferRelativeResize="0"/>
          <p:nvPr/>
        </p:nvPicPr>
        <p:blipFill>
          <a:blip r:embed="rId2">
            <a:alphaModFix/>
          </a:blip>
          <a:stretch>
            <a:fillRect/>
          </a:stretch>
        </p:blipFill>
        <p:spPr>
          <a:xfrm>
            <a:off x="8146725" y="6235200"/>
            <a:ext cx="867951" cy="369000"/>
          </a:xfrm>
          <a:prstGeom prst="rect">
            <a:avLst/>
          </a:prstGeom>
          <a:noFill/>
          <a:ln>
            <a:noFill/>
          </a:ln>
        </p:spPr>
      </p:pic>
      <p:cxnSp>
        <p:nvCxnSpPr>
          <p:cNvPr id="184" name="Google Shape;184;p28"/>
          <p:cNvCxnSpPr/>
          <p:nvPr/>
        </p:nvCxnSpPr>
        <p:spPr>
          <a:xfrm>
            <a:off x="0" y="6082133"/>
            <a:ext cx="9152700" cy="0"/>
          </a:xfrm>
          <a:prstGeom prst="straightConnector1">
            <a:avLst/>
          </a:prstGeom>
          <a:noFill/>
          <a:ln cap="flat" cmpd="sng" w="9525">
            <a:solidFill>
              <a:schemeClr val="accent1"/>
            </a:solidFill>
            <a:prstDash val="solid"/>
            <a:round/>
            <a:headEnd len="med" w="med" type="none"/>
            <a:tailEnd len="med" w="med" type="none"/>
          </a:ln>
        </p:spPr>
      </p:cxnSp>
      <p:sp>
        <p:nvSpPr>
          <p:cNvPr id="185" name="Google Shape;185;p28"/>
          <p:cNvSpPr txBox="1"/>
          <p:nvPr>
            <p:ph idx="12" type="sldNum"/>
          </p:nvPr>
        </p:nvSpPr>
        <p:spPr>
          <a:xfrm>
            <a:off x="88683" y="6235189"/>
            <a:ext cx="548700" cy="5247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cess slide">
  <p:cSld name="TITLE_AND_TWO_COLUMNS_2">
    <p:spTree>
      <p:nvGrpSpPr>
        <p:cNvPr id="186" name="Shape 186"/>
        <p:cNvGrpSpPr/>
        <p:nvPr/>
      </p:nvGrpSpPr>
      <p:grpSpPr>
        <a:xfrm>
          <a:off x="0" y="0"/>
          <a:ext cx="0" cy="0"/>
          <a:chOff x="0" y="0"/>
          <a:chExt cx="0" cy="0"/>
        </a:xfrm>
      </p:grpSpPr>
      <p:pic>
        <p:nvPicPr>
          <p:cNvPr id="187" name="Google Shape;187;p29"/>
          <p:cNvPicPr preferRelativeResize="0"/>
          <p:nvPr/>
        </p:nvPicPr>
        <p:blipFill>
          <a:blip r:embed="rId2">
            <a:alphaModFix/>
          </a:blip>
          <a:stretch>
            <a:fillRect/>
          </a:stretch>
        </p:blipFill>
        <p:spPr>
          <a:xfrm>
            <a:off x="8146725" y="6235200"/>
            <a:ext cx="867951" cy="369000"/>
          </a:xfrm>
          <a:prstGeom prst="rect">
            <a:avLst/>
          </a:prstGeom>
          <a:noFill/>
          <a:ln>
            <a:noFill/>
          </a:ln>
        </p:spPr>
      </p:pic>
      <p:cxnSp>
        <p:nvCxnSpPr>
          <p:cNvPr id="188" name="Google Shape;188;p29"/>
          <p:cNvCxnSpPr/>
          <p:nvPr/>
        </p:nvCxnSpPr>
        <p:spPr>
          <a:xfrm>
            <a:off x="0" y="6082133"/>
            <a:ext cx="9152700" cy="0"/>
          </a:xfrm>
          <a:prstGeom prst="straightConnector1">
            <a:avLst/>
          </a:prstGeom>
          <a:noFill/>
          <a:ln cap="flat" cmpd="sng" w="9525">
            <a:solidFill>
              <a:schemeClr val="accent1"/>
            </a:solidFill>
            <a:prstDash val="solid"/>
            <a:round/>
            <a:headEnd len="med" w="med" type="none"/>
            <a:tailEnd len="med" w="med" type="none"/>
          </a:ln>
        </p:spPr>
      </p:cxnSp>
      <p:sp>
        <p:nvSpPr>
          <p:cNvPr id="189" name="Google Shape;189;p29"/>
          <p:cNvSpPr txBox="1"/>
          <p:nvPr>
            <p:ph idx="12" type="sldNum"/>
          </p:nvPr>
        </p:nvSpPr>
        <p:spPr>
          <a:xfrm>
            <a:off x="88683" y="6235189"/>
            <a:ext cx="548700" cy="5247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190" name="Google Shape;190;p29"/>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91" name="Google Shape;191;p29"/>
          <p:cNvSpPr/>
          <p:nvPr/>
        </p:nvSpPr>
        <p:spPr>
          <a:xfrm>
            <a:off x="0" y="1586653"/>
            <a:ext cx="2214600" cy="891900"/>
          </a:xfrm>
          <a:prstGeom prst="homePlate">
            <a:avLst>
              <a:gd fmla="val 50000" name="adj"/>
            </a:avLst>
          </a:prstGeom>
          <a:solidFill>
            <a:srgbClr val="232C6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192" name="Google Shape;192;p29"/>
          <p:cNvSpPr/>
          <p:nvPr/>
        </p:nvSpPr>
        <p:spPr>
          <a:xfrm>
            <a:off x="1838325" y="1586367"/>
            <a:ext cx="2064000" cy="891900"/>
          </a:xfrm>
          <a:prstGeom prst="chevron">
            <a:avLst>
              <a:gd fmla="val 50000" name="adj"/>
            </a:avLst>
          </a:prstGeom>
          <a:solidFill>
            <a:srgbClr val="31386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193" name="Google Shape;193;p29"/>
          <p:cNvSpPr/>
          <p:nvPr/>
        </p:nvSpPr>
        <p:spPr>
          <a:xfrm>
            <a:off x="3516750" y="1586367"/>
            <a:ext cx="2064000" cy="891900"/>
          </a:xfrm>
          <a:prstGeom prst="chevron">
            <a:avLst>
              <a:gd fmla="val 50000" name="adj"/>
            </a:avLst>
          </a:prstGeom>
          <a:solidFill>
            <a:srgbClr val="434A7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194" name="Google Shape;194;p29"/>
          <p:cNvSpPr/>
          <p:nvPr/>
        </p:nvSpPr>
        <p:spPr>
          <a:xfrm>
            <a:off x="6874025" y="1586367"/>
            <a:ext cx="2064000" cy="891900"/>
          </a:xfrm>
          <a:prstGeom prst="chevron">
            <a:avLst>
              <a:gd fmla="val 50000" name="adj"/>
            </a:avLst>
          </a:prstGeom>
          <a:solidFill>
            <a:srgbClr val="999EC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195" name="Google Shape;195;p29"/>
          <p:cNvSpPr/>
          <p:nvPr/>
        </p:nvSpPr>
        <p:spPr>
          <a:xfrm>
            <a:off x="5195350" y="1586367"/>
            <a:ext cx="2064000" cy="891900"/>
          </a:xfrm>
          <a:prstGeom prst="chevron">
            <a:avLst>
              <a:gd fmla="val 50000" name="adj"/>
            </a:avLst>
          </a:prstGeom>
          <a:solidFill>
            <a:srgbClr val="676E9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p:txBody>
      </p:sp>
      <p:sp>
        <p:nvSpPr>
          <p:cNvPr id="196" name="Google Shape;196;p29"/>
          <p:cNvSpPr txBox="1"/>
          <p:nvPr>
            <p:ph idx="1" type="subTitle"/>
          </p:nvPr>
        </p:nvSpPr>
        <p:spPr>
          <a:xfrm>
            <a:off x="2140425" y="2705433"/>
            <a:ext cx="1459800" cy="31497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7" name="Google Shape;197;p29"/>
          <p:cNvSpPr txBox="1"/>
          <p:nvPr>
            <p:ph idx="2" type="subTitle"/>
          </p:nvPr>
        </p:nvSpPr>
        <p:spPr>
          <a:xfrm>
            <a:off x="3818850" y="2705450"/>
            <a:ext cx="1459800" cy="31497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8" name="Google Shape;198;p29"/>
          <p:cNvSpPr txBox="1"/>
          <p:nvPr>
            <p:ph idx="3" type="subTitle"/>
          </p:nvPr>
        </p:nvSpPr>
        <p:spPr>
          <a:xfrm>
            <a:off x="5497275" y="2705433"/>
            <a:ext cx="1459800" cy="31497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9" name="Google Shape;199;p29"/>
          <p:cNvSpPr txBox="1"/>
          <p:nvPr>
            <p:ph idx="4" type="subTitle"/>
          </p:nvPr>
        </p:nvSpPr>
        <p:spPr>
          <a:xfrm>
            <a:off x="7175700" y="2705583"/>
            <a:ext cx="1459800" cy="31497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0" name="Google Shape;200;p29"/>
          <p:cNvSpPr txBox="1"/>
          <p:nvPr>
            <p:ph idx="5" type="title"/>
          </p:nvPr>
        </p:nvSpPr>
        <p:spPr>
          <a:xfrm>
            <a:off x="333825" y="1786667"/>
            <a:ext cx="1383600" cy="492000"/>
          </a:xfrm>
          <a:prstGeom prst="rect">
            <a:avLst/>
          </a:prstGeom>
        </p:spPr>
        <p:txBody>
          <a:bodyPr anchorCtr="0" anchor="t" bIns="0" lIns="0" spcFirstLastPara="1" rIns="0" wrap="square" tIns="0">
            <a:noAutofit/>
          </a:bodyPr>
          <a:lstStyle>
            <a:lvl1pPr lvl="0" rtl="0">
              <a:spcBef>
                <a:spcPts val="0"/>
              </a:spcBef>
              <a:spcAft>
                <a:spcPts val="0"/>
              </a:spcAft>
              <a:buSzPts val="800"/>
              <a:buNone/>
              <a:defRPr sz="1400">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201" name="Google Shape;201;p29"/>
          <p:cNvSpPr txBox="1"/>
          <p:nvPr>
            <p:ph idx="6" type="title"/>
          </p:nvPr>
        </p:nvSpPr>
        <p:spPr>
          <a:xfrm>
            <a:off x="2214600" y="1786367"/>
            <a:ext cx="1459800" cy="492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202" name="Google Shape;202;p29"/>
          <p:cNvSpPr txBox="1"/>
          <p:nvPr>
            <p:ph idx="7" type="title"/>
          </p:nvPr>
        </p:nvSpPr>
        <p:spPr>
          <a:xfrm>
            <a:off x="3846450" y="1786667"/>
            <a:ext cx="1459800" cy="492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203" name="Google Shape;203;p29"/>
          <p:cNvSpPr txBox="1"/>
          <p:nvPr>
            <p:ph idx="8" type="title"/>
          </p:nvPr>
        </p:nvSpPr>
        <p:spPr>
          <a:xfrm>
            <a:off x="5545325" y="1786367"/>
            <a:ext cx="1459800" cy="492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204" name="Google Shape;204;p29"/>
          <p:cNvSpPr txBox="1"/>
          <p:nvPr>
            <p:ph idx="9" type="title"/>
          </p:nvPr>
        </p:nvSpPr>
        <p:spPr>
          <a:xfrm>
            <a:off x="7259350" y="1786367"/>
            <a:ext cx="1459800" cy="492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p:txBody>
      </p:sp>
      <p:sp>
        <p:nvSpPr>
          <p:cNvPr id="205" name="Google Shape;205;p29"/>
          <p:cNvSpPr txBox="1"/>
          <p:nvPr>
            <p:ph idx="13" type="subTitle"/>
          </p:nvPr>
        </p:nvSpPr>
        <p:spPr>
          <a:xfrm>
            <a:off x="295725" y="2705600"/>
            <a:ext cx="1459800" cy="3149700"/>
          </a:xfrm>
          <a:prstGeom prst="rect">
            <a:avLst/>
          </a:prstGeom>
        </p:spPr>
        <p:txBody>
          <a:bodyPr anchorCtr="0" anchor="t" bIns="0" lIns="0" spcFirstLastPara="1" rIns="0" wrap="square" tIns="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blue" type="titleOnly">
  <p:cSld name="TITLE_ONLY">
    <p:spTree>
      <p:nvGrpSpPr>
        <p:cNvPr id="206" name="Shape 206"/>
        <p:cNvGrpSpPr/>
        <p:nvPr/>
      </p:nvGrpSpPr>
      <p:grpSpPr>
        <a:xfrm>
          <a:off x="0" y="0"/>
          <a:ext cx="0" cy="0"/>
          <a:chOff x="0" y="0"/>
          <a:chExt cx="0" cy="0"/>
        </a:xfrm>
      </p:grpSpPr>
      <p:sp>
        <p:nvSpPr>
          <p:cNvPr id="207" name="Google Shape;207;p30"/>
          <p:cNvSpPr/>
          <p:nvPr/>
        </p:nvSpPr>
        <p:spPr>
          <a:xfrm>
            <a:off x="5486400" y="1223000"/>
            <a:ext cx="3657600" cy="5635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8" name="Google Shape;208;p30"/>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09" name="Google Shape;209;p30"/>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210" name="Google Shape;210;p30"/>
          <p:cNvPicPr preferRelativeResize="0"/>
          <p:nvPr/>
        </p:nvPicPr>
        <p:blipFill>
          <a:blip r:embed="rId3">
            <a:alphaModFix/>
          </a:blip>
          <a:stretch>
            <a:fillRect/>
          </a:stretch>
        </p:blipFill>
        <p:spPr>
          <a:xfrm>
            <a:off x="4524250" y="6235200"/>
            <a:ext cx="867951" cy="369000"/>
          </a:xfrm>
          <a:prstGeom prst="rect">
            <a:avLst/>
          </a:prstGeom>
          <a:noFill/>
          <a:ln>
            <a:noFill/>
          </a:ln>
        </p:spPr>
      </p:pic>
      <p:cxnSp>
        <p:nvCxnSpPr>
          <p:cNvPr id="211" name="Google Shape;211;p30"/>
          <p:cNvCxnSpPr/>
          <p:nvPr/>
        </p:nvCxnSpPr>
        <p:spPr>
          <a:xfrm>
            <a:off x="0" y="6082133"/>
            <a:ext cx="5392200" cy="0"/>
          </a:xfrm>
          <a:prstGeom prst="straightConnector1">
            <a:avLst/>
          </a:prstGeom>
          <a:noFill/>
          <a:ln cap="flat" cmpd="sng" w="9525">
            <a:solidFill>
              <a:schemeClr val="accent1"/>
            </a:solidFill>
            <a:prstDash val="solid"/>
            <a:round/>
            <a:headEnd len="med" w="med" type="none"/>
            <a:tailEnd len="med" w="med" type="none"/>
          </a:ln>
        </p:spPr>
      </p:cxnSp>
      <p:sp>
        <p:nvSpPr>
          <p:cNvPr id="212" name="Google Shape;212;p30"/>
          <p:cNvSpPr txBox="1"/>
          <p:nvPr>
            <p:ph idx="1" type="body"/>
          </p:nvPr>
        </p:nvSpPr>
        <p:spPr>
          <a:xfrm>
            <a:off x="457200" y="1524000"/>
            <a:ext cx="3776400" cy="42555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dk1"/>
              </a:buClr>
              <a:buSzPts val="1800"/>
              <a:buChar char="●"/>
              <a:defRPr>
                <a:solidFill>
                  <a:schemeClr val="dk1"/>
                </a:solidFill>
              </a:defRPr>
            </a:lvl1pPr>
            <a:lvl2pPr indent="-330200" lvl="1" marL="914400" rtl="0">
              <a:spcBef>
                <a:spcPts val="0"/>
              </a:spcBef>
              <a:spcAft>
                <a:spcPts val="0"/>
              </a:spcAft>
              <a:buClr>
                <a:schemeClr val="dk1"/>
              </a:buClr>
              <a:buSzPts val="1600"/>
              <a:buChar char="○"/>
              <a:defRPr sz="1600">
                <a:solidFill>
                  <a:schemeClr val="dk1"/>
                </a:solidFill>
              </a:defRPr>
            </a:lvl2pPr>
            <a:lvl3pPr indent="-330200" lvl="2" marL="1371600" rtl="0">
              <a:spcBef>
                <a:spcPts val="0"/>
              </a:spcBef>
              <a:spcAft>
                <a:spcPts val="0"/>
              </a:spcAft>
              <a:buClr>
                <a:schemeClr val="dk1"/>
              </a:buClr>
              <a:buSzPts val="1600"/>
              <a:buChar char="■"/>
              <a:defRPr sz="1600">
                <a:solidFill>
                  <a:schemeClr val="dk1"/>
                </a:solidFill>
              </a:defRPr>
            </a:lvl3pPr>
            <a:lvl4pPr indent="-330200" lvl="3" marL="1828800" rtl="0">
              <a:spcBef>
                <a:spcPts val="0"/>
              </a:spcBef>
              <a:spcAft>
                <a:spcPts val="0"/>
              </a:spcAft>
              <a:buClr>
                <a:schemeClr val="dk1"/>
              </a:buClr>
              <a:buSzPts val="1600"/>
              <a:buChar char="●"/>
              <a:defRPr sz="1600">
                <a:solidFill>
                  <a:schemeClr val="dk1"/>
                </a:solidFill>
              </a:defRPr>
            </a:lvl4pPr>
            <a:lvl5pPr indent="-330200" lvl="4" marL="2286000" rtl="0">
              <a:spcBef>
                <a:spcPts val="0"/>
              </a:spcBef>
              <a:spcAft>
                <a:spcPts val="0"/>
              </a:spcAft>
              <a:buClr>
                <a:schemeClr val="dk1"/>
              </a:buClr>
              <a:buSzPts val="1600"/>
              <a:buChar char="○"/>
              <a:defRPr sz="1600">
                <a:solidFill>
                  <a:schemeClr val="dk1"/>
                </a:solidFill>
              </a:defRPr>
            </a:lvl5pPr>
            <a:lvl6pPr indent="-330200" lvl="5" marL="2743200" rtl="0">
              <a:spcBef>
                <a:spcPts val="0"/>
              </a:spcBef>
              <a:spcAft>
                <a:spcPts val="0"/>
              </a:spcAft>
              <a:buClr>
                <a:schemeClr val="dk1"/>
              </a:buClr>
              <a:buSzPts val="1600"/>
              <a:buChar char="■"/>
              <a:defRPr sz="1600">
                <a:solidFill>
                  <a:schemeClr val="dk1"/>
                </a:solidFill>
              </a:defRPr>
            </a:lvl6pPr>
            <a:lvl7pPr indent="-330200" lvl="6" marL="3200400" rtl="0">
              <a:spcBef>
                <a:spcPts val="0"/>
              </a:spcBef>
              <a:spcAft>
                <a:spcPts val="0"/>
              </a:spcAft>
              <a:buClr>
                <a:schemeClr val="dk1"/>
              </a:buClr>
              <a:buSzPts val="1600"/>
              <a:buChar char="●"/>
              <a:defRPr sz="1600">
                <a:solidFill>
                  <a:schemeClr val="dk1"/>
                </a:solidFill>
              </a:defRPr>
            </a:lvl7pPr>
            <a:lvl8pPr indent="-330200" lvl="7" marL="3657600" rtl="0">
              <a:spcBef>
                <a:spcPts val="0"/>
              </a:spcBef>
              <a:spcAft>
                <a:spcPts val="0"/>
              </a:spcAft>
              <a:buClr>
                <a:schemeClr val="dk1"/>
              </a:buClr>
              <a:buSzPts val="1600"/>
              <a:buChar char="○"/>
              <a:defRPr sz="1600">
                <a:solidFill>
                  <a:schemeClr val="dk1"/>
                </a:solidFill>
              </a:defRPr>
            </a:lvl8pPr>
            <a:lvl9pPr indent="-330200" lvl="8" marL="4114800" rtl="0">
              <a:spcBef>
                <a:spcPts val="0"/>
              </a:spcBef>
              <a:spcAft>
                <a:spcPts val="0"/>
              </a:spcAft>
              <a:buClr>
                <a:schemeClr val="dk1"/>
              </a:buClr>
              <a:buSzPts val="1600"/>
              <a:buChar char="■"/>
              <a:defRPr sz="1600">
                <a:solidFill>
                  <a:schemeClr val="dk1"/>
                </a:solidFill>
              </a:defRPr>
            </a:lvl9pPr>
          </a:lstStyle>
          <a:p/>
        </p:txBody>
      </p:sp>
      <p:sp>
        <p:nvSpPr>
          <p:cNvPr id="213" name="Google Shape;213;p30"/>
          <p:cNvSpPr txBox="1"/>
          <p:nvPr>
            <p:ph idx="12" type="sldNum"/>
          </p:nvPr>
        </p:nvSpPr>
        <p:spPr>
          <a:xfrm>
            <a:off x="88683" y="6235189"/>
            <a:ext cx="548700" cy="5247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214" name="Google Shape;214;p30"/>
          <p:cNvSpPr/>
          <p:nvPr>
            <p:ph idx="2" type="pic"/>
          </p:nvPr>
        </p:nvSpPr>
        <p:spPr>
          <a:xfrm>
            <a:off x="5556750" y="1319200"/>
            <a:ext cx="3516900" cy="5442900"/>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blue">
  <p:cSld name="ONE_COLUMN_TEXT">
    <p:spTree>
      <p:nvGrpSpPr>
        <p:cNvPr id="215" name="Shape 215"/>
        <p:cNvGrpSpPr/>
        <p:nvPr/>
      </p:nvGrpSpPr>
      <p:grpSpPr>
        <a:xfrm>
          <a:off x="0" y="0"/>
          <a:ext cx="0" cy="0"/>
          <a:chOff x="0" y="0"/>
          <a:chExt cx="0" cy="0"/>
        </a:xfrm>
      </p:grpSpPr>
      <p:sp>
        <p:nvSpPr>
          <p:cNvPr id="216" name="Google Shape;216;p31"/>
          <p:cNvSpPr txBox="1"/>
          <p:nvPr>
            <p:ph idx="12" type="sldNum"/>
          </p:nvPr>
        </p:nvSpPr>
        <p:spPr>
          <a:xfrm>
            <a:off x="8472458" y="6217622"/>
            <a:ext cx="548700" cy="524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217" name="Google Shape;217;p3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18" name="Google Shape;218;p31"/>
          <p:cNvSpPr txBox="1"/>
          <p:nvPr>
            <p:ph idx="1" type="body"/>
          </p:nvPr>
        </p:nvSpPr>
        <p:spPr>
          <a:xfrm>
            <a:off x="311700" y="1536633"/>
            <a:ext cx="3999900" cy="42384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19" name="Google Shape;219;p31"/>
          <p:cNvSpPr txBox="1"/>
          <p:nvPr>
            <p:ph idx="2" type="body"/>
          </p:nvPr>
        </p:nvSpPr>
        <p:spPr>
          <a:xfrm>
            <a:off x="4832400" y="1536633"/>
            <a:ext cx="3999900" cy="42384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20" name="Google Shape;220;p31"/>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21" name="Google Shape;221;p31"/>
          <p:cNvSpPr txBox="1"/>
          <p:nvPr>
            <p:ph idx="3" type="sldNum"/>
          </p:nvPr>
        </p:nvSpPr>
        <p:spPr>
          <a:xfrm>
            <a:off x="88683" y="6235189"/>
            <a:ext cx="548700" cy="5247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pic>
        <p:nvPicPr>
          <p:cNvPr id="222" name="Google Shape;222;p31"/>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223" name="Google Shape;223;p31"/>
          <p:cNvCxnSpPr/>
          <p:nvPr/>
        </p:nvCxnSpPr>
        <p:spPr>
          <a:xfrm>
            <a:off x="0" y="6082133"/>
            <a:ext cx="9152700" cy="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6"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28" name="Google Shape;28;p4"/>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2" type="sldNum"/>
          </p:nvPr>
        </p:nvSpPr>
        <p:spPr>
          <a:xfrm>
            <a:off x="164079"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chemeClr val="lt1"/>
                </a:solidFill>
                <a:latin typeface="Calibri"/>
                <a:ea typeface="Calibri"/>
                <a:cs typeface="Calibri"/>
                <a:sym typeface="Calibri"/>
              </a:defRPr>
            </a:lvl1pPr>
            <a:lvl2pPr indent="0" lvl="1" marL="0" algn="l">
              <a:spcBef>
                <a:spcPts val="0"/>
              </a:spcBef>
              <a:buNone/>
              <a:defRPr b="0" i="0" sz="1600" u="none" cap="none" strike="noStrike">
                <a:solidFill>
                  <a:schemeClr val="lt1"/>
                </a:solidFill>
                <a:latin typeface="Calibri"/>
                <a:ea typeface="Calibri"/>
                <a:cs typeface="Calibri"/>
                <a:sym typeface="Calibri"/>
              </a:defRPr>
            </a:lvl2pPr>
            <a:lvl3pPr indent="0" lvl="2" marL="0" algn="l">
              <a:spcBef>
                <a:spcPts val="0"/>
              </a:spcBef>
              <a:buNone/>
              <a:defRPr b="0" i="0" sz="1600" u="none" cap="none" strike="noStrike">
                <a:solidFill>
                  <a:schemeClr val="lt1"/>
                </a:solidFill>
                <a:latin typeface="Calibri"/>
                <a:ea typeface="Calibri"/>
                <a:cs typeface="Calibri"/>
                <a:sym typeface="Calibri"/>
              </a:defRPr>
            </a:lvl3pPr>
            <a:lvl4pPr indent="0" lvl="3" marL="0" algn="l">
              <a:spcBef>
                <a:spcPts val="0"/>
              </a:spcBef>
              <a:buNone/>
              <a:defRPr b="0" i="0" sz="1600" u="none" cap="none" strike="noStrike">
                <a:solidFill>
                  <a:schemeClr val="lt1"/>
                </a:solidFill>
                <a:latin typeface="Calibri"/>
                <a:ea typeface="Calibri"/>
                <a:cs typeface="Calibri"/>
                <a:sym typeface="Calibri"/>
              </a:defRPr>
            </a:lvl4pPr>
            <a:lvl5pPr indent="0" lvl="4" marL="0" algn="l">
              <a:spcBef>
                <a:spcPts val="0"/>
              </a:spcBef>
              <a:buNone/>
              <a:defRPr b="0" i="0" sz="1600" u="none" cap="none" strike="noStrike">
                <a:solidFill>
                  <a:schemeClr val="lt1"/>
                </a:solidFill>
                <a:latin typeface="Calibri"/>
                <a:ea typeface="Calibri"/>
                <a:cs typeface="Calibri"/>
                <a:sym typeface="Calibri"/>
              </a:defRPr>
            </a:lvl5pPr>
            <a:lvl6pPr indent="0" lvl="5" marL="0" algn="l">
              <a:spcBef>
                <a:spcPts val="0"/>
              </a:spcBef>
              <a:buNone/>
              <a:defRPr b="0" i="0" sz="1600" u="none" cap="none" strike="noStrike">
                <a:solidFill>
                  <a:schemeClr val="lt1"/>
                </a:solidFill>
                <a:latin typeface="Calibri"/>
                <a:ea typeface="Calibri"/>
                <a:cs typeface="Calibri"/>
                <a:sym typeface="Calibri"/>
              </a:defRPr>
            </a:lvl6pPr>
            <a:lvl7pPr indent="0" lvl="6" marL="0" algn="l">
              <a:spcBef>
                <a:spcPts val="0"/>
              </a:spcBef>
              <a:buNone/>
              <a:defRPr b="0" i="0" sz="1600" u="none" cap="none" strike="noStrike">
                <a:solidFill>
                  <a:schemeClr val="lt1"/>
                </a:solidFill>
                <a:latin typeface="Calibri"/>
                <a:ea typeface="Calibri"/>
                <a:cs typeface="Calibri"/>
                <a:sym typeface="Calibri"/>
              </a:defRPr>
            </a:lvl7pPr>
            <a:lvl8pPr indent="0" lvl="7" marL="0" algn="l">
              <a:spcBef>
                <a:spcPts val="0"/>
              </a:spcBef>
              <a:buNone/>
              <a:defRPr b="0" i="0" sz="1600" u="none" cap="none" strike="noStrike">
                <a:solidFill>
                  <a:schemeClr val="lt1"/>
                </a:solidFill>
                <a:latin typeface="Calibri"/>
                <a:ea typeface="Calibri"/>
                <a:cs typeface="Calibri"/>
                <a:sym typeface="Calibri"/>
              </a:defRPr>
            </a:lvl8pPr>
            <a:lvl9pPr indent="0" lvl="8" marL="0" algn="l">
              <a:spcBef>
                <a:spcPts val="0"/>
              </a:spcBef>
              <a:buNone/>
              <a:defRPr b="0"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mparisons with icons">
  <p:cSld name="ONE_COLUMN_TEXT_4">
    <p:spTree>
      <p:nvGrpSpPr>
        <p:cNvPr id="224" name="Shape 224"/>
        <p:cNvGrpSpPr/>
        <p:nvPr/>
      </p:nvGrpSpPr>
      <p:grpSpPr>
        <a:xfrm>
          <a:off x="0" y="0"/>
          <a:ext cx="0" cy="0"/>
          <a:chOff x="0" y="0"/>
          <a:chExt cx="0" cy="0"/>
        </a:xfrm>
      </p:grpSpPr>
      <p:pic>
        <p:nvPicPr>
          <p:cNvPr id="225" name="Google Shape;225;p32"/>
          <p:cNvPicPr preferRelativeResize="0"/>
          <p:nvPr/>
        </p:nvPicPr>
        <p:blipFill>
          <a:blip r:embed="rId2">
            <a:alphaModFix/>
          </a:blip>
          <a:stretch>
            <a:fillRect/>
          </a:stretch>
        </p:blipFill>
        <p:spPr>
          <a:xfrm>
            <a:off x="8146725" y="6235200"/>
            <a:ext cx="867951" cy="369000"/>
          </a:xfrm>
          <a:prstGeom prst="rect">
            <a:avLst/>
          </a:prstGeom>
          <a:noFill/>
          <a:ln>
            <a:noFill/>
          </a:ln>
        </p:spPr>
      </p:pic>
      <p:sp>
        <p:nvSpPr>
          <p:cNvPr id="226" name="Google Shape;226;p32"/>
          <p:cNvSpPr/>
          <p:nvPr/>
        </p:nvSpPr>
        <p:spPr>
          <a:xfrm>
            <a:off x="296375" y="1545367"/>
            <a:ext cx="2592600" cy="4214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7" name="Google Shape;227;p32"/>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228" name="Google Shape;228;p32"/>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29" name="Google Shape;229;p32"/>
          <p:cNvSpPr txBox="1"/>
          <p:nvPr>
            <p:ph idx="12" type="sldNum"/>
          </p:nvPr>
        </p:nvSpPr>
        <p:spPr>
          <a:xfrm>
            <a:off x="88683" y="6235189"/>
            <a:ext cx="548700" cy="5247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cxnSp>
        <p:nvCxnSpPr>
          <p:cNvPr id="230" name="Google Shape;230;p32"/>
          <p:cNvCxnSpPr/>
          <p:nvPr/>
        </p:nvCxnSpPr>
        <p:spPr>
          <a:xfrm>
            <a:off x="0" y="6082133"/>
            <a:ext cx="9152700" cy="0"/>
          </a:xfrm>
          <a:prstGeom prst="straightConnector1">
            <a:avLst/>
          </a:prstGeom>
          <a:noFill/>
          <a:ln cap="flat" cmpd="sng" w="9525">
            <a:solidFill>
              <a:schemeClr val="accent1"/>
            </a:solidFill>
            <a:prstDash val="solid"/>
            <a:round/>
            <a:headEnd len="med" w="med" type="none"/>
            <a:tailEnd len="med" w="med" type="none"/>
          </a:ln>
        </p:spPr>
      </p:cxnSp>
      <p:sp>
        <p:nvSpPr>
          <p:cNvPr id="231" name="Google Shape;231;p32"/>
          <p:cNvSpPr txBox="1"/>
          <p:nvPr>
            <p:ph idx="1" type="subTitle"/>
          </p:nvPr>
        </p:nvSpPr>
        <p:spPr>
          <a:xfrm>
            <a:off x="377725" y="2153091"/>
            <a:ext cx="2421300" cy="3314700"/>
          </a:xfrm>
          <a:prstGeom prst="rect">
            <a:avLst/>
          </a:prstGeom>
        </p:spPr>
        <p:txBody>
          <a:bodyPr anchorCtr="0" anchor="t" bIns="0" lIns="0" spcFirstLastPara="1" rIns="0" wrap="square" tIns="0">
            <a:norm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32" name="Google Shape;232;p32"/>
          <p:cNvSpPr/>
          <p:nvPr>
            <p:ph idx="2" type="pic"/>
          </p:nvPr>
        </p:nvSpPr>
        <p:spPr>
          <a:xfrm>
            <a:off x="1391575" y="1606576"/>
            <a:ext cx="393600" cy="471600"/>
          </a:xfrm>
          <a:prstGeom prst="roundRect">
            <a:avLst>
              <a:gd fmla="val 16667" name="adj"/>
            </a:avLst>
          </a:prstGeom>
          <a:noFill/>
          <a:ln>
            <a:noFill/>
          </a:ln>
        </p:spPr>
      </p:sp>
      <p:sp>
        <p:nvSpPr>
          <p:cNvPr id="233" name="Google Shape;233;p32"/>
          <p:cNvSpPr/>
          <p:nvPr/>
        </p:nvSpPr>
        <p:spPr>
          <a:xfrm>
            <a:off x="3177075" y="1545367"/>
            <a:ext cx="2592600" cy="4214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2"/>
          <p:cNvSpPr txBox="1"/>
          <p:nvPr>
            <p:ph idx="3" type="subTitle"/>
          </p:nvPr>
        </p:nvSpPr>
        <p:spPr>
          <a:xfrm>
            <a:off x="3258425" y="2153091"/>
            <a:ext cx="2421300" cy="3314700"/>
          </a:xfrm>
          <a:prstGeom prst="rect">
            <a:avLst/>
          </a:prstGeom>
        </p:spPr>
        <p:txBody>
          <a:bodyPr anchorCtr="0" anchor="t" bIns="0" lIns="0" spcFirstLastPara="1" rIns="0" wrap="square" tIns="0">
            <a:norm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35" name="Google Shape;235;p32"/>
          <p:cNvSpPr/>
          <p:nvPr>
            <p:ph idx="4" type="pic"/>
          </p:nvPr>
        </p:nvSpPr>
        <p:spPr>
          <a:xfrm>
            <a:off x="4272275" y="1606576"/>
            <a:ext cx="393600" cy="471600"/>
          </a:xfrm>
          <a:prstGeom prst="roundRect">
            <a:avLst>
              <a:gd fmla="val 16667" name="adj"/>
            </a:avLst>
          </a:prstGeom>
          <a:noFill/>
          <a:ln>
            <a:noFill/>
          </a:ln>
        </p:spPr>
      </p:sp>
      <p:sp>
        <p:nvSpPr>
          <p:cNvPr id="236" name="Google Shape;236;p32"/>
          <p:cNvSpPr/>
          <p:nvPr/>
        </p:nvSpPr>
        <p:spPr>
          <a:xfrm>
            <a:off x="6057775" y="1545367"/>
            <a:ext cx="2592600" cy="4214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2"/>
          <p:cNvSpPr txBox="1"/>
          <p:nvPr>
            <p:ph idx="5" type="subTitle"/>
          </p:nvPr>
        </p:nvSpPr>
        <p:spPr>
          <a:xfrm>
            <a:off x="6139125" y="2153091"/>
            <a:ext cx="2421300" cy="3314700"/>
          </a:xfrm>
          <a:prstGeom prst="rect">
            <a:avLst/>
          </a:prstGeom>
        </p:spPr>
        <p:txBody>
          <a:bodyPr anchorCtr="0" anchor="t" bIns="0" lIns="0" spcFirstLastPara="1" rIns="0" wrap="square" tIns="0">
            <a:norm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38" name="Google Shape;238;p32"/>
          <p:cNvSpPr/>
          <p:nvPr>
            <p:ph idx="6" type="pic"/>
          </p:nvPr>
        </p:nvSpPr>
        <p:spPr>
          <a:xfrm>
            <a:off x="7152975" y="1606576"/>
            <a:ext cx="393600" cy="471600"/>
          </a:xfrm>
          <a:prstGeom prst="roundRect">
            <a:avLst>
              <a:gd fmla="val 16667" name="adj"/>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 blue 1">
  <p:cSld name="ONE_COLUMN_TEXT_3">
    <p:spTree>
      <p:nvGrpSpPr>
        <p:cNvPr id="239" name="Shape 239"/>
        <p:cNvGrpSpPr/>
        <p:nvPr/>
      </p:nvGrpSpPr>
      <p:grpSpPr>
        <a:xfrm>
          <a:off x="0" y="0"/>
          <a:ext cx="0" cy="0"/>
          <a:chOff x="0" y="0"/>
          <a:chExt cx="0" cy="0"/>
        </a:xfrm>
      </p:grpSpPr>
      <p:sp>
        <p:nvSpPr>
          <p:cNvPr id="240" name="Google Shape;240;p33"/>
          <p:cNvSpPr txBox="1"/>
          <p:nvPr>
            <p:ph idx="12" type="sldNum"/>
          </p:nvPr>
        </p:nvSpPr>
        <p:spPr>
          <a:xfrm>
            <a:off x="8472458" y="6217622"/>
            <a:ext cx="548700" cy="524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241" name="Google Shape;241;p33"/>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42" name="Google Shape;242;p33"/>
          <p:cNvSpPr txBox="1"/>
          <p:nvPr>
            <p:ph idx="1" type="body"/>
          </p:nvPr>
        </p:nvSpPr>
        <p:spPr>
          <a:xfrm>
            <a:off x="311700" y="1931833"/>
            <a:ext cx="3999900" cy="38433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43" name="Google Shape;243;p33"/>
          <p:cNvSpPr txBox="1"/>
          <p:nvPr>
            <p:ph idx="2" type="body"/>
          </p:nvPr>
        </p:nvSpPr>
        <p:spPr>
          <a:xfrm>
            <a:off x="4832400" y="1931833"/>
            <a:ext cx="3999900" cy="38433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44" name="Google Shape;244;p33"/>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45" name="Google Shape;245;p33"/>
          <p:cNvSpPr txBox="1"/>
          <p:nvPr>
            <p:ph idx="3" type="sldNum"/>
          </p:nvPr>
        </p:nvSpPr>
        <p:spPr>
          <a:xfrm>
            <a:off x="88683" y="6235189"/>
            <a:ext cx="548700" cy="5247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pic>
        <p:nvPicPr>
          <p:cNvPr id="246" name="Google Shape;246;p33"/>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247" name="Google Shape;247;p33"/>
          <p:cNvCxnSpPr/>
          <p:nvPr/>
        </p:nvCxnSpPr>
        <p:spPr>
          <a:xfrm>
            <a:off x="0" y="6082133"/>
            <a:ext cx="9152700" cy="0"/>
          </a:xfrm>
          <a:prstGeom prst="straightConnector1">
            <a:avLst/>
          </a:prstGeom>
          <a:noFill/>
          <a:ln cap="flat" cmpd="sng" w="9525">
            <a:solidFill>
              <a:schemeClr val="accent1"/>
            </a:solidFill>
            <a:prstDash val="solid"/>
            <a:round/>
            <a:headEnd len="med" w="med" type="none"/>
            <a:tailEnd len="med" w="med" type="none"/>
          </a:ln>
        </p:spPr>
      </p:cxnSp>
      <p:sp>
        <p:nvSpPr>
          <p:cNvPr id="248" name="Google Shape;248;p33"/>
          <p:cNvSpPr txBox="1"/>
          <p:nvPr>
            <p:ph idx="4" type="title"/>
          </p:nvPr>
        </p:nvSpPr>
        <p:spPr>
          <a:xfrm>
            <a:off x="329300" y="1396200"/>
            <a:ext cx="3982200" cy="492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p:txBody>
      </p:sp>
      <p:sp>
        <p:nvSpPr>
          <p:cNvPr id="249" name="Google Shape;249;p33"/>
          <p:cNvSpPr txBox="1"/>
          <p:nvPr>
            <p:ph idx="5" type="title"/>
          </p:nvPr>
        </p:nvSpPr>
        <p:spPr>
          <a:xfrm>
            <a:off x="4841250" y="1396200"/>
            <a:ext cx="3982200" cy="492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yellow">
  <p:cSld name="ONE_COLUMN_TEXT_2">
    <p:spTree>
      <p:nvGrpSpPr>
        <p:cNvPr id="250" name="Shape 250"/>
        <p:cNvGrpSpPr/>
        <p:nvPr/>
      </p:nvGrpSpPr>
      <p:grpSpPr>
        <a:xfrm>
          <a:off x="0" y="0"/>
          <a:ext cx="0" cy="0"/>
          <a:chOff x="0" y="0"/>
          <a:chExt cx="0" cy="0"/>
        </a:xfrm>
      </p:grpSpPr>
      <p:pic>
        <p:nvPicPr>
          <p:cNvPr id="251" name="Google Shape;251;p3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2" name="Google Shape;252;p34"/>
          <p:cNvSpPr txBox="1"/>
          <p:nvPr>
            <p:ph idx="12" type="sldNum"/>
          </p:nvPr>
        </p:nvSpPr>
        <p:spPr>
          <a:xfrm>
            <a:off x="8472458" y="6217622"/>
            <a:ext cx="548700" cy="524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253" name="Google Shape;253;p34"/>
          <p:cNvPicPr preferRelativeResize="0"/>
          <p:nvPr/>
        </p:nvPicPr>
        <p:blipFill>
          <a:blip r:embed="rId3">
            <a:alphaModFix/>
          </a:blip>
          <a:stretch>
            <a:fillRect/>
          </a:stretch>
        </p:blipFill>
        <p:spPr>
          <a:xfrm>
            <a:off x="8146725" y="6235200"/>
            <a:ext cx="867951" cy="369000"/>
          </a:xfrm>
          <a:prstGeom prst="rect">
            <a:avLst/>
          </a:prstGeom>
          <a:noFill/>
          <a:ln>
            <a:noFill/>
          </a:ln>
        </p:spPr>
      </p:pic>
      <p:sp>
        <p:nvSpPr>
          <p:cNvPr id="254" name="Google Shape;254;p34"/>
          <p:cNvSpPr txBox="1"/>
          <p:nvPr>
            <p:ph type="ctrTitle"/>
          </p:nvPr>
        </p:nvSpPr>
        <p:spPr>
          <a:xfrm>
            <a:off x="311700" y="992767"/>
            <a:ext cx="8520600" cy="2436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lt1"/>
                </a:solidFill>
                <a:latin typeface="Rockwell"/>
                <a:ea typeface="Rockwell"/>
                <a:cs typeface="Rockwell"/>
                <a:sym typeface="Rockwell"/>
              </a:defRPr>
            </a:lvl2pPr>
            <a:lvl3pPr lvl="2" rtl="0" algn="ctr">
              <a:spcBef>
                <a:spcPts val="0"/>
              </a:spcBef>
              <a:spcAft>
                <a:spcPts val="0"/>
              </a:spcAft>
              <a:buNone/>
              <a:defRPr sz="4000">
                <a:solidFill>
                  <a:schemeClr val="lt1"/>
                </a:solidFill>
                <a:latin typeface="Rockwell"/>
                <a:ea typeface="Rockwell"/>
                <a:cs typeface="Rockwell"/>
                <a:sym typeface="Rockwell"/>
              </a:defRPr>
            </a:lvl3pPr>
            <a:lvl4pPr lvl="3" rtl="0" algn="ctr">
              <a:spcBef>
                <a:spcPts val="0"/>
              </a:spcBef>
              <a:spcAft>
                <a:spcPts val="0"/>
              </a:spcAft>
              <a:buNone/>
              <a:defRPr sz="4000">
                <a:solidFill>
                  <a:schemeClr val="lt1"/>
                </a:solidFill>
                <a:latin typeface="Rockwell"/>
                <a:ea typeface="Rockwell"/>
                <a:cs typeface="Rockwell"/>
                <a:sym typeface="Rockwell"/>
              </a:defRPr>
            </a:lvl4pPr>
            <a:lvl5pPr lvl="4" rtl="0" algn="ctr">
              <a:spcBef>
                <a:spcPts val="0"/>
              </a:spcBef>
              <a:spcAft>
                <a:spcPts val="0"/>
              </a:spcAft>
              <a:buNone/>
              <a:defRPr sz="4000">
                <a:solidFill>
                  <a:schemeClr val="lt1"/>
                </a:solidFill>
                <a:latin typeface="Rockwell"/>
                <a:ea typeface="Rockwell"/>
                <a:cs typeface="Rockwell"/>
                <a:sym typeface="Rockwell"/>
              </a:defRPr>
            </a:lvl5pPr>
            <a:lvl6pPr lvl="5" rtl="0" algn="ctr">
              <a:spcBef>
                <a:spcPts val="0"/>
              </a:spcBef>
              <a:spcAft>
                <a:spcPts val="0"/>
              </a:spcAft>
              <a:buNone/>
              <a:defRPr sz="4000">
                <a:solidFill>
                  <a:schemeClr val="lt1"/>
                </a:solidFill>
                <a:latin typeface="Rockwell"/>
                <a:ea typeface="Rockwell"/>
                <a:cs typeface="Rockwell"/>
                <a:sym typeface="Rockwell"/>
              </a:defRPr>
            </a:lvl6pPr>
            <a:lvl7pPr lvl="6" rtl="0" algn="ctr">
              <a:spcBef>
                <a:spcPts val="0"/>
              </a:spcBef>
              <a:spcAft>
                <a:spcPts val="0"/>
              </a:spcAft>
              <a:buNone/>
              <a:defRPr sz="4000">
                <a:solidFill>
                  <a:schemeClr val="lt1"/>
                </a:solidFill>
                <a:latin typeface="Rockwell"/>
                <a:ea typeface="Rockwell"/>
                <a:cs typeface="Rockwell"/>
                <a:sym typeface="Rockwell"/>
              </a:defRPr>
            </a:lvl7pPr>
            <a:lvl8pPr lvl="7" rtl="0" algn="ctr">
              <a:spcBef>
                <a:spcPts val="0"/>
              </a:spcBef>
              <a:spcAft>
                <a:spcPts val="0"/>
              </a:spcAft>
              <a:buNone/>
              <a:defRPr sz="4000">
                <a:solidFill>
                  <a:schemeClr val="lt1"/>
                </a:solidFill>
                <a:latin typeface="Rockwell"/>
                <a:ea typeface="Rockwell"/>
                <a:cs typeface="Rockwell"/>
                <a:sym typeface="Rockwell"/>
              </a:defRPr>
            </a:lvl8pPr>
            <a:lvl9pPr lvl="8" rtl="0" algn="ctr">
              <a:spcBef>
                <a:spcPts val="0"/>
              </a:spcBef>
              <a:spcAft>
                <a:spcPts val="0"/>
              </a:spcAft>
              <a:buNone/>
              <a:defRPr sz="4000">
                <a:solidFill>
                  <a:schemeClr val="lt1"/>
                </a:solidFill>
                <a:latin typeface="Rockwell"/>
                <a:ea typeface="Rockwell"/>
                <a:cs typeface="Rockwell"/>
                <a:sym typeface="Rockwell"/>
              </a:defRPr>
            </a:lvl9pPr>
          </a:lstStyle>
          <a:p/>
        </p:txBody>
      </p:sp>
      <p:sp>
        <p:nvSpPr>
          <p:cNvPr id="255" name="Google Shape;255;p34"/>
          <p:cNvSpPr txBox="1"/>
          <p:nvPr>
            <p:ph idx="1" type="subTitle"/>
          </p:nvPr>
        </p:nvSpPr>
        <p:spPr>
          <a:xfrm>
            <a:off x="311700" y="3778833"/>
            <a:ext cx="8520600" cy="1056900"/>
          </a:xfrm>
          <a:prstGeom prst="rect">
            <a:avLst/>
          </a:prstGeom>
        </p:spPr>
        <p:txBody>
          <a:bodyPr anchorCtr="0" anchor="t" bIns="0" lIns="0" spcFirstLastPara="1" rIns="0" wrap="square" tIns="0">
            <a:normAutofit/>
          </a:bodyPr>
          <a:lstStyle>
            <a:lvl1pPr lvl="0" rtl="0" algn="ctr">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p:txBody>
      </p:sp>
      <p:cxnSp>
        <p:nvCxnSpPr>
          <p:cNvPr id="256" name="Google Shape;256;p34"/>
          <p:cNvCxnSpPr/>
          <p:nvPr/>
        </p:nvCxnSpPr>
        <p:spPr>
          <a:xfrm>
            <a:off x="295875" y="3678567"/>
            <a:ext cx="85413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yellow">
  <p:cSld name="TITLE_1">
    <p:spTree>
      <p:nvGrpSpPr>
        <p:cNvPr id="257" name="Shape 257"/>
        <p:cNvGrpSpPr/>
        <p:nvPr/>
      </p:nvGrpSpPr>
      <p:grpSpPr>
        <a:xfrm>
          <a:off x="0" y="0"/>
          <a:ext cx="0" cy="0"/>
          <a:chOff x="0" y="0"/>
          <a:chExt cx="0" cy="0"/>
        </a:xfrm>
      </p:grpSpPr>
      <p:pic>
        <p:nvPicPr>
          <p:cNvPr id="258" name="Google Shape;258;p3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9" name="Google Shape;259;p35"/>
          <p:cNvSpPr txBox="1"/>
          <p:nvPr>
            <p:ph type="ctrTitle"/>
          </p:nvPr>
        </p:nvSpPr>
        <p:spPr>
          <a:xfrm>
            <a:off x="311700" y="2453433"/>
            <a:ext cx="8520600" cy="2042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dk1"/>
                </a:solidFill>
                <a:latin typeface="Rockwell"/>
                <a:ea typeface="Rockwell"/>
                <a:cs typeface="Rockwell"/>
                <a:sym typeface="Rockwell"/>
              </a:defRPr>
            </a:lvl2pPr>
            <a:lvl3pPr lvl="2" rtl="0" algn="ctr">
              <a:spcBef>
                <a:spcPts val="0"/>
              </a:spcBef>
              <a:spcAft>
                <a:spcPts val="0"/>
              </a:spcAft>
              <a:buNone/>
              <a:defRPr sz="4000">
                <a:solidFill>
                  <a:schemeClr val="dk1"/>
                </a:solidFill>
                <a:latin typeface="Rockwell"/>
                <a:ea typeface="Rockwell"/>
                <a:cs typeface="Rockwell"/>
                <a:sym typeface="Rockwell"/>
              </a:defRPr>
            </a:lvl3pPr>
            <a:lvl4pPr lvl="3" rtl="0" algn="ctr">
              <a:spcBef>
                <a:spcPts val="0"/>
              </a:spcBef>
              <a:spcAft>
                <a:spcPts val="0"/>
              </a:spcAft>
              <a:buNone/>
              <a:defRPr sz="4000">
                <a:solidFill>
                  <a:schemeClr val="dk1"/>
                </a:solidFill>
                <a:latin typeface="Rockwell"/>
                <a:ea typeface="Rockwell"/>
                <a:cs typeface="Rockwell"/>
                <a:sym typeface="Rockwell"/>
              </a:defRPr>
            </a:lvl4pPr>
            <a:lvl5pPr lvl="4" rtl="0" algn="ctr">
              <a:spcBef>
                <a:spcPts val="0"/>
              </a:spcBef>
              <a:spcAft>
                <a:spcPts val="0"/>
              </a:spcAft>
              <a:buNone/>
              <a:defRPr sz="4000">
                <a:solidFill>
                  <a:schemeClr val="dk1"/>
                </a:solidFill>
                <a:latin typeface="Rockwell"/>
                <a:ea typeface="Rockwell"/>
                <a:cs typeface="Rockwell"/>
                <a:sym typeface="Rockwell"/>
              </a:defRPr>
            </a:lvl5pPr>
            <a:lvl6pPr lvl="5" rtl="0" algn="ctr">
              <a:spcBef>
                <a:spcPts val="0"/>
              </a:spcBef>
              <a:spcAft>
                <a:spcPts val="0"/>
              </a:spcAft>
              <a:buNone/>
              <a:defRPr sz="4000">
                <a:solidFill>
                  <a:schemeClr val="dk1"/>
                </a:solidFill>
                <a:latin typeface="Rockwell"/>
                <a:ea typeface="Rockwell"/>
                <a:cs typeface="Rockwell"/>
                <a:sym typeface="Rockwell"/>
              </a:defRPr>
            </a:lvl6pPr>
            <a:lvl7pPr lvl="6" rtl="0" algn="ctr">
              <a:spcBef>
                <a:spcPts val="0"/>
              </a:spcBef>
              <a:spcAft>
                <a:spcPts val="0"/>
              </a:spcAft>
              <a:buNone/>
              <a:defRPr sz="4000">
                <a:solidFill>
                  <a:schemeClr val="dk1"/>
                </a:solidFill>
                <a:latin typeface="Rockwell"/>
                <a:ea typeface="Rockwell"/>
                <a:cs typeface="Rockwell"/>
                <a:sym typeface="Rockwell"/>
              </a:defRPr>
            </a:lvl7pPr>
            <a:lvl8pPr lvl="7" rtl="0" algn="ctr">
              <a:spcBef>
                <a:spcPts val="0"/>
              </a:spcBef>
              <a:spcAft>
                <a:spcPts val="0"/>
              </a:spcAft>
              <a:buNone/>
              <a:defRPr sz="4000">
                <a:solidFill>
                  <a:schemeClr val="dk1"/>
                </a:solidFill>
                <a:latin typeface="Rockwell"/>
                <a:ea typeface="Rockwell"/>
                <a:cs typeface="Rockwell"/>
                <a:sym typeface="Rockwell"/>
              </a:defRPr>
            </a:lvl8pPr>
            <a:lvl9pPr lvl="8" rtl="0" algn="ctr">
              <a:spcBef>
                <a:spcPts val="0"/>
              </a:spcBef>
              <a:spcAft>
                <a:spcPts val="0"/>
              </a:spcAft>
              <a:buNone/>
              <a:defRPr sz="4000">
                <a:solidFill>
                  <a:schemeClr val="dk1"/>
                </a:solidFill>
                <a:latin typeface="Rockwell"/>
                <a:ea typeface="Rockwell"/>
                <a:cs typeface="Rockwell"/>
                <a:sym typeface="Rockwell"/>
              </a:defRPr>
            </a:lvl9pPr>
          </a:lstStyle>
          <a:p/>
        </p:txBody>
      </p:sp>
      <p:sp>
        <p:nvSpPr>
          <p:cNvPr id="260" name="Google Shape;260;p35"/>
          <p:cNvSpPr txBox="1"/>
          <p:nvPr>
            <p:ph idx="12" type="sldNum"/>
          </p:nvPr>
        </p:nvSpPr>
        <p:spPr>
          <a:xfrm>
            <a:off x="8472458" y="6217622"/>
            <a:ext cx="548700" cy="524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yellow">
  <p:cSld name="SECTION_HEADER_1">
    <p:spTree>
      <p:nvGrpSpPr>
        <p:cNvPr id="261" name="Shape 261"/>
        <p:cNvGrpSpPr/>
        <p:nvPr/>
      </p:nvGrpSpPr>
      <p:grpSpPr>
        <a:xfrm>
          <a:off x="0" y="0"/>
          <a:ext cx="0" cy="0"/>
          <a:chOff x="0" y="0"/>
          <a:chExt cx="0" cy="0"/>
        </a:xfrm>
      </p:grpSpPr>
      <p:pic>
        <p:nvPicPr>
          <p:cNvPr id="262" name="Google Shape;262;p36"/>
          <p:cNvPicPr preferRelativeResize="0"/>
          <p:nvPr/>
        </p:nvPicPr>
        <p:blipFill>
          <a:blip r:embed="rId2">
            <a:alphaModFix/>
          </a:blip>
          <a:stretch>
            <a:fillRect/>
          </a:stretch>
        </p:blipFill>
        <p:spPr>
          <a:xfrm>
            <a:off x="0" y="0"/>
            <a:ext cx="9144003" cy="910828"/>
          </a:xfrm>
          <a:prstGeom prst="rect">
            <a:avLst/>
          </a:prstGeom>
          <a:noFill/>
          <a:ln>
            <a:noFill/>
          </a:ln>
        </p:spPr>
      </p:pic>
      <p:sp>
        <p:nvSpPr>
          <p:cNvPr id="263" name="Google Shape;263;p36"/>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64" name="Google Shape;264;p36"/>
          <p:cNvSpPr txBox="1"/>
          <p:nvPr>
            <p:ph idx="1" type="body"/>
          </p:nvPr>
        </p:nvSpPr>
        <p:spPr>
          <a:xfrm>
            <a:off x="457200" y="1524000"/>
            <a:ext cx="8520600" cy="42555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pic>
        <p:nvPicPr>
          <p:cNvPr id="265" name="Google Shape;265;p36"/>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266" name="Google Shape;266;p36"/>
          <p:cNvCxnSpPr/>
          <p:nvPr/>
        </p:nvCxnSpPr>
        <p:spPr>
          <a:xfrm>
            <a:off x="0" y="6082133"/>
            <a:ext cx="9152700" cy="0"/>
          </a:xfrm>
          <a:prstGeom prst="straightConnector1">
            <a:avLst/>
          </a:prstGeom>
          <a:noFill/>
          <a:ln cap="flat" cmpd="sng" w="9525">
            <a:solidFill>
              <a:srgbClr val="F1C232"/>
            </a:solidFill>
            <a:prstDash val="solid"/>
            <a:round/>
            <a:headEnd len="med" w="med" type="none"/>
            <a:tailEnd len="med" w="med" type="none"/>
          </a:ln>
        </p:spPr>
      </p:cxnSp>
      <p:sp>
        <p:nvSpPr>
          <p:cNvPr id="267" name="Google Shape;267;p36"/>
          <p:cNvSpPr txBox="1"/>
          <p:nvPr>
            <p:ph idx="12" type="sldNum"/>
          </p:nvPr>
        </p:nvSpPr>
        <p:spPr>
          <a:xfrm>
            <a:off x="114300" y="6310000"/>
            <a:ext cx="347100" cy="3753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yellow">
  <p:cSld name="TITLE_AND_BODY_1">
    <p:spTree>
      <p:nvGrpSpPr>
        <p:cNvPr id="268" name="Shape 268"/>
        <p:cNvGrpSpPr/>
        <p:nvPr/>
      </p:nvGrpSpPr>
      <p:grpSpPr>
        <a:xfrm>
          <a:off x="0" y="0"/>
          <a:ext cx="0" cy="0"/>
          <a:chOff x="0" y="0"/>
          <a:chExt cx="0" cy="0"/>
        </a:xfrm>
      </p:grpSpPr>
      <p:pic>
        <p:nvPicPr>
          <p:cNvPr id="269" name="Google Shape;269;p37"/>
          <p:cNvPicPr preferRelativeResize="0"/>
          <p:nvPr/>
        </p:nvPicPr>
        <p:blipFill>
          <a:blip r:embed="rId2">
            <a:alphaModFix/>
          </a:blip>
          <a:stretch>
            <a:fillRect/>
          </a:stretch>
        </p:blipFill>
        <p:spPr>
          <a:xfrm>
            <a:off x="0" y="0"/>
            <a:ext cx="9144003" cy="910828"/>
          </a:xfrm>
          <a:prstGeom prst="rect">
            <a:avLst/>
          </a:prstGeom>
          <a:noFill/>
          <a:ln>
            <a:noFill/>
          </a:ln>
        </p:spPr>
      </p:pic>
      <p:sp>
        <p:nvSpPr>
          <p:cNvPr id="270" name="Google Shape;270;p37"/>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271" name="Google Shape;271;p37"/>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272" name="Google Shape;272;p37"/>
          <p:cNvCxnSpPr/>
          <p:nvPr/>
        </p:nvCxnSpPr>
        <p:spPr>
          <a:xfrm>
            <a:off x="0" y="6082133"/>
            <a:ext cx="9152700" cy="0"/>
          </a:xfrm>
          <a:prstGeom prst="straightConnector1">
            <a:avLst/>
          </a:prstGeom>
          <a:noFill/>
          <a:ln cap="flat" cmpd="sng" w="9525">
            <a:solidFill>
              <a:srgbClr val="F1C232"/>
            </a:solidFill>
            <a:prstDash val="solid"/>
            <a:round/>
            <a:headEnd len="med" w="med" type="none"/>
            <a:tailEnd len="med" w="med" type="none"/>
          </a:ln>
        </p:spPr>
      </p:cxnSp>
      <p:sp>
        <p:nvSpPr>
          <p:cNvPr id="273" name="Google Shape;273;p37"/>
          <p:cNvSpPr txBox="1"/>
          <p:nvPr>
            <p:ph idx="12" type="sldNum"/>
          </p:nvPr>
        </p:nvSpPr>
        <p:spPr>
          <a:xfrm>
            <a:off x="88683" y="6235189"/>
            <a:ext cx="548700" cy="5247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yellow">
  <p:cSld name="TITLE_AND_TWO_COLUMNS_1">
    <p:spTree>
      <p:nvGrpSpPr>
        <p:cNvPr id="274" name="Shape 274"/>
        <p:cNvGrpSpPr/>
        <p:nvPr/>
      </p:nvGrpSpPr>
      <p:grpSpPr>
        <a:xfrm>
          <a:off x="0" y="0"/>
          <a:ext cx="0" cy="0"/>
          <a:chOff x="0" y="0"/>
          <a:chExt cx="0" cy="0"/>
        </a:xfrm>
      </p:grpSpPr>
      <p:pic>
        <p:nvPicPr>
          <p:cNvPr id="275" name="Google Shape;275;p38"/>
          <p:cNvPicPr preferRelativeResize="0"/>
          <p:nvPr/>
        </p:nvPicPr>
        <p:blipFill>
          <a:blip r:embed="rId2">
            <a:alphaModFix/>
          </a:blip>
          <a:stretch>
            <a:fillRect/>
          </a:stretch>
        </p:blipFill>
        <p:spPr>
          <a:xfrm>
            <a:off x="8146725" y="6235200"/>
            <a:ext cx="867951" cy="369000"/>
          </a:xfrm>
          <a:prstGeom prst="rect">
            <a:avLst/>
          </a:prstGeom>
          <a:noFill/>
          <a:ln>
            <a:noFill/>
          </a:ln>
        </p:spPr>
      </p:pic>
      <p:cxnSp>
        <p:nvCxnSpPr>
          <p:cNvPr id="276" name="Google Shape;276;p38"/>
          <p:cNvCxnSpPr/>
          <p:nvPr/>
        </p:nvCxnSpPr>
        <p:spPr>
          <a:xfrm>
            <a:off x="0" y="6082133"/>
            <a:ext cx="9152700" cy="0"/>
          </a:xfrm>
          <a:prstGeom prst="straightConnector1">
            <a:avLst/>
          </a:prstGeom>
          <a:noFill/>
          <a:ln cap="flat" cmpd="sng" w="9525">
            <a:solidFill>
              <a:srgbClr val="F1C232"/>
            </a:solidFill>
            <a:prstDash val="solid"/>
            <a:round/>
            <a:headEnd len="med" w="med" type="none"/>
            <a:tailEnd len="med" w="med" type="none"/>
          </a:ln>
        </p:spPr>
      </p:cxnSp>
      <p:sp>
        <p:nvSpPr>
          <p:cNvPr id="277" name="Google Shape;277;p38"/>
          <p:cNvSpPr txBox="1"/>
          <p:nvPr>
            <p:ph idx="12" type="sldNum"/>
          </p:nvPr>
        </p:nvSpPr>
        <p:spPr>
          <a:xfrm>
            <a:off x="88683" y="6235189"/>
            <a:ext cx="548700" cy="5247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yellow">
  <p:cSld name="TITLE_ONLY_1">
    <p:spTree>
      <p:nvGrpSpPr>
        <p:cNvPr id="278" name="Shape 278"/>
        <p:cNvGrpSpPr/>
        <p:nvPr/>
      </p:nvGrpSpPr>
      <p:grpSpPr>
        <a:xfrm>
          <a:off x="0" y="0"/>
          <a:ext cx="0" cy="0"/>
          <a:chOff x="0" y="0"/>
          <a:chExt cx="0" cy="0"/>
        </a:xfrm>
      </p:grpSpPr>
      <p:sp>
        <p:nvSpPr>
          <p:cNvPr id="279" name="Google Shape;279;p39"/>
          <p:cNvSpPr/>
          <p:nvPr/>
        </p:nvSpPr>
        <p:spPr>
          <a:xfrm>
            <a:off x="5486400" y="1223000"/>
            <a:ext cx="3657600" cy="5635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0" name="Google Shape;280;p39"/>
          <p:cNvPicPr preferRelativeResize="0"/>
          <p:nvPr/>
        </p:nvPicPr>
        <p:blipFill>
          <a:blip r:embed="rId2">
            <a:alphaModFix/>
          </a:blip>
          <a:stretch>
            <a:fillRect/>
          </a:stretch>
        </p:blipFill>
        <p:spPr>
          <a:xfrm>
            <a:off x="0" y="0"/>
            <a:ext cx="9144003" cy="910828"/>
          </a:xfrm>
          <a:prstGeom prst="rect">
            <a:avLst/>
          </a:prstGeom>
          <a:noFill/>
          <a:ln>
            <a:noFill/>
          </a:ln>
        </p:spPr>
      </p:pic>
      <p:sp>
        <p:nvSpPr>
          <p:cNvPr id="281" name="Google Shape;281;p39"/>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282" name="Google Shape;282;p39"/>
          <p:cNvPicPr preferRelativeResize="0"/>
          <p:nvPr/>
        </p:nvPicPr>
        <p:blipFill>
          <a:blip r:embed="rId3">
            <a:alphaModFix/>
          </a:blip>
          <a:stretch>
            <a:fillRect/>
          </a:stretch>
        </p:blipFill>
        <p:spPr>
          <a:xfrm>
            <a:off x="4524250" y="6235200"/>
            <a:ext cx="867951" cy="369000"/>
          </a:xfrm>
          <a:prstGeom prst="rect">
            <a:avLst/>
          </a:prstGeom>
          <a:noFill/>
          <a:ln>
            <a:noFill/>
          </a:ln>
        </p:spPr>
      </p:pic>
      <p:cxnSp>
        <p:nvCxnSpPr>
          <p:cNvPr id="283" name="Google Shape;283;p39"/>
          <p:cNvCxnSpPr/>
          <p:nvPr/>
        </p:nvCxnSpPr>
        <p:spPr>
          <a:xfrm>
            <a:off x="0" y="6082133"/>
            <a:ext cx="5392200" cy="0"/>
          </a:xfrm>
          <a:prstGeom prst="straightConnector1">
            <a:avLst/>
          </a:prstGeom>
          <a:noFill/>
          <a:ln cap="flat" cmpd="sng" w="9525">
            <a:solidFill>
              <a:srgbClr val="F1C232"/>
            </a:solidFill>
            <a:prstDash val="solid"/>
            <a:round/>
            <a:headEnd len="med" w="med" type="none"/>
            <a:tailEnd len="med" w="med" type="none"/>
          </a:ln>
        </p:spPr>
      </p:cxnSp>
      <p:sp>
        <p:nvSpPr>
          <p:cNvPr id="284" name="Google Shape;284;p39"/>
          <p:cNvSpPr txBox="1"/>
          <p:nvPr>
            <p:ph idx="1" type="body"/>
          </p:nvPr>
        </p:nvSpPr>
        <p:spPr>
          <a:xfrm>
            <a:off x="457200" y="1524000"/>
            <a:ext cx="3776400" cy="42555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dk1"/>
              </a:buClr>
              <a:buSzPts val="1800"/>
              <a:buChar char="●"/>
              <a:defRPr>
                <a:solidFill>
                  <a:schemeClr val="dk1"/>
                </a:solidFill>
              </a:defRPr>
            </a:lvl1pPr>
            <a:lvl2pPr indent="-330200" lvl="1" marL="914400" rtl="0">
              <a:spcBef>
                <a:spcPts val="0"/>
              </a:spcBef>
              <a:spcAft>
                <a:spcPts val="0"/>
              </a:spcAft>
              <a:buClr>
                <a:schemeClr val="dk1"/>
              </a:buClr>
              <a:buSzPts val="1600"/>
              <a:buChar char="○"/>
              <a:defRPr sz="1600">
                <a:solidFill>
                  <a:schemeClr val="dk1"/>
                </a:solidFill>
              </a:defRPr>
            </a:lvl2pPr>
            <a:lvl3pPr indent="-330200" lvl="2" marL="1371600" rtl="0">
              <a:spcBef>
                <a:spcPts val="0"/>
              </a:spcBef>
              <a:spcAft>
                <a:spcPts val="0"/>
              </a:spcAft>
              <a:buClr>
                <a:schemeClr val="dk1"/>
              </a:buClr>
              <a:buSzPts val="1600"/>
              <a:buChar char="■"/>
              <a:defRPr sz="1600">
                <a:solidFill>
                  <a:schemeClr val="dk1"/>
                </a:solidFill>
              </a:defRPr>
            </a:lvl3pPr>
            <a:lvl4pPr indent="-330200" lvl="3" marL="1828800" rtl="0">
              <a:spcBef>
                <a:spcPts val="0"/>
              </a:spcBef>
              <a:spcAft>
                <a:spcPts val="0"/>
              </a:spcAft>
              <a:buClr>
                <a:schemeClr val="dk1"/>
              </a:buClr>
              <a:buSzPts val="1600"/>
              <a:buChar char="●"/>
              <a:defRPr sz="1600">
                <a:solidFill>
                  <a:schemeClr val="dk1"/>
                </a:solidFill>
              </a:defRPr>
            </a:lvl4pPr>
            <a:lvl5pPr indent="-330200" lvl="4" marL="2286000" rtl="0">
              <a:spcBef>
                <a:spcPts val="0"/>
              </a:spcBef>
              <a:spcAft>
                <a:spcPts val="0"/>
              </a:spcAft>
              <a:buClr>
                <a:schemeClr val="dk1"/>
              </a:buClr>
              <a:buSzPts val="1600"/>
              <a:buChar char="○"/>
              <a:defRPr sz="1600">
                <a:solidFill>
                  <a:schemeClr val="dk1"/>
                </a:solidFill>
              </a:defRPr>
            </a:lvl5pPr>
            <a:lvl6pPr indent="-330200" lvl="5" marL="2743200" rtl="0">
              <a:spcBef>
                <a:spcPts val="0"/>
              </a:spcBef>
              <a:spcAft>
                <a:spcPts val="0"/>
              </a:spcAft>
              <a:buClr>
                <a:schemeClr val="dk1"/>
              </a:buClr>
              <a:buSzPts val="1600"/>
              <a:buChar char="■"/>
              <a:defRPr sz="1600">
                <a:solidFill>
                  <a:schemeClr val="dk1"/>
                </a:solidFill>
              </a:defRPr>
            </a:lvl6pPr>
            <a:lvl7pPr indent="-330200" lvl="6" marL="3200400" rtl="0">
              <a:spcBef>
                <a:spcPts val="0"/>
              </a:spcBef>
              <a:spcAft>
                <a:spcPts val="0"/>
              </a:spcAft>
              <a:buClr>
                <a:schemeClr val="dk1"/>
              </a:buClr>
              <a:buSzPts val="1600"/>
              <a:buChar char="●"/>
              <a:defRPr sz="1600">
                <a:solidFill>
                  <a:schemeClr val="dk1"/>
                </a:solidFill>
              </a:defRPr>
            </a:lvl7pPr>
            <a:lvl8pPr indent="-330200" lvl="7" marL="3657600" rtl="0">
              <a:spcBef>
                <a:spcPts val="0"/>
              </a:spcBef>
              <a:spcAft>
                <a:spcPts val="0"/>
              </a:spcAft>
              <a:buClr>
                <a:schemeClr val="dk1"/>
              </a:buClr>
              <a:buSzPts val="1600"/>
              <a:buChar char="○"/>
              <a:defRPr sz="1600">
                <a:solidFill>
                  <a:schemeClr val="dk1"/>
                </a:solidFill>
              </a:defRPr>
            </a:lvl8pPr>
            <a:lvl9pPr indent="-330200" lvl="8" marL="4114800" rtl="0">
              <a:spcBef>
                <a:spcPts val="0"/>
              </a:spcBef>
              <a:spcAft>
                <a:spcPts val="0"/>
              </a:spcAft>
              <a:buClr>
                <a:schemeClr val="dk1"/>
              </a:buClr>
              <a:buSzPts val="1600"/>
              <a:buChar char="■"/>
              <a:defRPr sz="1600">
                <a:solidFill>
                  <a:schemeClr val="dk1"/>
                </a:solidFill>
              </a:defRPr>
            </a:lvl9pPr>
          </a:lstStyle>
          <a:p/>
        </p:txBody>
      </p:sp>
      <p:sp>
        <p:nvSpPr>
          <p:cNvPr id="285" name="Google Shape;285;p39"/>
          <p:cNvSpPr txBox="1"/>
          <p:nvPr>
            <p:ph idx="12" type="sldNum"/>
          </p:nvPr>
        </p:nvSpPr>
        <p:spPr>
          <a:xfrm>
            <a:off x="88683" y="6235189"/>
            <a:ext cx="548700" cy="5247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286" name="Google Shape;286;p39"/>
          <p:cNvSpPr/>
          <p:nvPr>
            <p:ph idx="2" type="pic"/>
          </p:nvPr>
        </p:nvSpPr>
        <p:spPr>
          <a:xfrm>
            <a:off x="5556750" y="1319200"/>
            <a:ext cx="3516900" cy="544290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yellow">
  <p:cSld name="ONE_COLUMN_TEXT_1">
    <p:spTree>
      <p:nvGrpSpPr>
        <p:cNvPr id="287" name="Shape 287"/>
        <p:cNvGrpSpPr/>
        <p:nvPr/>
      </p:nvGrpSpPr>
      <p:grpSpPr>
        <a:xfrm>
          <a:off x="0" y="0"/>
          <a:ext cx="0" cy="0"/>
          <a:chOff x="0" y="0"/>
          <a:chExt cx="0" cy="0"/>
        </a:xfrm>
      </p:grpSpPr>
      <p:pic>
        <p:nvPicPr>
          <p:cNvPr id="288" name="Google Shape;288;p40"/>
          <p:cNvPicPr preferRelativeResize="0"/>
          <p:nvPr/>
        </p:nvPicPr>
        <p:blipFill>
          <a:blip r:embed="rId2">
            <a:alphaModFix/>
          </a:blip>
          <a:stretch>
            <a:fillRect/>
          </a:stretch>
        </p:blipFill>
        <p:spPr>
          <a:xfrm>
            <a:off x="0" y="0"/>
            <a:ext cx="9144003" cy="910828"/>
          </a:xfrm>
          <a:prstGeom prst="rect">
            <a:avLst/>
          </a:prstGeom>
          <a:noFill/>
          <a:ln>
            <a:noFill/>
          </a:ln>
        </p:spPr>
      </p:pic>
      <p:sp>
        <p:nvSpPr>
          <p:cNvPr id="289" name="Google Shape;289;p40"/>
          <p:cNvSpPr txBox="1"/>
          <p:nvPr>
            <p:ph idx="12" type="sldNum"/>
          </p:nvPr>
        </p:nvSpPr>
        <p:spPr>
          <a:xfrm>
            <a:off x="8472458" y="6217622"/>
            <a:ext cx="548700" cy="524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290" name="Google Shape;290;p40"/>
          <p:cNvSpPr txBox="1"/>
          <p:nvPr>
            <p:ph idx="1" type="body"/>
          </p:nvPr>
        </p:nvSpPr>
        <p:spPr>
          <a:xfrm>
            <a:off x="311700" y="1536633"/>
            <a:ext cx="3999900" cy="42384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91" name="Google Shape;291;p40"/>
          <p:cNvSpPr txBox="1"/>
          <p:nvPr>
            <p:ph idx="2" type="body"/>
          </p:nvPr>
        </p:nvSpPr>
        <p:spPr>
          <a:xfrm>
            <a:off x="4832400" y="1536633"/>
            <a:ext cx="3999900" cy="42384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292" name="Google Shape;292;p40"/>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293" name="Google Shape;293;p40"/>
          <p:cNvSpPr txBox="1"/>
          <p:nvPr>
            <p:ph idx="3" type="sldNum"/>
          </p:nvPr>
        </p:nvSpPr>
        <p:spPr>
          <a:xfrm>
            <a:off x="88683" y="6235189"/>
            <a:ext cx="548700" cy="5247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pic>
        <p:nvPicPr>
          <p:cNvPr id="294" name="Google Shape;294;p40"/>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295" name="Google Shape;295;p40"/>
          <p:cNvCxnSpPr/>
          <p:nvPr/>
        </p:nvCxnSpPr>
        <p:spPr>
          <a:xfrm>
            <a:off x="0" y="6082133"/>
            <a:ext cx="9152700" cy="0"/>
          </a:xfrm>
          <a:prstGeom prst="straightConnector1">
            <a:avLst/>
          </a:prstGeom>
          <a:noFill/>
          <a:ln cap="flat" cmpd="sng" w="9525">
            <a:solidFill>
              <a:srgbClr val="F1C232"/>
            </a:solidFill>
            <a:prstDash val="solid"/>
            <a:round/>
            <a:headEnd len="med" w="med" type="none"/>
            <a:tailEnd len="med" w="med"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 yellow">
  <p:cSld name="ONE_COLUMN_TEXT_1_2">
    <p:spTree>
      <p:nvGrpSpPr>
        <p:cNvPr id="296" name="Shape 296"/>
        <p:cNvGrpSpPr/>
        <p:nvPr/>
      </p:nvGrpSpPr>
      <p:grpSpPr>
        <a:xfrm>
          <a:off x="0" y="0"/>
          <a:ext cx="0" cy="0"/>
          <a:chOff x="0" y="0"/>
          <a:chExt cx="0" cy="0"/>
        </a:xfrm>
      </p:grpSpPr>
      <p:pic>
        <p:nvPicPr>
          <p:cNvPr id="297" name="Google Shape;297;p41"/>
          <p:cNvPicPr preferRelativeResize="0"/>
          <p:nvPr/>
        </p:nvPicPr>
        <p:blipFill>
          <a:blip r:embed="rId2">
            <a:alphaModFix/>
          </a:blip>
          <a:stretch>
            <a:fillRect/>
          </a:stretch>
        </p:blipFill>
        <p:spPr>
          <a:xfrm>
            <a:off x="0" y="0"/>
            <a:ext cx="9144003" cy="910828"/>
          </a:xfrm>
          <a:prstGeom prst="rect">
            <a:avLst/>
          </a:prstGeom>
          <a:noFill/>
          <a:ln>
            <a:noFill/>
          </a:ln>
        </p:spPr>
      </p:pic>
      <p:sp>
        <p:nvSpPr>
          <p:cNvPr id="298" name="Google Shape;298;p41"/>
          <p:cNvSpPr txBox="1"/>
          <p:nvPr>
            <p:ph idx="12" type="sldNum"/>
          </p:nvPr>
        </p:nvSpPr>
        <p:spPr>
          <a:xfrm>
            <a:off x="8472458" y="6217622"/>
            <a:ext cx="548700" cy="524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299" name="Google Shape;299;p41"/>
          <p:cNvSpPr txBox="1"/>
          <p:nvPr>
            <p:ph idx="1" type="body"/>
          </p:nvPr>
        </p:nvSpPr>
        <p:spPr>
          <a:xfrm>
            <a:off x="311700" y="1879133"/>
            <a:ext cx="3999900" cy="38961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300" name="Google Shape;300;p41"/>
          <p:cNvSpPr txBox="1"/>
          <p:nvPr>
            <p:ph idx="2" type="body"/>
          </p:nvPr>
        </p:nvSpPr>
        <p:spPr>
          <a:xfrm>
            <a:off x="4832400" y="1879033"/>
            <a:ext cx="3999900" cy="38961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301" name="Google Shape;301;p41"/>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302" name="Google Shape;302;p41"/>
          <p:cNvSpPr txBox="1"/>
          <p:nvPr>
            <p:ph idx="3" type="sldNum"/>
          </p:nvPr>
        </p:nvSpPr>
        <p:spPr>
          <a:xfrm>
            <a:off x="88683" y="6235189"/>
            <a:ext cx="548700" cy="524700"/>
          </a:xfrm>
          <a:prstGeom prst="rect">
            <a:avLst/>
          </a:prstGeom>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pic>
        <p:nvPicPr>
          <p:cNvPr id="303" name="Google Shape;303;p41"/>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304" name="Google Shape;304;p41"/>
          <p:cNvCxnSpPr/>
          <p:nvPr/>
        </p:nvCxnSpPr>
        <p:spPr>
          <a:xfrm>
            <a:off x="0" y="6082133"/>
            <a:ext cx="9152700" cy="0"/>
          </a:xfrm>
          <a:prstGeom prst="straightConnector1">
            <a:avLst/>
          </a:prstGeom>
          <a:noFill/>
          <a:ln cap="flat" cmpd="sng" w="9525">
            <a:solidFill>
              <a:srgbClr val="F1C232"/>
            </a:solidFill>
            <a:prstDash val="solid"/>
            <a:round/>
            <a:headEnd len="med" w="med" type="none"/>
            <a:tailEnd len="med" w="med" type="none"/>
          </a:ln>
        </p:spPr>
      </p:cxnSp>
      <p:sp>
        <p:nvSpPr>
          <p:cNvPr id="305" name="Google Shape;305;p41"/>
          <p:cNvSpPr txBox="1"/>
          <p:nvPr>
            <p:ph idx="4" type="title"/>
          </p:nvPr>
        </p:nvSpPr>
        <p:spPr>
          <a:xfrm>
            <a:off x="329300" y="1396200"/>
            <a:ext cx="3982200" cy="492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p:txBody>
      </p:sp>
      <p:sp>
        <p:nvSpPr>
          <p:cNvPr id="306" name="Google Shape;306;p41"/>
          <p:cNvSpPr txBox="1"/>
          <p:nvPr>
            <p:ph idx="5" type="title"/>
          </p:nvPr>
        </p:nvSpPr>
        <p:spPr>
          <a:xfrm>
            <a:off x="4841250" y="1396200"/>
            <a:ext cx="3982200" cy="492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page number" type="blank">
  <p:cSld name="BLANK">
    <p:spTree>
      <p:nvGrpSpPr>
        <p:cNvPr id="30" name="Shape 30"/>
        <p:cNvGrpSpPr/>
        <p:nvPr/>
      </p:nvGrpSpPr>
      <p:grpSpPr>
        <a:xfrm>
          <a:off x="0" y="0"/>
          <a:ext cx="0" cy="0"/>
          <a:chOff x="0" y="0"/>
          <a:chExt cx="0" cy="0"/>
        </a:xfrm>
      </p:grpSpPr>
      <p:sp>
        <p:nvSpPr>
          <p:cNvPr id="31" name="Google Shape;31;p5"/>
          <p:cNvSpPr txBox="1"/>
          <p:nvPr>
            <p:ph idx="12" type="sldNum"/>
          </p:nvPr>
        </p:nvSpPr>
        <p:spPr>
          <a:xfrm>
            <a:off x="220133" y="6356350"/>
            <a:ext cx="408517"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200" u="none" cap="none" strike="noStrike">
                <a:solidFill>
                  <a:srgbClr val="A5A5A5"/>
                </a:solidFill>
                <a:latin typeface="Calibri"/>
                <a:ea typeface="Calibri"/>
                <a:cs typeface="Calibri"/>
                <a:sym typeface="Calibri"/>
              </a:defRPr>
            </a:lvl1pPr>
            <a:lvl2pPr indent="0" lvl="1" marL="0" algn="ctr">
              <a:spcBef>
                <a:spcPts val="0"/>
              </a:spcBef>
              <a:buNone/>
              <a:defRPr b="0" i="0" sz="1200" u="none" cap="none" strike="noStrike">
                <a:solidFill>
                  <a:srgbClr val="A5A5A5"/>
                </a:solidFill>
                <a:latin typeface="Calibri"/>
                <a:ea typeface="Calibri"/>
                <a:cs typeface="Calibri"/>
                <a:sym typeface="Calibri"/>
              </a:defRPr>
            </a:lvl2pPr>
            <a:lvl3pPr indent="0" lvl="2" marL="0" algn="ctr">
              <a:spcBef>
                <a:spcPts val="0"/>
              </a:spcBef>
              <a:buNone/>
              <a:defRPr b="0" i="0" sz="1200" u="none" cap="none" strike="noStrike">
                <a:solidFill>
                  <a:srgbClr val="A5A5A5"/>
                </a:solidFill>
                <a:latin typeface="Calibri"/>
                <a:ea typeface="Calibri"/>
                <a:cs typeface="Calibri"/>
                <a:sym typeface="Calibri"/>
              </a:defRPr>
            </a:lvl3pPr>
            <a:lvl4pPr indent="0" lvl="3" marL="0" algn="ctr">
              <a:spcBef>
                <a:spcPts val="0"/>
              </a:spcBef>
              <a:buNone/>
              <a:defRPr b="0" i="0" sz="1200" u="none" cap="none" strike="noStrike">
                <a:solidFill>
                  <a:srgbClr val="A5A5A5"/>
                </a:solidFill>
                <a:latin typeface="Calibri"/>
                <a:ea typeface="Calibri"/>
                <a:cs typeface="Calibri"/>
                <a:sym typeface="Calibri"/>
              </a:defRPr>
            </a:lvl4pPr>
            <a:lvl5pPr indent="0" lvl="4" marL="0" algn="ctr">
              <a:spcBef>
                <a:spcPts val="0"/>
              </a:spcBef>
              <a:buNone/>
              <a:defRPr b="0" i="0" sz="1200" u="none" cap="none" strike="noStrike">
                <a:solidFill>
                  <a:srgbClr val="A5A5A5"/>
                </a:solidFill>
                <a:latin typeface="Calibri"/>
                <a:ea typeface="Calibri"/>
                <a:cs typeface="Calibri"/>
                <a:sym typeface="Calibri"/>
              </a:defRPr>
            </a:lvl5pPr>
            <a:lvl6pPr indent="0" lvl="5" marL="0" algn="ctr">
              <a:spcBef>
                <a:spcPts val="0"/>
              </a:spcBef>
              <a:buNone/>
              <a:defRPr b="0" i="0" sz="1200" u="none" cap="none" strike="noStrike">
                <a:solidFill>
                  <a:srgbClr val="A5A5A5"/>
                </a:solidFill>
                <a:latin typeface="Calibri"/>
                <a:ea typeface="Calibri"/>
                <a:cs typeface="Calibri"/>
                <a:sym typeface="Calibri"/>
              </a:defRPr>
            </a:lvl6pPr>
            <a:lvl7pPr indent="0" lvl="6" marL="0" algn="ctr">
              <a:spcBef>
                <a:spcPts val="0"/>
              </a:spcBef>
              <a:buNone/>
              <a:defRPr b="0" i="0" sz="1200" u="none" cap="none" strike="noStrike">
                <a:solidFill>
                  <a:srgbClr val="A5A5A5"/>
                </a:solidFill>
                <a:latin typeface="Calibri"/>
                <a:ea typeface="Calibri"/>
                <a:cs typeface="Calibri"/>
                <a:sym typeface="Calibri"/>
              </a:defRPr>
            </a:lvl7pPr>
            <a:lvl8pPr indent="0" lvl="7" marL="0" algn="ctr">
              <a:spcBef>
                <a:spcPts val="0"/>
              </a:spcBef>
              <a:buNone/>
              <a:defRPr b="0" i="0" sz="1200" u="none" cap="none" strike="noStrike">
                <a:solidFill>
                  <a:srgbClr val="A5A5A5"/>
                </a:solidFill>
                <a:latin typeface="Calibri"/>
                <a:ea typeface="Calibri"/>
                <a:cs typeface="Calibri"/>
                <a:sym typeface="Calibri"/>
              </a:defRPr>
            </a:lvl8pPr>
            <a:lvl9pPr indent="0" lvl="8" marL="0" algn="ctr">
              <a:spcBef>
                <a:spcPts val="0"/>
              </a:spcBef>
              <a:buNone/>
              <a:defRPr b="0" i="0" sz="1200" u="none" cap="none" strike="noStrike">
                <a:solidFill>
                  <a:srgbClr val="A5A5A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yellow 1">
  <p:cSld name="ONE_COLUMN_TEXT_1_1">
    <p:spTree>
      <p:nvGrpSpPr>
        <p:cNvPr id="307" name="Shape 307"/>
        <p:cNvGrpSpPr/>
        <p:nvPr/>
      </p:nvGrpSpPr>
      <p:grpSpPr>
        <a:xfrm>
          <a:off x="0" y="0"/>
          <a:ext cx="0" cy="0"/>
          <a:chOff x="0" y="0"/>
          <a:chExt cx="0" cy="0"/>
        </a:xfrm>
      </p:grpSpPr>
      <p:pic>
        <p:nvPicPr>
          <p:cNvPr id="308" name="Google Shape;308;p42"/>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9" name="Google Shape;309;p42"/>
          <p:cNvSpPr txBox="1"/>
          <p:nvPr>
            <p:ph type="ctrTitle"/>
          </p:nvPr>
        </p:nvSpPr>
        <p:spPr>
          <a:xfrm>
            <a:off x="311700" y="992767"/>
            <a:ext cx="8520600" cy="2436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lt1"/>
                </a:solidFill>
                <a:latin typeface="Rockwell"/>
                <a:ea typeface="Rockwell"/>
                <a:cs typeface="Rockwell"/>
                <a:sym typeface="Rockwell"/>
              </a:defRPr>
            </a:lvl2pPr>
            <a:lvl3pPr lvl="2" rtl="0" algn="ctr">
              <a:spcBef>
                <a:spcPts val="0"/>
              </a:spcBef>
              <a:spcAft>
                <a:spcPts val="0"/>
              </a:spcAft>
              <a:buNone/>
              <a:defRPr sz="4000">
                <a:solidFill>
                  <a:schemeClr val="lt1"/>
                </a:solidFill>
                <a:latin typeface="Rockwell"/>
                <a:ea typeface="Rockwell"/>
                <a:cs typeface="Rockwell"/>
                <a:sym typeface="Rockwell"/>
              </a:defRPr>
            </a:lvl3pPr>
            <a:lvl4pPr lvl="3" rtl="0" algn="ctr">
              <a:spcBef>
                <a:spcPts val="0"/>
              </a:spcBef>
              <a:spcAft>
                <a:spcPts val="0"/>
              </a:spcAft>
              <a:buNone/>
              <a:defRPr sz="4000">
                <a:solidFill>
                  <a:schemeClr val="lt1"/>
                </a:solidFill>
                <a:latin typeface="Rockwell"/>
                <a:ea typeface="Rockwell"/>
                <a:cs typeface="Rockwell"/>
                <a:sym typeface="Rockwell"/>
              </a:defRPr>
            </a:lvl4pPr>
            <a:lvl5pPr lvl="4" rtl="0" algn="ctr">
              <a:spcBef>
                <a:spcPts val="0"/>
              </a:spcBef>
              <a:spcAft>
                <a:spcPts val="0"/>
              </a:spcAft>
              <a:buNone/>
              <a:defRPr sz="4000">
                <a:solidFill>
                  <a:schemeClr val="lt1"/>
                </a:solidFill>
                <a:latin typeface="Rockwell"/>
                <a:ea typeface="Rockwell"/>
                <a:cs typeface="Rockwell"/>
                <a:sym typeface="Rockwell"/>
              </a:defRPr>
            </a:lvl5pPr>
            <a:lvl6pPr lvl="5" rtl="0" algn="ctr">
              <a:spcBef>
                <a:spcPts val="0"/>
              </a:spcBef>
              <a:spcAft>
                <a:spcPts val="0"/>
              </a:spcAft>
              <a:buNone/>
              <a:defRPr sz="4000">
                <a:solidFill>
                  <a:schemeClr val="lt1"/>
                </a:solidFill>
                <a:latin typeface="Rockwell"/>
                <a:ea typeface="Rockwell"/>
                <a:cs typeface="Rockwell"/>
                <a:sym typeface="Rockwell"/>
              </a:defRPr>
            </a:lvl6pPr>
            <a:lvl7pPr lvl="6" rtl="0" algn="ctr">
              <a:spcBef>
                <a:spcPts val="0"/>
              </a:spcBef>
              <a:spcAft>
                <a:spcPts val="0"/>
              </a:spcAft>
              <a:buNone/>
              <a:defRPr sz="4000">
                <a:solidFill>
                  <a:schemeClr val="lt1"/>
                </a:solidFill>
                <a:latin typeface="Rockwell"/>
                <a:ea typeface="Rockwell"/>
                <a:cs typeface="Rockwell"/>
                <a:sym typeface="Rockwell"/>
              </a:defRPr>
            </a:lvl7pPr>
            <a:lvl8pPr lvl="7" rtl="0" algn="ctr">
              <a:spcBef>
                <a:spcPts val="0"/>
              </a:spcBef>
              <a:spcAft>
                <a:spcPts val="0"/>
              </a:spcAft>
              <a:buNone/>
              <a:defRPr sz="4000">
                <a:solidFill>
                  <a:schemeClr val="lt1"/>
                </a:solidFill>
                <a:latin typeface="Rockwell"/>
                <a:ea typeface="Rockwell"/>
                <a:cs typeface="Rockwell"/>
                <a:sym typeface="Rockwell"/>
              </a:defRPr>
            </a:lvl8pPr>
            <a:lvl9pPr lvl="8" rtl="0" algn="ctr">
              <a:spcBef>
                <a:spcPts val="0"/>
              </a:spcBef>
              <a:spcAft>
                <a:spcPts val="0"/>
              </a:spcAft>
              <a:buNone/>
              <a:defRPr sz="4000">
                <a:solidFill>
                  <a:schemeClr val="lt1"/>
                </a:solidFill>
                <a:latin typeface="Rockwell"/>
                <a:ea typeface="Rockwell"/>
                <a:cs typeface="Rockwell"/>
                <a:sym typeface="Rockwell"/>
              </a:defRPr>
            </a:lvl9pPr>
          </a:lstStyle>
          <a:p/>
        </p:txBody>
      </p:sp>
      <p:sp>
        <p:nvSpPr>
          <p:cNvPr id="310" name="Google Shape;310;p42"/>
          <p:cNvSpPr txBox="1"/>
          <p:nvPr>
            <p:ph idx="1" type="subTitle"/>
          </p:nvPr>
        </p:nvSpPr>
        <p:spPr>
          <a:xfrm>
            <a:off x="311700" y="3778833"/>
            <a:ext cx="8520600" cy="1056900"/>
          </a:xfrm>
          <a:prstGeom prst="rect">
            <a:avLst/>
          </a:prstGeom>
        </p:spPr>
        <p:txBody>
          <a:bodyPr anchorCtr="0" anchor="t" bIns="0" lIns="0" spcFirstLastPara="1" rIns="0" wrap="square" tIns="0">
            <a:normAutofit/>
          </a:bodyPr>
          <a:lstStyle>
            <a:lvl1pPr lvl="0" rtl="0" algn="ctr">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p:txBody>
      </p:sp>
      <p:cxnSp>
        <p:nvCxnSpPr>
          <p:cNvPr id="311" name="Google Shape;311;p42"/>
          <p:cNvCxnSpPr/>
          <p:nvPr/>
        </p:nvCxnSpPr>
        <p:spPr>
          <a:xfrm>
            <a:off x="295875" y="3678567"/>
            <a:ext cx="85413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green">
  <p:cSld name="MAIN_POINT">
    <p:spTree>
      <p:nvGrpSpPr>
        <p:cNvPr id="312" name="Shape 312"/>
        <p:cNvGrpSpPr/>
        <p:nvPr/>
      </p:nvGrpSpPr>
      <p:grpSpPr>
        <a:xfrm>
          <a:off x="0" y="0"/>
          <a:ext cx="0" cy="0"/>
          <a:chOff x="0" y="0"/>
          <a:chExt cx="0" cy="0"/>
        </a:xfrm>
      </p:grpSpPr>
      <p:pic>
        <p:nvPicPr>
          <p:cNvPr id="313" name="Google Shape;313;p43"/>
          <p:cNvPicPr preferRelativeResize="0"/>
          <p:nvPr/>
        </p:nvPicPr>
        <p:blipFill>
          <a:blip r:embed="rId2">
            <a:alphaModFix/>
          </a:blip>
          <a:stretch>
            <a:fillRect/>
          </a:stretch>
        </p:blipFill>
        <p:spPr>
          <a:xfrm>
            <a:off x="0" y="0"/>
            <a:ext cx="9144000" cy="5143500"/>
          </a:xfrm>
          <a:prstGeom prst="rect">
            <a:avLst/>
          </a:prstGeom>
          <a:noFill/>
          <a:ln>
            <a:noFill/>
          </a:ln>
        </p:spPr>
      </p:pic>
      <p:sp>
        <p:nvSpPr>
          <p:cNvPr id="314" name="Google Shape;314;p43"/>
          <p:cNvSpPr txBox="1"/>
          <p:nvPr>
            <p:ph type="ctrTitle"/>
          </p:nvPr>
        </p:nvSpPr>
        <p:spPr>
          <a:xfrm>
            <a:off x="311700" y="2453433"/>
            <a:ext cx="8520600" cy="2042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dk1"/>
                </a:solidFill>
                <a:latin typeface="Rockwell"/>
                <a:ea typeface="Rockwell"/>
                <a:cs typeface="Rockwell"/>
                <a:sym typeface="Rockwell"/>
              </a:defRPr>
            </a:lvl2pPr>
            <a:lvl3pPr lvl="2" rtl="0" algn="ctr">
              <a:spcBef>
                <a:spcPts val="0"/>
              </a:spcBef>
              <a:spcAft>
                <a:spcPts val="0"/>
              </a:spcAft>
              <a:buNone/>
              <a:defRPr sz="4000">
                <a:solidFill>
                  <a:schemeClr val="dk1"/>
                </a:solidFill>
                <a:latin typeface="Rockwell"/>
                <a:ea typeface="Rockwell"/>
                <a:cs typeface="Rockwell"/>
                <a:sym typeface="Rockwell"/>
              </a:defRPr>
            </a:lvl3pPr>
            <a:lvl4pPr lvl="3" rtl="0" algn="ctr">
              <a:spcBef>
                <a:spcPts val="0"/>
              </a:spcBef>
              <a:spcAft>
                <a:spcPts val="0"/>
              </a:spcAft>
              <a:buNone/>
              <a:defRPr sz="4000">
                <a:solidFill>
                  <a:schemeClr val="dk1"/>
                </a:solidFill>
                <a:latin typeface="Rockwell"/>
                <a:ea typeface="Rockwell"/>
                <a:cs typeface="Rockwell"/>
                <a:sym typeface="Rockwell"/>
              </a:defRPr>
            </a:lvl4pPr>
            <a:lvl5pPr lvl="4" rtl="0" algn="ctr">
              <a:spcBef>
                <a:spcPts val="0"/>
              </a:spcBef>
              <a:spcAft>
                <a:spcPts val="0"/>
              </a:spcAft>
              <a:buNone/>
              <a:defRPr sz="4000">
                <a:solidFill>
                  <a:schemeClr val="dk1"/>
                </a:solidFill>
                <a:latin typeface="Rockwell"/>
                <a:ea typeface="Rockwell"/>
                <a:cs typeface="Rockwell"/>
                <a:sym typeface="Rockwell"/>
              </a:defRPr>
            </a:lvl5pPr>
            <a:lvl6pPr lvl="5" rtl="0" algn="ctr">
              <a:spcBef>
                <a:spcPts val="0"/>
              </a:spcBef>
              <a:spcAft>
                <a:spcPts val="0"/>
              </a:spcAft>
              <a:buNone/>
              <a:defRPr sz="4000">
                <a:solidFill>
                  <a:schemeClr val="dk1"/>
                </a:solidFill>
                <a:latin typeface="Rockwell"/>
                <a:ea typeface="Rockwell"/>
                <a:cs typeface="Rockwell"/>
                <a:sym typeface="Rockwell"/>
              </a:defRPr>
            </a:lvl6pPr>
            <a:lvl7pPr lvl="6" rtl="0" algn="ctr">
              <a:spcBef>
                <a:spcPts val="0"/>
              </a:spcBef>
              <a:spcAft>
                <a:spcPts val="0"/>
              </a:spcAft>
              <a:buNone/>
              <a:defRPr sz="4000">
                <a:solidFill>
                  <a:schemeClr val="dk1"/>
                </a:solidFill>
                <a:latin typeface="Rockwell"/>
                <a:ea typeface="Rockwell"/>
                <a:cs typeface="Rockwell"/>
                <a:sym typeface="Rockwell"/>
              </a:defRPr>
            </a:lvl7pPr>
            <a:lvl8pPr lvl="7" rtl="0" algn="ctr">
              <a:spcBef>
                <a:spcPts val="0"/>
              </a:spcBef>
              <a:spcAft>
                <a:spcPts val="0"/>
              </a:spcAft>
              <a:buNone/>
              <a:defRPr sz="4000">
                <a:solidFill>
                  <a:schemeClr val="dk1"/>
                </a:solidFill>
                <a:latin typeface="Rockwell"/>
                <a:ea typeface="Rockwell"/>
                <a:cs typeface="Rockwell"/>
                <a:sym typeface="Rockwell"/>
              </a:defRPr>
            </a:lvl8pPr>
            <a:lvl9pPr lvl="8" rtl="0" algn="ctr">
              <a:spcBef>
                <a:spcPts val="0"/>
              </a:spcBef>
              <a:spcAft>
                <a:spcPts val="0"/>
              </a:spcAft>
              <a:buNone/>
              <a:defRPr sz="4000">
                <a:solidFill>
                  <a:schemeClr val="dk1"/>
                </a:solidFill>
                <a:latin typeface="Rockwell"/>
                <a:ea typeface="Rockwell"/>
                <a:cs typeface="Rockwell"/>
                <a:sym typeface="Rockwe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green">
  <p:cSld name="SECTION_TITLE_AND_DESCRIPTION">
    <p:spTree>
      <p:nvGrpSpPr>
        <p:cNvPr id="315" name="Shape 315"/>
        <p:cNvGrpSpPr/>
        <p:nvPr/>
      </p:nvGrpSpPr>
      <p:grpSpPr>
        <a:xfrm>
          <a:off x="0" y="0"/>
          <a:ext cx="0" cy="0"/>
          <a:chOff x="0" y="0"/>
          <a:chExt cx="0" cy="0"/>
        </a:xfrm>
      </p:grpSpPr>
      <p:pic>
        <p:nvPicPr>
          <p:cNvPr id="316" name="Google Shape;316;p44"/>
          <p:cNvPicPr preferRelativeResize="0"/>
          <p:nvPr/>
        </p:nvPicPr>
        <p:blipFill>
          <a:blip r:embed="rId2">
            <a:alphaModFix/>
          </a:blip>
          <a:stretch>
            <a:fillRect/>
          </a:stretch>
        </p:blipFill>
        <p:spPr>
          <a:xfrm>
            <a:off x="8146725" y="6235200"/>
            <a:ext cx="867951" cy="369000"/>
          </a:xfrm>
          <a:prstGeom prst="rect">
            <a:avLst/>
          </a:prstGeom>
          <a:noFill/>
          <a:ln>
            <a:noFill/>
          </a:ln>
        </p:spPr>
      </p:pic>
      <p:pic>
        <p:nvPicPr>
          <p:cNvPr id="317" name="Google Shape;317;p44"/>
          <p:cNvPicPr preferRelativeResize="0"/>
          <p:nvPr/>
        </p:nvPicPr>
        <p:blipFill>
          <a:blip r:embed="rId3">
            <a:alphaModFix/>
          </a:blip>
          <a:stretch>
            <a:fillRect/>
          </a:stretch>
        </p:blipFill>
        <p:spPr>
          <a:xfrm>
            <a:off x="0" y="0"/>
            <a:ext cx="9144000" cy="914400"/>
          </a:xfrm>
          <a:prstGeom prst="rect">
            <a:avLst/>
          </a:prstGeom>
          <a:noFill/>
          <a:ln>
            <a:noFill/>
          </a:ln>
        </p:spPr>
      </p:pic>
      <p:sp>
        <p:nvSpPr>
          <p:cNvPr id="318" name="Google Shape;318;p44"/>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319" name="Google Shape;319;p44"/>
          <p:cNvSpPr txBox="1"/>
          <p:nvPr>
            <p:ph idx="1" type="body"/>
          </p:nvPr>
        </p:nvSpPr>
        <p:spPr>
          <a:xfrm>
            <a:off x="457200" y="1524000"/>
            <a:ext cx="8520600" cy="42555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cxnSp>
        <p:nvCxnSpPr>
          <p:cNvPr id="320" name="Google Shape;320;p44"/>
          <p:cNvCxnSpPr/>
          <p:nvPr/>
        </p:nvCxnSpPr>
        <p:spPr>
          <a:xfrm>
            <a:off x="0" y="6082133"/>
            <a:ext cx="9152700" cy="0"/>
          </a:xfrm>
          <a:prstGeom prst="straightConnector1">
            <a:avLst/>
          </a:prstGeom>
          <a:noFill/>
          <a:ln cap="flat" cmpd="sng" w="9525">
            <a:solidFill>
              <a:srgbClr val="6AA84F"/>
            </a:solidFill>
            <a:prstDash val="solid"/>
            <a:round/>
            <a:headEnd len="med" w="med" type="none"/>
            <a:tailEnd len="med" w="med" type="none"/>
          </a:ln>
        </p:spPr>
      </p:cxnSp>
      <p:sp>
        <p:nvSpPr>
          <p:cNvPr id="321" name="Google Shape;321;p44"/>
          <p:cNvSpPr txBox="1"/>
          <p:nvPr>
            <p:ph idx="12" type="sldNum"/>
          </p:nvPr>
        </p:nvSpPr>
        <p:spPr>
          <a:xfrm>
            <a:off x="114300" y="6310000"/>
            <a:ext cx="347100" cy="3753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green">
  <p:cSld name="CAPTION_ONLY">
    <p:spTree>
      <p:nvGrpSpPr>
        <p:cNvPr id="322" name="Shape 322"/>
        <p:cNvGrpSpPr/>
        <p:nvPr/>
      </p:nvGrpSpPr>
      <p:grpSpPr>
        <a:xfrm>
          <a:off x="0" y="0"/>
          <a:ext cx="0" cy="0"/>
          <a:chOff x="0" y="0"/>
          <a:chExt cx="0" cy="0"/>
        </a:xfrm>
      </p:grpSpPr>
      <p:pic>
        <p:nvPicPr>
          <p:cNvPr id="323" name="Google Shape;323;p45"/>
          <p:cNvPicPr preferRelativeResize="0"/>
          <p:nvPr/>
        </p:nvPicPr>
        <p:blipFill>
          <a:blip r:embed="rId2">
            <a:alphaModFix/>
          </a:blip>
          <a:stretch>
            <a:fillRect/>
          </a:stretch>
        </p:blipFill>
        <p:spPr>
          <a:xfrm>
            <a:off x="0" y="0"/>
            <a:ext cx="9144000" cy="914400"/>
          </a:xfrm>
          <a:prstGeom prst="rect">
            <a:avLst/>
          </a:prstGeom>
          <a:noFill/>
          <a:ln>
            <a:noFill/>
          </a:ln>
        </p:spPr>
      </p:pic>
      <p:sp>
        <p:nvSpPr>
          <p:cNvPr id="324" name="Google Shape;324;p45"/>
          <p:cNvSpPr txBox="1"/>
          <p:nvPr>
            <p:ph idx="12" type="sldNum"/>
          </p:nvPr>
        </p:nvSpPr>
        <p:spPr>
          <a:xfrm>
            <a:off x="8556784" y="6333134"/>
            <a:ext cx="548700" cy="524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325" name="Google Shape;325;p45"/>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326" name="Google Shape;326;p45"/>
          <p:cNvCxnSpPr/>
          <p:nvPr/>
        </p:nvCxnSpPr>
        <p:spPr>
          <a:xfrm>
            <a:off x="0" y="6082133"/>
            <a:ext cx="9152700" cy="0"/>
          </a:xfrm>
          <a:prstGeom prst="straightConnector1">
            <a:avLst/>
          </a:prstGeom>
          <a:noFill/>
          <a:ln cap="flat" cmpd="sng" w="9525">
            <a:solidFill>
              <a:srgbClr val="6AA84F"/>
            </a:solidFill>
            <a:prstDash val="solid"/>
            <a:round/>
            <a:headEnd len="med" w="med" type="none"/>
            <a:tailEnd len="med" w="med" type="none"/>
          </a:ln>
        </p:spPr>
      </p:cxnSp>
      <p:sp>
        <p:nvSpPr>
          <p:cNvPr id="327" name="Google Shape;327;p45"/>
          <p:cNvSpPr txBox="1"/>
          <p:nvPr>
            <p:ph idx="2" type="sldNum"/>
          </p:nvPr>
        </p:nvSpPr>
        <p:spPr>
          <a:xfrm>
            <a:off x="114300" y="6310000"/>
            <a:ext cx="347100" cy="3753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328" name="Google Shape;328;p45"/>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green">
  <p:cSld name="BIG_NUMBER">
    <p:spTree>
      <p:nvGrpSpPr>
        <p:cNvPr id="329" name="Shape 329"/>
        <p:cNvGrpSpPr/>
        <p:nvPr/>
      </p:nvGrpSpPr>
      <p:grpSpPr>
        <a:xfrm>
          <a:off x="0" y="0"/>
          <a:ext cx="0" cy="0"/>
          <a:chOff x="0" y="0"/>
          <a:chExt cx="0" cy="0"/>
        </a:xfrm>
      </p:grpSpPr>
      <p:sp>
        <p:nvSpPr>
          <p:cNvPr id="330" name="Google Shape;330;p46"/>
          <p:cNvSpPr txBox="1"/>
          <p:nvPr>
            <p:ph idx="12" type="sldNum"/>
          </p:nvPr>
        </p:nvSpPr>
        <p:spPr>
          <a:xfrm>
            <a:off x="8556784" y="6333134"/>
            <a:ext cx="548700" cy="524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331" name="Google Shape;331;p46"/>
          <p:cNvPicPr preferRelativeResize="0"/>
          <p:nvPr/>
        </p:nvPicPr>
        <p:blipFill>
          <a:blip r:embed="rId2">
            <a:alphaModFix/>
          </a:blip>
          <a:stretch>
            <a:fillRect/>
          </a:stretch>
        </p:blipFill>
        <p:spPr>
          <a:xfrm>
            <a:off x="8146725" y="6235200"/>
            <a:ext cx="867951" cy="369000"/>
          </a:xfrm>
          <a:prstGeom prst="rect">
            <a:avLst/>
          </a:prstGeom>
          <a:noFill/>
          <a:ln>
            <a:noFill/>
          </a:ln>
        </p:spPr>
      </p:pic>
      <p:cxnSp>
        <p:nvCxnSpPr>
          <p:cNvPr id="332" name="Google Shape;332;p46"/>
          <p:cNvCxnSpPr/>
          <p:nvPr/>
        </p:nvCxnSpPr>
        <p:spPr>
          <a:xfrm>
            <a:off x="0" y="6082133"/>
            <a:ext cx="9152700" cy="0"/>
          </a:xfrm>
          <a:prstGeom prst="straightConnector1">
            <a:avLst/>
          </a:prstGeom>
          <a:noFill/>
          <a:ln cap="flat" cmpd="sng" w="9525">
            <a:solidFill>
              <a:srgbClr val="6AA84F"/>
            </a:solidFill>
            <a:prstDash val="solid"/>
            <a:round/>
            <a:headEnd len="med" w="med" type="none"/>
            <a:tailEnd len="med" w="med" type="none"/>
          </a:ln>
        </p:spPr>
      </p:cxnSp>
      <p:sp>
        <p:nvSpPr>
          <p:cNvPr id="333" name="Google Shape;333;p46"/>
          <p:cNvSpPr txBox="1"/>
          <p:nvPr>
            <p:ph idx="2" type="sldNum"/>
          </p:nvPr>
        </p:nvSpPr>
        <p:spPr>
          <a:xfrm>
            <a:off x="114300" y="6310000"/>
            <a:ext cx="347100" cy="3753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green" type="blank">
  <p:cSld name="BLANK">
    <p:spTree>
      <p:nvGrpSpPr>
        <p:cNvPr id="334" name="Shape 334"/>
        <p:cNvGrpSpPr/>
        <p:nvPr/>
      </p:nvGrpSpPr>
      <p:grpSpPr>
        <a:xfrm>
          <a:off x="0" y="0"/>
          <a:ext cx="0" cy="0"/>
          <a:chOff x="0" y="0"/>
          <a:chExt cx="0" cy="0"/>
        </a:xfrm>
      </p:grpSpPr>
      <p:sp>
        <p:nvSpPr>
          <p:cNvPr id="335" name="Google Shape;335;p47"/>
          <p:cNvSpPr/>
          <p:nvPr/>
        </p:nvSpPr>
        <p:spPr>
          <a:xfrm>
            <a:off x="5486400" y="1223000"/>
            <a:ext cx="3657600" cy="5635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6" name="Google Shape;336;p47"/>
          <p:cNvPicPr preferRelativeResize="0"/>
          <p:nvPr/>
        </p:nvPicPr>
        <p:blipFill>
          <a:blip r:embed="rId2">
            <a:alphaModFix/>
          </a:blip>
          <a:stretch>
            <a:fillRect/>
          </a:stretch>
        </p:blipFill>
        <p:spPr>
          <a:xfrm>
            <a:off x="0" y="0"/>
            <a:ext cx="9144000" cy="914400"/>
          </a:xfrm>
          <a:prstGeom prst="rect">
            <a:avLst/>
          </a:prstGeom>
          <a:noFill/>
          <a:ln>
            <a:noFill/>
          </a:ln>
        </p:spPr>
      </p:pic>
      <p:sp>
        <p:nvSpPr>
          <p:cNvPr id="337" name="Google Shape;337;p47"/>
          <p:cNvSpPr txBox="1"/>
          <p:nvPr>
            <p:ph idx="12" type="sldNum"/>
          </p:nvPr>
        </p:nvSpPr>
        <p:spPr>
          <a:xfrm>
            <a:off x="114300" y="6310000"/>
            <a:ext cx="347100" cy="3753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338" name="Google Shape;338;p47"/>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pic>
        <p:nvPicPr>
          <p:cNvPr id="339" name="Google Shape;339;p47"/>
          <p:cNvPicPr preferRelativeResize="0"/>
          <p:nvPr/>
        </p:nvPicPr>
        <p:blipFill>
          <a:blip r:embed="rId3">
            <a:alphaModFix/>
          </a:blip>
          <a:stretch>
            <a:fillRect/>
          </a:stretch>
        </p:blipFill>
        <p:spPr>
          <a:xfrm>
            <a:off x="4524250" y="6235200"/>
            <a:ext cx="867951" cy="369000"/>
          </a:xfrm>
          <a:prstGeom prst="rect">
            <a:avLst/>
          </a:prstGeom>
          <a:noFill/>
          <a:ln>
            <a:noFill/>
          </a:ln>
        </p:spPr>
      </p:pic>
      <p:cxnSp>
        <p:nvCxnSpPr>
          <p:cNvPr id="340" name="Google Shape;340;p47"/>
          <p:cNvCxnSpPr/>
          <p:nvPr/>
        </p:nvCxnSpPr>
        <p:spPr>
          <a:xfrm>
            <a:off x="0" y="6082133"/>
            <a:ext cx="5392200" cy="0"/>
          </a:xfrm>
          <a:prstGeom prst="straightConnector1">
            <a:avLst/>
          </a:prstGeom>
          <a:noFill/>
          <a:ln cap="flat" cmpd="sng" w="9525">
            <a:solidFill>
              <a:srgbClr val="93C47D"/>
            </a:solidFill>
            <a:prstDash val="solid"/>
            <a:round/>
            <a:headEnd len="med" w="med" type="none"/>
            <a:tailEnd len="med" w="med" type="none"/>
          </a:ln>
        </p:spPr>
      </p:cxnSp>
      <p:sp>
        <p:nvSpPr>
          <p:cNvPr id="341" name="Google Shape;341;p47"/>
          <p:cNvSpPr txBox="1"/>
          <p:nvPr>
            <p:ph idx="1" type="body"/>
          </p:nvPr>
        </p:nvSpPr>
        <p:spPr>
          <a:xfrm>
            <a:off x="457200" y="1524000"/>
            <a:ext cx="3776400" cy="42555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dk1"/>
              </a:buClr>
              <a:buSzPts val="1800"/>
              <a:buChar char="●"/>
              <a:defRPr>
                <a:solidFill>
                  <a:schemeClr val="dk1"/>
                </a:solidFill>
              </a:defRPr>
            </a:lvl1pPr>
            <a:lvl2pPr indent="-330200" lvl="1" marL="914400" rtl="0">
              <a:spcBef>
                <a:spcPts val="0"/>
              </a:spcBef>
              <a:spcAft>
                <a:spcPts val="0"/>
              </a:spcAft>
              <a:buClr>
                <a:schemeClr val="dk1"/>
              </a:buClr>
              <a:buSzPts val="1600"/>
              <a:buChar char="○"/>
              <a:defRPr sz="1600">
                <a:solidFill>
                  <a:schemeClr val="dk1"/>
                </a:solidFill>
              </a:defRPr>
            </a:lvl2pPr>
            <a:lvl3pPr indent="-330200" lvl="2" marL="1371600" rtl="0">
              <a:spcBef>
                <a:spcPts val="0"/>
              </a:spcBef>
              <a:spcAft>
                <a:spcPts val="0"/>
              </a:spcAft>
              <a:buClr>
                <a:schemeClr val="dk1"/>
              </a:buClr>
              <a:buSzPts val="1600"/>
              <a:buChar char="■"/>
              <a:defRPr sz="1600">
                <a:solidFill>
                  <a:schemeClr val="dk1"/>
                </a:solidFill>
              </a:defRPr>
            </a:lvl3pPr>
            <a:lvl4pPr indent="-330200" lvl="3" marL="1828800" rtl="0">
              <a:spcBef>
                <a:spcPts val="0"/>
              </a:spcBef>
              <a:spcAft>
                <a:spcPts val="0"/>
              </a:spcAft>
              <a:buClr>
                <a:schemeClr val="dk1"/>
              </a:buClr>
              <a:buSzPts val="1600"/>
              <a:buChar char="●"/>
              <a:defRPr sz="1600">
                <a:solidFill>
                  <a:schemeClr val="dk1"/>
                </a:solidFill>
              </a:defRPr>
            </a:lvl4pPr>
            <a:lvl5pPr indent="-330200" lvl="4" marL="2286000" rtl="0">
              <a:spcBef>
                <a:spcPts val="0"/>
              </a:spcBef>
              <a:spcAft>
                <a:spcPts val="0"/>
              </a:spcAft>
              <a:buClr>
                <a:schemeClr val="dk1"/>
              </a:buClr>
              <a:buSzPts val="1600"/>
              <a:buChar char="○"/>
              <a:defRPr sz="1600">
                <a:solidFill>
                  <a:schemeClr val="dk1"/>
                </a:solidFill>
              </a:defRPr>
            </a:lvl5pPr>
            <a:lvl6pPr indent="-330200" lvl="5" marL="2743200" rtl="0">
              <a:spcBef>
                <a:spcPts val="0"/>
              </a:spcBef>
              <a:spcAft>
                <a:spcPts val="0"/>
              </a:spcAft>
              <a:buClr>
                <a:schemeClr val="dk1"/>
              </a:buClr>
              <a:buSzPts val="1600"/>
              <a:buChar char="■"/>
              <a:defRPr sz="1600">
                <a:solidFill>
                  <a:schemeClr val="dk1"/>
                </a:solidFill>
              </a:defRPr>
            </a:lvl6pPr>
            <a:lvl7pPr indent="-330200" lvl="6" marL="3200400" rtl="0">
              <a:spcBef>
                <a:spcPts val="0"/>
              </a:spcBef>
              <a:spcAft>
                <a:spcPts val="0"/>
              </a:spcAft>
              <a:buClr>
                <a:schemeClr val="dk1"/>
              </a:buClr>
              <a:buSzPts val="1600"/>
              <a:buChar char="●"/>
              <a:defRPr sz="1600">
                <a:solidFill>
                  <a:schemeClr val="dk1"/>
                </a:solidFill>
              </a:defRPr>
            </a:lvl7pPr>
            <a:lvl8pPr indent="-330200" lvl="7" marL="3657600" rtl="0">
              <a:spcBef>
                <a:spcPts val="0"/>
              </a:spcBef>
              <a:spcAft>
                <a:spcPts val="0"/>
              </a:spcAft>
              <a:buClr>
                <a:schemeClr val="dk1"/>
              </a:buClr>
              <a:buSzPts val="1600"/>
              <a:buChar char="○"/>
              <a:defRPr sz="1600">
                <a:solidFill>
                  <a:schemeClr val="dk1"/>
                </a:solidFill>
              </a:defRPr>
            </a:lvl8pPr>
            <a:lvl9pPr indent="-330200" lvl="8" marL="4114800" rtl="0">
              <a:spcBef>
                <a:spcPts val="0"/>
              </a:spcBef>
              <a:spcAft>
                <a:spcPts val="0"/>
              </a:spcAft>
              <a:buClr>
                <a:schemeClr val="dk1"/>
              </a:buClr>
              <a:buSzPts val="1600"/>
              <a:buChar char="■"/>
              <a:defRPr sz="1600">
                <a:solidFill>
                  <a:schemeClr val="dk1"/>
                </a:solidFill>
              </a:defRPr>
            </a:lvl9pPr>
          </a:lstStyle>
          <a:p/>
        </p:txBody>
      </p:sp>
      <p:sp>
        <p:nvSpPr>
          <p:cNvPr id="342" name="Google Shape;342;p47"/>
          <p:cNvSpPr/>
          <p:nvPr>
            <p:ph idx="2" type="pic"/>
          </p:nvPr>
        </p:nvSpPr>
        <p:spPr>
          <a:xfrm>
            <a:off x="5556750" y="1319200"/>
            <a:ext cx="3516900" cy="54429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green">
  <p:cSld name="BLANK_1">
    <p:spTree>
      <p:nvGrpSpPr>
        <p:cNvPr id="343" name="Shape 343"/>
        <p:cNvGrpSpPr/>
        <p:nvPr/>
      </p:nvGrpSpPr>
      <p:grpSpPr>
        <a:xfrm>
          <a:off x="0" y="0"/>
          <a:ext cx="0" cy="0"/>
          <a:chOff x="0" y="0"/>
          <a:chExt cx="0" cy="0"/>
        </a:xfrm>
      </p:grpSpPr>
      <p:pic>
        <p:nvPicPr>
          <p:cNvPr id="344" name="Google Shape;344;p48"/>
          <p:cNvPicPr preferRelativeResize="0"/>
          <p:nvPr/>
        </p:nvPicPr>
        <p:blipFill>
          <a:blip r:embed="rId2">
            <a:alphaModFix/>
          </a:blip>
          <a:stretch>
            <a:fillRect/>
          </a:stretch>
        </p:blipFill>
        <p:spPr>
          <a:xfrm>
            <a:off x="0" y="0"/>
            <a:ext cx="9144000" cy="914400"/>
          </a:xfrm>
          <a:prstGeom prst="rect">
            <a:avLst/>
          </a:prstGeom>
          <a:noFill/>
          <a:ln>
            <a:noFill/>
          </a:ln>
        </p:spPr>
      </p:pic>
      <p:pic>
        <p:nvPicPr>
          <p:cNvPr id="345" name="Google Shape;345;p48"/>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346" name="Google Shape;346;p48"/>
          <p:cNvCxnSpPr/>
          <p:nvPr/>
        </p:nvCxnSpPr>
        <p:spPr>
          <a:xfrm>
            <a:off x="0" y="6082133"/>
            <a:ext cx="9152700" cy="0"/>
          </a:xfrm>
          <a:prstGeom prst="straightConnector1">
            <a:avLst/>
          </a:prstGeom>
          <a:noFill/>
          <a:ln cap="flat" cmpd="sng" w="9525">
            <a:solidFill>
              <a:srgbClr val="6AA84F"/>
            </a:solidFill>
            <a:prstDash val="solid"/>
            <a:round/>
            <a:headEnd len="med" w="med" type="none"/>
            <a:tailEnd len="med" w="med" type="none"/>
          </a:ln>
        </p:spPr>
      </p:cxnSp>
      <p:sp>
        <p:nvSpPr>
          <p:cNvPr id="347" name="Google Shape;347;p48"/>
          <p:cNvSpPr txBox="1"/>
          <p:nvPr>
            <p:ph idx="12" type="sldNum"/>
          </p:nvPr>
        </p:nvSpPr>
        <p:spPr>
          <a:xfrm>
            <a:off x="114300" y="6310000"/>
            <a:ext cx="347100" cy="3753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348" name="Google Shape;348;p48"/>
          <p:cNvSpPr txBox="1"/>
          <p:nvPr>
            <p:ph idx="1" type="body"/>
          </p:nvPr>
        </p:nvSpPr>
        <p:spPr>
          <a:xfrm>
            <a:off x="311700" y="1861567"/>
            <a:ext cx="3999900" cy="39135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349" name="Google Shape;349;p48"/>
          <p:cNvSpPr txBox="1"/>
          <p:nvPr>
            <p:ph idx="2" type="body"/>
          </p:nvPr>
        </p:nvSpPr>
        <p:spPr>
          <a:xfrm>
            <a:off x="4832400" y="1861433"/>
            <a:ext cx="3999900" cy="39135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350" name="Google Shape;350;p48"/>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351" name="Google Shape;351;p48"/>
          <p:cNvSpPr txBox="1"/>
          <p:nvPr>
            <p:ph idx="3" type="title"/>
          </p:nvPr>
        </p:nvSpPr>
        <p:spPr>
          <a:xfrm>
            <a:off x="329300" y="1396200"/>
            <a:ext cx="3982200" cy="492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p:txBody>
      </p:sp>
      <p:sp>
        <p:nvSpPr>
          <p:cNvPr id="352" name="Google Shape;352;p48"/>
          <p:cNvSpPr txBox="1"/>
          <p:nvPr>
            <p:ph idx="4" type="title"/>
          </p:nvPr>
        </p:nvSpPr>
        <p:spPr>
          <a:xfrm>
            <a:off x="4841250" y="1396200"/>
            <a:ext cx="3982200" cy="492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orange">
  <p:cSld name="BLANK_1_1">
    <p:spTree>
      <p:nvGrpSpPr>
        <p:cNvPr id="353" name="Shape 353"/>
        <p:cNvGrpSpPr/>
        <p:nvPr/>
      </p:nvGrpSpPr>
      <p:grpSpPr>
        <a:xfrm>
          <a:off x="0" y="0"/>
          <a:ext cx="0" cy="0"/>
          <a:chOff x="0" y="0"/>
          <a:chExt cx="0" cy="0"/>
        </a:xfrm>
      </p:grpSpPr>
      <p:pic>
        <p:nvPicPr>
          <p:cNvPr id="354" name="Google Shape;354;p49"/>
          <p:cNvPicPr preferRelativeResize="0"/>
          <p:nvPr/>
        </p:nvPicPr>
        <p:blipFill>
          <a:blip r:embed="rId2">
            <a:alphaModFix/>
          </a:blip>
          <a:stretch>
            <a:fillRect/>
          </a:stretch>
        </p:blipFill>
        <p:spPr>
          <a:xfrm>
            <a:off x="0" y="0"/>
            <a:ext cx="9143990" cy="5143500"/>
          </a:xfrm>
          <a:prstGeom prst="rect">
            <a:avLst/>
          </a:prstGeom>
          <a:noFill/>
          <a:ln>
            <a:noFill/>
          </a:ln>
        </p:spPr>
      </p:pic>
      <p:sp>
        <p:nvSpPr>
          <p:cNvPr id="355" name="Google Shape;355;p49"/>
          <p:cNvSpPr txBox="1"/>
          <p:nvPr>
            <p:ph idx="12" type="sldNum"/>
          </p:nvPr>
        </p:nvSpPr>
        <p:spPr>
          <a:xfrm>
            <a:off x="114300" y="6310000"/>
            <a:ext cx="347100" cy="3753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356" name="Google Shape;356;p49"/>
          <p:cNvSpPr txBox="1"/>
          <p:nvPr>
            <p:ph type="ctrTitle"/>
          </p:nvPr>
        </p:nvSpPr>
        <p:spPr>
          <a:xfrm>
            <a:off x="311700" y="992767"/>
            <a:ext cx="8520600" cy="24363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lt1"/>
                </a:solidFill>
                <a:latin typeface="Rockwell"/>
                <a:ea typeface="Rockwell"/>
                <a:cs typeface="Rockwell"/>
                <a:sym typeface="Rockwell"/>
              </a:defRPr>
            </a:lvl2pPr>
            <a:lvl3pPr lvl="2" rtl="0" algn="ctr">
              <a:spcBef>
                <a:spcPts val="0"/>
              </a:spcBef>
              <a:spcAft>
                <a:spcPts val="0"/>
              </a:spcAft>
              <a:buNone/>
              <a:defRPr sz="4000">
                <a:solidFill>
                  <a:schemeClr val="lt1"/>
                </a:solidFill>
                <a:latin typeface="Rockwell"/>
                <a:ea typeface="Rockwell"/>
                <a:cs typeface="Rockwell"/>
                <a:sym typeface="Rockwell"/>
              </a:defRPr>
            </a:lvl3pPr>
            <a:lvl4pPr lvl="3" rtl="0" algn="ctr">
              <a:spcBef>
                <a:spcPts val="0"/>
              </a:spcBef>
              <a:spcAft>
                <a:spcPts val="0"/>
              </a:spcAft>
              <a:buNone/>
              <a:defRPr sz="4000">
                <a:solidFill>
                  <a:schemeClr val="lt1"/>
                </a:solidFill>
                <a:latin typeface="Rockwell"/>
                <a:ea typeface="Rockwell"/>
                <a:cs typeface="Rockwell"/>
                <a:sym typeface="Rockwell"/>
              </a:defRPr>
            </a:lvl4pPr>
            <a:lvl5pPr lvl="4" rtl="0" algn="ctr">
              <a:spcBef>
                <a:spcPts val="0"/>
              </a:spcBef>
              <a:spcAft>
                <a:spcPts val="0"/>
              </a:spcAft>
              <a:buNone/>
              <a:defRPr sz="4000">
                <a:solidFill>
                  <a:schemeClr val="lt1"/>
                </a:solidFill>
                <a:latin typeface="Rockwell"/>
                <a:ea typeface="Rockwell"/>
                <a:cs typeface="Rockwell"/>
                <a:sym typeface="Rockwell"/>
              </a:defRPr>
            </a:lvl5pPr>
            <a:lvl6pPr lvl="5" rtl="0" algn="ctr">
              <a:spcBef>
                <a:spcPts val="0"/>
              </a:spcBef>
              <a:spcAft>
                <a:spcPts val="0"/>
              </a:spcAft>
              <a:buNone/>
              <a:defRPr sz="4000">
                <a:solidFill>
                  <a:schemeClr val="lt1"/>
                </a:solidFill>
                <a:latin typeface="Rockwell"/>
                <a:ea typeface="Rockwell"/>
                <a:cs typeface="Rockwell"/>
                <a:sym typeface="Rockwell"/>
              </a:defRPr>
            </a:lvl6pPr>
            <a:lvl7pPr lvl="6" rtl="0" algn="ctr">
              <a:spcBef>
                <a:spcPts val="0"/>
              </a:spcBef>
              <a:spcAft>
                <a:spcPts val="0"/>
              </a:spcAft>
              <a:buNone/>
              <a:defRPr sz="4000">
                <a:solidFill>
                  <a:schemeClr val="lt1"/>
                </a:solidFill>
                <a:latin typeface="Rockwell"/>
                <a:ea typeface="Rockwell"/>
                <a:cs typeface="Rockwell"/>
                <a:sym typeface="Rockwell"/>
              </a:defRPr>
            </a:lvl7pPr>
            <a:lvl8pPr lvl="7" rtl="0" algn="ctr">
              <a:spcBef>
                <a:spcPts val="0"/>
              </a:spcBef>
              <a:spcAft>
                <a:spcPts val="0"/>
              </a:spcAft>
              <a:buNone/>
              <a:defRPr sz="4000">
                <a:solidFill>
                  <a:schemeClr val="lt1"/>
                </a:solidFill>
                <a:latin typeface="Rockwell"/>
                <a:ea typeface="Rockwell"/>
                <a:cs typeface="Rockwell"/>
                <a:sym typeface="Rockwell"/>
              </a:defRPr>
            </a:lvl8pPr>
            <a:lvl9pPr lvl="8" rtl="0" algn="ctr">
              <a:spcBef>
                <a:spcPts val="0"/>
              </a:spcBef>
              <a:spcAft>
                <a:spcPts val="0"/>
              </a:spcAft>
              <a:buNone/>
              <a:defRPr sz="4000">
                <a:solidFill>
                  <a:schemeClr val="lt1"/>
                </a:solidFill>
                <a:latin typeface="Rockwell"/>
                <a:ea typeface="Rockwell"/>
                <a:cs typeface="Rockwell"/>
                <a:sym typeface="Rockwell"/>
              </a:defRPr>
            </a:lvl9pPr>
          </a:lstStyle>
          <a:p/>
        </p:txBody>
      </p:sp>
      <p:sp>
        <p:nvSpPr>
          <p:cNvPr id="357" name="Google Shape;357;p49"/>
          <p:cNvSpPr txBox="1"/>
          <p:nvPr>
            <p:ph idx="1" type="subTitle"/>
          </p:nvPr>
        </p:nvSpPr>
        <p:spPr>
          <a:xfrm>
            <a:off x="311700" y="3778833"/>
            <a:ext cx="8520600" cy="1056900"/>
          </a:xfrm>
          <a:prstGeom prst="rect">
            <a:avLst/>
          </a:prstGeom>
        </p:spPr>
        <p:txBody>
          <a:bodyPr anchorCtr="0" anchor="t" bIns="0" lIns="0" spcFirstLastPara="1" rIns="0" wrap="square" tIns="0">
            <a:normAutofit/>
          </a:bodyPr>
          <a:lstStyle>
            <a:lvl1pPr lvl="0" rtl="0" algn="ctr">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p:txBody>
      </p:sp>
      <p:cxnSp>
        <p:nvCxnSpPr>
          <p:cNvPr id="358" name="Google Shape;358;p49"/>
          <p:cNvCxnSpPr/>
          <p:nvPr/>
        </p:nvCxnSpPr>
        <p:spPr>
          <a:xfrm>
            <a:off x="295875" y="3678567"/>
            <a:ext cx="85413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orange">
  <p:cSld name="BLANK_1_1_1">
    <p:spTree>
      <p:nvGrpSpPr>
        <p:cNvPr id="359" name="Shape 359"/>
        <p:cNvGrpSpPr/>
        <p:nvPr/>
      </p:nvGrpSpPr>
      <p:grpSpPr>
        <a:xfrm>
          <a:off x="0" y="0"/>
          <a:ext cx="0" cy="0"/>
          <a:chOff x="0" y="0"/>
          <a:chExt cx="0" cy="0"/>
        </a:xfrm>
      </p:grpSpPr>
      <p:pic>
        <p:nvPicPr>
          <p:cNvPr id="360" name="Google Shape;360;p50"/>
          <p:cNvPicPr preferRelativeResize="0"/>
          <p:nvPr/>
        </p:nvPicPr>
        <p:blipFill>
          <a:blip r:embed="rId2">
            <a:alphaModFix/>
          </a:blip>
          <a:stretch>
            <a:fillRect/>
          </a:stretch>
        </p:blipFill>
        <p:spPr>
          <a:xfrm>
            <a:off x="0" y="0"/>
            <a:ext cx="9143990" cy="5143500"/>
          </a:xfrm>
          <a:prstGeom prst="rect">
            <a:avLst/>
          </a:prstGeom>
          <a:noFill/>
          <a:ln>
            <a:noFill/>
          </a:ln>
        </p:spPr>
      </p:pic>
      <p:sp>
        <p:nvSpPr>
          <p:cNvPr id="361" name="Google Shape;361;p50"/>
          <p:cNvSpPr txBox="1"/>
          <p:nvPr>
            <p:ph idx="12" type="sldNum"/>
          </p:nvPr>
        </p:nvSpPr>
        <p:spPr>
          <a:xfrm>
            <a:off x="114300" y="6310000"/>
            <a:ext cx="347100" cy="3753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362" name="Google Shape;362;p50"/>
          <p:cNvSpPr txBox="1"/>
          <p:nvPr>
            <p:ph type="ctrTitle"/>
          </p:nvPr>
        </p:nvSpPr>
        <p:spPr>
          <a:xfrm>
            <a:off x="311700" y="2453433"/>
            <a:ext cx="8520600" cy="20421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4000">
                <a:solidFill>
                  <a:schemeClr val="lt1"/>
                </a:solidFill>
                <a:latin typeface="Rockwell"/>
                <a:ea typeface="Rockwell"/>
                <a:cs typeface="Rockwell"/>
                <a:sym typeface="Rockwell"/>
              </a:defRPr>
            </a:lvl1pPr>
            <a:lvl2pPr lvl="1" rtl="0" algn="ctr">
              <a:spcBef>
                <a:spcPts val="0"/>
              </a:spcBef>
              <a:spcAft>
                <a:spcPts val="0"/>
              </a:spcAft>
              <a:buNone/>
              <a:defRPr sz="4000">
                <a:solidFill>
                  <a:schemeClr val="dk1"/>
                </a:solidFill>
                <a:latin typeface="Rockwell"/>
                <a:ea typeface="Rockwell"/>
                <a:cs typeface="Rockwell"/>
                <a:sym typeface="Rockwell"/>
              </a:defRPr>
            </a:lvl2pPr>
            <a:lvl3pPr lvl="2" rtl="0" algn="ctr">
              <a:spcBef>
                <a:spcPts val="0"/>
              </a:spcBef>
              <a:spcAft>
                <a:spcPts val="0"/>
              </a:spcAft>
              <a:buNone/>
              <a:defRPr sz="4000">
                <a:solidFill>
                  <a:schemeClr val="dk1"/>
                </a:solidFill>
                <a:latin typeface="Rockwell"/>
                <a:ea typeface="Rockwell"/>
                <a:cs typeface="Rockwell"/>
                <a:sym typeface="Rockwell"/>
              </a:defRPr>
            </a:lvl3pPr>
            <a:lvl4pPr lvl="3" rtl="0" algn="ctr">
              <a:spcBef>
                <a:spcPts val="0"/>
              </a:spcBef>
              <a:spcAft>
                <a:spcPts val="0"/>
              </a:spcAft>
              <a:buNone/>
              <a:defRPr sz="4000">
                <a:solidFill>
                  <a:schemeClr val="dk1"/>
                </a:solidFill>
                <a:latin typeface="Rockwell"/>
                <a:ea typeface="Rockwell"/>
                <a:cs typeface="Rockwell"/>
                <a:sym typeface="Rockwell"/>
              </a:defRPr>
            </a:lvl4pPr>
            <a:lvl5pPr lvl="4" rtl="0" algn="ctr">
              <a:spcBef>
                <a:spcPts val="0"/>
              </a:spcBef>
              <a:spcAft>
                <a:spcPts val="0"/>
              </a:spcAft>
              <a:buNone/>
              <a:defRPr sz="4000">
                <a:solidFill>
                  <a:schemeClr val="dk1"/>
                </a:solidFill>
                <a:latin typeface="Rockwell"/>
                <a:ea typeface="Rockwell"/>
                <a:cs typeface="Rockwell"/>
                <a:sym typeface="Rockwell"/>
              </a:defRPr>
            </a:lvl5pPr>
            <a:lvl6pPr lvl="5" rtl="0" algn="ctr">
              <a:spcBef>
                <a:spcPts val="0"/>
              </a:spcBef>
              <a:spcAft>
                <a:spcPts val="0"/>
              </a:spcAft>
              <a:buNone/>
              <a:defRPr sz="4000">
                <a:solidFill>
                  <a:schemeClr val="dk1"/>
                </a:solidFill>
                <a:latin typeface="Rockwell"/>
                <a:ea typeface="Rockwell"/>
                <a:cs typeface="Rockwell"/>
                <a:sym typeface="Rockwell"/>
              </a:defRPr>
            </a:lvl6pPr>
            <a:lvl7pPr lvl="6" rtl="0" algn="ctr">
              <a:spcBef>
                <a:spcPts val="0"/>
              </a:spcBef>
              <a:spcAft>
                <a:spcPts val="0"/>
              </a:spcAft>
              <a:buNone/>
              <a:defRPr sz="4000">
                <a:solidFill>
                  <a:schemeClr val="dk1"/>
                </a:solidFill>
                <a:latin typeface="Rockwell"/>
                <a:ea typeface="Rockwell"/>
                <a:cs typeface="Rockwell"/>
                <a:sym typeface="Rockwell"/>
              </a:defRPr>
            </a:lvl7pPr>
            <a:lvl8pPr lvl="7" rtl="0" algn="ctr">
              <a:spcBef>
                <a:spcPts val="0"/>
              </a:spcBef>
              <a:spcAft>
                <a:spcPts val="0"/>
              </a:spcAft>
              <a:buNone/>
              <a:defRPr sz="4000">
                <a:solidFill>
                  <a:schemeClr val="dk1"/>
                </a:solidFill>
                <a:latin typeface="Rockwell"/>
                <a:ea typeface="Rockwell"/>
                <a:cs typeface="Rockwell"/>
                <a:sym typeface="Rockwell"/>
              </a:defRPr>
            </a:lvl8pPr>
            <a:lvl9pPr lvl="8" rtl="0" algn="ctr">
              <a:spcBef>
                <a:spcPts val="0"/>
              </a:spcBef>
              <a:spcAft>
                <a:spcPts val="0"/>
              </a:spcAft>
              <a:buNone/>
              <a:defRPr sz="4000">
                <a:solidFill>
                  <a:schemeClr val="dk1"/>
                </a:solidFill>
                <a:latin typeface="Rockwell"/>
                <a:ea typeface="Rockwell"/>
                <a:cs typeface="Rockwell"/>
                <a:sym typeface="Rockwe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orange">
  <p:cSld name="CUSTOM">
    <p:spTree>
      <p:nvGrpSpPr>
        <p:cNvPr id="363" name="Shape 363"/>
        <p:cNvGrpSpPr/>
        <p:nvPr/>
      </p:nvGrpSpPr>
      <p:grpSpPr>
        <a:xfrm>
          <a:off x="0" y="0"/>
          <a:ext cx="0" cy="0"/>
          <a:chOff x="0" y="0"/>
          <a:chExt cx="0" cy="0"/>
        </a:xfrm>
      </p:grpSpPr>
      <p:pic>
        <p:nvPicPr>
          <p:cNvPr id="364" name="Google Shape;364;p51"/>
          <p:cNvPicPr preferRelativeResize="0"/>
          <p:nvPr/>
        </p:nvPicPr>
        <p:blipFill>
          <a:blip r:embed="rId2">
            <a:alphaModFix/>
          </a:blip>
          <a:stretch>
            <a:fillRect/>
          </a:stretch>
        </p:blipFill>
        <p:spPr>
          <a:xfrm>
            <a:off x="0" y="0"/>
            <a:ext cx="9144000" cy="914400"/>
          </a:xfrm>
          <a:prstGeom prst="rect">
            <a:avLst/>
          </a:prstGeom>
          <a:noFill/>
          <a:ln>
            <a:noFill/>
          </a:ln>
        </p:spPr>
      </p:pic>
      <p:pic>
        <p:nvPicPr>
          <p:cNvPr id="365" name="Google Shape;365;p51"/>
          <p:cNvPicPr preferRelativeResize="0"/>
          <p:nvPr/>
        </p:nvPicPr>
        <p:blipFill>
          <a:blip r:embed="rId3">
            <a:alphaModFix/>
          </a:blip>
          <a:stretch>
            <a:fillRect/>
          </a:stretch>
        </p:blipFill>
        <p:spPr>
          <a:xfrm>
            <a:off x="8146725" y="6235200"/>
            <a:ext cx="867951" cy="369000"/>
          </a:xfrm>
          <a:prstGeom prst="rect">
            <a:avLst/>
          </a:prstGeom>
          <a:noFill/>
          <a:ln>
            <a:noFill/>
          </a:ln>
        </p:spPr>
      </p:pic>
      <p:sp>
        <p:nvSpPr>
          <p:cNvPr id="366" name="Google Shape;366;p51"/>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367" name="Google Shape;367;p51"/>
          <p:cNvSpPr txBox="1"/>
          <p:nvPr>
            <p:ph idx="1" type="body"/>
          </p:nvPr>
        </p:nvSpPr>
        <p:spPr>
          <a:xfrm>
            <a:off x="457200" y="1524000"/>
            <a:ext cx="8520600" cy="4255500"/>
          </a:xfrm>
          <a:prstGeom prst="rect">
            <a:avLst/>
          </a:prstGeom>
        </p:spPr>
        <p:txBody>
          <a:bodyPr anchorCtr="0" anchor="t" bIns="0" lIns="0" spcFirstLastPara="1" rIns="0" wrap="square" tIns="0">
            <a:normAutofit/>
          </a:bodyPr>
          <a:lstStyle>
            <a:lvl1pPr indent="-330200" lvl="0" marL="457200" rtl="0">
              <a:spcBef>
                <a:spcPts val="0"/>
              </a:spcBef>
              <a:spcAft>
                <a:spcPts val="0"/>
              </a:spcAft>
              <a:buClr>
                <a:schemeClr val="dk1"/>
              </a:buClr>
              <a:buSzPts val="1600"/>
              <a:buChar char="●"/>
              <a:defRPr>
                <a:solidFill>
                  <a:schemeClr val="dk1"/>
                </a:solidFill>
              </a:defRPr>
            </a:lvl1pPr>
            <a:lvl2pPr indent="-292100" lvl="1" marL="914400" rtl="0">
              <a:spcBef>
                <a:spcPts val="0"/>
              </a:spcBef>
              <a:spcAft>
                <a:spcPts val="0"/>
              </a:spcAft>
              <a:buClr>
                <a:schemeClr val="dk1"/>
              </a:buClr>
              <a:buSzPts val="1000"/>
              <a:buChar char="○"/>
              <a:defRPr sz="1600">
                <a:solidFill>
                  <a:schemeClr val="dk1"/>
                </a:solidFill>
              </a:defRPr>
            </a:lvl2pPr>
            <a:lvl3pPr indent="-292100" lvl="2" marL="1371600" rtl="0">
              <a:spcBef>
                <a:spcPts val="0"/>
              </a:spcBef>
              <a:spcAft>
                <a:spcPts val="0"/>
              </a:spcAft>
              <a:buClr>
                <a:schemeClr val="dk1"/>
              </a:buClr>
              <a:buSzPts val="1000"/>
              <a:buChar char="■"/>
              <a:defRPr sz="1600">
                <a:solidFill>
                  <a:schemeClr val="dk1"/>
                </a:solidFill>
              </a:defRPr>
            </a:lvl3pPr>
            <a:lvl4pPr indent="-292100" lvl="3" marL="1828800" rtl="0">
              <a:spcBef>
                <a:spcPts val="0"/>
              </a:spcBef>
              <a:spcAft>
                <a:spcPts val="0"/>
              </a:spcAft>
              <a:buClr>
                <a:schemeClr val="dk1"/>
              </a:buClr>
              <a:buSzPts val="1000"/>
              <a:buChar char="●"/>
              <a:defRPr sz="1600">
                <a:solidFill>
                  <a:schemeClr val="dk1"/>
                </a:solidFill>
              </a:defRPr>
            </a:lvl4pPr>
            <a:lvl5pPr indent="-292100" lvl="4" marL="2286000" rtl="0">
              <a:spcBef>
                <a:spcPts val="0"/>
              </a:spcBef>
              <a:spcAft>
                <a:spcPts val="0"/>
              </a:spcAft>
              <a:buClr>
                <a:schemeClr val="dk1"/>
              </a:buClr>
              <a:buSzPts val="1000"/>
              <a:buChar char="○"/>
              <a:defRPr sz="1600">
                <a:solidFill>
                  <a:schemeClr val="dk1"/>
                </a:solidFill>
              </a:defRPr>
            </a:lvl5pPr>
            <a:lvl6pPr indent="-292100" lvl="5" marL="2743200" rtl="0">
              <a:spcBef>
                <a:spcPts val="0"/>
              </a:spcBef>
              <a:spcAft>
                <a:spcPts val="0"/>
              </a:spcAft>
              <a:buClr>
                <a:schemeClr val="dk1"/>
              </a:buClr>
              <a:buSzPts val="1000"/>
              <a:buChar char="■"/>
              <a:defRPr sz="1600">
                <a:solidFill>
                  <a:schemeClr val="dk1"/>
                </a:solidFill>
              </a:defRPr>
            </a:lvl6pPr>
            <a:lvl7pPr indent="-292100" lvl="6" marL="3200400" rtl="0">
              <a:spcBef>
                <a:spcPts val="0"/>
              </a:spcBef>
              <a:spcAft>
                <a:spcPts val="0"/>
              </a:spcAft>
              <a:buClr>
                <a:schemeClr val="dk1"/>
              </a:buClr>
              <a:buSzPts val="1000"/>
              <a:buChar char="●"/>
              <a:defRPr sz="1600">
                <a:solidFill>
                  <a:schemeClr val="dk1"/>
                </a:solidFill>
              </a:defRPr>
            </a:lvl7pPr>
            <a:lvl8pPr indent="-292100" lvl="7" marL="3657600" rtl="0">
              <a:spcBef>
                <a:spcPts val="0"/>
              </a:spcBef>
              <a:spcAft>
                <a:spcPts val="0"/>
              </a:spcAft>
              <a:buClr>
                <a:schemeClr val="dk1"/>
              </a:buClr>
              <a:buSzPts val="1000"/>
              <a:buChar char="○"/>
              <a:defRPr sz="1600">
                <a:solidFill>
                  <a:schemeClr val="dk1"/>
                </a:solidFill>
              </a:defRPr>
            </a:lvl8pPr>
            <a:lvl9pPr indent="-292100" lvl="8" marL="4114800" rtl="0">
              <a:spcBef>
                <a:spcPts val="0"/>
              </a:spcBef>
              <a:spcAft>
                <a:spcPts val="0"/>
              </a:spcAft>
              <a:buClr>
                <a:schemeClr val="dk1"/>
              </a:buClr>
              <a:buSzPts val="1000"/>
              <a:buChar char="■"/>
              <a:defRPr sz="1600">
                <a:solidFill>
                  <a:schemeClr val="dk1"/>
                </a:solidFill>
              </a:defRPr>
            </a:lvl9pPr>
          </a:lstStyle>
          <a:p/>
        </p:txBody>
      </p:sp>
      <p:cxnSp>
        <p:nvCxnSpPr>
          <p:cNvPr id="368" name="Google Shape;368;p51"/>
          <p:cNvCxnSpPr/>
          <p:nvPr/>
        </p:nvCxnSpPr>
        <p:spPr>
          <a:xfrm>
            <a:off x="0" y="6082133"/>
            <a:ext cx="9152700" cy="0"/>
          </a:xfrm>
          <a:prstGeom prst="straightConnector1">
            <a:avLst/>
          </a:prstGeom>
          <a:noFill/>
          <a:ln cap="flat" cmpd="sng" w="9525">
            <a:solidFill>
              <a:srgbClr val="E69138"/>
            </a:solidFill>
            <a:prstDash val="solid"/>
            <a:round/>
            <a:headEnd len="med" w="med" type="none"/>
            <a:tailEnd len="med" w="med" type="none"/>
          </a:ln>
        </p:spPr>
      </p:cxnSp>
      <p:sp>
        <p:nvSpPr>
          <p:cNvPr id="369" name="Google Shape;369;p51"/>
          <p:cNvSpPr txBox="1"/>
          <p:nvPr>
            <p:ph idx="12" type="sldNum"/>
          </p:nvPr>
        </p:nvSpPr>
        <p:spPr>
          <a:xfrm>
            <a:off x="114300" y="6384667"/>
            <a:ext cx="347100" cy="3753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2" name="Shape 32"/>
        <p:cNvGrpSpPr/>
        <p:nvPr/>
      </p:nvGrpSpPr>
      <p:grpSpPr>
        <a:xfrm>
          <a:off x="0" y="0"/>
          <a:ext cx="0" cy="0"/>
          <a:chOff x="0" y="0"/>
          <a:chExt cx="0" cy="0"/>
        </a:xfrm>
      </p:grpSpPr>
      <p:pic>
        <p:nvPicPr>
          <p:cNvPr id="33" name="Google Shape;33;p6"/>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34" name="Google Shape;34;p6"/>
          <p:cNvSpPr txBox="1"/>
          <p:nvPr>
            <p:ph type="title"/>
          </p:nvPr>
        </p:nvSpPr>
        <p:spPr>
          <a:xfrm>
            <a:off x="1168811" y="420328"/>
            <a:ext cx="5158247" cy="59060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6" name="Google Shape;36;p6"/>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37" name="Google Shape;37;p6"/>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38" name="Google Shape;38;p6"/>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with header/logo - no text - orange">
  <p:cSld name="CUSTOM_1">
    <p:spTree>
      <p:nvGrpSpPr>
        <p:cNvPr id="370" name="Shape 370"/>
        <p:cNvGrpSpPr/>
        <p:nvPr/>
      </p:nvGrpSpPr>
      <p:grpSpPr>
        <a:xfrm>
          <a:off x="0" y="0"/>
          <a:ext cx="0" cy="0"/>
          <a:chOff x="0" y="0"/>
          <a:chExt cx="0" cy="0"/>
        </a:xfrm>
      </p:grpSpPr>
      <p:pic>
        <p:nvPicPr>
          <p:cNvPr id="371" name="Google Shape;371;p5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372" name="Google Shape;372;p52"/>
          <p:cNvPicPr preferRelativeResize="0"/>
          <p:nvPr/>
        </p:nvPicPr>
        <p:blipFill>
          <a:blip r:embed="rId3">
            <a:alphaModFix/>
          </a:blip>
          <a:stretch>
            <a:fillRect/>
          </a:stretch>
        </p:blipFill>
        <p:spPr>
          <a:xfrm>
            <a:off x="8146725" y="6235200"/>
            <a:ext cx="867951" cy="369000"/>
          </a:xfrm>
          <a:prstGeom prst="rect">
            <a:avLst/>
          </a:prstGeom>
          <a:noFill/>
          <a:ln>
            <a:noFill/>
          </a:ln>
        </p:spPr>
      </p:pic>
      <p:sp>
        <p:nvSpPr>
          <p:cNvPr id="373" name="Google Shape;373;p52"/>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cxnSp>
        <p:nvCxnSpPr>
          <p:cNvPr id="374" name="Google Shape;374;p52"/>
          <p:cNvCxnSpPr/>
          <p:nvPr/>
        </p:nvCxnSpPr>
        <p:spPr>
          <a:xfrm>
            <a:off x="0" y="6082133"/>
            <a:ext cx="9152700" cy="0"/>
          </a:xfrm>
          <a:prstGeom prst="straightConnector1">
            <a:avLst/>
          </a:prstGeom>
          <a:noFill/>
          <a:ln cap="flat" cmpd="sng" w="9525">
            <a:solidFill>
              <a:srgbClr val="E69138"/>
            </a:solidFill>
            <a:prstDash val="solid"/>
            <a:round/>
            <a:headEnd len="med" w="med" type="none"/>
            <a:tailEnd len="med" w="med" type="none"/>
          </a:ln>
        </p:spPr>
      </p:cxnSp>
      <p:sp>
        <p:nvSpPr>
          <p:cNvPr id="375" name="Google Shape;375;p52"/>
          <p:cNvSpPr txBox="1"/>
          <p:nvPr>
            <p:ph idx="12" type="sldNum"/>
          </p:nvPr>
        </p:nvSpPr>
        <p:spPr>
          <a:xfrm>
            <a:off x="114300" y="6384667"/>
            <a:ext cx="347100" cy="3753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orange">
  <p:cSld name="CUSTOM_1_1">
    <p:spTree>
      <p:nvGrpSpPr>
        <p:cNvPr id="376" name="Shape 376"/>
        <p:cNvGrpSpPr/>
        <p:nvPr/>
      </p:nvGrpSpPr>
      <p:grpSpPr>
        <a:xfrm>
          <a:off x="0" y="0"/>
          <a:ext cx="0" cy="0"/>
          <a:chOff x="0" y="0"/>
          <a:chExt cx="0" cy="0"/>
        </a:xfrm>
      </p:grpSpPr>
      <p:pic>
        <p:nvPicPr>
          <p:cNvPr id="377" name="Google Shape;377;p53"/>
          <p:cNvPicPr preferRelativeResize="0"/>
          <p:nvPr/>
        </p:nvPicPr>
        <p:blipFill>
          <a:blip r:embed="rId2">
            <a:alphaModFix/>
          </a:blip>
          <a:stretch>
            <a:fillRect/>
          </a:stretch>
        </p:blipFill>
        <p:spPr>
          <a:xfrm>
            <a:off x="8146725" y="6235200"/>
            <a:ext cx="867951" cy="369000"/>
          </a:xfrm>
          <a:prstGeom prst="rect">
            <a:avLst/>
          </a:prstGeom>
          <a:noFill/>
          <a:ln>
            <a:noFill/>
          </a:ln>
        </p:spPr>
      </p:pic>
      <p:cxnSp>
        <p:nvCxnSpPr>
          <p:cNvPr id="378" name="Google Shape;378;p53"/>
          <p:cNvCxnSpPr/>
          <p:nvPr/>
        </p:nvCxnSpPr>
        <p:spPr>
          <a:xfrm>
            <a:off x="0" y="6082133"/>
            <a:ext cx="9152700" cy="0"/>
          </a:xfrm>
          <a:prstGeom prst="straightConnector1">
            <a:avLst/>
          </a:prstGeom>
          <a:noFill/>
          <a:ln cap="flat" cmpd="sng" w="9525">
            <a:solidFill>
              <a:srgbClr val="E69138"/>
            </a:solidFill>
            <a:prstDash val="solid"/>
            <a:round/>
            <a:headEnd len="med" w="med" type="none"/>
            <a:tailEnd len="med" w="med" type="none"/>
          </a:ln>
        </p:spPr>
      </p:cxnSp>
      <p:sp>
        <p:nvSpPr>
          <p:cNvPr id="379" name="Google Shape;379;p53"/>
          <p:cNvSpPr txBox="1"/>
          <p:nvPr>
            <p:ph idx="12" type="sldNum"/>
          </p:nvPr>
        </p:nvSpPr>
        <p:spPr>
          <a:xfrm>
            <a:off x="114300" y="6384667"/>
            <a:ext cx="347100" cy="3753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image space - orange">
  <p:cSld name="CUSTOM_1_1_1">
    <p:spTree>
      <p:nvGrpSpPr>
        <p:cNvPr id="380" name="Shape 380"/>
        <p:cNvGrpSpPr/>
        <p:nvPr/>
      </p:nvGrpSpPr>
      <p:grpSpPr>
        <a:xfrm>
          <a:off x="0" y="0"/>
          <a:ext cx="0" cy="0"/>
          <a:chOff x="0" y="0"/>
          <a:chExt cx="0" cy="0"/>
        </a:xfrm>
      </p:grpSpPr>
      <p:sp>
        <p:nvSpPr>
          <p:cNvPr id="381" name="Google Shape;381;p54"/>
          <p:cNvSpPr/>
          <p:nvPr/>
        </p:nvSpPr>
        <p:spPr>
          <a:xfrm>
            <a:off x="5486400" y="1223000"/>
            <a:ext cx="3657600" cy="5635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2" name="Google Shape;382;p54"/>
          <p:cNvCxnSpPr/>
          <p:nvPr/>
        </p:nvCxnSpPr>
        <p:spPr>
          <a:xfrm>
            <a:off x="0" y="6082133"/>
            <a:ext cx="5392200" cy="0"/>
          </a:xfrm>
          <a:prstGeom prst="straightConnector1">
            <a:avLst/>
          </a:prstGeom>
          <a:noFill/>
          <a:ln cap="flat" cmpd="sng" w="9525">
            <a:solidFill>
              <a:srgbClr val="E69138"/>
            </a:solidFill>
            <a:prstDash val="solid"/>
            <a:round/>
            <a:headEnd len="med" w="med" type="none"/>
            <a:tailEnd len="med" w="med" type="none"/>
          </a:ln>
        </p:spPr>
      </p:cxnSp>
      <p:sp>
        <p:nvSpPr>
          <p:cNvPr id="383" name="Google Shape;383;p54"/>
          <p:cNvSpPr txBox="1"/>
          <p:nvPr>
            <p:ph idx="1" type="body"/>
          </p:nvPr>
        </p:nvSpPr>
        <p:spPr>
          <a:xfrm>
            <a:off x="457200" y="1524000"/>
            <a:ext cx="3776400" cy="4255500"/>
          </a:xfrm>
          <a:prstGeom prst="rect">
            <a:avLst/>
          </a:prstGeom>
        </p:spPr>
        <p:txBody>
          <a:bodyPr anchorCtr="0" anchor="t" bIns="0" lIns="0" spcFirstLastPara="1" rIns="0" wrap="square" tIns="0">
            <a:normAutofit/>
          </a:bodyPr>
          <a:lstStyle>
            <a:lvl1pPr indent="-342900" lvl="0" marL="457200" rtl="0">
              <a:spcBef>
                <a:spcPts val="0"/>
              </a:spcBef>
              <a:spcAft>
                <a:spcPts val="0"/>
              </a:spcAft>
              <a:buClr>
                <a:schemeClr val="dk1"/>
              </a:buClr>
              <a:buSzPts val="1800"/>
              <a:buChar char="●"/>
              <a:defRPr>
                <a:solidFill>
                  <a:schemeClr val="dk1"/>
                </a:solidFill>
              </a:defRPr>
            </a:lvl1pPr>
            <a:lvl2pPr indent="-330200" lvl="1" marL="914400" rtl="0">
              <a:spcBef>
                <a:spcPts val="0"/>
              </a:spcBef>
              <a:spcAft>
                <a:spcPts val="0"/>
              </a:spcAft>
              <a:buClr>
                <a:schemeClr val="dk1"/>
              </a:buClr>
              <a:buSzPts val="1600"/>
              <a:buChar char="○"/>
              <a:defRPr sz="1600">
                <a:solidFill>
                  <a:schemeClr val="dk1"/>
                </a:solidFill>
              </a:defRPr>
            </a:lvl2pPr>
            <a:lvl3pPr indent="-330200" lvl="2" marL="1371600" rtl="0">
              <a:spcBef>
                <a:spcPts val="0"/>
              </a:spcBef>
              <a:spcAft>
                <a:spcPts val="0"/>
              </a:spcAft>
              <a:buClr>
                <a:schemeClr val="dk1"/>
              </a:buClr>
              <a:buSzPts val="1600"/>
              <a:buChar char="■"/>
              <a:defRPr sz="1600">
                <a:solidFill>
                  <a:schemeClr val="dk1"/>
                </a:solidFill>
              </a:defRPr>
            </a:lvl3pPr>
            <a:lvl4pPr indent="-330200" lvl="3" marL="1828800" rtl="0">
              <a:spcBef>
                <a:spcPts val="0"/>
              </a:spcBef>
              <a:spcAft>
                <a:spcPts val="0"/>
              </a:spcAft>
              <a:buClr>
                <a:schemeClr val="dk1"/>
              </a:buClr>
              <a:buSzPts val="1600"/>
              <a:buChar char="●"/>
              <a:defRPr sz="1600">
                <a:solidFill>
                  <a:schemeClr val="dk1"/>
                </a:solidFill>
              </a:defRPr>
            </a:lvl4pPr>
            <a:lvl5pPr indent="-330200" lvl="4" marL="2286000" rtl="0">
              <a:spcBef>
                <a:spcPts val="0"/>
              </a:spcBef>
              <a:spcAft>
                <a:spcPts val="0"/>
              </a:spcAft>
              <a:buClr>
                <a:schemeClr val="dk1"/>
              </a:buClr>
              <a:buSzPts val="1600"/>
              <a:buChar char="○"/>
              <a:defRPr sz="1600">
                <a:solidFill>
                  <a:schemeClr val="dk1"/>
                </a:solidFill>
              </a:defRPr>
            </a:lvl5pPr>
            <a:lvl6pPr indent="-330200" lvl="5" marL="2743200" rtl="0">
              <a:spcBef>
                <a:spcPts val="0"/>
              </a:spcBef>
              <a:spcAft>
                <a:spcPts val="0"/>
              </a:spcAft>
              <a:buClr>
                <a:schemeClr val="dk1"/>
              </a:buClr>
              <a:buSzPts val="1600"/>
              <a:buChar char="■"/>
              <a:defRPr sz="1600">
                <a:solidFill>
                  <a:schemeClr val="dk1"/>
                </a:solidFill>
              </a:defRPr>
            </a:lvl6pPr>
            <a:lvl7pPr indent="-330200" lvl="6" marL="3200400" rtl="0">
              <a:spcBef>
                <a:spcPts val="0"/>
              </a:spcBef>
              <a:spcAft>
                <a:spcPts val="0"/>
              </a:spcAft>
              <a:buClr>
                <a:schemeClr val="dk1"/>
              </a:buClr>
              <a:buSzPts val="1600"/>
              <a:buChar char="●"/>
              <a:defRPr sz="1600">
                <a:solidFill>
                  <a:schemeClr val="dk1"/>
                </a:solidFill>
              </a:defRPr>
            </a:lvl7pPr>
            <a:lvl8pPr indent="-330200" lvl="7" marL="3657600" rtl="0">
              <a:spcBef>
                <a:spcPts val="0"/>
              </a:spcBef>
              <a:spcAft>
                <a:spcPts val="0"/>
              </a:spcAft>
              <a:buClr>
                <a:schemeClr val="dk1"/>
              </a:buClr>
              <a:buSzPts val="1600"/>
              <a:buChar char="○"/>
              <a:defRPr sz="1600">
                <a:solidFill>
                  <a:schemeClr val="dk1"/>
                </a:solidFill>
              </a:defRPr>
            </a:lvl8pPr>
            <a:lvl9pPr indent="-330200" lvl="8" marL="4114800" rtl="0">
              <a:spcBef>
                <a:spcPts val="0"/>
              </a:spcBef>
              <a:spcAft>
                <a:spcPts val="0"/>
              </a:spcAft>
              <a:buClr>
                <a:schemeClr val="dk1"/>
              </a:buClr>
              <a:buSzPts val="1600"/>
              <a:buChar char="■"/>
              <a:defRPr sz="1600">
                <a:solidFill>
                  <a:schemeClr val="dk1"/>
                </a:solidFill>
              </a:defRPr>
            </a:lvl9pPr>
          </a:lstStyle>
          <a:p/>
        </p:txBody>
      </p:sp>
      <p:pic>
        <p:nvPicPr>
          <p:cNvPr id="384" name="Google Shape;384;p54"/>
          <p:cNvPicPr preferRelativeResize="0"/>
          <p:nvPr/>
        </p:nvPicPr>
        <p:blipFill>
          <a:blip r:embed="rId2">
            <a:alphaModFix/>
          </a:blip>
          <a:stretch>
            <a:fillRect/>
          </a:stretch>
        </p:blipFill>
        <p:spPr>
          <a:xfrm>
            <a:off x="0" y="0"/>
            <a:ext cx="9144000" cy="914400"/>
          </a:xfrm>
          <a:prstGeom prst="rect">
            <a:avLst/>
          </a:prstGeom>
          <a:noFill/>
          <a:ln>
            <a:noFill/>
          </a:ln>
        </p:spPr>
      </p:pic>
      <p:sp>
        <p:nvSpPr>
          <p:cNvPr id="385" name="Google Shape;385;p54"/>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386" name="Google Shape;386;p54"/>
          <p:cNvSpPr txBox="1"/>
          <p:nvPr>
            <p:ph idx="12" type="sldNum"/>
          </p:nvPr>
        </p:nvSpPr>
        <p:spPr>
          <a:xfrm>
            <a:off x="114300" y="6384667"/>
            <a:ext cx="347100" cy="3753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pic>
        <p:nvPicPr>
          <p:cNvPr id="387" name="Google Shape;387;p54"/>
          <p:cNvPicPr preferRelativeResize="0"/>
          <p:nvPr/>
        </p:nvPicPr>
        <p:blipFill>
          <a:blip r:embed="rId3">
            <a:alphaModFix/>
          </a:blip>
          <a:stretch>
            <a:fillRect/>
          </a:stretch>
        </p:blipFill>
        <p:spPr>
          <a:xfrm>
            <a:off x="4524250" y="6235200"/>
            <a:ext cx="867951" cy="369000"/>
          </a:xfrm>
          <a:prstGeom prst="rect">
            <a:avLst/>
          </a:prstGeom>
          <a:noFill/>
          <a:ln>
            <a:noFill/>
          </a:ln>
        </p:spPr>
      </p:pic>
      <p:sp>
        <p:nvSpPr>
          <p:cNvPr id="388" name="Google Shape;388;p54"/>
          <p:cNvSpPr/>
          <p:nvPr>
            <p:ph idx="2" type="pic"/>
          </p:nvPr>
        </p:nvSpPr>
        <p:spPr>
          <a:xfrm>
            <a:off x="5556750" y="1319200"/>
            <a:ext cx="3516900" cy="5442900"/>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 orange">
  <p:cSld name="CUSTOM_1_1_1_1">
    <p:spTree>
      <p:nvGrpSpPr>
        <p:cNvPr id="389" name="Shape 389"/>
        <p:cNvGrpSpPr/>
        <p:nvPr/>
      </p:nvGrpSpPr>
      <p:grpSpPr>
        <a:xfrm>
          <a:off x="0" y="0"/>
          <a:ext cx="0" cy="0"/>
          <a:chOff x="0" y="0"/>
          <a:chExt cx="0" cy="0"/>
        </a:xfrm>
      </p:grpSpPr>
      <p:pic>
        <p:nvPicPr>
          <p:cNvPr id="390" name="Google Shape;390;p55"/>
          <p:cNvPicPr preferRelativeResize="0"/>
          <p:nvPr/>
        </p:nvPicPr>
        <p:blipFill>
          <a:blip r:embed="rId2">
            <a:alphaModFix/>
          </a:blip>
          <a:stretch>
            <a:fillRect/>
          </a:stretch>
        </p:blipFill>
        <p:spPr>
          <a:xfrm>
            <a:off x="0" y="0"/>
            <a:ext cx="9144000" cy="914400"/>
          </a:xfrm>
          <a:prstGeom prst="rect">
            <a:avLst/>
          </a:prstGeom>
          <a:noFill/>
          <a:ln>
            <a:noFill/>
          </a:ln>
        </p:spPr>
      </p:pic>
      <p:sp>
        <p:nvSpPr>
          <p:cNvPr id="391" name="Google Shape;391;p55"/>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392" name="Google Shape;392;p55"/>
          <p:cNvSpPr txBox="1"/>
          <p:nvPr>
            <p:ph idx="12" type="sldNum"/>
          </p:nvPr>
        </p:nvSpPr>
        <p:spPr>
          <a:xfrm>
            <a:off x="114300" y="6384667"/>
            <a:ext cx="347100" cy="3753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pic>
        <p:nvPicPr>
          <p:cNvPr id="393" name="Google Shape;393;p55"/>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394" name="Google Shape;394;p55"/>
          <p:cNvCxnSpPr/>
          <p:nvPr/>
        </p:nvCxnSpPr>
        <p:spPr>
          <a:xfrm>
            <a:off x="0" y="6082133"/>
            <a:ext cx="9152700" cy="0"/>
          </a:xfrm>
          <a:prstGeom prst="straightConnector1">
            <a:avLst/>
          </a:prstGeom>
          <a:noFill/>
          <a:ln cap="flat" cmpd="sng" w="9525">
            <a:solidFill>
              <a:srgbClr val="E69138"/>
            </a:solidFill>
            <a:prstDash val="solid"/>
            <a:round/>
            <a:headEnd len="med" w="med" type="none"/>
            <a:tailEnd len="med" w="med" type="none"/>
          </a:ln>
        </p:spPr>
      </p:cxnSp>
      <p:sp>
        <p:nvSpPr>
          <p:cNvPr id="395" name="Google Shape;395;p55"/>
          <p:cNvSpPr txBox="1"/>
          <p:nvPr>
            <p:ph idx="1" type="body"/>
          </p:nvPr>
        </p:nvSpPr>
        <p:spPr>
          <a:xfrm>
            <a:off x="311700" y="1536633"/>
            <a:ext cx="3999900" cy="42384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396" name="Google Shape;396;p55"/>
          <p:cNvSpPr txBox="1"/>
          <p:nvPr>
            <p:ph idx="2" type="body"/>
          </p:nvPr>
        </p:nvSpPr>
        <p:spPr>
          <a:xfrm>
            <a:off x="4832400" y="1536633"/>
            <a:ext cx="3999900" cy="42384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2 column with header- orange">
  <p:cSld name="CUSTOM_1_1_1_1_1">
    <p:spTree>
      <p:nvGrpSpPr>
        <p:cNvPr id="397" name="Shape 397"/>
        <p:cNvGrpSpPr/>
        <p:nvPr/>
      </p:nvGrpSpPr>
      <p:grpSpPr>
        <a:xfrm>
          <a:off x="0" y="0"/>
          <a:ext cx="0" cy="0"/>
          <a:chOff x="0" y="0"/>
          <a:chExt cx="0" cy="0"/>
        </a:xfrm>
      </p:grpSpPr>
      <p:pic>
        <p:nvPicPr>
          <p:cNvPr id="398" name="Google Shape;398;p56"/>
          <p:cNvPicPr preferRelativeResize="0"/>
          <p:nvPr/>
        </p:nvPicPr>
        <p:blipFill>
          <a:blip r:embed="rId2">
            <a:alphaModFix/>
          </a:blip>
          <a:stretch>
            <a:fillRect/>
          </a:stretch>
        </p:blipFill>
        <p:spPr>
          <a:xfrm>
            <a:off x="0" y="0"/>
            <a:ext cx="9144000" cy="914400"/>
          </a:xfrm>
          <a:prstGeom prst="rect">
            <a:avLst/>
          </a:prstGeom>
          <a:noFill/>
          <a:ln>
            <a:noFill/>
          </a:ln>
        </p:spPr>
      </p:pic>
      <p:sp>
        <p:nvSpPr>
          <p:cNvPr id="399" name="Google Shape;399;p56"/>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400" name="Google Shape;400;p56"/>
          <p:cNvSpPr txBox="1"/>
          <p:nvPr>
            <p:ph idx="12" type="sldNum"/>
          </p:nvPr>
        </p:nvSpPr>
        <p:spPr>
          <a:xfrm>
            <a:off x="114300" y="6384667"/>
            <a:ext cx="347100" cy="375300"/>
          </a:xfrm>
          <a:prstGeom prst="rect">
            <a:avLst/>
          </a:prstGeom>
        </p:spPr>
        <p:txBody>
          <a:bodyPr anchorCtr="0" anchor="t"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pic>
        <p:nvPicPr>
          <p:cNvPr id="401" name="Google Shape;401;p56"/>
          <p:cNvPicPr preferRelativeResize="0"/>
          <p:nvPr/>
        </p:nvPicPr>
        <p:blipFill>
          <a:blip r:embed="rId3">
            <a:alphaModFix/>
          </a:blip>
          <a:stretch>
            <a:fillRect/>
          </a:stretch>
        </p:blipFill>
        <p:spPr>
          <a:xfrm>
            <a:off x="8146725" y="6235200"/>
            <a:ext cx="867951" cy="369000"/>
          </a:xfrm>
          <a:prstGeom prst="rect">
            <a:avLst/>
          </a:prstGeom>
          <a:noFill/>
          <a:ln>
            <a:noFill/>
          </a:ln>
        </p:spPr>
      </p:pic>
      <p:cxnSp>
        <p:nvCxnSpPr>
          <p:cNvPr id="402" name="Google Shape;402;p56"/>
          <p:cNvCxnSpPr/>
          <p:nvPr/>
        </p:nvCxnSpPr>
        <p:spPr>
          <a:xfrm>
            <a:off x="0" y="6082133"/>
            <a:ext cx="9152700" cy="0"/>
          </a:xfrm>
          <a:prstGeom prst="straightConnector1">
            <a:avLst/>
          </a:prstGeom>
          <a:noFill/>
          <a:ln cap="flat" cmpd="sng" w="9525">
            <a:solidFill>
              <a:srgbClr val="E69138"/>
            </a:solidFill>
            <a:prstDash val="solid"/>
            <a:round/>
            <a:headEnd len="med" w="med" type="none"/>
            <a:tailEnd len="med" w="med" type="none"/>
          </a:ln>
        </p:spPr>
      </p:cxnSp>
      <p:sp>
        <p:nvSpPr>
          <p:cNvPr id="403" name="Google Shape;403;p56"/>
          <p:cNvSpPr txBox="1"/>
          <p:nvPr>
            <p:ph idx="1" type="body"/>
          </p:nvPr>
        </p:nvSpPr>
        <p:spPr>
          <a:xfrm>
            <a:off x="311700" y="1849600"/>
            <a:ext cx="3999900" cy="39255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404" name="Google Shape;404;p56"/>
          <p:cNvSpPr txBox="1"/>
          <p:nvPr>
            <p:ph idx="2" type="body"/>
          </p:nvPr>
        </p:nvSpPr>
        <p:spPr>
          <a:xfrm>
            <a:off x="4832400" y="1849433"/>
            <a:ext cx="3999900" cy="3925500"/>
          </a:xfrm>
          <a:prstGeom prst="rect">
            <a:avLst/>
          </a:prstGeom>
        </p:spPr>
        <p:txBody>
          <a:bodyPr anchorCtr="0" anchor="t" bIns="0" lIns="0" spcFirstLastPara="1" rIns="0" wrap="square" tIns="0">
            <a:normAutofit/>
          </a:bodyPr>
          <a:lstStyle>
            <a:lvl1pPr indent="-317500" lvl="0" marL="457200" rtl="0">
              <a:spcBef>
                <a:spcPts val="0"/>
              </a:spcBef>
              <a:spcAft>
                <a:spcPts val="0"/>
              </a:spcAft>
              <a:buClr>
                <a:schemeClr val="dk1"/>
              </a:buClr>
              <a:buSzPts val="1400"/>
              <a:buChar char="●"/>
              <a:defRPr sz="1400">
                <a:solidFill>
                  <a:schemeClr val="dk1"/>
                </a:solidFill>
              </a:defRPr>
            </a:lvl1pPr>
            <a:lvl2pPr indent="-304800" lvl="1" marL="914400" rtl="0">
              <a:spcBef>
                <a:spcPts val="0"/>
              </a:spcBef>
              <a:spcAft>
                <a:spcPts val="0"/>
              </a:spcAft>
              <a:buClr>
                <a:schemeClr val="dk1"/>
              </a:buClr>
              <a:buSzPts val="1200"/>
              <a:buChar char="○"/>
              <a:defRPr sz="1200">
                <a:solidFill>
                  <a:schemeClr val="dk1"/>
                </a:solidFill>
              </a:defRPr>
            </a:lvl2pPr>
            <a:lvl3pPr indent="-304800" lvl="2" marL="1371600" rtl="0">
              <a:spcBef>
                <a:spcPts val="0"/>
              </a:spcBef>
              <a:spcAft>
                <a:spcPts val="0"/>
              </a:spcAft>
              <a:buClr>
                <a:schemeClr val="dk1"/>
              </a:buClr>
              <a:buSzPts val="1200"/>
              <a:buChar char="■"/>
              <a:defRPr sz="1200">
                <a:solidFill>
                  <a:schemeClr val="dk1"/>
                </a:solidFill>
              </a:defRPr>
            </a:lvl3pPr>
            <a:lvl4pPr indent="-304800" lvl="3" marL="1828800" rtl="0">
              <a:spcBef>
                <a:spcPts val="0"/>
              </a:spcBef>
              <a:spcAft>
                <a:spcPts val="0"/>
              </a:spcAft>
              <a:buClr>
                <a:schemeClr val="dk1"/>
              </a:buClr>
              <a:buSzPts val="1200"/>
              <a:buChar char="●"/>
              <a:defRPr sz="1200">
                <a:solidFill>
                  <a:schemeClr val="dk1"/>
                </a:solidFill>
              </a:defRPr>
            </a:lvl4pPr>
            <a:lvl5pPr indent="-304800" lvl="4" marL="2286000" rtl="0">
              <a:spcBef>
                <a:spcPts val="0"/>
              </a:spcBef>
              <a:spcAft>
                <a:spcPts val="0"/>
              </a:spcAft>
              <a:buClr>
                <a:schemeClr val="dk1"/>
              </a:buClr>
              <a:buSzPts val="1200"/>
              <a:buChar char="○"/>
              <a:defRPr sz="1200">
                <a:solidFill>
                  <a:schemeClr val="dk1"/>
                </a:solidFill>
              </a:defRPr>
            </a:lvl5pPr>
            <a:lvl6pPr indent="-304800" lvl="5" marL="2743200" rtl="0">
              <a:spcBef>
                <a:spcPts val="0"/>
              </a:spcBef>
              <a:spcAft>
                <a:spcPts val="0"/>
              </a:spcAft>
              <a:buClr>
                <a:schemeClr val="dk1"/>
              </a:buClr>
              <a:buSzPts val="1200"/>
              <a:buChar char="■"/>
              <a:defRPr sz="1200">
                <a:solidFill>
                  <a:schemeClr val="dk1"/>
                </a:solidFill>
              </a:defRPr>
            </a:lvl6pPr>
            <a:lvl7pPr indent="-304800" lvl="6" marL="3200400" rtl="0">
              <a:spcBef>
                <a:spcPts val="0"/>
              </a:spcBef>
              <a:spcAft>
                <a:spcPts val="0"/>
              </a:spcAft>
              <a:buClr>
                <a:schemeClr val="dk1"/>
              </a:buClr>
              <a:buSzPts val="1200"/>
              <a:buChar char="●"/>
              <a:defRPr sz="1200">
                <a:solidFill>
                  <a:schemeClr val="dk1"/>
                </a:solidFill>
              </a:defRPr>
            </a:lvl7pPr>
            <a:lvl8pPr indent="-304800" lvl="7" marL="3657600" rtl="0">
              <a:spcBef>
                <a:spcPts val="0"/>
              </a:spcBef>
              <a:spcAft>
                <a:spcPts val="0"/>
              </a:spcAft>
              <a:buClr>
                <a:schemeClr val="dk1"/>
              </a:buClr>
              <a:buSzPts val="1200"/>
              <a:buChar char="○"/>
              <a:defRPr sz="1200">
                <a:solidFill>
                  <a:schemeClr val="dk1"/>
                </a:solidFill>
              </a:defRPr>
            </a:lvl8pPr>
            <a:lvl9pPr indent="-304800" lvl="8" marL="4114800" rtl="0">
              <a:spcBef>
                <a:spcPts val="0"/>
              </a:spcBef>
              <a:spcAft>
                <a:spcPts val="0"/>
              </a:spcAft>
              <a:buClr>
                <a:schemeClr val="dk1"/>
              </a:buClr>
              <a:buSzPts val="1200"/>
              <a:buChar char="■"/>
              <a:defRPr sz="1200">
                <a:solidFill>
                  <a:schemeClr val="dk1"/>
                </a:solidFill>
              </a:defRPr>
            </a:lvl9pPr>
          </a:lstStyle>
          <a:p/>
        </p:txBody>
      </p:sp>
      <p:sp>
        <p:nvSpPr>
          <p:cNvPr id="405" name="Google Shape;405;p56"/>
          <p:cNvSpPr txBox="1"/>
          <p:nvPr>
            <p:ph idx="3" type="title"/>
          </p:nvPr>
        </p:nvSpPr>
        <p:spPr>
          <a:xfrm>
            <a:off x="329300" y="1396200"/>
            <a:ext cx="3982200" cy="492000"/>
          </a:xfrm>
          <a:prstGeom prst="rect">
            <a:avLst/>
          </a:prstGeom>
        </p:spPr>
        <p:txBody>
          <a:bodyPr anchorCtr="0" anchor="ctr" bIns="0" lIns="0" spcFirstLastPara="1" rIns="0" wrap="square" tIns="0">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p:txBody>
      </p:sp>
      <p:sp>
        <p:nvSpPr>
          <p:cNvPr id="406" name="Google Shape;406;p56"/>
          <p:cNvSpPr txBox="1"/>
          <p:nvPr>
            <p:ph idx="4" type="title"/>
          </p:nvPr>
        </p:nvSpPr>
        <p:spPr>
          <a:xfrm>
            <a:off x="4841250" y="1396200"/>
            <a:ext cx="3982200" cy="492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b="1" sz="1400">
                <a:solidFill>
                  <a:schemeClr val="accent2"/>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2">
    <p:spTree>
      <p:nvGrpSpPr>
        <p:cNvPr id="407" name="Shape 407"/>
        <p:cNvGrpSpPr/>
        <p:nvPr/>
      </p:nvGrpSpPr>
      <p:grpSpPr>
        <a:xfrm>
          <a:off x="0" y="0"/>
          <a:ext cx="0" cy="0"/>
          <a:chOff x="0" y="0"/>
          <a:chExt cx="0" cy="0"/>
        </a:xfrm>
      </p:grpSpPr>
      <p:sp>
        <p:nvSpPr>
          <p:cNvPr id="408" name="Google Shape;408;p57"/>
          <p:cNvSpPr txBox="1"/>
          <p:nvPr>
            <p:ph idx="10" type="dt"/>
          </p:nvPr>
        </p:nvSpPr>
        <p:spPr>
          <a:xfrm>
            <a:off x="628650" y="6356350"/>
            <a:ext cx="2057400" cy="365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9" name="Google Shape;409;p57"/>
          <p:cNvSpPr txBox="1"/>
          <p:nvPr>
            <p:ph idx="11" type="ftr"/>
          </p:nvPr>
        </p:nvSpPr>
        <p:spPr>
          <a:xfrm>
            <a:off x="3028950" y="6356350"/>
            <a:ext cx="3086100" cy="3651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0" name="Google Shape;410;p57"/>
          <p:cNvSpPr txBox="1"/>
          <p:nvPr>
            <p:ph idx="12" type="sldNum"/>
          </p:nvPr>
        </p:nvSpPr>
        <p:spPr>
          <a:xfrm>
            <a:off x="6457950" y="6356350"/>
            <a:ext cx="2057400" cy="3651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11" name="Shape 411"/>
        <p:cNvGrpSpPr/>
        <p:nvPr/>
      </p:nvGrpSpPr>
      <p:grpSpPr>
        <a:xfrm>
          <a:off x="0" y="0"/>
          <a:ext cx="0" cy="0"/>
          <a:chOff x="0" y="0"/>
          <a:chExt cx="0" cy="0"/>
        </a:xfrm>
      </p:grpSpPr>
      <p:pic>
        <p:nvPicPr>
          <p:cNvPr id="412" name="Google Shape;412;p58"/>
          <p:cNvPicPr preferRelativeResize="0"/>
          <p:nvPr/>
        </p:nvPicPr>
        <p:blipFill rotWithShape="1">
          <a:blip r:embed="rId2">
            <a:alphaModFix/>
          </a:blip>
          <a:srcRect b="0" l="0" r="0" t="0"/>
          <a:stretch/>
        </p:blipFill>
        <p:spPr>
          <a:xfrm>
            <a:off x="1" y="0"/>
            <a:ext cx="6857996" cy="914400"/>
          </a:xfrm>
          <a:prstGeom prst="rect">
            <a:avLst/>
          </a:prstGeom>
          <a:noFill/>
          <a:ln>
            <a:noFill/>
          </a:ln>
        </p:spPr>
      </p:pic>
      <p:sp>
        <p:nvSpPr>
          <p:cNvPr id="413" name="Google Shape;413;p58"/>
          <p:cNvSpPr txBox="1"/>
          <p:nvPr>
            <p:ph type="title"/>
          </p:nvPr>
        </p:nvSpPr>
        <p:spPr>
          <a:xfrm>
            <a:off x="245193" y="254514"/>
            <a:ext cx="6081900" cy="756300"/>
          </a:xfrm>
          <a:prstGeom prst="rect">
            <a:avLst/>
          </a:prstGeom>
          <a:noFill/>
          <a:ln>
            <a:noFill/>
          </a:ln>
        </p:spPr>
        <p:txBody>
          <a:bodyPr anchorCtr="0" anchor="t" bIns="0" lIns="0" spcFirstLastPara="1" rIns="0" wrap="square" tIns="0">
            <a:normAutofit/>
          </a:bodyPr>
          <a:lstStyle>
            <a:lvl1pPr lvl="0" rtl="0" algn="l">
              <a:lnSpc>
                <a:spcPct val="90000"/>
              </a:lnSpc>
              <a:spcBef>
                <a:spcPts val="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4" name="Google Shape;414;p58"/>
          <p:cNvSpPr txBox="1"/>
          <p:nvPr>
            <p:ph idx="1" type="body"/>
          </p:nvPr>
        </p:nvSpPr>
        <p:spPr>
          <a:xfrm>
            <a:off x="628650" y="1463040"/>
            <a:ext cx="7886700" cy="4640700"/>
          </a:xfrm>
          <a:prstGeom prst="rect">
            <a:avLst/>
          </a:prstGeom>
          <a:noFill/>
          <a:ln>
            <a:noFill/>
          </a:ln>
        </p:spPr>
        <p:txBody>
          <a:bodyPr anchorCtr="0" anchor="t" bIns="45700" lIns="0" spcFirstLastPara="1" rIns="0" wrap="square" tIns="0">
            <a:normAutofit/>
          </a:bodyPr>
          <a:lstStyle>
            <a:lvl1pPr indent="-381000" lvl="0" marL="457200" rtl="0" algn="l">
              <a:lnSpc>
                <a:spcPct val="90000"/>
              </a:lnSpc>
              <a:spcBef>
                <a:spcPts val="1000"/>
              </a:spcBef>
              <a:spcAft>
                <a:spcPts val="0"/>
              </a:spcAft>
              <a:buClr>
                <a:schemeClr val="dk1"/>
              </a:buClr>
              <a:buSzPts val="2400"/>
              <a:buChar char="●"/>
              <a:defRPr sz="2400"/>
            </a:lvl1pPr>
            <a:lvl2pPr indent="-355600" lvl="1" marL="914400" rtl="0" algn="l">
              <a:lnSpc>
                <a:spcPct val="90000"/>
              </a:lnSpc>
              <a:spcBef>
                <a:spcPts val="1200"/>
              </a:spcBef>
              <a:spcAft>
                <a:spcPts val="0"/>
              </a:spcAft>
              <a:buClr>
                <a:schemeClr val="dk1"/>
              </a:buClr>
              <a:buSzPts val="2000"/>
              <a:buChar char="○"/>
              <a:defRPr sz="2000"/>
            </a:lvl2pPr>
            <a:lvl3pPr indent="-342900" lvl="2" marL="1371600" rtl="0" algn="l">
              <a:lnSpc>
                <a:spcPct val="90000"/>
              </a:lnSpc>
              <a:spcBef>
                <a:spcPts val="1200"/>
              </a:spcBef>
              <a:spcAft>
                <a:spcPts val="0"/>
              </a:spcAft>
              <a:buClr>
                <a:schemeClr val="dk1"/>
              </a:buClr>
              <a:buSzPts val="1800"/>
              <a:buChar char="■"/>
              <a:defRPr sz="1800"/>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pic>
        <p:nvPicPr>
          <p:cNvPr id="415" name="Google Shape;415;p58"/>
          <p:cNvPicPr preferRelativeResize="0"/>
          <p:nvPr/>
        </p:nvPicPr>
        <p:blipFill rotWithShape="1">
          <a:blip r:embed="rId3">
            <a:alphaModFix/>
          </a:blip>
          <a:srcRect b="0" l="0" r="0" t="0"/>
          <a:stretch/>
        </p:blipFill>
        <p:spPr>
          <a:xfrm>
            <a:off x="7772400" y="6172200"/>
            <a:ext cx="857250" cy="364439"/>
          </a:xfrm>
          <a:prstGeom prst="rect">
            <a:avLst/>
          </a:prstGeom>
          <a:noFill/>
          <a:ln>
            <a:noFill/>
          </a:ln>
        </p:spPr>
      </p:pic>
      <p:sp>
        <p:nvSpPr>
          <p:cNvPr id="416" name="Google Shape;416;p58"/>
          <p:cNvSpPr txBox="1"/>
          <p:nvPr>
            <p:ph idx="12" type="sldNum"/>
          </p:nvPr>
        </p:nvSpPr>
        <p:spPr>
          <a:xfrm>
            <a:off x="223071" y="6427018"/>
            <a:ext cx="2057400" cy="365100"/>
          </a:xfrm>
          <a:prstGeom prst="rect">
            <a:avLst/>
          </a:prstGeom>
          <a:noFill/>
          <a:ln>
            <a:noFill/>
          </a:ln>
        </p:spPr>
        <p:txBody>
          <a:bodyPr anchorCtr="0" anchor="t" bIns="45700" lIns="91425" spcFirstLastPara="1" rIns="91425" wrap="square" tIns="45700">
            <a:noAutofit/>
          </a:bodyPr>
          <a:lstStyle>
            <a:lvl1pPr indent="0" lvl="0" marL="0" rtl="0" algn="l">
              <a:spcBef>
                <a:spcPts val="0"/>
              </a:spcBef>
              <a:buNone/>
              <a:defRPr b="0" i="0" sz="1600" u="none" cap="none" strike="noStrike">
                <a:solidFill>
                  <a:srgbClr val="7F7F7F"/>
                </a:solidFill>
                <a:latin typeface="Calibri"/>
                <a:ea typeface="Calibri"/>
                <a:cs typeface="Calibri"/>
                <a:sym typeface="Calibri"/>
              </a:defRPr>
            </a:lvl1pPr>
            <a:lvl2pPr indent="0" lvl="1" marL="0" rtl="0" algn="l">
              <a:spcBef>
                <a:spcPts val="0"/>
              </a:spcBef>
              <a:buNone/>
              <a:defRPr b="0" i="0" sz="1600" u="none" cap="none" strike="noStrike">
                <a:solidFill>
                  <a:srgbClr val="7F7F7F"/>
                </a:solidFill>
                <a:latin typeface="Calibri"/>
                <a:ea typeface="Calibri"/>
                <a:cs typeface="Calibri"/>
                <a:sym typeface="Calibri"/>
              </a:defRPr>
            </a:lvl2pPr>
            <a:lvl3pPr indent="0" lvl="2" marL="0" rtl="0" algn="l">
              <a:spcBef>
                <a:spcPts val="0"/>
              </a:spcBef>
              <a:buNone/>
              <a:defRPr b="0" i="0" sz="1600" u="none" cap="none" strike="noStrike">
                <a:solidFill>
                  <a:srgbClr val="7F7F7F"/>
                </a:solidFill>
                <a:latin typeface="Calibri"/>
                <a:ea typeface="Calibri"/>
                <a:cs typeface="Calibri"/>
                <a:sym typeface="Calibri"/>
              </a:defRPr>
            </a:lvl3pPr>
            <a:lvl4pPr indent="0" lvl="3" marL="0" rtl="0" algn="l">
              <a:spcBef>
                <a:spcPts val="0"/>
              </a:spcBef>
              <a:buNone/>
              <a:defRPr b="0" i="0" sz="1600" u="none" cap="none" strike="noStrike">
                <a:solidFill>
                  <a:srgbClr val="7F7F7F"/>
                </a:solidFill>
                <a:latin typeface="Calibri"/>
                <a:ea typeface="Calibri"/>
                <a:cs typeface="Calibri"/>
                <a:sym typeface="Calibri"/>
              </a:defRPr>
            </a:lvl4pPr>
            <a:lvl5pPr indent="0" lvl="4" marL="0" rtl="0" algn="l">
              <a:spcBef>
                <a:spcPts val="0"/>
              </a:spcBef>
              <a:buNone/>
              <a:defRPr b="0" i="0" sz="1600" u="none" cap="none" strike="noStrike">
                <a:solidFill>
                  <a:srgbClr val="7F7F7F"/>
                </a:solidFill>
                <a:latin typeface="Calibri"/>
                <a:ea typeface="Calibri"/>
                <a:cs typeface="Calibri"/>
                <a:sym typeface="Calibri"/>
              </a:defRPr>
            </a:lvl5pPr>
            <a:lvl6pPr indent="0" lvl="5" marL="0" rtl="0" algn="l">
              <a:spcBef>
                <a:spcPts val="0"/>
              </a:spcBef>
              <a:buNone/>
              <a:defRPr b="0" i="0" sz="1600" u="none" cap="none" strike="noStrike">
                <a:solidFill>
                  <a:srgbClr val="7F7F7F"/>
                </a:solidFill>
                <a:latin typeface="Calibri"/>
                <a:ea typeface="Calibri"/>
                <a:cs typeface="Calibri"/>
                <a:sym typeface="Calibri"/>
              </a:defRPr>
            </a:lvl6pPr>
            <a:lvl7pPr indent="0" lvl="6" marL="0" rtl="0" algn="l">
              <a:spcBef>
                <a:spcPts val="0"/>
              </a:spcBef>
              <a:buNone/>
              <a:defRPr b="0" i="0" sz="1600" u="none" cap="none" strike="noStrike">
                <a:solidFill>
                  <a:srgbClr val="7F7F7F"/>
                </a:solidFill>
                <a:latin typeface="Calibri"/>
                <a:ea typeface="Calibri"/>
                <a:cs typeface="Calibri"/>
                <a:sym typeface="Calibri"/>
              </a:defRPr>
            </a:lvl7pPr>
            <a:lvl8pPr indent="0" lvl="7" marL="0" rtl="0" algn="l">
              <a:spcBef>
                <a:spcPts val="0"/>
              </a:spcBef>
              <a:buNone/>
              <a:defRPr b="0" i="0" sz="1600" u="none" cap="none" strike="noStrike">
                <a:solidFill>
                  <a:srgbClr val="7F7F7F"/>
                </a:solidFill>
                <a:latin typeface="Calibri"/>
                <a:ea typeface="Calibri"/>
                <a:cs typeface="Calibri"/>
                <a:sym typeface="Calibri"/>
              </a:defRPr>
            </a:lvl8pPr>
            <a:lvl9pPr indent="0" lvl="8" marL="0" rt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417" name="Shape 41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9"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41" name="Google Shape;41;p7"/>
          <p:cNvSpPr txBox="1"/>
          <p:nvPr>
            <p:ph type="title"/>
          </p:nvPr>
        </p:nvSpPr>
        <p:spPr>
          <a:xfrm>
            <a:off x="1168811" y="420328"/>
            <a:ext cx="5158247" cy="59060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3" name="Google Shape;43;p7"/>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44" name="Google Shape;44;p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45" name="Google Shape;45;p7"/>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46" name="Shape 46"/>
        <p:cNvGrpSpPr/>
        <p:nvPr/>
      </p:nvGrpSpPr>
      <p:grpSpPr>
        <a:xfrm>
          <a:off x="0" y="0"/>
          <a:ext cx="0" cy="0"/>
          <a:chOff x="0" y="0"/>
          <a:chExt cx="0" cy="0"/>
        </a:xfrm>
      </p:grpSpPr>
      <p:pic>
        <p:nvPicPr>
          <p:cNvPr id="47" name="Google Shape;47;p8"/>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48" name="Google Shape;48;p8"/>
          <p:cNvSpPr txBox="1"/>
          <p:nvPr>
            <p:ph type="title"/>
          </p:nvPr>
        </p:nvSpPr>
        <p:spPr>
          <a:xfrm>
            <a:off x="1168811" y="420328"/>
            <a:ext cx="5158247" cy="59060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8"/>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0" name="Google Shape;50;p8"/>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51" name="Google Shape;51;p8"/>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52" name="Google Shape;52;p8"/>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53" name="Shape 53"/>
        <p:cNvGrpSpPr/>
        <p:nvPr/>
      </p:nvGrpSpPr>
      <p:grpSpPr>
        <a:xfrm>
          <a:off x="0" y="0"/>
          <a:ext cx="0" cy="0"/>
          <a:chOff x="0" y="0"/>
          <a:chExt cx="0" cy="0"/>
        </a:xfrm>
      </p:grpSpPr>
      <p:pic>
        <p:nvPicPr>
          <p:cNvPr id="54" name="Google Shape;54;p9"/>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55" name="Google Shape;55;p9"/>
          <p:cNvSpPr txBox="1"/>
          <p:nvPr>
            <p:ph type="title"/>
          </p:nvPr>
        </p:nvSpPr>
        <p:spPr>
          <a:xfrm>
            <a:off x="1168811" y="420328"/>
            <a:ext cx="5158247" cy="59060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7" name="Google Shape;57;p9"/>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58" name="Google Shape;58;p9"/>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59" name="Google Shape;59;p9"/>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60" name="Shape 60"/>
        <p:cNvGrpSpPr/>
        <p:nvPr/>
      </p:nvGrpSpPr>
      <p:grpSpPr>
        <a:xfrm>
          <a:off x="0" y="0"/>
          <a:ext cx="0" cy="0"/>
          <a:chOff x="0" y="0"/>
          <a:chExt cx="0" cy="0"/>
        </a:xfrm>
      </p:grpSpPr>
      <p:pic>
        <p:nvPicPr>
          <p:cNvPr id="61" name="Google Shape;61;p10"/>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62" name="Google Shape;62;p10"/>
          <p:cNvSpPr txBox="1"/>
          <p:nvPr>
            <p:ph type="title"/>
          </p:nvPr>
        </p:nvSpPr>
        <p:spPr>
          <a:xfrm>
            <a:off x="1168811" y="420328"/>
            <a:ext cx="5158247" cy="59060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4" name="Google Shape;64;p10"/>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65" name="Google Shape;65;p10"/>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6" name="Google Shape;66;p10"/>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theme" Target="../theme/theme3.xml"/><Relationship Id="rId20" Type="http://schemas.openxmlformats.org/officeDocument/2006/relationships/slideLayout" Target="../slideLayouts/slideLayout38.xml"/><Relationship Id="rId22" Type="http://schemas.openxmlformats.org/officeDocument/2006/relationships/slideLayout" Target="../slideLayouts/slideLayout40.xml"/><Relationship Id="rId21" Type="http://schemas.openxmlformats.org/officeDocument/2006/relationships/slideLayout" Target="../slideLayouts/slideLayout39.xml"/><Relationship Id="rId24" Type="http://schemas.openxmlformats.org/officeDocument/2006/relationships/slideLayout" Target="../slideLayouts/slideLayout42.xml"/><Relationship Id="rId23" Type="http://schemas.openxmlformats.org/officeDocument/2006/relationships/slideLayout" Target="../slideLayouts/slideLayout41.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26" Type="http://schemas.openxmlformats.org/officeDocument/2006/relationships/slideLayout" Target="../slideLayouts/slideLayout44.xml"/><Relationship Id="rId25" Type="http://schemas.openxmlformats.org/officeDocument/2006/relationships/slideLayout" Target="../slideLayouts/slideLayout43.xml"/><Relationship Id="rId28" Type="http://schemas.openxmlformats.org/officeDocument/2006/relationships/slideLayout" Target="../slideLayouts/slideLayout46.xml"/><Relationship Id="rId27" Type="http://schemas.openxmlformats.org/officeDocument/2006/relationships/slideLayout" Target="../slideLayouts/slideLayout45.xml"/><Relationship Id="rId5" Type="http://schemas.openxmlformats.org/officeDocument/2006/relationships/slideLayout" Target="../slideLayouts/slideLayout23.xml"/><Relationship Id="rId6" Type="http://schemas.openxmlformats.org/officeDocument/2006/relationships/slideLayout" Target="../slideLayouts/slideLayout24.xml"/><Relationship Id="rId29" Type="http://schemas.openxmlformats.org/officeDocument/2006/relationships/slideLayout" Target="../slideLayouts/slideLayout47.xml"/><Relationship Id="rId7" Type="http://schemas.openxmlformats.org/officeDocument/2006/relationships/slideLayout" Target="../slideLayouts/slideLayout25.xml"/><Relationship Id="rId8" Type="http://schemas.openxmlformats.org/officeDocument/2006/relationships/slideLayout" Target="../slideLayouts/slideLayout26.xml"/><Relationship Id="rId31" Type="http://schemas.openxmlformats.org/officeDocument/2006/relationships/slideLayout" Target="../slideLayouts/slideLayout49.xml"/><Relationship Id="rId30" Type="http://schemas.openxmlformats.org/officeDocument/2006/relationships/slideLayout" Target="../slideLayouts/slideLayout48.xml"/><Relationship Id="rId11" Type="http://schemas.openxmlformats.org/officeDocument/2006/relationships/slideLayout" Target="../slideLayouts/slideLayout29.xml"/><Relationship Id="rId33" Type="http://schemas.openxmlformats.org/officeDocument/2006/relationships/slideLayout" Target="../slideLayouts/slideLayout51.xml"/><Relationship Id="rId10" Type="http://schemas.openxmlformats.org/officeDocument/2006/relationships/slideLayout" Target="../slideLayouts/slideLayout28.xml"/><Relationship Id="rId32" Type="http://schemas.openxmlformats.org/officeDocument/2006/relationships/slideLayout" Target="../slideLayouts/slideLayout50.xml"/><Relationship Id="rId13" Type="http://schemas.openxmlformats.org/officeDocument/2006/relationships/slideLayout" Target="../slideLayouts/slideLayout31.xml"/><Relationship Id="rId35" Type="http://schemas.openxmlformats.org/officeDocument/2006/relationships/slideLayout" Target="../slideLayouts/slideLayout53.xml"/><Relationship Id="rId12" Type="http://schemas.openxmlformats.org/officeDocument/2006/relationships/slideLayout" Target="../slideLayouts/slideLayout30.xml"/><Relationship Id="rId34" Type="http://schemas.openxmlformats.org/officeDocument/2006/relationships/slideLayout" Target="../slideLayouts/slideLayout52.xml"/><Relationship Id="rId15" Type="http://schemas.openxmlformats.org/officeDocument/2006/relationships/slideLayout" Target="../slideLayouts/slideLayout33.xml"/><Relationship Id="rId37" Type="http://schemas.openxmlformats.org/officeDocument/2006/relationships/slideLayout" Target="../slideLayouts/slideLayout55.xml"/><Relationship Id="rId14" Type="http://schemas.openxmlformats.org/officeDocument/2006/relationships/slideLayout" Target="../slideLayouts/slideLayout32.xml"/><Relationship Id="rId36" Type="http://schemas.openxmlformats.org/officeDocument/2006/relationships/slideLayout" Target="../slideLayouts/slideLayout54.xml"/><Relationship Id="rId17" Type="http://schemas.openxmlformats.org/officeDocument/2006/relationships/slideLayout" Target="../slideLayouts/slideLayout35.xml"/><Relationship Id="rId39" Type="http://schemas.openxmlformats.org/officeDocument/2006/relationships/slideLayout" Target="../slideLayouts/slideLayout57.xml"/><Relationship Id="rId16" Type="http://schemas.openxmlformats.org/officeDocument/2006/relationships/slideLayout" Target="../slideLayouts/slideLayout34.xml"/><Relationship Id="rId38" Type="http://schemas.openxmlformats.org/officeDocument/2006/relationships/slideLayout" Target="../slideLayouts/slideLayout56.xml"/><Relationship Id="rId19" Type="http://schemas.openxmlformats.org/officeDocument/2006/relationships/slideLayout" Target="../slideLayouts/slideLayout37.xml"/><Relationship Id="rId18"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245193" y="6360652"/>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9" name="Shape 119"/>
        <p:cNvGrpSpPr/>
        <p:nvPr/>
      </p:nvGrpSpPr>
      <p:grpSpPr>
        <a:xfrm>
          <a:off x="0" y="0"/>
          <a:ext cx="0" cy="0"/>
          <a:chOff x="0" y="0"/>
          <a:chExt cx="0" cy="0"/>
        </a:xfrm>
      </p:grpSpPr>
      <p:sp>
        <p:nvSpPr>
          <p:cNvPr id="120" name="Google Shape;120;p20"/>
          <p:cNvSpPr txBox="1"/>
          <p:nvPr>
            <p:ph idx="1" type="body"/>
          </p:nvPr>
        </p:nvSpPr>
        <p:spPr>
          <a:xfrm>
            <a:off x="311700" y="1536633"/>
            <a:ext cx="8520600" cy="4555200"/>
          </a:xfrm>
          <a:prstGeom prst="rect">
            <a:avLst/>
          </a:prstGeom>
          <a:noFill/>
          <a:ln>
            <a:noFill/>
          </a:ln>
        </p:spPr>
        <p:txBody>
          <a:bodyPr anchorCtr="0" anchor="t" bIns="0" lIns="0" spcFirstLastPara="1" rIns="0" wrap="square" tIns="0">
            <a:normAutofit/>
          </a:bodyPr>
          <a:lstStyle>
            <a:lvl1pPr indent="-342900" lvl="0" marL="4572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indent="-317500" lvl="1" marL="9144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indent="-317500" lvl="2" marL="13716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indent="-317500" lvl="3" marL="18288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indent="-317500" lvl="4" marL="22860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indent="-317500" lvl="5" marL="27432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indent="-317500" lvl="6" marL="32004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indent="-317500" lvl="7" marL="36576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indent="-317500" lvl="8" marL="41148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p:txBody>
      </p:sp>
      <p:sp>
        <p:nvSpPr>
          <p:cNvPr id="121" name="Google Shape;121;p20"/>
          <p:cNvSpPr txBox="1"/>
          <p:nvPr>
            <p:ph type="title"/>
          </p:nvPr>
        </p:nvSpPr>
        <p:spPr>
          <a:xfrm>
            <a:off x="213075" y="304800"/>
            <a:ext cx="8520600" cy="763500"/>
          </a:xfrm>
          <a:prstGeom prst="rect">
            <a:avLst/>
          </a:prstGeom>
          <a:noFill/>
          <a:ln>
            <a:noFill/>
          </a:ln>
        </p:spPr>
        <p:txBody>
          <a:bodyPr anchorCtr="0" anchor="ctr" bIns="0" lIns="0" spcFirstLastPara="1" rIns="0" wrap="square" tIns="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p:txBody>
      </p:sp>
      <p:sp>
        <p:nvSpPr>
          <p:cNvPr id="122" name="Google Shape;122;p20"/>
          <p:cNvSpPr txBox="1"/>
          <p:nvPr>
            <p:ph idx="12" type="sldNum"/>
          </p:nvPr>
        </p:nvSpPr>
        <p:spPr>
          <a:xfrm>
            <a:off x="8556784" y="6333134"/>
            <a:ext cx="548700" cy="524700"/>
          </a:xfrm>
          <a:prstGeom prst="rect">
            <a:avLst/>
          </a:prstGeom>
          <a:noFill/>
          <a:ln>
            <a:noFill/>
          </a:ln>
        </p:spPr>
        <p:txBody>
          <a:bodyPr anchorCtr="0" anchor="t" bIns="91425" lIns="91425" spcFirstLastPara="1" rIns="91425" wrap="square" tIns="91425">
            <a:noAutofit/>
          </a:bodyPr>
          <a:lstStyle>
            <a:lvl1pPr lvl="0" rtl="0" algn="r">
              <a:buNone/>
              <a:defRPr sz="1300">
                <a:solidFill>
                  <a:schemeClr val="dk2"/>
                </a:solidFill>
                <a:latin typeface="Calibri"/>
                <a:ea typeface="Calibri"/>
                <a:cs typeface="Calibri"/>
                <a:sym typeface="Calibri"/>
              </a:defRPr>
            </a:lvl1pPr>
            <a:lvl2pPr lvl="1" rtl="0" algn="r">
              <a:buNone/>
              <a:defRPr sz="1300">
                <a:solidFill>
                  <a:schemeClr val="dk2"/>
                </a:solidFill>
                <a:latin typeface="Calibri"/>
                <a:ea typeface="Calibri"/>
                <a:cs typeface="Calibri"/>
                <a:sym typeface="Calibri"/>
              </a:defRPr>
            </a:lvl2pPr>
            <a:lvl3pPr lvl="2" rtl="0" algn="r">
              <a:buNone/>
              <a:defRPr sz="1300">
                <a:solidFill>
                  <a:schemeClr val="dk2"/>
                </a:solidFill>
                <a:latin typeface="Calibri"/>
                <a:ea typeface="Calibri"/>
                <a:cs typeface="Calibri"/>
                <a:sym typeface="Calibri"/>
              </a:defRPr>
            </a:lvl3pPr>
            <a:lvl4pPr lvl="3" rtl="0" algn="r">
              <a:buNone/>
              <a:defRPr sz="1300">
                <a:solidFill>
                  <a:schemeClr val="dk2"/>
                </a:solidFill>
                <a:latin typeface="Calibri"/>
                <a:ea typeface="Calibri"/>
                <a:cs typeface="Calibri"/>
                <a:sym typeface="Calibri"/>
              </a:defRPr>
            </a:lvl4pPr>
            <a:lvl5pPr lvl="4" rtl="0" algn="r">
              <a:buNone/>
              <a:defRPr sz="1300">
                <a:solidFill>
                  <a:schemeClr val="dk2"/>
                </a:solidFill>
                <a:latin typeface="Calibri"/>
                <a:ea typeface="Calibri"/>
                <a:cs typeface="Calibri"/>
                <a:sym typeface="Calibri"/>
              </a:defRPr>
            </a:lvl5pPr>
            <a:lvl6pPr lvl="5" rtl="0" algn="r">
              <a:buNone/>
              <a:defRPr sz="1300">
                <a:solidFill>
                  <a:schemeClr val="dk2"/>
                </a:solidFill>
                <a:latin typeface="Calibri"/>
                <a:ea typeface="Calibri"/>
                <a:cs typeface="Calibri"/>
                <a:sym typeface="Calibri"/>
              </a:defRPr>
            </a:lvl6pPr>
            <a:lvl7pPr lvl="6" rtl="0" algn="r">
              <a:buNone/>
              <a:defRPr sz="1300">
                <a:solidFill>
                  <a:schemeClr val="dk2"/>
                </a:solidFill>
                <a:latin typeface="Calibri"/>
                <a:ea typeface="Calibri"/>
                <a:cs typeface="Calibri"/>
                <a:sym typeface="Calibri"/>
              </a:defRPr>
            </a:lvl7pPr>
            <a:lvl8pPr lvl="7" rtl="0" algn="r">
              <a:buNone/>
              <a:defRPr sz="1300">
                <a:solidFill>
                  <a:schemeClr val="dk2"/>
                </a:solidFill>
                <a:latin typeface="Calibri"/>
                <a:ea typeface="Calibri"/>
                <a:cs typeface="Calibri"/>
                <a:sym typeface="Calibri"/>
              </a:defRPr>
            </a:lvl8pPr>
            <a:lvl9pPr lvl="8" rtl="0" algn="r">
              <a:buNone/>
              <a:defRPr sz="13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3" name="Google Shape;123;p20"/>
          <p:cNvSpPr txBox="1"/>
          <p:nvPr>
            <p:ph idx="2" type="sldNum"/>
          </p:nvPr>
        </p:nvSpPr>
        <p:spPr>
          <a:xfrm>
            <a:off x="114300" y="6310000"/>
            <a:ext cx="347100" cy="375300"/>
          </a:xfrm>
          <a:prstGeom prst="rect">
            <a:avLst/>
          </a:prstGeom>
          <a:noFill/>
          <a:ln>
            <a:noFill/>
          </a:ln>
        </p:spPr>
        <p:txBody>
          <a:bodyPr anchorCtr="0" anchor="ctr" bIns="0" lIns="0" spcFirstLastPara="1" rIns="0" wrap="square" tIns="0">
            <a:noAutofit/>
          </a:bodyPr>
          <a:lstStyle>
            <a:lvl1pPr lvl="0" rtl="0" algn="l">
              <a:buNone/>
              <a:defRPr sz="1200">
                <a:solidFill>
                  <a:srgbClr val="999999"/>
                </a:solidFill>
                <a:latin typeface="Rockwell"/>
                <a:ea typeface="Rockwell"/>
                <a:cs typeface="Rockwell"/>
                <a:sym typeface="Rockwell"/>
              </a:defRPr>
            </a:lvl1pPr>
            <a:lvl2pPr lvl="1" rtl="0" algn="l">
              <a:buNone/>
              <a:defRPr sz="1200">
                <a:solidFill>
                  <a:srgbClr val="999999"/>
                </a:solidFill>
                <a:latin typeface="Rockwell"/>
                <a:ea typeface="Rockwell"/>
                <a:cs typeface="Rockwell"/>
                <a:sym typeface="Rockwell"/>
              </a:defRPr>
            </a:lvl2pPr>
            <a:lvl3pPr lvl="2" rtl="0" algn="l">
              <a:buNone/>
              <a:defRPr sz="1200">
                <a:solidFill>
                  <a:srgbClr val="999999"/>
                </a:solidFill>
                <a:latin typeface="Rockwell"/>
                <a:ea typeface="Rockwell"/>
                <a:cs typeface="Rockwell"/>
                <a:sym typeface="Rockwell"/>
              </a:defRPr>
            </a:lvl3pPr>
            <a:lvl4pPr lvl="3" rtl="0" algn="l">
              <a:buNone/>
              <a:defRPr sz="1200">
                <a:solidFill>
                  <a:srgbClr val="999999"/>
                </a:solidFill>
                <a:latin typeface="Rockwell"/>
                <a:ea typeface="Rockwell"/>
                <a:cs typeface="Rockwell"/>
                <a:sym typeface="Rockwell"/>
              </a:defRPr>
            </a:lvl4pPr>
            <a:lvl5pPr lvl="4" rtl="0" algn="l">
              <a:buNone/>
              <a:defRPr sz="1200">
                <a:solidFill>
                  <a:srgbClr val="999999"/>
                </a:solidFill>
                <a:latin typeface="Rockwell"/>
                <a:ea typeface="Rockwell"/>
                <a:cs typeface="Rockwell"/>
                <a:sym typeface="Rockwell"/>
              </a:defRPr>
            </a:lvl5pPr>
            <a:lvl6pPr lvl="5" rtl="0" algn="l">
              <a:buNone/>
              <a:defRPr sz="1200">
                <a:solidFill>
                  <a:srgbClr val="999999"/>
                </a:solidFill>
                <a:latin typeface="Rockwell"/>
                <a:ea typeface="Rockwell"/>
                <a:cs typeface="Rockwell"/>
                <a:sym typeface="Rockwell"/>
              </a:defRPr>
            </a:lvl6pPr>
            <a:lvl7pPr lvl="6" rtl="0" algn="l">
              <a:buNone/>
              <a:defRPr sz="1200">
                <a:solidFill>
                  <a:srgbClr val="999999"/>
                </a:solidFill>
                <a:latin typeface="Rockwell"/>
                <a:ea typeface="Rockwell"/>
                <a:cs typeface="Rockwell"/>
                <a:sym typeface="Rockwell"/>
              </a:defRPr>
            </a:lvl7pPr>
            <a:lvl8pPr lvl="7" rtl="0" algn="l">
              <a:buNone/>
              <a:defRPr sz="1200">
                <a:solidFill>
                  <a:srgbClr val="999999"/>
                </a:solidFill>
                <a:latin typeface="Rockwell"/>
                <a:ea typeface="Rockwell"/>
                <a:cs typeface="Rockwell"/>
                <a:sym typeface="Rockwell"/>
              </a:defRPr>
            </a:lvl8pPr>
            <a:lvl9pPr lvl="8" rtl="0" algn="l">
              <a:buNone/>
              <a:defRPr sz="1200">
                <a:solidFill>
                  <a:srgbClr val="999999"/>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124" name="Google Shape;124;p20"/>
          <p:cNvSpPr txBox="1"/>
          <p:nvPr/>
        </p:nvSpPr>
        <p:spPr>
          <a:xfrm>
            <a:off x="511200" y="6449767"/>
            <a:ext cx="29523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 Id="rId3" Type="http://schemas.openxmlformats.org/officeDocument/2006/relationships/hyperlink" Target="https://www.cde.state.co.us/uip/uip-online-syste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3.png"/><Relationship Id="rId4" Type="http://schemas.openxmlformats.org/officeDocument/2006/relationships/hyperlink" Target="https://docs.google.com/spreadsheets/d/1GQwwe1YrXjBsrhRTCywE7HSVMkJM8rgtb6Rv1tXwQvU/edit#gid=528513187" TargetMode="External"/><Relationship Id="rId5" Type="http://schemas.openxmlformats.org/officeDocument/2006/relationships/hyperlink" Target="https://www.cde.state.co.us/accountability/stateaccountability" TargetMode="External"/><Relationship Id="rId6" Type="http://schemas.openxmlformats.org/officeDocument/2006/relationships/hyperlink" Target="https://www.cde.state.co.us/uip/uip-online-system-user-set-up-management" TargetMode="External"/><Relationship Id="rId7" Type="http://schemas.openxmlformats.org/officeDocument/2006/relationships/hyperlink" Target="https://edx.cde.state.co.us/CDEIdM/districtLAMSupport.js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0.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cde.state.co.us/accountability/requesttoreconsider" TargetMode="External"/><Relationship Id="rId4" Type="http://schemas.openxmlformats.org/officeDocument/2006/relationships/hyperlink" Target="https://www.cde.state.co.us/accountability/requesttoreconsider" TargetMode="External"/><Relationship Id="rId5" Type="http://schemas.openxmlformats.org/officeDocument/2006/relationships/hyperlink" Target="https://us02web.zoom.us/meeting/register/tZIudemorD8vHdRNED6Nx1i_O8D41u6STx8x" TargetMode="External"/><Relationship Id="rId6" Type="http://schemas.openxmlformats.org/officeDocument/2006/relationships/hyperlink" Target="mailto:walsh_a@cde.state.co.u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cde.state.co.us/uip/uip-submission-deadlines-and-biennial-flexibility" TargetMode="External"/><Relationship Id="rId4" Type="http://schemas.openxmlformats.org/officeDocument/2006/relationships/hyperlink" Target="https://www.cde.state.co.us/uip/uip-submission-deadlines-and-biennial-flexibility" TargetMode="External"/><Relationship Id="rId5" Type="http://schemas.openxmlformats.org/officeDocument/2006/relationships/hyperlink" Target="https://www.cde.state.co.us/uip/combined_plan_guidance" TargetMode="External"/><Relationship Id="rId6" Type="http://schemas.openxmlformats.org/officeDocument/2006/relationships/hyperlink" Target="https://www.cde.state.co.us/accountability/januarysubmissionguidanc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hyperlink" Target="https://www.cde.state.co.us/accountability/accountabilityhandbookpdf" TargetMode="External"/><Relationship Id="rId4" Type="http://schemas.openxmlformats.org/officeDocument/2006/relationships/hyperlink" Target="https://www.cde.state.co.us/accountability/priority_improvement_turnaround_supplement_2022" TargetMode="External"/><Relationship Id="rId9" Type="http://schemas.openxmlformats.org/officeDocument/2006/relationships/hyperlink" Target="https://www.cde.state.co.us/accountability/performancewatchlabelsandprogression" TargetMode="External"/><Relationship Id="rId5" Type="http://schemas.openxmlformats.org/officeDocument/2006/relationships/hyperlink" Target="https://www.cde.state.co.us/uip/parent_notification_fact_sheet" TargetMode="External"/><Relationship Id="rId6" Type="http://schemas.openxmlformats.org/officeDocument/2006/relationships/hyperlink" Target="https://www.cde.state.co.us/accountability/summarychangesdocument" TargetMode="External"/><Relationship Id="rId7" Type="http://schemas.openxmlformats.org/officeDocument/2006/relationships/hyperlink" Target="https://www.cde.state.co.us/accountability/2022-annotated-framework-report" TargetMode="External"/><Relationship Id="rId8" Type="http://schemas.openxmlformats.org/officeDocument/2006/relationships/hyperlink" Target="https://www.cde.state.co.us/accountability/participationandaccountabilityguide-0" TargetMode="External"/><Relationship Id="rId10"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hyperlink" Target="https://vimeo.com/727425343" TargetMode="External"/><Relationship Id="rId4" Type="http://schemas.openxmlformats.org/officeDocument/2006/relationships/hyperlink" Target="https://www.cde.state.co.us/accountability/2022-state-accountability-webinar" TargetMode="External"/><Relationship Id="rId5" Type="http://schemas.openxmlformats.org/officeDocument/2006/relationships/hyperlink" Target="https://www.cde.state.co.us/accountability/2022-state-accountability-webina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hyperlink" Target="http://go.boarddocs.com/co/cde/Board.nsf/goto?open&amp;id=CFLKQT530748" TargetMode="External"/><Relationship Id="rId4" Type="http://schemas.openxmlformats.org/officeDocument/2006/relationships/hyperlink" Target="https://www.cde.state.co.us/accountability/performanceframeworkresults" TargetMode="External"/><Relationship Id="rId5"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cde.state.co.us/accountability" TargetMode="External"/><Relationship Id="rId4" Type="http://schemas.openxmlformats.org/officeDocument/2006/relationships/hyperlink" Target="http://www.cde.state.co.us/uip/uip_training" TargetMode="External"/><Relationship Id="rId5" Type="http://schemas.openxmlformats.org/officeDocument/2006/relationships/image" Target="../media/image4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mailto:Jorgensen_D@cde.state.co.us" TargetMode="External"/><Relationship Id="rId4" Type="http://schemas.openxmlformats.org/officeDocument/2006/relationships/hyperlink" Target="mailto:Walsh_A@cde.state.co.us" TargetMode="External"/><Relationship Id="rId5" Type="http://schemas.openxmlformats.org/officeDocument/2006/relationships/hyperlink" Target="mailto:Loften_E@cde.state.co.us" TargetMode="External"/><Relationship Id="rId6" Type="http://schemas.openxmlformats.org/officeDocument/2006/relationships/hyperlink" Target="mailto:medler_l@cde.state.co.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leg.colorado.gov/bills/sb22-137" TargetMode="External"/><Relationship Id="rId4" Type="http://schemas.openxmlformats.org/officeDocument/2006/relationships/hyperlink" Target="https://leg.colorado.gov/bills/sb22-137" TargetMode="External"/><Relationship Id="rId5"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cde.state.co.us/fedprograms/essa" TargetMode="External"/><Relationship Id="rId4" Type="http://schemas.openxmlformats.org/officeDocument/2006/relationships/image" Target="../media/image3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0"/>
          <p:cNvSpPr txBox="1"/>
          <p:nvPr>
            <p:ph type="ctrTitle"/>
          </p:nvPr>
        </p:nvSpPr>
        <p:spPr>
          <a:xfrm>
            <a:off x="685800" y="3550564"/>
            <a:ext cx="7772400" cy="1216589"/>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b="1" lang="en-US" sz="3100"/>
              <a:t>Colorado Transitional Accountability:</a:t>
            </a:r>
            <a:br>
              <a:rPr b="1" lang="en-US" sz="3100"/>
            </a:br>
            <a:r>
              <a:rPr b="1" lang="en-US" sz="3100"/>
              <a:t> Performance Frameworks and Next Steps 2022-23</a:t>
            </a:r>
            <a:br>
              <a:rPr lang="en-US" sz="4800"/>
            </a:br>
            <a:br>
              <a:rPr lang="en-US" sz="4800"/>
            </a:br>
            <a:br>
              <a:rPr lang="en-US" sz="4800"/>
            </a:br>
            <a:br>
              <a:rPr lang="en-US" sz="3200"/>
            </a:br>
            <a:r>
              <a:rPr lang="en-US" sz="2000"/>
              <a:t>September 2022</a:t>
            </a:r>
            <a:br>
              <a:rPr lang="en-US" sz="3200"/>
            </a:br>
            <a:endParaRPr sz="3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69"/>
          <p:cNvSpPr/>
          <p:nvPr/>
        </p:nvSpPr>
        <p:spPr>
          <a:xfrm>
            <a:off x="149550" y="1352175"/>
            <a:ext cx="8733600" cy="929400"/>
          </a:xfrm>
          <a:prstGeom prst="flowChartAlternateProcess">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lt1"/>
                </a:solidFill>
                <a:latin typeface="Merriweather"/>
                <a:ea typeface="Merriweather"/>
                <a:cs typeface="Merriweather"/>
                <a:sym typeface="Merriweather"/>
              </a:rPr>
              <a:t>Performance Watch</a:t>
            </a:r>
            <a:endParaRPr b="1">
              <a:solidFill>
                <a:schemeClr val="lt1"/>
              </a:solidFill>
              <a:latin typeface="Merriweather"/>
              <a:ea typeface="Merriweather"/>
              <a:cs typeface="Merriweather"/>
              <a:sym typeface="Merriweather"/>
            </a:endParaRPr>
          </a:p>
        </p:txBody>
      </p:sp>
      <p:sp>
        <p:nvSpPr>
          <p:cNvPr id="513" name="Google Shape;513;p69"/>
          <p:cNvSpPr/>
          <p:nvPr/>
        </p:nvSpPr>
        <p:spPr>
          <a:xfrm>
            <a:off x="2475438" y="3673542"/>
            <a:ext cx="4193100" cy="2464500"/>
          </a:xfrm>
          <a:prstGeom prst="flowChartAlternateProcess">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1653347" rtl="0" algn="ctr">
              <a:spcBef>
                <a:spcPts val="0"/>
              </a:spcBef>
              <a:spcAft>
                <a:spcPts val="0"/>
              </a:spcAft>
              <a:buNone/>
            </a:pPr>
            <a:r>
              <a:rPr lang="en-US">
                <a:latin typeface="Merriweather"/>
                <a:ea typeface="Merriweather"/>
                <a:cs typeface="Merriweather"/>
                <a:sym typeface="Merriweather"/>
              </a:rPr>
              <a:t>Priority Improvement or Turnaround</a:t>
            </a:r>
            <a:endParaRPr>
              <a:latin typeface="Merriweather"/>
              <a:ea typeface="Merriweather"/>
              <a:cs typeface="Merriweather"/>
              <a:sym typeface="Merriweather"/>
            </a:endParaRPr>
          </a:p>
          <a:p>
            <a:pPr indent="0" lvl="0" marL="0" marR="1653347" rtl="0" algn="ctr">
              <a:spcBef>
                <a:spcPts val="0"/>
              </a:spcBef>
              <a:spcAft>
                <a:spcPts val="0"/>
              </a:spcAft>
              <a:buNone/>
            </a:pPr>
            <a:r>
              <a:t/>
            </a:r>
            <a:endParaRPr>
              <a:latin typeface="Merriweather"/>
              <a:ea typeface="Merriweather"/>
              <a:cs typeface="Merriweather"/>
              <a:sym typeface="Merriweather"/>
            </a:endParaRPr>
          </a:p>
          <a:p>
            <a:pPr indent="0" lvl="0" marL="0" marR="1653347" rtl="0" algn="ctr">
              <a:spcBef>
                <a:spcPts val="0"/>
              </a:spcBef>
              <a:spcAft>
                <a:spcPts val="0"/>
              </a:spcAft>
              <a:buNone/>
            </a:pPr>
            <a:r>
              <a:rPr lang="en-US">
                <a:latin typeface="Merriweather"/>
                <a:ea typeface="Merriweather"/>
                <a:cs typeface="Merriweather"/>
                <a:sym typeface="Merriweather"/>
              </a:rPr>
              <a:t>Year 1+</a:t>
            </a:r>
            <a:endParaRPr>
              <a:latin typeface="Merriweather"/>
              <a:ea typeface="Merriweather"/>
              <a:cs typeface="Merriweather"/>
              <a:sym typeface="Merriweather"/>
            </a:endParaRPr>
          </a:p>
        </p:txBody>
      </p:sp>
      <p:sp>
        <p:nvSpPr>
          <p:cNvPr id="514" name="Google Shape;514;p69"/>
          <p:cNvSpPr/>
          <p:nvPr/>
        </p:nvSpPr>
        <p:spPr>
          <a:xfrm>
            <a:off x="448075" y="3673542"/>
            <a:ext cx="1908600" cy="2464500"/>
          </a:xfrm>
          <a:prstGeom prst="flowChartAlternateProcess">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Merriweather"/>
                <a:ea typeface="Merriweather"/>
                <a:cs typeface="Merriweather"/>
                <a:sym typeface="Merriweather"/>
              </a:rPr>
              <a:t>Priority Improvement/ Turnaround</a:t>
            </a:r>
            <a:endParaRPr>
              <a:latin typeface="Merriweather"/>
              <a:ea typeface="Merriweather"/>
              <a:cs typeface="Merriweather"/>
              <a:sym typeface="Merriweather"/>
            </a:endParaRPr>
          </a:p>
          <a:p>
            <a:pPr indent="0" lvl="0" marL="0" rtl="0" algn="ctr">
              <a:spcBef>
                <a:spcPts val="0"/>
              </a:spcBef>
              <a:spcAft>
                <a:spcPts val="0"/>
              </a:spcAft>
              <a:buNone/>
            </a:pPr>
            <a:r>
              <a:t/>
            </a:r>
            <a:endParaRPr>
              <a:latin typeface="Merriweather"/>
              <a:ea typeface="Merriweather"/>
              <a:cs typeface="Merriweather"/>
              <a:sym typeface="Merriweather"/>
            </a:endParaRPr>
          </a:p>
          <a:p>
            <a:pPr indent="0" lvl="0" marL="0" rtl="0" algn="ctr">
              <a:spcBef>
                <a:spcPts val="0"/>
              </a:spcBef>
              <a:spcAft>
                <a:spcPts val="0"/>
              </a:spcAft>
              <a:buNone/>
            </a:pPr>
            <a:r>
              <a:rPr lang="en-US">
                <a:latin typeface="Merriweather"/>
                <a:ea typeface="Merriweather"/>
                <a:cs typeface="Merriweather"/>
                <a:sym typeface="Merriweather"/>
              </a:rPr>
              <a:t>Year 0</a:t>
            </a:r>
            <a:endParaRPr>
              <a:latin typeface="Merriweather"/>
              <a:ea typeface="Merriweather"/>
              <a:cs typeface="Merriweather"/>
              <a:sym typeface="Merriweather"/>
            </a:endParaRPr>
          </a:p>
        </p:txBody>
      </p:sp>
      <p:sp>
        <p:nvSpPr>
          <p:cNvPr id="515" name="Google Shape;515;p69"/>
          <p:cNvSpPr/>
          <p:nvPr/>
        </p:nvSpPr>
        <p:spPr>
          <a:xfrm>
            <a:off x="6810525" y="3711500"/>
            <a:ext cx="2148900" cy="2388600"/>
          </a:xfrm>
          <a:prstGeom prst="flowChartAlternateProcess">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Merriweather"/>
                <a:ea typeface="Merriweather"/>
                <a:cs typeface="Merriweather"/>
                <a:sym typeface="Merriweather"/>
              </a:rPr>
              <a:t>Performance/ Improvement</a:t>
            </a:r>
            <a:endParaRPr>
              <a:latin typeface="Merriweather"/>
              <a:ea typeface="Merriweather"/>
              <a:cs typeface="Merriweather"/>
              <a:sym typeface="Merriweather"/>
            </a:endParaRPr>
          </a:p>
          <a:p>
            <a:pPr indent="0" lvl="0" marL="0" rtl="0" algn="ctr">
              <a:spcBef>
                <a:spcPts val="0"/>
              </a:spcBef>
              <a:spcAft>
                <a:spcPts val="0"/>
              </a:spcAft>
              <a:buNone/>
            </a:pPr>
            <a:r>
              <a:rPr lang="en-US">
                <a:latin typeface="Merriweather"/>
                <a:ea typeface="Merriweather"/>
                <a:cs typeface="Merriweather"/>
                <a:sym typeface="Merriweather"/>
              </a:rPr>
              <a:t>On Watch</a:t>
            </a:r>
            <a:endParaRPr>
              <a:latin typeface="Merriweather"/>
              <a:ea typeface="Merriweather"/>
              <a:cs typeface="Merriweather"/>
              <a:sym typeface="Merriweather"/>
            </a:endParaRPr>
          </a:p>
          <a:p>
            <a:pPr indent="0" lvl="0" marL="0" rtl="0" algn="ctr">
              <a:spcBef>
                <a:spcPts val="0"/>
              </a:spcBef>
              <a:spcAft>
                <a:spcPts val="0"/>
              </a:spcAft>
              <a:buNone/>
            </a:pPr>
            <a:r>
              <a:t/>
            </a:r>
            <a:endParaRPr>
              <a:latin typeface="Merriweather"/>
              <a:ea typeface="Merriweather"/>
              <a:cs typeface="Merriweather"/>
              <a:sym typeface="Merriweather"/>
            </a:endParaRPr>
          </a:p>
          <a:p>
            <a:pPr indent="0" lvl="0" marL="0" rtl="0" algn="ctr">
              <a:spcBef>
                <a:spcPts val="0"/>
              </a:spcBef>
              <a:spcAft>
                <a:spcPts val="0"/>
              </a:spcAft>
              <a:buNone/>
            </a:pPr>
            <a:r>
              <a:rPr lang="en-US">
                <a:latin typeface="Merriweather"/>
                <a:ea typeface="Merriweather"/>
                <a:cs typeface="Merriweather"/>
                <a:sym typeface="Merriweather"/>
              </a:rPr>
              <a:t>Year 2+</a:t>
            </a:r>
            <a:endParaRPr>
              <a:latin typeface="Merriweather"/>
              <a:ea typeface="Merriweather"/>
              <a:cs typeface="Merriweather"/>
              <a:sym typeface="Merriweather"/>
            </a:endParaRPr>
          </a:p>
        </p:txBody>
      </p:sp>
      <p:sp>
        <p:nvSpPr>
          <p:cNvPr id="516" name="Google Shape;516;p69"/>
          <p:cNvSpPr/>
          <p:nvPr/>
        </p:nvSpPr>
        <p:spPr>
          <a:xfrm>
            <a:off x="4798325" y="3844225"/>
            <a:ext cx="1758300" cy="2062500"/>
          </a:xfrm>
          <a:prstGeom prst="flowChartAlternateProcess">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Merriweather"/>
                <a:ea typeface="Merriweather"/>
                <a:cs typeface="Merriweather"/>
                <a:sym typeface="Merriweather"/>
              </a:rPr>
              <a:t>Priority Improvement/ Turnaround with State Board Action</a:t>
            </a:r>
            <a:endParaRPr>
              <a:latin typeface="Merriweather"/>
              <a:ea typeface="Merriweather"/>
              <a:cs typeface="Merriweather"/>
              <a:sym typeface="Merriweather"/>
            </a:endParaRPr>
          </a:p>
          <a:p>
            <a:pPr indent="0" lvl="0" marL="0" rtl="0" algn="ctr">
              <a:spcBef>
                <a:spcPts val="0"/>
              </a:spcBef>
              <a:spcAft>
                <a:spcPts val="0"/>
              </a:spcAft>
              <a:buNone/>
            </a:pPr>
            <a:r>
              <a:rPr lang="en-US">
                <a:latin typeface="Merriweather"/>
                <a:ea typeface="Merriweather"/>
                <a:cs typeface="Merriweather"/>
                <a:sym typeface="Merriweather"/>
              </a:rPr>
              <a:t> </a:t>
            </a:r>
            <a:endParaRPr>
              <a:latin typeface="Merriweather"/>
              <a:ea typeface="Merriweather"/>
              <a:cs typeface="Merriweather"/>
              <a:sym typeface="Merriweather"/>
            </a:endParaRPr>
          </a:p>
          <a:p>
            <a:pPr indent="0" lvl="0" marL="0" rtl="0" algn="ctr">
              <a:spcBef>
                <a:spcPts val="0"/>
              </a:spcBef>
              <a:spcAft>
                <a:spcPts val="0"/>
              </a:spcAft>
              <a:buNone/>
            </a:pPr>
            <a:r>
              <a:rPr lang="en-US">
                <a:latin typeface="Merriweather"/>
                <a:ea typeface="Merriweather"/>
                <a:cs typeface="Merriweather"/>
                <a:sym typeface="Merriweather"/>
              </a:rPr>
              <a:t>Year 5+</a:t>
            </a:r>
            <a:endParaRPr>
              <a:latin typeface="Merriweather"/>
              <a:ea typeface="Merriweather"/>
              <a:cs typeface="Merriweather"/>
              <a:sym typeface="Merriweather"/>
            </a:endParaRPr>
          </a:p>
        </p:txBody>
      </p:sp>
      <p:sp>
        <p:nvSpPr>
          <p:cNvPr id="517" name="Google Shape;517;p69"/>
          <p:cNvSpPr txBox="1"/>
          <p:nvPr>
            <p:ph type="title"/>
          </p:nvPr>
        </p:nvSpPr>
        <p:spPr>
          <a:xfrm>
            <a:off x="245193" y="254514"/>
            <a:ext cx="6081900" cy="756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Terminology Check</a:t>
            </a:r>
            <a:endParaRPr/>
          </a:p>
        </p:txBody>
      </p:sp>
      <p:sp>
        <p:nvSpPr>
          <p:cNvPr id="518" name="Google Shape;518;p69"/>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519" name="Google Shape;519;p69"/>
          <p:cNvSpPr/>
          <p:nvPr/>
        </p:nvSpPr>
        <p:spPr>
          <a:xfrm>
            <a:off x="2512050" y="2452258"/>
            <a:ext cx="4119900" cy="1221300"/>
          </a:xfrm>
          <a:prstGeom prst="flowChartAlternateProcess">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Merriweather"/>
                <a:ea typeface="Merriweather"/>
                <a:cs typeface="Merriweather"/>
                <a:sym typeface="Merriweather"/>
              </a:rPr>
              <a:t>Accountability Clock</a:t>
            </a:r>
            <a:endParaRPr b="1">
              <a:latin typeface="Merriweather"/>
              <a:ea typeface="Merriweather"/>
              <a:cs typeface="Merriweather"/>
              <a:sym typeface="Merriweather"/>
            </a:endParaRPr>
          </a:p>
        </p:txBody>
      </p:sp>
      <p:sp>
        <p:nvSpPr>
          <p:cNvPr id="520" name="Google Shape;520;p69"/>
          <p:cNvSpPr/>
          <p:nvPr/>
        </p:nvSpPr>
        <p:spPr>
          <a:xfrm>
            <a:off x="88050" y="3049088"/>
            <a:ext cx="1588356" cy="1065150"/>
          </a:xfrm>
          <a:prstGeom prst="irregularSeal1">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Unique to 2022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70"/>
          <p:cNvSpPr txBox="1"/>
          <p:nvPr>
            <p:ph type="title"/>
          </p:nvPr>
        </p:nvSpPr>
        <p:spPr>
          <a:xfrm>
            <a:off x="245193" y="254514"/>
            <a:ext cx="6081900" cy="756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Overall Preliminary Rating Patterns</a:t>
            </a:r>
            <a:endParaRPr/>
          </a:p>
        </p:txBody>
      </p:sp>
      <p:sp>
        <p:nvSpPr>
          <p:cNvPr id="527" name="Google Shape;527;p70"/>
          <p:cNvSpPr txBox="1"/>
          <p:nvPr>
            <p:ph idx="1" type="body"/>
          </p:nvPr>
        </p:nvSpPr>
        <p:spPr>
          <a:xfrm>
            <a:off x="1762300" y="1463050"/>
            <a:ext cx="6753000" cy="1084500"/>
          </a:xfrm>
          <a:prstGeom prst="rect">
            <a:avLst/>
          </a:prstGeom>
          <a:ln cap="flat" cmpd="sng" w="9525">
            <a:solidFill>
              <a:srgbClr val="000000"/>
            </a:solidFill>
            <a:prstDash val="solid"/>
            <a:round/>
            <a:headEnd len="sm" w="sm" type="none"/>
            <a:tailEnd len="sm" w="sm" type="none"/>
          </a:ln>
        </p:spPr>
        <p:txBody>
          <a:bodyPr anchorCtr="0" anchor="ctr" bIns="45700" lIns="0" spcFirstLastPara="1" rIns="0" wrap="square" tIns="0">
            <a:normAutofit/>
          </a:bodyPr>
          <a:lstStyle/>
          <a:p>
            <a:pPr indent="0" lvl="0" marL="228600" rtl="0" algn="l">
              <a:spcBef>
                <a:spcPts val="1000"/>
              </a:spcBef>
              <a:spcAft>
                <a:spcPts val="0"/>
              </a:spcAft>
              <a:buNone/>
            </a:pPr>
            <a:r>
              <a:rPr lang="en-US"/>
              <a:t>Number of schools and districts with distinction, performance and improvement ratings</a:t>
            </a:r>
            <a:endParaRPr/>
          </a:p>
        </p:txBody>
      </p:sp>
      <p:sp>
        <p:nvSpPr>
          <p:cNvPr id="528" name="Google Shape;528;p70"/>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529" name="Google Shape;529;p70"/>
          <p:cNvSpPr/>
          <p:nvPr/>
        </p:nvSpPr>
        <p:spPr>
          <a:xfrm rot="10800000">
            <a:off x="671250" y="1505200"/>
            <a:ext cx="818400" cy="1042200"/>
          </a:xfrm>
          <a:prstGeom prst="upArrow">
            <a:avLst>
              <a:gd fmla="val 50000" name="adj1"/>
              <a:gd fmla="val 50000" name="adj2"/>
            </a:avLst>
          </a:prstGeom>
          <a:solidFill>
            <a:srgbClr val="CCCCCC"/>
          </a:solidFill>
          <a:ln cap="flat" cmpd="sng" w="38100">
            <a:solidFill>
              <a:srgbClr val="7F7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70"/>
          <p:cNvSpPr/>
          <p:nvPr/>
        </p:nvSpPr>
        <p:spPr>
          <a:xfrm>
            <a:off x="671250" y="3176675"/>
            <a:ext cx="818400" cy="1042200"/>
          </a:xfrm>
          <a:prstGeom prst="upArrow">
            <a:avLst>
              <a:gd fmla="val 50000" name="adj1"/>
              <a:gd fmla="val 50000" name="adj2"/>
            </a:avLst>
          </a:prstGeom>
          <a:solidFill>
            <a:srgbClr val="CCCCCC"/>
          </a:solidFill>
          <a:ln cap="flat" cmpd="sng" w="38100">
            <a:solidFill>
              <a:srgbClr val="7F7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70"/>
          <p:cNvSpPr/>
          <p:nvPr/>
        </p:nvSpPr>
        <p:spPr>
          <a:xfrm>
            <a:off x="671250" y="4801850"/>
            <a:ext cx="818400" cy="1042200"/>
          </a:xfrm>
          <a:prstGeom prst="upArrow">
            <a:avLst>
              <a:gd fmla="val 50000" name="adj1"/>
              <a:gd fmla="val 50000" name="adj2"/>
            </a:avLst>
          </a:prstGeom>
          <a:solidFill>
            <a:srgbClr val="CCCCCC"/>
          </a:solidFill>
          <a:ln cap="flat" cmpd="sng" w="38100">
            <a:solidFill>
              <a:srgbClr val="7F7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70"/>
          <p:cNvSpPr txBox="1"/>
          <p:nvPr>
            <p:ph idx="1" type="body"/>
          </p:nvPr>
        </p:nvSpPr>
        <p:spPr>
          <a:xfrm>
            <a:off x="1762300" y="3176675"/>
            <a:ext cx="6753000" cy="1084500"/>
          </a:xfrm>
          <a:prstGeom prst="rect">
            <a:avLst/>
          </a:prstGeom>
          <a:ln cap="flat" cmpd="sng" w="9525">
            <a:solidFill>
              <a:srgbClr val="000000"/>
            </a:solidFill>
            <a:prstDash val="solid"/>
            <a:round/>
            <a:headEnd len="sm" w="sm" type="none"/>
            <a:tailEnd len="sm" w="sm" type="none"/>
          </a:ln>
        </p:spPr>
        <p:txBody>
          <a:bodyPr anchorCtr="0" anchor="ctr" bIns="45700" lIns="0" spcFirstLastPara="1" rIns="0" wrap="square" tIns="0">
            <a:normAutofit/>
          </a:bodyPr>
          <a:lstStyle/>
          <a:p>
            <a:pPr indent="0" lvl="0" marL="228600" rtl="0" algn="l">
              <a:spcBef>
                <a:spcPts val="1000"/>
              </a:spcBef>
              <a:spcAft>
                <a:spcPts val="0"/>
              </a:spcAft>
              <a:buNone/>
            </a:pPr>
            <a:r>
              <a:rPr lang="en-US"/>
              <a:t>Number of schools and districts with priority improvement and turnaround </a:t>
            </a:r>
            <a:endParaRPr/>
          </a:p>
        </p:txBody>
      </p:sp>
      <p:sp>
        <p:nvSpPr>
          <p:cNvPr id="533" name="Google Shape;533;p70"/>
          <p:cNvSpPr txBox="1"/>
          <p:nvPr>
            <p:ph idx="1" type="body"/>
          </p:nvPr>
        </p:nvSpPr>
        <p:spPr>
          <a:xfrm>
            <a:off x="1762300" y="4801850"/>
            <a:ext cx="6753000" cy="1084500"/>
          </a:xfrm>
          <a:prstGeom prst="rect">
            <a:avLst/>
          </a:prstGeom>
          <a:ln cap="flat" cmpd="sng" w="9525">
            <a:solidFill>
              <a:srgbClr val="000000"/>
            </a:solidFill>
            <a:prstDash val="solid"/>
            <a:round/>
            <a:headEnd len="sm" w="sm" type="none"/>
            <a:tailEnd len="sm" w="sm" type="none"/>
          </a:ln>
        </p:spPr>
        <p:txBody>
          <a:bodyPr anchorCtr="0" anchor="ctr" bIns="45700" lIns="0" spcFirstLastPara="1" rIns="0" wrap="square" tIns="0">
            <a:normAutofit/>
          </a:bodyPr>
          <a:lstStyle/>
          <a:p>
            <a:pPr indent="0" lvl="0" marL="228600" rtl="0" algn="l">
              <a:spcBef>
                <a:spcPts val="1000"/>
              </a:spcBef>
              <a:spcAft>
                <a:spcPts val="0"/>
              </a:spcAft>
              <a:buNone/>
            </a:pPr>
            <a:r>
              <a:rPr lang="en-US"/>
              <a:t>Number of schools and districts with insufficient state data ratings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71"/>
          <p:cNvSpPr txBox="1"/>
          <p:nvPr>
            <p:ph type="title"/>
          </p:nvPr>
        </p:nvSpPr>
        <p:spPr>
          <a:xfrm>
            <a:off x="274320" y="457260"/>
            <a:ext cx="7886700" cy="527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2400"/>
              <a:buFont typeface="Arial"/>
              <a:buNone/>
            </a:pPr>
            <a:r>
              <a:rPr b="1" lang="en-US" sz="2400"/>
              <a:t>School and District </a:t>
            </a:r>
            <a:r>
              <a:rPr b="1" lang="en-US"/>
              <a:t>Transitional </a:t>
            </a:r>
            <a:r>
              <a:rPr b="1" lang="en-US" sz="2400"/>
              <a:t>Framework Ratings</a:t>
            </a:r>
            <a:endParaRPr/>
          </a:p>
        </p:txBody>
      </p:sp>
      <p:pic>
        <p:nvPicPr>
          <p:cNvPr id="539" name="Google Shape;539;p71"/>
          <p:cNvPicPr preferRelativeResize="0"/>
          <p:nvPr>
            <p:ph idx="1" type="body"/>
          </p:nvPr>
        </p:nvPicPr>
        <p:blipFill rotWithShape="1">
          <a:blip r:embed="rId3">
            <a:alphaModFix/>
          </a:blip>
          <a:srcRect b="0" l="0" r="0" t="0"/>
          <a:stretch/>
        </p:blipFill>
        <p:spPr>
          <a:xfrm>
            <a:off x="710495" y="2131019"/>
            <a:ext cx="3286500" cy="1838700"/>
          </a:xfrm>
          <a:prstGeom prst="rect">
            <a:avLst/>
          </a:prstGeom>
          <a:noFill/>
          <a:ln>
            <a:noFill/>
          </a:ln>
        </p:spPr>
      </p:pic>
      <p:pic>
        <p:nvPicPr>
          <p:cNvPr id="540" name="Google Shape;540;p71"/>
          <p:cNvPicPr preferRelativeResize="0"/>
          <p:nvPr/>
        </p:nvPicPr>
        <p:blipFill rotWithShape="1">
          <a:blip r:embed="rId4">
            <a:alphaModFix/>
          </a:blip>
          <a:srcRect b="0" l="0" r="0" t="0"/>
          <a:stretch/>
        </p:blipFill>
        <p:spPr>
          <a:xfrm>
            <a:off x="785814" y="4189617"/>
            <a:ext cx="3245860" cy="1910771"/>
          </a:xfrm>
          <a:prstGeom prst="rect">
            <a:avLst/>
          </a:prstGeom>
          <a:noFill/>
          <a:ln>
            <a:noFill/>
          </a:ln>
        </p:spPr>
      </p:pic>
      <p:sp>
        <p:nvSpPr>
          <p:cNvPr id="541" name="Google Shape;541;p71"/>
          <p:cNvSpPr txBox="1"/>
          <p:nvPr/>
        </p:nvSpPr>
        <p:spPr>
          <a:xfrm>
            <a:off x="4217670" y="2769271"/>
            <a:ext cx="1512900" cy="2401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0">
                <a:solidFill>
                  <a:schemeClr val="dk1"/>
                </a:solidFill>
                <a:latin typeface="Calibri"/>
                <a:ea typeface="Calibri"/>
                <a:cs typeface="Calibri"/>
                <a:sym typeface="Calibri"/>
              </a:rPr>
              <a:t>+</a:t>
            </a:r>
            <a:endParaRPr/>
          </a:p>
        </p:txBody>
      </p:sp>
      <p:sp>
        <p:nvSpPr>
          <p:cNvPr id="542" name="Google Shape;542;p71"/>
          <p:cNvSpPr txBox="1"/>
          <p:nvPr/>
        </p:nvSpPr>
        <p:spPr>
          <a:xfrm>
            <a:off x="5356650" y="1845725"/>
            <a:ext cx="3538200" cy="4248300"/>
          </a:xfrm>
          <a:prstGeom prst="rect">
            <a:avLst/>
          </a:prstGeom>
          <a:solidFill>
            <a:schemeClr val="lt1"/>
          </a:solidFill>
          <a:ln cap="flat" cmpd="sng" w="349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Descriptors</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ctr">
              <a:spcBef>
                <a:spcPts val="0"/>
              </a:spcBef>
              <a:spcAft>
                <a:spcPts val="0"/>
              </a:spcAft>
              <a:buNone/>
            </a:pPr>
            <a:r>
              <a:rPr b="1" i="1" lang="en-US" sz="1800">
                <a:solidFill>
                  <a:schemeClr val="dk1"/>
                </a:solidFill>
                <a:latin typeface="Calibri"/>
                <a:ea typeface="Calibri"/>
                <a:cs typeface="Calibri"/>
                <a:sym typeface="Calibri"/>
              </a:rPr>
              <a:t>Meets Participation</a:t>
            </a:r>
            <a:endParaRPr/>
          </a:p>
          <a:p>
            <a:pPr indent="0" lvl="0" marL="0" marR="0" rtl="0" algn="ctr">
              <a:spcBef>
                <a:spcPts val="0"/>
              </a:spcBef>
              <a:spcAft>
                <a:spcPts val="0"/>
              </a:spcAft>
              <a:buNone/>
            </a:pPr>
            <a:r>
              <a:rPr lang="en-US" sz="1800">
                <a:solidFill>
                  <a:srgbClr val="757070"/>
                </a:solidFill>
                <a:latin typeface="Calibri"/>
                <a:ea typeface="Calibri"/>
                <a:cs typeface="Calibri"/>
                <a:sym typeface="Calibri"/>
              </a:rPr>
              <a:t>Above 95% total participation rate in 2 or more content areas*</a:t>
            </a:r>
            <a:endParaRPr/>
          </a:p>
          <a:p>
            <a:pPr indent="0" lvl="0" marL="0" marR="0" rtl="0" algn="ctr">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800">
                <a:solidFill>
                  <a:schemeClr val="dk1"/>
                </a:solidFill>
                <a:latin typeface="Calibri"/>
                <a:ea typeface="Calibri"/>
                <a:cs typeface="Calibri"/>
                <a:sym typeface="Calibri"/>
              </a:rPr>
              <a:t>Low Participation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US" sz="1800">
                <a:solidFill>
                  <a:srgbClr val="757070"/>
                </a:solidFill>
                <a:latin typeface="Calibri"/>
                <a:ea typeface="Calibri"/>
                <a:cs typeface="Calibri"/>
                <a:sym typeface="Calibri"/>
              </a:rPr>
              <a:t>Below 95% total participation rate in 2 or more content areas*</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800" strike="sngStrike">
                <a:solidFill>
                  <a:schemeClr val="dk1"/>
                </a:solidFill>
                <a:latin typeface="Calibri"/>
                <a:ea typeface="Calibri"/>
                <a:cs typeface="Calibri"/>
                <a:sym typeface="Calibri"/>
              </a:rPr>
              <a:t>Decreased Due to Participation </a:t>
            </a:r>
            <a:endParaRPr sz="1800" strike="sngStrike">
              <a:solidFill>
                <a:schemeClr val="dk1"/>
              </a:solidFill>
              <a:latin typeface="Calibri"/>
              <a:ea typeface="Calibri"/>
              <a:cs typeface="Calibri"/>
              <a:sym typeface="Calibri"/>
            </a:endParaRPr>
          </a:p>
          <a:p>
            <a:pPr indent="0" lvl="0" marL="0" marR="0" rtl="0" algn="ctr">
              <a:spcBef>
                <a:spcPts val="0"/>
              </a:spcBef>
              <a:spcAft>
                <a:spcPts val="0"/>
              </a:spcAft>
              <a:buNone/>
            </a:pPr>
            <a:r>
              <a:rPr lang="en-US" sz="1800" strike="sngStrike">
                <a:solidFill>
                  <a:srgbClr val="757070"/>
                </a:solidFill>
                <a:latin typeface="Calibri"/>
                <a:ea typeface="Calibri"/>
                <a:cs typeface="Calibri"/>
                <a:sym typeface="Calibri"/>
              </a:rPr>
              <a:t>Below 95% accountability participation, once parent excuses are removed, in 2 or more content areas</a:t>
            </a:r>
            <a:endParaRPr strike="sngStrike"/>
          </a:p>
        </p:txBody>
      </p:sp>
      <p:sp>
        <p:nvSpPr>
          <p:cNvPr id="543" name="Google Shape;543;p71"/>
          <p:cNvSpPr txBox="1"/>
          <p:nvPr/>
        </p:nvSpPr>
        <p:spPr>
          <a:xfrm>
            <a:off x="501435" y="1796089"/>
            <a:ext cx="3704700" cy="4525200"/>
          </a:xfrm>
          <a:prstGeom prst="rect">
            <a:avLst/>
          </a:prstGeom>
          <a:noFill/>
          <a:ln cap="flat" cmpd="sng" w="349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Ratings</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4" name="Google Shape;544;p71"/>
          <p:cNvSpPr txBox="1"/>
          <p:nvPr/>
        </p:nvSpPr>
        <p:spPr>
          <a:xfrm>
            <a:off x="5356650" y="6094025"/>
            <a:ext cx="2230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900">
                <a:solidFill>
                  <a:schemeClr val="dk1"/>
                </a:solidFill>
              </a:rPr>
              <a:t>*Science participation is included for informational purposes only in 2022.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72"/>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sz="1600">
                <a:solidFill>
                  <a:srgbClr val="7F7F7F"/>
                </a:solidFill>
              </a:rPr>
              <a:t>‹#›</a:t>
            </a:fld>
            <a:endParaRPr sz="1600">
              <a:solidFill>
                <a:srgbClr val="7F7F7F"/>
              </a:solidFill>
            </a:endParaRPr>
          </a:p>
        </p:txBody>
      </p:sp>
      <p:sp>
        <p:nvSpPr>
          <p:cNvPr id="551" name="Google Shape;551;p72"/>
          <p:cNvSpPr txBox="1"/>
          <p:nvPr>
            <p:ph type="title"/>
          </p:nvPr>
        </p:nvSpPr>
        <p:spPr>
          <a:xfrm>
            <a:off x="245203" y="254525"/>
            <a:ext cx="8645100" cy="756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Delay of Performance Frameworks to Districts</a:t>
            </a:r>
            <a:endParaRPr/>
          </a:p>
        </p:txBody>
      </p:sp>
      <p:sp>
        <p:nvSpPr>
          <p:cNvPr id="552" name="Google Shape;552;p72"/>
          <p:cNvSpPr txBox="1"/>
          <p:nvPr>
            <p:ph idx="1" type="body"/>
          </p:nvPr>
        </p:nvSpPr>
        <p:spPr>
          <a:xfrm>
            <a:off x="628650" y="1463040"/>
            <a:ext cx="7886700" cy="4640700"/>
          </a:xfrm>
          <a:prstGeom prst="rect">
            <a:avLst/>
          </a:prstGeom>
        </p:spPr>
        <p:txBody>
          <a:bodyPr anchorCtr="0" anchor="t" bIns="45700" lIns="0" spcFirstLastPara="1" rIns="0" wrap="square" tIns="0">
            <a:normAutofit/>
          </a:bodyPr>
          <a:lstStyle/>
          <a:p>
            <a:pPr indent="0" lvl="0" marL="0" rtl="0" algn="l">
              <a:spcBef>
                <a:spcPts val="1000"/>
              </a:spcBef>
              <a:spcAft>
                <a:spcPts val="0"/>
              </a:spcAft>
              <a:buNone/>
            </a:pPr>
            <a:r>
              <a:t/>
            </a:r>
            <a:endParaRPr/>
          </a:p>
        </p:txBody>
      </p:sp>
      <p:sp>
        <p:nvSpPr>
          <p:cNvPr id="553" name="Google Shape;553;p72"/>
          <p:cNvSpPr txBox="1"/>
          <p:nvPr/>
        </p:nvSpPr>
        <p:spPr>
          <a:xfrm>
            <a:off x="6348125" y="1463050"/>
            <a:ext cx="26433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554" name="Google Shape;554;p72"/>
          <p:cNvPicPr preferRelativeResize="0"/>
          <p:nvPr/>
        </p:nvPicPr>
        <p:blipFill>
          <a:blip r:embed="rId3">
            <a:alphaModFix/>
          </a:blip>
          <a:stretch>
            <a:fillRect/>
          </a:stretch>
        </p:blipFill>
        <p:spPr>
          <a:xfrm>
            <a:off x="122038" y="1349750"/>
            <a:ext cx="5819775" cy="4867275"/>
          </a:xfrm>
          <a:prstGeom prst="rect">
            <a:avLst/>
          </a:prstGeom>
          <a:noFill/>
          <a:ln>
            <a:noFill/>
          </a:ln>
        </p:spPr>
      </p:pic>
      <p:sp>
        <p:nvSpPr>
          <p:cNvPr id="555" name="Google Shape;555;p72"/>
          <p:cNvSpPr/>
          <p:nvPr/>
        </p:nvSpPr>
        <p:spPr>
          <a:xfrm>
            <a:off x="2276675" y="4670300"/>
            <a:ext cx="1050600" cy="496200"/>
          </a:xfrm>
          <a:prstGeom prst="rightArrow">
            <a:avLst>
              <a:gd fmla="val 50000" name="adj1"/>
              <a:gd fmla="val 50000" name="adj2"/>
            </a:avLst>
          </a:prstGeom>
          <a:solidFill>
            <a:srgbClr val="FF0000"/>
          </a:solidFill>
          <a:ln cap="flat" cmpd="sng" w="762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72"/>
          <p:cNvSpPr/>
          <p:nvPr/>
        </p:nvSpPr>
        <p:spPr>
          <a:xfrm>
            <a:off x="2276675" y="5607550"/>
            <a:ext cx="1050600" cy="496200"/>
          </a:xfrm>
          <a:prstGeom prst="rightArrow">
            <a:avLst>
              <a:gd fmla="val 50000" name="adj1"/>
              <a:gd fmla="val 50000" name="adj2"/>
            </a:avLst>
          </a:prstGeom>
          <a:solidFill>
            <a:srgbClr val="FF0000"/>
          </a:solidFill>
          <a:ln cap="flat" cmpd="sng" w="762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72"/>
          <p:cNvSpPr txBox="1"/>
          <p:nvPr/>
        </p:nvSpPr>
        <p:spPr>
          <a:xfrm>
            <a:off x="6131025" y="1417850"/>
            <a:ext cx="2384400" cy="504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US" sz="1600">
                <a:latin typeface="Calibri"/>
                <a:ea typeface="Calibri"/>
                <a:cs typeface="Calibri"/>
                <a:sym typeface="Calibri"/>
              </a:rPr>
              <a:t>Look for “flag” of state assessment participation concerns</a:t>
            </a:r>
            <a:endParaRPr sz="1600">
              <a:latin typeface="Calibri"/>
              <a:ea typeface="Calibri"/>
              <a:cs typeface="Calibri"/>
              <a:sym typeface="Calibri"/>
            </a:endParaRPr>
          </a:p>
          <a:p>
            <a:pPr indent="0" lvl="0" marL="0" marR="0" rtl="0" algn="l">
              <a:lnSpc>
                <a:spcPct val="100000"/>
              </a:lnSpc>
              <a:spcBef>
                <a:spcPts val="0"/>
              </a:spcBef>
              <a:spcAft>
                <a:spcPts val="0"/>
              </a:spcAft>
              <a:buNone/>
            </a:pPr>
            <a:r>
              <a:t/>
            </a:r>
            <a:endParaRPr sz="1600">
              <a:latin typeface="Calibri"/>
              <a:ea typeface="Calibri"/>
              <a:cs typeface="Calibri"/>
              <a:sym typeface="Calibri"/>
            </a:endParaRPr>
          </a:p>
          <a:p>
            <a:pPr indent="0" lvl="0" marL="0" marR="0" rtl="0" algn="l">
              <a:lnSpc>
                <a:spcPct val="100000"/>
              </a:lnSpc>
              <a:spcBef>
                <a:spcPts val="0"/>
              </a:spcBef>
              <a:spcAft>
                <a:spcPts val="0"/>
              </a:spcAft>
              <a:buNone/>
            </a:pPr>
            <a:r>
              <a:rPr lang="en-US" sz="1600">
                <a:latin typeface="Calibri"/>
                <a:ea typeface="Calibri"/>
                <a:cs typeface="Calibri"/>
                <a:sym typeface="Calibri"/>
              </a:rPr>
              <a:t>The issues identified were related to participation codes and students who otherwise would not have received a score</a:t>
            </a:r>
            <a:endParaRPr sz="1600">
              <a:latin typeface="Calibri"/>
              <a:ea typeface="Calibri"/>
              <a:cs typeface="Calibri"/>
              <a:sym typeface="Calibri"/>
            </a:endParaRPr>
          </a:p>
          <a:p>
            <a:pPr indent="0" lvl="0" marL="0" marR="0" rtl="0" algn="l">
              <a:lnSpc>
                <a:spcPct val="100000"/>
              </a:lnSpc>
              <a:spcBef>
                <a:spcPts val="0"/>
              </a:spcBef>
              <a:spcAft>
                <a:spcPts val="0"/>
              </a:spcAft>
              <a:buNone/>
            </a:pPr>
            <a:r>
              <a:t/>
            </a:r>
            <a:endParaRPr sz="1600">
              <a:latin typeface="Calibri"/>
              <a:ea typeface="Calibri"/>
              <a:cs typeface="Calibri"/>
              <a:sym typeface="Calibri"/>
            </a:endParaRPr>
          </a:p>
          <a:p>
            <a:pPr indent="0" lvl="0" marL="0" marR="0" rtl="0" algn="l">
              <a:lnSpc>
                <a:spcPct val="100000"/>
              </a:lnSpc>
              <a:spcBef>
                <a:spcPts val="0"/>
              </a:spcBef>
              <a:spcAft>
                <a:spcPts val="0"/>
              </a:spcAft>
              <a:buNone/>
            </a:pPr>
            <a:r>
              <a:rPr lang="en-US" sz="1600">
                <a:latin typeface="Calibri"/>
                <a:ea typeface="Calibri"/>
                <a:cs typeface="Calibri"/>
                <a:sym typeface="Calibri"/>
              </a:rPr>
              <a:t>The coding errors did not impact student scores and overall performance framework results. </a:t>
            </a:r>
            <a:endParaRPr sz="1600">
              <a:latin typeface="Calibri"/>
              <a:ea typeface="Calibri"/>
              <a:cs typeface="Calibri"/>
              <a:sym typeface="Calibri"/>
            </a:endParaRPr>
          </a:p>
          <a:p>
            <a:pPr indent="0" lvl="0" marL="0" marR="0" rtl="0" algn="l">
              <a:lnSpc>
                <a:spcPct val="100000"/>
              </a:lnSpc>
              <a:spcBef>
                <a:spcPts val="0"/>
              </a:spcBef>
              <a:spcAft>
                <a:spcPts val="0"/>
              </a:spcAft>
              <a:buNone/>
            </a:pPr>
            <a:r>
              <a:t/>
            </a:r>
            <a:endParaRPr sz="1600">
              <a:latin typeface="Calibri"/>
              <a:ea typeface="Calibri"/>
              <a:cs typeface="Calibri"/>
              <a:sym typeface="Calibri"/>
            </a:endParaRPr>
          </a:p>
          <a:p>
            <a:pPr indent="0" lvl="0" marL="0" marR="0" rtl="0" algn="l">
              <a:lnSpc>
                <a:spcPct val="100000"/>
              </a:lnSpc>
              <a:spcBef>
                <a:spcPts val="0"/>
              </a:spcBef>
              <a:spcAft>
                <a:spcPts val="0"/>
              </a:spcAft>
              <a:buNone/>
            </a:pPr>
            <a:r>
              <a:rPr lang="en-US" sz="1600">
                <a:latin typeface="Calibri"/>
                <a:ea typeface="Calibri"/>
                <a:cs typeface="Calibri"/>
                <a:sym typeface="Calibri"/>
              </a:rPr>
              <a:t>The requirement will resume for the 2023 frameworks.</a:t>
            </a:r>
            <a:endParaRPr sz="130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73"/>
          <p:cNvSpPr txBox="1"/>
          <p:nvPr>
            <p:ph type="title"/>
          </p:nvPr>
        </p:nvSpPr>
        <p:spPr>
          <a:xfrm>
            <a:off x="245193" y="254514"/>
            <a:ext cx="6081900" cy="756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Insufficient State Data (ISD) Ratings</a:t>
            </a:r>
            <a:endParaRPr/>
          </a:p>
        </p:txBody>
      </p:sp>
      <p:sp>
        <p:nvSpPr>
          <p:cNvPr id="563" name="Google Shape;563;p73"/>
          <p:cNvSpPr txBox="1"/>
          <p:nvPr>
            <p:ph idx="4294967295" type="body"/>
          </p:nvPr>
        </p:nvSpPr>
        <p:spPr>
          <a:xfrm>
            <a:off x="513800" y="2536625"/>
            <a:ext cx="8520600" cy="3623400"/>
          </a:xfrm>
          <a:prstGeom prst="rect">
            <a:avLst/>
          </a:prstGeom>
        </p:spPr>
        <p:txBody>
          <a:bodyPr anchorCtr="0" anchor="t" bIns="45700" lIns="91425" spcFirstLastPara="1" rIns="91425" wrap="square" tIns="45700">
            <a:normAutofit/>
          </a:bodyPr>
          <a:lstStyle/>
          <a:p>
            <a:pPr indent="-368300" lvl="0" marL="457200" rtl="0" algn="l">
              <a:lnSpc>
                <a:spcPct val="80000"/>
              </a:lnSpc>
              <a:spcBef>
                <a:spcPts val="1000"/>
              </a:spcBef>
              <a:spcAft>
                <a:spcPts val="0"/>
              </a:spcAft>
              <a:buSzPts val="2200"/>
              <a:buChar char="•"/>
            </a:pPr>
            <a:r>
              <a:rPr lang="en-US" sz="2200"/>
              <a:t>Small Tested Population</a:t>
            </a:r>
            <a:endParaRPr sz="2200"/>
          </a:p>
          <a:p>
            <a:pPr indent="-368300" lvl="0" marL="457200" rtl="0" algn="l">
              <a:lnSpc>
                <a:spcPct val="80000"/>
              </a:lnSpc>
              <a:spcBef>
                <a:spcPts val="1000"/>
              </a:spcBef>
              <a:spcAft>
                <a:spcPts val="0"/>
              </a:spcAft>
              <a:buSzPts val="2200"/>
              <a:buChar char="•"/>
            </a:pPr>
            <a:r>
              <a:rPr lang="en-US" sz="2200"/>
              <a:t>No Students at Grade Levels Tested for State Assessments</a:t>
            </a:r>
            <a:endParaRPr sz="2200"/>
          </a:p>
          <a:p>
            <a:pPr indent="-368300" lvl="0" marL="457200" rtl="0" algn="l">
              <a:lnSpc>
                <a:spcPct val="80000"/>
              </a:lnSpc>
              <a:spcBef>
                <a:spcPts val="1000"/>
              </a:spcBef>
              <a:spcAft>
                <a:spcPts val="0"/>
              </a:spcAft>
              <a:buSzPts val="2200"/>
              <a:buChar char="•"/>
            </a:pPr>
            <a:r>
              <a:rPr b="1" lang="en-US" sz="2200"/>
              <a:t>In 2022, </a:t>
            </a:r>
            <a:r>
              <a:rPr lang="en-US" sz="2200"/>
              <a:t>no achievement, growth, or postsecondary workforce readiness data</a:t>
            </a:r>
            <a:endParaRPr sz="2200"/>
          </a:p>
          <a:p>
            <a:pPr indent="-342900" lvl="1" marL="914400" rtl="0" algn="l">
              <a:lnSpc>
                <a:spcPct val="80000"/>
              </a:lnSpc>
              <a:spcBef>
                <a:spcPts val="500"/>
              </a:spcBef>
              <a:spcAft>
                <a:spcPts val="0"/>
              </a:spcAft>
              <a:buSzPts val="1800"/>
              <a:buChar char="•"/>
            </a:pPr>
            <a:r>
              <a:rPr lang="en-US" sz="1800"/>
              <a:t>For multilevel schools, this also applies if one or more elementary, middle, or high school levels do not have reportable data for achievement or growth</a:t>
            </a:r>
            <a:endParaRPr sz="1800"/>
          </a:p>
          <a:p>
            <a:pPr indent="-368300" lvl="0" marL="457200" rtl="0" algn="l">
              <a:lnSpc>
                <a:spcPct val="80000"/>
              </a:lnSpc>
              <a:spcBef>
                <a:spcPts val="1000"/>
              </a:spcBef>
              <a:spcAft>
                <a:spcPts val="0"/>
              </a:spcAft>
              <a:buSzPts val="2200"/>
              <a:buChar char="•"/>
            </a:pPr>
            <a:r>
              <a:rPr b="1" lang="en-US" sz="2200"/>
              <a:t>In 2022, </a:t>
            </a:r>
            <a:r>
              <a:rPr lang="en-US" sz="2200"/>
              <a:t>less than 25% total participation in English language arts and math </a:t>
            </a:r>
            <a:r>
              <a:rPr i="1" lang="en-US" sz="2100"/>
              <a:t>(science participation is included for informational purposes only in 2022)</a:t>
            </a:r>
            <a:endParaRPr i="1" sz="2100"/>
          </a:p>
          <a:p>
            <a:pPr indent="-368300" lvl="0" marL="457200" rtl="0" algn="l">
              <a:lnSpc>
                <a:spcPct val="80000"/>
              </a:lnSpc>
              <a:spcBef>
                <a:spcPts val="1000"/>
              </a:spcBef>
              <a:spcAft>
                <a:spcPts val="0"/>
              </a:spcAft>
              <a:buSzPts val="2200"/>
              <a:buChar char="•"/>
            </a:pPr>
            <a:r>
              <a:rPr b="1" lang="en-US" sz="2200"/>
              <a:t>In 2022, </a:t>
            </a:r>
            <a:r>
              <a:rPr lang="en-US" sz="2200"/>
              <a:t>AECs are eligible to receive an ISD rating</a:t>
            </a:r>
            <a:endParaRPr sz="2200"/>
          </a:p>
        </p:txBody>
      </p:sp>
      <p:sp>
        <p:nvSpPr>
          <p:cNvPr id="564" name="Google Shape;564;p73"/>
          <p:cNvSpPr txBox="1"/>
          <p:nvPr>
            <p:ph idx="1" type="body"/>
          </p:nvPr>
        </p:nvSpPr>
        <p:spPr>
          <a:xfrm>
            <a:off x="513800" y="1443300"/>
            <a:ext cx="7886700" cy="1093200"/>
          </a:xfrm>
          <a:prstGeom prst="rect">
            <a:avLst/>
          </a:prstGeom>
        </p:spPr>
        <p:txBody>
          <a:bodyPr anchorCtr="0" anchor="t" bIns="45700" lIns="0" spcFirstLastPara="1" rIns="0" wrap="square" tIns="0">
            <a:normAutofit lnSpcReduction="10000"/>
          </a:bodyPr>
          <a:lstStyle/>
          <a:p>
            <a:pPr indent="0" lvl="0" marL="0" rtl="0" algn="l">
              <a:spcBef>
                <a:spcPts val="1000"/>
              </a:spcBef>
              <a:spcAft>
                <a:spcPts val="0"/>
              </a:spcAft>
              <a:buNone/>
            </a:pPr>
            <a:r>
              <a:rPr lang="en-US" sz="2200"/>
              <a:t>Insufficient State Data (ISD) Ratings are assigned when the state does not have enough data to assign a rating or plan type.</a:t>
            </a:r>
            <a:endParaRPr sz="2200"/>
          </a:p>
          <a:p>
            <a:pPr indent="0" lvl="0" marL="0" rtl="0" algn="l">
              <a:spcBef>
                <a:spcPts val="1000"/>
              </a:spcBef>
              <a:spcAft>
                <a:spcPts val="0"/>
              </a:spcAft>
              <a:buNone/>
            </a:pPr>
            <a:r>
              <a:rPr lang="en-US" sz="2200"/>
              <a:t>There are multiple reasons an ISD rating can be assigned, including:</a:t>
            </a:r>
            <a:endParaRPr/>
          </a:p>
        </p:txBody>
      </p:sp>
      <p:sp>
        <p:nvSpPr>
          <p:cNvPr id="565" name="Google Shape;565;p73"/>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74"/>
          <p:cNvSpPr txBox="1"/>
          <p:nvPr>
            <p:ph type="ctrTitle"/>
          </p:nvPr>
        </p:nvSpPr>
        <p:spPr>
          <a:xfrm>
            <a:off x="685800" y="2595716"/>
            <a:ext cx="7772400" cy="23376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a:t>Accreditation and Request to Reconsider</a:t>
            </a:r>
            <a:endParaRPr/>
          </a:p>
        </p:txBody>
      </p:sp>
      <p:sp>
        <p:nvSpPr>
          <p:cNvPr id="572" name="Google Shape;572;p74"/>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solidFill>
                  <a:schemeClr val="lt1"/>
                </a:solidFill>
              </a:rPr>
              <a:t>‹#›</a:t>
            </a:fld>
            <a:endParaRPr>
              <a:solidFill>
                <a:schemeClr val="lt1"/>
              </a:solidFill>
            </a:endParaRPr>
          </a:p>
        </p:txBody>
      </p:sp>
      <p:pic>
        <p:nvPicPr>
          <p:cNvPr id="573" name="Google Shape;573;p74"/>
          <p:cNvPicPr preferRelativeResize="0"/>
          <p:nvPr/>
        </p:nvPicPr>
        <p:blipFill>
          <a:blip r:embed="rId3">
            <a:alphaModFix/>
          </a:blip>
          <a:stretch>
            <a:fillRect/>
          </a:stretch>
        </p:blipFill>
        <p:spPr>
          <a:xfrm>
            <a:off x="3704538" y="3927125"/>
            <a:ext cx="1734925" cy="1734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75"/>
          <p:cNvSpPr txBox="1"/>
          <p:nvPr>
            <p:ph type="title"/>
          </p:nvPr>
        </p:nvSpPr>
        <p:spPr>
          <a:xfrm>
            <a:off x="213075" y="304800"/>
            <a:ext cx="8520600" cy="763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a:t>District and School Accreditation General Process</a:t>
            </a:r>
            <a:endParaRPr/>
          </a:p>
        </p:txBody>
      </p:sp>
      <p:sp>
        <p:nvSpPr>
          <p:cNvPr id="579" name="Google Shape;579;p75"/>
          <p:cNvSpPr txBox="1"/>
          <p:nvPr>
            <p:ph idx="1" type="subTitle"/>
          </p:nvPr>
        </p:nvSpPr>
        <p:spPr>
          <a:xfrm>
            <a:off x="2140425" y="2705433"/>
            <a:ext cx="1459800" cy="31497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sz="1300"/>
              <a:t>D</a:t>
            </a:r>
            <a:r>
              <a:rPr lang="en-US" sz="1300"/>
              <a:t>istricts have the opportunity to review and verify the state identified district accreditation rating or school plan types using the School Accreditation and Request to Reconsider form (available in the Accreditation portal within the</a:t>
            </a:r>
            <a:r>
              <a:rPr lang="en-US" sz="1300" u="sng">
                <a:solidFill>
                  <a:schemeClr val="hlink"/>
                </a:solidFill>
                <a:hlinkClick r:id="rId3"/>
              </a:rPr>
              <a:t> UIP online system</a:t>
            </a:r>
            <a:r>
              <a:rPr lang="en-US" sz="1300"/>
              <a:t>).</a:t>
            </a:r>
            <a:endParaRPr sz="1300"/>
          </a:p>
          <a:p>
            <a:pPr indent="0" lvl="0" marL="0" rtl="0" algn="l">
              <a:spcBef>
                <a:spcPts val="1200"/>
              </a:spcBef>
              <a:spcAft>
                <a:spcPts val="1200"/>
              </a:spcAft>
              <a:buNone/>
            </a:pPr>
            <a:r>
              <a:t/>
            </a:r>
            <a:endParaRPr/>
          </a:p>
        </p:txBody>
      </p:sp>
      <p:sp>
        <p:nvSpPr>
          <p:cNvPr id="580" name="Google Shape;580;p75"/>
          <p:cNvSpPr txBox="1"/>
          <p:nvPr>
            <p:ph idx="12" type="sldNum"/>
          </p:nvPr>
        </p:nvSpPr>
        <p:spPr>
          <a:xfrm>
            <a:off x="88683" y="6235189"/>
            <a:ext cx="548700" cy="524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sp>
        <p:nvSpPr>
          <p:cNvPr id="581" name="Google Shape;581;p75"/>
          <p:cNvSpPr txBox="1"/>
          <p:nvPr>
            <p:ph idx="2" type="subTitle"/>
          </p:nvPr>
        </p:nvSpPr>
        <p:spPr>
          <a:xfrm>
            <a:off x="3818850" y="2705450"/>
            <a:ext cx="1459800" cy="3149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sz="1300">
                <a:solidFill>
                  <a:srgbClr val="000000"/>
                </a:solidFill>
              </a:rPr>
              <a:t>If the district disagrees with the initial rating/plan type, then additional performance data may be submitted to the department using the Accreditation portal.</a:t>
            </a:r>
            <a:endParaRPr sz="1300">
              <a:solidFill>
                <a:srgbClr val="000000"/>
              </a:solidFill>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sp>
        <p:nvSpPr>
          <p:cNvPr id="582" name="Google Shape;582;p75"/>
          <p:cNvSpPr txBox="1"/>
          <p:nvPr>
            <p:ph idx="3" type="subTitle"/>
          </p:nvPr>
        </p:nvSpPr>
        <p:spPr>
          <a:xfrm>
            <a:off x="5497275" y="2705433"/>
            <a:ext cx="1459800" cy="3149700"/>
          </a:xfrm>
          <a:prstGeom prst="rect">
            <a:avLst/>
          </a:prstGeom>
        </p:spPr>
        <p:txBody>
          <a:bodyPr anchorCtr="0" anchor="t" bIns="0" lIns="0" spcFirstLastPara="1" rIns="0" wrap="square" tIns="0">
            <a:noAutofit/>
          </a:bodyPr>
          <a:lstStyle/>
          <a:p>
            <a:pPr indent="0" lvl="0" marL="0" rtl="0" algn="l">
              <a:spcBef>
                <a:spcPts val="0"/>
              </a:spcBef>
              <a:spcAft>
                <a:spcPts val="1200"/>
              </a:spcAft>
              <a:buSzPts val="1018"/>
              <a:buNone/>
            </a:pPr>
            <a:r>
              <a:rPr lang="en-US" sz="1310">
                <a:solidFill>
                  <a:srgbClr val="000000"/>
                </a:solidFill>
              </a:rPr>
              <a:t>Preliminary ratings/plan types and requests to reconsider are approved and finalized by the State Board of Education.</a:t>
            </a:r>
            <a:endParaRPr sz="1310">
              <a:solidFill>
                <a:srgbClr val="000000"/>
              </a:solidFill>
            </a:endParaRPr>
          </a:p>
        </p:txBody>
      </p:sp>
      <p:sp>
        <p:nvSpPr>
          <p:cNvPr id="583" name="Google Shape;583;p75"/>
          <p:cNvSpPr txBox="1"/>
          <p:nvPr>
            <p:ph idx="4" type="subTitle"/>
          </p:nvPr>
        </p:nvSpPr>
        <p:spPr>
          <a:xfrm>
            <a:off x="7175700" y="2705600"/>
            <a:ext cx="1781100" cy="31497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sz="1300">
                <a:solidFill>
                  <a:srgbClr val="000000"/>
                </a:solidFill>
              </a:rPr>
              <a:t>Once the district’s rating and all school plan types are finalized, districts that are rated Improvement or below must sign the district’s accreditation contract. Contracts for districts rated Accredited or above will be automatically renewed unless a new contract is requested.</a:t>
            </a:r>
            <a:endParaRPr sz="1300">
              <a:solidFill>
                <a:srgbClr val="000000"/>
              </a:solidFill>
            </a:endParaRPr>
          </a:p>
          <a:p>
            <a:pPr indent="0" lvl="0" marL="0" rtl="0" algn="l">
              <a:spcBef>
                <a:spcPts val="1200"/>
              </a:spcBef>
              <a:spcAft>
                <a:spcPts val="1200"/>
              </a:spcAft>
              <a:buNone/>
            </a:pPr>
            <a:r>
              <a:t/>
            </a:r>
            <a:endParaRPr/>
          </a:p>
        </p:txBody>
      </p:sp>
      <p:sp>
        <p:nvSpPr>
          <p:cNvPr id="584" name="Google Shape;584;p75"/>
          <p:cNvSpPr txBox="1"/>
          <p:nvPr>
            <p:ph idx="5" type="title"/>
          </p:nvPr>
        </p:nvSpPr>
        <p:spPr>
          <a:xfrm>
            <a:off x="333825" y="1786667"/>
            <a:ext cx="1383600" cy="49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1300"/>
              <a:t>CDE reviews performance</a:t>
            </a:r>
            <a:endParaRPr sz="1300"/>
          </a:p>
        </p:txBody>
      </p:sp>
      <p:sp>
        <p:nvSpPr>
          <p:cNvPr id="585" name="Google Shape;585;p75"/>
          <p:cNvSpPr txBox="1"/>
          <p:nvPr>
            <p:ph idx="6" type="title"/>
          </p:nvPr>
        </p:nvSpPr>
        <p:spPr>
          <a:xfrm>
            <a:off x="2414100" y="1786375"/>
            <a:ext cx="1260300" cy="49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1300"/>
              <a:t>Districts review and verify ratings </a:t>
            </a:r>
            <a:endParaRPr sz="1300"/>
          </a:p>
        </p:txBody>
      </p:sp>
      <p:sp>
        <p:nvSpPr>
          <p:cNvPr id="586" name="Google Shape;586;p75"/>
          <p:cNvSpPr txBox="1"/>
          <p:nvPr>
            <p:ph idx="7" type="title"/>
          </p:nvPr>
        </p:nvSpPr>
        <p:spPr>
          <a:xfrm>
            <a:off x="4046025" y="1786675"/>
            <a:ext cx="1260300" cy="49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1300"/>
              <a:t>Districts can request reconsideration</a:t>
            </a:r>
            <a:endParaRPr sz="1300"/>
          </a:p>
        </p:txBody>
      </p:sp>
      <p:sp>
        <p:nvSpPr>
          <p:cNvPr id="587" name="Google Shape;587;p75"/>
          <p:cNvSpPr txBox="1"/>
          <p:nvPr>
            <p:ph idx="8" type="title"/>
          </p:nvPr>
        </p:nvSpPr>
        <p:spPr>
          <a:xfrm>
            <a:off x="5744875" y="1786375"/>
            <a:ext cx="1260300" cy="49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1300"/>
              <a:t>Ratings are finalized by the state board</a:t>
            </a:r>
            <a:endParaRPr sz="1300"/>
          </a:p>
        </p:txBody>
      </p:sp>
      <p:sp>
        <p:nvSpPr>
          <p:cNvPr id="588" name="Google Shape;588;p75"/>
          <p:cNvSpPr txBox="1"/>
          <p:nvPr>
            <p:ph idx="9" type="title"/>
          </p:nvPr>
        </p:nvSpPr>
        <p:spPr>
          <a:xfrm>
            <a:off x="7417750" y="1786375"/>
            <a:ext cx="1383600" cy="49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1300"/>
              <a:t>Districts sign their accreditation contract</a:t>
            </a:r>
            <a:endParaRPr sz="1300"/>
          </a:p>
        </p:txBody>
      </p:sp>
      <p:sp>
        <p:nvSpPr>
          <p:cNvPr id="589" name="Google Shape;589;p75"/>
          <p:cNvSpPr txBox="1"/>
          <p:nvPr>
            <p:ph idx="13" type="subTitle"/>
          </p:nvPr>
        </p:nvSpPr>
        <p:spPr>
          <a:xfrm>
            <a:off x="295725" y="2705600"/>
            <a:ext cx="1542000" cy="3149700"/>
          </a:xfrm>
          <a:prstGeom prst="rect">
            <a:avLst/>
          </a:prstGeom>
        </p:spPr>
        <p:txBody>
          <a:bodyPr anchorCtr="0" anchor="t" bIns="0" lIns="0" spcFirstLastPara="1" rIns="0" wrap="square" tIns="0">
            <a:noAutofit/>
          </a:bodyPr>
          <a:lstStyle/>
          <a:p>
            <a:pPr indent="0" lvl="0" marL="0" rtl="0" algn="l">
              <a:spcBef>
                <a:spcPts val="1200"/>
              </a:spcBef>
              <a:spcAft>
                <a:spcPts val="0"/>
              </a:spcAft>
              <a:buClr>
                <a:schemeClr val="dk1"/>
              </a:buClr>
              <a:buSzPts val="1100"/>
              <a:buFont typeface="Arial"/>
              <a:buNone/>
            </a:pPr>
            <a:r>
              <a:rPr lang="en-US" sz="1300">
                <a:solidFill>
                  <a:srgbClr val="000000"/>
                </a:solidFill>
              </a:rPr>
              <a:t>The Education Accountability Act of 2009 (S.B. 09-163) and H.B. 18-1355 authorize the Colorado Department of Education to conduct an annual review of the performance of public schools and districts in the state.</a:t>
            </a:r>
            <a:endParaRPr sz="1300">
              <a:solidFill>
                <a:srgbClr val="000000"/>
              </a:solidFill>
            </a:endParaRPr>
          </a:p>
          <a:p>
            <a:pPr indent="0" lvl="0" marL="0" rtl="0" algn="l">
              <a:spcBef>
                <a:spcPts val="1200"/>
              </a:spcBef>
              <a:spcAft>
                <a:spcPts val="1200"/>
              </a:spcAft>
              <a:buNone/>
            </a:pPr>
            <a:r>
              <a:t/>
            </a:r>
            <a:endParaRPr/>
          </a:p>
        </p:txBody>
      </p:sp>
      <p:sp>
        <p:nvSpPr>
          <p:cNvPr id="590" name="Google Shape;590;p75"/>
          <p:cNvSpPr txBox="1"/>
          <p:nvPr/>
        </p:nvSpPr>
        <p:spPr>
          <a:xfrm>
            <a:off x="120275" y="1068400"/>
            <a:ext cx="74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August</a:t>
            </a:r>
            <a:endParaRPr>
              <a:latin typeface="Calibri"/>
              <a:ea typeface="Calibri"/>
              <a:cs typeface="Calibri"/>
              <a:sym typeface="Calibri"/>
            </a:endParaRPr>
          </a:p>
        </p:txBody>
      </p:sp>
      <p:sp>
        <p:nvSpPr>
          <p:cNvPr id="591" name="Google Shape;591;p75"/>
          <p:cNvSpPr txBox="1"/>
          <p:nvPr/>
        </p:nvSpPr>
        <p:spPr>
          <a:xfrm>
            <a:off x="1935275" y="1068400"/>
            <a:ext cx="119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September</a:t>
            </a:r>
            <a:endParaRPr>
              <a:latin typeface="Calibri"/>
              <a:ea typeface="Calibri"/>
              <a:cs typeface="Calibri"/>
              <a:sym typeface="Calibri"/>
            </a:endParaRPr>
          </a:p>
        </p:txBody>
      </p:sp>
      <p:sp>
        <p:nvSpPr>
          <p:cNvPr id="592" name="Google Shape;592;p75"/>
          <p:cNvSpPr txBox="1"/>
          <p:nvPr/>
        </p:nvSpPr>
        <p:spPr>
          <a:xfrm>
            <a:off x="3559275" y="1068400"/>
            <a:ext cx="119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October</a:t>
            </a:r>
            <a:endParaRPr>
              <a:latin typeface="Calibri"/>
              <a:ea typeface="Calibri"/>
              <a:cs typeface="Calibri"/>
              <a:sym typeface="Calibri"/>
            </a:endParaRPr>
          </a:p>
        </p:txBody>
      </p:sp>
      <p:sp>
        <p:nvSpPr>
          <p:cNvPr id="593" name="Google Shape;593;p75"/>
          <p:cNvSpPr txBox="1"/>
          <p:nvPr/>
        </p:nvSpPr>
        <p:spPr>
          <a:xfrm>
            <a:off x="5232800" y="1068400"/>
            <a:ext cx="178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November/December</a:t>
            </a:r>
            <a:endParaRPr>
              <a:latin typeface="Calibri"/>
              <a:ea typeface="Calibri"/>
              <a:cs typeface="Calibri"/>
              <a:sym typeface="Calibri"/>
            </a:endParaRPr>
          </a:p>
        </p:txBody>
      </p:sp>
      <p:sp>
        <p:nvSpPr>
          <p:cNvPr id="594" name="Google Shape;594;p75"/>
          <p:cNvSpPr txBox="1"/>
          <p:nvPr/>
        </p:nvSpPr>
        <p:spPr>
          <a:xfrm>
            <a:off x="6957075" y="1068400"/>
            <a:ext cx="166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December</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76"/>
          <p:cNvSpPr txBox="1"/>
          <p:nvPr>
            <p:ph idx="12" type="sldNum"/>
          </p:nvPr>
        </p:nvSpPr>
        <p:spPr>
          <a:xfrm>
            <a:off x="223071" y="8569357"/>
            <a:ext cx="2057400" cy="4869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600" name="Google Shape;600;p76"/>
          <p:cNvSpPr txBox="1"/>
          <p:nvPr>
            <p:ph type="title"/>
          </p:nvPr>
        </p:nvSpPr>
        <p:spPr>
          <a:xfrm>
            <a:off x="245193" y="254514"/>
            <a:ext cx="6081900" cy="7563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b="1" lang="en-US" sz="2150"/>
              <a:t>Accessing the School Accreditation and Request to Reconsider Form</a:t>
            </a:r>
            <a:endParaRPr b="1" sz="2150"/>
          </a:p>
        </p:txBody>
      </p:sp>
      <p:pic>
        <p:nvPicPr>
          <p:cNvPr id="601" name="Google Shape;601;p76"/>
          <p:cNvPicPr preferRelativeResize="0"/>
          <p:nvPr/>
        </p:nvPicPr>
        <p:blipFill>
          <a:blip r:embed="rId3">
            <a:alphaModFix/>
          </a:blip>
          <a:stretch>
            <a:fillRect/>
          </a:stretch>
        </p:blipFill>
        <p:spPr>
          <a:xfrm>
            <a:off x="4607775" y="1938256"/>
            <a:ext cx="4325949" cy="2129601"/>
          </a:xfrm>
          <a:prstGeom prst="rect">
            <a:avLst/>
          </a:prstGeom>
          <a:noFill/>
          <a:ln>
            <a:noFill/>
          </a:ln>
        </p:spPr>
      </p:pic>
      <p:sp>
        <p:nvSpPr>
          <p:cNvPr id="602" name="Google Shape;602;p76"/>
          <p:cNvSpPr txBox="1"/>
          <p:nvPr>
            <p:ph idx="1" type="body"/>
          </p:nvPr>
        </p:nvSpPr>
        <p:spPr>
          <a:xfrm>
            <a:off x="311700" y="1536633"/>
            <a:ext cx="3999900" cy="4238400"/>
          </a:xfrm>
          <a:prstGeom prst="rect">
            <a:avLst/>
          </a:prstGeom>
        </p:spPr>
        <p:txBody>
          <a:bodyPr anchorCtr="0" anchor="t" bIns="45700" lIns="0" spcFirstLastPara="1" rIns="0" wrap="square" tIns="0">
            <a:normAutofit lnSpcReduction="10000"/>
          </a:bodyPr>
          <a:lstStyle/>
          <a:p>
            <a:pPr indent="0" lvl="0" marL="0" rtl="0" algn="l">
              <a:spcBef>
                <a:spcPts val="1000"/>
              </a:spcBef>
              <a:spcAft>
                <a:spcPts val="0"/>
              </a:spcAft>
              <a:buNone/>
            </a:pPr>
            <a:r>
              <a:rPr b="1" lang="en-US" sz="2000"/>
              <a:t>Does your district have updated accountability contacts?</a:t>
            </a:r>
            <a:endParaRPr/>
          </a:p>
          <a:p>
            <a:pPr indent="0" lvl="0" marL="0" rtl="0" algn="l">
              <a:spcBef>
                <a:spcPts val="1000"/>
              </a:spcBef>
              <a:spcAft>
                <a:spcPts val="0"/>
              </a:spcAft>
              <a:buNone/>
            </a:pPr>
            <a:r>
              <a:rPr lang="en-US" sz="2000" u="sng">
                <a:solidFill>
                  <a:schemeClr val="hlink"/>
                </a:solidFill>
                <a:hlinkClick r:id="rId4"/>
              </a:rPr>
              <a:t>Current List of Accountability Contacts</a:t>
            </a:r>
            <a:r>
              <a:rPr lang="en-US"/>
              <a:t> </a:t>
            </a:r>
            <a:endParaRPr/>
          </a:p>
          <a:p>
            <a:pPr indent="0" lvl="0" marL="0" rtl="0" algn="l">
              <a:spcBef>
                <a:spcPts val="1000"/>
              </a:spcBef>
              <a:spcAft>
                <a:spcPts val="0"/>
              </a:spcAft>
              <a:buNone/>
            </a:pPr>
            <a:r>
              <a:rPr lang="en-US" sz="2000" u="sng">
                <a:solidFill>
                  <a:schemeClr val="hlink"/>
                </a:solidFill>
                <a:hlinkClick r:id="rId5"/>
              </a:rPr>
              <a:t>Link to a description of the process and to access the form to update contacts</a:t>
            </a:r>
            <a:endParaRPr b="1" sz="2000"/>
          </a:p>
          <a:p>
            <a:pPr indent="0" lvl="0" marL="0" rtl="0" algn="l">
              <a:spcBef>
                <a:spcPts val="1000"/>
              </a:spcBef>
              <a:spcAft>
                <a:spcPts val="0"/>
              </a:spcAft>
              <a:buNone/>
            </a:pPr>
            <a:r>
              <a:t/>
            </a:r>
            <a:endParaRPr b="1" sz="2000"/>
          </a:p>
          <a:p>
            <a:pPr indent="0" lvl="0" marL="0" rtl="0" algn="l">
              <a:spcBef>
                <a:spcPts val="1000"/>
              </a:spcBef>
              <a:spcAft>
                <a:spcPts val="0"/>
              </a:spcAft>
              <a:buNone/>
            </a:pPr>
            <a:r>
              <a:rPr b="1" lang="en-US" sz="2000"/>
              <a:t>Did your district’s Local Access Manager (LAM) designate your system login role from “District Admin” or “District User” to “Accountability Contact”?</a:t>
            </a:r>
            <a:endParaRPr sz="2000" u="sng">
              <a:solidFill>
                <a:schemeClr val="hlink"/>
              </a:solidFill>
            </a:endParaRPr>
          </a:p>
          <a:p>
            <a:pPr indent="0" lvl="0" marL="0" rtl="0" algn="l">
              <a:lnSpc>
                <a:spcPct val="90000"/>
              </a:lnSpc>
              <a:spcBef>
                <a:spcPts val="500"/>
              </a:spcBef>
              <a:spcAft>
                <a:spcPts val="0"/>
              </a:spcAft>
              <a:buNone/>
            </a:pPr>
            <a:r>
              <a:rPr lang="en-US" sz="2000" u="sng">
                <a:solidFill>
                  <a:schemeClr val="hlink"/>
                </a:solidFill>
                <a:hlinkClick r:id="rId6"/>
              </a:rPr>
              <a:t>UIP Online System User Setup Management</a:t>
            </a:r>
            <a:endParaRPr b="1"/>
          </a:p>
        </p:txBody>
      </p:sp>
      <p:sp>
        <p:nvSpPr>
          <p:cNvPr id="603" name="Google Shape;603;p76"/>
          <p:cNvSpPr txBox="1"/>
          <p:nvPr/>
        </p:nvSpPr>
        <p:spPr>
          <a:xfrm>
            <a:off x="4690700" y="4372067"/>
            <a:ext cx="41601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a:latin typeface="Calibri"/>
                <a:ea typeface="Calibri"/>
                <a:cs typeface="Calibri"/>
                <a:sym typeface="Calibri"/>
              </a:rPr>
              <a:t>Still don’t have access to the form? Contact your district’s LAM to request they change your system login role using this form: </a:t>
            </a:r>
            <a:r>
              <a:rPr i="1" lang="en-US" u="sng">
                <a:solidFill>
                  <a:schemeClr val="hlink"/>
                </a:solidFill>
                <a:latin typeface="Calibri"/>
                <a:ea typeface="Calibri"/>
                <a:cs typeface="Calibri"/>
                <a:sym typeface="Calibri"/>
                <a:hlinkClick r:id="rId7"/>
              </a:rPr>
              <a:t>https://edx.cde.state.co.us/CDEIdM/districtLAMSupport.jsp</a:t>
            </a:r>
            <a:r>
              <a:rPr i="1" lang="en-US">
                <a:latin typeface="Calibri"/>
                <a:ea typeface="Calibri"/>
                <a:cs typeface="Calibri"/>
                <a:sym typeface="Calibri"/>
              </a:rPr>
              <a:t>. </a:t>
            </a:r>
            <a:endParaRPr i="1">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77"/>
          <p:cNvSpPr txBox="1"/>
          <p:nvPr>
            <p:ph idx="1" type="body"/>
          </p:nvPr>
        </p:nvSpPr>
        <p:spPr>
          <a:xfrm>
            <a:off x="628650" y="1463040"/>
            <a:ext cx="7886700" cy="4640700"/>
          </a:xfrm>
          <a:prstGeom prst="rect">
            <a:avLst/>
          </a:prstGeom>
        </p:spPr>
        <p:txBody>
          <a:bodyPr anchorCtr="0" anchor="t" bIns="45700" lIns="0" spcFirstLastPara="1" rIns="0" wrap="square" tIns="0">
            <a:noAutofit/>
          </a:bodyPr>
          <a:lstStyle/>
          <a:p>
            <a:pPr indent="-384686" lvl="0" marL="457200" rtl="0" algn="l">
              <a:spcBef>
                <a:spcPts val="1000"/>
              </a:spcBef>
              <a:spcAft>
                <a:spcPts val="0"/>
              </a:spcAft>
              <a:buSzPts val="2458"/>
              <a:buChar char="•"/>
            </a:pPr>
            <a:r>
              <a:rPr lang="en-US" sz="2458"/>
              <a:t>R</a:t>
            </a:r>
            <a:r>
              <a:rPr lang="en-US" sz="2458"/>
              <a:t>equest to reconsider is the district’s opportunity to request reconsideration of a school or district’s </a:t>
            </a:r>
            <a:r>
              <a:rPr lang="en-US" sz="2458"/>
              <a:t>preliminary</a:t>
            </a:r>
            <a:r>
              <a:rPr lang="en-US" sz="2458"/>
              <a:t> plan type based on additional evidence.</a:t>
            </a:r>
            <a:endParaRPr sz="2458"/>
          </a:p>
          <a:p>
            <a:pPr indent="0" lvl="0" marL="457200" rtl="0" algn="l">
              <a:spcBef>
                <a:spcPts val="1000"/>
              </a:spcBef>
              <a:spcAft>
                <a:spcPts val="0"/>
              </a:spcAft>
              <a:buNone/>
            </a:pPr>
            <a:r>
              <a:t/>
            </a:r>
            <a:endParaRPr sz="2458"/>
          </a:p>
          <a:p>
            <a:pPr indent="-381000" lvl="0" marL="457200" rtl="0" algn="l">
              <a:spcBef>
                <a:spcPts val="1000"/>
              </a:spcBef>
              <a:spcAft>
                <a:spcPts val="0"/>
              </a:spcAft>
              <a:buSzPts val="2400"/>
              <a:buChar char="•"/>
            </a:pPr>
            <a:r>
              <a:rPr lang="en-US" sz="2450"/>
              <a:t>The board adopted rules that reflect an eligibility requirement of </a:t>
            </a:r>
            <a:r>
              <a:rPr b="1" lang="en-US" sz="2450"/>
              <a:t>90% total participation on state </a:t>
            </a:r>
            <a:r>
              <a:rPr b="1" lang="en-US" sz="2450"/>
              <a:t>assessments</a:t>
            </a:r>
            <a:r>
              <a:rPr b="1" lang="en-US" sz="2450"/>
              <a:t> </a:t>
            </a:r>
            <a:r>
              <a:rPr lang="en-US" sz="2450"/>
              <a:t>for 2022.</a:t>
            </a:r>
            <a:r>
              <a:rPr lang="en-US"/>
              <a:t> </a:t>
            </a:r>
            <a:endParaRPr/>
          </a:p>
          <a:p>
            <a:pPr indent="0" lvl="0" marL="457200" rtl="0" algn="l">
              <a:spcBef>
                <a:spcPts val="1000"/>
              </a:spcBef>
              <a:spcAft>
                <a:spcPts val="0"/>
              </a:spcAft>
              <a:buNone/>
            </a:pPr>
            <a:r>
              <a:t/>
            </a:r>
            <a:endParaRPr/>
          </a:p>
          <a:p>
            <a:pPr indent="-384686" lvl="0" marL="457200" rtl="0" algn="l">
              <a:spcBef>
                <a:spcPts val="1000"/>
              </a:spcBef>
              <a:spcAft>
                <a:spcPts val="0"/>
              </a:spcAft>
              <a:buSzPts val="2458"/>
              <a:buChar char="•"/>
            </a:pPr>
            <a:r>
              <a:rPr lang="en-US" sz="2458"/>
              <a:t>Request to reconsider becomes the avenue for schools/district to adjust clock years (e.g. exit Performance Watch, move to On Watch) in 2022.</a:t>
            </a:r>
            <a:endParaRPr sz="2100"/>
          </a:p>
          <a:p>
            <a:pPr indent="0" lvl="0" marL="914400" rtl="0" algn="l">
              <a:spcBef>
                <a:spcPts val="1000"/>
              </a:spcBef>
              <a:spcAft>
                <a:spcPts val="0"/>
              </a:spcAft>
              <a:buNone/>
            </a:pPr>
            <a:r>
              <a:t/>
            </a:r>
            <a:endParaRPr sz="2100"/>
          </a:p>
        </p:txBody>
      </p:sp>
      <p:sp>
        <p:nvSpPr>
          <p:cNvPr id="610" name="Google Shape;610;p77"/>
          <p:cNvSpPr txBox="1"/>
          <p:nvPr>
            <p:ph type="title"/>
          </p:nvPr>
        </p:nvSpPr>
        <p:spPr>
          <a:xfrm>
            <a:off x="245193" y="254514"/>
            <a:ext cx="6081900" cy="7563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b="1" lang="en-US" sz="2150"/>
              <a:t>2022 Request to Reconsider Process</a:t>
            </a:r>
            <a:endParaRPr b="1" sz="2150"/>
          </a:p>
        </p:txBody>
      </p:sp>
      <p:sp>
        <p:nvSpPr>
          <p:cNvPr id="611" name="Google Shape;611;p77"/>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pic>
        <p:nvPicPr>
          <p:cNvPr id="616" name="Google Shape;616;p78"/>
          <p:cNvPicPr preferRelativeResize="0"/>
          <p:nvPr/>
        </p:nvPicPr>
        <p:blipFill rotWithShape="1">
          <a:blip r:embed="rId3">
            <a:alphaModFix/>
          </a:blip>
          <a:srcRect b="0" l="0" r="0" t="0"/>
          <a:stretch/>
        </p:blipFill>
        <p:spPr>
          <a:xfrm>
            <a:off x="332677" y="1422567"/>
            <a:ext cx="8350801" cy="1958425"/>
          </a:xfrm>
          <a:prstGeom prst="rect">
            <a:avLst/>
          </a:prstGeom>
          <a:noFill/>
          <a:ln>
            <a:noFill/>
          </a:ln>
        </p:spPr>
      </p:pic>
      <p:sp>
        <p:nvSpPr>
          <p:cNvPr id="617" name="Google Shape;617;p78"/>
          <p:cNvSpPr txBox="1"/>
          <p:nvPr>
            <p:ph idx="12" type="sldNum"/>
          </p:nvPr>
        </p:nvSpPr>
        <p:spPr>
          <a:xfrm>
            <a:off x="223071" y="8569357"/>
            <a:ext cx="2057400" cy="4869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618" name="Google Shape;618;p78"/>
          <p:cNvSpPr/>
          <p:nvPr/>
        </p:nvSpPr>
        <p:spPr>
          <a:xfrm>
            <a:off x="3686050" y="2093572"/>
            <a:ext cx="1082400" cy="1262100"/>
          </a:xfrm>
          <a:prstGeom prst="rect">
            <a:avLst/>
          </a:prstGeom>
          <a:noFill/>
          <a:ln cap="flat" cmpd="sng" w="381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78"/>
          <p:cNvSpPr/>
          <p:nvPr/>
        </p:nvSpPr>
        <p:spPr>
          <a:xfrm>
            <a:off x="5642625" y="2093572"/>
            <a:ext cx="1191900" cy="1262100"/>
          </a:xfrm>
          <a:prstGeom prst="rect">
            <a:avLst/>
          </a:prstGeom>
          <a:noFill/>
          <a:ln cap="flat" cmpd="sng" w="381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78"/>
          <p:cNvSpPr txBox="1"/>
          <p:nvPr/>
        </p:nvSpPr>
        <p:spPr>
          <a:xfrm>
            <a:off x="3631300" y="3381008"/>
            <a:ext cx="13938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Calibri"/>
                <a:ea typeface="Calibri"/>
                <a:cs typeface="Calibri"/>
                <a:sym typeface="Calibri"/>
              </a:rPr>
              <a:t>Total participation</a:t>
            </a:r>
            <a:r>
              <a:rPr b="0" i="0" lang="en-US" sz="1400" u="none" cap="none" strike="noStrike">
                <a:solidFill>
                  <a:srgbClr val="000000"/>
                </a:solidFill>
                <a:latin typeface="Calibri"/>
                <a:ea typeface="Calibri"/>
                <a:cs typeface="Calibri"/>
                <a:sym typeface="Calibri"/>
              </a:rPr>
              <a:t> parent excusals are counted as non-participants (i.e., they are included in the denominator)</a:t>
            </a:r>
            <a:endParaRPr b="0" i="0" sz="1400" u="none" cap="none" strike="noStrike">
              <a:solidFill>
                <a:srgbClr val="000000"/>
              </a:solidFill>
              <a:latin typeface="Calibri"/>
              <a:ea typeface="Calibri"/>
              <a:cs typeface="Calibri"/>
              <a:sym typeface="Calibri"/>
            </a:endParaRPr>
          </a:p>
        </p:txBody>
      </p:sp>
      <p:sp>
        <p:nvSpPr>
          <p:cNvPr id="621" name="Google Shape;621;p78"/>
          <p:cNvSpPr txBox="1"/>
          <p:nvPr/>
        </p:nvSpPr>
        <p:spPr>
          <a:xfrm>
            <a:off x="5615925" y="3380992"/>
            <a:ext cx="12453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Calibri"/>
                <a:ea typeface="Calibri"/>
                <a:cs typeface="Calibri"/>
                <a:sym typeface="Calibri"/>
              </a:rPr>
              <a:t>Accountability participation</a:t>
            </a:r>
            <a:r>
              <a:rPr b="0" i="0" lang="en-US" sz="1400" u="none" cap="none" strike="noStrike">
                <a:solidFill>
                  <a:srgbClr val="000000"/>
                </a:solidFill>
                <a:latin typeface="Calibri"/>
                <a:ea typeface="Calibri"/>
                <a:cs typeface="Calibri"/>
                <a:sym typeface="Calibri"/>
              </a:rPr>
              <a:t> parent excusals are </a:t>
            </a:r>
            <a:r>
              <a:rPr lang="en-US">
                <a:latin typeface="Calibri"/>
                <a:ea typeface="Calibri"/>
                <a:cs typeface="Calibri"/>
                <a:sym typeface="Calibri"/>
              </a:rPr>
              <a:t>excluded from the calculation</a:t>
            </a:r>
            <a:endParaRPr b="0" i="0" sz="1400" u="none" cap="none" strike="noStrike">
              <a:solidFill>
                <a:srgbClr val="000000"/>
              </a:solidFill>
              <a:latin typeface="Calibri"/>
              <a:ea typeface="Calibri"/>
              <a:cs typeface="Calibri"/>
              <a:sym typeface="Calibri"/>
            </a:endParaRPr>
          </a:p>
        </p:txBody>
      </p:sp>
      <p:sp>
        <p:nvSpPr>
          <p:cNvPr id="622" name="Google Shape;622;p78"/>
          <p:cNvSpPr txBox="1"/>
          <p:nvPr/>
        </p:nvSpPr>
        <p:spPr>
          <a:xfrm>
            <a:off x="6851400" y="3380992"/>
            <a:ext cx="16947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These ratings reflect whether accountability participation rates meet or exceed 95%.</a:t>
            </a:r>
            <a:endParaRPr b="0" i="0" sz="1400" u="none" cap="none" strike="noStrike">
              <a:solidFill>
                <a:srgbClr val="000000"/>
              </a:solidFill>
              <a:latin typeface="Calibri"/>
              <a:ea typeface="Calibri"/>
              <a:cs typeface="Calibri"/>
              <a:sym typeface="Calibri"/>
            </a:endParaRPr>
          </a:p>
        </p:txBody>
      </p:sp>
      <p:sp>
        <p:nvSpPr>
          <p:cNvPr id="623" name="Google Shape;623;p78"/>
          <p:cNvSpPr txBox="1"/>
          <p:nvPr>
            <p:ph type="title"/>
          </p:nvPr>
        </p:nvSpPr>
        <p:spPr>
          <a:xfrm>
            <a:off x="245193" y="254514"/>
            <a:ext cx="6081900" cy="7563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b="1" lang="en-US" sz="2150"/>
              <a:t>Background on Participation in Frameworks</a:t>
            </a:r>
            <a:endParaRPr b="1" sz="215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61"/>
          <p:cNvSpPr txBox="1"/>
          <p:nvPr>
            <p:ph idx="1" type="body"/>
          </p:nvPr>
        </p:nvSpPr>
        <p:spPr>
          <a:xfrm>
            <a:off x="628650" y="1463050"/>
            <a:ext cx="4834500" cy="4674000"/>
          </a:xfrm>
          <a:prstGeom prst="rect">
            <a:avLst/>
          </a:prstGeom>
          <a:noFill/>
          <a:ln>
            <a:noFill/>
          </a:ln>
        </p:spPr>
        <p:txBody>
          <a:bodyPr anchorCtr="0" anchor="t" bIns="45700" lIns="0" spcFirstLastPara="1" rIns="0" wrap="square" tIns="0">
            <a:normAutofit/>
          </a:bodyPr>
          <a:lstStyle/>
          <a:p>
            <a:pPr indent="-228600" lvl="0" marL="228600" rtl="0" algn="l">
              <a:lnSpc>
                <a:spcPct val="90000"/>
              </a:lnSpc>
              <a:spcBef>
                <a:spcPts val="0"/>
              </a:spcBef>
              <a:spcAft>
                <a:spcPts val="0"/>
              </a:spcAft>
              <a:buClr>
                <a:schemeClr val="dk1"/>
              </a:buClr>
              <a:buSzPts val="2400"/>
              <a:buChar char="•"/>
            </a:pPr>
            <a:r>
              <a:rPr lang="en-US"/>
              <a:t>Accountability Context</a:t>
            </a:r>
            <a:endParaRPr/>
          </a:p>
          <a:p>
            <a:pPr indent="-228600" lvl="0" marL="228600" rtl="0" algn="l">
              <a:spcBef>
                <a:spcPts val="0"/>
              </a:spcBef>
              <a:spcAft>
                <a:spcPts val="0"/>
              </a:spcAft>
              <a:buSzPts val="2400"/>
              <a:buChar char="•"/>
            </a:pPr>
            <a:r>
              <a:rPr lang="en-US"/>
              <a:t>High Level Overview </a:t>
            </a:r>
            <a:r>
              <a:rPr lang="en-US"/>
              <a:t>2022-23</a:t>
            </a:r>
            <a:endParaRPr/>
          </a:p>
          <a:p>
            <a:pPr indent="-228600" lvl="1" marL="685800" rtl="0" algn="l">
              <a:spcBef>
                <a:spcPts val="0"/>
              </a:spcBef>
              <a:spcAft>
                <a:spcPts val="0"/>
              </a:spcAft>
              <a:buSzPts val="2000"/>
              <a:buChar char="▪"/>
            </a:pPr>
            <a:r>
              <a:rPr lang="en-US"/>
              <a:t>Current State</a:t>
            </a:r>
            <a:endParaRPr/>
          </a:p>
          <a:p>
            <a:pPr indent="-228600" lvl="1" marL="685800" rtl="0" algn="l">
              <a:spcBef>
                <a:spcPts val="0"/>
              </a:spcBef>
              <a:spcAft>
                <a:spcPts val="0"/>
              </a:spcAft>
              <a:buSzPts val="2000"/>
              <a:buChar char="▪"/>
            </a:pPr>
            <a:r>
              <a:rPr lang="en-US"/>
              <a:t>Participation</a:t>
            </a:r>
            <a:endParaRPr/>
          </a:p>
          <a:p>
            <a:pPr indent="-228600" lvl="1" marL="685800" rtl="0" algn="l">
              <a:spcBef>
                <a:spcPts val="0"/>
              </a:spcBef>
              <a:spcAft>
                <a:spcPts val="0"/>
              </a:spcAft>
              <a:buSzPts val="2000"/>
              <a:buChar char="▪"/>
            </a:pPr>
            <a:r>
              <a:rPr lang="en-US"/>
              <a:t>Specific Scenarios (Insufficient State Data) </a:t>
            </a:r>
            <a:endParaRPr/>
          </a:p>
          <a:p>
            <a:pPr indent="0" lvl="0" marL="0" rtl="0" algn="l">
              <a:spcBef>
                <a:spcPts val="0"/>
              </a:spcBef>
              <a:spcAft>
                <a:spcPts val="0"/>
              </a:spcAft>
              <a:buNone/>
            </a:pPr>
            <a:r>
              <a:t/>
            </a:r>
            <a:endParaRPr/>
          </a:p>
          <a:p>
            <a:pPr indent="-228600" lvl="0" marL="228600" marR="0" rtl="0" algn="l">
              <a:lnSpc>
                <a:spcPct val="90000"/>
              </a:lnSpc>
              <a:spcBef>
                <a:spcPts val="0"/>
              </a:spcBef>
              <a:spcAft>
                <a:spcPts val="0"/>
              </a:spcAft>
              <a:buSzPts val="2400"/>
              <a:buChar char="•"/>
            </a:pPr>
            <a:r>
              <a:rPr lang="en-US"/>
              <a:t>Timeline</a:t>
            </a:r>
            <a:endParaRPr/>
          </a:p>
          <a:p>
            <a:pPr indent="-228600" lvl="0" marL="228600" rtl="0" algn="l">
              <a:spcBef>
                <a:spcPts val="0"/>
              </a:spcBef>
              <a:spcAft>
                <a:spcPts val="0"/>
              </a:spcAft>
              <a:buSzPts val="2400"/>
              <a:buChar char="•"/>
            </a:pPr>
            <a:r>
              <a:rPr lang="en-US"/>
              <a:t>Resources Overview</a:t>
            </a:r>
            <a:endParaRPr/>
          </a:p>
          <a:p>
            <a:pPr indent="-76200" lvl="0" marL="228600" rtl="0" algn="l">
              <a:lnSpc>
                <a:spcPct val="90000"/>
              </a:lnSpc>
              <a:spcBef>
                <a:spcPts val="1000"/>
              </a:spcBef>
              <a:spcAft>
                <a:spcPts val="0"/>
              </a:spcAft>
              <a:buClr>
                <a:schemeClr val="dk1"/>
              </a:buClr>
              <a:buSzPts val="2400"/>
              <a:buNone/>
            </a:pPr>
            <a:r>
              <a:t/>
            </a:r>
            <a:endParaRPr/>
          </a:p>
        </p:txBody>
      </p:sp>
      <p:sp>
        <p:nvSpPr>
          <p:cNvPr id="429" name="Google Shape;429;p61"/>
          <p:cNvSpPr txBox="1"/>
          <p:nvPr>
            <p:ph type="title"/>
          </p:nvPr>
        </p:nvSpPr>
        <p:spPr>
          <a:xfrm>
            <a:off x="628650" y="338056"/>
            <a:ext cx="7886700" cy="710141"/>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3600"/>
              <a:buFont typeface="Arial"/>
              <a:buNone/>
            </a:pPr>
            <a:r>
              <a:rPr b="1" lang="en-US" sz="3600"/>
              <a:t>Agenda</a:t>
            </a:r>
            <a:endParaRPr/>
          </a:p>
        </p:txBody>
      </p:sp>
      <p:pic>
        <p:nvPicPr>
          <p:cNvPr descr="C:\Users\knevals_j\AppData\Local\Microsoft\Windows\INetCache\IE\XDTI886K\agenda01[1].gif" id="430" name="Google Shape;430;p61"/>
          <p:cNvPicPr preferRelativeResize="0"/>
          <p:nvPr/>
        </p:nvPicPr>
        <p:blipFill rotWithShape="1">
          <a:blip r:embed="rId3">
            <a:alphaModFix/>
          </a:blip>
          <a:srcRect b="0" l="0" r="0" t="0"/>
          <a:stretch/>
        </p:blipFill>
        <p:spPr>
          <a:xfrm rot="1429488">
            <a:off x="6169039" y="2274452"/>
            <a:ext cx="2522220" cy="27736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79"/>
          <p:cNvSpPr txBox="1"/>
          <p:nvPr>
            <p:ph type="title"/>
          </p:nvPr>
        </p:nvSpPr>
        <p:spPr>
          <a:xfrm>
            <a:off x="245193" y="254514"/>
            <a:ext cx="6081900" cy="7563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b="1" lang="en-US" sz="2150"/>
              <a:t>2022 Request to Reconsider </a:t>
            </a:r>
            <a:r>
              <a:rPr b="1" lang="en-US" sz="2150"/>
              <a:t>Timeline</a:t>
            </a:r>
            <a:endParaRPr b="1" sz="2150"/>
          </a:p>
        </p:txBody>
      </p:sp>
      <p:sp>
        <p:nvSpPr>
          <p:cNvPr id="630" name="Google Shape;630;p79"/>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grpSp>
        <p:nvGrpSpPr>
          <p:cNvPr id="631" name="Google Shape;631;p79"/>
          <p:cNvGrpSpPr/>
          <p:nvPr/>
        </p:nvGrpSpPr>
        <p:grpSpPr>
          <a:xfrm>
            <a:off x="4488222" y="1487850"/>
            <a:ext cx="2530127" cy="2385800"/>
            <a:chOff x="4284222" y="1197486"/>
            <a:chExt cx="2530127" cy="2385800"/>
          </a:xfrm>
        </p:grpSpPr>
        <p:sp>
          <p:nvSpPr>
            <p:cNvPr id="632" name="Google Shape;632;p79"/>
            <p:cNvSpPr/>
            <p:nvPr/>
          </p:nvSpPr>
          <p:spPr>
            <a:xfrm>
              <a:off x="4849300" y="3079486"/>
              <a:ext cx="1748100" cy="13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3" name="Google Shape;633;p79"/>
            <p:cNvGrpSpPr/>
            <p:nvPr/>
          </p:nvGrpSpPr>
          <p:grpSpPr>
            <a:xfrm>
              <a:off x="4284222" y="1197486"/>
              <a:ext cx="2530127" cy="2385800"/>
              <a:chOff x="4284222" y="1197486"/>
              <a:chExt cx="2530127" cy="2385800"/>
            </a:xfrm>
          </p:grpSpPr>
          <p:grpSp>
            <p:nvGrpSpPr>
              <p:cNvPr id="634" name="Google Shape;634;p79"/>
              <p:cNvGrpSpPr/>
              <p:nvPr/>
            </p:nvGrpSpPr>
            <p:grpSpPr>
              <a:xfrm>
                <a:off x="4808316" y="2800065"/>
                <a:ext cx="92400" cy="411825"/>
                <a:chOff x="845575" y="2563700"/>
                <a:chExt cx="92400" cy="411825"/>
              </a:xfrm>
            </p:grpSpPr>
            <p:cxnSp>
              <p:nvCxnSpPr>
                <p:cNvPr id="635" name="Google Shape;635;p79"/>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636" name="Google Shape;636;p79"/>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7" name="Google Shape;637;p79"/>
              <p:cNvSpPr txBox="1"/>
              <p:nvPr/>
            </p:nvSpPr>
            <p:spPr>
              <a:xfrm>
                <a:off x="4284222" y="3211886"/>
                <a:ext cx="11406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200">
                    <a:solidFill>
                      <a:schemeClr val="accent5"/>
                    </a:solidFill>
                    <a:latin typeface="Roboto"/>
                    <a:ea typeface="Roboto"/>
                    <a:cs typeface="Roboto"/>
                    <a:sym typeface="Roboto"/>
                  </a:rPr>
                  <a:t>October 25</a:t>
                </a:r>
                <a:endParaRPr b="1" sz="1200">
                  <a:solidFill>
                    <a:schemeClr val="accent5"/>
                  </a:solidFill>
                  <a:latin typeface="Roboto"/>
                  <a:ea typeface="Roboto"/>
                  <a:cs typeface="Roboto"/>
                  <a:sym typeface="Roboto"/>
                </a:endParaRPr>
              </a:p>
            </p:txBody>
          </p:sp>
          <p:sp>
            <p:nvSpPr>
              <p:cNvPr id="638" name="Google Shape;638;p79"/>
              <p:cNvSpPr txBox="1"/>
              <p:nvPr/>
            </p:nvSpPr>
            <p:spPr>
              <a:xfrm>
                <a:off x="4639950" y="1197486"/>
                <a:ext cx="21744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latin typeface="Roboto"/>
                    <a:ea typeface="Roboto"/>
                    <a:cs typeface="Roboto"/>
                    <a:sym typeface="Roboto"/>
                  </a:rPr>
                  <a:t>Final Request Materials Due</a:t>
                </a:r>
                <a:endParaRPr b="1" sz="1300">
                  <a:latin typeface="Roboto"/>
                  <a:ea typeface="Roboto"/>
                  <a:cs typeface="Roboto"/>
                  <a:sym typeface="Roboto"/>
                </a:endParaRPr>
              </a:p>
              <a:p>
                <a:pPr indent="0" lvl="0" marL="0" rtl="0" algn="l">
                  <a:spcBef>
                    <a:spcPts val="0"/>
                  </a:spcBef>
                  <a:spcAft>
                    <a:spcPts val="0"/>
                  </a:spcAft>
                  <a:buNone/>
                </a:pPr>
                <a:r>
                  <a:t/>
                </a:r>
                <a:endParaRPr b="1" sz="1300">
                  <a:latin typeface="Roboto"/>
                  <a:ea typeface="Roboto"/>
                  <a:cs typeface="Roboto"/>
                  <a:sym typeface="Roboto"/>
                </a:endParaRPr>
              </a:p>
              <a:p>
                <a:pPr indent="0" lvl="0" marL="0" rtl="0" algn="l">
                  <a:spcBef>
                    <a:spcPts val="0"/>
                  </a:spcBef>
                  <a:spcAft>
                    <a:spcPts val="1600"/>
                  </a:spcAft>
                  <a:buNone/>
                </a:pPr>
                <a:r>
                  <a:rPr lang="en-US" sz="1300">
                    <a:latin typeface="Roboto"/>
                    <a:ea typeface="Roboto"/>
                    <a:cs typeface="Roboto"/>
                    <a:sym typeface="Roboto"/>
                  </a:rPr>
                  <a:t>Final request materials (e.g., district narrative, local data) are due.</a:t>
                </a:r>
                <a:endParaRPr b="1" sz="1300">
                  <a:latin typeface="Roboto"/>
                  <a:ea typeface="Roboto"/>
                  <a:cs typeface="Roboto"/>
                  <a:sym typeface="Roboto"/>
                </a:endParaRPr>
              </a:p>
            </p:txBody>
          </p:sp>
        </p:grpSp>
      </p:grpSp>
      <p:grpSp>
        <p:nvGrpSpPr>
          <p:cNvPr id="639" name="Google Shape;639;p79"/>
          <p:cNvGrpSpPr/>
          <p:nvPr/>
        </p:nvGrpSpPr>
        <p:grpSpPr>
          <a:xfrm>
            <a:off x="5933028" y="2992950"/>
            <a:ext cx="3210972" cy="1735652"/>
            <a:chOff x="5945978" y="2702598"/>
            <a:chExt cx="3210972" cy="1735652"/>
          </a:xfrm>
        </p:grpSpPr>
        <p:sp>
          <p:nvSpPr>
            <p:cNvPr id="640" name="Google Shape;640;p79"/>
            <p:cNvSpPr/>
            <p:nvPr/>
          </p:nvSpPr>
          <p:spPr>
            <a:xfrm>
              <a:off x="6807650" y="3079475"/>
              <a:ext cx="2349300" cy="13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1" name="Google Shape;641;p79"/>
            <p:cNvGrpSpPr/>
            <p:nvPr/>
          </p:nvGrpSpPr>
          <p:grpSpPr>
            <a:xfrm>
              <a:off x="5945978" y="2702598"/>
              <a:ext cx="2984395" cy="1735652"/>
              <a:chOff x="5945978" y="2702598"/>
              <a:chExt cx="2984395" cy="1735652"/>
            </a:xfrm>
          </p:grpSpPr>
          <p:grpSp>
            <p:nvGrpSpPr>
              <p:cNvPr id="642" name="Google Shape;642;p79"/>
              <p:cNvGrpSpPr/>
              <p:nvPr/>
            </p:nvGrpSpPr>
            <p:grpSpPr>
              <a:xfrm rot="10800000">
                <a:off x="6760035" y="3079467"/>
                <a:ext cx="92400" cy="411825"/>
                <a:chOff x="2070100" y="2563700"/>
                <a:chExt cx="92400" cy="411825"/>
              </a:xfrm>
            </p:grpSpPr>
            <p:cxnSp>
              <p:nvCxnSpPr>
                <p:cNvPr id="643" name="Google Shape;643;p79"/>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644" name="Google Shape;644;p79"/>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5" name="Google Shape;645;p79"/>
              <p:cNvSpPr txBox="1"/>
              <p:nvPr/>
            </p:nvSpPr>
            <p:spPr>
              <a:xfrm>
                <a:off x="5945978" y="2702598"/>
                <a:ext cx="1851600" cy="37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US" sz="1200">
                    <a:solidFill>
                      <a:schemeClr val="accent5"/>
                    </a:solidFill>
                    <a:latin typeface="Roboto"/>
                    <a:ea typeface="Roboto"/>
                    <a:cs typeface="Roboto"/>
                    <a:sym typeface="Roboto"/>
                  </a:rPr>
                  <a:t>November &amp; December</a:t>
                </a:r>
                <a:endParaRPr b="1" sz="1200">
                  <a:solidFill>
                    <a:schemeClr val="accent5"/>
                  </a:solidFill>
                  <a:latin typeface="Roboto"/>
                  <a:ea typeface="Roboto"/>
                  <a:cs typeface="Roboto"/>
                  <a:sym typeface="Roboto"/>
                </a:endParaRPr>
              </a:p>
            </p:txBody>
          </p:sp>
          <p:sp>
            <p:nvSpPr>
              <p:cNvPr id="646" name="Google Shape;646;p79"/>
              <p:cNvSpPr txBox="1"/>
              <p:nvPr/>
            </p:nvSpPr>
            <p:spPr>
              <a:xfrm>
                <a:off x="6676773" y="349445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latin typeface="Roboto"/>
                    <a:ea typeface="Roboto"/>
                    <a:cs typeface="Roboto"/>
                    <a:sym typeface="Roboto"/>
                  </a:rPr>
                  <a:t>District and School Plan Types Finalized during the State Board Meeting</a:t>
                </a:r>
                <a:endParaRPr b="1" sz="1300">
                  <a:latin typeface="Roboto"/>
                  <a:ea typeface="Roboto"/>
                  <a:cs typeface="Roboto"/>
                  <a:sym typeface="Roboto"/>
                </a:endParaRPr>
              </a:p>
              <a:p>
                <a:pPr indent="0" lvl="0" marL="0" rtl="0" algn="l">
                  <a:spcBef>
                    <a:spcPts val="0"/>
                  </a:spcBef>
                  <a:spcAft>
                    <a:spcPts val="0"/>
                  </a:spcAft>
                  <a:buNone/>
                </a:pPr>
                <a:r>
                  <a:t/>
                </a:r>
                <a:endParaRPr b="1" sz="1300">
                  <a:latin typeface="Roboto"/>
                  <a:ea typeface="Roboto"/>
                  <a:cs typeface="Roboto"/>
                  <a:sym typeface="Roboto"/>
                </a:endParaRPr>
              </a:p>
              <a:p>
                <a:pPr indent="0" lvl="0" marL="0" rtl="0" algn="l">
                  <a:spcBef>
                    <a:spcPts val="0"/>
                  </a:spcBef>
                  <a:spcAft>
                    <a:spcPts val="1600"/>
                  </a:spcAft>
                  <a:buNone/>
                </a:pPr>
                <a:r>
                  <a:rPr lang="en-US" sz="1300">
                    <a:latin typeface="Roboto"/>
                    <a:ea typeface="Roboto"/>
                    <a:cs typeface="Roboto"/>
                    <a:sym typeface="Roboto"/>
                  </a:rPr>
                  <a:t>For districts and schools, ratings will be considered final after the state board meeting.</a:t>
                </a:r>
                <a:endParaRPr b="1" sz="1300">
                  <a:latin typeface="Roboto"/>
                  <a:ea typeface="Roboto"/>
                  <a:cs typeface="Roboto"/>
                  <a:sym typeface="Roboto"/>
                </a:endParaRPr>
              </a:p>
            </p:txBody>
          </p:sp>
        </p:grpSp>
      </p:grpSp>
      <p:grpSp>
        <p:nvGrpSpPr>
          <p:cNvPr id="647" name="Google Shape;647;p79"/>
          <p:cNvGrpSpPr/>
          <p:nvPr/>
        </p:nvGrpSpPr>
        <p:grpSpPr>
          <a:xfrm>
            <a:off x="2212721" y="2992950"/>
            <a:ext cx="2849254" cy="1735650"/>
            <a:chOff x="2239932" y="2702601"/>
            <a:chExt cx="2764387" cy="1735650"/>
          </a:xfrm>
        </p:grpSpPr>
        <p:sp>
          <p:nvSpPr>
            <p:cNvPr id="648" name="Google Shape;648;p79"/>
            <p:cNvSpPr/>
            <p:nvPr/>
          </p:nvSpPr>
          <p:spPr>
            <a:xfrm>
              <a:off x="2885419" y="3079476"/>
              <a:ext cx="2118900" cy="137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9" name="Google Shape;649;p79"/>
            <p:cNvGrpSpPr/>
            <p:nvPr/>
          </p:nvGrpSpPr>
          <p:grpSpPr>
            <a:xfrm>
              <a:off x="2239932" y="2702601"/>
              <a:ext cx="2713202" cy="1735650"/>
              <a:chOff x="2239932" y="2702601"/>
              <a:chExt cx="2713202" cy="1735650"/>
            </a:xfrm>
          </p:grpSpPr>
          <p:sp>
            <p:nvSpPr>
              <p:cNvPr id="650" name="Google Shape;650;p79"/>
              <p:cNvSpPr txBox="1"/>
              <p:nvPr/>
            </p:nvSpPr>
            <p:spPr>
              <a:xfrm>
                <a:off x="2239932" y="2702601"/>
                <a:ext cx="1310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200">
                    <a:solidFill>
                      <a:schemeClr val="accent5"/>
                    </a:solidFill>
                    <a:latin typeface="Roboto"/>
                    <a:ea typeface="Roboto"/>
                    <a:cs typeface="Roboto"/>
                    <a:sym typeface="Roboto"/>
                  </a:rPr>
                  <a:t>September 23</a:t>
                </a:r>
                <a:endParaRPr b="1" sz="1200">
                  <a:solidFill>
                    <a:schemeClr val="accent5"/>
                  </a:solidFill>
                  <a:latin typeface="Roboto"/>
                  <a:ea typeface="Roboto"/>
                  <a:cs typeface="Roboto"/>
                  <a:sym typeface="Roboto"/>
                </a:endParaRPr>
              </a:p>
            </p:txBody>
          </p:sp>
          <p:grpSp>
            <p:nvGrpSpPr>
              <p:cNvPr id="651" name="Google Shape;651;p79"/>
              <p:cNvGrpSpPr/>
              <p:nvPr/>
            </p:nvGrpSpPr>
            <p:grpSpPr>
              <a:xfrm rot="10800000">
                <a:off x="2849073" y="3079467"/>
                <a:ext cx="92400" cy="411825"/>
                <a:chOff x="2070100" y="2563700"/>
                <a:chExt cx="92400" cy="411825"/>
              </a:xfrm>
            </p:grpSpPr>
            <p:cxnSp>
              <p:nvCxnSpPr>
                <p:cNvPr id="652" name="Google Shape;652;p79"/>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653" name="Google Shape;653;p79"/>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4" name="Google Shape;654;p79"/>
              <p:cNvSpPr txBox="1"/>
              <p:nvPr/>
            </p:nvSpPr>
            <p:spPr>
              <a:xfrm>
                <a:off x="2773333" y="3494451"/>
                <a:ext cx="21798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latin typeface="Roboto"/>
                    <a:ea typeface="Roboto"/>
                    <a:cs typeface="Roboto"/>
                    <a:sym typeface="Roboto"/>
                  </a:rPr>
                  <a:t>School Accreditation &amp; Request to Reconsider Form Submissions Due </a:t>
                </a:r>
                <a:endParaRPr b="1" sz="1300">
                  <a:latin typeface="Roboto"/>
                  <a:ea typeface="Roboto"/>
                  <a:cs typeface="Roboto"/>
                  <a:sym typeface="Roboto"/>
                </a:endParaRPr>
              </a:p>
              <a:p>
                <a:pPr indent="0" lvl="0" marL="0" rtl="0" algn="l">
                  <a:spcBef>
                    <a:spcPts val="0"/>
                  </a:spcBef>
                  <a:spcAft>
                    <a:spcPts val="0"/>
                  </a:spcAft>
                  <a:buNone/>
                </a:pPr>
                <a:r>
                  <a:t/>
                </a:r>
                <a:endParaRPr b="1" sz="1300">
                  <a:latin typeface="Roboto"/>
                  <a:ea typeface="Roboto"/>
                  <a:cs typeface="Roboto"/>
                  <a:sym typeface="Roboto"/>
                </a:endParaRPr>
              </a:p>
              <a:p>
                <a:pPr indent="0" lvl="0" marL="0" rtl="0" algn="l">
                  <a:spcBef>
                    <a:spcPts val="0"/>
                  </a:spcBef>
                  <a:spcAft>
                    <a:spcPts val="1600"/>
                  </a:spcAft>
                  <a:buNone/>
                </a:pPr>
                <a:r>
                  <a:rPr lang="en-US" sz="1300">
                    <a:latin typeface="Roboto"/>
                    <a:ea typeface="Roboto"/>
                    <a:cs typeface="Roboto"/>
                    <a:sym typeface="Roboto"/>
                  </a:rPr>
                  <a:t>To initiate the process, the accountability contact will need to “disagree” with the preliminary rating and/or clock status using the Accreditation and Request to Reconsider form.</a:t>
                </a:r>
                <a:endParaRPr b="1" sz="1300">
                  <a:latin typeface="Roboto"/>
                  <a:ea typeface="Roboto"/>
                  <a:cs typeface="Roboto"/>
                  <a:sym typeface="Roboto"/>
                </a:endParaRPr>
              </a:p>
            </p:txBody>
          </p:sp>
        </p:grpSp>
      </p:grpSp>
      <p:cxnSp>
        <p:nvCxnSpPr>
          <p:cNvPr id="655" name="Google Shape;655;p79"/>
          <p:cNvCxnSpPr/>
          <p:nvPr/>
        </p:nvCxnSpPr>
        <p:spPr>
          <a:xfrm rot="10800000">
            <a:off x="918107" y="3371292"/>
            <a:ext cx="0" cy="359400"/>
          </a:xfrm>
          <a:prstGeom prst="straightConnector1">
            <a:avLst/>
          </a:prstGeom>
          <a:noFill/>
          <a:ln cap="flat" cmpd="sng" w="9525">
            <a:solidFill>
              <a:srgbClr val="000000"/>
            </a:solidFill>
            <a:prstDash val="solid"/>
            <a:round/>
            <a:headEnd len="sm" w="sm" type="none"/>
            <a:tailEnd len="sm" w="sm" type="none"/>
          </a:ln>
        </p:spPr>
      </p:cxnSp>
      <p:sp>
        <p:nvSpPr>
          <p:cNvPr id="656" name="Google Shape;656;p79"/>
          <p:cNvSpPr/>
          <p:nvPr/>
        </p:nvSpPr>
        <p:spPr>
          <a:xfrm flipH="1" rot="10800000">
            <a:off x="872350" y="3673164"/>
            <a:ext cx="91500" cy="915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79"/>
          <p:cNvSpPr/>
          <p:nvPr/>
        </p:nvSpPr>
        <p:spPr>
          <a:xfrm>
            <a:off x="7728025" y="6101700"/>
            <a:ext cx="1259100" cy="690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79"/>
          <p:cNvSpPr/>
          <p:nvPr/>
        </p:nvSpPr>
        <p:spPr>
          <a:xfrm>
            <a:off x="2109725" y="3369825"/>
            <a:ext cx="768300" cy="13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9" name="Google Shape;659;p79"/>
          <p:cNvGrpSpPr/>
          <p:nvPr/>
        </p:nvGrpSpPr>
        <p:grpSpPr>
          <a:xfrm>
            <a:off x="387402" y="2992950"/>
            <a:ext cx="2266273" cy="1528025"/>
            <a:chOff x="405727" y="2702598"/>
            <a:chExt cx="2266273" cy="1528025"/>
          </a:xfrm>
        </p:grpSpPr>
        <p:sp>
          <p:nvSpPr>
            <p:cNvPr id="660" name="Google Shape;660;p79"/>
            <p:cNvSpPr/>
            <p:nvPr/>
          </p:nvSpPr>
          <p:spPr>
            <a:xfrm>
              <a:off x="932600" y="3079473"/>
              <a:ext cx="1739400" cy="13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1" name="Google Shape;661;p79"/>
            <p:cNvGrpSpPr/>
            <p:nvPr/>
          </p:nvGrpSpPr>
          <p:grpSpPr>
            <a:xfrm>
              <a:off x="405727" y="2702598"/>
              <a:ext cx="1825423" cy="1528025"/>
              <a:chOff x="405727" y="2702598"/>
              <a:chExt cx="1825423" cy="1528025"/>
            </a:xfrm>
          </p:grpSpPr>
          <p:sp>
            <p:nvSpPr>
              <p:cNvPr id="662" name="Google Shape;662;p79"/>
              <p:cNvSpPr txBox="1"/>
              <p:nvPr/>
            </p:nvSpPr>
            <p:spPr>
              <a:xfrm>
                <a:off x="593750" y="3474323"/>
                <a:ext cx="1637400" cy="7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chemeClr val="dk1"/>
                    </a:solidFill>
                    <a:latin typeface="Roboto"/>
                    <a:ea typeface="Roboto"/>
                    <a:cs typeface="Roboto"/>
                    <a:sym typeface="Roboto"/>
                  </a:rPr>
                  <a:t>Preliminary Frameworks Released</a:t>
                </a:r>
                <a:endParaRPr b="1" sz="13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b="1" sz="1300">
                  <a:solidFill>
                    <a:schemeClr val="dk1"/>
                  </a:solidFill>
                  <a:latin typeface="Roboto"/>
                  <a:ea typeface="Roboto"/>
                  <a:cs typeface="Roboto"/>
                  <a:sym typeface="Roboto"/>
                </a:endParaRPr>
              </a:p>
              <a:p>
                <a:pPr indent="0" lvl="0" marL="0" rtl="0" algn="l">
                  <a:spcBef>
                    <a:spcPts val="0"/>
                  </a:spcBef>
                  <a:spcAft>
                    <a:spcPts val="1600"/>
                  </a:spcAft>
                  <a:buClr>
                    <a:schemeClr val="dk1"/>
                  </a:buClr>
                  <a:buSzPts val="1100"/>
                  <a:buFont typeface="Arial"/>
                  <a:buNone/>
                </a:pPr>
                <a:r>
                  <a:rPr lang="en-US" sz="1300">
                    <a:solidFill>
                      <a:schemeClr val="dk1"/>
                    </a:solidFill>
                    <a:latin typeface="Roboto"/>
                    <a:ea typeface="Roboto"/>
                    <a:cs typeface="Roboto"/>
                    <a:sym typeface="Roboto"/>
                  </a:rPr>
                  <a:t>School and district ratings are released to districts.</a:t>
                </a:r>
                <a:endParaRPr sz="1300">
                  <a:solidFill>
                    <a:schemeClr val="dk1"/>
                  </a:solidFill>
                  <a:latin typeface="Roboto"/>
                  <a:ea typeface="Roboto"/>
                  <a:cs typeface="Roboto"/>
                  <a:sym typeface="Roboto"/>
                </a:endParaRPr>
              </a:p>
            </p:txBody>
          </p:sp>
          <p:sp>
            <p:nvSpPr>
              <p:cNvPr id="663" name="Google Shape;663;p79"/>
              <p:cNvSpPr txBox="1"/>
              <p:nvPr/>
            </p:nvSpPr>
            <p:spPr>
              <a:xfrm>
                <a:off x="405727" y="2702598"/>
                <a:ext cx="10614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200">
                    <a:solidFill>
                      <a:schemeClr val="accent5"/>
                    </a:solidFill>
                    <a:latin typeface="Roboto"/>
                    <a:ea typeface="Roboto"/>
                    <a:cs typeface="Roboto"/>
                    <a:sym typeface="Roboto"/>
                  </a:rPr>
                  <a:t>September 2</a:t>
                </a:r>
                <a:endParaRPr b="1" sz="1200">
                  <a:solidFill>
                    <a:schemeClr val="accent5"/>
                  </a:solidFill>
                  <a:latin typeface="Roboto"/>
                  <a:ea typeface="Roboto"/>
                  <a:cs typeface="Roboto"/>
                  <a:sym typeface="Roboto"/>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graphicFrame>
        <p:nvGraphicFramePr>
          <p:cNvPr id="668" name="Google Shape;668;p80"/>
          <p:cNvGraphicFramePr/>
          <p:nvPr/>
        </p:nvGraphicFramePr>
        <p:xfrm>
          <a:off x="255925" y="78287"/>
          <a:ext cx="3000000" cy="3000000"/>
        </p:xfrm>
        <a:graphic>
          <a:graphicData uri="http://schemas.openxmlformats.org/drawingml/2006/table">
            <a:tbl>
              <a:tblPr>
                <a:noFill/>
                <a:tableStyleId>{2FCA3C9C-084C-47D9-863A-B913003AC68C}</a:tableStyleId>
              </a:tblPr>
              <a:tblGrid>
                <a:gridCol w="1785800"/>
                <a:gridCol w="6846350"/>
              </a:tblGrid>
              <a:tr h="545175">
                <a:tc>
                  <a:txBody>
                    <a:bodyPr/>
                    <a:lstStyle/>
                    <a:p>
                      <a:pPr indent="0" lvl="0" marL="0" marR="0" rtl="0" algn="ctr">
                        <a:lnSpc>
                          <a:spcPct val="100000"/>
                        </a:lnSpc>
                        <a:spcBef>
                          <a:spcPts val="0"/>
                        </a:spcBef>
                        <a:spcAft>
                          <a:spcPts val="0"/>
                        </a:spcAft>
                        <a:buClr>
                          <a:srgbClr val="000000"/>
                        </a:buClr>
                        <a:buSzPts val="1500"/>
                        <a:buFont typeface="Arial"/>
                        <a:buNone/>
                      </a:pPr>
                      <a:r>
                        <a:rPr b="1" lang="en-US" u="none" cap="none" strike="noStrike">
                          <a:solidFill>
                            <a:schemeClr val="lt1"/>
                          </a:solidFill>
                          <a:latin typeface="Calibri"/>
                          <a:ea typeface="Calibri"/>
                          <a:cs typeface="Calibri"/>
                          <a:sym typeface="Calibri"/>
                        </a:rPr>
                        <a:t>R2R Condition / Pathway</a:t>
                      </a:r>
                      <a:endParaRPr b="1" u="none" cap="none" strike="noStrike">
                        <a:solidFill>
                          <a:schemeClr val="lt1"/>
                        </a:solidFill>
                        <a:latin typeface="Calibri"/>
                        <a:ea typeface="Calibri"/>
                        <a:cs typeface="Calibri"/>
                        <a:sym typeface="Calibri"/>
                      </a:endParaRPr>
                    </a:p>
                  </a:txBody>
                  <a:tcPr marT="84675" marB="84675" marR="63500" marL="635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cap="none" strike="noStrike">
                          <a:solidFill>
                            <a:schemeClr val="lt1"/>
                          </a:solidFill>
                          <a:latin typeface="Calibri"/>
                          <a:ea typeface="Calibri"/>
                          <a:cs typeface="Calibri"/>
                          <a:sym typeface="Calibri"/>
                        </a:rPr>
                        <a:t>Description</a:t>
                      </a:r>
                      <a:r>
                        <a:rPr lang="en-US" cap="none" strike="noStrike">
                          <a:solidFill>
                            <a:schemeClr val="lt1"/>
                          </a:solidFill>
                          <a:latin typeface="Calibri"/>
                          <a:ea typeface="Calibri"/>
                          <a:cs typeface="Calibri"/>
                          <a:sym typeface="Calibri"/>
                        </a:rPr>
                        <a:t> (</a:t>
                      </a:r>
                      <a:r>
                        <a:rPr i="1" lang="en-US">
                          <a:solidFill>
                            <a:schemeClr val="lt1"/>
                          </a:solidFill>
                          <a:latin typeface="Calibri"/>
                          <a:ea typeface="Calibri"/>
                          <a:cs typeface="Calibri"/>
                          <a:sym typeface="Calibri"/>
                        </a:rPr>
                        <a:t>to participate in 2022 R2R schools/districts are required to have 90% total participation on state assessments)</a:t>
                      </a:r>
                      <a:endParaRPr i="1" cap="none" strike="noStrike">
                        <a:solidFill>
                          <a:schemeClr val="lt1"/>
                        </a:solidFill>
                        <a:latin typeface="Calibri"/>
                        <a:ea typeface="Calibri"/>
                        <a:cs typeface="Calibri"/>
                        <a:sym typeface="Calibri"/>
                      </a:endParaRPr>
                    </a:p>
                  </a:txBody>
                  <a:tcPr marT="84675" marB="84675" marR="63500" marL="635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5"/>
                    </a:solidFill>
                  </a:tcPr>
                </a:tc>
              </a:tr>
              <a:tr h="633675">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Expedited Clock Adjustment*</a:t>
                      </a:r>
                      <a:endParaRPr b="1" sz="1200" u="none" cap="none" strike="noStrike">
                        <a:latin typeface="Calibri"/>
                        <a:ea typeface="Calibri"/>
                        <a:cs typeface="Calibri"/>
                        <a:sym typeface="Calibri"/>
                      </a:endParaRPr>
                    </a:p>
                  </a:txBody>
                  <a:tcPr marT="84675" marB="84675" marR="63500" marL="635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4472C4">
                        <a:alpha val="7740"/>
                      </a:srgbClr>
                    </a:solidFill>
                  </a:tcPr>
                </a:tc>
                <a:tc>
                  <a:txBody>
                    <a:bodyPr/>
                    <a:lstStyle/>
                    <a:p>
                      <a:pPr indent="0" lvl="0" marL="0" rtl="0" algn="l">
                        <a:spcBef>
                          <a:spcPts val="0"/>
                        </a:spcBef>
                        <a:spcAft>
                          <a:spcPts val="0"/>
                        </a:spcAft>
                        <a:buClr>
                          <a:schemeClr val="dk1"/>
                        </a:buClr>
                        <a:buSzPts val="1300"/>
                        <a:buFont typeface="Arial"/>
                        <a:buNone/>
                      </a:pPr>
                      <a:r>
                        <a:rPr lang="en-US" sz="1200">
                          <a:solidFill>
                            <a:schemeClr val="dk1"/>
                          </a:solidFill>
                          <a:latin typeface="Calibri"/>
                          <a:ea typeface="Calibri"/>
                          <a:cs typeface="Calibri"/>
                          <a:sym typeface="Calibri"/>
                        </a:rPr>
                        <a:t>For schools and districts on the clock or on watch, if state data demonstrates 90% total participation and a rating of Improvement or higher, the district will be notified of their eligibility for an expedited recommendation to change the school/district clock status.  Additional evidence not needed.  District needs to confirm clock adjustments using the accreditation form.</a:t>
                      </a:r>
                      <a:endParaRPr sz="1200">
                        <a:latin typeface="Calibri"/>
                        <a:ea typeface="Calibri"/>
                        <a:cs typeface="Calibri"/>
                        <a:sym typeface="Calibri"/>
                      </a:endParaRPr>
                    </a:p>
                  </a:txBody>
                  <a:tcPr marT="84675" marB="84675" marR="63500" marL="635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798075">
                <a:tc>
                  <a:txBody>
                    <a:bodyPr/>
                    <a:lstStyle/>
                    <a:p>
                      <a:pPr indent="0" lvl="0" marL="0" marR="0" rtl="0" algn="l">
                        <a:lnSpc>
                          <a:spcPct val="100000"/>
                        </a:lnSpc>
                        <a:spcBef>
                          <a:spcPts val="0"/>
                        </a:spcBef>
                        <a:spcAft>
                          <a:spcPts val="0"/>
                        </a:spcAft>
                        <a:buClr>
                          <a:srgbClr val="000000"/>
                        </a:buClr>
                        <a:buSzPts val="1300"/>
                        <a:buFont typeface="Arial"/>
                        <a:buNone/>
                      </a:pPr>
                      <a:r>
                        <a:rPr b="1" lang="en-US" sz="1200" u="none" cap="none" strike="noStrike">
                          <a:latin typeface="Calibri"/>
                          <a:ea typeface="Calibri"/>
                          <a:cs typeface="Calibri"/>
                          <a:sym typeface="Calibri"/>
                        </a:rPr>
                        <a:t>Impact of Alternative Education Campuses*</a:t>
                      </a:r>
                      <a:endParaRPr b="1" sz="1200" u="none" cap="none" strike="noStrike">
                        <a:latin typeface="Calibri"/>
                        <a:ea typeface="Calibri"/>
                        <a:cs typeface="Calibri"/>
                        <a:sym typeface="Calibri"/>
                      </a:endParaRPr>
                    </a:p>
                  </a:txBody>
                  <a:tcPr marT="84675" marB="84675" marR="63500" marL="635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4472C4">
                        <a:alpha val="7740"/>
                      </a:srgbClr>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200" u="none" cap="none" strike="noStrike">
                          <a:latin typeface="Calibri"/>
                          <a:ea typeface="Calibri"/>
                          <a:cs typeface="Calibri"/>
                          <a:sym typeface="Calibri"/>
                        </a:rPr>
                        <a:t>Districts may request the removal of AEC results from overall DPF rating calculation, as long as all AECs have earned Performance ratings in the current year. </a:t>
                      </a:r>
                      <a:r>
                        <a:rPr lang="en-US" sz="1200">
                          <a:latin typeface="Calibri"/>
                          <a:ea typeface="Calibri"/>
                          <a:cs typeface="Calibri"/>
                          <a:sym typeface="Calibri"/>
                        </a:rPr>
                        <a:t>Districts with only AECs may elect to use the AEC framework rating as the district accreditation rating.</a:t>
                      </a:r>
                      <a:endParaRPr sz="1200" u="none" cap="none" strike="noStrike">
                        <a:latin typeface="Calibri"/>
                        <a:ea typeface="Calibri"/>
                        <a:cs typeface="Calibri"/>
                        <a:sym typeface="Calibri"/>
                      </a:endParaRPr>
                    </a:p>
                  </a:txBody>
                  <a:tcPr marT="84675" marB="84675" marR="63500" marL="635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469300">
                <a:tc>
                  <a:txBody>
                    <a:bodyPr/>
                    <a:lstStyle/>
                    <a:p>
                      <a:pPr indent="0" lvl="0" marL="0" marR="0" rtl="0" algn="l">
                        <a:lnSpc>
                          <a:spcPct val="100000"/>
                        </a:lnSpc>
                        <a:spcBef>
                          <a:spcPts val="0"/>
                        </a:spcBef>
                        <a:spcAft>
                          <a:spcPts val="0"/>
                        </a:spcAft>
                        <a:buClr>
                          <a:srgbClr val="000000"/>
                        </a:buClr>
                        <a:buSzPts val="1300"/>
                        <a:buFont typeface="Arial"/>
                        <a:buNone/>
                      </a:pPr>
                      <a:r>
                        <a:rPr b="1" lang="en-US" sz="1200" u="none" cap="none" strike="noStrike">
                          <a:latin typeface="Calibri"/>
                          <a:ea typeface="Calibri"/>
                          <a:cs typeface="Calibri"/>
                          <a:sym typeface="Calibri"/>
                        </a:rPr>
                        <a:t>Districts with a single school*</a:t>
                      </a:r>
                      <a:endParaRPr b="1" sz="1200" u="none" cap="none" strike="noStrike">
                        <a:latin typeface="Calibri"/>
                        <a:ea typeface="Calibri"/>
                        <a:cs typeface="Calibri"/>
                        <a:sym typeface="Calibri"/>
                      </a:endParaRPr>
                    </a:p>
                  </a:txBody>
                  <a:tcPr marT="84675" marB="84675" marR="63500" marL="635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4472C4">
                        <a:alpha val="7740"/>
                      </a:srgbClr>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200" u="none" cap="none" strike="noStrike">
                          <a:latin typeface="Calibri"/>
                          <a:ea typeface="Calibri"/>
                          <a:cs typeface="Calibri"/>
                          <a:sym typeface="Calibri"/>
                        </a:rPr>
                        <a:t>Districts with a single school may elect to use the calculated SPF rating as the district accreditation rating.</a:t>
                      </a:r>
                      <a:endParaRPr sz="1200" u="none" cap="none" strike="noStrike">
                        <a:latin typeface="Calibri"/>
                        <a:ea typeface="Calibri"/>
                        <a:cs typeface="Calibri"/>
                        <a:sym typeface="Calibri"/>
                      </a:endParaRPr>
                    </a:p>
                  </a:txBody>
                  <a:tcPr marT="84675" marB="84675" marR="63500" marL="635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633675">
                <a:tc>
                  <a:txBody>
                    <a:bodyPr/>
                    <a:lstStyle/>
                    <a:p>
                      <a:pPr indent="0" lvl="0" marL="0" marR="0" rtl="0" algn="l">
                        <a:lnSpc>
                          <a:spcPct val="100000"/>
                        </a:lnSpc>
                        <a:spcBef>
                          <a:spcPts val="0"/>
                        </a:spcBef>
                        <a:spcAft>
                          <a:spcPts val="0"/>
                        </a:spcAft>
                        <a:buClr>
                          <a:srgbClr val="000000"/>
                        </a:buClr>
                        <a:buSzPts val="1300"/>
                        <a:buFont typeface="Arial"/>
                        <a:buNone/>
                      </a:pPr>
                      <a:r>
                        <a:rPr b="1" lang="en-US" sz="1200" u="none" cap="none" strike="noStrike">
                          <a:latin typeface="Calibri"/>
                          <a:ea typeface="Calibri"/>
                          <a:cs typeface="Calibri"/>
                          <a:sym typeface="Calibri"/>
                        </a:rPr>
                        <a:t>Body of Evidence</a:t>
                      </a:r>
                      <a:endParaRPr b="1" sz="1200" u="none" cap="none" strike="noStrike">
                        <a:latin typeface="Calibri"/>
                        <a:ea typeface="Calibri"/>
                        <a:cs typeface="Calibri"/>
                        <a:sym typeface="Calibri"/>
                      </a:endParaRPr>
                    </a:p>
                  </a:txBody>
                  <a:tcPr marT="84675" marB="84675" marR="63500" marL="635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4472C4">
                        <a:alpha val="7740"/>
                      </a:srgbClr>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200">
                          <a:latin typeface="Calibri"/>
                          <a:ea typeface="Calibri"/>
                          <a:cs typeface="Calibri"/>
                          <a:sym typeface="Calibri"/>
                        </a:rPr>
                        <a:t>School/district may provide s</a:t>
                      </a:r>
                      <a:r>
                        <a:rPr lang="en-US" sz="1200" u="none" cap="none" strike="noStrike">
                          <a:latin typeface="Calibri"/>
                          <a:ea typeface="Calibri"/>
                          <a:cs typeface="Calibri"/>
                          <a:sym typeface="Calibri"/>
                        </a:rPr>
                        <a:t>upplemental evidence of different performance than preliminary state assignment.  Need 95% total participation on local assessments (nationally normed). AECs</a:t>
                      </a:r>
                      <a:r>
                        <a:rPr lang="en-US" sz="1200">
                          <a:latin typeface="Calibri"/>
                          <a:ea typeface="Calibri"/>
                          <a:cs typeface="Calibri"/>
                          <a:sym typeface="Calibri"/>
                        </a:rPr>
                        <a:t> or schools/districts with an ISD rating</a:t>
                      </a:r>
                      <a:r>
                        <a:rPr lang="en-US" sz="1200" u="none" cap="none" strike="noStrike">
                          <a:latin typeface="Calibri"/>
                          <a:ea typeface="Calibri"/>
                          <a:cs typeface="Calibri"/>
                          <a:sym typeface="Calibri"/>
                        </a:rPr>
                        <a:t> cannot </a:t>
                      </a:r>
                      <a:r>
                        <a:rPr lang="en-US" sz="1200">
                          <a:latin typeface="Calibri"/>
                          <a:ea typeface="Calibri"/>
                          <a:cs typeface="Calibri"/>
                          <a:sym typeface="Calibri"/>
                        </a:rPr>
                        <a:t>participate in</a:t>
                      </a:r>
                      <a:r>
                        <a:rPr lang="en-US" sz="1200" u="none" cap="none" strike="noStrike">
                          <a:latin typeface="Calibri"/>
                          <a:ea typeface="Calibri"/>
                          <a:cs typeface="Calibri"/>
                          <a:sym typeface="Calibri"/>
                        </a:rPr>
                        <a:t> this request condition.</a:t>
                      </a:r>
                      <a:endParaRPr sz="1200" u="none" cap="none" strike="noStrike">
                        <a:latin typeface="Calibri"/>
                        <a:ea typeface="Calibri"/>
                        <a:cs typeface="Calibri"/>
                        <a:sym typeface="Calibri"/>
                      </a:endParaRPr>
                    </a:p>
                  </a:txBody>
                  <a:tcPr marT="84675" marB="84675" marR="63500" marL="635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633675">
                <a:tc>
                  <a:txBody>
                    <a:bodyPr/>
                    <a:lstStyle/>
                    <a:p>
                      <a:pPr indent="0" lvl="0" marL="0" marR="0" rtl="0" algn="l">
                        <a:lnSpc>
                          <a:spcPct val="100000"/>
                        </a:lnSpc>
                        <a:spcBef>
                          <a:spcPts val="0"/>
                        </a:spcBef>
                        <a:spcAft>
                          <a:spcPts val="0"/>
                        </a:spcAft>
                        <a:buClr>
                          <a:srgbClr val="000000"/>
                        </a:buClr>
                        <a:buSzPts val="1300"/>
                        <a:buFont typeface="Arial"/>
                        <a:buNone/>
                      </a:pPr>
                      <a:r>
                        <a:rPr b="1" lang="en-US" sz="1200" u="none" cap="none" strike="noStrike">
                          <a:latin typeface="Calibri"/>
                          <a:ea typeface="Calibri"/>
                          <a:cs typeface="Calibri"/>
                          <a:sym typeface="Calibri"/>
                        </a:rPr>
                        <a:t>Extenuating Circumstances</a:t>
                      </a:r>
                      <a:endParaRPr b="1" sz="1200" u="none" cap="none" strike="noStrike">
                        <a:latin typeface="Calibri"/>
                        <a:ea typeface="Calibri"/>
                        <a:cs typeface="Calibri"/>
                        <a:sym typeface="Calibri"/>
                      </a:endParaRPr>
                    </a:p>
                  </a:txBody>
                  <a:tcPr marT="84675" marB="84675" marR="63500" marL="635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4472C4">
                        <a:alpha val="7740"/>
                      </a:srgbClr>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200" u="none" cap="none" strike="noStrike">
                          <a:latin typeface="Calibri"/>
                          <a:ea typeface="Calibri"/>
                          <a:cs typeface="Calibri"/>
                          <a:sym typeface="Calibri"/>
                        </a:rPr>
                        <a:t>School/district with extenuating circumstances (i.e.,  “Act of God”) may submit a request based on conditions that impact</a:t>
                      </a:r>
                      <a:r>
                        <a:rPr lang="en-US" sz="1200">
                          <a:latin typeface="Calibri"/>
                          <a:ea typeface="Calibri"/>
                          <a:cs typeface="Calibri"/>
                          <a:sym typeface="Calibri"/>
                        </a:rPr>
                        <a:t>ed the </a:t>
                      </a:r>
                      <a:r>
                        <a:rPr lang="en-US" sz="1200" u="none" cap="none" strike="noStrike">
                          <a:latin typeface="Calibri"/>
                          <a:ea typeface="Calibri"/>
                          <a:cs typeface="Calibri"/>
                          <a:sym typeface="Calibri"/>
                        </a:rPr>
                        <a:t>state assessment administration window (cannot include pandemic impacts)</a:t>
                      </a:r>
                      <a:r>
                        <a:rPr lang="en-US" sz="1200">
                          <a:latin typeface="Calibri"/>
                          <a:ea typeface="Calibri"/>
                          <a:cs typeface="Calibri"/>
                          <a:sym typeface="Calibri"/>
                        </a:rPr>
                        <a:t>.</a:t>
                      </a:r>
                      <a:r>
                        <a:rPr lang="en-US" sz="1200" u="none" cap="none" strike="noStrike">
                          <a:latin typeface="Calibri"/>
                          <a:ea typeface="Calibri"/>
                          <a:cs typeface="Calibri"/>
                          <a:sym typeface="Calibri"/>
                        </a:rPr>
                        <a:t> This is part of the Body of Evidence condition</a:t>
                      </a:r>
                      <a:r>
                        <a:rPr lang="en-US" sz="1200">
                          <a:latin typeface="Calibri"/>
                          <a:ea typeface="Calibri"/>
                          <a:cs typeface="Calibri"/>
                          <a:sym typeface="Calibri"/>
                        </a:rPr>
                        <a:t>.</a:t>
                      </a:r>
                      <a:endParaRPr i="1" sz="1200" u="none" cap="none" strike="noStrike">
                        <a:solidFill>
                          <a:srgbClr val="999999"/>
                        </a:solidFill>
                        <a:latin typeface="Calibri"/>
                        <a:ea typeface="Calibri"/>
                        <a:cs typeface="Calibri"/>
                        <a:sym typeface="Calibri"/>
                      </a:endParaRPr>
                    </a:p>
                  </a:txBody>
                  <a:tcPr marT="84675" marB="84675" marR="63500" marL="635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633675">
                <a:tc>
                  <a:txBody>
                    <a:bodyPr/>
                    <a:lstStyle/>
                    <a:p>
                      <a:pPr indent="0" lvl="0" marL="0" marR="0" rtl="0" algn="l">
                        <a:lnSpc>
                          <a:spcPct val="100000"/>
                        </a:lnSpc>
                        <a:spcBef>
                          <a:spcPts val="0"/>
                        </a:spcBef>
                        <a:spcAft>
                          <a:spcPts val="0"/>
                        </a:spcAft>
                        <a:buClr>
                          <a:srgbClr val="000000"/>
                        </a:buClr>
                        <a:buSzPts val="1300"/>
                        <a:buFont typeface="Arial"/>
                        <a:buNone/>
                      </a:pPr>
                      <a:r>
                        <a:rPr b="1" lang="en-US" sz="1200" strike="sngStrike">
                          <a:latin typeface="Calibri"/>
                          <a:ea typeface="Calibri"/>
                          <a:cs typeface="Calibri"/>
                          <a:sym typeface="Calibri"/>
                        </a:rPr>
                        <a:t>Accountability Participation Impact</a:t>
                      </a:r>
                      <a:endParaRPr b="1" sz="1200" u="none" cap="none" strike="sngStrike">
                        <a:latin typeface="Calibri"/>
                        <a:ea typeface="Calibri"/>
                        <a:cs typeface="Calibri"/>
                        <a:sym typeface="Calibri"/>
                      </a:endParaRPr>
                    </a:p>
                  </a:txBody>
                  <a:tcPr marT="84675" marB="84675" marR="63500" marL="635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4472C4">
                        <a:alpha val="7740"/>
                      </a:srgbClr>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200" strike="sngStrike">
                          <a:latin typeface="Calibri"/>
                          <a:ea typeface="Calibri"/>
                          <a:cs typeface="Calibri"/>
                          <a:sym typeface="Calibri"/>
                        </a:rPr>
                        <a:t>Districts and schools that had their rating “decreased due to participation” by not meeting the 95% accountability participation rate in two or more content areas may make a request if the requirement was not met due to reasons other than parent refusals (e.g., test misadministrations) or due to issues with N counts for smaller systems.</a:t>
                      </a:r>
                      <a:endParaRPr sz="1200" u="none" cap="none" strike="sngStrike">
                        <a:latin typeface="Calibri"/>
                        <a:ea typeface="Calibri"/>
                        <a:cs typeface="Calibri"/>
                        <a:sym typeface="Calibri"/>
                      </a:endParaRPr>
                    </a:p>
                  </a:txBody>
                  <a:tcPr marT="84675" marB="84675" marR="63500" marL="635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633675">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Calculation Error</a:t>
                      </a:r>
                      <a:endParaRPr b="1" sz="1200" u="none" cap="none" strike="noStrike">
                        <a:latin typeface="Calibri"/>
                        <a:ea typeface="Calibri"/>
                        <a:cs typeface="Calibri"/>
                        <a:sym typeface="Calibri"/>
                      </a:endParaRPr>
                    </a:p>
                  </a:txBody>
                  <a:tcPr marT="84675" marB="84675" marR="63500" marL="635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4472C4">
                        <a:alpha val="7740"/>
                      </a:srgbClr>
                    </a:solidFill>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Districts and schools that had a mathematical calculation error in the data in their framework may make a request. This generally excludes data submission concerns through the Student Biographical Data (SBD) collection.</a:t>
                      </a:r>
                      <a:endParaRPr sz="1200" u="none" cap="none" strike="noStrike">
                        <a:latin typeface="Calibri"/>
                        <a:ea typeface="Calibri"/>
                        <a:cs typeface="Calibri"/>
                        <a:sym typeface="Calibri"/>
                      </a:endParaRPr>
                    </a:p>
                  </a:txBody>
                  <a:tcPr marT="84675" marB="84675" marR="63500" marL="635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r h="633675">
                <a:tc>
                  <a:txBody>
                    <a:bodyPr/>
                    <a:lstStyle/>
                    <a:p>
                      <a:pPr indent="0" lvl="0" marL="0" marR="0" rtl="0" algn="l">
                        <a:lnSpc>
                          <a:spcPct val="100000"/>
                        </a:lnSpc>
                        <a:spcBef>
                          <a:spcPts val="0"/>
                        </a:spcBef>
                        <a:spcAft>
                          <a:spcPts val="0"/>
                        </a:spcAft>
                        <a:buClr>
                          <a:srgbClr val="000000"/>
                        </a:buClr>
                        <a:buSzPts val="1300"/>
                        <a:buFont typeface="Arial"/>
                        <a:buNone/>
                      </a:pPr>
                      <a:r>
                        <a:rPr b="1" lang="en-US" sz="1200" u="none" cap="none" strike="noStrike">
                          <a:latin typeface="Calibri"/>
                          <a:ea typeface="Calibri"/>
                          <a:cs typeface="Calibri"/>
                          <a:sym typeface="Calibri"/>
                        </a:rPr>
                        <a:t>Districts with a closed school</a:t>
                      </a:r>
                      <a:endParaRPr b="1" sz="1200" u="none" cap="none" strike="noStrike">
                        <a:latin typeface="Calibri"/>
                        <a:ea typeface="Calibri"/>
                        <a:cs typeface="Calibri"/>
                        <a:sym typeface="Calibri"/>
                      </a:endParaRPr>
                    </a:p>
                  </a:txBody>
                  <a:tcPr marT="84675" marB="84675" marR="63500" marL="635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4472C4">
                        <a:alpha val="7740"/>
                      </a:srgbClr>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US" sz="1200" u="none" cap="none" strike="noStrike">
                          <a:latin typeface="Calibri"/>
                          <a:ea typeface="Calibri"/>
                          <a:cs typeface="Calibri"/>
                          <a:sym typeface="Calibri"/>
                        </a:rPr>
                        <a:t>District</a:t>
                      </a:r>
                      <a:r>
                        <a:rPr lang="en-US" sz="1200">
                          <a:latin typeface="Calibri"/>
                          <a:ea typeface="Calibri"/>
                          <a:cs typeface="Calibri"/>
                          <a:sym typeface="Calibri"/>
                        </a:rPr>
                        <a:t>s with </a:t>
                      </a:r>
                      <a:r>
                        <a:rPr lang="en-US" sz="1200" u="none" cap="none" strike="noStrike">
                          <a:latin typeface="Calibri"/>
                          <a:ea typeface="Calibri"/>
                          <a:cs typeface="Calibri"/>
                          <a:sym typeface="Calibri"/>
                        </a:rPr>
                        <a:t>Priority Improvement or Turnaround Plan types that have closed a school due to low performance</a:t>
                      </a:r>
                      <a:r>
                        <a:rPr lang="en-US" sz="1200">
                          <a:latin typeface="Calibri"/>
                          <a:ea typeface="Calibri"/>
                          <a:cs typeface="Calibri"/>
                          <a:sym typeface="Calibri"/>
                        </a:rPr>
                        <a:t> </a:t>
                      </a:r>
                      <a:r>
                        <a:rPr lang="en-US" sz="1200" u="none" cap="none" strike="noStrike">
                          <a:latin typeface="Calibri"/>
                          <a:ea typeface="Calibri"/>
                          <a:cs typeface="Calibri"/>
                          <a:sym typeface="Calibri"/>
                        </a:rPr>
                        <a:t>may request a recalculated DPF with the results of the closed school removed. </a:t>
                      </a:r>
                      <a:endParaRPr sz="1200" u="none" cap="none" strike="noStrike">
                        <a:latin typeface="Calibri"/>
                        <a:ea typeface="Calibri"/>
                        <a:cs typeface="Calibri"/>
                        <a:sym typeface="Calibri"/>
                      </a:endParaRPr>
                    </a:p>
                  </a:txBody>
                  <a:tcPr marT="84675" marB="84675" marR="63500" marL="635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r>
            </a:tbl>
          </a:graphicData>
        </a:graphic>
      </p:graphicFrame>
      <p:sp>
        <p:nvSpPr>
          <p:cNvPr id="669" name="Google Shape;669;p80"/>
          <p:cNvSpPr txBox="1"/>
          <p:nvPr/>
        </p:nvSpPr>
        <p:spPr>
          <a:xfrm>
            <a:off x="5668300" y="6519308"/>
            <a:ext cx="3334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000">
                <a:latin typeface="Calibri"/>
                <a:ea typeface="Calibri"/>
                <a:cs typeface="Calibri"/>
                <a:sym typeface="Calibri"/>
              </a:rPr>
              <a:t>*CDE informed districts on their eligibility for this condition.</a:t>
            </a:r>
            <a:endParaRPr i="1" sz="10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81"/>
          <p:cNvSpPr txBox="1"/>
          <p:nvPr>
            <p:ph type="title"/>
          </p:nvPr>
        </p:nvSpPr>
        <p:spPr>
          <a:xfrm>
            <a:off x="245193" y="254514"/>
            <a:ext cx="6081900" cy="7563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b="1" lang="en-US" sz="2150"/>
              <a:t>2022 Accreditation and Request to Reconsider Support</a:t>
            </a:r>
            <a:endParaRPr b="1" sz="2150"/>
          </a:p>
        </p:txBody>
      </p:sp>
      <p:sp>
        <p:nvSpPr>
          <p:cNvPr id="676" name="Google Shape;676;p81"/>
          <p:cNvSpPr txBox="1"/>
          <p:nvPr>
            <p:ph idx="1" type="body"/>
          </p:nvPr>
        </p:nvSpPr>
        <p:spPr>
          <a:xfrm>
            <a:off x="628650" y="1463040"/>
            <a:ext cx="7886700" cy="4640700"/>
          </a:xfrm>
          <a:prstGeom prst="rect">
            <a:avLst/>
          </a:prstGeom>
        </p:spPr>
        <p:txBody>
          <a:bodyPr anchorCtr="0" anchor="t" bIns="45700" lIns="0" spcFirstLastPara="1" rIns="0" wrap="square" tIns="0">
            <a:noAutofit/>
          </a:bodyPr>
          <a:lstStyle/>
          <a:p>
            <a:pPr indent="0" lvl="0" marL="0" rtl="0" algn="l">
              <a:spcBef>
                <a:spcPts val="1000"/>
              </a:spcBef>
              <a:spcAft>
                <a:spcPts val="0"/>
              </a:spcAft>
              <a:buNone/>
            </a:pPr>
            <a:r>
              <a:rPr b="1" lang="en-US" sz="2458"/>
              <a:t>Accreditation and Request to Reconsider Guidance: </a:t>
            </a:r>
            <a:r>
              <a:rPr lang="en-US" sz="2458"/>
              <a:t>Available on the </a:t>
            </a:r>
            <a:r>
              <a:rPr lang="en-US" sz="2458" u="sng">
                <a:solidFill>
                  <a:schemeClr val="hlink"/>
                </a:solidFill>
                <a:hlinkClick r:id="rId3"/>
              </a:rPr>
              <a:t>CDE website</a:t>
            </a:r>
            <a:r>
              <a:rPr lang="en-US" sz="2458"/>
              <a:t>.</a:t>
            </a:r>
            <a:endParaRPr sz="2458"/>
          </a:p>
          <a:p>
            <a:pPr indent="0" lvl="0" marL="0" rtl="0" algn="l">
              <a:spcBef>
                <a:spcPts val="1000"/>
              </a:spcBef>
              <a:spcAft>
                <a:spcPts val="0"/>
              </a:spcAft>
              <a:buNone/>
            </a:pPr>
            <a:r>
              <a:t/>
            </a:r>
            <a:endParaRPr b="1" sz="2458"/>
          </a:p>
          <a:p>
            <a:pPr indent="0" lvl="0" marL="0" rtl="0" algn="l">
              <a:spcBef>
                <a:spcPts val="1000"/>
              </a:spcBef>
              <a:spcAft>
                <a:spcPts val="0"/>
              </a:spcAft>
              <a:buNone/>
            </a:pPr>
            <a:r>
              <a:rPr b="1" lang="en-US" sz="2458"/>
              <a:t>Informational Webinar</a:t>
            </a:r>
            <a:r>
              <a:rPr lang="en-US" sz="2458"/>
              <a:t>: Occurred August 15th at 1pm, </a:t>
            </a:r>
            <a:r>
              <a:rPr lang="en-US" sz="2450"/>
              <a:t>recording and slides are available on the </a:t>
            </a:r>
            <a:r>
              <a:rPr lang="en-US" sz="2458" u="sng">
                <a:solidFill>
                  <a:schemeClr val="hlink"/>
                </a:solidFill>
                <a:hlinkClick r:id="rId4"/>
              </a:rPr>
              <a:t>CDE website</a:t>
            </a:r>
            <a:r>
              <a:rPr lang="en-US" sz="2450"/>
              <a:t>.</a:t>
            </a:r>
            <a:endParaRPr sz="2450"/>
          </a:p>
          <a:p>
            <a:pPr indent="0" lvl="0" marL="457200" rtl="0" algn="l">
              <a:spcBef>
                <a:spcPts val="1000"/>
              </a:spcBef>
              <a:spcAft>
                <a:spcPts val="0"/>
              </a:spcAft>
              <a:buNone/>
            </a:pPr>
            <a:r>
              <a:t/>
            </a:r>
            <a:endParaRPr sz="2450"/>
          </a:p>
          <a:p>
            <a:pPr indent="0" lvl="0" marL="0" rtl="0" algn="l">
              <a:spcBef>
                <a:spcPts val="1000"/>
              </a:spcBef>
              <a:spcAft>
                <a:spcPts val="0"/>
              </a:spcAft>
              <a:buNone/>
            </a:pPr>
            <a:r>
              <a:rPr b="1" lang="en-US"/>
              <a:t>Office Hours:</a:t>
            </a:r>
            <a:r>
              <a:rPr lang="en-US"/>
              <a:t> Began Wednesday August 17 and will be held from 2-4pm every Wednesday and Thursday until the process concludes, </a:t>
            </a:r>
            <a:r>
              <a:rPr lang="en-US" u="sng">
                <a:solidFill>
                  <a:srgbClr val="1155CC"/>
                </a:solidFill>
                <a:hlinkClick r:id="rId5">
                  <a:extLst>
                    <a:ext uri="{A12FA001-AC4F-418D-AE19-62706E023703}">
                      <ahyp:hlinkClr val="tx"/>
                    </a:ext>
                  </a:extLst>
                </a:hlinkClick>
              </a:rPr>
              <a:t>click here</a:t>
            </a:r>
            <a:r>
              <a:rPr lang="en-US"/>
              <a:t> to register</a:t>
            </a:r>
            <a:endParaRPr/>
          </a:p>
          <a:p>
            <a:pPr indent="0" lvl="0" marL="457200" rtl="0" algn="l">
              <a:spcBef>
                <a:spcPts val="1000"/>
              </a:spcBef>
              <a:spcAft>
                <a:spcPts val="0"/>
              </a:spcAft>
              <a:buNone/>
            </a:pPr>
            <a:r>
              <a:t/>
            </a:r>
            <a:endParaRPr/>
          </a:p>
          <a:p>
            <a:pPr indent="0" lvl="0" marL="0" rtl="0" algn="l">
              <a:spcBef>
                <a:spcPts val="1000"/>
              </a:spcBef>
              <a:spcAft>
                <a:spcPts val="0"/>
              </a:spcAft>
              <a:buNone/>
            </a:pPr>
            <a:r>
              <a:rPr b="1" lang="en-US"/>
              <a:t>General Contact: </a:t>
            </a:r>
            <a:r>
              <a:rPr lang="en-US"/>
              <a:t>Aislinn Walsh, </a:t>
            </a:r>
            <a:r>
              <a:rPr lang="en-US" u="sng">
                <a:solidFill>
                  <a:schemeClr val="hlink"/>
                </a:solidFill>
                <a:hlinkClick r:id="rId6"/>
              </a:rPr>
              <a:t>walsh_a@cde.state.co.us</a:t>
            </a:r>
            <a:r>
              <a:rPr lang="en-US"/>
              <a:t> or (720) 614-2151</a:t>
            </a:r>
            <a:endParaRPr/>
          </a:p>
        </p:txBody>
      </p:sp>
      <p:sp>
        <p:nvSpPr>
          <p:cNvPr id="677" name="Google Shape;677;p81"/>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82"/>
          <p:cNvSpPr txBox="1"/>
          <p:nvPr>
            <p:ph type="ctrTitle"/>
          </p:nvPr>
        </p:nvSpPr>
        <p:spPr>
          <a:xfrm>
            <a:off x="685800" y="2595716"/>
            <a:ext cx="7772400" cy="23376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a:t>Timeline</a:t>
            </a:r>
            <a:endParaRPr/>
          </a:p>
        </p:txBody>
      </p:sp>
      <p:sp>
        <p:nvSpPr>
          <p:cNvPr id="684" name="Google Shape;684;p82"/>
          <p:cNvSpPr txBox="1"/>
          <p:nvPr>
            <p:ph idx="12" type="sldNum"/>
          </p:nvPr>
        </p:nvSpPr>
        <p:spPr>
          <a:xfrm>
            <a:off x="164079"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83"/>
          <p:cNvSpPr txBox="1"/>
          <p:nvPr>
            <p:ph type="title"/>
          </p:nvPr>
        </p:nvSpPr>
        <p:spPr>
          <a:xfrm>
            <a:off x="245193" y="254514"/>
            <a:ext cx="6081900" cy="756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UIP Timeline </a:t>
            </a:r>
            <a:r>
              <a:rPr lang="en-US"/>
              <a:t>Flexibilities</a:t>
            </a:r>
            <a:endParaRPr/>
          </a:p>
          <a:p>
            <a:pPr indent="0" lvl="0" marL="0" rtl="0" algn="l">
              <a:spcBef>
                <a:spcPts val="0"/>
              </a:spcBef>
              <a:spcAft>
                <a:spcPts val="0"/>
              </a:spcAft>
              <a:buNone/>
            </a:pPr>
            <a:r>
              <a:rPr lang="en-US"/>
              <a:t>At district discretion</a:t>
            </a:r>
            <a:endParaRPr/>
          </a:p>
        </p:txBody>
      </p:sp>
      <p:sp>
        <p:nvSpPr>
          <p:cNvPr id="691" name="Google Shape;691;p83"/>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692" name="Google Shape;692;p83"/>
          <p:cNvSpPr txBox="1"/>
          <p:nvPr>
            <p:ph idx="1" type="body"/>
          </p:nvPr>
        </p:nvSpPr>
        <p:spPr>
          <a:xfrm>
            <a:off x="387450" y="1313475"/>
            <a:ext cx="5468100" cy="5406900"/>
          </a:xfrm>
          <a:prstGeom prst="rect">
            <a:avLst/>
          </a:prstGeom>
        </p:spPr>
        <p:txBody>
          <a:bodyPr anchorCtr="0" anchor="t" bIns="45700" lIns="0" spcFirstLastPara="1" rIns="0" wrap="square" tIns="0">
            <a:normAutofit lnSpcReduction="10000"/>
          </a:bodyPr>
          <a:lstStyle/>
          <a:p>
            <a:pPr indent="0" lvl="0" marL="0" rtl="0" algn="l">
              <a:spcBef>
                <a:spcPts val="1000"/>
              </a:spcBef>
              <a:spcAft>
                <a:spcPts val="0"/>
              </a:spcAft>
              <a:buNone/>
            </a:pPr>
            <a:r>
              <a:rPr lang="en-US" u="sng">
                <a:solidFill>
                  <a:schemeClr val="hlink"/>
                </a:solidFill>
                <a:hlinkClick r:id="rId3"/>
              </a:rPr>
              <a:t>Biennial </a:t>
            </a:r>
            <a:r>
              <a:rPr lang="en-US" u="sng">
                <a:solidFill>
                  <a:schemeClr val="hlink"/>
                </a:solidFill>
                <a:hlinkClick r:id="rId4"/>
              </a:rPr>
              <a:t>Flexibility</a:t>
            </a:r>
            <a:r>
              <a:rPr lang="en-US"/>
              <a:t>- District Option for submitting a UIP for public posting every other year.  Insufficient state data not eligible. In online UIP and posted spreadsheet.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u="sng">
                <a:solidFill>
                  <a:schemeClr val="hlink"/>
                </a:solidFill>
                <a:hlinkClick r:id="rId5"/>
              </a:rPr>
              <a:t>Combined Plan Flexibility</a:t>
            </a:r>
            <a:r>
              <a:rPr lang="en-US"/>
              <a:t>- Submitting one plan for all schools and district level.  Under 1000 automatic, 1000-1200 CDE approval.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u="sng">
                <a:solidFill>
                  <a:schemeClr val="hlink"/>
                </a:solidFill>
                <a:hlinkClick r:id="rId6"/>
              </a:rPr>
              <a:t>January 17th UIP Submission</a:t>
            </a:r>
            <a:r>
              <a:rPr lang="en-US"/>
              <a:t>- additional requirements to be met in plan, may need additional time: Year 0, Request to Reconsider, New ESEA Comprehensive Support</a:t>
            </a:r>
            <a:endParaRPr/>
          </a:p>
        </p:txBody>
      </p:sp>
      <p:sp>
        <p:nvSpPr>
          <p:cNvPr id="693" name="Google Shape;693;p83"/>
          <p:cNvSpPr txBox="1"/>
          <p:nvPr/>
        </p:nvSpPr>
        <p:spPr>
          <a:xfrm>
            <a:off x="6100750" y="1989900"/>
            <a:ext cx="2575500" cy="2878200"/>
          </a:xfrm>
          <a:prstGeom prst="rect">
            <a:avLst/>
          </a:prstGeom>
          <a:solidFill>
            <a:srgbClr val="D9E2F3"/>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3500">
                <a:latin typeface="Pacifico"/>
                <a:ea typeface="Pacifico"/>
                <a:cs typeface="Pacifico"/>
                <a:sym typeface="Pacifico"/>
              </a:rPr>
              <a:t>Just because you can, doesn’t mean you …have to.</a:t>
            </a:r>
            <a:endParaRPr sz="3500">
              <a:latin typeface="Pacifico"/>
              <a:ea typeface="Pacifico"/>
              <a:cs typeface="Pacifico"/>
              <a:sym typeface="Pacific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84"/>
          <p:cNvSpPr txBox="1"/>
          <p:nvPr>
            <p:ph type="title"/>
          </p:nvPr>
        </p:nvSpPr>
        <p:spPr>
          <a:xfrm>
            <a:off x="245193" y="254514"/>
            <a:ext cx="6081900" cy="756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Adjusted Timelines-Performance Framework Delay</a:t>
            </a:r>
            <a:endParaRPr/>
          </a:p>
        </p:txBody>
      </p:sp>
      <p:sp>
        <p:nvSpPr>
          <p:cNvPr id="700" name="Google Shape;700;p84"/>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701" name="Google Shape;701;p84"/>
          <p:cNvSpPr txBox="1"/>
          <p:nvPr/>
        </p:nvSpPr>
        <p:spPr>
          <a:xfrm>
            <a:off x="186875" y="1420175"/>
            <a:ext cx="84462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latin typeface="Calibri"/>
                <a:ea typeface="Calibri"/>
                <a:cs typeface="Calibri"/>
                <a:sym typeface="Calibri"/>
              </a:rPr>
              <a:t>School Accreditation and Request to Reconsider Form Submission Deadline</a:t>
            </a:r>
            <a:endParaRPr b="1" sz="1900">
              <a:latin typeface="Calibri"/>
              <a:ea typeface="Calibri"/>
              <a:cs typeface="Calibri"/>
              <a:sym typeface="Calibri"/>
            </a:endParaRPr>
          </a:p>
        </p:txBody>
      </p:sp>
      <p:sp>
        <p:nvSpPr>
          <p:cNvPr id="702" name="Google Shape;702;p84"/>
          <p:cNvSpPr txBox="1"/>
          <p:nvPr/>
        </p:nvSpPr>
        <p:spPr>
          <a:xfrm>
            <a:off x="504550" y="1820375"/>
            <a:ext cx="7340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strike="sngStrike">
                <a:latin typeface="Calibri"/>
                <a:ea typeface="Calibri"/>
                <a:cs typeface="Calibri"/>
                <a:sym typeface="Calibri"/>
              </a:rPr>
              <a:t>September 15</a:t>
            </a:r>
            <a:r>
              <a:rPr lang="en-US" sz="1900">
                <a:latin typeface="Calibri"/>
                <a:ea typeface="Calibri"/>
                <a:cs typeface="Calibri"/>
                <a:sym typeface="Calibri"/>
              </a:rPr>
              <a:t> → </a:t>
            </a:r>
            <a:r>
              <a:rPr lang="en-US" sz="2200">
                <a:latin typeface="Calibri"/>
                <a:ea typeface="Calibri"/>
                <a:cs typeface="Calibri"/>
                <a:sym typeface="Calibri"/>
              </a:rPr>
              <a:t>September 23</a:t>
            </a:r>
            <a:endParaRPr sz="2200">
              <a:latin typeface="Calibri"/>
              <a:ea typeface="Calibri"/>
              <a:cs typeface="Calibri"/>
              <a:sym typeface="Calibri"/>
            </a:endParaRPr>
          </a:p>
        </p:txBody>
      </p:sp>
      <p:sp>
        <p:nvSpPr>
          <p:cNvPr id="703" name="Google Shape;703;p84"/>
          <p:cNvSpPr txBox="1"/>
          <p:nvPr/>
        </p:nvSpPr>
        <p:spPr>
          <a:xfrm>
            <a:off x="245200" y="2560275"/>
            <a:ext cx="7340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latin typeface="Calibri"/>
                <a:ea typeface="Calibri"/>
                <a:cs typeface="Calibri"/>
                <a:sym typeface="Calibri"/>
              </a:rPr>
              <a:t>Request to Reconsider Materials Due</a:t>
            </a:r>
            <a:endParaRPr b="1" sz="1900">
              <a:latin typeface="Calibri"/>
              <a:ea typeface="Calibri"/>
              <a:cs typeface="Calibri"/>
              <a:sym typeface="Calibri"/>
            </a:endParaRPr>
          </a:p>
        </p:txBody>
      </p:sp>
      <p:sp>
        <p:nvSpPr>
          <p:cNvPr id="704" name="Google Shape;704;p84"/>
          <p:cNvSpPr txBox="1"/>
          <p:nvPr/>
        </p:nvSpPr>
        <p:spPr>
          <a:xfrm>
            <a:off x="562875" y="2960475"/>
            <a:ext cx="7340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strike="sngStrike">
                <a:latin typeface="Calibri"/>
                <a:ea typeface="Calibri"/>
                <a:cs typeface="Calibri"/>
                <a:sym typeface="Calibri"/>
              </a:rPr>
              <a:t>Octo</a:t>
            </a:r>
            <a:r>
              <a:rPr lang="en-US" sz="1900" strike="sngStrike">
                <a:latin typeface="Calibri"/>
                <a:ea typeface="Calibri"/>
                <a:cs typeface="Calibri"/>
                <a:sym typeface="Calibri"/>
              </a:rPr>
              <a:t>ber 17</a:t>
            </a:r>
            <a:r>
              <a:rPr lang="en-US" sz="1900">
                <a:latin typeface="Calibri"/>
                <a:ea typeface="Calibri"/>
                <a:cs typeface="Calibri"/>
                <a:sym typeface="Calibri"/>
              </a:rPr>
              <a:t> → </a:t>
            </a:r>
            <a:r>
              <a:rPr lang="en-US" sz="2200">
                <a:latin typeface="Calibri"/>
                <a:ea typeface="Calibri"/>
                <a:cs typeface="Calibri"/>
                <a:sym typeface="Calibri"/>
              </a:rPr>
              <a:t>October 25</a:t>
            </a:r>
            <a:endParaRPr sz="2200">
              <a:latin typeface="Calibri"/>
              <a:ea typeface="Calibri"/>
              <a:cs typeface="Calibri"/>
              <a:sym typeface="Calibri"/>
            </a:endParaRPr>
          </a:p>
        </p:txBody>
      </p:sp>
      <p:sp>
        <p:nvSpPr>
          <p:cNvPr id="705" name="Google Shape;705;p84"/>
          <p:cNvSpPr txBox="1"/>
          <p:nvPr/>
        </p:nvSpPr>
        <p:spPr>
          <a:xfrm>
            <a:off x="245200" y="3700388"/>
            <a:ext cx="7340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latin typeface="Calibri"/>
                <a:ea typeface="Calibri"/>
                <a:cs typeface="Calibri"/>
                <a:sym typeface="Calibri"/>
              </a:rPr>
              <a:t>Unified Improvement Plan (UIP) Submission Deadline</a:t>
            </a:r>
            <a:endParaRPr b="1" sz="1900">
              <a:latin typeface="Calibri"/>
              <a:ea typeface="Calibri"/>
              <a:cs typeface="Calibri"/>
              <a:sym typeface="Calibri"/>
            </a:endParaRPr>
          </a:p>
        </p:txBody>
      </p:sp>
      <p:sp>
        <p:nvSpPr>
          <p:cNvPr id="706" name="Google Shape;706;p84"/>
          <p:cNvSpPr txBox="1"/>
          <p:nvPr/>
        </p:nvSpPr>
        <p:spPr>
          <a:xfrm>
            <a:off x="562875" y="4100588"/>
            <a:ext cx="7340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strike="sngStrike">
                <a:latin typeface="Calibri"/>
                <a:ea typeface="Calibri"/>
                <a:cs typeface="Calibri"/>
                <a:sym typeface="Calibri"/>
              </a:rPr>
              <a:t>October 17</a:t>
            </a:r>
            <a:r>
              <a:rPr lang="en-US" sz="1900">
                <a:latin typeface="Calibri"/>
                <a:ea typeface="Calibri"/>
                <a:cs typeface="Calibri"/>
                <a:sym typeface="Calibri"/>
              </a:rPr>
              <a:t> → </a:t>
            </a:r>
            <a:r>
              <a:rPr lang="en-US" sz="2200">
                <a:latin typeface="Calibri"/>
                <a:ea typeface="Calibri"/>
                <a:cs typeface="Calibri"/>
                <a:sym typeface="Calibri"/>
              </a:rPr>
              <a:t>October 25</a:t>
            </a:r>
            <a:endParaRPr sz="2200">
              <a:latin typeface="Calibri"/>
              <a:ea typeface="Calibri"/>
              <a:cs typeface="Calibri"/>
              <a:sym typeface="Calibri"/>
            </a:endParaRPr>
          </a:p>
        </p:txBody>
      </p:sp>
      <p:pic>
        <p:nvPicPr>
          <p:cNvPr id="707" name="Google Shape;707;p84"/>
          <p:cNvPicPr preferRelativeResize="0"/>
          <p:nvPr/>
        </p:nvPicPr>
        <p:blipFill>
          <a:blip r:embed="rId3">
            <a:alphaModFix/>
          </a:blip>
          <a:stretch>
            <a:fillRect/>
          </a:stretch>
        </p:blipFill>
        <p:spPr>
          <a:xfrm>
            <a:off x="5872981" y="2211625"/>
            <a:ext cx="2946575" cy="3473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85"/>
          <p:cNvSpPr txBox="1"/>
          <p:nvPr>
            <p:ph type="title"/>
          </p:nvPr>
        </p:nvSpPr>
        <p:spPr>
          <a:xfrm>
            <a:off x="245193" y="440266"/>
            <a:ext cx="6081865" cy="570665"/>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2400"/>
              <a:buFont typeface="Arial"/>
              <a:buNone/>
            </a:pPr>
            <a:r>
              <a:rPr b="1" lang="en-US"/>
              <a:t>Key Dates for 2022</a:t>
            </a:r>
            <a:endParaRPr/>
          </a:p>
        </p:txBody>
      </p:sp>
      <p:sp>
        <p:nvSpPr>
          <p:cNvPr id="713" name="Google Shape;713;p85"/>
          <p:cNvSpPr txBox="1"/>
          <p:nvPr/>
        </p:nvSpPr>
        <p:spPr>
          <a:xfrm>
            <a:off x="245195" y="6210294"/>
            <a:ext cx="6497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graphicFrame>
        <p:nvGraphicFramePr>
          <p:cNvPr id="714" name="Google Shape;714;p85"/>
          <p:cNvGraphicFramePr/>
          <p:nvPr/>
        </p:nvGraphicFramePr>
        <p:xfrm>
          <a:off x="239625" y="1282700"/>
          <a:ext cx="3000000" cy="3000000"/>
        </p:xfrm>
        <a:graphic>
          <a:graphicData uri="http://schemas.openxmlformats.org/drawingml/2006/table">
            <a:tbl>
              <a:tblPr>
                <a:noFill/>
                <a:tableStyleId>{65DD2075-C52F-4B6A-AD39-061859F6B90D}</a:tableStyleId>
              </a:tblPr>
              <a:tblGrid>
                <a:gridCol w="2003850"/>
                <a:gridCol w="6660875"/>
              </a:tblGrid>
              <a:tr h="352425">
                <a:tc>
                  <a:txBody>
                    <a:bodyPr/>
                    <a:lstStyle/>
                    <a:p>
                      <a:pPr indent="0" lvl="0" marL="0" rtl="0" algn="ctr">
                        <a:lnSpc>
                          <a:spcPct val="115000"/>
                        </a:lnSpc>
                        <a:spcBef>
                          <a:spcPts val="0"/>
                        </a:spcBef>
                        <a:spcAft>
                          <a:spcPts val="0"/>
                        </a:spcAft>
                        <a:buNone/>
                      </a:pPr>
                      <a:r>
                        <a:rPr b="1" lang="en-US" sz="1200">
                          <a:solidFill>
                            <a:srgbClr val="FFFFFF"/>
                          </a:solidFill>
                        </a:rPr>
                        <a:t>Anticipated Timeframe</a:t>
                      </a:r>
                      <a:endParaRPr b="1" sz="1200">
                        <a:solidFill>
                          <a:srgbClr val="FFFFFF"/>
                        </a:solidFill>
                      </a:endParaRPr>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accent5"/>
                    </a:solidFill>
                  </a:tcPr>
                </a:tc>
                <a:tc>
                  <a:txBody>
                    <a:bodyPr/>
                    <a:lstStyle/>
                    <a:p>
                      <a:pPr indent="0" lvl="0" marL="0" rtl="0" algn="ctr">
                        <a:lnSpc>
                          <a:spcPct val="115000"/>
                        </a:lnSpc>
                        <a:spcBef>
                          <a:spcPts val="0"/>
                        </a:spcBef>
                        <a:spcAft>
                          <a:spcPts val="0"/>
                        </a:spcAft>
                        <a:buNone/>
                      </a:pPr>
                      <a:r>
                        <a:rPr b="1" lang="en-US" sz="1200">
                          <a:solidFill>
                            <a:srgbClr val="FFFFFF"/>
                          </a:solidFill>
                        </a:rPr>
                        <a:t>Activities/Actions</a:t>
                      </a:r>
                      <a:endParaRPr b="1" sz="1200">
                        <a:solidFill>
                          <a:srgbClr val="FFFFFF"/>
                        </a:solidFill>
                      </a:endParaRPr>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accent5"/>
                    </a:solidFill>
                  </a:tcPr>
                </a:tc>
              </a:tr>
              <a:tr h="352425">
                <a:tc>
                  <a:txBody>
                    <a:bodyPr/>
                    <a:lstStyle/>
                    <a:p>
                      <a:pPr indent="0" lvl="0" marL="0" rtl="0" algn="ctr">
                        <a:lnSpc>
                          <a:spcPct val="115000"/>
                        </a:lnSpc>
                        <a:spcBef>
                          <a:spcPts val="0"/>
                        </a:spcBef>
                        <a:spcAft>
                          <a:spcPts val="0"/>
                        </a:spcAft>
                        <a:buNone/>
                      </a:pPr>
                      <a:r>
                        <a:rPr lang="en-US" sz="1200"/>
                        <a:t>June 24 </a:t>
                      </a:r>
                      <a:endParaRPr sz="1200"/>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D0DEEF"/>
                    </a:solidFill>
                  </a:tcPr>
                </a:tc>
                <a:tc>
                  <a:txBody>
                    <a:bodyPr/>
                    <a:lstStyle/>
                    <a:p>
                      <a:pPr indent="0" lvl="0" marL="0" rtl="0" algn="ctr">
                        <a:lnSpc>
                          <a:spcPct val="115000"/>
                        </a:lnSpc>
                        <a:spcBef>
                          <a:spcPts val="0"/>
                        </a:spcBef>
                        <a:spcAft>
                          <a:spcPts val="0"/>
                        </a:spcAft>
                        <a:buNone/>
                      </a:pPr>
                      <a:r>
                        <a:rPr lang="en-US" sz="1200"/>
                        <a:t>Districts Received ACCESS Growth Data </a:t>
                      </a:r>
                      <a:endParaRPr sz="1200"/>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D0DEEF"/>
                    </a:solidFill>
                  </a:tcPr>
                </a:tc>
              </a:tr>
              <a:tr h="352425">
                <a:tc>
                  <a:txBody>
                    <a:bodyPr/>
                    <a:lstStyle/>
                    <a:p>
                      <a:pPr indent="0" lvl="0" marL="0" rtl="0" algn="ctr">
                        <a:lnSpc>
                          <a:spcPct val="115000"/>
                        </a:lnSpc>
                        <a:spcBef>
                          <a:spcPts val="0"/>
                        </a:spcBef>
                        <a:spcAft>
                          <a:spcPts val="0"/>
                        </a:spcAft>
                        <a:buNone/>
                      </a:pPr>
                      <a:r>
                        <a:rPr lang="en-US" sz="1200"/>
                        <a:t>August 9</a:t>
                      </a:r>
                      <a:endParaRPr sz="1200"/>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E9EFF7"/>
                    </a:solidFill>
                  </a:tcPr>
                </a:tc>
                <a:tc>
                  <a:txBody>
                    <a:bodyPr/>
                    <a:lstStyle/>
                    <a:p>
                      <a:pPr indent="0" lvl="0" marL="0" rtl="0" algn="ctr">
                        <a:lnSpc>
                          <a:spcPct val="115000"/>
                        </a:lnSpc>
                        <a:spcBef>
                          <a:spcPts val="0"/>
                        </a:spcBef>
                        <a:spcAft>
                          <a:spcPts val="0"/>
                        </a:spcAft>
                        <a:buNone/>
                      </a:pPr>
                      <a:r>
                        <a:rPr lang="en-US" sz="1200"/>
                        <a:t>Districts Received CMAS and P/SAT Growth Data</a:t>
                      </a:r>
                      <a:endParaRPr sz="1200"/>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E9EFF7"/>
                    </a:solidFill>
                  </a:tcPr>
                </a:tc>
              </a:tr>
              <a:tr h="352425">
                <a:tc>
                  <a:txBody>
                    <a:bodyPr/>
                    <a:lstStyle/>
                    <a:p>
                      <a:pPr indent="0" lvl="0" marL="0" rtl="0" algn="ctr">
                        <a:lnSpc>
                          <a:spcPct val="115000"/>
                        </a:lnSpc>
                        <a:spcBef>
                          <a:spcPts val="0"/>
                        </a:spcBef>
                        <a:spcAft>
                          <a:spcPts val="0"/>
                        </a:spcAft>
                        <a:buNone/>
                      </a:pPr>
                      <a:r>
                        <a:rPr lang="en-US" sz="1200"/>
                        <a:t>August 16/17 (SBE Meeting)</a:t>
                      </a:r>
                      <a:endParaRPr sz="1200"/>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D0DEEF"/>
                    </a:solidFill>
                  </a:tcPr>
                </a:tc>
                <a:tc>
                  <a:txBody>
                    <a:bodyPr/>
                    <a:lstStyle/>
                    <a:p>
                      <a:pPr indent="0" lvl="0" marL="0" rtl="0" algn="ctr">
                        <a:lnSpc>
                          <a:spcPct val="115000"/>
                        </a:lnSpc>
                        <a:spcBef>
                          <a:spcPts val="0"/>
                        </a:spcBef>
                        <a:spcAft>
                          <a:spcPts val="0"/>
                        </a:spcAft>
                        <a:buNone/>
                      </a:pPr>
                      <a:r>
                        <a:rPr lang="en-US" sz="1200"/>
                        <a:t>Public Release of Colorado Growth Data Results</a:t>
                      </a:r>
                      <a:endParaRPr sz="1200"/>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D0DEEF"/>
                    </a:solidFill>
                  </a:tcPr>
                </a:tc>
              </a:tr>
              <a:tr h="352425">
                <a:tc>
                  <a:txBody>
                    <a:bodyPr/>
                    <a:lstStyle/>
                    <a:p>
                      <a:pPr indent="0" lvl="0" marL="0" rtl="0" algn="ctr">
                        <a:lnSpc>
                          <a:spcPct val="115000"/>
                        </a:lnSpc>
                        <a:spcBef>
                          <a:spcPts val="0"/>
                        </a:spcBef>
                        <a:spcAft>
                          <a:spcPts val="0"/>
                        </a:spcAft>
                        <a:buNone/>
                      </a:pPr>
                      <a:r>
                        <a:rPr lang="en-US" sz="1200"/>
                        <a:t> September</a:t>
                      </a:r>
                      <a:r>
                        <a:rPr lang="en-US" sz="1200"/>
                        <a:t> 2</a:t>
                      </a:r>
                      <a:endParaRPr sz="1200"/>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E9EFF7"/>
                    </a:solidFill>
                  </a:tcPr>
                </a:tc>
                <a:tc>
                  <a:txBody>
                    <a:bodyPr/>
                    <a:lstStyle/>
                    <a:p>
                      <a:pPr indent="0" lvl="0" marL="0" rtl="0" algn="ctr">
                        <a:lnSpc>
                          <a:spcPct val="115000"/>
                        </a:lnSpc>
                        <a:spcBef>
                          <a:spcPts val="0"/>
                        </a:spcBef>
                        <a:spcAft>
                          <a:spcPts val="0"/>
                        </a:spcAft>
                        <a:buNone/>
                      </a:pPr>
                      <a:r>
                        <a:rPr lang="en-US" sz="1200"/>
                        <a:t>Preliminary Performance Frameworks Released to Districts</a:t>
                      </a:r>
                      <a:endParaRPr sz="1200"/>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E9EFF7"/>
                    </a:solidFill>
                  </a:tcPr>
                </a:tc>
              </a:tr>
              <a:tr h="352425">
                <a:tc>
                  <a:txBody>
                    <a:bodyPr/>
                    <a:lstStyle/>
                    <a:p>
                      <a:pPr indent="0" lvl="0" marL="0" rtl="0" algn="ctr">
                        <a:lnSpc>
                          <a:spcPct val="115000"/>
                        </a:lnSpc>
                        <a:spcBef>
                          <a:spcPts val="0"/>
                        </a:spcBef>
                        <a:spcAft>
                          <a:spcPts val="0"/>
                        </a:spcAft>
                        <a:buNone/>
                      </a:pPr>
                      <a:r>
                        <a:rPr lang="en-US" sz="1200"/>
                        <a:t>September 8</a:t>
                      </a:r>
                      <a:endParaRPr sz="1200"/>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D0DEEF"/>
                    </a:solidFill>
                  </a:tcPr>
                </a:tc>
                <a:tc>
                  <a:txBody>
                    <a:bodyPr/>
                    <a:lstStyle/>
                    <a:p>
                      <a:pPr indent="0" lvl="0" marL="0" rtl="0" algn="ctr">
                        <a:lnSpc>
                          <a:spcPct val="115000"/>
                        </a:lnSpc>
                        <a:spcBef>
                          <a:spcPts val="0"/>
                        </a:spcBef>
                        <a:spcAft>
                          <a:spcPts val="0"/>
                        </a:spcAft>
                        <a:buNone/>
                      </a:pPr>
                      <a:r>
                        <a:rPr lang="en-US" sz="1200">
                          <a:solidFill>
                            <a:schemeClr val="dk1"/>
                          </a:solidFill>
                        </a:rPr>
                        <a:t>Preliminary Performance Frameworks Released to Public (flat file), published in online UIP dashboard</a:t>
                      </a:r>
                      <a:endParaRPr sz="1200">
                        <a:solidFill>
                          <a:schemeClr val="dk1"/>
                        </a:solidFill>
                      </a:endParaRPr>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D0DEEF"/>
                    </a:solidFill>
                  </a:tcPr>
                </a:tc>
              </a:tr>
              <a:tr h="352425">
                <a:tc>
                  <a:txBody>
                    <a:bodyPr/>
                    <a:lstStyle/>
                    <a:p>
                      <a:pPr indent="0" lvl="0" marL="0" rtl="0" algn="ctr">
                        <a:lnSpc>
                          <a:spcPct val="115000"/>
                        </a:lnSpc>
                        <a:spcBef>
                          <a:spcPts val="0"/>
                        </a:spcBef>
                        <a:spcAft>
                          <a:spcPts val="0"/>
                        </a:spcAft>
                        <a:buNone/>
                      </a:pPr>
                      <a:r>
                        <a:rPr lang="en-US" sz="1200"/>
                        <a:t>Early September</a:t>
                      </a:r>
                      <a:endParaRPr sz="1200"/>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D0DEEF"/>
                    </a:solidFill>
                  </a:tcPr>
                </a:tc>
                <a:tc>
                  <a:txBody>
                    <a:bodyPr/>
                    <a:lstStyle/>
                    <a:p>
                      <a:pPr indent="0" lvl="0" marL="0" rtl="0" algn="ctr">
                        <a:lnSpc>
                          <a:spcPct val="115000"/>
                        </a:lnSpc>
                        <a:spcBef>
                          <a:spcPts val="0"/>
                        </a:spcBef>
                        <a:spcAft>
                          <a:spcPts val="0"/>
                        </a:spcAft>
                        <a:buNone/>
                      </a:pPr>
                      <a:r>
                        <a:rPr lang="en-US" sz="1200"/>
                        <a:t>ESEA Identifications Released to Districts</a:t>
                      </a:r>
                      <a:endParaRPr sz="1200"/>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D0DEEF"/>
                    </a:solidFill>
                  </a:tcPr>
                </a:tc>
              </a:tr>
              <a:tr h="352425">
                <a:tc>
                  <a:txBody>
                    <a:bodyPr/>
                    <a:lstStyle/>
                    <a:p>
                      <a:pPr indent="0" lvl="0" marL="0" rtl="0" algn="ctr">
                        <a:lnSpc>
                          <a:spcPct val="115000"/>
                        </a:lnSpc>
                        <a:spcBef>
                          <a:spcPts val="0"/>
                        </a:spcBef>
                        <a:spcAft>
                          <a:spcPts val="0"/>
                        </a:spcAft>
                        <a:buNone/>
                      </a:pPr>
                      <a:r>
                        <a:rPr lang="en-US" sz="1200"/>
                        <a:t>September 23</a:t>
                      </a:r>
                      <a:endParaRPr sz="1200"/>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E9EFF7"/>
                    </a:solidFill>
                  </a:tcPr>
                </a:tc>
                <a:tc>
                  <a:txBody>
                    <a:bodyPr/>
                    <a:lstStyle/>
                    <a:p>
                      <a:pPr indent="0" lvl="0" marL="0" rtl="0" algn="ctr">
                        <a:lnSpc>
                          <a:spcPct val="115000"/>
                        </a:lnSpc>
                        <a:spcBef>
                          <a:spcPts val="0"/>
                        </a:spcBef>
                        <a:spcAft>
                          <a:spcPts val="0"/>
                        </a:spcAft>
                        <a:buNone/>
                      </a:pPr>
                      <a:r>
                        <a:rPr lang="en-US" sz="1200"/>
                        <a:t>School Accreditation &amp; Request to Reconsider Form Submissions Due </a:t>
                      </a:r>
                      <a:endParaRPr sz="1200"/>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E9EFF7"/>
                    </a:solidFill>
                  </a:tcPr>
                </a:tc>
              </a:tr>
              <a:tr h="404625">
                <a:tc>
                  <a:txBody>
                    <a:bodyPr/>
                    <a:lstStyle/>
                    <a:p>
                      <a:pPr indent="0" lvl="0" marL="0" rtl="0" algn="ctr">
                        <a:lnSpc>
                          <a:spcPct val="115000"/>
                        </a:lnSpc>
                        <a:spcBef>
                          <a:spcPts val="0"/>
                        </a:spcBef>
                        <a:spcAft>
                          <a:spcPts val="0"/>
                        </a:spcAft>
                        <a:buNone/>
                      </a:pPr>
                      <a:r>
                        <a:rPr lang="en-US" sz="1200"/>
                        <a:t>October 25</a:t>
                      </a:r>
                      <a:endParaRPr sz="1200"/>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D0DEEF"/>
                    </a:solidFill>
                  </a:tcPr>
                </a:tc>
                <a:tc>
                  <a:txBody>
                    <a:bodyPr/>
                    <a:lstStyle/>
                    <a:p>
                      <a:pPr indent="0" lvl="0" marL="0" rtl="0" algn="ctr">
                        <a:lnSpc>
                          <a:spcPct val="115000"/>
                        </a:lnSpc>
                        <a:spcBef>
                          <a:spcPts val="0"/>
                        </a:spcBef>
                        <a:spcAft>
                          <a:spcPts val="0"/>
                        </a:spcAft>
                        <a:buNone/>
                      </a:pPr>
                      <a:r>
                        <a:rPr lang="en-US" sz="1200"/>
                        <a:t>Unified Improvement Plan Submissions Due</a:t>
                      </a:r>
                      <a:endParaRPr sz="1200"/>
                    </a:p>
                    <a:p>
                      <a:pPr indent="0" lvl="0" marL="0" rtl="0" algn="ctr">
                        <a:lnSpc>
                          <a:spcPct val="115000"/>
                        </a:lnSpc>
                        <a:spcBef>
                          <a:spcPts val="0"/>
                        </a:spcBef>
                        <a:spcAft>
                          <a:spcPts val="0"/>
                        </a:spcAft>
                        <a:buNone/>
                      </a:pPr>
                      <a:r>
                        <a:t/>
                      </a:r>
                      <a:endParaRPr sz="1200"/>
                    </a:p>
                    <a:p>
                      <a:pPr indent="0" lvl="0" marL="0" rtl="0" algn="ctr">
                        <a:lnSpc>
                          <a:spcPct val="115000"/>
                        </a:lnSpc>
                        <a:spcBef>
                          <a:spcPts val="0"/>
                        </a:spcBef>
                        <a:spcAft>
                          <a:spcPts val="0"/>
                        </a:spcAft>
                        <a:buNone/>
                      </a:pPr>
                      <a:r>
                        <a:rPr lang="en-US" sz="1200"/>
                        <a:t>For Districts/Schools going through request to reconsider, final request materials are due.</a:t>
                      </a:r>
                      <a:endParaRPr sz="1200"/>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D0DEEF"/>
                    </a:solidFill>
                  </a:tcPr>
                </a:tc>
              </a:tr>
              <a:tr h="400500">
                <a:tc>
                  <a:txBody>
                    <a:bodyPr/>
                    <a:lstStyle/>
                    <a:p>
                      <a:pPr indent="0" lvl="0" marL="0" rtl="0" algn="ctr">
                        <a:lnSpc>
                          <a:spcPct val="115000"/>
                        </a:lnSpc>
                        <a:spcBef>
                          <a:spcPts val="0"/>
                        </a:spcBef>
                        <a:spcAft>
                          <a:spcPts val="0"/>
                        </a:spcAft>
                        <a:buNone/>
                      </a:pPr>
                      <a:r>
                        <a:rPr lang="en-US" sz="1200"/>
                        <a:t>November 10-11 (SBE Meeting)</a:t>
                      </a:r>
                      <a:endParaRPr sz="1200"/>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E9EFF7"/>
                    </a:solidFill>
                  </a:tcPr>
                </a:tc>
                <a:tc>
                  <a:txBody>
                    <a:bodyPr/>
                    <a:lstStyle/>
                    <a:p>
                      <a:pPr indent="0" lvl="0" marL="0" rtl="0" algn="ctr">
                        <a:lnSpc>
                          <a:spcPct val="115000"/>
                        </a:lnSpc>
                        <a:spcBef>
                          <a:spcPts val="0"/>
                        </a:spcBef>
                        <a:spcAft>
                          <a:spcPts val="0"/>
                        </a:spcAft>
                        <a:buNone/>
                      </a:pPr>
                      <a:r>
                        <a:rPr lang="en-US" sz="1200"/>
                        <a:t>District Accreditation Ratings &amp; School Plan Types final for Districts/Schools </a:t>
                      </a:r>
                      <a:r>
                        <a:rPr lang="en-US" sz="1200" u="sng"/>
                        <a:t>not</a:t>
                      </a:r>
                      <a:r>
                        <a:rPr lang="en-US" sz="1200"/>
                        <a:t> going through request to reconsider</a:t>
                      </a:r>
                      <a:endParaRPr sz="1200"/>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E9EFF7"/>
                    </a:solidFill>
                  </a:tcPr>
                </a:tc>
              </a:tr>
              <a:tr h="420300">
                <a:tc>
                  <a:txBody>
                    <a:bodyPr/>
                    <a:lstStyle/>
                    <a:p>
                      <a:pPr indent="0" lvl="0" marL="0" rtl="0" algn="ctr">
                        <a:lnSpc>
                          <a:spcPct val="115000"/>
                        </a:lnSpc>
                        <a:spcBef>
                          <a:spcPts val="0"/>
                        </a:spcBef>
                        <a:spcAft>
                          <a:spcPts val="0"/>
                        </a:spcAft>
                        <a:buNone/>
                      </a:pPr>
                      <a:r>
                        <a:rPr lang="en-US" sz="1200"/>
                        <a:t>December 14-15 (SBE Meeting) </a:t>
                      </a:r>
                      <a:endParaRPr sz="1200"/>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D0DEEF"/>
                    </a:solidFill>
                  </a:tcPr>
                </a:tc>
                <a:tc>
                  <a:txBody>
                    <a:bodyPr/>
                    <a:lstStyle/>
                    <a:p>
                      <a:pPr indent="0" lvl="0" marL="0" rtl="0" algn="ctr">
                        <a:lnSpc>
                          <a:spcPct val="115000"/>
                        </a:lnSpc>
                        <a:spcBef>
                          <a:spcPts val="0"/>
                        </a:spcBef>
                        <a:spcAft>
                          <a:spcPts val="0"/>
                        </a:spcAft>
                        <a:buNone/>
                      </a:pPr>
                      <a:r>
                        <a:rPr lang="en-US" sz="1200"/>
                        <a:t>District Accreditation Ratings &amp; School Plan Types final for Districts/Schools going through request to reconsider</a:t>
                      </a:r>
                      <a:endParaRPr sz="1200"/>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D0DEEF"/>
                    </a:solidFill>
                  </a:tcPr>
                </a:tc>
              </a:tr>
              <a:tr h="307100">
                <a:tc>
                  <a:txBody>
                    <a:bodyPr/>
                    <a:lstStyle/>
                    <a:p>
                      <a:pPr indent="0" lvl="0" marL="0" rtl="0" algn="ctr">
                        <a:lnSpc>
                          <a:spcPct val="115000"/>
                        </a:lnSpc>
                        <a:spcBef>
                          <a:spcPts val="0"/>
                        </a:spcBef>
                        <a:spcAft>
                          <a:spcPts val="0"/>
                        </a:spcAft>
                        <a:buNone/>
                      </a:pPr>
                      <a:r>
                        <a:rPr lang="en-US" sz="1200"/>
                        <a:t>January 16, 2023</a:t>
                      </a:r>
                      <a:endParaRPr sz="1200"/>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E9EFF7"/>
                    </a:solidFill>
                  </a:tcPr>
                </a:tc>
                <a:tc>
                  <a:txBody>
                    <a:bodyPr/>
                    <a:lstStyle/>
                    <a:p>
                      <a:pPr indent="0" lvl="0" marL="0" rtl="0" algn="ctr">
                        <a:lnSpc>
                          <a:spcPct val="115000"/>
                        </a:lnSpc>
                        <a:spcBef>
                          <a:spcPts val="0"/>
                        </a:spcBef>
                        <a:spcAft>
                          <a:spcPts val="0"/>
                        </a:spcAft>
                        <a:buNone/>
                      </a:pPr>
                      <a:r>
                        <a:rPr lang="en-US" sz="1200"/>
                        <a:t>Newly identified schools and districts eligible to submit plans for CDE review until January 16, 2023.</a:t>
                      </a:r>
                      <a:endParaRPr sz="1200"/>
                    </a:p>
                  </a:txBody>
                  <a:tcPr marT="50800" marB="50800" marR="88900" marL="8890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E9EFF7"/>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86"/>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Arial"/>
              <a:buNone/>
            </a:pPr>
            <a:r>
              <a:rPr b="1" lang="en-US"/>
              <a:t>Resources &amp; Contacts</a:t>
            </a:r>
            <a:endParaRPr/>
          </a:p>
        </p:txBody>
      </p:sp>
      <p:pic>
        <p:nvPicPr>
          <p:cNvPr id="720" name="Google Shape;720;p86"/>
          <p:cNvPicPr preferRelativeResize="0"/>
          <p:nvPr/>
        </p:nvPicPr>
        <p:blipFill>
          <a:blip r:embed="rId3">
            <a:alphaModFix/>
          </a:blip>
          <a:stretch>
            <a:fillRect/>
          </a:stretch>
        </p:blipFill>
        <p:spPr>
          <a:xfrm>
            <a:off x="3055889" y="3386628"/>
            <a:ext cx="3233875" cy="22113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87"/>
          <p:cNvSpPr txBox="1"/>
          <p:nvPr>
            <p:ph type="title"/>
          </p:nvPr>
        </p:nvSpPr>
        <p:spPr>
          <a:xfrm>
            <a:off x="245193" y="254514"/>
            <a:ext cx="6081900" cy="756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Accountability Document Resources</a:t>
            </a:r>
            <a:endParaRPr/>
          </a:p>
        </p:txBody>
      </p:sp>
      <p:sp>
        <p:nvSpPr>
          <p:cNvPr id="727" name="Google Shape;727;p87"/>
          <p:cNvSpPr txBox="1"/>
          <p:nvPr>
            <p:ph idx="2" type="body"/>
          </p:nvPr>
        </p:nvSpPr>
        <p:spPr>
          <a:xfrm>
            <a:off x="4629150" y="1463040"/>
            <a:ext cx="3886200" cy="4583700"/>
          </a:xfrm>
          <a:prstGeom prst="rect">
            <a:avLst/>
          </a:prstGeom>
        </p:spPr>
        <p:txBody>
          <a:bodyPr anchorCtr="0" anchor="t" bIns="45700" lIns="91425" spcFirstLastPara="1" rIns="91425" wrap="square" tIns="45700">
            <a:normAutofit lnSpcReduction="20000"/>
          </a:bodyPr>
          <a:lstStyle/>
          <a:p>
            <a:pPr indent="-311150" lvl="0" marL="457200" rtl="0" algn="l">
              <a:lnSpc>
                <a:spcPct val="115000"/>
              </a:lnSpc>
              <a:spcBef>
                <a:spcPts val="0"/>
              </a:spcBef>
              <a:spcAft>
                <a:spcPts val="0"/>
              </a:spcAft>
              <a:buClr>
                <a:schemeClr val="dk1"/>
              </a:buClr>
              <a:buSzPts val="1300"/>
              <a:buChar char="●"/>
            </a:pPr>
            <a:r>
              <a:rPr b="1" lang="en-US" sz="1300" u="sng">
                <a:latin typeface="Arial"/>
                <a:ea typeface="Arial"/>
                <a:cs typeface="Arial"/>
                <a:sym typeface="Arial"/>
                <a:hlinkClick r:id="rId3"/>
              </a:rPr>
              <a:t>District Accountability Handbook (PDF)</a:t>
            </a:r>
            <a:r>
              <a:rPr lang="en-US" sz="1300">
                <a:latin typeface="Arial"/>
                <a:ea typeface="Arial"/>
                <a:cs typeface="Arial"/>
                <a:sym typeface="Arial"/>
              </a:rPr>
              <a:t> - August 2022 This handbook provides an outline of the requirements and responsibilities for the state, district, and school stakeholders in the state’s accountability process.</a:t>
            </a:r>
            <a:endParaRPr sz="1300">
              <a:latin typeface="Arial"/>
              <a:ea typeface="Arial"/>
              <a:cs typeface="Arial"/>
              <a:sym typeface="Arial"/>
            </a:endParaRPr>
          </a:p>
          <a:p>
            <a:pPr indent="-311150" lvl="0" marL="457200" rtl="0" algn="l">
              <a:lnSpc>
                <a:spcPct val="115000"/>
              </a:lnSpc>
              <a:spcBef>
                <a:spcPts val="0"/>
              </a:spcBef>
              <a:spcAft>
                <a:spcPts val="0"/>
              </a:spcAft>
              <a:buClr>
                <a:schemeClr val="dk1"/>
              </a:buClr>
              <a:buSzPts val="1300"/>
              <a:buChar char="●"/>
            </a:pPr>
            <a:r>
              <a:rPr b="1" lang="en-US" sz="1300" u="sng">
                <a:latin typeface="Arial"/>
                <a:ea typeface="Arial"/>
                <a:cs typeface="Arial"/>
                <a:sym typeface="Arial"/>
                <a:hlinkClick r:id="rId4"/>
              </a:rPr>
              <a:t>Priority Improvement and Turnaround Districts and Schools: A Supplement to the CDE District Accountability Handbook (PDF)</a:t>
            </a:r>
            <a:r>
              <a:rPr lang="en-US" sz="1300">
                <a:latin typeface="Arial"/>
                <a:ea typeface="Arial"/>
                <a:cs typeface="Arial"/>
                <a:sym typeface="Arial"/>
              </a:rPr>
              <a:t> - August 2022 This supplement provides further details on the requirements and responsibilities for the state, district, and school stakeholders for those identified as Priority Improvement and Turnaround.</a:t>
            </a:r>
            <a:endParaRPr sz="1300">
              <a:latin typeface="Arial"/>
              <a:ea typeface="Arial"/>
              <a:cs typeface="Arial"/>
              <a:sym typeface="Arial"/>
            </a:endParaRPr>
          </a:p>
          <a:p>
            <a:pPr indent="-311150" lvl="0" marL="457200" rtl="0" algn="l">
              <a:lnSpc>
                <a:spcPct val="115000"/>
              </a:lnSpc>
              <a:spcBef>
                <a:spcPts val="0"/>
              </a:spcBef>
              <a:spcAft>
                <a:spcPts val="0"/>
              </a:spcAft>
              <a:buClr>
                <a:srgbClr val="3C763D"/>
              </a:buClr>
              <a:buSzPts val="1300"/>
              <a:buChar char="●"/>
            </a:pPr>
            <a:r>
              <a:rPr b="1" lang="en-US" sz="1300" u="sng">
                <a:latin typeface="Arial"/>
                <a:ea typeface="Arial"/>
                <a:cs typeface="Arial"/>
                <a:sym typeface="Arial"/>
                <a:hlinkClick r:id="rId5"/>
              </a:rPr>
              <a:t>Parent Notification and Public Hearing Requirements Fact Sheet (DOC)</a:t>
            </a:r>
            <a:r>
              <a:rPr b="1" lang="en-US" sz="1300">
                <a:latin typeface="Arial"/>
                <a:ea typeface="Arial"/>
                <a:cs typeface="Arial"/>
                <a:sym typeface="Arial"/>
              </a:rPr>
              <a:t> </a:t>
            </a:r>
            <a:r>
              <a:rPr lang="en-US" sz="1300">
                <a:latin typeface="Arial"/>
                <a:ea typeface="Arial"/>
                <a:cs typeface="Arial"/>
                <a:sym typeface="Arial"/>
              </a:rPr>
              <a:t>- August 2022 This document walks through the requirements for notifying and engaging stakeholders. </a:t>
            </a:r>
            <a:endParaRPr sz="1300">
              <a:latin typeface="Arial"/>
              <a:ea typeface="Arial"/>
              <a:cs typeface="Arial"/>
              <a:sym typeface="Arial"/>
            </a:endParaRPr>
          </a:p>
          <a:p>
            <a:pPr indent="0" lvl="0" marL="0" rtl="0" algn="l">
              <a:spcBef>
                <a:spcPts val="1200"/>
              </a:spcBef>
              <a:spcAft>
                <a:spcPts val="0"/>
              </a:spcAft>
              <a:buNone/>
            </a:pPr>
            <a:r>
              <a:t/>
            </a:r>
            <a:endParaRPr/>
          </a:p>
        </p:txBody>
      </p:sp>
      <p:sp>
        <p:nvSpPr>
          <p:cNvPr id="728" name="Google Shape;728;p87"/>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729" name="Google Shape;729;p87"/>
          <p:cNvSpPr txBox="1"/>
          <p:nvPr>
            <p:ph idx="1" type="body"/>
          </p:nvPr>
        </p:nvSpPr>
        <p:spPr>
          <a:xfrm>
            <a:off x="628650" y="1463040"/>
            <a:ext cx="3886200" cy="4583700"/>
          </a:xfrm>
          <a:prstGeom prst="rect">
            <a:avLst/>
          </a:prstGeom>
        </p:spPr>
        <p:txBody>
          <a:bodyPr anchorCtr="0" anchor="t" bIns="45700" lIns="91425" spcFirstLastPara="1" rIns="91425" wrap="square" tIns="45700">
            <a:normAutofit fontScale="25000" lnSpcReduction="20000"/>
          </a:bodyPr>
          <a:lstStyle/>
          <a:p>
            <a:pPr indent="-314047" lvl="0" marL="457200" rtl="0" algn="l">
              <a:lnSpc>
                <a:spcPct val="115000"/>
              </a:lnSpc>
              <a:spcBef>
                <a:spcPts val="0"/>
              </a:spcBef>
              <a:spcAft>
                <a:spcPts val="0"/>
              </a:spcAft>
              <a:buClr>
                <a:srgbClr val="000000"/>
              </a:buClr>
              <a:buSzPct val="100000"/>
              <a:buChar char="●"/>
            </a:pPr>
            <a:r>
              <a:rPr b="1" lang="en-US" sz="5382" u="sng">
                <a:solidFill>
                  <a:srgbClr val="000000"/>
                </a:solidFill>
                <a:latin typeface="Arial"/>
                <a:ea typeface="Arial"/>
                <a:cs typeface="Arial"/>
                <a:sym typeface="Arial"/>
                <a:hlinkClick r:id="rId6">
                  <a:extLst>
                    <a:ext uri="{A12FA001-AC4F-418D-AE19-62706E023703}">
                      <ahyp:hlinkClr val="tx"/>
                    </a:ext>
                  </a:extLst>
                </a:hlinkClick>
              </a:rPr>
              <a:t>2022 Summary Change (DOC)</a:t>
            </a:r>
            <a:r>
              <a:rPr lang="en-US" sz="5382">
                <a:solidFill>
                  <a:srgbClr val="000000"/>
                </a:solidFill>
                <a:latin typeface="Arial"/>
                <a:ea typeface="Arial"/>
                <a:cs typeface="Arial"/>
                <a:sym typeface="Arial"/>
              </a:rPr>
              <a:t> - August 2022. This document describes the changes related to accountability and improvement planning for 2022. </a:t>
            </a:r>
            <a:endParaRPr sz="5382">
              <a:solidFill>
                <a:srgbClr val="000000"/>
              </a:solidFill>
              <a:latin typeface="Arial"/>
              <a:ea typeface="Arial"/>
              <a:cs typeface="Arial"/>
              <a:sym typeface="Arial"/>
            </a:endParaRPr>
          </a:p>
          <a:p>
            <a:pPr indent="-314047" lvl="0" marL="457200" rtl="0" algn="l">
              <a:lnSpc>
                <a:spcPct val="115000"/>
              </a:lnSpc>
              <a:spcBef>
                <a:spcPts val="0"/>
              </a:spcBef>
              <a:spcAft>
                <a:spcPts val="0"/>
              </a:spcAft>
              <a:buClr>
                <a:srgbClr val="000000"/>
              </a:buClr>
              <a:buSzPct val="100000"/>
              <a:buChar char="●"/>
            </a:pPr>
            <a:r>
              <a:rPr b="1" lang="en-US" sz="5382" u="sng">
                <a:solidFill>
                  <a:srgbClr val="000000"/>
                </a:solidFill>
                <a:latin typeface="Arial"/>
                <a:ea typeface="Arial"/>
                <a:cs typeface="Arial"/>
                <a:sym typeface="Arial"/>
                <a:hlinkClick r:id="rId7">
                  <a:extLst>
                    <a:ext uri="{A12FA001-AC4F-418D-AE19-62706E023703}">
                      <ahyp:hlinkClr val="tx"/>
                    </a:ext>
                  </a:extLst>
                </a:hlinkClick>
              </a:rPr>
              <a:t>2022 Annotated Framework Report (PDF)</a:t>
            </a:r>
            <a:r>
              <a:rPr b="1" lang="en-US" sz="5382">
                <a:solidFill>
                  <a:srgbClr val="000000"/>
                </a:solidFill>
                <a:latin typeface="Arial"/>
                <a:ea typeface="Arial"/>
                <a:cs typeface="Arial"/>
                <a:sym typeface="Arial"/>
              </a:rPr>
              <a:t> </a:t>
            </a:r>
            <a:r>
              <a:rPr lang="en-US" sz="5382">
                <a:solidFill>
                  <a:srgbClr val="000000"/>
                </a:solidFill>
                <a:latin typeface="Arial"/>
                <a:ea typeface="Arial"/>
                <a:cs typeface="Arial"/>
                <a:sym typeface="Arial"/>
              </a:rPr>
              <a:t>- August 2022.  This resource is an annotated report that identifies key information and changes to the performance framework report since the prior release. </a:t>
            </a:r>
            <a:endParaRPr sz="5382">
              <a:solidFill>
                <a:srgbClr val="000000"/>
              </a:solidFill>
              <a:latin typeface="Arial"/>
              <a:ea typeface="Arial"/>
              <a:cs typeface="Arial"/>
              <a:sym typeface="Arial"/>
            </a:endParaRPr>
          </a:p>
          <a:p>
            <a:pPr indent="-314047" lvl="0" marL="457200" rtl="0" algn="l">
              <a:lnSpc>
                <a:spcPct val="115000"/>
              </a:lnSpc>
              <a:spcBef>
                <a:spcPts val="0"/>
              </a:spcBef>
              <a:spcAft>
                <a:spcPts val="0"/>
              </a:spcAft>
              <a:buClr>
                <a:srgbClr val="000000"/>
              </a:buClr>
              <a:buSzPct val="100000"/>
              <a:buChar char="●"/>
            </a:pPr>
            <a:r>
              <a:rPr b="1" lang="en-US" sz="5382" u="sng">
                <a:solidFill>
                  <a:srgbClr val="000000"/>
                </a:solidFill>
                <a:latin typeface="Arial"/>
                <a:ea typeface="Arial"/>
                <a:cs typeface="Arial"/>
                <a:sym typeface="Arial"/>
                <a:hlinkClick r:id="rId8">
                  <a:extLst>
                    <a:ext uri="{A12FA001-AC4F-418D-AE19-62706E023703}">
                      <ahyp:hlinkClr val="tx"/>
                    </a:ext>
                  </a:extLst>
                </a:hlinkClick>
              </a:rPr>
              <a:t>Participation and Accountability Guide (DOC)</a:t>
            </a:r>
            <a:r>
              <a:rPr lang="en-US" sz="5382">
                <a:solidFill>
                  <a:srgbClr val="000000"/>
                </a:solidFill>
                <a:latin typeface="Arial"/>
                <a:ea typeface="Arial"/>
                <a:cs typeface="Arial"/>
                <a:sym typeface="Arial"/>
              </a:rPr>
              <a:t> - August 2022 This resource describes assessment participation requirements and the role of participation in both state and federal accountability. </a:t>
            </a:r>
            <a:endParaRPr sz="5382">
              <a:solidFill>
                <a:srgbClr val="000000"/>
              </a:solidFill>
              <a:latin typeface="Arial"/>
              <a:ea typeface="Arial"/>
              <a:cs typeface="Arial"/>
              <a:sym typeface="Arial"/>
            </a:endParaRPr>
          </a:p>
          <a:p>
            <a:pPr indent="-314047" lvl="0" marL="457200" rtl="0" algn="l">
              <a:lnSpc>
                <a:spcPct val="115000"/>
              </a:lnSpc>
              <a:spcBef>
                <a:spcPts val="0"/>
              </a:spcBef>
              <a:spcAft>
                <a:spcPts val="0"/>
              </a:spcAft>
              <a:buClr>
                <a:srgbClr val="000000"/>
              </a:buClr>
              <a:buSzPct val="100000"/>
              <a:buChar char="●"/>
            </a:pPr>
            <a:r>
              <a:rPr b="1" lang="en-US" sz="5382" u="sng">
                <a:solidFill>
                  <a:srgbClr val="000000"/>
                </a:solidFill>
                <a:latin typeface="Arial"/>
                <a:ea typeface="Arial"/>
                <a:cs typeface="Arial"/>
                <a:sym typeface="Arial"/>
                <a:hlinkClick r:id="rId9">
                  <a:extLst>
                    <a:ext uri="{A12FA001-AC4F-418D-AE19-62706E023703}">
                      <ahyp:hlinkClr val="tx"/>
                    </a:ext>
                  </a:extLst>
                </a:hlinkClick>
              </a:rPr>
              <a:t>Performance Watch Labels and Progression (DOC)</a:t>
            </a:r>
            <a:r>
              <a:rPr lang="en-US" sz="5382">
                <a:solidFill>
                  <a:srgbClr val="000000"/>
                </a:solidFill>
                <a:latin typeface="Arial"/>
                <a:ea typeface="Arial"/>
                <a:cs typeface="Arial"/>
                <a:sym typeface="Arial"/>
              </a:rPr>
              <a:t> - August 2022 This resource describes the performance watch process for the 2022-2023 school year and the associated requirements for each plan type, clock year, and performance watch status. </a:t>
            </a:r>
            <a:endParaRPr sz="5382">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t/>
            </a:r>
            <a:endParaRPr sz="1050">
              <a:solidFill>
                <a:srgbClr val="000000"/>
              </a:solidFill>
              <a:latin typeface="Arial"/>
              <a:ea typeface="Arial"/>
              <a:cs typeface="Arial"/>
              <a:sym typeface="Arial"/>
            </a:endParaRPr>
          </a:p>
          <a:p>
            <a:pPr indent="0" lvl="0" marL="0" rtl="0" algn="l">
              <a:spcBef>
                <a:spcPts val="1200"/>
              </a:spcBef>
              <a:spcAft>
                <a:spcPts val="0"/>
              </a:spcAft>
              <a:buNone/>
            </a:pPr>
            <a:r>
              <a:t/>
            </a:r>
            <a:endParaRPr/>
          </a:p>
        </p:txBody>
      </p:sp>
      <p:pic>
        <p:nvPicPr>
          <p:cNvPr id="730" name="Google Shape;730;p87"/>
          <p:cNvPicPr preferRelativeResize="0"/>
          <p:nvPr/>
        </p:nvPicPr>
        <p:blipFill>
          <a:blip r:embed="rId10">
            <a:alphaModFix/>
          </a:blip>
          <a:stretch>
            <a:fillRect/>
          </a:stretch>
        </p:blipFill>
        <p:spPr>
          <a:xfrm>
            <a:off x="7598299" y="66675"/>
            <a:ext cx="965425" cy="9441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88"/>
          <p:cNvSpPr txBox="1"/>
          <p:nvPr>
            <p:ph type="title"/>
          </p:nvPr>
        </p:nvSpPr>
        <p:spPr>
          <a:xfrm>
            <a:off x="245193" y="254514"/>
            <a:ext cx="6081900" cy="756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Key Webinars/TA</a:t>
            </a:r>
            <a:endParaRPr/>
          </a:p>
        </p:txBody>
      </p:sp>
      <p:sp>
        <p:nvSpPr>
          <p:cNvPr id="737" name="Google Shape;737;p88"/>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738" name="Google Shape;738;p88"/>
          <p:cNvSpPr txBox="1"/>
          <p:nvPr>
            <p:ph idx="1" type="body"/>
          </p:nvPr>
        </p:nvSpPr>
        <p:spPr>
          <a:xfrm>
            <a:off x="223075" y="1455150"/>
            <a:ext cx="4291800" cy="5390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75"/>
              <a:buNone/>
            </a:pPr>
            <a:r>
              <a:rPr b="1" lang="en-US" sz="1300" u="sng">
                <a:solidFill>
                  <a:srgbClr val="000000"/>
                </a:solidFill>
                <a:highlight>
                  <a:srgbClr val="FFFFFF"/>
                </a:highlight>
                <a:latin typeface="Arial"/>
                <a:ea typeface="Arial"/>
                <a:cs typeface="Arial"/>
                <a:sym typeface="Arial"/>
              </a:rPr>
              <a:t>Accountability Overview </a:t>
            </a:r>
            <a:r>
              <a:rPr lang="en-US" sz="1300">
                <a:solidFill>
                  <a:srgbClr val="000000"/>
                </a:solidFill>
                <a:highlight>
                  <a:srgbClr val="FFFFFF"/>
                </a:highlight>
                <a:latin typeface="Arial"/>
                <a:ea typeface="Arial"/>
                <a:cs typeface="Arial"/>
                <a:sym typeface="Arial"/>
              </a:rPr>
              <a:t>This webinar will provide a description of Accountability for 2022, with an emphasis on state accountability. There will be an overview of high level results and considerations for plan types, accountability actions and improvement planning. There will be a time for question and answer. The presentation will be recorded and made available for later viewing. </a:t>
            </a:r>
            <a:endParaRPr sz="1300" u="sng">
              <a:solidFill>
                <a:srgbClr val="000000"/>
              </a:solidFill>
              <a:highlight>
                <a:srgbClr val="FFFFFF"/>
              </a:highlight>
              <a:latin typeface="Arial"/>
              <a:ea typeface="Arial"/>
              <a:cs typeface="Arial"/>
              <a:sym typeface="Arial"/>
            </a:endParaRPr>
          </a:p>
          <a:p>
            <a:pPr indent="0" lvl="0" marL="0" rtl="0" algn="l">
              <a:lnSpc>
                <a:spcPct val="115000"/>
              </a:lnSpc>
              <a:spcBef>
                <a:spcPts val="800"/>
              </a:spcBef>
              <a:spcAft>
                <a:spcPts val="0"/>
              </a:spcAft>
              <a:buSzPts val="275"/>
              <a:buNone/>
            </a:pPr>
            <a:r>
              <a:rPr b="1" lang="en-US" sz="1300" u="sng">
                <a:solidFill>
                  <a:srgbClr val="000000"/>
                </a:solidFill>
                <a:highlight>
                  <a:srgbClr val="FFFFFF"/>
                </a:highlight>
                <a:latin typeface="Arial"/>
                <a:ea typeface="Arial"/>
                <a:cs typeface="Arial"/>
                <a:sym typeface="Arial"/>
              </a:rPr>
              <a:t>Insufficient State Data Rating </a:t>
            </a:r>
            <a:r>
              <a:rPr lang="en-US" sz="1300">
                <a:solidFill>
                  <a:srgbClr val="000000"/>
                </a:solidFill>
                <a:highlight>
                  <a:srgbClr val="FFFFFF"/>
                </a:highlight>
                <a:latin typeface="Arial"/>
                <a:ea typeface="Arial"/>
                <a:cs typeface="Arial"/>
                <a:sym typeface="Arial"/>
              </a:rPr>
              <a:t>For schools and district identified with an Insufficient State Data rating, this webinar covers the rating definition, description, and general considerations for improvement planning</a:t>
            </a:r>
            <a:endParaRPr sz="1300" u="sng">
              <a:solidFill>
                <a:srgbClr val="000000"/>
              </a:solidFill>
              <a:highlight>
                <a:srgbClr val="FFFFFF"/>
              </a:highlight>
              <a:latin typeface="Arial"/>
              <a:ea typeface="Arial"/>
              <a:cs typeface="Arial"/>
              <a:sym typeface="Arial"/>
            </a:endParaRPr>
          </a:p>
          <a:p>
            <a:pPr indent="0" lvl="0" marL="0" rtl="0" algn="l">
              <a:lnSpc>
                <a:spcPct val="115000"/>
              </a:lnSpc>
              <a:spcBef>
                <a:spcPts val="800"/>
              </a:spcBef>
              <a:spcAft>
                <a:spcPts val="0"/>
              </a:spcAft>
              <a:buSzPts val="275"/>
              <a:buNone/>
            </a:pPr>
            <a:r>
              <a:rPr b="1" lang="en-US" sz="1300" u="sng">
                <a:solidFill>
                  <a:srgbClr val="000000"/>
                </a:solidFill>
                <a:highlight>
                  <a:srgbClr val="FFFFFF"/>
                </a:highlight>
                <a:latin typeface="Arial"/>
                <a:ea typeface="Arial"/>
                <a:cs typeface="Arial"/>
                <a:sym typeface="Arial"/>
              </a:rPr>
              <a:t>Educational Accountability 101 Webinar </a:t>
            </a:r>
            <a:r>
              <a:rPr lang="en-US" sz="1300">
                <a:solidFill>
                  <a:srgbClr val="000000"/>
                </a:solidFill>
                <a:highlight>
                  <a:srgbClr val="FFFFFF"/>
                </a:highlight>
                <a:latin typeface="Arial"/>
                <a:ea typeface="Arial"/>
                <a:cs typeface="Arial"/>
                <a:sym typeface="Arial"/>
              </a:rPr>
              <a:t>This webinar will provide an overview of Educational Accountability including the district/school performance frameworks for the 2022-2023 academic year.  In addition, updates for the current year along with the locations of data files and tools will be shared. </a:t>
            </a:r>
            <a:endParaRPr b="1" sz="1300" u="sng">
              <a:solidFill>
                <a:srgbClr val="000000"/>
              </a:solidFill>
              <a:highlight>
                <a:srgbClr val="FFFFFF"/>
              </a:highlight>
              <a:latin typeface="Arial"/>
              <a:ea typeface="Arial"/>
              <a:cs typeface="Arial"/>
              <a:sym typeface="Arial"/>
            </a:endParaRPr>
          </a:p>
          <a:p>
            <a:pPr indent="0" lvl="0" marL="0" rtl="0" algn="l">
              <a:lnSpc>
                <a:spcPct val="115000"/>
              </a:lnSpc>
              <a:spcBef>
                <a:spcPts val="800"/>
              </a:spcBef>
              <a:spcAft>
                <a:spcPts val="800"/>
              </a:spcAft>
              <a:buClr>
                <a:schemeClr val="dk1"/>
              </a:buClr>
              <a:buSzPts val="275"/>
              <a:buFont typeface="Arial"/>
              <a:buNone/>
            </a:pPr>
            <a:r>
              <a:t/>
            </a:r>
            <a:endParaRPr sz="1300">
              <a:latin typeface="Arial"/>
              <a:ea typeface="Arial"/>
              <a:cs typeface="Arial"/>
              <a:sym typeface="Arial"/>
            </a:endParaRPr>
          </a:p>
        </p:txBody>
      </p:sp>
      <p:sp>
        <p:nvSpPr>
          <p:cNvPr id="739" name="Google Shape;739;p88"/>
          <p:cNvSpPr txBox="1"/>
          <p:nvPr>
            <p:ph idx="2" type="body"/>
          </p:nvPr>
        </p:nvSpPr>
        <p:spPr>
          <a:xfrm>
            <a:off x="4692275" y="1455140"/>
            <a:ext cx="3886200" cy="4583700"/>
          </a:xfrm>
          <a:prstGeom prst="rect">
            <a:avLst/>
          </a:prstGeom>
        </p:spPr>
        <p:txBody>
          <a:bodyPr anchorCtr="0" anchor="t" bIns="45700" lIns="91425" spcFirstLastPara="1" rIns="91425" wrap="square" tIns="45700">
            <a:normAutofit lnSpcReduction="20000"/>
          </a:bodyPr>
          <a:lstStyle/>
          <a:p>
            <a:pPr indent="0" lvl="0" marL="0" rtl="0" algn="l">
              <a:lnSpc>
                <a:spcPct val="115000"/>
              </a:lnSpc>
              <a:spcBef>
                <a:spcPts val="0"/>
              </a:spcBef>
              <a:spcAft>
                <a:spcPts val="0"/>
              </a:spcAft>
              <a:buClr>
                <a:schemeClr val="dk1"/>
              </a:buClr>
              <a:buSzPts val="275"/>
              <a:buFont typeface="Arial"/>
              <a:buNone/>
            </a:pPr>
            <a:r>
              <a:rPr b="1" lang="en-US" sz="1300" u="sng">
                <a:solidFill>
                  <a:srgbClr val="000000"/>
                </a:solidFill>
                <a:highlight>
                  <a:srgbClr val="FFFFFF"/>
                </a:highlight>
                <a:latin typeface="Arial"/>
                <a:ea typeface="Arial"/>
                <a:cs typeface="Arial"/>
                <a:sym typeface="Arial"/>
              </a:rPr>
              <a:t>UIP Submission &amp; District User Dashboard Webinar</a:t>
            </a:r>
            <a:r>
              <a:rPr b="1" lang="en-US" sz="1300">
                <a:solidFill>
                  <a:srgbClr val="000000"/>
                </a:solidFill>
                <a:highlight>
                  <a:srgbClr val="FFFFFF"/>
                </a:highlight>
                <a:latin typeface="Arial"/>
                <a:ea typeface="Arial"/>
                <a:cs typeface="Arial"/>
                <a:sym typeface="Arial"/>
              </a:rPr>
              <a:t>  </a:t>
            </a:r>
            <a:r>
              <a:rPr lang="en-US" sz="1300">
                <a:solidFill>
                  <a:srgbClr val="000000"/>
                </a:solidFill>
                <a:highlight>
                  <a:srgbClr val="FFFFFF"/>
                </a:highlight>
                <a:latin typeface="Arial"/>
                <a:ea typeface="Arial"/>
                <a:cs typeface="Arial"/>
                <a:sym typeface="Arial"/>
              </a:rPr>
              <a:t>This webinar will provide an overview of this year’s UIP submission process, including exercising biennial flexibility, combined submission, and January submission. A walkthrough of the dashboards available to district-level users in the UIP Online System will also be provided. </a:t>
            </a:r>
            <a:endParaRPr sz="1300">
              <a:solidFill>
                <a:srgbClr val="000000"/>
              </a:solidFill>
              <a:highlight>
                <a:srgbClr val="FFFFFF"/>
              </a:highlight>
              <a:latin typeface="Arial"/>
              <a:ea typeface="Arial"/>
              <a:cs typeface="Arial"/>
              <a:sym typeface="Arial"/>
            </a:endParaRPr>
          </a:p>
          <a:p>
            <a:pPr indent="0" lvl="0" marL="0" rtl="0" algn="l">
              <a:lnSpc>
                <a:spcPct val="115000"/>
              </a:lnSpc>
              <a:spcBef>
                <a:spcPts val="800"/>
              </a:spcBef>
              <a:spcAft>
                <a:spcPts val="0"/>
              </a:spcAft>
              <a:buClr>
                <a:schemeClr val="dk1"/>
              </a:buClr>
              <a:buSzPts val="275"/>
              <a:buFont typeface="Arial"/>
              <a:buNone/>
            </a:pPr>
            <a:r>
              <a:rPr b="1" lang="en-US" sz="1300" u="sng">
                <a:solidFill>
                  <a:srgbClr val="000000"/>
                </a:solidFill>
                <a:latin typeface="Arial"/>
                <a:ea typeface="Arial"/>
                <a:cs typeface="Arial"/>
                <a:sym typeface="Arial"/>
                <a:hlinkClick r:id="rId3">
                  <a:extLst>
                    <a:ext uri="{A12FA001-AC4F-418D-AE19-62706E023703}">
                      <ahyp:hlinkClr val="tx"/>
                    </a:ext>
                  </a:extLst>
                </a:hlinkClick>
              </a:rPr>
              <a:t>Accountability Webinar (Recording</a:t>
            </a:r>
            <a:r>
              <a:rPr b="1" lang="en-US" sz="1300">
                <a:solidFill>
                  <a:srgbClr val="000000"/>
                </a:solidFill>
                <a:uFill>
                  <a:noFill/>
                </a:uFill>
                <a:latin typeface="Arial"/>
                <a:ea typeface="Arial"/>
                <a:cs typeface="Arial"/>
                <a:sym typeface="Arial"/>
                <a:hlinkClick r:id="rId4">
                  <a:extLst>
                    <a:ext uri="{A12FA001-AC4F-418D-AE19-62706E023703}">
                      <ahyp:hlinkClr val="tx"/>
                    </a:ext>
                  </a:extLst>
                </a:hlinkClick>
              </a:rPr>
              <a:t> </a:t>
            </a:r>
            <a:r>
              <a:rPr b="1" lang="en-US" sz="1300" u="sng">
                <a:solidFill>
                  <a:srgbClr val="000000"/>
                </a:solidFill>
                <a:latin typeface="Arial"/>
                <a:ea typeface="Arial"/>
                <a:cs typeface="Arial"/>
                <a:sym typeface="Arial"/>
                <a:hlinkClick r:id="rId5">
                  <a:extLst>
                    <a:ext uri="{A12FA001-AC4F-418D-AE19-62706E023703}">
                      <ahyp:hlinkClr val="tx"/>
                    </a:ext>
                  </a:extLst>
                </a:hlinkClick>
              </a:rPr>
              <a:t>and PowerPoint</a:t>
            </a:r>
            <a:r>
              <a:rPr b="1" lang="en-US" sz="1300">
                <a:solidFill>
                  <a:srgbClr val="000000"/>
                </a:solidFill>
                <a:latin typeface="Arial"/>
                <a:ea typeface="Arial"/>
                <a:cs typeface="Arial"/>
                <a:sym typeface="Arial"/>
              </a:rPr>
              <a:t>) - </a:t>
            </a:r>
            <a:r>
              <a:rPr lang="en-US" sz="1300">
                <a:solidFill>
                  <a:srgbClr val="000000"/>
                </a:solidFill>
                <a:latin typeface="Arial"/>
                <a:ea typeface="Arial"/>
                <a:cs typeface="Arial"/>
                <a:sym typeface="Arial"/>
              </a:rPr>
              <a:t>CDE staff hosted a webinar on June 29th to provide an overview and updates on accountability for the 2022-23 year. The webinar included a description of policy decisions that are unique to this school year.</a:t>
            </a:r>
            <a:endParaRPr sz="1300">
              <a:solidFill>
                <a:srgbClr val="000000"/>
              </a:solidFill>
              <a:latin typeface="Arial"/>
              <a:ea typeface="Arial"/>
              <a:cs typeface="Arial"/>
              <a:sym typeface="Arial"/>
            </a:endParaRPr>
          </a:p>
          <a:p>
            <a:pPr indent="0" lvl="0" marL="0" rtl="0" algn="l">
              <a:spcBef>
                <a:spcPts val="1200"/>
              </a:spcBef>
              <a:spcAft>
                <a:spcPts val="0"/>
              </a:spcAft>
              <a:buClr>
                <a:schemeClr val="dk1"/>
              </a:buClr>
              <a:buSzPts val="275"/>
              <a:buFont typeface="Arial"/>
              <a:buNone/>
            </a:pPr>
            <a:r>
              <a:t/>
            </a:r>
            <a:endParaRPr sz="1300">
              <a:solidFill>
                <a:srgbClr val="000000"/>
              </a:solidFill>
              <a:latin typeface="Arial"/>
              <a:ea typeface="Arial"/>
              <a:cs typeface="Arial"/>
              <a:sym typeface="Arial"/>
            </a:endParaRPr>
          </a:p>
          <a:p>
            <a:pPr indent="0" lvl="0" marL="0" rtl="0" algn="l">
              <a:lnSpc>
                <a:spcPct val="115000"/>
              </a:lnSpc>
              <a:spcBef>
                <a:spcPts val="0"/>
              </a:spcBef>
              <a:spcAft>
                <a:spcPts val="800"/>
              </a:spcAft>
              <a:buClr>
                <a:schemeClr val="dk1"/>
              </a:buClr>
              <a:buSzPts val="275"/>
              <a:buFont typeface="Arial"/>
              <a:buNone/>
            </a:pPr>
            <a:r>
              <a:rPr b="1" lang="en-US" sz="1300" u="sng">
                <a:solidFill>
                  <a:srgbClr val="000000"/>
                </a:solidFill>
                <a:highlight>
                  <a:srgbClr val="FFFFFF"/>
                </a:highlight>
                <a:latin typeface="Arial"/>
                <a:ea typeface="Arial"/>
                <a:cs typeface="Arial"/>
                <a:sym typeface="Arial"/>
              </a:rPr>
              <a:t>School Accreditation and Request to Reconsider Office Hours​ </a:t>
            </a:r>
            <a:r>
              <a:rPr lang="en-US" sz="1300">
                <a:solidFill>
                  <a:srgbClr val="000000"/>
                </a:solidFill>
                <a:highlight>
                  <a:srgbClr val="FFFFFF"/>
                </a:highlight>
                <a:latin typeface="Arial"/>
                <a:ea typeface="Arial"/>
                <a:cs typeface="Arial"/>
                <a:sym typeface="Arial"/>
              </a:rPr>
              <a:t>Office hours are available for any schools or districts who need support on the 2022 accreditation or request to reconsider process.</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2"/>
          <p:cNvSpPr txBox="1"/>
          <p:nvPr>
            <p:ph type="ctrTitle"/>
          </p:nvPr>
        </p:nvSpPr>
        <p:spPr>
          <a:xfrm>
            <a:off x="570963" y="1879216"/>
            <a:ext cx="7772400" cy="23376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a:t>Context</a:t>
            </a:r>
            <a:endParaRPr/>
          </a:p>
        </p:txBody>
      </p:sp>
      <p:sp>
        <p:nvSpPr>
          <p:cNvPr id="437" name="Google Shape;437;p62"/>
          <p:cNvSpPr txBox="1"/>
          <p:nvPr>
            <p:ph idx="12" type="sldNum"/>
          </p:nvPr>
        </p:nvSpPr>
        <p:spPr>
          <a:xfrm>
            <a:off x="164079"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solidFill>
                  <a:schemeClr val="lt1"/>
                </a:solidFill>
              </a:rPr>
              <a:t>‹#›</a:t>
            </a:fld>
            <a:endParaRPr>
              <a:solidFill>
                <a:schemeClr val="lt1"/>
              </a:solidFill>
            </a:endParaRPr>
          </a:p>
        </p:txBody>
      </p:sp>
      <p:pic>
        <p:nvPicPr>
          <p:cNvPr id="438" name="Google Shape;438;p62"/>
          <p:cNvPicPr preferRelativeResize="0"/>
          <p:nvPr/>
        </p:nvPicPr>
        <p:blipFill>
          <a:blip r:embed="rId3">
            <a:alphaModFix/>
          </a:blip>
          <a:stretch>
            <a:fillRect/>
          </a:stretch>
        </p:blipFill>
        <p:spPr>
          <a:xfrm>
            <a:off x="2682225" y="2965400"/>
            <a:ext cx="3512787" cy="2337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89"/>
          <p:cNvSpPr txBox="1"/>
          <p:nvPr>
            <p:ph type="title"/>
          </p:nvPr>
        </p:nvSpPr>
        <p:spPr>
          <a:xfrm>
            <a:off x="245193" y="254514"/>
            <a:ext cx="6081900" cy="756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Data and Visualizations</a:t>
            </a:r>
            <a:endParaRPr/>
          </a:p>
        </p:txBody>
      </p:sp>
      <p:sp>
        <p:nvSpPr>
          <p:cNvPr id="746" name="Google Shape;746;p89"/>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747" name="Google Shape;747;p89"/>
          <p:cNvSpPr txBox="1"/>
          <p:nvPr>
            <p:ph idx="2" type="body"/>
          </p:nvPr>
        </p:nvSpPr>
        <p:spPr>
          <a:xfrm>
            <a:off x="4629150" y="1463040"/>
            <a:ext cx="3886200" cy="45837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rPr lang="en-US"/>
              <a:t>Visualization Tools:</a:t>
            </a:r>
            <a:endParaRPr/>
          </a:p>
          <a:p>
            <a:pPr indent="-381000" lvl="0" marL="457200" rtl="0" algn="l">
              <a:spcBef>
                <a:spcPts val="1000"/>
              </a:spcBef>
              <a:spcAft>
                <a:spcPts val="0"/>
              </a:spcAft>
              <a:buSzPts val="2400"/>
              <a:buChar char="•"/>
            </a:pPr>
            <a:r>
              <a:rPr lang="en-US"/>
              <a:t>Public School and District Dashboards</a:t>
            </a:r>
            <a:endParaRPr/>
          </a:p>
          <a:p>
            <a:pPr indent="-381000" lvl="0" marL="457200" rtl="0" algn="l">
              <a:spcBef>
                <a:spcPts val="0"/>
              </a:spcBef>
              <a:spcAft>
                <a:spcPts val="0"/>
              </a:spcAft>
              <a:buSzPts val="2400"/>
              <a:buChar char="•"/>
            </a:pPr>
            <a:r>
              <a:rPr lang="en-US"/>
              <a:t>Dashboard embedded in UIP online system (</a:t>
            </a:r>
            <a:r>
              <a:rPr lang="en-US" sz="2000"/>
              <a:t>R2R participation eligibility)</a:t>
            </a:r>
            <a:endParaRPr/>
          </a:p>
          <a:p>
            <a:pPr indent="-381000" lvl="0" marL="457200" rtl="0" algn="l">
              <a:spcBef>
                <a:spcPts val="0"/>
              </a:spcBef>
              <a:spcAft>
                <a:spcPts val="0"/>
              </a:spcAft>
              <a:buSzPts val="2400"/>
              <a:buChar char="•"/>
            </a:pPr>
            <a:r>
              <a:rPr lang="en-US"/>
              <a:t>N of 1 (Small Systems)</a:t>
            </a:r>
            <a:endParaRPr/>
          </a:p>
          <a:p>
            <a:pPr indent="-381000" lvl="0" marL="457200" rtl="0" algn="l">
              <a:spcBef>
                <a:spcPts val="0"/>
              </a:spcBef>
              <a:spcAft>
                <a:spcPts val="0"/>
              </a:spcAft>
              <a:buSzPts val="2400"/>
              <a:buChar char="•"/>
            </a:pPr>
            <a:r>
              <a:rPr lang="en-US"/>
              <a:t>Online UIP District User Dashboard and Reports</a:t>
            </a:r>
            <a:endParaRPr/>
          </a:p>
          <a:p>
            <a:pPr indent="-355600" lvl="1" marL="914400" rtl="0" algn="l">
              <a:spcBef>
                <a:spcPts val="0"/>
              </a:spcBef>
              <a:spcAft>
                <a:spcPts val="0"/>
              </a:spcAft>
              <a:buSzPts val="2000"/>
              <a:buChar char="•"/>
            </a:pPr>
            <a:r>
              <a:rPr lang="en-US"/>
              <a:t>Ready for Review, Biennial, January, ESEA ID, etc. </a:t>
            </a:r>
            <a:endParaRPr/>
          </a:p>
          <a:p>
            <a:pPr indent="0" lvl="0" marL="45720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
        <p:nvSpPr>
          <p:cNvPr id="748" name="Google Shape;748;p89"/>
          <p:cNvSpPr txBox="1"/>
          <p:nvPr>
            <p:ph idx="1" type="body"/>
          </p:nvPr>
        </p:nvSpPr>
        <p:spPr>
          <a:xfrm>
            <a:off x="223075" y="1306200"/>
            <a:ext cx="4291800" cy="53901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SzPts val="1100"/>
              <a:buNone/>
            </a:pPr>
            <a:r>
              <a:rPr lang="en-US"/>
              <a:t>Data:</a:t>
            </a:r>
            <a:endParaRPr/>
          </a:p>
          <a:p>
            <a:pPr indent="0" lvl="0" marL="0" rtl="0" algn="l">
              <a:spcBef>
                <a:spcPts val="1000"/>
              </a:spcBef>
              <a:spcAft>
                <a:spcPts val="0"/>
              </a:spcAft>
              <a:buClr>
                <a:schemeClr val="dk1"/>
              </a:buClr>
              <a:buSzPts val="1100"/>
              <a:buFont typeface="Arial"/>
              <a:buNone/>
            </a:pPr>
            <a:r>
              <a:rPr lang="en-US"/>
              <a:t>Board Presentations</a:t>
            </a:r>
            <a:endParaRPr/>
          </a:p>
          <a:p>
            <a:pPr indent="-381000" lvl="0" marL="457200" rtl="0" algn="l">
              <a:spcBef>
                <a:spcPts val="1000"/>
              </a:spcBef>
              <a:spcAft>
                <a:spcPts val="0"/>
              </a:spcAft>
              <a:buSzPts val="2400"/>
              <a:buChar char="•"/>
            </a:pPr>
            <a:r>
              <a:rPr lang="en-US" u="sng">
                <a:solidFill>
                  <a:schemeClr val="hlink"/>
                </a:solidFill>
                <a:hlinkClick r:id="rId3"/>
              </a:rPr>
              <a:t>Growth</a:t>
            </a:r>
            <a:r>
              <a:rPr lang="en-US"/>
              <a:t> - Cohort and Baseline 8/17</a:t>
            </a:r>
            <a:endParaRPr/>
          </a:p>
          <a:p>
            <a:pPr indent="-381000" lvl="0" marL="457200" rtl="0" algn="l">
              <a:spcBef>
                <a:spcPts val="0"/>
              </a:spcBef>
              <a:spcAft>
                <a:spcPts val="0"/>
              </a:spcAft>
              <a:buSzPts val="2400"/>
              <a:buChar char="•"/>
            </a:pPr>
            <a:r>
              <a:rPr lang="en-US"/>
              <a:t>Performance Frameworks 9/16-17</a:t>
            </a:r>
            <a:endParaRPr/>
          </a:p>
          <a:p>
            <a:pPr indent="0" lvl="0" marL="0" rtl="0" algn="l">
              <a:spcBef>
                <a:spcPts val="1000"/>
              </a:spcBef>
              <a:spcAft>
                <a:spcPts val="0"/>
              </a:spcAft>
              <a:buNone/>
            </a:pPr>
            <a:r>
              <a:rPr lang="en-US" u="sng">
                <a:solidFill>
                  <a:schemeClr val="hlink"/>
                </a:solidFill>
                <a:hlinkClick r:id="rId4"/>
              </a:rPr>
              <a:t>State Level Results</a:t>
            </a:r>
            <a:r>
              <a:rPr lang="en-US"/>
              <a:t> </a:t>
            </a:r>
            <a:endParaRPr/>
          </a:p>
          <a:p>
            <a:pPr indent="-381000" lvl="0" marL="457200" rtl="0" algn="l">
              <a:spcBef>
                <a:spcPts val="1000"/>
              </a:spcBef>
              <a:spcAft>
                <a:spcPts val="0"/>
              </a:spcAft>
              <a:buSzPts val="2400"/>
              <a:buChar char="•"/>
            </a:pPr>
            <a:r>
              <a:rPr lang="en-US"/>
              <a:t>SPFs/DPFs over time  </a:t>
            </a:r>
            <a:endParaRPr/>
          </a:p>
          <a:p>
            <a:pPr indent="-381000" lvl="0" marL="457200" rtl="0" algn="l">
              <a:spcBef>
                <a:spcPts val="0"/>
              </a:spcBef>
              <a:spcAft>
                <a:spcPts val="0"/>
              </a:spcAft>
              <a:buSzPts val="2400"/>
              <a:buChar char="•"/>
            </a:pPr>
            <a:r>
              <a:rPr lang="en-US"/>
              <a:t>Growth (CMAS, PSAT/SAT, ACCESS)</a:t>
            </a:r>
            <a:endParaRPr/>
          </a:p>
          <a:p>
            <a:pPr indent="-381000" lvl="0" marL="457200" rtl="0" algn="l">
              <a:spcBef>
                <a:spcPts val="0"/>
              </a:spcBef>
              <a:spcAft>
                <a:spcPts val="0"/>
              </a:spcAft>
              <a:buSzPts val="2400"/>
              <a:buChar char="•"/>
            </a:pPr>
            <a:r>
              <a:rPr lang="en-US"/>
              <a:t>Participation </a:t>
            </a:r>
            <a:endParaRPr/>
          </a:p>
          <a:p>
            <a:pPr indent="-381000" lvl="0" marL="457200" rtl="0" algn="l">
              <a:spcBef>
                <a:spcPts val="0"/>
              </a:spcBef>
              <a:spcAft>
                <a:spcPts val="0"/>
              </a:spcAft>
              <a:buSzPts val="2400"/>
              <a:buChar char="•"/>
            </a:pPr>
            <a:r>
              <a:rPr lang="en-US"/>
              <a:t>Matriculation</a:t>
            </a:r>
            <a:endParaRPr/>
          </a:p>
        </p:txBody>
      </p:sp>
      <p:pic>
        <p:nvPicPr>
          <p:cNvPr id="749" name="Google Shape;749;p89"/>
          <p:cNvPicPr preferRelativeResize="0"/>
          <p:nvPr/>
        </p:nvPicPr>
        <p:blipFill rotWithShape="1">
          <a:blip r:embed="rId5">
            <a:alphaModFix/>
          </a:blip>
          <a:srcRect b="0" l="-1590" r="1590" t="0"/>
          <a:stretch/>
        </p:blipFill>
        <p:spPr>
          <a:xfrm>
            <a:off x="4629150" y="4442025"/>
            <a:ext cx="3604449" cy="160471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90"/>
          <p:cNvSpPr txBox="1"/>
          <p:nvPr>
            <p:ph type="title"/>
          </p:nvPr>
        </p:nvSpPr>
        <p:spPr>
          <a:xfrm>
            <a:off x="36083" y="437820"/>
            <a:ext cx="5817786" cy="756418"/>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lt1"/>
              </a:buClr>
              <a:buSzPts val="2400"/>
              <a:buFont typeface="Arial"/>
              <a:buNone/>
            </a:pPr>
            <a:r>
              <a:rPr b="1" lang="en-US"/>
              <a:t>Accountability | Improvement Planning</a:t>
            </a:r>
            <a:endParaRPr/>
          </a:p>
        </p:txBody>
      </p:sp>
      <p:sp>
        <p:nvSpPr>
          <p:cNvPr id="755" name="Google Shape;755;p90"/>
          <p:cNvSpPr txBox="1"/>
          <p:nvPr>
            <p:ph idx="1" type="body"/>
          </p:nvPr>
        </p:nvSpPr>
        <p:spPr>
          <a:xfrm>
            <a:off x="492726" y="1543464"/>
            <a:ext cx="7886700" cy="4351338"/>
          </a:xfrm>
          <a:prstGeom prst="rect">
            <a:avLst/>
          </a:prstGeom>
          <a:noFill/>
          <a:ln>
            <a:noFill/>
          </a:ln>
        </p:spPr>
        <p:txBody>
          <a:bodyPr anchorCtr="0" anchor="t" bIns="45700" lIns="0" spcFirstLastPara="1" rIns="0" wrap="square" tIns="0">
            <a:normAutofit lnSpcReduction="10000"/>
          </a:bodyPr>
          <a:lstStyle/>
          <a:p>
            <a:pPr indent="-228600" lvl="0" marL="228600" rtl="0" algn="l">
              <a:lnSpc>
                <a:spcPct val="90000"/>
              </a:lnSpc>
              <a:spcBef>
                <a:spcPts val="0"/>
              </a:spcBef>
              <a:spcAft>
                <a:spcPts val="0"/>
              </a:spcAft>
              <a:buClr>
                <a:schemeClr val="dk1"/>
              </a:buClr>
              <a:buSzPts val="2000"/>
              <a:buChar char="•"/>
            </a:pPr>
            <a:r>
              <a:rPr lang="en-US" sz="2000"/>
              <a:t>Please contact our office for support and technical assistance</a:t>
            </a:r>
            <a:endParaRPr sz="2000"/>
          </a:p>
          <a:p>
            <a:pPr indent="-228600" lvl="0" marL="228600" rtl="0" algn="l">
              <a:lnSpc>
                <a:spcPct val="90000"/>
              </a:lnSpc>
              <a:spcBef>
                <a:spcPts val="0"/>
              </a:spcBef>
              <a:spcAft>
                <a:spcPts val="0"/>
              </a:spcAft>
              <a:buSzPts val="2000"/>
              <a:buChar char="•"/>
            </a:pPr>
            <a:r>
              <a:rPr lang="en-US" sz="2000"/>
              <a:t>Accountability communications are posted on </a:t>
            </a:r>
            <a:r>
              <a:rPr lang="en-US" sz="2000" u="sng">
                <a:solidFill>
                  <a:schemeClr val="hlink"/>
                </a:solidFill>
                <a:hlinkClick r:id="rId3"/>
              </a:rPr>
              <a:t>website</a:t>
            </a:r>
            <a:r>
              <a:rPr lang="en-US" sz="2000"/>
              <a:t>, under “Announcements”</a:t>
            </a:r>
            <a:endParaRPr sz="2000"/>
          </a:p>
          <a:p>
            <a:pPr indent="0" lvl="0" marL="228600" rtl="0" algn="l">
              <a:lnSpc>
                <a:spcPct val="90000"/>
              </a:lnSpc>
              <a:spcBef>
                <a:spcPts val="0"/>
              </a:spcBef>
              <a:spcAft>
                <a:spcPts val="0"/>
              </a:spcAft>
              <a:buNone/>
            </a:pPr>
            <a:r>
              <a:t/>
            </a:r>
            <a:endParaRPr sz="2000"/>
          </a:p>
          <a:p>
            <a:pPr indent="0" lvl="0" marL="228600" rtl="0" algn="l">
              <a:lnSpc>
                <a:spcPct val="90000"/>
              </a:lnSpc>
              <a:spcBef>
                <a:spcPts val="1000"/>
              </a:spcBef>
              <a:spcAft>
                <a:spcPts val="0"/>
              </a:spcAft>
              <a:buNone/>
            </a:pPr>
            <a:r>
              <a:rPr lang="en-US" sz="2000"/>
              <a:t>We can provide </a:t>
            </a:r>
            <a:r>
              <a:rPr lang="en-US" sz="2000">
                <a:solidFill>
                  <a:schemeClr val="accent2"/>
                </a:solidFill>
              </a:rPr>
              <a:t>personalized assistance </a:t>
            </a:r>
            <a:r>
              <a:rPr lang="en-US" sz="2000"/>
              <a:t>for your </a:t>
            </a:r>
            <a:r>
              <a:rPr lang="en-US" sz="2000">
                <a:solidFill>
                  <a:schemeClr val="accent6"/>
                </a:solidFill>
              </a:rPr>
              <a:t>school and district accountability and support needs</a:t>
            </a:r>
            <a:r>
              <a:rPr lang="en-US" sz="2000"/>
              <a:t> regarding:</a:t>
            </a:r>
            <a:endParaRPr/>
          </a:p>
          <a:p>
            <a:pPr indent="-285750" lvl="1" marL="742950" rtl="0" algn="l">
              <a:lnSpc>
                <a:spcPct val="90000"/>
              </a:lnSpc>
              <a:spcBef>
                <a:spcPts val="500"/>
              </a:spcBef>
              <a:spcAft>
                <a:spcPts val="0"/>
              </a:spcAft>
              <a:buClr>
                <a:schemeClr val="dk1"/>
              </a:buClr>
              <a:buSzPts val="1600"/>
              <a:buFont typeface="Noto Sans Symbols"/>
              <a:buChar char="❖"/>
            </a:pPr>
            <a:r>
              <a:rPr lang="en-US" sz="1600"/>
              <a:t>School and District Performance Frameworks</a:t>
            </a:r>
            <a:endParaRPr/>
          </a:p>
          <a:p>
            <a:pPr indent="-285750" lvl="1" marL="742950" rtl="0" algn="l">
              <a:lnSpc>
                <a:spcPct val="90000"/>
              </a:lnSpc>
              <a:spcBef>
                <a:spcPts val="500"/>
              </a:spcBef>
              <a:spcAft>
                <a:spcPts val="0"/>
              </a:spcAft>
              <a:buClr>
                <a:schemeClr val="dk1"/>
              </a:buClr>
              <a:buSzPts val="1600"/>
              <a:buFont typeface="Noto Sans Symbols"/>
              <a:buChar char="❖"/>
            </a:pPr>
            <a:r>
              <a:rPr lang="en-US" sz="1600"/>
              <a:t>Request to Reconsider Process</a:t>
            </a:r>
            <a:endParaRPr/>
          </a:p>
          <a:p>
            <a:pPr indent="-285750" lvl="1" marL="742950" rtl="0" algn="l">
              <a:lnSpc>
                <a:spcPct val="90000"/>
              </a:lnSpc>
              <a:spcBef>
                <a:spcPts val="500"/>
              </a:spcBef>
              <a:spcAft>
                <a:spcPts val="0"/>
              </a:spcAft>
              <a:buClr>
                <a:schemeClr val="dk1"/>
              </a:buClr>
              <a:buSzPts val="1600"/>
              <a:buFont typeface="Noto Sans Symbols"/>
              <a:buChar char="❖"/>
            </a:pPr>
            <a:r>
              <a:rPr lang="en-US" sz="1600"/>
              <a:t>Alternative Education Campuses</a:t>
            </a:r>
            <a:endParaRPr/>
          </a:p>
          <a:p>
            <a:pPr indent="-285750" lvl="1" marL="742950" rtl="0" algn="l">
              <a:lnSpc>
                <a:spcPct val="90000"/>
              </a:lnSpc>
              <a:spcBef>
                <a:spcPts val="500"/>
              </a:spcBef>
              <a:spcAft>
                <a:spcPts val="0"/>
              </a:spcAft>
              <a:buClr>
                <a:schemeClr val="dk1"/>
              </a:buClr>
              <a:buSzPts val="1600"/>
              <a:buFont typeface="Noto Sans Symbols"/>
              <a:buChar char="❖"/>
            </a:pPr>
            <a:r>
              <a:rPr lang="en-US" sz="1600"/>
              <a:t>Student Achievement and Growth</a:t>
            </a:r>
            <a:endParaRPr/>
          </a:p>
          <a:p>
            <a:pPr indent="-285750" lvl="1" marL="742950" rtl="0" algn="l">
              <a:lnSpc>
                <a:spcPct val="90000"/>
              </a:lnSpc>
              <a:spcBef>
                <a:spcPts val="500"/>
              </a:spcBef>
              <a:spcAft>
                <a:spcPts val="0"/>
              </a:spcAft>
              <a:buClr>
                <a:schemeClr val="dk1"/>
              </a:buClr>
              <a:buSzPts val="1600"/>
              <a:buFont typeface="Noto Sans Symbols"/>
              <a:buChar char="❖"/>
            </a:pPr>
            <a:r>
              <a:rPr lang="en-US" sz="1600"/>
              <a:t>Data Literacy and Interpretation </a:t>
            </a:r>
            <a:endParaRPr/>
          </a:p>
          <a:p>
            <a:pPr indent="-285750" lvl="1" marL="742950" rtl="0" algn="l">
              <a:lnSpc>
                <a:spcPct val="90000"/>
              </a:lnSpc>
              <a:spcBef>
                <a:spcPts val="500"/>
              </a:spcBef>
              <a:spcAft>
                <a:spcPts val="0"/>
              </a:spcAft>
              <a:buClr>
                <a:schemeClr val="dk1"/>
              </a:buClr>
              <a:buSzPts val="1600"/>
              <a:buFont typeface="Noto Sans Symbols"/>
              <a:buChar char="❖"/>
            </a:pPr>
            <a:r>
              <a:rPr lang="en-US" sz="1600"/>
              <a:t>Improvement Planning</a:t>
            </a:r>
            <a:endParaRPr/>
          </a:p>
          <a:p>
            <a:pPr indent="-158750" lvl="0" marL="285750" rtl="0" algn="l">
              <a:lnSpc>
                <a:spcPct val="90000"/>
              </a:lnSpc>
              <a:spcBef>
                <a:spcPts val="1000"/>
              </a:spcBef>
              <a:spcAft>
                <a:spcPts val="0"/>
              </a:spcAft>
              <a:buClr>
                <a:schemeClr val="dk1"/>
              </a:buClr>
              <a:buSzPts val="2000"/>
              <a:buFont typeface="Noto Sans Symbols"/>
              <a:buNone/>
            </a:pPr>
            <a:r>
              <a:t/>
            </a:r>
            <a:endParaRPr sz="2000"/>
          </a:p>
          <a:p>
            <a:pPr indent="-228600" lvl="0" marL="228600" rtl="0" algn="l">
              <a:lnSpc>
                <a:spcPct val="90000"/>
              </a:lnSpc>
              <a:spcBef>
                <a:spcPts val="1000"/>
              </a:spcBef>
              <a:spcAft>
                <a:spcPts val="0"/>
              </a:spcAft>
              <a:buClr>
                <a:schemeClr val="dk1"/>
              </a:buClr>
              <a:buSzPts val="2000"/>
              <a:buFont typeface="Noto Sans Symbols"/>
              <a:buChar char="✔"/>
            </a:pPr>
            <a:r>
              <a:rPr lang="en-US" sz="2000"/>
              <a:t>http</a:t>
            </a:r>
            <a:r>
              <a:rPr lang="en-US" sz="2000" u="sng">
                <a:solidFill>
                  <a:schemeClr val="hlink"/>
                </a:solidFill>
                <a:hlinkClick r:id="rId4"/>
              </a:rPr>
              <a:t>://www.cde.state.co.us/uip/uip_training</a:t>
            </a:r>
            <a:endParaRPr sz="2000"/>
          </a:p>
        </p:txBody>
      </p:sp>
      <p:pic>
        <p:nvPicPr>
          <p:cNvPr descr="C:\Users\knevals_j\AppData\Local\Microsoft\Windows\INetCache\IE\9NT1IQYA\68e587_0aaf1eddca154739b1a46f83011d1a92.jpg_srz_361_293_75_22_0.50_1.20_0[1].00_jpg_srz" id="756" name="Google Shape;756;p90"/>
          <p:cNvPicPr preferRelativeResize="0"/>
          <p:nvPr/>
        </p:nvPicPr>
        <p:blipFill rotWithShape="1">
          <a:blip r:embed="rId5">
            <a:alphaModFix/>
          </a:blip>
          <a:srcRect b="0" l="0" r="0" t="0"/>
          <a:stretch/>
        </p:blipFill>
        <p:spPr>
          <a:xfrm>
            <a:off x="5759549" y="3124637"/>
            <a:ext cx="2817184" cy="22865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91"/>
          <p:cNvSpPr txBox="1"/>
          <p:nvPr>
            <p:ph type="title"/>
          </p:nvPr>
        </p:nvSpPr>
        <p:spPr>
          <a:xfrm>
            <a:off x="448393" y="414866"/>
            <a:ext cx="6081865" cy="570665"/>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2400"/>
              <a:buFont typeface="Arial"/>
              <a:buNone/>
            </a:pPr>
            <a:r>
              <a:rPr b="1" lang="en-US"/>
              <a:t>Contact Us</a:t>
            </a:r>
            <a:endParaRPr/>
          </a:p>
        </p:txBody>
      </p:sp>
      <p:sp>
        <p:nvSpPr>
          <p:cNvPr id="766" name="Google Shape;766;p91"/>
          <p:cNvSpPr txBox="1"/>
          <p:nvPr/>
        </p:nvSpPr>
        <p:spPr>
          <a:xfrm>
            <a:off x="5511650" y="2776475"/>
            <a:ext cx="2891700" cy="1200600"/>
          </a:xfrm>
          <a:prstGeom prst="rect">
            <a:avLst/>
          </a:prstGeom>
          <a:solidFill>
            <a:srgbClr val="F9CB9C"/>
          </a:solidFill>
          <a:ln cap="flat" cmpd="sng" w="28575">
            <a:solidFill>
              <a:srgbClr val="DD7E6B"/>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i="1" lang="en-US" sz="2200">
                <a:latin typeface="Calibri"/>
                <a:ea typeface="Calibri"/>
                <a:cs typeface="Calibri"/>
                <a:sym typeface="Calibri"/>
              </a:rPr>
              <a:t>General support:</a:t>
            </a:r>
            <a:endParaRPr b="1" i="1" sz="2200">
              <a:latin typeface="Calibri"/>
              <a:ea typeface="Calibri"/>
              <a:cs typeface="Calibri"/>
              <a:sym typeface="Calibri"/>
            </a:endParaRPr>
          </a:p>
          <a:p>
            <a:pPr indent="0" lvl="0" marL="0" rtl="0" algn="ctr">
              <a:spcBef>
                <a:spcPts val="0"/>
              </a:spcBef>
              <a:spcAft>
                <a:spcPts val="0"/>
              </a:spcAft>
              <a:buNone/>
            </a:pPr>
            <a:r>
              <a:rPr b="1" lang="en-US" sz="2200">
                <a:latin typeface="Calibri"/>
                <a:ea typeface="Calibri"/>
                <a:cs typeface="Calibri"/>
                <a:sym typeface="Calibri"/>
              </a:rPr>
              <a:t>accountability@ cde.state.co.us</a:t>
            </a:r>
            <a:endParaRPr b="1" sz="2200">
              <a:latin typeface="Calibri"/>
              <a:ea typeface="Calibri"/>
              <a:cs typeface="Calibri"/>
              <a:sym typeface="Calibri"/>
            </a:endParaRPr>
          </a:p>
        </p:txBody>
      </p:sp>
      <p:sp>
        <p:nvSpPr>
          <p:cNvPr id="767" name="Google Shape;767;p91"/>
          <p:cNvSpPr txBox="1"/>
          <p:nvPr>
            <p:ph idx="1" type="body"/>
          </p:nvPr>
        </p:nvSpPr>
        <p:spPr>
          <a:xfrm>
            <a:off x="274325" y="1586175"/>
            <a:ext cx="4404000" cy="4890900"/>
          </a:xfrm>
          <a:prstGeom prst="rect">
            <a:avLst/>
          </a:prstGeom>
          <a:noFill/>
          <a:ln>
            <a:noFill/>
          </a:ln>
        </p:spPr>
        <p:txBody>
          <a:bodyPr anchorCtr="0" anchor="t" bIns="45700" lIns="0" spcFirstLastPara="1" rIns="0" wrap="square" tIns="0">
            <a:noAutofit/>
          </a:bodyPr>
          <a:lstStyle/>
          <a:p>
            <a:pPr indent="-228600" lvl="0" marL="228600" rtl="0" algn="l">
              <a:lnSpc>
                <a:spcPct val="90000"/>
              </a:lnSpc>
              <a:spcBef>
                <a:spcPts val="0"/>
              </a:spcBef>
              <a:spcAft>
                <a:spcPts val="0"/>
              </a:spcAft>
              <a:buClr>
                <a:schemeClr val="dk1"/>
              </a:buClr>
              <a:buSzPts val="1600"/>
              <a:buChar char="•"/>
            </a:pPr>
            <a:r>
              <a:rPr b="1" lang="en-US" sz="1600">
                <a:latin typeface="Calibri"/>
                <a:ea typeface="Calibri"/>
                <a:cs typeface="Calibri"/>
                <a:sym typeface="Calibri"/>
              </a:rPr>
              <a:t>Accountability and Improvement Planning</a:t>
            </a:r>
            <a:endParaRPr sz="1600"/>
          </a:p>
          <a:p>
            <a:pPr indent="-228600" lvl="1" marL="685800" rtl="0" algn="l">
              <a:lnSpc>
                <a:spcPct val="90000"/>
              </a:lnSpc>
              <a:spcBef>
                <a:spcPts val="500"/>
              </a:spcBef>
              <a:spcAft>
                <a:spcPts val="0"/>
              </a:spcAft>
              <a:buClr>
                <a:schemeClr val="dk1"/>
              </a:buClr>
              <a:buSzPts val="1600"/>
              <a:buChar char="•"/>
            </a:pPr>
            <a:r>
              <a:rPr lang="en-US" sz="1600"/>
              <a:t>Dan Jorgensen, PhD</a:t>
            </a:r>
            <a:endParaRPr/>
          </a:p>
          <a:p>
            <a:pPr indent="-228600" lvl="2" marL="1143000" rtl="0" algn="l">
              <a:lnSpc>
                <a:spcPct val="90000"/>
              </a:lnSpc>
              <a:spcBef>
                <a:spcPts val="500"/>
              </a:spcBef>
              <a:spcAft>
                <a:spcPts val="0"/>
              </a:spcAft>
              <a:buClr>
                <a:schemeClr val="dk1"/>
              </a:buClr>
              <a:buSzPts val="1600"/>
              <a:buChar char="•"/>
            </a:pPr>
            <a:r>
              <a:rPr lang="en-US" sz="1600"/>
              <a:t>Training/Technical Assistance</a:t>
            </a:r>
            <a:endParaRPr/>
          </a:p>
          <a:p>
            <a:pPr indent="-228600" lvl="2" marL="1143000" rtl="0" algn="l">
              <a:lnSpc>
                <a:spcPct val="90000"/>
              </a:lnSpc>
              <a:spcBef>
                <a:spcPts val="500"/>
              </a:spcBef>
              <a:spcAft>
                <a:spcPts val="0"/>
              </a:spcAft>
              <a:buClr>
                <a:schemeClr val="dk1"/>
              </a:buClr>
              <a:buSzPts val="1600"/>
              <a:buChar char="•"/>
            </a:pPr>
            <a:r>
              <a:rPr lang="en-US" sz="1600"/>
              <a:t>720.245.4532</a:t>
            </a:r>
            <a:endParaRPr/>
          </a:p>
          <a:p>
            <a:pPr indent="-228600" lvl="2" marL="1143000" rtl="0" algn="l">
              <a:lnSpc>
                <a:spcPct val="90000"/>
              </a:lnSpc>
              <a:spcBef>
                <a:spcPts val="500"/>
              </a:spcBef>
              <a:spcAft>
                <a:spcPts val="0"/>
              </a:spcAft>
              <a:buClr>
                <a:schemeClr val="dk1"/>
              </a:buClr>
              <a:buSzPts val="1600"/>
              <a:buChar char="•"/>
            </a:pPr>
            <a:r>
              <a:rPr lang="en-US" sz="1600" u="sng">
                <a:solidFill>
                  <a:schemeClr val="hlink"/>
                </a:solidFill>
                <a:hlinkClick r:id="rId3"/>
              </a:rPr>
              <a:t>Jorgensen_D@cde.state.co.us</a:t>
            </a:r>
            <a:endParaRPr sz="1600"/>
          </a:p>
          <a:p>
            <a:pPr indent="-228600" lvl="1" marL="685800" rtl="0" algn="l">
              <a:lnSpc>
                <a:spcPct val="90000"/>
              </a:lnSpc>
              <a:spcBef>
                <a:spcPts val="500"/>
              </a:spcBef>
              <a:spcAft>
                <a:spcPts val="0"/>
              </a:spcAft>
              <a:buClr>
                <a:schemeClr val="dk1"/>
              </a:buClr>
              <a:buSzPts val="1600"/>
              <a:buChar char="•"/>
            </a:pPr>
            <a:r>
              <a:rPr lang="en-US" sz="1600"/>
              <a:t>Aislinn Walsh</a:t>
            </a:r>
            <a:endParaRPr/>
          </a:p>
          <a:p>
            <a:pPr indent="-228600" lvl="2" marL="1143000" rtl="0" algn="l">
              <a:lnSpc>
                <a:spcPct val="90000"/>
              </a:lnSpc>
              <a:spcBef>
                <a:spcPts val="500"/>
              </a:spcBef>
              <a:spcAft>
                <a:spcPts val="0"/>
              </a:spcAft>
              <a:buClr>
                <a:schemeClr val="dk1"/>
              </a:buClr>
              <a:buSzPts val="1600"/>
              <a:buChar char="•"/>
            </a:pPr>
            <a:r>
              <a:rPr lang="en-US" sz="1600"/>
              <a:t>Request to Reconsider/Accreditation</a:t>
            </a:r>
            <a:endParaRPr/>
          </a:p>
          <a:p>
            <a:pPr indent="-228600" lvl="2" marL="1143000" rtl="0" algn="l">
              <a:lnSpc>
                <a:spcPct val="90000"/>
              </a:lnSpc>
              <a:spcBef>
                <a:spcPts val="500"/>
              </a:spcBef>
              <a:spcAft>
                <a:spcPts val="0"/>
              </a:spcAft>
              <a:buClr>
                <a:schemeClr val="dk1"/>
              </a:buClr>
              <a:buSzPts val="1600"/>
              <a:buChar char="•"/>
            </a:pPr>
            <a:r>
              <a:rPr lang="en-US" sz="1600"/>
              <a:t>720.614.2151</a:t>
            </a:r>
            <a:endParaRPr/>
          </a:p>
          <a:p>
            <a:pPr indent="-228600" lvl="2" marL="1143000" rtl="0" algn="l">
              <a:lnSpc>
                <a:spcPct val="90000"/>
              </a:lnSpc>
              <a:spcBef>
                <a:spcPts val="500"/>
              </a:spcBef>
              <a:spcAft>
                <a:spcPts val="0"/>
              </a:spcAft>
              <a:buClr>
                <a:schemeClr val="dk1"/>
              </a:buClr>
              <a:buSzPts val="1600"/>
              <a:buChar char="•"/>
            </a:pPr>
            <a:r>
              <a:rPr lang="en-US" sz="1600" u="sng">
                <a:solidFill>
                  <a:schemeClr val="hlink"/>
                </a:solidFill>
                <a:hlinkClick r:id="rId4"/>
              </a:rPr>
              <a:t>Walsh_A@cde.state.co.us</a:t>
            </a:r>
            <a:r>
              <a:rPr lang="en-US" sz="1600"/>
              <a:t> </a:t>
            </a:r>
            <a:endParaRPr sz="1600"/>
          </a:p>
          <a:p>
            <a:pPr indent="-203200" lvl="1" marL="685800" rtl="0" algn="l">
              <a:spcBef>
                <a:spcPts val="500"/>
              </a:spcBef>
              <a:spcAft>
                <a:spcPts val="0"/>
              </a:spcAft>
              <a:buSzPts val="1600"/>
              <a:buChar char="•"/>
            </a:pPr>
            <a:r>
              <a:rPr lang="en-US" sz="1600"/>
              <a:t>Erin Loften</a:t>
            </a:r>
            <a:endParaRPr/>
          </a:p>
          <a:p>
            <a:pPr indent="-215900" lvl="2" marL="1143000" rtl="0" algn="l">
              <a:spcBef>
                <a:spcPts val="500"/>
              </a:spcBef>
              <a:spcAft>
                <a:spcPts val="0"/>
              </a:spcAft>
              <a:buSzPts val="1600"/>
              <a:buChar char="•"/>
            </a:pPr>
            <a:r>
              <a:rPr lang="en-US" sz="1600"/>
              <a:t>Training/Technical Assistance</a:t>
            </a:r>
            <a:endParaRPr/>
          </a:p>
          <a:p>
            <a:pPr indent="-215900" lvl="2" marL="1143000" rtl="0" algn="l">
              <a:spcBef>
                <a:spcPts val="500"/>
              </a:spcBef>
              <a:spcAft>
                <a:spcPts val="0"/>
              </a:spcAft>
              <a:buSzPts val="1600"/>
              <a:buChar char="•"/>
            </a:pPr>
            <a:r>
              <a:rPr lang="en-US" sz="1600"/>
              <a:t>720.475.0681</a:t>
            </a:r>
            <a:endParaRPr/>
          </a:p>
          <a:p>
            <a:pPr indent="-215900" lvl="2" marL="1143000" rtl="0" algn="l">
              <a:spcBef>
                <a:spcPts val="500"/>
              </a:spcBef>
              <a:spcAft>
                <a:spcPts val="0"/>
              </a:spcAft>
              <a:buSzPts val="1600"/>
              <a:buChar char="•"/>
            </a:pPr>
            <a:r>
              <a:rPr lang="en-US" sz="1600" u="sng">
                <a:solidFill>
                  <a:schemeClr val="hlink"/>
                </a:solidFill>
                <a:hlinkClick r:id="rId5"/>
              </a:rPr>
              <a:t>Loften_E@cde.state.co.us</a:t>
            </a:r>
            <a:r>
              <a:rPr lang="en-US" sz="1600"/>
              <a:t> </a:t>
            </a:r>
            <a:endParaRPr sz="1600"/>
          </a:p>
          <a:p>
            <a:pPr indent="-203200" lvl="1" marL="685800" rtl="0" algn="l">
              <a:spcBef>
                <a:spcPts val="500"/>
              </a:spcBef>
              <a:spcAft>
                <a:spcPts val="0"/>
              </a:spcAft>
              <a:buSzPts val="1600"/>
              <a:buChar char="•"/>
            </a:pPr>
            <a:r>
              <a:rPr lang="en-US" sz="1600"/>
              <a:t>Lisa Medler</a:t>
            </a:r>
            <a:endParaRPr sz="2000"/>
          </a:p>
          <a:p>
            <a:pPr indent="-215900" lvl="2" marL="1143000" rtl="0" algn="l">
              <a:spcBef>
                <a:spcPts val="500"/>
              </a:spcBef>
              <a:spcAft>
                <a:spcPts val="0"/>
              </a:spcAft>
              <a:buSzPts val="1600"/>
              <a:buChar char="•"/>
            </a:pPr>
            <a:r>
              <a:rPr lang="en-US" sz="1600"/>
              <a:t>Exec.Dir., Accountability and Continuous Improvement</a:t>
            </a:r>
            <a:endParaRPr sz="1800"/>
          </a:p>
          <a:p>
            <a:pPr indent="-215900" lvl="2" marL="1143000" rtl="0" algn="l">
              <a:spcBef>
                <a:spcPts val="500"/>
              </a:spcBef>
              <a:spcAft>
                <a:spcPts val="0"/>
              </a:spcAft>
              <a:buSzPts val="1600"/>
              <a:buChar char="•"/>
            </a:pPr>
            <a:r>
              <a:rPr lang="en-US" sz="1600"/>
              <a:t>P 303.866.6993 | C: 303.656.6619</a:t>
            </a:r>
            <a:endParaRPr sz="1800"/>
          </a:p>
          <a:p>
            <a:pPr indent="-215900" lvl="2" marL="1143000" rtl="0" algn="l">
              <a:spcBef>
                <a:spcPts val="500"/>
              </a:spcBef>
              <a:spcAft>
                <a:spcPts val="0"/>
              </a:spcAft>
              <a:buSzPts val="1600"/>
              <a:buChar char="•"/>
            </a:pPr>
            <a:r>
              <a:rPr lang="en-US" sz="1600" u="sng">
                <a:solidFill>
                  <a:schemeClr val="hlink"/>
                </a:solidFill>
                <a:hlinkClick r:id="rId6"/>
              </a:rPr>
              <a:t>medler_l@cde.state.co.us</a:t>
            </a:r>
            <a:r>
              <a:rPr lang="en-US" sz="1600"/>
              <a:t> </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3"/>
          <p:cNvSpPr txBox="1"/>
          <p:nvPr>
            <p:ph type="title"/>
          </p:nvPr>
        </p:nvSpPr>
        <p:spPr>
          <a:xfrm>
            <a:off x="245193" y="254514"/>
            <a:ext cx="6081900" cy="756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Timeline</a:t>
            </a:r>
            <a:endParaRPr/>
          </a:p>
        </p:txBody>
      </p:sp>
      <p:sp>
        <p:nvSpPr>
          <p:cNvPr id="445" name="Google Shape;445;p63"/>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446" name="Google Shape;446;p63"/>
          <p:cNvPicPr preferRelativeResize="0"/>
          <p:nvPr/>
        </p:nvPicPr>
        <p:blipFill>
          <a:blip r:embed="rId3">
            <a:alphaModFix/>
          </a:blip>
          <a:stretch>
            <a:fillRect/>
          </a:stretch>
        </p:blipFill>
        <p:spPr>
          <a:xfrm>
            <a:off x="62800" y="1306934"/>
            <a:ext cx="9144000" cy="3360183"/>
          </a:xfrm>
          <a:prstGeom prst="rect">
            <a:avLst/>
          </a:prstGeom>
          <a:noFill/>
          <a:ln>
            <a:noFill/>
          </a:ln>
        </p:spPr>
      </p:pic>
      <p:sp>
        <p:nvSpPr>
          <p:cNvPr id="447" name="Google Shape;447;p63"/>
          <p:cNvSpPr/>
          <p:nvPr/>
        </p:nvSpPr>
        <p:spPr>
          <a:xfrm>
            <a:off x="1679975" y="4124800"/>
            <a:ext cx="1846800" cy="9003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Pandemic Impacts</a:t>
            </a:r>
            <a:endParaRPr/>
          </a:p>
        </p:txBody>
      </p:sp>
      <p:sp>
        <p:nvSpPr>
          <p:cNvPr id="448" name="Google Shape;448;p63"/>
          <p:cNvSpPr/>
          <p:nvPr/>
        </p:nvSpPr>
        <p:spPr>
          <a:xfrm>
            <a:off x="3454950" y="5153500"/>
            <a:ext cx="1846800" cy="9003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Limited Data Availability</a:t>
            </a:r>
            <a:endParaRPr/>
          </a:p>
        </p:txBody>
      </p:sp>
      <p:sp>
        <p:nvSpPr>
          <p:cNvPr id="449" name="Google Shape;449;p63"/>
          <p:cNvSpPr/>
          <p:nvPr/>
        </p:nvSpPr>
        <p:spPr>
          <a:xfrm>
            <a:off x="5225000" y="4124800"/>
            <a:ext cx="1846800" cy="900300"/>
          </a:xfrm>
          <a:prstGeom prst="roundRect">
            <a:avLst>
              <a:gd fmla="val 16667" name="adj"/>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Variability Across State</a:t>
            </a:r>
            <a:endParaRPr/>
          </a:p>
        </p:txBody>
      </p:sp>
      <p:sp>
        <p:nvSpPr>
          <p:cNvPr id="450" name="Google Shape;450;p63"/>
          <p:cNvSpPr/>
          <p:nvPr/>
        </p:nvSpPr>
        <p:spPr>
          <a:xfrm>
            <a:off x="7135250" y="4929925"/>
            <a:ext cx="1846800" cy="9003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Shifting Policy</a:t>
            </a:r>
            <a:endParaRPr/>
          </a:p>
        </p:txBody>
      </p:sp>
      <p:sp>
        <p:nvSpPr>
          <p:cNvPr id="451" name="Google Shape;451;p63"/>
          <p:cNvSpPr/>
          <p:nvPr/>
        </p:nvSpPr>
        <p:spPr>
          <a:xfrm>
            <a:off x="142075" y="4667125"/>
            <a:ext cx="1347600" cy="900300"/>
          </a:xfrm>
          <a:prstGeom prst="roundRect">
            <a:avLst>
              <a:gd fmla="val 16667" name="adj"/>
            </a:avLst>
          </a:prstGeom>
          <a:solidFill>
            <a:srgbClr val="A5A5A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t>Conditions</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4"/>
          <p:cNvSpPr txBox="1"/>
          <p:nvPr>
            <p:ph type="title"/>
          </p:nvPr>
        </p:nvSpPr>
        <p:spPr>
          <a:xfrm>
            <a:off x="245193" y="339352"/>
            <a:ext cx="6081900" cy="10083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000000"/>
              </a:buClr>
              <a:buSzPts val="2100"/>
              <a:buFont typeface="Arial"/>
              <a:buNone/>
            </a:pPr>
            <a:r>
              <a:rPr lang="en-US" sz="2200"/>
              <a:t>SB 22-137 - Transition Back to Standard K-12 Accountability</a:t>
            </a:r>
            <a:endParaRPr sz="2200"/>
          </a:p>
        </p:txBody>
      </p:sp>
      <p:sp>
        <p:nvSpPr>
          <p:cNvPr id="457" name="Google Shape;457;p64"/>
          <p:cNvSpPr txBox="1"/>
          <p:nvPr>
            <p:ph idx="1" type="body"/>
          </p:nvPr>
        </p:nvSpPr>
        <p:spPr>
          <a:xfrm>
            <a:off x="628650" y="1554467"/>
            <a:ext cx="7886700" cy="4993200"/>
          </a:xfrm>
          <a:prstGeom prst="rect">
            <a:avLst/>
          </a:prstGeom>
          <a:noFill/>
          <a:ln>
            <a:noFill/>
          </a:ln>
        </p:spPr>
        <p:txBody>
          <a:bodyPr anchorCtr="0" anchor="t" bIns="0" lIns="0" spcFirstLastPara="1" rIns="0" wrap="square" tIns="0">
            <a:normAutofit fontScale="92500" lnSpcReduction="20000"/>
          </a:bodyPr>
          <a:lstStyle/>
          <a:p>
            <a:pPr indent="-334327" lvl="0" marL="457200" rtl="0" algn="l">
              <a:lnSpc>
                <a:spcPct val="115000"/>
              </a:lnSpc>
              <a:spcBef>
                <a:spcPts val="0"/>
              </a:spcBef>
              <a:spcAft>
                <a:spcPts val="0"/>
              </a:spcAft>
              <a:buSzPct val="75000"/>
              <a:buChar char="-"/>
            </a:pPr>
            <a:r>
              <a:rPr lang="en-US"/>
              <a:t>Restarts framework calculations for fall </a:t>
            </a:r>
            <a:r>
              <a:rPr lang="en-US"/>
              <a:t>2022 using 2019 </a:t>
            </a:r>
            <a:r>
              <a:rPr lang="en-US"/>
              <a:t>statewide performance indicator targets.</a:t>
            </a:r>
            <a:endParaRPr/>
          </a:p>
          <a:p>
            <a:pPr indent="-334327" lvl="0" marL="457200" rtl="0" algn="l">
              <a:lnSpc>
                <a:spcPct val="115000"/>
              </a:lnSpc>
              <a:spcBef>
                <a:spcPts val="0"/>
              </a:spcBef>
              <a:spcAft>
                <a:spcPts val="0"/>
              </a:spcAft>
              <a:buSzPct val="75000"/>
              <a:buChar char="-"/>
            </a:pPr>
            <a:r>
              <a:rPr lang="en-US"/>
              <a:t>Addition of growth participation rate to framework </a:t>
            </a:r>
            <a:r>
              <a:rPr lang="en-US"/>
              <a:t>reports.</a:t>
            </a:r>
            <a:endParaRPr/>
          </a:p>
          <a:p>
            <a:pPr indent="-334327" lvl="0" marL="457200" rtl="0" algn="l">
              <a:lnSpc>
                <a:spcPct val="115000"/>
              </a:lnSpc>
              <a:spcBef>
                <a:spcPts val="0"/>
              </a:spcBef>
              <a:spcAft>
                <a:spcPts val="0"/>
              </a:spcAft>
              <a:buSzPct val="75000"/>
              <a:buChar char="-"/>
            </a:pPr>
            <a:r>
              <a:rPr lang="en-US"/>
              <a:t>Accreditation and plan type ratings will be assigned, but clock status will not automatically advance (on or off).</a:t>
            </a:r>
            <a:endParaRPr/>
          </a:p>
          <a:p>
            <a:pPr indent="-334327" lvl="0" marL="457200" rtl="0" algn="l">
              <a:lnSpc>
                <a:spcPct val="115000"/>
              </a:lnSpc>
              <a:spcBef>
                <a:spcPts val="0"/>
              </a:spcBef>
              <a:spcAft>
                <a:spcPts val="0"/>
              </a:spcAft>
              <a:buSzPct val="75000"/>
              <a:buChar char="-"/>
            </a:pPr>
            <a:r>
              <a:rPr lang="en-US"/>
              <a:t>Change in clock status may be approved through request to reconsider process, and opens request to reconsider process back up more broadly.</a:t>
            </a:r>
            <a:endParaRPr/>
          </a:p>
          <a:p>
            <a:pPr indent="-334327" lvl="0" marL="457200" rtl="0" algn="l">
              <a:lnSpc>
                <a:spcPct val="115000"/>
              </a:lnSpc>
              <a:spcBef>
                <a:spcPts val="0"/>
              </a:spcBef>
              <a:spcAft>
                <a:spcPts val="0"/>
              </a:spcAft>
              <a:buSzPct val="75000"/>
              <a:buChar char="-"/>
            </a:pPr>
            <a:r>
              <a:rPr lang="en-US"/>
              <a:t>Clarification that State Board may take into consideration the 2022-2023 plan type for schools and districts (currently 12 schools and 2 districts) with directed action.</a:t>
            </a:r>
            <a:endParaRPr/>
          </a:p>
          <a:p>
            <a:pPr indent="-334327" lvl="0" marL="457200" rtl="0" algn="l">
              <a:lnSpc>
                <a:spcPct val="115000"/>
              </a:lnSpc>
              <a:spcBef>
                <a:spcPts val="0"/>
              </a:spcBef>
              <a:spcAft>
                <a:spcPts val="0"/>
              </a:spcAft>
              <a:buSzPct val="75000"/>
              <a:buChar char="-"/>
            </a:pPr>
            <a:r>
              <a:rPr lang="en-US"/>
              <a:t>Expands the School Transformation grant (currently embedded with EASI grant) to districts with Improvement plan type.</a:t>
            </a:r>
            <a:endParaRPr/>
          </a:p>
          <a:p>
            <a:pPr indent="0" lvl="0" marL="0" rtl="0" algn="l">
              <a:lnSpc>
                <a:spcPct val="90000"/>
              </a:lnSpc>
              <a:spcBef>
                <a:spcPts val="0"/>
              </a:spcBef>
              <a:spcAft>
                <a:spcPts val="0"/>
              </a:spcAft>
              <a:buClr>
                <a:schemeClr val="dk1"/>
              </a:buClr>
              <a:buSzPct val="45833"/>
              <a:buFont typeface="Arial"/>
              <a:buNone/>
            </a:pPr>
            <a:r>
              <a:t/>
            </a:r>
            <a:endParaRPr/>
          </a:p>
          <a:p>
            <a:pPr indent="0" lvl="0" marL="0" rtl="0" algn="ctr">
              <a:lnSpc>
                <a:spcPct val="90000"/>
              </a:lnSpc>
              <a:spcBef>
                <a:spcPts val="0"/>
              </a:spcBef>
              <a:spcAft>
                <a:spcPts val="0"/>
              </a:spcAft>
              <a:buClr>
                <a:schemeClr val="dk1"/>
              </a:buClr>
              <a:buSzPct val="45833"/>
              <a:buFont typeface="Arial"/>
              <a:buNone/>
            </a:pPr>
            <a:r>
              <a:rPr lang="en-US"/>
              <a:t>SB</a:t>
            </a:r>
            <a:r>
              <a:rPr lang="en-US">
                <a:solidFill>
                  <a:schemeClr val="hlink"/>
                </a:solidFill>
                <a:uFill>
                  <a:noFill/>
                </a:uFill>
                <a:hlinkClick r:id="rId3"/>
              </a:rPr>
              <a:t> </a:t>
            </a:r>
            <a:r>
              <a:rPr lang="en-US" u="sng">
                <a:solidFill>
                  <a:schemeClr val="hlink"/>
                </a:solidFill>
                <a:hlinkClick r:id="rId4"/>
              </a:rPr>
              <a:t>22-137</a:t>
            </a:r>
            <a:endParaRPr/>
          </a:p>
        </p:txBody>
      </p:sp>
      <p:sp>
        <p:nvSpPr>
          <p:cNvPr id="458" name="Google Shape;458;p64"/>
          <p:cNvSpPr txBox="1"/>
          <p:nvPr>
            <p:ph idx="12" type="sldNum"/>
          </p:nvPr>
        </p:nvSpPr>
        <p:spPr>
          <a:xfrm>
            <a:off x="223071" y="8569357"/>
            <a:ext cx="2057400" cy="4869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459" name="Google Shape;459;p64"/>
          <p:cNvPicPr preferRelativeResize="0"/>
          <p:nvPr/>
        </p:nvPicPr>
        <p:blipFill rotWithShape="1">
          <a:blip r:embed="rId5">
            <a:alphaModFix/>
          </a:blip>
          <a:srcRect b="0" l="0" r="0" t="0"/>
          <a:stretch/>
        </p:blipFill>
        <p:spPr>
          <a:xfrm>
            <a:off x="7315825" y="0"/>
            <a:ext cx="1828175" cy="1221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5"/>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sz="1600">
                <a:solidFill>
                  <a:srgbClr val="7F7F7F"/>
                </a:solidFill>
              </a:rPr>
              <a:t>‹#›</a:t>
            </a:fld>
            <a:endParaRPr sz="1600">
              <a:solidFill>
                <a:srgbClr val="7F7F7F"/>
              </a:solidFill>
            </a:endParaRPr>
          </a:p>
        </p:txBody>
      </p:sp>
      <p:sp>
        <p:nvSpPr>
          <p:cNvPr id="466" name="Google Shape;466;p65"/>
          <p:cNvSpPr txBox="1"/>
          <p:nvPr>
            <p:ph type="title"/>
          </p:nvPr>
        </p:nvSpPr>
        <p:spPr>
          <a:xfrm>
            <a:off x="301243" y="273214"/>
            <a:ext cx="6081900" cy="7563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US"/>
              <a:t>Identifications</a:t>
            </a:r>
            <a:endParaRPr/>
          </a:p>
        </p:txBody>
      </p:sp>
      <p:sp>
        <p:nvSpPr>
          <p:cNvPr id="467" name="Google Shape;467;p65"/>
          <p:cNvSpPr txBox="1"/>
          <p:nvPr>
            <p:ph idx="1" type="body"/>
          </p:nvPr>
        </p:nvSpPr>
        <p:spPr>
          <a:xfrm>
            <a:off x="628650" y="1463050"/>
            <a:ext cx="4454100" cy="4640700"/>
          </a:xfrm>
          <a:prstGeom prst="rect">
            <a:avLst/>
          </a:prstGeom>
        </p:spPr>
        <p:txBody>
          <a:bodyPr anchorCtr="0" anchor="t" bIns="45700" lIns="0" spcFirstLastPara="1" rIns="0" wrap="square" tIns="0">
            <a:normAutofit lnSpcReduction="10000"/>
          </a:bodyPr>
          <a:lstStyle/>
          <a:p>
            <a:pPr indent="0" lvl="0" marL="0" rtl="0" algn="l">
              <a:spcBef>
                <a:spcPts val="1000"/>
              </a:spcBef>
              <a:spcAft>
                <a:spcPts val="0"/>
              </a:spcAft>
              <a:buNone/>
            </a:pPr>
            <a:r>
              <a:rPr lang="en-US"/>
              <a:t>Both state and federal  accountability </a:t>
            </a:r>
            <a:r>
              <a:rPr lang="en-US"/>
              <a:t>identifications</a:t>
            </a:r>
            <a:r>
              <a:rPr lang="en-US"/>
              <a:t> will occur in 2022.</a:t>
            </a:r>
            <a:endParaRPr/>
          </a:p>
          <a:p>
            <a:pPr indent="0" lvl="0" marL="0" marR="0" rtl="0" algn="l">
              <a:lnSpc>
                <a:spcPct val="90000"/>
              </a:lnSpc>
              <a:spcBef>
                <a:spcPts val="1000"/>
              </a:spcBef>
              <a:spcAft>
                <a:spcPts val="0"/>
              </a:spcAft>
              <a:buNone/>
            </a:pPr>
            <a:r>
              <a:t/>
            </a:r>
            <a:endParaRPr/>
          </a:p>
          <a:p>
            <a:pPr indent="0" lvl="0" marL="0" marR="0" rtl="0" algn="l">
              <a:lnSpc>
                <a:spcPct val="90000"/>
              </a:lnSpc>
              <a:spcBef>
                <a:spcPts val="1000"/>
              </a:spcBef>
              <a:spcAft>
                <a:spcPts val="0"/>
              </a:spcAft>
              <a:buNone/>
            </a:pPr>
            <a:r>
              <a:rPr lang="en-US"/>
              <a:t>The U.S. Department of Education has approved the state’s waiver to make some adjustments to the process in light of the two-year pause. Changes are described </a:t>
            </a:r>
            <a:r>
              <a:rPr lang="en-US"/>
              <a:t>on the website for the </a:t>
            </a:r>
            <a:r>
              <a:rPr lang="en-US" u="sng">
                <a:solidFill>
                  <a:schemeClr val="hlink"/>
                </a:solidFill>
                <a:hlinkClick r:id="rId3"/>
              </a:rPr>
              <a:t>ESSA plan</a:t>
            </a:r>
            <a:r>
              <a:rPr lang="en-US"/>
              <a:t>.</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This webinar will primarily focus on implications of state policy. </a:t>
            </a:r>
            <a:endParaRPr/>
          </a:p>
        </p:txBody>
      </p:sp>
      <p:pic>
        <p:nvPicPr>
          <p:cNvPr id="468" name="Google Shape;468;p65"/>
          <p:cNvPicPr preferRelativeResize="0"/>
          <p:nvPr/>
        </p:nvPicPr>
        <p:blipFill rotWithShape="1">
          <a:blip r:embed="rId4">
            <a:alphaModFix/>
          </a:blip>
          <a:srcRect b="0" l="0" r="0" t="0"/>
          <a:stretch/>
        </p:blipFill>
        <p:spPr>
          <a:xfrm>
            <a:off x="5363081" y="1350681"/>
            <a:ext cx="3369550" cy="2611176"/>
          </a:xfrm>
          <a:prstGeom prst="rect">
            <a:avLst/>
          </a:prstGeom>
          <a:noFill/>
          <a:ln>
            <a:noFill/>
          </a:ln>
        </p:spPr>
      </p:pic>
      <p:sp>
        <p:nvSpPr>
          <p:cNvPr id="469" name="Google Shape;469;p65"/>
          <p:cNvSpPr/>
          <p:nvPr/>
        </p:nvSpPr>
        <p:spPr>
          <a:xfrm>
            <a:off x="5288325" y="1980775"/>
            <a:ext cx="3494400" cy="756300"/>
          </a:xfrm>
          <a:prstGeom prst="rect">
            <a:avLst/>
          </a:prstGeom>
          <a:noFill/>
          <a:ln cap="flat" cmpd="sng" w="762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65"/>
          <p:cNvSpPr/>
          <p:nvPr/>
        </p:nvSpPr>
        <p:spPr>
          <a:xfrm>
            <a:off x="3288775" y="2176375"/>
            <a:ext cx="1924800" cy="365100"/>
          </a:xfrm>
          <a:prstGeom prst="rightArrow">
            <a:avLst>
              <a:gd fmla="val 50000" name="adj1"/>
              <a:gd fmla="val 50000" name="adj2"/>
            </a:avLst>
          </a:prstGeom>
          <a:solidFill>
            <a:srgbClr val="98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6"/>
          <p:cNvSpPr txBox="1"/>
          <p:nvPr>
            <p:ph type="ctrTitle"/>
          </p:nvPr>
        </p:nvSpPr>
        <p:spPr>
          <a:xfrm>
            <a:off x="728363" y="1830216"/>
            <a:ext cx="7772400" cy="23376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a:t>High Level Overview</a:t>
            </a:r>
            <a:endParaRPr/>
          </a:p>
        </p:txBody>
      </p:sp>
      <p:sp>
        <p:nvSpPr>
          <p:cNvPr id="477" name="Google Shape;477;p66"/>
          <p:cNvSpPr txBox="1"/>
          <p:nvPr>
            <p:ph idx="12" type="sldNum"/>
          </p:nvPr>
        </p:nvSpPr>
        <p:spPr>
          <a:xfrm>
            <a:off x="164079"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solidFill>
                  <a:schemeClr val="lt1"/>
                </a:solidFill>
              </a:rPr>
              <a:t>‹#›</a:t>
            </a:fld>
            <a:endParaRPr>
              <a:solidFill>
                <a:schemeClr val="lt1"/>
              </a:solidFill>
            </a:endParaRPr>
          </a:p>
        </p:txBody>
      </p:sp>
      <p:pic>
        <p:nvPicPr>
          <p:cNvPr id="478" name="Google Shape;478;p66"/>
          <p:cNvPicPr preferRelativeResize="0"/>
          <p:nvPr/>
        </p:nvPicPr>
        <p:blipFill>
          <a:blip r:embed="rId3">
            <a:alphaModFix/>
          </a:blip>
          <a:stretch>
            <a:fillRect/>
          </a:stretch>
        </p:blipFill>
        <p:spPr>
          <a:xfrm>
            <a:off x="2476275" y="3075175"/>
            <a:ext cx="4276575" cy="2835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484" name="Google Shape;484;p67"/>
          <p:cNvSpPr txBox="1"/>
          <p:nvPr>
            <p:ph type="title"/>
          </p:nvPr>
        </p:nvSpPr>
        <p:spPr>
          <a:xfrm>
            <a:off x="274320" y="274320"/>
            <a:ext cx="7886700" cy="710141"/>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lt1"/>
              </a:buClr>
              <a:buSzPts val="2400"/>
              <a:buFont typeface="Arial"/>
              <a:buNone/>
            </a:pPr>
            <a:r>
              <a:rPr b="1" lang="en-US"/>
              <a:t>Growth Pathways for 2022</a:t>
            </a:r>
            <a:endParaRPr/>
          </a:p>
        </p:txBody>
      </p:sp>
      <p:graphicFrame>
        <p:nvGraphicFramePr>
          <p:cNvPr id="485" name="Google Shape;485;p67"/>
          <p:cNvGraphicFramePr/>
          <p:nvPr/>
        </p:nvGraphicFramePr>
        <p:xfrm>
          <a:off x="1259322" y="1664784"/>
          <a:ext cx="3000000" cy="3000000"/>
        </p:xfrm>
        <a:graphic>
          <a:graphicData uri="http://schemas.openxmlformats.org/drawingml/2006/table">
            <a:tbl>
              <a:tblPr bandRow="1" firstRow="1">
                <a:noFill/>
                <a:tableStyleId>{B0A76318-9D55-4CA2-90F0-736CFCB0FF33}</a:tableStyleId>
              </a:tblPr>
              <a:tblGrid>
                <a:gridCol w="1361875"/>
              </a:tblGrid>
              <a:tr h="370850">
                <a:tc>
                  <a:txBody>
                    <a:bodyPr/>
                    <a:lstStyle/>
                    <a:p>
                      <a:pPr indent="0" lvl="0" marL="0" marR="0" rtl="0" algn="ctr">
                        <a:spcBef>
                          <a:spcPts val="0"/>
                        </a:spcBef>
                        <a:spcAft>
                          <a:spcPts val="0"/>
                        </a:spcAft>
                        <a:buNone/>
                      </a:pPr>
                      <a:r>
                        <a:rPr lang="en-US" sz="1400" u="none" cap="none" strike="noStrike"/>
                        <a:t>21-22 Student</a:t>
                      </a:r>
                      <a:endParaRPr/>
                    </a:p>
                    <a:p>
                      <a:pPr indent="0" lvl="0" marL="0" marR="0" rtl="0" algn="ctr">
                        <a:spcBef>
                          <a:spcPts val="0"/>
                        </a:spcBef>
                        <a:spcAft>
                          <a:spcPts val="0"/>
                        </a:spcAft>
                        <a:buNone/>
                      </a:pPr>
                      <a:r>
                        <a:rPr lang="en-US" sz="1400" u="none" cap="none" strike="noStrike"/>
                        <a:t>Grade Level</a:t>
                      </a:r>
                      <a:endParaRPr/>
                    </a:p>
                  </a:txBody>
                  <a:tcPr marT="45725" marB="45725" marR="91450" marL="91450" anchor="ctr"/>
                </a:tc>
              </a:tr>
              <a:tr h="370850">
                <a:tc>
                  <a:txBody>
                    <a:bodyPr/>
                    <a:lstStyle/>
                    <a:p>
                      <a:pPr indent="0" lvl="0" marL="0" marR="0" rtl="0" algn="ctr">
                        <a:spcBef>
                          <a:spcPts val="0"/>
                        </a:spcBef>
                        <a:spcAft>
                          <a:spcPts val="0"/>
                        </a:spcAft>
                        <a:buNone/>
                      </a:pPr>
                      <a:r>
                        <a:rPr b="0" lang="en-US" sz="1400" u="none" cap="none" strike="noStrike"/>
                        <a:t>4</a:t>
                      </a:r>
                      <a:endParaRPr/>
                    </a:p>
                  </a:txBody>
                  <a:tcPr marT="45725" marB="45725" marR="91450" marL="91450"/>
                </a:tc>
              </a:tr>
              <a:tr h="370850">
                <a:tc>
                  <a:txBody>
                    <a:bodyPr/>
                    <a:lstStyle/>
                    <a:p>
                      <a:pPr indent="0" lvl="0" marL="0" marR="0" rtl="0" algn="ctr">
                        <a:spcBef>
                          <a:spcPts val="0"/>
                        </a:spcBef>
                        <a:spcAft>
                          <a:spcPts val="0"/>
                        </a:spcAft>
                        <a:buNone/>
                      </a:pPr>
                      <a:r>
                        <a:rPr b="0" lang="en-US" sz="1400" u="none" cap="none" strike="noStrike"/>
                        <a:t>5</a:t>
                      </a:r>
                      <a:endParaRPr/>
                    </a:p>
                  </a:txBody>
                  <a:tcPr marT="45725" marB="45725" marR="91450" marL="91450"/>
                </a:tc>
              </a:tr>
              <a:tr h="370850">
                <a:tc>
                  <a:txBody>
                    <a:bodyPr/>
                    <a:lstStyle/>
                    <a:p>
                      <a:pPr indent="0" lvl="0" marL="0" marR="0" rtl="0" algn="ctr">
                        <a:spcBef>
                          <a:spcPts val="0"/>
                        </a:spcBef>
                        <a:spcAft>
                          <a:spcPts val="0"/>
                        </a:spcAft>
                        <a:buNone/>
                      </a:pPr>
                      <a:r>
                        <a:rPr b="0" lang="en-US" sz="1400" u="none" cap="none" strike="noStrike"/>
                        <a:t>6</a:t>
                      </a:r>
                      <a:endParaRPr/>
                    </a:p>
                  </a:txBody>
                  <a:tcPr marT="45725" marB="45725" marR="91450" marL="91450"/>
                </a:tc>
              </a:tr>
              <a:tr h="370850">
                <a:tc>
                  <a:txBody>
                    <a:bodyPr/>
                    <a:lstStyle/>
                    <a:p>
                      <a:pPr indent="0" lvl="0" marL="0" marR="0" rtl="0" algn="ctr">
                        <a:spcBef>
                          <a:spcPts val="0"/>
                        </a:spcBef>
                        <a:spcAft>
                          <a:spcPts val="0"/>
                        </a:spcAft>
                        <a:buNone/>
                      </a:pPr>
                      <a:r>
                        <a:rPr b="0" lang="en-US" sz="1400" u="none" cap="none" strike="noStrike"/>
                        <a:t>7</a:t>
                      </a:r>
                      <a:endParaRPr/>
                    </a:p>
                  </a:txBody>
                  <a:tcPr marT="45725" marB="45725" marR="91450" marL="91450"/>
                </a:tc>
              </a:tr>
              <a:tr h="370850">
                <a:tc>
                  <a:txBody>
                    <a:bodyPr/>
                    <a:lstStyle/>
                    <a:p>
                      <a:pPr indent="0" lvl="0" marL="0" marR="0" rtl="0" algn="ctr">
                        <a:spcBef>
                          <a:spcPts val="0"/>
                        </a:spcBef>
                        <a:spcAft>
                          <a:spcPts val="0"/>
                        </a:spcAft>
                        <a:buNone/>
                      </a:pPr>
                      <a:r>
                        <a:rPr b="0" lang="en-US" sz="1400" u="none" cap="none" strike="noStrike"/>
                        <a:t>8</a:t>
                      </a:r>
                      <a:endParaRPr/>
                    </a:p>
                  </a:txBody>
                  <a:tcPr marT="45725" marB="45725" marR="91450" marL="91450"/>
                </a:tc>
              </a:tr>
              <a:tr h="370850">
                <a:tc>
                  <a:txBody>
                    <a:bodyPr/>
                    <a:lstStyle/>
                    <a:p>
                      <a:pPr indent="0" lvl="0" marL="0" marR="0" rtl="0" algn="ctr">
                        <a:spcBef>
                          <a:spcPts val="0"/>
                        </a:spcBef>
                        <a:spcAft>
                          <a:spcPts val="0"/>
                        </a:spcAft>
                        <a:buNone/>
                      </a:pPr>
                      <a:r>
                        <a:rPr b="0" lang="en-US" sz="1400" u="none" cap="none" strike="noStrike"/>
                        <a:t>9</a:t>
                      </a:r>
                      <a:endParaRPr/>
                    </a:p>
                  </a:txBody>
                  <a:tcPr marT="45725" marB="45725" marR="91450" marL="91450"/>
                </a:tc>
              </a:tr>
              <a:tr h="370850">
                <a:tc>
                  <a:txBody>
                    <a:bodyPr/>
                    <a:lstStyle/>
                    <a:p>
                      <a:pPr indent="0" lvl="0" marL="0" marR="0" rtl="0" algn="ctr">
                        <a:spcBef>
                          <a:spcPts val="0"/>
                        </a:spcBef>
                        <a:spcAft>
                          <a:spcPts val="0"/>
                        </a:spcAft>
                        <a:buNone/>
                      </a:pPr>
                      <a:r>
                        <a:rPr b="0" lang="en-US" sz="1400" u="none" cap="none" strike="noStrike"/>
                        <a:t>10</a:t>
                      </a:r>
                      <a:endParaRPr/>
                    </a:p>
                  </a:txBody>
                  <a:tcPr marT="45725" marB="45725" marR="91450" marL="91450"/>
                </a:tc>
              </a:tr>
              <a:tr h="370850">
                <a:tc>
                  <a:txBody>
                    <a:bodyPr/>
                    <a:lstStyle/>
                    <a:p>
                      <a:pPr indent="0" lvl="0" marL="0" marR="0" rtl="0" algn="ctr">
                        <a:spcBef>
                          <a:spcPts val="0"/>
                        </a:spcBef>
                        <a:spcAft>
                          <a:spcPts val="0"/>
                        </a:spcAft>
                        <a:buNone/>
                      </a:pPr>
                      <a:r>
                        <a:rPr b="0" lang="en-US" sz="1400" u="none" cap="none" strike="noStrike"/>
                        <a:t>11</a:t>
                      </a:r>
                      <a:endParaRPr/>
                    </a:p>
                  </a:txBody>
                  <a:tcPr marT="45725" marB="45725" marR="91450" marL="91450"/>
                </a:tc>
              </a:tr>
            </a:tbl>
          </a:graphicData>
        </a:graphic>
      </p:graphicFrame>
      <p:graphicFrame>
        <p:nvGraphicFramePr>
          <p:cNvPr id="486" name="Google Shape;486;p67"/>
          <p:cNvGraphicFramePr/>
          <p:nvPr/>
        </p:nvGraphicFramePr>
        <p:xfrm>
          <a:off x="6004656" y="1664784"/>
          <a:ext cx="3000000" cy="3000000"/>
        </p:xfrm>
        <a:graphic>
          <a:graphicData uri="http://schemas.openxmlformats.org/drawingml/2006/table">
            <a:tbl>
              <a:tblPr bandRow="1" firstRow="1">
                <a:noFill/>
                <a:tableStyleId>{B0A76318-9D55-4CA2-90F0-736CFCB0FF33}</a:tableStyleId>
              </a:tblPr>
              <a:tblGrid>
                <a:gridCol w="1994250"/>
              </a:tblGrid>
              <a:tr h="370850">
                <a:tc>
                  <a:txBody>
                    <a:bodyPr/>
                    <a:lstStyle/>
                    <a:p>
                      <a:pPr indent="0" lvl="0" marL="0" marR="0" rtl="0" algn="ctr">
                        <a:spcBef>
                          <a:spcPts val="0"/>
                        </a:spcBef>
                        <a:spcAft>
                          <a:spcPts val="0"/>
                        </a:spcAft>
                        <a:buNone/>
                      </a:pPr>
                      <a:r>
                        <a:rPr lang="en-US" sz="1400" u="none" cap="none" strike="noStrike"/>
                        <a:t>2022 </a:t>
                      </a:r>
                      <a:endParaRPr/>
                    </a:p>
                    <a:p>
                      <a:pPr indent="0" lvl="0" marL="0" marR="0" rtl="0" algn="ctr">
                        <a:spcBef>
                          <a:spcPts val="0"/>
                        </a:spcBef>
                        <a:spcAft>
                          <a:spcPts val="0"/>
                        </a:spcAft>
                        <a:buNone/>
                      </a:pPr>
                      <a:r>
                        <a:rPr lang="en-US" sz="1400" u="none" cap="none" strike="noStrike"/>
                        <a:t>State Assessment</a:t>
                      </a:r>
                      <a:endParaRPr/>
                    </a:p>
                  </a:txBody>
                  <a:tcPr marT="45725" marB="45725" marR="91450" marL="91450" anchor="ctr"/>
                </a:tc>
              </a:tr>
              <a:tr h="370850">
                <a:tc>
                  <a:txBody>
                    <a:bodyPr/>
                    <a:lstStyle/>
                    <a:p>
                      <a:pPr indent="0" lvl="0" marL="0" marR="0" rtl="0" algn="ctr">
                        <a:spcBef>
                          <a:spcPts val="0"/>
                        </a:spcBef>
                        <a:spcAft>
                          <a:spcPts val="0"/>
                        </a:spcAft>
                        <a:buNone/>
                      </a:pPr>
                      <a:r>
                        <a:rPr lang="en-US" sz="1400" u="none" cap="none" strike="noStrike"/>
                        <a:t>CMAS Gr 4 – </a:t>
                      </a:r>
                      <a:r>
                        <a:rPr lang="en-US" sz="1400" u="none" cap="none" strike="noStrike"/>
                        <a:t>ELA</a:t>
                      </a:r>
                      <a:endParaRPr/>
                    </a:p>
                  </a:txBody>
                  <a:tcPr marT="45725" marB="45725" marR="91450" marL="91450"/>
                </a:tc>
              </a:tr>
              <a:tr h="370850">
                <a:tc>
                  <a:txBody>
                    <a:bodyPr/>
                    <a:lstStyle/>
                    <a:p>
                      <a:pPr indent="0" lvl="0" marL="0" marR="0" rtl="0" algn="ctr">
                        <a:spcBef>
                          <a:spcPts val="0"/>
                        </a:spcBef>
                        <a:spcAft>
                          <a:spcPts val="0"/>
                        </a:spcAft>
                        <a:buNone/>
                      </a:pPr>
                      <a:r>
                        <a:rPr lang="en-US" sz="1400" u="none" cap="none" strike="noStrike"/>
                        <a:t>CMAS Gr 5 – Math</a:t>
                      </a:r>
                      <a:endParaRPr/>
                    </a:p>
                  </a:txBody>
                  <a:tcPr marT="45725" marB="45725" marR="91450" marL="91450"/>
                </a:tc>
              </a:tr>
              <a:tr h="370850">
                <a:tc>
                  <a:txBody>
                    <a:bodyPr/>
                    <a:lstStyle/>
                    <a:p>
                      <a:pPr indent="0" lvl="0" marL="0" marR="0" rtl="0" algn="ctr">
                        <a:spcBef>
                          <a:spcPts val="0"/>
                        </a:spcBef>
                        <a:spcAft>
                          <a:spcPts val="0"/>
                        </a:spcAft>
                        <a:buNone/>
                      </a:pPr>
                      <a:r>
                        <a:rPr lang="en-US" sz="1400" u="none" cap="none" strike="noStrike"/>
                        <a:t>CMAS Gr 6 – </a:t>
                      </a:r>
                      <a:r>
                        <a:rPr lang="en-US" sz="1400" u="none" cap="none" strike="noStrike"/>
                        <a:t>ELA</a:t>
                      </a:r>
                      <a:endParaRPr/>
                    </a:p>
                  </a:txBody>
                  <a:tcPr marT="45725" marB="45725" marR="91450" marL="91450"/>
                </a:tc>
              </a:tr>
              <a:tr h="370850">
                <a:tc>
                  <a:txBody>
                    <a:bodyPr/>
                    <a:lstStyle/>
                    <a:p>
                      <a:pPr indent="0" lvl="0" marL="0" marR="0" rtl="0" algn="ctr">
                        <a:spcBef>
                          <a:spcPts val="0"/>
                        </a:spcBef>
                        <a:spcAft>
                          <a:spcPts val="0"/>
                        </a:spcAft>
                        <a:buNone/>
                      </a:pPr>
                      <a:r>
                        <a:rPr lang="en-US" sz="1400" u="none" cap="none" strike="noStrike"/>
                        <a:t>CMAS Gr 7 – Math</a:t>
                      </a:r>
                      <a:endParaRPr/>
                    </a:p>
                  </a:txBody>
                  <a:tcPr marT="45725" marB="45725" marR="91450" marL="91450"/>
                </a:tc>
              </a:tr>
              <a:tr h="370850">
                <a:tc>
                  <a:txBody>
                    <a:bodyPr/>
                    <a:lstStyle/>
                    <a:p>
                      <a:pPr indent="0" lvl="0" marL="0" marR="0" rtl="0" algn="ctr">
                        <a:spcBef>
                          <a:spcPts val="0"/>
                        </a:spcBef>
                        <a:spcAft>
                          <a:spcPts val="0"/>
                        </a:spcAft>
                        <a:buNone/>
                      </a:pPr>
                      <a:r>
                        <a:rPr lang="en-US" sz="1400" u="none" cap="none" strike="noStrike"/>
                        <a:t>CMAS Gr 8 – </a:t>
                      </a:r>
                      <a:r>
                        <a:rPr lang="en-US" sz="1400" u="none" cap="none" strike="noStrike"/>
                        <a:t>ELA</a:t>
                      </a:r>
                      <a:endParaRPr/>
                    </a:p>
                  </a:txBody>
                  <a:tcPr marT="45725" marB="45725" marR="91450" marL="91450"/>
                </a:tc>
              </a:tr>
              <a:tr h="370850">
                <a:tc>
                  <a:txBody>
                    <a:bodyPr/>
                    <a:lstStyle/>
                    <a:p>
                      <a:pPr indent="0" lvl="0" marL="0" marR="0" rtl="0" algn="ctr">
                        <a:spcBef>
                          <a:spcPts val="0"/>
                        </a:spcBef>
                        <a:spcAft>
                          <a:spcPts val="0"/>
                        </a:spcAft>
                        <a:buNone/>
                      </a:pPr>
                      <a:r>
                        <a:rPr lang="en-US" sz="1400" u="none" cap="none" strike="noStrike"/>
                        <a:t>PSAT 9**-EBRW &amp; Math</a:t>
                      </a:r>
                      <a:endParaRPr/>
                    </a:p>
                  </a:txBody>
                  <a:tcPr marT="45725" marB="45725" marR="91450" marL="91450"/>
                </a:tc>
              </a:tr>
              <a:tr h="370850">
                <a:tc>
                  <a:txBody>
                    <a:bodyPr/>
                    <a:lstStyle/>
                    <a:p>
                      <a:pPr indent="0" lvl="0" marL="0" marR="0" rtl="0" algn="ctr">
                        <a:spcBef>
                          <a:spcPts val="0"/>
                        </a:spcBef>
                        <a:spcAft>
                          <a:spcPts val="0"/>
                        </a:spcAft>
                        <a:buNone/>
                      </a:pPr>
                      <a:r>
                        <a:rPr lang="en-US" sz="1400" u="none" cap="none" strike="noStrike"/>
                        <a:t>PSAT 10 – EBRW &amp; Math</a:t>
                      </a:r>
                      <a:endParaRPr/>
                    </a:p>
                  </a:txBody>
                  <a:tcPr marT="45725" marB="45725" marR="91450" marL="91450"/>
                </a:tc>
              </a:tr>
              <a:tr h="370850">
                <a:tc>
                  <a:txBody>
                    <a:bodyPr/>
                    <a:lstStyle/>
                    <a:p>
                      <a:pPr indent="0" lvl="0" marL="0" marR="0" rtl="0" algn="ctr">
                        <a:spcBef>
                          <a:spcPts val="0"/>
                        </a:spcBef>
                        <a:spcAft>
                          <a:spcPts val="0"/>
                        </a:spcAft>
                        <a:buNone/>
                      </a:pPr>
                      <a:r>
                        <a:rPr lang="en-US" sz="1400" u="none" cap="none" strike="noStrike"/>
                        <a:t>SAT 11 – EBRW &amp; Math</a:t>
                      </a:r>
                      <a:endParaRPr/>
                    </a:p>
                  </a:txBody>
                  <a:tcPr marT="45725" marB="45725" marR="91450" marL="91450"/>
                </a:tc>
              </a:tr>
            </a:tbl>
          </a:graphicData>
        </a:graphic>
      </p:graphicFrame>
      <p:graphicFrame>
        <p:nvGraphicFramePr>
          <p:cNvPr id="487" name="Google Shape;487;p67"/>
          <p:cNvGraphicFramePr/>
          <p:nvPr/>
        </p:nvGraphicFramePr>
        <p:xfrm>
          <a:off x="3313752" y="1664784"/>
          <a:ext cx="3000000" cy="3000000"/>
        </p:xfrm>
        <a:graphic>
          <a:graphicData uri="http://schemas.openxmlformats.org/drawingml/2006/table">
            <a:tbl>
              <a:tblPr bandRow="1" firstRow="1">
                <a:noFill/>
                <a:tableStyleId>{B0A76318-9D55-4CA2-90F0-736CFCB0FF33}</a:tableStyleId>
              </a:tblPr>
              <a:tblGrid>
                <a:gridCol w="1994250"/>
              </a:tblGrid>
              <a:tr h="370850">
                <a:tc>
                  <a:txBody>
                    <a:bodyPr/>
                    <a:lstStyle/>
                    <a:p>
                      <a:pPr indent="0" lvl="0" marL="0" marR="0" rtl="0" algn="ctr">
                        <a:spcBef>
                          <a:spcPts val="0"/>
                        </a:spcBef>
                        <a:spcAft>
                          <a:spcPts val="0"/>
                        </a:spcAft>
                        <a:buNone/>
                      </a:pPr>
                      <a:r>
                        <a:rPr lang="en-US" sz="1400" u="none" cap="none" strike="noStrike"/>
                        <a:t>2021* </a:t>
                      </a:r>
                      <a:endParaRPr/>
                    </a:p>
                    <a:p>
                      <a:pPr indent="0" lvl="0" marL="0" marR="0" rtl="0" algn="ctr">
                        <a:spcBef>
                          <a:spcPts val="0"/>
                        </a:spcBef>
                        <a:spcAft>
                          <a:spcPts val="0"/>
                        </a:spcAft>
                        <a:buNone/>
                      </a:pPr>
                      <a:r>
                        <a:rPr lang="en-US" sz="1400" u="none" cap="none" strike="noStrike"/>
                        <a:t>State Assessment</a:t>
                      </a:r>
                      <a:endParaRPr/>
                    </a:p>
                  </a:txBody>
                  <a:tcPr marT="45725" marB="45725" marR="91450" marL="91450" anchor="ctr"/>
                </a:tc>
              </a:tr>
              <a:tr h="370850">
                <a:tc>
                  <a:txBody>
                    <a:bodyPr/>
                    <a:lstStyle/>
                    <a:p>
                      <a:pPr indent="0" lvl="0" marL="0" marR="0" rtl="0" algn="ctr">
                        <a:spcBef>
                          <a:spcPts val="0"/>
                        </a:spcBef>
                        <a:spcAft>
                          <a:spcPts val="0"/>
                        </a:spcAft>
                        <a:buNone/>
                      </a:pPr>
                      <a:r>
                        <a:rPr b="0" lang="en-US" sz="1400" u="none" cap="none" strike="noStrike"/>
                        <a:t>CMAS Gr 3 - ELA</a:t>
                      </a:r>
                      <a:endParaRPr/>
                    </a:p>
                  </a:txBody>
                  <a:tcPr marT="45725" marB="45725" marR="91450" marL="91450"/>
                </a:tc>
              </a:tr>
              <a:tr h="370850">
                <a:tc>
                  <a:txBody>
                    <a:bodyPr/>
                    <a:lstStyle/>
                    <a:p>
                      <a:pPr indent="0" lvl="0" marL="0" marR="0" rtl="0" algn="ctr">
                        <a:spcBef>
                          <a:spcPts val="0"/>
                        </a:spcBef>
                        <a:spcAft>
                          <a:spcPts val="0"/>
                        </a:spcAft>
                        <a:buNone/>
                      </a:pPr>
                      <a:r>
                        <a:rPr b="0" lang="en-US" sz="1400" u="none" cap="none" strike="noStrike"/>
                        <a:t>CMAS Gr 4 – Math</a:t>
                      </a:r>
                      <a:endParaRPr/>
                    </a:p>
                  </a:txBody>
                  <a:tcPr marT="45725" marB="45725" marR="91450" marL="91450"/>
                </a:tc>
              </a:tr>
              <a:tr h="370850">
                <a:tc>
                  <a:txBody>
                    <a:bodyPr/>
                    <a:lstStyle/>
                    <a:p>
                      <a:pPr indent="0" lvl="0" marL="0" marR="0" rtl="0" algn="ctr">
                        <a:spcBef>
                          <a:spcPts val="0"/>
                        </a:spcBef>
                        <a:spcAft>
                          <a:spcPts val="0"/>
                        </a:spcAft>
                        <a:buNone/>
                      </a:pPr>
                      <a:r>
                        <a:rPr b="0" lang="en-US" sz="1400" u="none" cap="none" strike="noStrike"/>
                        <a:t>CMAS Gr 5 – ELA</a:t>
                      </a:r>
                      <a:endParaRPr/>
                    </a:p>
                  </a:txBody>
                  <a:tcPr marT="45725" marB="45725" marR="91450" marL="91450"/>
                </a:tc>
              </a:tr>
              <a:tr h="370850">
                <a:tc>
                  <a:txBody>
                    <a:bodyPr/>
                    <a:lstStyle/>
                    <a:p>
                      <a:pPr indent="0" lvl="0" marL="0" marR="0" rtl="0" algn="ctr">
                        <a:spcBef>
                          <a:spcPts val="0"/>
                        </a:spcBef>
                        <a:spcAft>
                          <a:spcPts val="0"/>
                        </a:spcAft>
                        <a:buNone/>
                      </a:pPr>
                      <a:r>
                        <a:rPr b="0" lang="en-US" sz="1400" u="none" cap="none" strike="noStrike"/>
                        <a:t>CMAS Gr 6 – Math</a:t>
                      </a:r>
                      <a:endParaRPr/>
                    </a:p>
                  </a:txBody>
                  <a:tcPr marT="45725" marB="45725" marR="91450" marL="91450"/>
                </a:tc>
              </a:tr>
              <a:tr h="370850">
                <a:tc>
                  <a:txBody>
                    <a:bodyPr/>
                    <a:lstStyle/>
                    <a:p>
                      <a:pPr indent="0" lvl="0" marL="0" marR="0" rtl="0" algn="ctr">
                        <a:spcBef>
                          <a:spcPts val="0"/>
                        </a:spcBef>
                        <a:spcAft>
                          <a:spcPts val="0"/>
                        </a:spcAft>
                        <a:buNone/>
                      </a:pPr>
                      <a:r>
                        <a:rPr b="0" lang="en-US" sz="1400" u="none" cap="none" strike="noStrike"/>
                        <a:t>CMAS Gr 7 – ELA</a:t>
                      </a:r>
                      <a:endParaRPr/>
                    </a:p>
                  </a:txBody>
                  <a:tcPr marT="45725" marB="45725" marR="91450" marL="91450"/>
                </a:tc>
              </a:tr>
              <a:tr h="370850">
                <a:tc>
                  <a:txBody>
                    <a:bodyPr/>
                    <a:lstStyle/>
                    <a:p>
                      <a:pPr indent="0" lvl="0" marL="0" marR="0" rtl="0" algn="ctr">
                        <a:spcBef>
                          <a:spcPts val="0"/>
                        </a:spcBef>
                        <a:spcAft>
                          <a:spcPts val="0"/>
                        </a:spcAft>
                        <a:buNone/>
                      </a:pPr>
                      <a:r>
                        <a:rPr b="0" lang="en-US" sz="1400" u="none" cap="none" strike="noStrike"/>
                        <a:t>CMAS Gr 8 – Math</a:t>
                      </a:r>
                      <a:endParaRPr/>
                    </a:p>
                  </a:txBody>
                  <a:tcPr marT="45725" marB="45725" marR="91450" marL="91450"/>
                </a:tc>
              </a:tr>
              <a:tr h="370850">
                <a:tc>
                  <a:txBody>
                    <a:bodyPr/>
                    <a:lstStyle/>
                    <a:p>
                      <a:pPr indent="0" lvl="0" marL="0" marR="0" rtl="0" algn="ctr">
                        <a:spcBef>
                          <a:spcPts val="0"/>
                        </a:spcBef>
                        <a:spcAft>
                          <a:spcPts val="0"/>
                        </a:spcAft>
                        <a:buNone/>
                      </a:pPr>
                      <a:r>
                        <a:rPr b="0" lang="en-US" sz="1400" u="none" cap="none" strike="noStrike"/>
                        <a:t>PSAT 9 – EBRW &amp; Math</a:t>
                      </a:r>
                      <a:endParaRPr/>
                    </a:p>
                  </a:txBody>
                  <a:tcPr marT="45725" marB="45725" marR="91450" marL="91450"/>
                </a:tc>
              </a:tr>
              <a:tr h="370850">
                <a:tc>
                  <a:txBody>
                    <a:bodyPr/>
                    <a:lstStyle/>
                    <a:p>
                      <a:pPr indent="0" lvl="0" marL="0" marR="0" rtl="0" algn="ctr">
                        <a:spcBef>
                          <a:spcPts val="0"/>
                        </a:spcBef>
                        <a:spcAft>
                          <a:spcPts val="0"/>
                        </a:spcAft>
                        <a:buNone/>
                      </a:pPr>
                      <a:r>
                        <a:rPr b="0" lang="en-US" sz="1400" u="none" cap="none" strike="noStrike"/>
                        <a:t>PSAT 10 – EBRW &amp; Math</a:t>
                      </a:r>
                      <a:endParaRPr/>
                    </a:p>
                  </a:txBody>
                  <a:tcPr marT="45725" marB="45725" marR="91450" marL="91450"/>
                </a:tc>
              </a:tr>
            </a:tbl>
          </a:graphicData>
        </a:graphic>
      </p:graphicFrame>
      <p:sp>
        <p:nvSpPr>
          <p:cNvPr id="488" name="Google Shape;488;p67"/>
          <p:cNvSpPr/>
          <p:nvPr/>
        </p:nvSpPr>
        <p:spPr>
          <a:xfrm>
            <a:off x="5501640" y="2270422"/>
            <a:ext cx="365760" cy="181907"/>
          </a:xfrm>
          <a:prstGeom prst="rightArrow">
            <a:avLst>
              <a:gd fmla="val 50000" name="adj1"/>
              <a:gd fmla="val 50000" name="adj2"/>
            </a:avLst>
          </a:prstGeom>
          <a:solidFill>
            <a:srgbClr val="E1EFD8"/>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67"/>
          <p:cNvSpPr/>
          <p:nvPr/>
        </p:nvSpPr>
        <p:spPr>
          <a:xfrm>
            <a:off x="5501640" y="2660253"/>
            <a:ext cx="365760" cy="181907"/>
          </a:xfrm>
          <a:prstGeom prst="rightArrow">
            <a:avLst>
              <a:gd fmla="val 50000" name="adj1"/>
              <a:gd fmla="val 50000" name="adj2"/>
            </a:avLst>
          </a:prstGeom>
          <a:solidFill>
            <a:srgbClr val="E1EFD8"/>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67"/>
          <p:cNvSpPr/>
          <p:nvPr/>
        </p:nvSpPr>
        <p:spPr>
          <a:xfrm>
            <a:off x="5501640" y="3008190"/>
            <a:ext cx="365760" cy="181907"/>
          </a:xfrm>
          <a:prstGeom prst="rightArrow">
            <a:avLst>
              <a:gd fmla="val 50000" name="adj1"/>
              <a:gd fmla="val 50000" name="adj2"/>
            </a:avLst>
          </a:prstGeom>
          <a:solidFill>
            <a:srgbClr val="E1EFD8"/>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1" name="Google Shape;491;p67"/>
          <p:cNvSpPr/>
          <p:nvPr/>
        </p:nvSpPr>
        <p:spPr>
          <a:xfrm>
            <a:off x="5501640" y="3373219"/>
            <a:ext cx="365760" cy="181907"/>
          </a:xfrm>
          <a:prstGeom prst="rightArrow">
            <a:avLst>
              <a:gd fmla="val 50000" name="adj1"/>
              <a:gd fmla="val 50000" name="adj2"/>
            </a:avLst>
          </a:prstGeom>
          <a:solidFill>
            <a:srgbClr val="E1EFD8"/>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67"/>
          <p:cNvSpPr/>
          <p:nvPr/>
        </p:nvSpPr>
        <p:spPr>
          <a:xfrm>
            <a:off x="5501640" y="3798070"/>
            <a:ext cx="365760" cy="181907"/>
          </a:xfrm>
          <a:prstGeom prst="rightArrow">
            <a:avLst>
              <a:gd fmla="val 50000" name="adj1"/>
              <a:gd fmla="val 50000" name="adj2"/>
            </a:avLst>
          </a:prstGeom>
          <a:solidFill>
            <a:srgbClr val="E1EFD8"/>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67"/>
          <p:cNvSpPr/>
          <p:nvPr/>
        </p:nvSpPr>
        <p:spPr>
          <a:xfrm>
            <a:off x="5501640" y="4115627"/>
            <a:ext cx="365760" cy="181907"/>
          </a:xfrm>
          <a:prstGeom prst="rightArrow">
            <a:avLst>
              <a:gd fmla="val 50000" name="adj1"/>
              <a:gd fmla="val 50000" name="adj2"/>
            </a:avLst>
          </a:prstGeom>
          <a:solidFill>
            <a:srgbClr val="E1EFD8"/>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67"/>
          <p:cNvSpPr/>
          <p:nvPr/>
        </p:nvSpPr>
        <p:spPr>
          <a:xfrm>
            <a:off x="5482426" y="4501696"/>
            <a:ext cx="365760" cy="181907"/>
          </a:xfrm>
          <a:prstGeom prst="rightArrow">
            <a:avLst>
              <a:gd fmla="val 50000" name="adj1"/>
              <a:gd fmla="val 50000" name="adj2"/>
            </a:avLst>
          </a:prstGeom>
          <a:solidFill>
            <a:srgbClr val="E1EFD8"/>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67"/>
          <p:cNvSpPr txBox="1"/>
          <p:nvPr/>
        </p:nvSpPr>
        <p:spPr>
          <a:xfrm>
            <a:off x="593397" y="5770522"/>
            <a:ext cx="6686634"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*Due to the alternate CMAS testing schedule in 2021, students in grades 3, 5, and 7 took only ELA, and students in grades 4, 6, 8 took only Math.  This results in limited growth availability for 2022.</a:t>
            </a:r>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**No growth will be reported crossing from CMAS ELA to PSAT EBRW due to differences in assessment constructs. </a:t>
            </a:r>
            <a:endParaRPr/>
          </a:p>
        </p:txBody>
      </p:sp>
      <p:cxnSp>
        <p:nvCxnSpPr>
          <p:cNvPr id="496" name="Google Shape;496;p67"/>
          <p:cNvCxnSpPr/>
          <p:nvPr/>
        </p:nvCxnSpPr>
        <p:spPr>
          <a:xfrm>
            <a:off x="593397" y="5674407"/>
            <a:ext cx="5516846" cy="0"/>
          </a:xfrm>
          <a:prstGeom prst="straightConnector1">
            <a:avLst/>
          </a:prstGeom>
          <a:noFill/>
          <a:ln cap="flat" cmpd="sng" w="9525">
            <a:solidFill>
              <a:schemeClr val="accent1"/>
            </a:solidFill>
            <a:prstDash val="solid"/>
            <a:miter lim="800000"/>
            <a:headEnd len="sm" w="sm" type="none"/>
            <a:tailEnd len="sm" w="sm" type="none"/>
          </a:ln>
        </p:spPr>
      </p:cxnSp>
      <p:sp>
        <p:nvSpPr>
          <p:cNvPr id="497" name="Google Shape;497;p67"/>
          <p:cNvSpPr/>
          <p:nvPr/>
        </p:nvSpPr>
        <p:spPr>
          <a:xfrm>
            <a:off x="5498089" y="4859197"/>
            <a:ext cx="365760" cy="181907"/>
          </a:xfrm>
          <a:prstGeom prst="rightArrow">
            <a:avLst>
              <a:gd fmla="val 50000" name="adj1"/>
              <a:gd fmla="val 50000" name="adj2"/>
            </a:avLst>
          </a:prstGeom>
          <a:solidFill>
            <a:srgbClr val="E1EFD8"/>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68"/>
          <p:cNvSpPr txBox="1"/>
          <p:nvPr>
            <p:ph type="title"/>
          </p:nvPr>
        </p:nvSpPr>
        <p:spPr>
          <a:xfrm>
            <a:off x="245193" y="417442"/>
            <a:ext cx="8481364" cy="593489"/>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2400"/>
              <a:buFont typeface="Arial"/>
              <a:buNone/>
            </a:pPr>
            <a:r>
              <a:rPr b="1" lang="en-US"/>
              <a:t>Notes on Growth</a:t>
            </a:r>
            <a:endParaRPr/>
          </a:p>
        </p:txBody>
      </p:sp>
      <p:sp>
        <p:nvSpPr>
          <p:cNvPr id="503" name="Google Shape;503;p68"/>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rmAutofit/>
          </a:bodyPr>
          <a:lstStyle/>
          <a:p>
            <a:pPr indent="-228600" lvl="0" marL="228600" rtl="0" algn="l">
              <a:lnSpc>
                <a:spcPct val="90000"/>
              </a:lnSpc>
              <a:spcBef>
                <a:spcPts val="0"/>
              </a:spcBef>
              <a:spcAft>
                <a:spcPts val="0"/>
              </a:spcAft>
              <a:buClr>
                <a:schemeClr val="dk1"/>
              </a:buClr>
              <a:buSzPts val="2000"/>
              <a:buChar char="•"/>
            </a:pPr>
            <a:r>
              <a:rPr lang="en-US" sz="2000"/>
              <a:t>Cohort-referenced growth will be used for framework calculations and weights will remain constant. Baseline-referenced growth is provided for informational purposes only (flat files and dashboards).</a:t>
            </a:r>
            <a:endParaRPr/>
          </a:p>
          <a:p>
            <a:pPr indent="-228600" lvl="0" marL="228600" rtl="0" algn="l">
              <a:lnSpc>
                <a:spcPct val="90000"/>
              </a:lnSpc>
              <a:spcBef>
                <a:spcPts val="1000"/>
              </a:spcBef>
              <a:spcAft>
                <a:spcPts val="0"/>
              </a:spcAft>
              <a:buClr>
                <a:schemeClr val="dk1"/>
              </a:buClr>
              <a:buSzPts val="2000"/>
              <a:buChar char="•"/>
            </a:pPr>
            <a:r>
              <a:rPr lang="en-US" sz="2000"/>
              <a:t>Growth participation rates will be reported on the 2022 performance frameworks. This calculation represents how representative the reported growth results are likely to be of the eligible student population.</a:t>
            </a:r>
            <a:endParaRPr/>
          </a:p>
        </p:txBody>
      </p:sp>
      <p:sp>
        <p:nvSpPr>
          <p:cNvPr id="504" name="Google Shape;504;p68"/>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Table&#10;&#10;Description automatically generated" id="505" name="Google Shape;505;p68"/>
          <p:cNvPicPr preferRelativeResize="0"/>
          <p:nvPr/>
        </p:nvPicPr>
        <p:blipFill rotWithShape="1">
          <a:blip r:embed="rId3">
            <a:alphaModFix/>
          </a:blip>
          <a:srcRect b="20274" l="0" r="0" t="44973"/>
          <a:stretch/>
        </p:blipFill>
        <p:spPr>
          <a:xfrm>
            <a:off x="1688306" y="3518629"/>
            <a:ext cx="6051397" cy="2585085"/>
          </a:xfrm>
          <a:prstGeom prst="rect">
            <a:avLst/>
          </a:prstGeom>
          <a:noFill/>
          <a:ln>
            <a:noFill/>
          </a:ln>
        </p:spPr>
      </p:pic>
      <p:sp>
        <p:nvSpPr>
          <p:cNvPr id="506" name="Google Shape;506;p68"/>
          <p:cNvSpPr txBox="1"/>
          <p:nvPr/>
        </p:nvSpPr>
        <p:spPr>
          <a:xfrm>
            <a:off x="4419114" y="4545300"/>
            <a:ext cx="809625" cy="954107"/>
          </a:xfrm>
          <a:prstGeom prst="rect">
            <a:avLst/>
          </a:prstGeom>
          <a:solidFill>
            <a:srgbClr val="CCFFFF"/>
          </a:solidFill>
          <a:ln cap="flat" cmpd="sng" w="19050">
            <a:solidFill>
              <a:srgbClr val="8296B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This column on the 2022 frameworks represents the growth participation rate.</a:t>
            </a:r>
            <a:endParaRPr/>
          </a:p>
        </p:txBody>
      </p:sp>
      <p:cxnSp>
        <p:nvCxnSpPr>
          <p:cNvPr id="507" name="Google Shape;507;p68"/>
          <p:cNvCxnSpPr>
            <a:stCxn id="506" idx="0"/>
          </p:cNvCxnSpPr>
          <p:nvPr/>
        </p:nvCxnSpPr>
        <p:spPr>
          <a:xfrm rot="10800000">
            <a:off x="4823927" y="3950100"/>
            <a:ext cx="0" cy="595200"/>
          </a:xfrm>
          <a:prstGeom prst="straightConnector1">
            <a:avLst/>
          </a:prstGeom>
          <a:noFill/>
          <a:ln cap="flat" cmpd="sng" w="28575">
            <a:solidFill>
              <a:srgbClr val="8296B0"/>
            </a:solidFill>
            <a:prstDash val="solid"/>
            <a:miter lim="800000"/>
            <a:headEnd len="sm" w="sm" type="none"/>
            <a:tailEnd len="med" w="med" type="stealth"/>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