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3.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6" r:id="rId2"/>
    <p:sldMasterId id="2147483708" r:id="rId3"/>
    <p:sldMasterId id="2147483722" r:id="rId4"/>
  </p:sldMasterIdLst>
  <p:notesMasterIdLst>
    <p:notesMasterId r:id="rId48"/>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Lst>
  <p:sldSz cx="9144000" cy="6858000" type="screen4x3"/>
  <p:notesSz cx="7010400" cy="9236075"/>
  <p:embeddedFontLst>
    <p:embeddedFont>
      <p:font typeface="Roboto" panose="02000000000000000000" pitchFamily="2" charset="0"/>
      <p:regular r:id="rId49"/>
      <p:bold r:id="rId50"/>
      <p:italic r:id="rId51"/>
      <p:boldItalic r:id="rId52"/>
    </p:embeddedFont>
    <p:embeddedFont>
      <p:font typeface="Rockwell" panose="02060603020205020403" pitchFamily="18"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1" roundtripDataSignature="AMtx7mhWeRApxigJ7GOH2ntUp678kI/+1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CDCB6B6-5C2B-47C4-A826-BE9E5A4440FD}">
  <a:tblStyle styleId="{DCDCB6B6-5C2B-47C4-A826-BE9E5A4440FD}" styleName="Table_0">
    <a:wholeTbl>
      <a:tcTxStyle b="off" i="off">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A96FEE95-26DE-4616-B9DE-9BF466290F25}"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752A76F8-ADFC-4EBD-A784-3F6B3F597857}"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BF1E8"/>
          </a:solidFill>
        </a:fill>
      </a:tcStyle>
    </a:wholeTbl>
    <a:band1H>
      <a:tcTxStyle/>
      <a:tcStyle>
        <a:tcBdr/>
        <a:fill>
          <a:solidFill>
            <a:srgbClr val="D4E2CE"/>
          </a:solidFill>
        </a:fill>
      </a:tcStyle>
    </a:band1H>
    <a:band2H>
      <a:tcTxStyle/>
      <a:tcStyle>
        <a:tcBdr/>
      </a:tcStyle>
    </a:band2H>
    <a:band1V>
      <a:tcTxStyle/>
      <a:tcStyle>
        <a:tcBdr/>
        <a:fill>
          <a:solidFill>
            <a:srgbClr val="D4E2CE"/>
          </a:solidFill>
        </a:fill>
      </a:tcStyle>
    </a:band1V>
    <a:band2V>
      <a:tcTxStyle/>
      <a:tcStyle>
        <a:tcBdr/>
      </a:tcStyle>
    </a:band2V>
    <a:lastCol>
      <a:tcTxStyle b="on" i="off">
        <a:font>
          <a:latin typeface="Calibri"/>
          <a:ea typeface="Calibri"/>
          <a:cs typeface="Calibri"/>
        </a:font>
        <a:schemeClr val="lt1"/>
      </a:tcTxStyle>
      <a:tcStyle>
        <a:tcBdr/>
        <a:fill>
          <a:solidFill>
            <a:schemeClr val="accent6"/>
          </a:solidFill>
        </a:fill>
      </a:tcStyle>
    </a:lastCol>
    <a:firstCol>
      <a:tcTxStyle b="on" i="off">
        <a:font>
          <a:latin typeface="Calibri"/>
          <a:ea typeface="Calibri"/>
          <a:cs typeface="Calibri"/>
        </a:font>
        <a:schemeClr val="lt1"/>
      </a:tcTxStyle>
      <a:tcStyle>
        <a:tcBdr/>
        <a:fill>
          <a:solidFill>
            <a:schemeClr val="accent6"/>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6"/>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6"/>
          </a:solidFill>
        </a:fill>
      </a:tcStyle>
    </a:firstRow>
    <a:neCell>
      <a:tcTxStyle/>
      <a:tcStyle>
        <a:tcBdr/>
      </a:tcStyle>
    </a:neCell>
    <a:nwCell>
      <a:tcTxStyle/>
      <a:tcStyle>
        <a:tcBdr/>
      </a:tcStyle>
    </a:nwCell>
  </a:tblStyle>
  <a:tblStyle styleId="{63CE77CC-C1CF-4BE9-9DE4-8CD325F09917}" styleName="Table_3">
    <a:wholeTbl>
      <a:tcTxStyle b="off" i="off">
        <a:font>
          <a:latin typeface="Calibri"/>
          <a:ea typeface="Calibri"/>
          <a:cs typeface="Calibri"/>
        </a:font>
        <a:schemeClr val="dk1"/>
      </a:tcTxStyle>
      <a:tcStyle>
        <a:tcBdr>
          <a:left>
            <a:ln w="12700" cap="flat" cmpd="sng">
              <a:solidFill>
                <a:schemeClr val="accent6"/>
              </a:solidFill>
              <a:prstDash val="solid"/>
              <a:round/>
              <a:headEnd type="none" w="sm" len="sm"/>
              <a:tailEnd type="none" w="sm" len="sm"/>
            </a:ln>
          </a:left>
          <a:right>
            <a:ln w="12700" cap="flat" cmpd="sng">
              <a:solidFill>
                <a:schemeClr val="accent6"/>
              </a:solidFill>
              <a:prstDash val="solid"/>
              <a:round/>
              <a:headEnd type="none" w="sm" len="sm"/>
              <a:tailEnd type="none" w="sm" len="sm"/>
            </a:ln>
          </a:right>
          <a:top>
            <a:ln w="12700" cap="flat" cmpd="sng">
              <a:solidFill>
                <a:schemeClr val="accent6"/>
              </a:solidFill>
              <a:prstDash val="solid"/>
              <a:round/>
              <a:headEnd type="none" w="sm" len="sm"/>
              <a:tailEnd type="none" w="sm" len="sm"/>
            </a:ln>
          </a:top>
          <a:bottom>
            <a:ln w="12700" cap="flat" cmpd="sng">
              <a:solidFill>
                <a:schemeClr val="accent6"/>
              </a:solidFill>
              <a:prstDash val="solid"/>
              <a:round/>
              <a:headEnd type="none" w="sm" len="sm"/>
              <a:tailEnd type="none" w="sm" len="sm"/>
            </a:ln>
          </a:bottom>
          <a:insideH>
            <a:ln w="12700" cap="flat" cmpd="sng">
              <a:solidFill>
                <a:schemeClr val="accent6"/>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a:tcStyle>
        <a:tcBdr/>
        <a:fill>
          <a:solidFill>
            <a:srgbClr val="EBF1E8"/>
          </a:solidFill>
        </a:fill>
      </a:tcStyle>
    </a:band1H>
    <a:band2H>
      <a:tcTxStyle/>
      <a:tcStyle>
        <a:tcBdr/>
      </a:tcStyle>
    </a:band2H>
    <a:band1V>
      <a:tcTxStyle/>
      <a:tcStyle>
        <a:tcBdr/>
        <a:fill>
          <a:solidFill>
            <a:srgbClr val="EBF1E8"/>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6"/>
              </a:solidFill>
              <a:prstDash val="solid"/>
              <a:round/>
              <a:headEnd type="none" w="sm" len="sm"/>
              <a:tailEnd type="none" w="sm" len="sm"/>
            </a:ln>
          </a:top>
        </a:tcBdr>
        <a:fill>
          <a:solidFill>
            <a:schemeClr val="l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fill>
          <a:solidFill>
            <a:schemeClr val="accent6"/>
          </a:solidFill>
        </a:fill>
      </a:tcStyle>
    </a:firstRow>
    <a:neCell>
      <a:tcTxStyle/>
      <a:tcStyle>
        <a:tcBdr/>
      </a:tcStyle>
    </a:neCell>
    <a:nwCell>
      <a:tcTxStyle/>
      <a:tcStyle>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7" autoAdjust="0"/>
    <p:restoredTop sz="86375" autoAdjust="0"/>
  </p:normalViewPr>
  <p:slideViewPr>
    <p:cSldViewPr snapToGrid="0">
      <p:cViewPr varScale="1">
        <p:scale>
          <a:sx n="92" d="100"/>
          <a:sy n="92" d="100"/>
        </p:scale>
        <p:origin x="570" y="90"/>
      </p:cViewPr>
      <p:guideLst/>
    </p:cSldViewPr>
  </p:slideViewPr>
  <p:outlineViewPr>
    <p:cViewPr>
      <p:scale>
        <a:sx n="33" d="100"/>
        <a:sy n="33" d="100"/>
      </p:scale>
      <p:origin x="0" y="-379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font" Target="fonts/font2.fntdata"/><Relationship Id="rId55" Type="http://schemas.openxmlformats.org/officeDocument/2006/relationships/font" Target="fonts/font7.fntdata"/><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5.fntdata"/><Relationship Id="rId5" Type="http://schemas.openxmlformats.org/officeDocument/2006/relationships/slide" Target="slides/slide1.xml"/><Relationship Id="rId61" Type="http://customschemas.google.com/relationships/presentationmetadata" Target="meta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56" Type="http://schemas.openxmlformats.org/officeDocument/2006/relationships/font" Target="fonts/font8.fntdata"/><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3.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6.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4.fntdata"/><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3407"/>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3407"/>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427163" y="1154113"/>
            <a:ext cx="41560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44861"/>
            <a:ext cx="5608320" cy="3636705"/>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772669"/>
            <a:ext cx="3037840" cy="463406"/>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772669"/>
            <a:ext cx="3037840" cy="463406"/>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1:notes"/>
          <p:cNvSpPr txBox="1">
            <a:spLocks noGrp="1"/>
          </p:cNvSpPr>
          <p:nvPr>
            <p:ph type="body" idx="1"/>
          </p:nvPr>
        </p:nvSpPr>
        <p:spPr>
          <a:xfrm>
            <a:off x="701040" y="4444861"/>
            <a:ext cx="5608320" cy="3636705"/>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596" name="Google Shape;596;p1:notes"/>
          <p:cNvSpPr>
            <a:spLocks noGrp="1" noRot="1" noChangeAspect="1"/>
          </p:cNvSpPr>
          <p:nvPr>
            <p:ph type="sldImg" idx="2"/>
          </p:nvPr>
        </p:nvSpPr>
        <p:spPr>
          <a:xfrm>
            <a:off x="1427163" y="1154113"/>
            <a:ext cx="41560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g240cba01834_0_1372:notes"/>
          <p:cNvSpPr>
            <a:spLocks noGrp="1" noRot="1" noChangeAspect="1"/>
          </p:cNvSpPr>
          <p:nvPr>
            <p:ph type="sldImg" idx="2"/>
          </p:nvPr>
        </p:nvSpPr>
        <p:spPr>
          <a:xfrm>
            <a:off x="1427163" y="1154113"/>
            <a:ext cx="4156200" cy="3116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1" name="Google Shape;671;g240cba01834_0_1372:notes"/>
          <p:cNvSpPr txBox="1">
            <a:spLocks noGrp="1"/>
          </p:cNvSpPr>
          <p:nvPr>
            <p:ph type="body" idx="1"/>
          </p:nvPr>
        </p:nvSpPr>
        <p:spPr>
          <a:xfrm>
            <a:off x="701040" y="4444861"/>
            <a:ext cx="5608200" cy="3636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672" name="Google Shape;672;g240cba01834_0_1372:notes"/>
          <p:cNvSpPr txBox="1">
            <a:spLocks noGrp="1"/>
          </p:cNvSpPr>
          <p:nvPr>
            <p:ph type="sldNum" idx="12"/>
          </p:nvPr>
        </p:nvSpPr>
        <p:spPr>
          <a:xfrm>
            <a:off x="3970938" y="8772669"/>
            <a:ext cx="3037800" cy="463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g23804ec8522_0_0:notes"/>
          <p:cNvSpPr>
            <a:spLocks noGrp="1" noRot="1" noChangeAspect="1"/>
          </p:cNvSpPr>
          <p:nvPr>
            <p:ph type="sldImg" idx="2"/>
          </p:nvPr>
        </p:nvSpPr>
        <p:spPr>
          <a:xfrm>
            <a:off x="1427163" y="1154113"/>
            <a:ext cx="41560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8" name="Google Shape;678;g23804ec8522_0_0:notes"/>
          <p:cNvSpPr txBox="1">
            <a:spLocks noGrp="1"/>
          </p:cNvSpPr>
          <p:nvPr>
            <p:ph type="body" idx="1"/>
          </p:nvPr>
        </p:nvSpPr>
        <p:spPr>
          <a:xfrm>
            <a:off x="701040" y="4444861"/>
            <a:ext cx="5608200" cy="3636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679" name="Google Shape;679;g23804ec8522_0_0:notes"/>
          <p:cNvSpPr txBox="1">
            <a:spLocks noGrp="1"/>
          </p:cNvSpPr>
          <p:nvPr>
            <p:ph type="sldNum" idx="12"/>
          </p:nvPr>
        </p:nvSpPr>
        <p:spPr>
          <a:xfrm>
            <a:off x="3970938" y="8772669"/>
            <a:ext cx="3037800" cy="463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240cba01834_0_7:notes"/>
          <p:cNvSpPr>
            <a:spLocks noGrp="1" noRot="1" noChangeAspect="1"/>
          </p:cNvSpPr>
          <p:nvPr>
            <p:ph type="sldImg" idx="2"/>
          </p:nvPr>
        </p:nvSpPr>
        <p:spPr>
          <a:xfrm>
            <a:off x="1427163" y="1154113"/>
            <a:ext cx="41560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6" name="Google Shape;686;g240cba01834_0_7:notes"/>
          <p:cNvSpPr txBox="1">
            <a:spLocks noGrp="1"/>
          </p:cNvSpPr>
          <p:nvPr>
            <p:ph type="body" idx="1"/>
          </p:nvPr>
        </p:nvSpPr>
        <p:spPr>
          <a:xfrm>
            <a:off x="701040" y="4444861"/>
            <a:ext cx="5608200" cy="3636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687" name="Google Shape;687;g240cba01834_0_7:notes"/>
          <p:cNvSpPr txBox="1">
            <a:spLocks noGrp="1"/>
          </p:cNvSpPr>
          <p:nvPr>
            <p:ph type="sldNum" idx="12"/>
          </p:nvPr>
        </p:nvSpPr>
        <p:spPr>
          <a:xfrm>
            <a:off x="3970938" y="8772669"/>
            <a:ext cx="3037800" cy="463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27e235b0f31_0_14:notes"/>
          <p:cNvSpPr txBox="1">
            <a:spLocks noGrp="1"/>
          </p:cNvSpPr>
          <p:nvPr>
            <p:ph type="body" idx="1"/>
          </p:nvPr>
        </p:nvSpPr>
        <p:spPr>
          <a:xfrm>
            <a:off x="701040" y="4444861"/>
            <a:ext cx="5608200" cy="3636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694" name="Google Shape;694;g27e235b0f31_0_14:notes"/>
          <p:cNvSpPr>
            <a:spLocks noGrp="1" noRot="1" noChangeAspect="1"/>
          </p:cNvSpPr>
          <p:nvPr>
            <p:ph type="sldImg" idx="2"/>
          </p:nvPr>
        </p:nvSpPr>
        <p:spPr>
          <a:xfrm>
            <a:off x="1427163" y="1154113"/>
            <a:ext cx="4156200" cy="3116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g26048c8d3c2_2_79:notes"/>
          <p:cNvSpPr txBox="1">
            <a:spLocks noGrp="1"/>
          </p:cNvSpPr>
          <p:nvPr>
            <p:ph type="body" idx="1"/>
          </p:nvPr>
        </p:nvSpPr>
        <p:spPr>
          <a:xfrm>
            <a:off x="701040" y="4444861"/>
            <a:ext cx="5608200" cy="3636600"/>
          </a:xfrm>
          <a:prstGeom prst="rect">
            <a:avLst/>
          </a:prstGeom>
        </p:spPr>
        <p:txBody>
          <a:bodyPr spcFirstLastPara="1" wrap="square" lIns="93075" tIns="93075" rIns="93075" bIns="93075" anchor="t" anchorCtr="0">
            <a:noAutofit/>
          </a:bodyPr>
          <a:lstStyle/>
          <a:p>
            <a:pPr marL="0" lvl="0" indent="0" algn="l" rtl="0">
              <a:spcBef>
                <a:spcPts val="0"/>
              </a:spcBef>
              <a:spcAft>
                <a:spcPts val="0"/>
              </a:spcAft>
              <a:buNone/>
            </a:pPr>
            <a:endParaRPr/>
          </a:p>
        </p:txBody>
      </p:sp>
      <p:sp>
        <p:nvSpPr>
          <p:cNvPr id="700" name="Google Shape;700;g26048c8d3c2_2_79:notes"/>
          <p:cNvSpPr>
            <a:spLocks noGrp="1" noRot="1" noChangeAspect="1"/>
          </p:cNvSpPr>
          <p:nvPr>
            <p:ph type="sldImg" idx="2"/>
          </p:nvPr>
        </p:nvSpPr>
        <p:spPr>
          <a:xfrm>
            <a:off x="1402080" y="1154509"/>
            <a:ext cx="4206300" cy="3117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26048c8d3c2_2_86:notes"/>
          <p:cNvSpPr txBox="1">
            <a:spLocks noGrp="1"/>
          </p:cNvSpPr>
          <p:nvPr>
            <p:ph type="body" idx="1"/>
          </p:nvPr>
        </p:nvSpPr>
        <p:spPr>
          <a:xfrm>
            <a:off x="701040" y="4444861"/>
            <a:ext cx="5608320" cy="3636705"/>
          </a:xfrm>
          <a:prstGeom prst="rect">
            <a:avLst/>
          </a:prstGeom>
        </p:spPr>
        <p:txBody>
          <a:bodyPr spcFirstLastPara="1" wrap="square" lIns="93075" tIns="93075" rIns="93075" bIns="93075" anchor="t" anchorCtr="0">
            <a:noAutofit/>
          </a:bodyPr>
          <a:lstStyle/>
          <a:p>
            <a:pPr marL="0" lvl="0" indent="0" algn="l" rtl="0">
              <a:spcBef>
                <a:spcPts val="0"/>
              </a:spcBef>
              <a:spcAft>
                <a:spcPts val="0"/>
              </a:spcAft>
              <a:buNone/>
            </a:pPr>
            <a:endParaRPr/>
          </a:p>
        </p:txBody>
      </p:sp>
      <p:sp>
        <p:nvSpPr>
          <p:cNvPr id="706" name="Google Shape;706;g26048c8d3c2_2_86:notes"/>
          <p:cNvSpPr>
            <a:spLocks noGrp="1" noRot="1" noChangeAspect="1"/>
          </p:cNvSpPr>
          <p:nvPr>
            <p:ph type="sldImg" idx="2"/>
          </p:nvPr>
        </p:nvSpPr>
        <p:spPr>
          <a:xfrm>
            <a:off x="1427163"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g26048c8d3c2_2_93:notes"/>
          <p:cNvSpPr txBox="1">
            <a:spLocks noGrp="1"/>
          </p:cNvSpPr>
          <p:nvPr>
            <p:ph type="body" idx="1"/>
          </p:nvPr>
        </p:nvSpPr>
        <p:spPr>
          <a:xfrm>
            <a:off x="701040" y="4444861"/>
            <a:ext cx="5608320" cy="3636705"/>
          </a:xfrm>
          <a:prstGeom prst="rect">
            <a:avLst/>
          </a:prstGeom>
        </p:spPr>
        <p:txBody>
          <a:bodyPr spcFirstLastPara="1" wrap="square" lIns="93075" tIns="93075" rIns="93075" bIns="93075" anchor="t" anchorCtr="0">
            <a:noAutofit/>
          </a:bodyPr>
          <a:lstStyle/>
          <a:p>
            <a:pPr marL="0" lvl="0" indent="0" algn="l" rtl="0">
              <a:spcBef>
                <a:spcPts val="0"/>
              </a:spcBef>
              <a:spcAft>
                <a:spcPts val="0"/>
              </a:spcAft>
              <a:buNone/>
            </a:pPr>
            <a:endParaRPr/>
          </a:p>
        </p:txBody>
      </p:sp>
      <p:sp>
        <p:nvSpPr>
          <p:cNvPr id="714" name="Google Shape;714;g26048c8d3c2_2_93:notes"/>
          <p:cNvSpPr>
            <a:spLocks noGrp="1" noRot="1" noChangeAspect="1"/>
          </p:cNvSpPr>
          <p:nvPr>
            <p:ph type="sldImg" idx="2"/>
          </p:nvPr>
        </p:nvSpPr>
        <p:spPr>
          <a:xfrm>
            <a:off x="1427163"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26048c8d3c2_2_112:notes"/>
          <p:cNvSpPr txBox="1">
            <a:spLocks noGrp="1"/>
          </p:cNvSpPr>
          <p:nvPr>
            <p:ph type="body" idx="1"/>
          </p:nvPr>
        </p:nvSpPr>
        <p:spPr>
          <a:xfrm>
            <a:off x="701040" y="4444861"/>
            <a:ext cx="5608320" cy="3636705"/>
          </a:xfrm>
          <a:prstGeom prst="rect">
            <a:avLst/>
          </a:prstGeom>
        </p:spPr>
        <p:txBody>
          <a:bodyPr spcFirstLastPara="1" wrap="square" lIns="93075" tIns="93075" rIns="93075" bIns="93075" anchor="t" anchorCtr="0">
            <a:noAutofit/>
          </a:bodyPr>
          <a:lstStyle/>
          <a:p>
            <a:pPr marL="0" lvl="0" indent="0" algn="l" rtl="0">
              <a:spcBef>
                <a:spcPts val="0"/>
              </a:spcBef>
              <a:spcAft>
                <a:spcPts val="0"/>
              </a:spcAft>
              <a:buNone/>
            </a:pPr>
            <a:endParaRPr/>
          </a:p>
        </p:txBody>
      </p:sp>
      <p:sp>
        <p:nvSpPr>
          <p:cNvPr id="734" name="Google Shape;734;g26048c8d3c2_2_112:notes"/>
          <p:cNvSpPr>
            <a:spLocks noGrp="1" noRot="1" noChangeAspect="1"/>
          </p:cNvSpPr>
          <p:nvPr>
            <p:ph type="sldImg" idx="2"/>
          </p:nvPr>
        </p:nvSpPr>
        <p:spPr>
          <a:xfrm>
            <a:off x="1402080" y="1154509"/>
            <a:ext cx="4206240" cy="31171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26048c8d3c2_2_118:notes"/>
          <p:cNvSpPr txBox="1">
            <a:spLocks noGrp="1"/>
          </p:cNvSpPr>
          <p:nvPr>
            <p:ph type="body" idx="1"/>
          </p:nvPr>
        </p:nvSpPr>
        <p:spPr>
          <a:xfrm>
            <a:off x="701040" y="4444861"/>
            <a:ext cx="5608320" cy="3636705"/>
          </a:xfrm>
          <a:prstGeom prst="rect">
            <a:avLst/>
          </a:prstGeom>
        </p:spPr>
        <p:txBody>
          <a:bodyPr spcFirstLastPara="1" wrap="square" lIns="93075" tIns="93075" rIns="93075" bIns="93075" anchor="t" anchorCtr="0">
            <a:noAutofit/>
          </a:bodyPr>
          <a:lstStyle/>
          <a:p>
            <a:pPr marL="0" lvl="0" indent="0" algn="l" rtl="0">
              <a:spcBef>
                <a:spcPts val="0"/>
              </a:spcBef>
              <a:spcAft>
                <a:spcPts val="0"/>
              </a:spcAft>
              <a:buNone/>
            </a:pPr>
            <a:endParaRPr/>
          </a:p>
        </p:txBody>
      </p:sp>
      <p:sp>
        <p:nvSpPr>
          <p:cNvPr id="741" name="Google Shape;741;g26048c8d3c2_2_118:notes"/>
          <p:cNvSpPr>
            <a:spLocks noGrp="1" noRot="1" noChangeAspect="1"/>
          </p:cNvSpPr>
          <p:nvPr>
            <p:ph type="sldImg" idx="2"/>
          </p:nvPr>
        </p:nvSpPr>
        <p:spPr>
          <a:xfrm>
            <a:off x="1402080" y="1154509"/>
            <a:ext cx="4206240" cy="31171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26048c8d3c2_2_124:notes"/>
          <p:cNvSpPr txBox="1">
            <a:spLocks noGrp="1"/>
          </p:cNvSpPr>
          <p:nvPr>
            <p:ph type="body" idx="1"/>
          </p:nvPr>
        </p:nvSpPr>
        <p:spPr>
          <a:xfrm>
            <a:off x="701040" y="4444861"/>
            <a:ext cx="5608320" cy="3636705"/>
          </a:xfrm>
          <a:prstGeom prst="rect">
            <a:avLst/>
          </a:prstGeom>
        </p:spPr>
        <p:txBody>
          <a:bodyPr spcFirstLastPara="1" wrap="square" lIns="93075" tIns="93075" rIns="93075" bIns="93075" anchor="t" anchorCtr="0">
            <a:noAutofit/>
          </a:bodyPr>
          <a:lstStyle/>
          <a:p>
            <a:pPr marL="0" lvl="0" indent="0" algn="l" rtl="0">
              <a:spcBef>
                <a:spcPts val="0"/>
              </a:spcBef>
              <a:spcAft>
                <a:spcPts val="0"/>
              </a:spcAft>
              <a:buNone/>
            </a:pPr>
            <a:endParaRPr/>
          </a:p>
        </p:txBody>
      </p:sp>
      <p:sp>
        <p:nvSpPr>
          <p:cNvPr id="748" name="Google Shape;748;g26048c8d3c2_2_124:notes"/>
          <p:cNvSpPr>
            <a:spLocks noGrp="1" noRot="1" noChangeAspect="1"/>
          </p:cNvSpPr>
          <p:nvPr>
            <p:ph type="sldImg" idx="2"/>
          </p:nvPr>
        </p:nvSpPr>
        <p:spPr>
          <a:xfrm>
            <a:off x="1427163"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2:notes"/>
          <p:cNvSpPr txBox="1">
            <a:spLocks noGrp="1"/>
          </p:cNvSpPr>
          <p:nvPr>
            <p:ph type="body" idx="1"/>
          </p:nvPr>
        </p:nvSpPr>
        <p:spPr>
          <a:xfrm>
            <a:off x="701040" y="4444861"/>
            <a:ext cx="5608320" cy="3636705"/>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603" name="Google Shape;603;p2:notes"/>
          <p:cNvSpPr>
            <a:spLocks noGrp="1" noRot="1" noChangeAspect="1"/>
          </p:cNvSpPr>
          <p:nvPr>
            <p:ph type="sldImg" idx="2"/>
          </p:nvPr>
        </p:nvSpPr>
        <p:spPr>
          <a:xfrm>
            <a:off x="1427163" y="1154113"/>
            <a:ext cx="41560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g26048c8d3c2_2_131:notes"/>
          <p:cNvSpPr txBox="1">
            <a:spLocks noGrp="1"/>
          </p:cNvSpPr>
          <p:nvPr>
            <p:ph type="body" idx="1"/>
          </p:nvPr>
        </p:nvSpPr>
        <p:spPr>
          <a:xfrm>
            <a:off x="701040" y="4444861"/>
            <a:ext cx="5608320" cy="3636705"/>
          </a:xfrm>
          <a:prstGeom prst="rect">
            <a:avLst/>
          </a:prstGeom>
        </p:spPr>
        <p:txBody>
          <a:bodyPr spcFirstLastPara="1" wrap="square" lIns="93075" tIns="93075" rIns="93075" bIns="93075" anchor="t" anchorCtr="0">
            <a:noAutofit/>
          </a:bodyPr>
          <a:lstStyle/>
          <a:p>
            <a:pPr marL="0" lvl="0" indent="0" algn="l" rtl="0">
              <a:spcBef>
                <a:spcPts val="0"/>
              </a:spcBef>
              <a:spcAft>
                <a:spcPts val="0"/>
              </a:spcAft>
              <a:buNone/>
            </a:pPr>
            <a:endParaRPr/>
          </a:p>
        </p:txBody>
      </p:sp>
      <p:sp>
        <p:nvSpPr>
          <p:cNvPr id="756" name="Google Shape;756;g26048c8d3c2_2_131:notes"/>
          <p:cNvSpPr>
            <a:spLocks noGrp="1" noRot="1" noChangeAspect="1"/>
          </p:cNvSpPr>
          <p:nvPr>
            <p:ph type="sldImg" idx="2"/>
          </p:nvPr>
        </p:nvSpPr>
        <p:spPr>
          <a:xfrm>
            <a:off x="1402080" y="1154509"/>
            <a:ext cx="4206240" cy="31171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g26048c8d3c2_2_137:notes"/>
          <p:cNvSpPr txBox="1">
            <a:spLocks noGrp="1"/>
          </p:cNvSpPr>
          <p:nvPr>
            <p:ph type="body" idx="1"/>
          </p:nvPr>
        </p:nvSpPr>
        <p:spPr>
          <a:xfrm>
            <a:off x="701040" y="4444861"/>
            <a:ext cx="5608320" cy="3636705"/>
          </a:xfrm>
          <a:prstGeom prst="rect">
            <a:avLst/>
          </a:prstGeom>
        </p:spPr>
        <p:txBody>
          <a:bodyPr spcFirstLastPara="1" wrap="square" lIns="93075" tIns="93075" rIns="93075" bIns="93075" anchor="t" anchorCtr="0">
            <a:noAutofit/>
          </a:bodyPr>
          <a:lstStyle/>
          <a:p>
            <a:pPr marL="0" lvl="0" indent="0" algn="l" rtl="0">
              <a:spcBef>
                <a:spcPts val="0"/>
              </a:spcBef>
              <a:spcAft>
                <a:spcPts val="0"/>
              </a:spcAft>
              <a:buNone/>
            </a:pPr>
            <a:endParaRPr/>
          </a:p>
        </p:txBody>
      </p:sp>
      <p:sp>
        <p:nvSpPr>
          <p:cNvPr id="763" name="Google Shape;763;g26048c8d3c2_2_137:notes"/>
          <p:cNvSpPr>
            <a:spLocks noGrp="1" noRot="1" noChangeAspect="1"/>
          </p:cNvSpPr>
          <p:nvPr>
            <p:ph type="sldImg" idx="2"/>
          </p:nvPr>
        </p:nvSpPr>
        <p:spPr>
          <a:xfrm>
            <a:off x="1427163"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g26048c8d3c2_2_143:notes"/>
          <p:cNvSpPr txBox="1">
            <a:spLocks noGrp="1"/>
          </p:cNvSpPr>
          <p:nvPr>
            <p:ph type="body" idx="1"/>
          </p:nvPr>
        </p:nvSpPr>
        <p:spPr>
          <a:xfrm>
            <a:off x="701040" y="4444861"/>
            <a:ext cx="5608320" cy="3636705"/>
          </a:xfrm>
          <a:prstGeom prst="rect">
            <a:avLst/>
          </a:prstGeom>
        </p:spPr>
        <p:txBody>
          <a:bodyPr spcFirstLastPara="1" wrap="square" lIns="93075" tIns="93075" rIns="93075" bIns="93075" anchor="t" anchorCtr="0">
            <a:noAutofit/>
          </a:bodyPr>
          <a:lstStyle/>
          <a:p>
            <a:pPr marL="0" lvl="0" indent="0" algn="l" rtl="0">
              <a:spcBef>
                <a:spcPts val="0"/>
              </a:spcBef>
              <a:spcAft>
                <a:spcPts val="0"/>
              </a:spcAft>
              <a:buNone/>
            </a:pPr>
            <a:endParaRPr/>
          </a:p>
        </p:txBody>
      </p:sp>
      <p:sp>
        <p:nvSpPr>
          <p:cNvPr id="770" name="Google Shape;770;g26048c8d3c2_2_143:notes"/>
          <p:cNvSpPr>
            <a:spLocks noGrp="1" noRot="1" noChangeAspect="1"/>
          </p:cNvSpPr>
          <p:nvPr>
            <p:ph type="sldImg" idx="2"/>
          </p:nvPr>
        </p:nvSpPr>
        <p:spPr>
          <a:xfrm>
            <a:off x="1402080" y="1154509"/>
            <a:ext cx="4206240" cy="31171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26048c8d3c2_2_149:notes"/>
          <p:cNvSpPr txBox="1">
            <a:spLocks noGrp="1"/>
          </p:cNvSpPr>
          <p:nvPr>
            <p:ph type="body" idx="1"/>
          </p:nvPr>
        </p:nvSpPr>
        <p:spPr>
          <a:xfrm>
            <a:off x="701040" y="4444861"/>
            <a:ext cx="5608320" cy="3636705"/>
          </a:xfrm>
          <a:prstGeom prst="rect">
            <a:avLst/>
          </a:prstGeom>
        </p:spPr>
        <p:txBody>
          <a:bodyPr spcFirstLastPara="1" wrap="square" lIns="93075" tIns="93075" rIns="93075" bIns="93075" anchor="t" anchorCtr="0">
            <a:noAutofit/>
          </a:bodyPr>
          <a:lstStyle/>
          <a:p>
            <a:pPr marL="0" lvl="0" indent="0" algn="l" rtl="0">
              <a:spcBef>
                <a:spcPts val="0"/>
              </a:spcBef>
              <a:spcAft>
                <a:spcPts val="0"/>
              </a:spcAft>
              <a:buNone/>
            </a:pPr>
            <a:endParaRPr/>
          </a:p>
        </p:txBody>
      </p:sp>
      <p:sp>
        <p:nvSpPr>
          <p:cNvPr id="777" name="Google Shape;777;g26048c8d3c2_2_149:notes"/>
          <p:cNvSpPr>
            <a:spLocks noGrp="1" noRot="1" noChangeAspect="1"/>
          </p:cNvSpPr>
          <p:nvPr>
            <p:ph type="sldImg" idx="2"/>
          </p:nvPr>
        </p:nvSpPr>
        <p:spPr>
          <a:xfrm>
            <a:off x="1402080" y="1154509"/>
            <a:ext cx="4206240" cy="31171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g26048c8d3c2_2_155:notes"/>
          <p:cNvSpPr txBox="1">
            <a:spLocks noGrp="1"/>
          </p:cNvSpPr>
          <p:nvPr>
            <p:ph type="body" idx="1"/>
          </p:nvPr>
        </p:nvSpPr>
        <p:spPr>
          <a:xfrm>
            <a:off x="701040" y="4444861"/>
            <a:ext cx="5608320" cy="3636705"/>
          </a:xfrm>
          <a:prstGeom prst="rect">
            <a:avLst/>
          </a:prstGeom>
        </p:spPr>
        <p:txBody>
          <a:bodyPr spcFirstLastPara="1" wrap="square" lIns="93075" tIns="93075" rIns="93075" bIns="93075" anchor="t" anchorCtr="0">
            <a:noAutofit/>
          </a:bodyPr>
          <a:lstStyle/>
          <a:p>
            <a:pPr marL="0" lvl="0" indent="0" algn="l" rtl="0">
              <a:spcBef>
                <a:spcPts val="0"/>
              </a:spcBef>
              <a:spcAft>
                <a:spcPts val="0"/>
              </a:spcAft>
              <a:buNone/>
            </a:pPr>
            <a:endParaRPr/>
          </a:p>
        </p:txBody>
      </p:sp>
      <p:sp>
        <p:nvSpPr>
          <p:cNvPr id="784" name="Google Shape;784;g26048c8d3c2_2_155:notes"/>
          <p:cNvSpPr>
            <a:spLocks noGrp="1" noRot="1" noChangeAspect="1"/>
          </p:cNvSpPr>
          <p:nvPr>
            <p:ph type="sldImg" idx="2"/>
          </p:nvPr>
        </p:nvSpPr>
        <p:spPr>
          <a:xfrm>
            <a:off x="1402080" y="1154509"/>
            <a:ext cx="4206240" cy="31171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g26048c8d3c2_2_161:notes"/>
          <p:cNvSpPr txBox="1">
            <a:spLocks noGrp="1"/>
          </p:cNvSpPr>
          <p:nvPr>
            <p:ph type="body" idx="1"/>
          </p:nvPr>
        </p:nvSpPr>
        <p:spPr>
          <a:xfrm>
            <a:off x="701040" y="4444861"/>
            <a:ext cx="5608320" cy="3636705"/>
          </a:xfrm>
          <a:prstGeom prst="rect">
            <a:avLst/>
          </a:prstGeom>
        </p:spPr>
        <p:txBody>
          <a:bodyPr spcFirstLastPara="1" wrap="square" lIns="93075" tIns="93075" rIns="93075" bIns="93075" anchor="t" anchorCtr="0">
            <a:noAutofit/>
          </a:bodyPr>
          <a:lstStyle/>
          <a:p>
            <a:pPr marL="0" lvl="0" indent="0" algn="l" rtl="0">
              <a:spcBef>
                <a:spcPts val="0"/>
              </a:spcBef>
              <a:spcAft>
                <a:spcPts val="0"/>
              </a:spcAft>
              <a:buNone/>
            </a:pPr>
            <a:endParaRPr/>
          </a:p>
        </p:txBody>
      </p:sp>
      <p:sp>
        <p:nvSpPr>
          <p:cNvPr id="791" name="Google Shape;791;g26048c8d3c2_2_161:notes"/>
          <p:cNvSpPr>
            <a:spLocks noGrp="1" noRot="1" noChangeAspect="1"/>
          </p:cNvSpPr>
          <p:nvPr>
            <p:ph type="sldImg" idx="2"/>
          </p:nvPr>
        </p:nvSpPr>
        <p:spPr>
          <a:xfrm>
            <a:off x="1402080" y="1154509"/>
            <a:ext cx="4206240" cy="31171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26048c8d3c2_2_167:notes"/>
          <p:cNvSpPr txBox="1">
            <a:spLocks noGrp="1"/>
          </p:cNvSpPr>
          <p:nvPr>
            <p:ph type="body" idx="1"/>
          </p:nvPr>
        </p:nvSpPr>
        <p:spPr>
          <a:xfrm>
            <a:off x="701040" y="4444861"/>
            <a:ext cx="5608320" cy="3636705"/>
          </a:xfrm>
          <a:prstGeom prst="rect">
            <a:avLst/>
          </a:prstGeom>
        </p:spPr>
        <p:txBody>
          <a:bodyPr spcFirstLastPara="1" wrap="square" lIns="93075" tIns="93075" rIns="93075" bIns="93075" anchor="t" anchorCtr="0">
            <a:noAutofit/>
          </a:bodyPr>
          <a:lstStyle/>
          <a:p>
            <a:pPr marL="0" lvl="0" indent="0" algn="l" rtl="0">
              <a:spcBef>
                <a:spcPts val="0"/>
              </a:spcBef>
              <a:spcAft>
                <a:spcPts val="0"/>
              </a:spcAft>
              <a:buNone/>
            </a:pPr>
            <a:endParaRPr/>
          </a:p>
        </p:txBody>
      </p:sp>
      <p:sp>
        <p:nvSpPr>
          <p:cNvPr id="798" name="Google Shape;798;g26048c8d3c2_2_167:notes"/>
          <p:cNvSpPr>
            <a:spLocks noGrp="1" noRot="1" noChangeAspect="1"/>
          </p:cNvSpPr>
          <p:nvPr>
            <p:ph type="sldImg" idx="2"/>
          </p:nvPr>
        </p:nvSpPr>
        <p:spPr>
          <a:xfrm>
            <a:off x="1427163"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g26048c8d3c2_2_174:notes"/>
          <p:cNvSpPr txBox="1">
            <a:spLocks noGrp="1"/>
          </p:cNvSpPr>
          <p:nvPr>
            <p:ph type="body" idx="1"/>
          </p:nvPr>
        </p:nvSpPr>
        <p:spPr>
          <a:xfrm>
            <a:off x="701040" y="4444861"/>
            <a:ext cx="5608320" cy="3636705"/>
          </a:xfrm>
          <a:prstGeom prst="rect">
            <a:avLst/>
          </a:prstGeom>
        </p:spPr>
        <p:txBody>
          <a:bodyPr spcFirstLastPara="1" wrap="square" lIns="93075" tIns="93075" rIns="93075" bIns="93075" anchor="t" anchorCtr="0">
            <a:noAutofit/>
          </a:bodyPr>
          <a:lstStyle/>
          <a:p>
            <a:pPr marL="0" lvl="0" indent="0" algn="l" rtl="0">
              <a:spcBef>
                <a:spcPts val="0"/>
              </a:spcBef>
              <a:spcAft>
                <a:spcPts val="0"/>
              </a:spcAft>
              <a:buNone/>
            </a:pPr>
            <a:endParaRPr/>
          </a:p>
        </p:txBody>
      </p:sp>
      <p:sp>
        <p:nvSpPr>
          <p:cNvPr id="806" name="Google Shape;806;g26048c8d3c2_2_174:notes"/>
          <p:cNvSpPr>
            <a:spLocks noGrp="1" noRot="1" noChangeAspect="1"/>
          </p:cNvSpPr>
          <p:nvPr>
            <p:ph type="sldImg" idx="2"/>
          </p:nvPr>
        </p:nvSpPr>
        <p:spPr>
          <a:xfrm>
            <a:off x="1402080" y="1154509"/>
            <a:ext cx="4206240" cy="31171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2413f6c2767_0_6:notes"/>
          <p:cNvSpPr txBox="1">
            <a:spLocks noGrp="1"/>
          </p:cNvSpPr>
          <p:nvPr>
            <p:ph type="body" idx="1"/>
          </p:nvPr>
        </p:nvSpPr>
        <p:spPr>
          <a:xfrm>
            <a:off x="701040" y="4444861"/>
            <a:ext cx="5608200" cy="3636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812" name="Google Shape;812;g2413f6c2767_0_6:notes"/>
          <p:cNvSpPr>
            <a:spLocks noGrp="1" noRot="1" noChangeAspect="1"/>
          </p:cNvSpPr>
          <p:nvPr>
            <p:ph type="sldImg" idx="2"/>
          </p:nvPr>
        </p:nvSpPr>
        <p:spPr>
          <a:xfrm>
            <a:off x="1427163" y="1154113"/>
            <a:ext cx="4156200" cy="3116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p16:notes"/>
          <p:cNvSpPr txBox="1">
            <a:spLocks noGrp="1"/>
          </p:cNvSpPr>
          <p:nvPr>
            <p:ph type="body" idx="1"/>
          </p:nvPr>
        </p:nvSpPr>
        <p:spPr>
          <a:xfrm>
            <a:off x="701040" y="4444861"/>
            <a:ext cx="5608320" cy="3636705"/>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818" name="Google Shape;818;p16:notes"/>
          <p:cNvSpPr>
            <a:spLocks noGrp="1" noRot="1" noChangeAspect="1"/>
          </p:cNvSpPr>
          <p:nvPr>
            <p:ph type="sldImg" idx="2"/>
          </p:nvPr>
        </p:nvSpPr>
        <p:spPr>
          <a:xfrm>
            <a:off x="1427163" y="1154113"/>
            <a:ext cx="41560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3:notes"/>
          <p:cNvSpPr txBox="1">
            <a:spLocks noGrp="1"/>
          </p:cNvSpPr>
          <p:nvPr>
            <p:ph type="body" idx="1"/>
          </p:nvPr>
        </p:nvSpPr>
        <p:spPr>
          <a:xfrm>
            <a:off x="701040" y="4444861"/>
            <a:ext cx="5608320" cy="3636705"/>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610" name="Google Shape;610;p3:notes"/>
          <p:cNvSpPr>
            <a:spLocks noGrp="1" noRot="1" noChangeAspect="1"/>
          </p:cNvSpPr>
          <p:nvPr>
            <p:ph type="sldImg" idx="2"/>
          </p:nvPr>
        </p:nvSpPr>
        <p:spPr>
          <a:xfrm>
            <a:off x="1427163" y="1154113"/>
            <a:ext cx="41560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g2440e9de9da_0_531: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4" name="Google Shape;824;g2440e9de9da_0_531:notes"/>
          <p:cNvSpPr txBox="1">
            <a:spLocks noGrp="1"/>
          </p:cNvSpPr>
          <p:nvPr>
            <p:ph type="body" idx="1"/>
          </p:nvPr>
        </p:nvSpPr>
        <p:spPr>
          <a:xfrm>
            <a:off x="701040" y="4387136"/>
            <a:ext cx="5608200" cy="41562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g26048c8d3c2_0_0:notes"/>
          <p:cNvSpPr>
            <a:spLocks noGrp="1" noRot="1" noChangeAspect="1"/>
          </p:cNvSpPr>
          <p:nvPr>
            <p:ph type="sldImg" idx="2"/>
          </p:nvPr>
        </p:nvSpPr>
        <p:spPr>
          <a:xfrm>
            <a:off x="1427163" y="1154113"/>
            <a:ext cx="4156200" cy="3116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1" name="Google Shape;831;g26048c8d3c2_0_0:notes"/>
          <p:cNvSpPr txBox="1">
            <a:spLocks noGrp="1"/>
          </p:cNvSpPr>
          <p:nvPr>
            <p:ph type="body" idx="1"/>
          </p:nvPr>
        </p:nvSpPr>
        <p:spPr>
          <a:xfrm>
            <a:off x="701040" y="4444861"/>
            <a:ext cx="5608200" cy="3636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32" name="Google Shape;832;g26048c8d3c2_0_0:notes"/>
          <p:cNvSpPr txBox="1">
            <a:spLocks noGrp="1"/>
          </p:cNvSpPr>
          <p:nvPr>
            <p:ph type="sldNum" idx="12"/>
          </p:nvPr>
        </p:nvSpPr>
        <p:spPr>
          <a:xfrm>
            <a:off x="3970938" y="8772669"/>
            <a:ext cx="3037800" cy="463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g280d60d6ea1_0_0:notes"/>
          <p:cNvSpPr>
            <a:spLocks noGrp="1" noRot="1" noChangeAspect="1"/>
          </p:cNvSpPr>
          <p:nvPr>
            <p:ph type="sldImg" idx="2"/>
          </p:nvPr>
        </p:nvSpPr>
        <p:spPr>
          <a:xfrm>
            <a:off x="1427163" y="1154113"/>
            <a:ext cx="41560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9" name="Google Shape;839;g280d60d6ea1_0_0:notes"/>
          <p:cNvSpPr txBox="1">
            <a:spLocks noGrp="1"/>
          </p:cNvSpPr>
          <p:nvPr>
            <p:ph type="body" idx="1"/>
          </p:nvPr>
        </p:nvSpPr>
        <p:spPr>
          <a:xfrm>
            <a:off x="701040" y="4444861"/>
            <a:ext cx="5608200" cy="3636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840" name="Google Shape;840;g280d60d6ea1_0_0:notes"/>
          <p:cNvSpPr txBox="1">
            <a:spLocks noGrp="1"/>
          </p:cNvSpPr>
          <p:nvPr>
            <p:ph type="sldNum" idx="12"/>
          </p:nvPr>
        </p:nvSpPr>
        <p:spPr>
          <a:xfrm>
            <a:off x="3970938" y="8772669"/>
            <a:ext cx="3037800" cy="463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g29b4a4113c9_1_48:notes"/>
          <p:cNvSpPr>
            <a:spLocks noGrp="1" noRot="1" noChangeAspect="1"/>
          </p:cNvSpPr>
          <p:nvPr>
            <p:ph type="sldImg" idx="2"/>
          </p:nvPr>
        </p:nvSpPr>
        <p:spPr>
          <a:xfrm>
            <a:off x="1427163" y="1154113"/>
            <a:ext cx="4156200" cy="3116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6" name="Google Shape;846;g29b4a4113c9_1_48:notes"/>
          <p:cNvSpPr txBox="1">
            <a:spLocks noGrp="1"/>
          </p:cNvSpPr>
          <p:nvPr>
            <p:ph type="body" idx="1"/>
          </p:nvPr>
        </p:nvSpPr>
        <p:spPr>
          <a:xfrm>
            <a:off x="701040" y="4444861"/>
            <a:ext cx="5608200" cy="3636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47" name="Google Shape;847;g29b4a4113c9_1_48:notes"/>
          <p:cNvSpPr txBox="1">
            <a:spLocks noGrp="1"/>
          </p:cNvSpPr>
          <p:nvPr>
            <p:ph type="sldNum" idx="12"/>
          </p:nvPr>
        </p:nvSpPr>
        <p:spPr>
          <a:xfrm>
            <a:off x="3970938" y="8772669"/>
            <a:ext cx="3037800" cy="463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g29b4a4113c9_0_23:notes"/>
          <p:cNvSpPr>
            <a:spLocks noGrp="1" noRot="1" noChangeAspect="1"/>
          </p:cNvSpPr>
          <p:nvPr>
            <p:ph type="sldImg" idx="2"/>
          </p:nvPr>
        </p:nvSpPr>
        <p:spPr>
          <a:xfrm>
            <a:off x="1427163" y="1154113"/>
            <a:ext cx="4156075" cy="31162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4" name="Google Shape;854;g29b4a4113c9_0_23:notes"/>
          <p:cNvSpPr txBox="1">
            <a:spLocks noGrp="1"/>
          </p:cNvSpPr>
          <p:nvPr>
            <p:ph type="body" idx="1"/>
          </p:nvPr>
        </p:nvSpPr>
        <p:spPr>
          <a:xfrm>
            <a:off x="701040" y="4444861"/>
            <a:ext cx="5608200" cy="3636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55" name="Google Shape;855;g29b4a4113c9_0_23:notes"/>
          <p:cNvSpPr txBox="1">
            <a:spLocks noGrp="1"/>
          </p:cNvSpPr>
          <p:nvPr>
            <p:ph type="sldNum" idx="12"/>
          </p:nvPr>
        </p:nvSpPr>
        <p:spPr>
          <a:xfrm>
            <a:off x="3970938" y="8772669"/>
            <a:ext cx="3037800" cy="463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g29b4a4113c9_1_40:notes"/>
          <p:cNvSpPr>
            <a:spLocks noGrp="1" noRot="1" noChangeAspect="1"/>
          </p:cNvSpPr>
          <p:nvPr>
            <p:ph type="sldImg" idx="2"/>
          </p:nvPr>
        </p:nvSpPr>
        <p:spPr>
          <a:xfrm>
            <a:off x="1427163" y="1154113"/>
            <a:ext cx="4156075" cy="31162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2" name="Google Shape;862;g29b4a4113c9_1_40:notes"/>
          <p:cNvSpPr txBox="1">
            <a:spLocks noGrp="1"/>
          </p:cNvSpPr>
          <p:nvPr>
            <p:ph type="body" idx="1"/>
          </p:nvPr>
        </p:nvSpPr>
        <p:spPr>
          <a:xfrm>
            <a:off x="701040" y="4444861"/>
            <a:ext cx="5608200" cy="3636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63" name="Google Shape;863;g29b4a4113c9_1_40:notes"/>
          <p:cNvSpPr txBox="1">
            <a:spLocks noGrp="1"/>
          </p:cNvSpPr>
          <p:nvPr>
            <p:ph type="sldNum" idx="12"/>
          </p:nvPr>
        </p:nvSpPr>
        <p:spPr>
          <a:xfrm>
            <a:off x="3970938" y="8772669"/>
            <a:ext cx="3037800" cy="463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g29b4a4113c9_0_0:notes"/>
          <p:cNvSpPr>
            <a:spLocks noGrp="1" noRot="1" noChangeAspect="1"/>
          </p:cNvSpPr>
          <p:nvPr>
            <p:ph type="sldImg" idx="2"/>
          </p:nvPr>
        </p:nvSpPr>
        <p:spPr>
          <a:xfrm>
            <a:off x="1427163" y="1154113"/>
            <a:ext cx="4156075" cy="31162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0" name="Google Shape;870;g29b4a4113c9_0_0:notes"/>
          <p:cNvSpPr txBox="1">
            <a:spLocks noGrp="1"/>
          </p:cNvSpPr>
          <p:nvPr>
            <p:ph type="body" idx="1"/>
          </p:nvPr>
        </p:nvSpPr>
        <p:spPr>
          <a:xfrm>
            <a:off x="701040" y="4444861"/>
            <a:ext cx="5608200" cy="3636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71" name="Google Shape;871;g29b4a4113c9_0_0:notes"/>
          <p:cNvSpPr txBox="1">
            <a:spLocks noGrp="1"/>
          </p:cNvSpPr>
          <p:nvPr>
            <p:ph type="sldNum" idx="12"/>
          </p:nvPr>
        </p:nvSpPr>
        <p:spPr>
          <a:xfrm>
            <a:off x="3970938" y="8772669"/>
            <a:ext cx="3037800" cy="463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Google Shape;877;g29b4a4113c9_1_0:notes"/>
          <p:cNvSpPr>
            <a:spLocks noGrp="1" noRot="1" noChangeAspect="1"/>
          </p:cNvSpPr>
          <p:nvPr>
            <p:ph type="sldImg" idx="2"/>
          </p:nvPr>
        </p:nvSpPr>
        <p:spPr>
          <a:xfrm>
            <a:off x="1427163" y="1154113"/>
            <a:ext cx="4156075" cy="31162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8" name="Google Shape;878;g29b4a4113c9_1_0:notes"/>
          <p:cNvSpPr txBox="1">
            <a:spLocks noGrp="1"/>
          </p:cNvSpPr>
          <p:nvPr>
            <p:ph type="body" idx="1"/>
          </p:nvPr>
        </p:nvSpPr>
        <p:spPr>
          <a:xfrm>
            <a:off x="701040" y="4444861"/>
            <a:ext cx="5608200" cy="3636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79" name="Google Shape;879;g29b4a4113c9_1_0:notes"/>
          <p:cNvSpPr txBox="1">
            <a:spLocks noGrp="1"/>
          </p:cNvSpPr>
          <p:nvPr>
            <p:ph type="sldNum" idx="12"/>
          </p:nvPr>
        </p:nvSpPr>
        <p:spPr>
          <a:xfrm>
            <a:off x="3970938" y="8772669"/>
            <a:ext cx="3037800" cy="463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g29b4a4113c9_1_16:notes"/>
          <p:cNvSpPr>
            <a:spLocks noGrp="1" noRot="1" noChangeAspect="1"/>
          </p:cNvSpPr>
          <p:nvPr>
            <p:ph type="sldImg" idx="2"/>
          </p:nvPr>
        </p:nvSpPr>
        <p:spPr>
          <a:xfrm>
            <a:off x="1427163" y="1154113"/>
            <a:ext cx="4156075" cy="31162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6" name="Google Shape;886;g29b4a4113c9_1_16:notes"/>
          <p:cNvSpPr txBox="1">
            <a:spLocks noGrp="1"/>
          </p:cNvSpPr>
          <p:nvPr>
            <p:ph type="body" idx="1"/>
          </p:nvPr>
        </p:nvSpPr>
        <p:spPr>
          <a:xfrm>
            <a:off x="701040" y="4444861"/>
            <a:ext cx="5608200" cy="3636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87" name="Google Shape;887;g29b4a4113c9_1_16:notes"/>
          <p:cNvSpPr txBox="1">
            <a:spLocks noGrp="1"/>
          </p:cNvSpPr>
          <p:nvPr>
            <p:ph type="sldNum" idx="12"/>
          </p:nvPr>
        </p:nvSpPr>
        <p:spPr>
          <a:xfrm>
            <a:off x="3970938" y="8772669"/>
            <a:ext cx="3037800" cy="463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2"/>
        <p:cNvGrpSpPr/>
        <p:nvPr/>
      </p:nvGrpSpPr>
      <p:grpSpPr>
        <a:xfrm>
          <a:off x="0" y="0"/>
          <a:ext cx="0" cy="0"/>
          <a:chOff x="0" y="0"/>
          <a:chExt cx="0" cy="0"/>
        </a:xfrm>
      </p:grpSpPr>
      <p:sp>
        <p:nvSpPr>
          <p:cNvPr id="893" name="Google Shape;893;g29b4a4113c9_1_8:notes"/>
          <p:cNvSpPr>
            <a:spLocks noGrp="1" noRot="1" noChangeAspect="1"/>
          </p:cNvSpPr>
          <p:nvPr>
            <p:ph type="sldImg" idx="2"/>
          </p:nvPr>
        </p:nvSpPr>
        <p:spPr>
          <a:xfrm>
            <a:off x="1427163" y="1154113"/>
            <a:ext cx="4156075" cy="31162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4" name="Google Shape;894;g29b4a4113c9_1_8:notes"/>
          <p:cNvSpPr txBox="1">
            <a:spLocks noGrp="1"/>
          </p:cNvSpPr>
          <p:nvPr>
            <p:ph type="body" idx="1"/>
          </p:nvPr>
        </p:nvSpPr>
        <p:spPr>
          <a:xfrm>
            <a:off x="701040" y="4444861"/>
            <a:ext cx="5608200" cy="3636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95" name="Google Shape;895;g29b4a4113c9_1_8:notes"/>
          <p:cNvSpPr txBox="1">
            <a:spLocks noGrp="1"/>
          </p:cNvSpPr>
          <p:nvPr>
            <p:ph type="sldNum" idx="12"/>
          </p:nvPr>
        </p:nvSpPr>
        <p:spPr>
          <a:xfrm>
            <a:off x="3970938" y="8772669"/>
            <a:ext cx="3037800" cy="463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5:notes"/>
          <p:cNvSpPr txBox="1">
            <a:spLocks noGrp="1"/>
          </p:cNvSpPr>
          <p:nvPr>
            <p:ph type="body" idx="1"/>
          </p:nvPr>
        </p:nvSpPr>
        <p:spPr>
          <a:xfrm>
            <a:off x="701040" y="4444861"/>
            <a:ext cx="5608320" cy="3636705"/>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617" name="Google Shape;617;p5:notes"/>
          <p:cNvSpPr>
            <a:spLocks noGrp="1" noRot="1" noChangeAspect="1"/>
          </p:cNvSpPr>
          <p:nvPr>
            <p:ph type="sldImg" idx="2"/>
          </p:nvPr>
        </p:nvSpPr>
        <p:spPr>
          <a:xfrm>
            <a:off x="1427163" y="1154113"/>
            <a:ext cx="41560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0"/>
        <p:cNvGrpSpPr/>
        <p:nvPr/>
      </p:nvGrpSpPr>
      <p:grpSpPr>
        <a:xfrm>
          <a:off x="0" y="0"/>
          <a:ext cx="0" cy="0"/>
          <a:chOff x="0" y="0"/>
          <a:chExt cx="0" cy="0"/>
        </a:xfrm>
      </p:grpSpPr>
      <p:sp>
        <p:nvSpPr>
          <p:cNvPr id="901" name="Google Shape;901;g29b4a4113c9_1_24:notes"/>
          <p:cNvSpPr>
            <a:spLocks noGrp="1" noRot="1" noChangeAspect="1"/>
          </p:cNvSpPr>
          <p:nvPr>
            <p:ph type="sldImg" idx="2"/>
          </p:nvPr>
        </p:nvSpPr>
        <p:spPr>
          <a:xfrm>
            <a:off x="1427163" y="1154113"/>
            <a:ext cx="4156075" cy="31162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2" name="Google Shape;902;g29b4a4113c9_1_24:notes"/>
          <p:cNvSpPr txBox="1">
            <a:spLocks noGrp="1"/>
          </p:cNvSpPr>
          <p:nvPr>
            <p:ph type="body" idx="1"/>
          </p:nvPr>
        </p:nvSpPr>
        <p:spPr>
          <a:xfrm>
            <a:off x="701040" y="4444861"/>
            <a:ext cx="5608200" cy="3636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903" name="Google Shape;903;g29b4a4113c9_1_24:notes"/>
          <p:cNvSpPr txBox="1">
            <a:spLocks noGrp="1"/>
          </p:cNvSpPr>
          <p:nvPr>
            <p:ph type="sldNum" idx="12"/>
          </p:nvPr>
        </p:nvSpPr>
        <p:spPr>
          <a:xfrm>
            <a:off x="3970938" y="8772669"/>
            <a:ext cx="3037800" cy="463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g29b4a4113c9_1_32:notes"/>
          <p:cNvSpPr>
            <a:spLocks noGrp="1" noRot="1" noChangeAspect="1"/>
          </p:cNvSpPr>
          <p:nvPr>
            <p:ph type="sldImg" idx="2"/>
          </p:nvPr>
        </p:nvSpPr>
        <p:spPr>
          <a:xfrm>
            <a:off x="1427163" y="1154113"/>
            <a:ext cx="4156075" cy="31162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0" name="Google Shape;910;g29b4a4113c9_1_32:notes"/>
          <p:cNvSpPr txBox="1">
            <a:spLocks noGrp="1"/>
          </p:cNvSpPr>
          <p:nvPr>
            <p:ph type="body" idx="1"/>
          </p:nvPr>
        </p:nvSpPr>
        <p:spPr>
          <a:xfrm>
            <a:off x="701040" y="4444861"/>
            <a:ext cx="5608200" cy="3636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911" name="Google Shape;911;g29b4a4113c9_1_32:notes"/>
          <p:cNvSpPr txBox="1">
            <a:spLocks noGrp="1"/>
          </p:cNvSpPr>
          <p:nvPr>
            <p:ph type="sldNum" idx="12"/>
          </p:nvPr>
        </p:nvSpPr>
        <p:spPr>
          <a:xfrm>
            <a:off x="3970938" y="8772669"/>
            <a:ext cx="3037800" cy="463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g240cba01834_0_1378:notes"/>
          <p:cNvSpPr txBox="1">
            <a:spLocks noGrp="1"/>
          </p:cNvSpPr>
          <p:nvPr>
            <p:ph type="body" idx="1"/>
          </p:nvPr>
        </p:nvSpPr>
        <p:spPr>
          <a:xfrm>
            <a:off x="701040" y="4444861"/>
            <a:ext cx="5608200" cy="3636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918" name="Google Shape;918;g240cba01834_0_1378:notes"/>
          <p:cNvSpPr>
            <a:spLocks noGrp="1" noRot="1" noChangeAspect="1"/>
          </p:cNvSpPr>
          <p:nvPr>
            <p:ph type="sldImg" idx="2"/>
          </p:nvPr>
        </p:nvSpPr>
        <p:spPr>
          <a:xfrm>
            <a:off x="1427163" y="1154113"/>
            <a:ext cx="4156200" cy="3116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p19:notes"/>
          <p:cNvSpPr txBox="1">
            <a:spLocks noGrp="1"/>
          </p:cNvSpPr>
          <p:nvPr>
            <p:ph type="body" idx="1"/>
          </p:nvPr>
        </p:nvSpPr>
        <p:spPr>
          <a:xfrm>
            <a:off x="701040" y="4444861"/>
            <a:ext cx="5608320" cy="3636705"/>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924" name="Google Shape;924;p19:notes"/>
          <p:cNvSpPr>
            <a:spLocks noGrp="1" noRot="1" noChangeAspect="1"/>
          </p:cNvSpPr>
          <p:nvPr>
            <p:ph type="sldImg" idx="2"/>
          </p:nvPr>
        </p:nvSpPr>
        <p:spPr>
          <a:xfrm>
            <a:off x="1427163" y="1154113"/>
            <a:ext cx="41560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g240cba01834_0_1366:notes"/>
          <p:cNvSpPr>
            <a:spLocks noGrp="1" noRot="1" noChangeAspect="1"/>
          </p:cNvSpPr>
          <p:nvPr>
            <p:ph type="sldImg" idx="2"/>
          </p:nvPr>
        </p:nvSpPr>
        <p:spPr>
          <a:xfrm>
            <a:off x="1427163" y="1154113"/>
            <a:ext cx="4156200" cy="3116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3" name="Google Shape;623;g240cba01834_0_1366:notes"/>
          <p:cNvSpPr txBox="1">
            <a:spLocks noGrp="1"/>
          </p:cNvSpPr>
          <p:nvPr>
            <p:ph type="body" idx="1"/>
          </p:nvPr>
        </p:nvSpPr>
        <p:spPr>
          <a:xfrm>
            <a:off x="701040" y="4444861"/>
            <a:ext cx="5608200" cy="3636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624" name="Google Shape;624;g240cba01834_0_1366:notes"/>
          <p:cNvSpPr txBox="1">
            <a:spLocks noGrp="1"/>
          </p:cNvSpPr>
          <p:nvPr>
            <p:ph type="sldNum" idx="12"/>
          </p:nvPr>
        </p:nvSpPr>
        <p:spPr>
          <a:xfrm>
            <a:off x="3970938" y="8772669"/>
            <a:ext cx="3037800" cy="463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240cba01834_0_1018:notes"/>
          <p:cNvSpPr txBox="1">
            <a:spLocks noGrp="1"/>
          </p:cNvSpPr>
          <p:nvPr>
            <p:ph type="body" idx="1"/>
          </p:nvPr>
        </p:nvSpPr>
        <p:spPr>
          <a:xfrm>
            <a:off x="701040" y="4387136"/>
            <a:ext cx="5608200" cy="4156200"/>
          </a:xfrm>
          <a:prstGeom prst="rect">
            <a:avLst/>
          </a:prstGeom>
          <a:noFill/>
          <a:ln>
            <a:noFill/>
          </a:ln>
        </p:spPr>
        <p:txBody>
          <a:bodyPr spcFirstLastPara="1" wrap="square" lIns="93075" tIns="93075" rIns="93075" bIns="93075" anchor="t" anchorCtr="0">
            <a:noAutofit/>
          </a:bodyPr>
          <a:lstStyle/>
          <a:p>
            <a:pPr marL="0" lvl="0" indent="0" algn="l" rtl="0">
              <a:lnSpc>
                <a:spcPct val="100000"/>
              </a:lnSpc>
              <a:spcBef>
                <a:spcPts val="0"/>
              </a:spcBef>
              <a:spcAft>
                <a:spcPts val="0"/>
              </a:spcAft>
              <a:buSzPts val="1100"/>
              <a:buNone/>
            </a:pPr>
            <a:endParaRPr/>
          </a:p>
        </p:txBody>
      </p:sp>
      <p:sp>
        <p:nvSpPr>
          <p:cNvPr id="630" name="Google Shape;630;g240cba01834_0_1018: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23f023930f9_0_327:notes"/>
          <p:cNvSpPr txBox="1">
            <a:spLocks noGrp="1"/>
          </p:cNvSpPr>
          <p:nvPr>
            <p:ph type="body" idx="1"/>
          </p:nvPr>
        </p:nvSpPr>
        <p:spPr>
          <a:xfrm>
            <a:off x="701040" y="4387136"/>
            <a:ext cx="5608200" cy="41562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648" name="Google Shape;648;g23f023930f9_0_327:notes"/>
          <p:cNvSpPr>
            <a:spLocks noGrp="1" noRot="1" noChangeAspect="1"/>
          </p:cNvSpPr>
          <p:nvPr>
            <p:ph type="sldImg" idx="2"/>
          </p:nvPr>
        </p:nvSpPr>
        <p:spPr>
          <a:xfrm>
            <a:off x="1196975" y="692150"/>
            <a:ext cx="4616450"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240d34487dc_0_22:notes"/>
          <p:cNvSpPr txBox="1">
            <a:spLocks noGrp="1"/>
          </p:cNvSpPr>
          <p:nvPr>
            <p:ph type="body" idx="1"/>
          </p:nvPr>
        </p:nvSpPr>
        <p:spPr>
          <a:xfrm>
            <a:off x="701040" y="4387136"/>
            <a:ext cx="5608200" cy="41562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655" name="Google Shape;655;g240d34487dc_0_22:notes"/>
          <p:cNvSpPr>
            <a:spLocks noGrp="1" noRot="1" noChangeAspect="1"/>
          </p:cNvSpPr>
          <p:nvPr>
            <p:ph type="sldImg" idx="2"/>
          </p:nvPr>
        </p:nvSpPr>
        <p:spPr>
          <a:xfrm>
            <a:off x="1196975" y="692150"/>
            <a:ext cx="4616450"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288aaab558c_0_7:notes"/>
          <p:cNvSpPr>
            <a:spLocks noGrp="1" noRot="1" noChangeAspect="1"/>
          </p:cNvSpPr>
          <p:nvPr>
            <p:ph type="sldImg" idx="2"/>
          </p:nvPr>
        </p:nvSpPr>
        <p:spPr>
          <a:xfrm>
            <a:off x="1427163" y="1154113"/>
            <a:ext cx="4156075" cy="31162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288aaab558c_0_7:notes"/>
          <p:cNvSpPr txBox="1">
            <a:spLocks noGrp="1"/>
          </p:cNvSpPr>
          <p:nvPr>
            <p:ph type="body" idx="1"/>
          </p:nvPr>
        </p:nvSpPr>
        <p:spPr>
          <a:xfrm>
            <a:off x="701040" y="4444861"/>
            <a:ext cx="5608200" cy="3636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64" name="Google Shape;664;g288aaab558c_0_7:notes"/>
          <p:cNvSpPr txBox="1">
            <a:spLocks noGrp="1"/>
          </p:cNvSpPr>
          <p:nvPr>
            <p:ph type="sldNum" idx="12"/>
          </p:nvPr>
        </p:nvSpPr>
        <p:spPr>
          <a:xfrm>
            <a:off x="3970938" y="8772669"/>
            <a:ext cx="3037800" cy="463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1"/>
          <p:cNvSpPr/>
          <p:nvPr/>
        </p:nvSpPr>
        <p:spPr>
          <a:xfrm>
            <a:off x="0" y="4675238"/>
            <a:ext cx="9144000" cy="2182761"/>
          </a:xfrm>
          <a:prstGeom prst="rect">
            <a:avLst/>
          </a:prstGeom>
          <a:gradFill>
            <a:gsLst>
              <a:gs pos="0">
                <a:schemeClr val="lt1"/>
              </a:gs>
              <a:gs pos="100000">
                <a:srgbClr val="00953A">
                  <a:alpha val="48627"/>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 name="Google Shape;15;p21"/>
          <p:cNvSpPr txBox="1">
            <a:spLocks noGrp="1"/>
          </p:cNvSpPr>
          <p:nvPr>
            <p:ph type="ctrTitle"/>
          </p:nvPr>
        </p:nvSpPr>
        <p:spPr>
          <a:xfrm>
            <a:off x="685800" y="3236239"/>
            <a:ext cx="7772400" cy="1216589"/>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1"/>
          <p:cNvSpPr txBox="1">
            <a:spLocks noGrp="1"/>
          </p:cNvSpPr>
          <p:nvPr>
            <p:ph type="subTitle" idx="1"/>
          </p:nvPr>
        </p:nvSpPr>
        <p:spPr>
          <a:xfrm>
            <a:off x="685800" y="5073444"/>
            <a:ext cx="7772400" cy="106592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000"/>
              <a:buNone/>
              <a:defRPr sz="20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7" name="Google Shape;17;p21"/>
          <p:cNvPicPr preferRelativeResize="0"/>
          <p:nvPr/>
        </p:nvPicPr>
        <p:blipFill rotWithShape="1">
          <a:blip r:embed="rId2">
            <a:alphaModFix/>
          </a:blip>
          <a:srcRect/>
          <a:stretch/>
        </p:blipFill>
        <p:spPr>
          <a:xfrm>
            <a:off x="3165737" y="632706"/>
            <a:ext cx="2821173" cy="1762730"/>
          </a:xfrm>
          <a:prstGeom prst="rect">
            <a:avLst/>
          </a:prstGeom>
          <a:noFill/>
          <a:ln>
            <a:noFill/>
          </a:ln>
        </p:spPr>
      </p:pic>
      <p:cxnSp>
        <p:nvCxnSpPr>
          <p:cNvPr id="18" name="Google Shape;18;p21"/>
          <p:cNvCxnSpPr/>
          <p:nvPr/>
        </p:nvCxnSpPr>
        <p:spPr>
          <a:xfrm>
            <a:off x="685800" y="2772696"/>
            <a:ext cx="7801897" cy="0"/>
          </a:xfrm>
          <a:prstGeom prst="straightConnector1">
            <a:avLst/>
          </a:prstGeom>
          <a:noFill/>
          <a:ln w="19050" cap="flat" cmpd="sng">
            <a:solidFill>
              <a:srgbClr val="00953A"/>
            </a:solidFill>
            <a:prstDash val="solid"/>
            <a:miter lim="800000"/>
            <a:headEnd type="none" w="sm" len="sm"/>
            <a:tailEnd type="none" w="sm" len="sm"/>
          </a:ln>
        </p:spPr>
      </p:cxnSp>
      <p:sp>
        <p:nvSpPr>
          <p:cNvPr id="19" name="Google Shape;19;p21"/>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62"/>
        <p:cNvGrpSpPr/>
        <p:nvPr/>
      </p:nvGrpSpPr>
      <p:grpSpPr>
        <a:xfrm>
          <a:off x="0" y="0"/>
          <a:ext cx="0" cy="0"/>
          <a:chOff x="0" y="0"/>
          <a:chExt cx="0" cy="0"/>
        </a:xfrm>
      </p:grpSpPr>
      <p:pic>
        <p:nvPicPr>
          <p:cNvPr id="63" name="Google Shape;63;p27"/>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64" name="Google Shape;64;p27"/>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lt1"/>
              </a:buClr>
              <a:buSzPts val="2800"/>
              <a:buFont typeface="Rockwell"/>
              <a:buNone/>
              <a:defRPr sz="28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7"/>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6" name="Google Shape;66;p27"/>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67" name="Google Shape;67;p27"/>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68" name="Google Shape;68;p27"/>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69"/>
        <p:cNvGrpSpPr/>
        <p:nvPr/>
      </p:nvGrpSpPr>
      <p:grpSpPr>
        <a:xfrm>
          <a:off x="0" y="0"/>
          <a:ext cx="0" cy="0"/>
          <a:chOff x="0" y="0"/>
          <a:chExt cx="0" cy="0"/>
        </a:xfrm>
      </p:grpSpPr>
      <p:pic>
        <p:nvPicPr>
          <p:cNvPr id="70" name="Google Shape;70;p28"/>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71" name="Google Shape;71;p28"/>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lt1"/>
              </a:buClr>
              <a:buSzPts val="2800"/>
              <a:buFont typeface="Rockwell"/>
              <a:buNone/>
              <a:defRPr sz="28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8"/>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3" name="Google Shape;73;p28"/>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74" name="Google Shape;74;p28"/>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75" name="Google Shape;75;p28"/>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76"/>
        <p:cNvGrpSpPr/>
        <p:nvPr/>
      </p:nvGrpSpPr>
      <p:grpSpPr>
        <a:xfrm>
          <a:off x="0" y="0"/>
          <a:ext cx="0" cy="0"/>
          <a:chOff x="0" y="0"/>
          <a:chExt cx="0" cy="0"/>
        </a:xfrm>
      </p:grpSpPr>
      <p:pic>
        <p:nvPicPr>
          <p:cNvPr id="77" name="Google Shape;77;p29"/>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78" name="Google Shape;78;p29"/>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lt1"/>
              </a:buClr>
              <a:buSzPts val="2400"/>
              <a:buFont typeface="Rockwell"/>
              <a:buNone/>
              <a:defRPr sz="24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9"/>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0" name="Google Shape;80;p29"/>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81" name="Google Shape;81;p29"/>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82" name="Google Shape;82;p29"/>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83"/>
        <p:cNvGrpSpPr/>
        <p:nvPr/>
      </p:nvGrpSpPr>
      <p:grpSpPr>
        <a:xfrm>
          <a:off x="0" y="0"/>
          <a:ext cx="0" cy="0"/>
          <a:chOff x="0" y="0"/>
          <a:chExt cx="0" cy="0"/>
        </a:xfrm>
      </p:grpSpPr>
      <p:sp>
        <p:nvSpPr>
          <p:cNvPr id="84" name="Google Shape;84;p30"/>
          <p:cNvSpPr txBox="1">
            <a:spLocks noGrp="1"/>
          </p:cNvSpPr>
          <p:nvPr>
            <p:ph type="body" idx="1"/>
          </p:nvPr>
        </p:nvSpPr>
        <p:spPr>
          <a:xfrm>
            <a:off x="628650" y="1463040"/>
            <a:ext cx="3886200" cy="458379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30"/>
          <p:cNvSpPr txBox="1">
            <a:spLocks noGrp="1"/>
          </p:cNvSpPr>
          <p:nvPr>
            <p:ph type="body" idx="2"/>
          </p:nvPr>
        </p:nvSpPr>
        <p:spPr>
          <a:xfrm>
            <a:off x="4629150" y="1463040"/>
            <a:ext cx="3886200" cy="458379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6" name="Google Shape;86;p30"/>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87" name="Google Shape;87;p30"/>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lt1"/>
              </a:buClr>
              <a:buSzPts val="2800"/>
              <a:buFont typeface="Rockwell"/>
              <a:buNone/>
              <a:defRPr sz="28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8" name="Google Shape;88;p30"/>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89" name="Google Shape;89;p30"/>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90"/>
        <p:cNvGrpSpPr/>
        <p:nvPr/>
      </p:nvGrpSpPr>
      <p:grpSpPr>
        <a:xfrm>
          <a:off x="0" y="0"/>
          <a:ext cx="0" cy="0"/>
          <a:chOff x="0" y="0"/>
          <a:chExt cx="0" cy="0"/>
        </a:xfrm>
      </p:grpSpPr>
      <p:sp>
        <p:nvSpPr>
          <p:cNvPr id="91" name="Google Shape;91;p32"/>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dk1"/>
              </a:buClr>
              <a:buSzPts val="2400"/>
              <a:buFont typeface="Rockwell"/>
              <a:buNone/>
              <a:defRPr sz="2400">
                <a:solidFill>
                  <a:schemeClr val="dk1"/>
                </a:solidFill>
                <a:latin typeface="Rockwell"/>
                <a:ea typeface="Rockwell"/>
                <a:cs typeface="Rockwell"/>
                <a:sym typeface="Rockwell"/>
              </a:defRPr>
            </a:lvl1pPr>
            <a:lvl2pPr lvl="1" algn="l">
              <a:lnSpc>
                <a:spcPct val="100000"/>
              </a:lnSpc>
              <a:spcBef>
                <a:spcPts val="0"/>
              </a:spcBef>
              <a:spcAft>
                <a:spcPts val="0"/>
              </a:spcAft>
              <a:buSzPts val="1400"/>
              <a:buFont typeface="Rockwell"/>
              <a:buNone/>
              <a:defRPr>
                <a:latin typeface="Rockwell"/>
                <a:ea typeface="Rockwell"/>
                <a:cs typeface="Rockwell"/>
                <a:sym typeface="Rockwell"/>
              </a:defRPr>
            </a:lvl2pPr>
            <a:lvl3pPr lvl="2" algn="l">
              <a:lnSpc>
                <a:spcPct val="100000"/>
              </a:lnSpc>
              <a:spcBef>
                <a:spcPts val="0"/>
              </a:spcBef>
              <a:spcAft>
                <a:spcPts val="0"/>
              </a:spcAft>
              <a:buSzPts val="1400"/>
              <a:buFont typeface="Rockwell"/>
              <a:buNone/>
              <a:defRPr>
                <a:latin typeface="Rockwell"/>
                <a:ea typeface="Rockwell"/>
                <a:cs typeface="Rockwell"/>
                <a:sym typeface="Rockwell"/>
              </a:defRPr>
            </a:lvl3pPr>
            <a:lvl4pPr lvl="3" algn="l">
              <a:lnSpc>
                <a:spcPct val="100000"/>
              </a:lnSpc>
              <a:spcBef>
                <a:spcPts val="0"/>
              </a:spcBef>
              <a:spcAft>
                <a:spcPts val="0"/>
              </a:spcAft>
              <a:buSzPts val="1400"/>
              <a:buFont typeface="Rockwell"/>
              <a:buNone/>
              <a:defRPr>
                <a:latin typeface="Rockwell"/>
                <a:ea typeface="Rockwell"/>
                <a:cs typeface="Rockwell"/>
                <a:sym typeface="Rockwell"/>
              </a:defRPr>
            </a:lvl4pPr>
            <a:lvl5pPr lvl="4" algn="l">
              <a:lnSpc>
                <a:spcPct val="100000"/>
              </a:lnSpc>
              <a:spcBef>
                <a:spcPts val="0"/>
              </a:spcBef>
              <a:spcAft>
                <a:spcPts val="0"/>
              </a:spcAft>
              <a:buSzPts val="1400"/>
              <a:buFont typeface="Rockwell"/>
              <a:buNone/>
              <a:defRPr>
                <a:latin typeface="Rockwell"/>
                <a:ea typeface="Rockwell"/>
                <a:cs typeface="Rockwell"/>
                <a:sym typeface="Rockwell"/>
              </a:defRPr>
            </a:lvl5pPr>
            <a:lvl6pPr lvl="5" algn="l">
              <a:lnSpc>
                <a:spcPct val="100000"/>
              </a:lnSpc>
              <a:spcBef>
                <a:spcPts val="0"/>
              </a:spcBef>
              <a:spcAft>
                <a:spcPts val="0"/>
              </a:spcAft>
              <a:buSzPts val="1400"/>
              <a:buFont typeface="Rockwell"/>
              <a:buNone/>
              <a:defRPr>
                <a:latin typeface="Rockwell"/>
                <a:ea typeface="Rockwell"/>
                <a:cs typeface="Rockwell"/>
                <a:sym typeface="Rockwell"/>
              </a:defRPr>
            </a:lvl6pPr>
            <a:lvl7pPr lvl="6" algn="l">
              <a:lnSpc>
                <a:spcPct val="100000"/>
              </a:lnSpc>
              <a:spcBef>
                <a:spcPts val="0"/>
              </a:spcBef>
              <a:spcAft>
                <a:spcPts val="0"/>
              </a:spcAft>
              <a:buSzPts val="1400"/>
              <a:buFont typeface="Rockwell"/>
              <a:buNone/>
              <a:defRPr>
                <a:latin typeface="Rockwell"/>
                <a:ea typeface="Rockwell"/>
                <a:cs typeface="Rockwell"/>
                <a:sym typeface="Rockwell"/>
              </a:defRPr>
            </a:lvl7pPr>
            <a:lvl8pPr lvl="7" algn="l">
              <a:lnSpc>
                <a:spcPct val="100000"/>
              </a:lnSpc>
              <a:spcBef>
                <a:spcPts val="0"/>
              </a:spcBef>
              <a:spcAft>
                <a:spcPts val="0"/>
              </a:spcAft>
              <a:buSzPts val="1400"/>
              <a:buFont typeface="Rockwell"/>
              <a:buNone/>
              <a:defRPr>
                <a:latin typeface="Rockwell"/>
                <a:ea typeface="Rockwell"/>
                <a:cs typeface="Rockwell"/>
                <a:sym typeface="Rockwell"/>
              </a:defRPr>
            </a:lvl8pPr>
            <a:lvl9pPr lvl="8" algn="l">
              <a:lnSpc>
                <a:spcPct val="100000"/>
              </a:lnSpc>
              <a:spcBef>
                <a:spcPts val="0"/>
              </a:spcBef>
              <a:spcAft>
                <a:spcPts val="0"/>
              </a:spcAft>
              <a:buSzPts val="1400"/>
              <a:buFont typeface="Rockwell"/>
              <a:buNone/>
              <a:defRPr>
                <a:latin typeface="Rockwell"/>
                <a:ea typeface="Rockwell"/>
                <a:cs typeface="Rockwell"/>
                <a:sym typeface="Rockwe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slide with header/logo - blue" type="secHead">
  <p:cSld name="SECTION_HEADER">
    <p:spTree>
      <p:nvGrpSpPr>
        <p:cNvPr id="1" name="Shape 92"/>
        <p:cNvGrpSpPr/>
        <p:nvPr/>
      </p:nvGrpSpPr>
      <p:grpSpPr>
        <a:xfrm>
          <a:off x="0" y="0"/>
          <a:ext cx="0" cy="0"/>
          <a:chOff x="0" y="0"/>
          <a:chExt cx="0" cy="0"/>
        </a:xfrm>
      </p:grpSpPr>
      <p:pic>
        <p:nvPicPr>
          <p:cNvPr id="93" name="Google Shape;93;g23f023930f9_0_320"/>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94" name="Google Shape;94;g23f023930f9_0_320"/>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44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95" name="Google Shape;95;g23f023930f9_0_320"/>
          <p:cNvSpPr txBox="1">
            <a:spLocks noGrp="1"/>
          </p:cNvSpPr>
          <p:nvPr>
            <p:ph type="body" idx="1"/>
          </p:nvPr>
        </p:nvSpPr>
        <p:spPr>
          <a:xfrm>
            <a:off x="457200" y="1524000"/>
            <a:ext cx="8520600" cy="4255500"/>
          </a:xfrm>
          <a:prstGeom prst="rect">
            <a:avLst/>
          </a:prstGeom>
          <a:noFill/>
          <a:ln>
            <a:noFill/>
          </a:ln>
        </p:spPr>
        <p:txBody>
          <a:bodyPr spcFirstLastPara="1" wrap="square" lIns="0" tIns="0" rIns="0" bIns="0" anchor="t" anchorCtr="0">
            <a:normAutofit/>
          </a:bodyPr>
          <a:lstStyle>
            <a:lvl1pPr marL="457200" lvl="0" indent="-330200" algn="l">
              <a:lnSpc>
                <a:spcPct val="90000"/>
              </a:lnSpc>
              <a:spcBef>
                <a:spcPts val="1000"/>
              </a:spcBef>
              <a:spcAft>
                <a:spcPts val="0"/>
              </a:spcAft>
              <a:buClr>
                <a:schemeClr val="dk1"/>
              </a:buClr>
              <a:buSzPts val="1600"/>
              <a:buChar char="•"/>
              <a:defRPr>
                <a:solidFill>
                  <a:schemeClr val="dk1"/>
                </a:solidFill>
              </a:defRPr>
            </a:lvl1pPr>
            <a:lvl2pPr marL="914400" lvl="1" indent="-292100" algn="l">
              <a:lnSpc>
                <a:spcPct val="90000"/>
              </a:lnSpc>
              <a:spcBef>
                <a:spcPts val="500"/>
              </a:spcBef>
              <a:spcAft>
                <a:spcPts val="0"/>
              </a:spcAft>
              <a:buClr>
                <a:schemeClr val="dk1"/>
              </a:buClr>
              <a:buSzPts val="1000"/>
              <a:buChar char="•"/>
              <a:defRPr sz="1600">
                <a:solidFill>
                  <a:schemeClr val="dk1"/>
                </a:solidFill>
              </a:defRPr>
            </a:lvl2pPr>
            <a:lvl3pPr marL="1371600" lvl="2" indent="-292100" algn="l">
              <a:lnSpc>
                <a:spcPct val="90000"/>
              </a:lnSpc>
              <a:spcBef>
                <a:spcPts val="500"/>
              </a:spcBef>
              <a:spcAft>
                <a:spcPts val="0"/>
              </a:spcAft>
              <a:buClr>
                <a:schemeClr val="dk1"/>
              </a:buClr>
              <a:buSzPts val="1000"/>
              <a:buChar char="•"/>
              <a:defRPr sz="1600">
                <a:solidFill>
                  <a:schemeClr val="dk1"/>
                </a:solidFill>
              </a:defRPr>
            </a:lvl3pPr>
            <a:lvl4pPr marL="1828800" lvl="3" indent="-292100" algn="l">
              <a:lnSpc>
                <a:spcPct val="90000"/>
              </a:lnSpc>
              <a:spcBef>
                <a:spcPts val="500"/>
              </a:spcBef>
              <a:spcAft>
                <a:spcPts val="0"/>
              </a:spcAft>
              <a:buClr>
                <a:schemeClr val="dk1"/>
              </a:buClr>
              <a:buSzPts val="1000"/>
              <a:buChar char="•"/>
              <a:defRPr sz="1600">
                <a:solidFill>
                  <a:schemeClr val="dk1"/>
                </a:solidFill>
              </a:defRPr>
            </a:lvl4pPr>
            <a:lvl5pPr marL="2286000" lvl="4" indent="-292100" algn="l">
              <a:lnSpc>
                <a:spcPct val="90000"/>
              </a:lnSpc>
              <a:spcBef>
                <a:spcPts val="500"/>
              </a:spcBef>
              <a:spcAft>
                <a:spcPts val="0"/>
              </a:spcAft>
              <a:buClr>
                <a:schemeClr val="dk1"/>
              </a:buClr>
              <a:buSzPts val="1000"/>
              <a:buChar char="•"/>
              <a:defRPr sz="1600">
                <a:solidFill>
                  <a:schemeClr val="dk1"/>
                </a:solidFill>
              </a:defRPr>
            </a:lvl5pPr>
            <a:lvl6pPr marL="2743200" lvl="5" indent="-292100" algn="l">
              <a:lnSpc>
                <a:spcPct val="90000"/>
              </a:lnSpc>
              <a:spcBef>
                <a:spcPts val="500"/>
              </a:spcBef>
              <a:spcAft>
                <a:spcPts val="0"/>
              </a:spcAft>
              <a:buClr>
                <a:schemeClr val="dk1"/>
              </a:buClr>
              <a:buSzPts val="1000"/>
              <a:buChar char="•"/>
              <a:defRPr sz="1600">
                <a:solidFill>
                  <a:schemeClr val="dk1"/>
                </a:solidFill>
              </a:defRPr>
            </a:lvl6pPr>
            <a:lvl7pPr marL="3200400" lvl="6" indent="-292100" algn="l">
              <a:lnSpc>
                <a:spcPct val="90000"/>
              </a:lnSpc>
              <a:spcBef>
                <a:spcPts val="500"/>
              </a:spcBef>
              <a:spcAft>
                <a:spcPts val="0"/>
              </a:spcAft>
              <a:buClr>
                <a:schemeClr val="dk1"/>
              </a:buClr>
              <a:buSzPts val="1000"/>
              <a:buChar char="•"/>
              <a:defRPr sz="1600">
                <a:solidFill>
                  <a:schemeClr val="dk1"/>
                </a:solidFill>
              </a:defRPr>
            </a:lvl7pPr>
            <a:lvl8pPr marL="3657600" lvl="7" indent="-292100" algn="l">
              <a:lnSpc>
                <a:spcPct val="90000"/>
              </a:lnSpc>
              <a:spcBef>
                <a:spcPts val="500"/>
              </a:spcBef>
              <a:spcAft>
                <a:spcPts val="0"/>
              </a:spcAft>
              <a:buClr>
                <a:schemeClr val="dk1"/>
              </a:buClr>
              <a:buSzPts val="1000"/>
              <a:buChar char="•"/>
              <a:defRPr sz="1600">
                <a:solidFill>
                  <a:schemeClr val="dk1"/>
                </a:solidFill>
              </a:defRPr>
            </a:lvl8pPr>
            <a:lvl9pPr marL="4114800" lvl="8" indent="-292100" algn="l">
              <a:lnSpc>
                <a:spcPct val="90000"/>
              </a:lnSpc>
              <a:spcBef>
                <a:spcPts val="500"/>
              </a:spcBef>
              <a:spcAft>
                <a:spcPts val="0"/>
              </a:spcAft>
              <a:buClr>
                <a:schemeClr val="dk1"/>
              </a:buClr>
              <a:buSzPts val="1000"/>
              <a:buChar char="•"/>
              <a:defRPr sz="1600">
                <a:solidFill>
                  <a:schemeClr val="dk1"/>
                </a:solidFill>
              </a:defRPr>
            </a:lvl9pPr>
          </a:lstStyle>
          <a:p>
            <a:endParaRPr/>
          </a:p>
        </p:txBody>
      </p:sp>
      <p:pic>
        <p:nvPicPr>
          <p:cNvPr id="96" name="Google Shape;96;g23f023930f9_0_320"/>
          <p:cNvPicPr preferRelativeResize="0"/>
          <p:nvPr/>
        </p:nvPicPr>
        <p:blipFill rotWithShape="1">
          <a:blip r:embed="rId3">
            <a:alphaModFix/>
          </a:blip>
          <a:srcRect/>
          <a:stretch/>
        </p:blipFill>
        <p:spPr>
          <a:xfrm>
            <a:off x="8146725" y="6235200"/>
            <a:ext cx="867951" cy="369000"/>
          </a:xfrm>
          <a:prstGeom prst="rect">
            <a:avLst/>
          </a:prstGeom>
          <a:noFill/>
          <a:ln>
            <a:noFill/>
          </a:ln>
        </p:spPr>
      </p:pic>
      <p:cxnSp>
        <p:nvCxnSpPr>
          <p:cNvPr id="97" name="Google Shape;97;g23f023930f9_0_320"/>
          <p:cNvCxnSpPr/>
          <p:nvPr/>
        </p:nvCxnSpPr>
        <p:spPr>
          <a:xfrm>
            <a:off x="0" y="6082133"/>
            <a:ext cx="9152700" cy="0"/>
          </a:xfrm>
          <a:prstGeom prst="straightConnector1">
            <a:avLst/>
          </a:prstGeom>
          <a:noFill/>
          <a:ln w="9525" cap="flat" cmpd="sng">
            <a:solidFill>
              <a:schemeClr val="accent1"/>
            </a:solidFill>
            <a:prstDash val="solid"/>
            <a:round/>
            <a:headEnd type="none" w="sm" len="sm"/>
            <a:tailEnd type="none" w="sm" len="sm"/>
          </a:ln>
        </p:spPr>
      </p:cxnSp>
      <p:sp>
        <p:nvSpPr>
          <p:cNvPr id="98" name="Google Shape;98;g23f023930f9_0_320"/>
          <p:cNvSpPr txBox="1">
            <a:spLocks noGrp="1"/>
          </p:cNvSpPr>
          <p:nvPr>
            <p:ph type="sldNum" idx="12"/>
          </p:nvPr>
        </p:nvSpPr>
        <p:spPr>
          <a:xfrm>
            <a:off x="114300" y="6310000"/>
            <a:ext cx="347100" cy="3753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8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8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8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8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8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8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8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8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8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slide-image space - blue" type="titleOnly">
  <p:cSld name="TITLE_ONLY">
    <p:spTree>
      <p:nvGrpSpPr>
        <p:cNvPr id="1" name="Shape 99"/>
        <p:cNvGrpSpPr/>
        <p:nvPr/>
      </p:nvGrpSpPr>
      <p:grpSpPr>
        <a:xfrm>
          <a:off x="0" y="0"/>
          <a:ext cx="0" cy="0"/>
          <a:chOff x="0" y="0"/>
          <a:chExt cx="0" cy="0"/>
        </a:xfrm>
      </p:grpSpPr>
      <p:sp>
        <p:nvSpPr>
          <p:cNvPr id="100" name="Google Shape;100;g240cba01834_0_664"/>
          <p:cNvSpPr/>
          <p:nvPr/>
        </p:nvSpPr>
        <p:spPr>
          <a:xfrm>
            <a:off x="5486400" y="1223000"/>
            <a:ext cx="3657600" cy="56352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1" name="Google Shape;101;g240cba01834_0_664"/>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102" name="Google Shape;102;g240cba01834_0_664"/>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44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103" name="Google Shape;103;g240cba01834_0_664"/>
          <p:cNvPicPr preferRelativeResize="0"/>
          <p:nvPr/>
        </p:nvPicPr>
        <p:blipFill rotWithShape="1">
          <a:blip r:embed="rId3">
            <a:alphaModFix/>
          </a:blip>
          <a:srcRect/>
          <a:stretch/>
        </p:blipFill>
        <p:spPr>
          <a:xfrm>
            <a:off x="4524250" y="6235200"/>
            <a:ext cx="867951" cy="369000"/>
          </a:xfrm>
          <a:prstGeom prst="rect">
            <a:avLst/>
          </a:prstGeom>
          <a:noFill/>
          <a:ln>
            <a:noFill/>
          </a:ln>
        </p:spPr>
      </p:pic>
      <p:cxnSp>
        <p:nvCxnSpPr>
          <p:cNvPr id="104" name="Google Shape;104;g240cba01834_0_664"/>
          <p:cNvCxnSpPr/>
          <p:nvPr/>
        </p:nvCxnSpPr>
        <p:spPr>
          <a:xfrm>
            <a:off x="0" y="6082133"/>
            <a:ext cx="5392200" cy="0"/>
          </a:xfrm>
          <a:prstGeom prst="straightConnector1">
            <a:avLst/>
          </a:prstGeom>
          <a:noFill/>
          <a:ln w="9525" cap="flat" cmpd="sng">
            <a:solidFill>
              <a:schemeClr val="accent1"/>
            </a:solidFill>
            <a:prstDash val="solid"/>
            <a:round/>
            <a:headEnd type="none" w="sm" len="sm"/>
            <a:tailEnd type="none" w="sm" len="sm"/>
          </a:ln>
        </p:spPr>
      </p:cxnSp>
      <p:sp>
        <p:nvSpPr>
          <p:cNvPr id="105" name="Google Shape;105;g240cba01834_0_664"/>
          <p:cNvSpPr txBox="1">
            <a:spLocks noGrp="1"/>
          </p:cNvSpPr>
          <p:nvPr>
            <p:ph type="body" idx="1"/>
          </p:nvPr>
        </p:nvSpPr>
        <p:spPr>
          <a:xfrm>
            <a:off x="457200" y="1524000"/>
            <a:ext cx="3776400" cy="4255500"/>
          </a:xfrm>
          <a:prstGeom prst="rect">
            <a:avLst/>
          </a:prstGeom>
          <a:noFill/>
          <a:ln>
            <a:noFill/>
          </a:ln>
        </p:spPr>
        <p:txBody>
          <a:bodyPr spcFirstLastPara="1" wrap="square" lIns="0" tIns="0" rIns="0" bIns="0" anchor="t" anchorCtr="0">
            <a:normAutofit/>
          </a:bodyPr>
          <a:lstStyle>
            <a:lvl1pPr marL="457200" lvl="0" indent="-406400" algn="l">
              <a:lnSpc>
                <a:spcPct val="90000"/>
              </a:lnSpc>
              <a:spcBef>
                <a:spcPts val="1000"/>
              </a:spcBef>
              <a:spcAft>
                <a:spcPts val="0"/>
              </a:spcAft>
              <a:buClr>
                <a:schemeClr val="dk1"/>
              </a:buClr>
              <a:buSzPts val="2800"/>
              <a:buChar char="•"/>
              <a:defRPr>
                <a:solidFill>
                  <a:schemeClr val="dk1"/>
                </a:solidFill>
              </a:defRPr>
            </a:lvl1pPr>
            <a:lvl2pPr marL="914400" lvl="1" indent="-330200" algn="l">
              <a:lnSpc>
                <a:spcPct val="90000"/>
              </a:lnSpc>
              <a:spcBef>
                <a:spcPts val="500"/>
              </a:spcBef>
              <a:spcAft>
                <a:spcPts val="0"/>
              </a:spcAft>
              <a:buClr>
                <a:schemeClr val="dk1"/>
              </a:buClr>
              <a:buSzPts val="1600"/>
              <a:buChar char="•"/>
              <a:defRPr sz="1600">
                <a:solidFill>
                  <a:schemeClr val="dk1"/>
                </a:solidFill>
              </a:defRPr>
            </a:lvl2pPr>
            <a:lvl3pPr marL="1371600" lvl="2" indent="-330200" algn="l">
              <a:lnSpc>
                <a:spcPct val="90000"/>
              </a:lnSpc>
              <a:spcBef>
                <a:spcPts val="500"/>
              </a:spcBef>
              <a:spcAft>
                <a:spcPts val="0"/>
              </a:spcAft>
              <a:buClr>
                <a:schemeClr val="dk1"/>
              </a:buClr>
              <a:buSzPts val="1600"/>
              <a:buChar char="•"/>
              <a:defRPr sz="1600">
                <a:solidFill>
                  <a:schemeClr val="dk1"/>
                </a:solidFill>
              </a:defRPr>
            </a:lvl3pPr>
            <a:lvl4pPr marL="1828800" lvl="3" indent="-330200" algn="l">
              <a:lnSpc>
                <a:spcPct val="90000"/>
              </a:lnSpc>
              <a:spcBef>
                <a:spcPts val="500"/>
              </a:spcBef>
              <a:spcAft>
                <a:spcPts val="0"/>
              </a:spcAft>
              <a:buClr>
                <a:schemeClr val="dk1"/>
              </a:buClr>
              <a:buSzPts val="1600"/>
              <a:buChar char="•"/>
              <a:defRPr sz="1600">
                <a:solidFill>
                  <a:schemeClr val="dk1"/>
                </a:solidFill>
              </a:defRPr>
            </a:lvl4pPr>
            <a:lvl5pPr marL="2286000" lvl="4" indent="-330200" algn="l">
              <a:lnSpc>
                <a:spcPct val="90000"/>
              </a:lnSpc>
              <a:spcBef>
                <a:spcPts val="500"/>
              </a:spcBef>
              <a:spcAft>
                <a:spcPts val="0"/>
              </a:spcAft>
              <a:buClr>
                <a:schemeClr val="dk1"/>
              </a:buClr>
              <a:buSzPts val="1600"/>
              <a:buChar char="•"/>
              <a:defRPr sz="1600">
                <a:solidFill>
                  <a:schemeClr val="dk1"/>
                </a:solidFill>
              </a:defRPr>
            </a:lvl5pPr>
            <a:lvl6pPr marL="2743200" lvl="5" indent="-330200" algn="l">
              <a:lnSpc>
                <a:spcPct val="90000"/>
              </a:lnSpc>
              <a:spcBef>
                <a:spcPts val="500"/>
              </a:spcBef>
              <a:spcAft>
                <a:spcPts val="0"/>
              </a:spcAft>
              <a:buClr>
                <a:schemeClr val="dk1"/>
              </a:buClr>
              <a:buSzPts val="1600"/>
              <a:buChar char="•"/>
              <a:defRPr sz="1600">
                <a:solidFill>
                  <a:schemeClr val="dk1"/>
                </a:solidFill>
              </a:defRPr>
            </a:lvl6pPr>
            <a:lvl7pPr marL="3200400" lvl="6" indent="-330200" algn="l">
              <a:lnSpc>
                <a:spcPct val="90000"/>
              </a:lnSpc>
              <a:spcBef>
                <a:spcPts val="500"/>
              </a:spcBef>
              <a:spcAft>
                <a:spcPts val="0"/>
              </a:spcAft>
              <a:buClr>
                <a:schemeClr val="dk1"/>
              </a:buClr>
              <a:buSzPts val="1600"/>
              <a:buChar char="•"/>
              <a:defRPr sz="1600">
                <a:solidFill>
                  <a:schemeClr val="dk1"/>
                </a:solidFill>
              </a:defRPr>
            </a:lvl7pPr>
            <a:lvl8pPr marL="3657600" lvl="7" indent="-330200" algn="l">
              <a:lnSpc>
                <a:spcPct val="90000"/>
              </a:lnSpc>
              <a:spcBef>
                <a:spcPts val="500"/>
              </a:spcBef>
              <a:spcAft>
                <a:spcPts val="0"/>
              </a:spcAft>
              <a:buClr>
                <a:schemeClr val="dk1"/>
              </a:buClr>
              <a:buSzPts val="1600"/>
              <a:buChar char="•"/>
              <a:defRPr sz="1600">
                <a:solidFill>
                  <a:schemeClr val="dk1"/>
                </a:solidFill>
              </a:defRPr>
            </a:lvl8pPr>
            <a:lvl9pPr marL="4114800" lvl="8" indent="-330200" algn="l">
              <a:lnSpc>
                <a:spcPct val="90000"/>
              </a:lnSpc>
              <a:spcBef>
                <a:spcPts val="500"/>
              </a:spcBef>
              <a:spcAft>
                <a:spcPts val="0"/>
              </a:spcAft>
              <a:buClr>
                <a:schemeClr val="dk1"/>
              </a:buClr>
              <a:buSzPts val="1600"/>
              <a:buChar char="•"/>
              <a:defRPr sz="1600">
                <a:solidFill>
                  <a:schemeClr val="dk1"/>
                </a:solidFill>
              </a:defRPr>
            </a:lvl9pPr>
          </a:lstStyle>
          <a:p>
            <a:endParaRPr/>
          </a:p>
        </p:txBody>
      </p:sp>
      <p:sp>
        <p:nvSpPr>
          <p:cNvPr id="106" name="Google Shape;106;g240cba01834_0_664"/>
          <p:cNvSpPr txBox="1">
            <a:spLocks noGrp="1"/>
          </p:cNvSpPr>
          <p:nvPr>
            <p:ph type="sldNum" idx="12"/>
          </p:nvPr>
        </p:nvSpPr>
        <p:spPr>
          <a:xfrm>
            <a:off x="88683" y="6235189"/>
            <a:ext cx="548700" cy="5247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8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8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8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8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8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8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8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8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8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107" name="Google Shape;107;g240cba01834_0_664"/>
          <p:cNvSpPr>
            <a:spLocks noGrp="1"/>
          </p:cNvSpPr>
          <p:nvPr>
            <p:ph type="pic" idx="2"/>
          </p:nvPr>
        </p:nvSpPr>
        <p:spPr>
          <a:xfrm>
            <a:off x="5556750" y="1319200"/>
            <a:ext cx="3516900" cy="5442900"/>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slide-image space - blue 1">
  <p:cSld name="TITLE_ONLY_1">
    <p:spTree>
      <p:nvGrpSpPr>
        <p:cNvPr id="1" name="Shape 108"/>
        <p:cNvGrpSpPr/>
        <p:nvPr/>
      </p:nvGrpSpPr>
      <p:grpSpPr>
        <a:xfrm>
          <a:off x="0" y="0"/>
          <a:ext cx="0" cy="0"/>
          <a:chOff x="0" y="0"/>
          <a:chExt cx="0" cy="0"/>
        </a:xfrm>
      </p:grpSpPr>
      <p:sp>
        <p:nvSpPr>
          <p:cNvPr id="109" name="Google Shape;109;g2440e9de9da_0_864"/>
          <p:cNvSpPr/>
          <p:nvPr/>
        </p:nvSpPr>
        <p:spPr>
          <a:xfrm>
            <a:off x="5486400" y="1223000"/>
            <a:ext cx="3657600" cy="56352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0" name="Google Shape;110;g2440e9de9da_0_864"/>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111" name="Google Shape;111;g2440e9de9da_0_864"/>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44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112" name="Google Shape;112;g2440e9de9da_0_864"/>
          <p:cNvPicPr preferRelativeResize="0"/>
          <p:nvPr/>
        </p:nvPicPr>
        <p:blipFill rotWithShape="1">
          <a:blip r:embed="rId3">
            <a:alphaModFix/>
          </a:blip>
          <a:srcRect/>
          <a:stretch/>
        </p:blipFill>
        <p:spPr>
          <a:xfrm>
            <a:off x="4524250" y="6235200"/>
            <a:ext cx="867951" cy="369000"/>
          </a:xfrm>
          <a:prstGeom prst="rect">
            <a:avLst/>
          </a:prstGeom>
          <a:noFill/>
          <a:ln>
            <a:noFill/>
          </a:ln>
        </p:spPr>
      </p:pic>
      <p:cxnSp>
        <p:nvCxnSpPr>
          <p:cNvPr id="113" name="Google Shape;113;g2440e9de9da_0_864"/>
          <p:cNvCxnSpPr/>
          <p:nvPr/>
        </p:nvCxnSpPr>
        <p:spPr>
          <a:xfrm>
            <a:off x="0" y="6082133"/>
            <a:ext cx="5392200" cy="0"/>
          </a:xfrm>
          <a:prstGeom prst="straightConnector1">
            <a:avLst/>
          </a:prstGeom>
          <a:noFill/>
          <a:ln w="9525" cap="flat" cmpd="sng">
            <a:solidFill>
              <a:schemeClr val="accent1"/>
            </a:solidFill>
            <a:prstDash val="solid"/>
            <a:round/>
            <a:headEnd type="none" w="sm" len="sm"/>
            <a:tailEnd type="none" w="sm" len="sm"/>
          </a:ln>
        </p:spPr>
      </p:cxnSp>
      <p:sp>
        <p:nvSpPr>
          <p:cNvPr id="114" name="Google Shape;114;g2440e9de9da_0_864"/>
          <p:cNvSpPr txBox="1">
            <a:spLocks noGrp="1"/>
          </p:cNvSpPr>
          <p:nvPr>
            <p:ph type="body" idx="1"/>
          </p:nvPr>
        </p:nvSpPr>
        <p:spPr>
          <a:xfrm>
            <a:off x="457200" y="1524000"/>
            <a:ext cx="3776400" cy="4255500"/>
          </a:xfrm>
          <a:prstGeom prst="rect">
            <a:avLst/>
          </a:prstGeom>
          <a:noFill/>
          <a:ln>
            <a:noFill/>
          </a:ln>
        </p:spPr>
        <p:txBody>
          <a:bodyPr spcFirstLastPara="1" wrap="square" lIns="0" tIns="0" rIns="0" bIns="0" anchor="t" anchorCtr="0">
            <a:normAutofit/>
          </a:bodyPr>
          <a:lstStyle>
            <a:lvl1pPr marL="457200" lvl="0" indent="-406400" algn="l">
              <a:lnSpc>
                <a:spcPct val="90000"/>
              </a:lnSpc>
              <a:spcBef>
                <a:spcPts val="1000"/>
              </a:spcBef>
              <a:spcAft>
                <a:spcPts val="0"/>
              </a:spcAft>
              <a:buClr>
                <a:schemeClr val="dk1"/>
              </a:buClr>
              <a:buSzPts val="2800"/>
              <a:buChar char="•"/>
              <a:defRPr>
                <a:solidFill>
                  <a:schemeClr val="dk1"/>
                </a:solidFill>
              </a:defRPr>
            </a:lvl1pPr>
            <a:lvl2pPr marL="914400" lvl="1" indent="-330200" algn="l">
              <a:lnSpc>
                <a:spcPct val="90000"/>
              </a:lnSpc>
              <a:spcBef>
                <a:spcPts val="500"/>
              </a:spcBef>
              <a:spcAft>
                <a:spcPts val="0"/>
              </a:spcAft>
              <a:buClr>
                <a:schemeClr val="dk1"/>
              </a:buClr>
              <a:buSzPts val="1600"/>
              <a:buChar char="•"/>
              <a:defRPr sz="1600">
                <a:solidFill>
                  <a:schemeClr val="dk1"/>
                </a:solidFill>
              </a:defRPr>
            </a:lvl2pPr>
            <a:lvl3pPr marL="1371600" lvl="2" indent="-330200" algn="l">
              <a:lnSpc>
                <a:spcPct val="90000"/>
              </a:lnSpc>
              <a:spcBef>
                <a:spcPts val="500"/>
              </a:spcBef>
              <a:spcAft>
                <a:spcPts val="0"/>
              </a:spcAft>
              <a:buClr>
                <a:schemeClr val="dk1"/>
              </a:buClr>
              <a:buSzPts val="1600"/>
              <a:buChar char="•"/>
              <a:defRPr sz="1600">
                <a:solidFill>
                  <a:schemeClr val="dk1"/>
                </a:solidFill>
              </a:defRPr>
            </a:lvl3pPr>
            <a:lvl4pPr marL="1828800" lvl="3" indent="-330200" algn="l">
              <a:lnSpc>
                <a:spcPct val="90000"/>
              </a:lnSpc>
              <a:spcBef>
                <a:spcPts val="500"/>
              </a:spcBef>
              <a:spcAft>
                <a:spcPts val="0"/>
              </a:spcAft>
              <a:buClr>
                <a:schemeClr val="dk1"/>
              </a:buClr>
              <a:buSzPts val="1600"/>
              <a:buChar char="•"/>
              <a:defRPr sz="1600">
                <a:solidFill>
                  <a:schemeClr val="dk1"/>
                </a:solidFill>
              </a:defRPr>
            </a:lvl4pPr>
            <a:lvl5pPr marL="2286000" lvl="4" indent="-330200" algn="l">
              <a:lnSpc>
                <a:spcPct val="90000"/>
              </a:lnSpc>
              <a:spcBef>
                <a:spcPts val="500"/>
              </a:spcBef>
              <a:spcAft>
                <a:spcPts val="0"/>
              </a:spcAft>
              <a:buClr>
                <a:schemeClr val="dk1"/>
              </a:buClr>
              <a:buSzPts val="1600"/>
              <a:buChar char="•"/>
              <a:defRPr sz="1600">
                <a:solidFill>
                  <a:schemeClr val="dk1"/>
                </a:solidFill>
              </a:defRPr>
            </a:lvl5pPr>
            <a:lvl6pPr marL="2743200" lvl="5" indent="-330200" algn="l">
              <a:lnSpc>
                <a:spcPct val="90000"/>
              </a:lnSpc>
              <a:spcBef>
                <a:spcPts val="500"/>
              </a:spcBef>
              <a:spcAft>
                <a:spcPts val="0"/>
              </a:spcAft>
              <a:buClr>
                <a:schemeClr val="dk1"/>
              </a:buClr>
              <a:buSzPts val="1600"/>
              <a:buChar char="•"/>
              <a:defRPr sz="1600">
                <a:solidFill>
                  <a:schemeClr val="dk1"/>
                </a:solidFill>
              </a:defRPr>
            </a:lvl6pPr>
            <a:lvl7pPr marL="3200400" lvl="6" indent="-330200" algn="l">
              <a:lnSpc>
                <a:spcPct val="90000"/>
              </a:lnSpc>
              <a:spcBef>
                <a:spcPts val="500"/>
              </a:spcBef>
              <a:spcAft>
                <a:spcPts val="0"/>
              </a:spcAft>
              <a:buClr>
                <a:schemeClr val="dk1"/>
              </a:buClr>
              <a:buSzPts val="1600"/>
              <a:buChar char="•"/>
              <a:defRPr sz="1600">
                <a:solidFill>
                  <a:schemeClr val="dk1"/>
                </a:solidFill>
              </a:defRPr>
            </a:lvl7pPr>
            <a:lvl8pPr marL="3657600" lvl="7" indent="-330200" algn="l">
              <a:lnSpc>
                <a:spcPct val="90000"/>
              </a:lnSpc>
              <a:spcBef>
                <a:spcPts val="500"/>
              </a:spcBef>
              <a:spcAft>
                <a:spcPts val="0"/>
              </a:spcAft>
              <a:buClr>
                <a:schemeClr val="dk1"/>
              </a:buClr>
              <a:buSzPts val="1600"/>
              <a:buChar char="•"/>
              <a:defRPr sz="1600">
                <a:solidFill>
                  <a:schemeClr val="dk1"/>
                </a:solidFill>
              </a:defRPr>
            </a:lvl8pPr>
            <a:lvl9pPr marL="4114800" lvl="8" indent="-330200" algn="l">
              <a:lnSpc>
                <a:spcPct val="90000"/>
              </a:lnSpc>
              <a:spcBef>
                <a:spcPts val="500"/>
              </a:spcBef>
              <a:spcAft>
                <a:spcPts val="0"/>
              </a:spcAft>
              <a:buClr>
                <a:schemeClr val="dk1"/>
              </a:buClr>
              <a:buSzPts val="1600"/>
              <a:buChar char="•"/>
              <a:defRPr sz="1600">
                <a:solidFill>
                  <a:schemeClr val="dk1"/>
                </a:solidFill>
              </a:defRPr>
            </a:lvl9pPr>
          </a:lstStyle>
          <a:p>
            <a:endParaRPr/>
          </a:p>
        </p:txBody>
      </p:sp>
      <p:sp>
        <p:nvSpPr>
          <p:cNvPr id="115" name="Google Shape;115;g2440e9de9da_0_864"/>
          <p:cNvSpPr txBox="1">
            <a:spLocks noGrp="1"/>
          </p:cNvSpPr>
          <p:nvPr>
            <p:ph type="sldNum" idx="12"/>
          </p:nvPr>
        </p:nvSpPr>
        <p:spPr>
          <a:xfrm>
            <a:off x="88683" y="6235189"/>
            <a:ext cx="548700" cy="5247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8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8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8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8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8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8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8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8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8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116" name="Google Shape;116;g2440e9de9da_0_864"/>
          <p:cNvSpPr>
            <a:spLocks noGrp="1"/>
          </p:cNvSpPr>
          <p:nvPr>
            <p:ph type="pic" idx="2"/>
          </p:nvPr>
        </p:nvSpPr>
        <p:spPr>
          <a:xfrm>
            <a:off x="5556750" y="1319200"/>
            <a:ext cx="3516900" cy="5442900"/>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123"/>
        <p:cNvGrpSpPr/>
        <p:nvPr/>
      </p:nvGrpSpPr>
      <p:grpSpPr>
        <a:xfrm>
          <a:off x="0" y="0"/>
          <a:ext cx="0" cy="0"/>
          <a:chOff x="0" y="0"/>
          <a:chExt cx="0" cy="0"/>
        </a:xfrm>
      </p:grpSpPr>
      <p:pic>
        <p:nvPicPr>
          <p:cNvPr id="124" name="Google Shape;124;g240cba01834_0_1348"/>
          <p:cNvPicPr preferRelativeResize="0"/>
          <p:nvPr/>
        </p:nvPicPr>
        <p:blipFill rotWithShape="1">
          <a:blip r:embed="rId2">
            <a:alphaModFix/>
          </a:blip>
          <a:srcRect/>
          <a:stretch/>
        </p:blipFill>
        <p:spPr>
          <a:xfrm>
            <a:off x="2" y="0"/>
            <a:ext cx="9143996" cy="1219200"/>
          </a:xfrm>
          <a:prstGeom prst="rect">
            <a:avLst/>
          </a:prstGeom>
          <a:noFill/>
          <a:ln>
            <a:noFill/>
          </a:ln>
        </p:spPr>
      </p:pic>
      <p:sp>
        <p:nvSpPr>
          <p:cNvPr id="125" name="Google Shape;125;g240cba01834_0_1348"/>
          <p:cNvSpPr txBox="1">
            <a:spLocks noGrp="1"/>
          </p:cNvSpPr>
          <p:nvPr>
            <p:ph type="title"/>
          </p:nvPr>
        </p:nvSpPr>
        <p:spPr>
          <a:xfrm>
            <a:off x="245194" y="254513"/>
            <a:ext cx="6081900" cy="7563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SzPts val="1400"/>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g240cba01834_0_1348"/>
          <p:cNvSpPr txBox="1">
            <a:spLocks noGrp="1"/>
          </p:cNvSpPr>
          <p:nvPr>
            <p:ph type="body" idx="1"/>
          </p:nvPr>
        </p:nvSpPr>
        <p:spPr>
          <a:xfrm>
            <a:off x="628650" y="1463040"/>
            <a:ext cx="7886700" cy="4640700"/>
          </a:xfrm>
          <a:prstGeom prst="rect">
            <a:avLst/>
          </a:prstGeom>
          <a:noFill/>
          <a:ln>
            <a:noFill/>
          </a:ln>
        </p:spPr>
        <p:txBody>
          <a:bodyPr spcFirstLastPara="1" wrap="square" lIns="0" tIns="0" rIns="0" bIns="0" anchor="t" anchorCtr="0">
            <a:normAutofit/>
          </a:bodyPr>
          <a:lstStyle>
            <a:lvl1pPr marL="457200" lvl="0" indent="-342900" algn="l">
              <a:lnSpc>
                <a:spcPct val="115000"/>
              </a:lnSpc>
              <a:spcBef>
                <a:spcPts val="0"/>
              </a:spcBef>
              <a:spcAft>
                <a:spcPts val="0"/>
              </a:spcAft>
              <a:buSzPts val="1800"/>
              <a:buChar char="●"/>
              <a:defRPr sz="1800"/>
            </a:lvl1pPr>
            <a:lvl2pPr marL="914400" lvl="1" indent="-317500" algn="l">
              <a:lnSpc>
                <a:spcPct val="115000"/>
              </a:lnSpc>
              <a:spcBef>
                <a:spcPts val="0"/>
              </a:spcBef>
              <a:spcAft>
                <a:spcPts val="0"/>
              </a:spcAft>
              <a:buSzPts val="1400"/>
              <a:buChar char="○"/>
              <a:defRPr sz="1500"/>
            </a:lvl2pPr>
            <a:lvl3pPr marL="1371600" lvl="2" indent="-317500" algn="l">
              <a:lnSpc>
                <a:spcPct val="115000"/>
              </a:lnSpc>
              <a:spcBef>
                <a:spcPts val="0"/>
              </a:spcBef>
              <a:spcAft>
                <a:spcPts val="0"/>
              </a:spcAft>
              <a:buSzPts val="1400"/>
              <a:buChar char="■"/>
              <a:defRPr sz="1350"/>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pic>
        <p:nvPicPr>
          <p:cNvPr id="127" name="Google Shape;127;g240cba01834_0_1348"/>
          <p:cNvPicPr preferRelativeResize="0"/>
          <p:nvPr/>
        </p:nvPicPr>
        <p:blipFill rotWithShape="1">
          <a:blip r:embed="rId3">
            <a:alphaModFix/>
          </a:blip>
          <a:srcRect/>
          <a:stretch/>
        </p:blipFill>
        <p:spPr>
          <a:xfrm>
            <a:off x="7772400" y="6172201"/>
            <a:ext cx="1143000" cy="485919"/>
          </a:xfrm>
          <a:prstGeom prst="rect">
            <a:avLst/>
          </a:prstGeom>
          <a:noFill/>
          <a:ln>
            <a:noFill/>
          </a:ln>
        </p:spPr>
      </p:pic>
      <p:sp>
        <p:nvSpPr>
          <p:cNvPr id="128" name="Google Shape;128;g240cba01834_0_1348"/>
          <p:cNvSpPr txBox="1">
            <a:spLocks noGrp="1"/>
          </p:cNvSpPr>
          <p:nvPr>
            <p:ph type="sldNum" idx="12"/>
          </p:nvPr>
        </p:nvSpPr>
        <p:spPr>
          <a:xfrm>
            <a:off x="223071" y="6427019"/>
            <a:ext cx="2057400" cy="365100"/>
          </a:xfrm>
          <a:prstGeom prst="rect">
            <a:avLst/>
          </a:prstGeom>
          <a:noFill/>
          <a:ln>
            <a:noFill/>
          </a:ln>
        </p:spPr>
        <p:txBody>
          <a:bodyPr spcFirstLastPara="1" wrap="square" lIns="91425" tIns="91425" rIns="91425" bIns="91425" anchor="t" anchorCtr="0">
            <a:noAutofit/>
          </a:bodyPr>
          <a:lstStyle>
            <a:lvl1pPr marL="0" marR="0" lvl="0" indent="0" algn="l">
              <a:lnSpc>
                <a:spcPct val="100000"/>
              </a:lnSpc>
              <a:spcBef>
                <a:spcPts val="0"/>
              </a:spcBef>
              <a:spcAft>
                <a:spcPts val="0"/>
              </a:spcAft>
              <a:buClr>
                <a:srgbClr val="000000"/>
              </a:buClr>
              <a:buSzPts val="13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3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3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3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3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3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3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3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3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blue" type="title">
  <p:cSld name="TITLE">
    <p:spTree>
      <p:nvGrpSpPr>
        <p:cNvPr id="1" name="Shape 129"/>
        <p:cNvGrpSpPr/>
        <p:nvPr/>
      </p:nvGrpSpPr>
      <p:grpSpPr>
        <a:xfrm>
          <a:off x="0" y="0"/>
          <a:ext cx="0" cy="0"/>
          <a:chOff x="0" y="0"/>
          <a:chExt cx="0" cy="0"/>
        </a:xfrm>
      </p:grpSpPr>
      <p:sp>
        <p:nvSpPr>
          <p:cNvPr id="130" name="Google Shape;130;g240cba01834_0_1041"/>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31" name="Google Shape;131;g240cba01834_0_1041"/>
          <p:cNvPicPr preferRelativeResize="0"/>
          <p:nvPr/>
        </p:nvPicPr>
        <p:blipFill rotWithShape="1">
          <a:blip r:embed="rId2">
            <a:alphaModFix/>
          </a:blip>
          <a:srcRect/>
          <a:stretch/>
        </p:blipFill>
        <p:spPr>
          <a:xfrm>
            <a:off x="-12" y="-15383"/>
            <a:ext cx="9144024" cy="5166574"/>
          </a:xfrm>
          <a:prstGeom prst="rect">
            <a:avLst/>
          </a:prstGeom>
          <a:noFill/>
          <a:ln>
            <a:noFill/>
          </a:ln>
        </p:spPr>
      </p:pic>
      <p:cxnSp>
        <p:nvCxnSpPr>
          <p:cNvPr id="132" name="Google Shape;132;g240cba01834_0_1041"/>
          <p:cNvCxnSpPr/>
          <p:nvPr/>
        </p:nvCxnSpPr>
        <p:spPr>
          <a:xfrm>
            <a:off x="301350" y="3678567"/>
            <a:ext cx="8541300" cy="0"/>
          </a:xfrm>
          <a:prstGeom prst="straightConnector1">
            <a:avLst/>
          </a:prstGeom>
          <a:noFill/>
          <a:ln w="9525" cap="flat" cmpd="sng">
            <a:solidFill>
              <a:schemeClr val="lt1"/>
            </a:solidFill>
            <a:prstDash val="solid"/>
            <a:round/>
            <a:headEnd type="none" w="sm" len="sm"/>
            <a:tailEnd type="none" w="sm" len="sm"/>
          </a:ln>
        </p:spPr>
      </p:cxnSp>
      <p:sp>
        <p:nvSpPr>
          <p:cNvPr id="133" name="Google Shape;133;g240cba01834_0_1041"/>
          <p:cNvSpPr txBox="1">
            <a:spLocks noGrp="1"/>
          </p:cNvSpPr>
          <p:nvPr>
            <p:ph type="subTitle" idx="1"/>
          </p:nvPr>
        </p:nvSpPr>
        <p:spPr>
          <a:xfrm>
            <a:off x="311700" y="3778833"/>
            <a:ext cx="8520600" cy="1056900"/>
          </a:xfrm>
          <a:prstGeom prst="rect">
            <a:avLst/>
          </a:prstGeom>
          <a:noFill/>
          <a:ln>
            <a:noFill/>
          </a:ln>
        </p:spPr>
        <p:txBody>
          <a:bodyPr spcFirstLastPara="1" wrap="square" lIns="0" tIns="0" rIns="0" bIns="0" anchor="t" anchorCtr="0">
            <a:normAutofit/>
          </a:bodyPr>
          <a:lstStyle>
            <a:lvl1pPr lvl="0" algn="ctr">
              <a:lnSpc>
                <a:spcPct val="100000"/>
              </a:lnSpc>
              <a:spcBef>
                <a:spcPts val="0"/>
              </a:spcBef>
              <a:spcAft>
                <a:spcPts val="0"/>
              </a:spcAft>
              <a:buClr>
                <a:schemeClr val="lt1"/>
              </a:buClr>
              <a:buSzPts val="2300"/>
              <a:buNone/>
              <a:defRPr sz="23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4" name="Google Shape;134;g240cba01834_0_1041"/>
          <p:cNvSpPr txBox="1">
            <a:spLocks noGrp="1"/>
          </p:cNvSpPr>
          <p:nvPr>
            <p:ph type="ctrTitle"/>
          </p:nvPr>
        </p:nvSpPr>
        <p:spPr>
          <a:xfrm>
            <a:off x="311708" y="992767"/>
            <a:ext cx="8520600" cy="2736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4000"/>
              <a:buFont typeface="Rockwell"/>
              <a:buChar char="●"/>
              <a:defRPr sz="4000">
                <a:solidFill>
                  <a:schemeClr val="lt1"/>
                </a:solidFill>
                <a:latin typeface="Rockwell"/>
                <a:ea typeface="Rockwell"/>
                <a:cs typeface="Rockwell"/>
                <a:sym typeface="Rockwell"/>
              </a:defRPr>
            </a:lvl1pPr>
            <a:lvl2pPr lvl="1" algn="ctr">
              <a:lnSpc>
                <a:spcPct val="100000"/>
              </a:lnSpc>
              <a:spcBef>
                <a:spcPts val="0"/>
              </a:spcBef>
              <a:spcAft>
                <a:spcPts val="0"/>
              </a:spcAft>
              <a:buSzPts val="5200"/>
              <a:buChar char="○"/>
              <a:defRPr sz="5200"/>
            </a:lvl2pPr>
            <a:lvl3pPr lvl="2" algn="ctr">
              <a:lnSpc>
                <a:spcPct val="100000"/>
              </a:lnSpc>
              <a:spcBef>
                <a:spcPts val="0"/>
              </a:spcBef>
              <a:spcAft>
                <a:spcPts val="0"/>
              </a:spcAft>
              <a:buSzPts val="5200"/>
              <a:buChar char="■"/>
              <a:defRPr sz="5200"/>
            </a:lvl3pPr>
            <a:lvl4pPr lvl="3" algn="ctr">
              <a:lnSpc>
                <a:spcPct val="100000"/>
              </a:lnSpc>
              <a:spcBef>
                <a:spcPts val="0"/>
              </a:spcBef>
              <a:spcAft>
                <a:spcPts val="0"/>
              </a:spcAft>
              <a:buSzPts val="5200"/>
              <a:buChar char="●"/>
              <a:defRPr sz="5200"/>
            </a:lvl4pPr>
            <a:lvl5pPr lvl="4" algn="ctr">
              <a:lnSpc>
                <a:spcPct val="100000"/>
              </a:lnSpc>
              <a:spcBef>
                <a:spcPts val="0"/>
              </a:spcBef>
              <a:spcAft>
                <a:spcPts val="0"/>
              </a:spcAft>
              <a:buSzPts val="5200"/>
              <a:buChar char="○"/>
              <a:defRPr sz="5200"/>
            </a:lvl5pPr>
            <a:lvl6pPr lvl="5" algn="ctr">
              <a:lnSpc>
                <a:spcPct val="100000"/>
              </a:lnSpc>
              <a:spcBef>
                <a:spcPts val="0"/>
              </a:spcBef>
              <a:spcAft>
                <a:spcPts val="0"/>
              </a:spcAft>
              <a:buSzPts val="5200"/>
              <a:buChar char="■"/>
              <a:defRPr sz="5200"/>
            </a:lvl6pPr>
            <a:lvl7pPr lvl="6" algn="ctr">
              <a:lnSpc>
                <a:spcPct val="100000"/>
              </a:lnSpc>
              <a:spcBef>
                <a:spcPts val="0"/>
              </a:spcBef>
              <a:spcAft>
                <a:spcPts val="0"/>
              </a:spcAft>
              <a:buSzPts val="5200"/>
              <a:buChar char="●"/>
              <a:defRPr sz="5200"/>
            </a:lvl7pPr>
            <a:lvl8pPr lvl="7" algn="ctr">
              <a:lnSpc>
                <a:spcPct val="100000"/>
              </a:lnSpc>
              <a:spcBef>
                <a:spcPts val="0"/>
              </a:spcBef>
              <a:spcAft>
                <a:spcPts val="0"/>
              </a:spcAft>
              <a:buSzPts val="5200"/>
              <a:buChar char="○"/>
              <a:defRPr sz="5200"/>
            </a:lvl8pPr>
            <a:lvl9pPr lvl="8" algn="ctr">
              <a:lnSpc>
                <a:spcPct val="100000"/>
              </a:lnSpc>
              <a:spcBef>
                <a:spcPts val="0"/>
              </a:spcBef>
              <a:spcAft>
                <a:spcPts val="0"/>
              </a:spcAft>
              <a:buSzPts val="5200"/>
              <a:buChar char="■"/>
              <a:defRPr sz="52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pic>
        <p:nvPicPr>
          <p:cNvPr id="21" name="Google Shape;21;p22"/>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22" name="Google Shape;22;p22"/>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lt1"/>
              </a:buClr>
              <a:buSzPts val="2800"/>
              <a:buFont typeface="Rockwell"/>
              <a:buNone/>
              <a:defRPr sz="28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2"/>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4" name="Google Shape;24;p22"/>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25" name="Google Shape;25;p22"/>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slide with header/logo - blue" type="secHead">
  <p:cSld name="SECTION_HEADER">
    <p:spTree>
      <p:nvGrpSpPr>
        <p:cNvPr id="1" name="Shape 135"/>
        <p:cNvGrpSpPr/>
        <p:nvPr/>
      </p:nvGrpSpPr>
      <p:grpSpPr>
        <a:xfrm>
          <a:off x="0" y="0"/>
          <a:ext cx="0" cy="0"/>
          <a:chOff x="0" y="0"/>
          <a:chExt cx="0" cy="0"/>
        </a:xfrm>
      </p:grpSpPr>
      <p:pic>
        <p:nvPicPr>
          <p:cNvPr id="136" name="Google Shape;136;g240cba01834_0_1047"/>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137" name="Google Shape;137;g240cba01834_0_1047"/>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38" name="Google Shape;138;g240cba01834_0_1047"/>
          <p:cNvSpPr txBox="1">
            <a:spLocks noGrp="1"/>
          </p:cNvSpPr>
          <p:nvPr>
            <p:ph type="body" idx="1"/>
          </p:nvPr>
        </p:nvSpPr>
        <p:spPr>
          <a:xfrm>
            <a:off x="457200" y="1524000"/>
            <a:ext cx="8520600" cy="4255500"/>
          </a:xfrm>
          <a:prstGeom prst="rect">
            <a:avLst/>
          </a:prstGeom>
          <a:noFill/>
          <a:ln>
            <a:noFill/>
          </a:ln>
        </p:spPr>
        <p:txBody>
          <a:bodyPr spcFirstLastPara="1" wrap="square" lIns="0" tIns="0" rIns="0" bIns="0" anchor="t" anchorCtr="0">
            <a:normAutofit/>
          </a:bodyPr>
          <a:lstStyle>
            <a:lvl1pPr marL="457200" lvl="0" indent="-330200" algn="l">
              <a:lnSpc>
                <a:spcPct val="115000"/>
              </a:lnSpc>
              <a:spcBef>
                <a:spcPts val="0"/>
              </a:spcBef>
              <a:spcAft>
                <a:spcPts val="0"/>
              </a:spcAft>
              <a:buClr>
                <a:schemeClr val="dk1"/>
              </a:buClr>
              <a:buSzPts val="1600"/>
              <a:buChar char="●"/>
              <a:defRPr>
                <a:solidFill>
                  <a:schemeClr val="dk1"/>
                </a:solidFill>
              </a:defRPr>
            </a:lvl1pPr>
            <a:lvl2pPr marL="914400" lvl="1" indent="-292100" algn="l">
              <a:lnSpc>
                <a:spcPct val="115000"/>
              </a:lnSpc>
              <a:spcBef>
                <a:spcPts val="0"/>
              </a:spcBef>
              <a:spcAft>
                <a:spcPts val="0"/>
              </a:spcAft>
              <a:buClr>
                <a:schemeClr val="dk1"/>
              </a:buClr>
              <a:buSzPts val="1000"/>
              <a:buChar char="○"/>
              <a:defRPr sz="1600">
                <a:solidFill>
                  <a:schemeClr val="dk1"/>
                </a:solidFill>
              </a:defRPr>
            </a:lvl2pPr>
            <a:lvl3pPr marL="1371600" lvl="2" indent="-292100" algn="l">
              <a:lnSpc>
                <a:spcPct val="115000"/>
              </a:lnSpc>
              <a:spcBef>
                <a:spcPts val="0"/>
              </a:spcBef>
              <a:spcAft>
                <a:spcPts val="0"/>
              </a:spcAft>
              <a:buClr>
                <a:schemeClr val="dk1"/>
              </a:buClr>
              <a:buSzPts val="1000"/>
              <a:buChar char="■"/>
              <a:defRPr sz="1600">
                <a:solidFill>
                  <a:schemeClr val="dk1"/>
                </a:solidFill>
              </a:defRPr>
            </a:lvl3pPr>
            <a:lvl4pPr marL="1828800" lvl="3" indent="-292100" algn="l">
              <a:lnSpc>
                <a:spcPct val="115000"/>
              </a:lnSpc>
              <a:spcBef>
                <a:spcPts val="0"/>
              </a:spcBef>
              <a:spcAft>
                <a:spcPts val="0"/>
              </a:spcAft>
              <a:buClr>
                <a:schemeClr val="dk1"/>
              </a:buClr>
              <a:buSzPts val="1000"/>
              <a:buChar char="●"/>
              <a:defRPr sz="1600">
                <a:solidFill>
                  <a:schemeClr val="dk1"/>
                </a:solidFill>
              </a:defRPr>
            </a:lvl4pPr>
            <a:lvl5pPr marL="2286000" lvl="4" indent="-292100" algn="l">
              <a:lnSpc>
                <a:spcPct val="115000"/>
              </a:lnSpc>
              <a:spcBef>
                <a:spcPts val="0"/>
              </a:spcBef>
              <a:spcAft>
                <a:spcPts val="0"/>
              </a:spcAft>
              <a:buClr>
                <a:schemeClr val="dk1"/>
              </a:buClr>
              <a:buSzPts val="1000"/>
              <a:buChar char="○"/>
              <a:defRPr sz="1600">
                <a:solidFill>
                  <a:schemeClr val="dk1"/>
                </a:solidFill>
              </a:defRPr>
            </a:lvl5pPr>
            <a:lvl6pPr marL="2743200" lvl="5" indent="-292100" algn="l">
              <a:lnSpc>
                <a:spcPct val="115000"/>
              </a:lnSpc>
              <a:spcBef>
                <a:spcPts val="0"/>
              </a:spcBef>
              <a:spcAft>
                <a:spcPts val="0"/>
              </a:spcAft>
              <a:buClr>
                <a:schemeClr val="dk1"/>
              </a:buClr>
              <a:buSzPts val="1000"/>
              <a:buChar char="■"/>
              <a:defRPr sz="1600">
                <a:solidFill>
                  <a:schemeClr val="dk1"/>
                </a:solidFill>
              </a:defRPr>
            </a:lvl6pPr>
            <a:lvl7pPr marL="3200400" lvl="6" indent="-292100" algn="l">
              <a:lnSpc>
                <a:spcPct val="115000"/>
              </a:lnSpc>
              <a:spcBef>
                <a:spcPts val="0"/>
              </a:spcBef>
              <a:spcAft>
                <a:spcPts val="0"/>
              </a:spcAft>
              <a:buClr>
                <a:schemeClr val="dk1"/>
              </a:buClr>
              <a:buSzPts val="1000"/>
              <a:buChar char="●"/>
              <a:defRPr sz="1600">
                <a:solidFill>
                  <a:schemeClr val="dk1"/>
                </a:solidFill>
              </a:defRPr>
            </a:lvl7pPr>
            <a:lvl8pPr marL="3657600" lvl="7" indent="-292100" algn="l">
              <a:lnSpc>
                <a:spcPct val="115000"/>
              </a:lnSpc>
              <a:spcBef>
                <a:spcPts val="0"/>
              </a:spcBef>
              <a:spcAft>
                <a:spcPts val="0"/>
              </a:spcAft>
              <a:buClr>
                <a:schemeClr val="dk1"/>
              </a:buClr>
              <a:buSzPts val="1000"/>
              <a:buChar char="○"/>
              <a:defRPr sz="1600">
                <a:solidFill>
                  <a:schemeClr val="dk1"/>
                </a:solidFill>
              </a:defRPr>
            </a:lvl8pPr>
            <a:lvl9pPr marL="4114800" lvl="8" indent="-292100" algn="l">
              <a:lnSpc>
                <a:spcPct val="115000"/>
              </a:lnSpc>
              <a:spcBef>
                <a:spcPts val="0"/>
              </a:spcBef>
              <a:spcAft>
                <a:spcPts val="0"/>
              </a:spcAft>
              <a:buClr>
                <a:schemeClr val="dk1"/>
              </a:buClr>
              <a:buSzPts val="1000"/>
              <a:buChar char="■"/>
              <a:defRPr sz="1600">
                <a:solidFill>
                  <a:schemeClr val="dk1"/>
                </a:solidFill>
              </a:defRPr>
            </a:lvl9pPr>
          </a:lstStyle>
          <a:p>
            <a:endParaRPr/>
          </a:p>
        </p:txBody>
      </p:sp>
      <p:pic>
        <p:nvPicPr>
          <p:cNvPr id="139" name="Google Shape;139;g240cba01834_0_1047"/>
          <p:cNvPicPr preferRelativeResize="0"/>
          <p:nvPr/>
        </p:nvPicPr>
        <p:blipFill rotWithShape="1">
          <a:blip r:embed="rId3">
            <a:alphaModFix/>
          </a:blip>
          <a:srcRect/>
          <a:stretch/>
        </p:blipFill>
        <p:spPr>
          <a:xfrm>
            <a:off x="8146725" y="6235200"/>
            <a:ext cx="867951" cy="369000"/>
          </a:xfrm>
          <a:prstGeom prst="rect">
            <a:avLst/>
          </a:prstGeom>
          <a:noFill/>
          <a:ln>
            <a:noFill/>
          </a:ln>
        </p:spPr>
      </p:pic>
      <p:cxnSp>
        <p:nvCxnSpPr>
          <p:cNvPr id="140" name="Google Shape;140;g240cba01834_0_1047"/>
          <p:cNvCxnSpPr/>
          <p:nvPr/>
        </p:nvCxnSpPr>
        <p:spPr>
          <a:xfrm>
            <a:off x="0" y="6082133"/>
            <a:ext cx="9152700" cy="0"/>
          </a:xfrm>
          <a:prstGeom prst="straightConnector1">
            <a:avLst/>
          </a:prstGeom>
          <a:noFill/>
          <a:ln w="9525" cap="flat" cmpd="sng">
            <a:solidFill>
              <a:schemeClr val="accent1"/>
            </a:solidFill>
            <a:prstDash val="solid"/>
            <a:round/>
            <a:headEnd type="none" w="sm" len="sm"/>
            <a:tailEnd type="none" w="sm" len="sm"/>
          </a:ln>
        </p:spPr>
      </p:cxnSp>
      <p:sp>
        <p:nvSpPr>
          <p:cNvPr id="141" name="Google Shape;141;g240cba01834_0_1047"/>
          <p:cNvSpPr txBox="1">
            <a:spLocks noGrp="1"/>
          </p:cNvSpPr>
          <p:nvPr>
            <p:ph type="sldNum" idx="12"/>
          </p:nvPr>
        </p:nvSpPr>
        <p:spPr>
          <a:xfrm>
            <a:off x="114300" y="6310000"/>
            <a:ext cx="347100" cy="3753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slide-image space - blue" type="titleOnly">
  <p:cSld name="TITLE_ONLY">
    <p:spTree>
      <p:nvGrpSpPr>
        <p:cNvPr id="1" name="Shape 142"/>
        <p:cNvGrpSpPr/>
        <p:nvPr/>
      </p:nvGrpSpPr>
      <p:grpSpPr>
        <a:xfrm>
          <a:off x="0" y="0"/>
          <a:ext cx="0" cy="0"/>
          <a:chOff x="0" y="0"/>
          <a:chExt cx="0" cy="0"/>
        </a:xfrm>
      </p:grpSpPr>
      <p:sp>
        <p:nvSpPr>
          <p:cNvPr id="143" name="Google Shape;143;g240cba01834_0_1054"/>
          <p:cNvSpPr/>
          <p:nvPr/>
        </p:nvSpPr>
        <p:spPr>
          <a:xfrm>
            <a:off x="5486400" y="1223000"/>
            <a:ext cx="3657600" cy="56352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4" name="Google Shape;144;g240cba01834_0_1054"/>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145" name="Google Shape;145;g240cba01834_0_1054"/>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146" name="Google Shape;146;g240cba01834_0_1054"/>
          <p:cNvPicPr preferRelativeResize="0"/>
          <p:nvPr/>
        </p:nvPicPr>
        <p:blipFill rotWithShape="1">
          <a:blip r:embed="rId3">
            <a:alphaModFix/>
          </a:blip>
          <a:srcRect/>
          <a:stretch/>
        </p:blipFill>
        <p:spPr>
          <a:xfrm>
            <a:off x="4524250" y="6235200"/>
            <a:ext cx="867951" cy="369000"/>
          </a:xfrm>
          <a:prstGeom prst="rect">
            <a:avLst/>
          </a:prstGeom>
          <a:noFill/>
          <a:ln>
            <a:noFill/>
          </a:ln>
        </p:spPr>
      </p:pic>
      <p:cxnSp>
        <p:nvCxnSpPr>
          <p:cNvPr id="147" name="Google Shape;147;g240cba01834_0_1054"/>
          <p:cNvCxnSpPr/>
          <p:nvPr/>
        </p:nvCxnSpPr>
        <p:spPr>
          <a:xfrm>
            <a:off x="0" y="6082133"/>
            <a:ext cx="5392200" cy="0"/>
          </a:xfrm>
          <a:prstGeom prst="straightConnector1">
            <a:avLst/>
          </a:prstGeom>
          <a:noFill/>
          <a:ln w="9525" cap="flat" cmpd="sng">
            <a:solidFill>
              <a:schemeClr val="accent1"/>
            </a:solidFill>
            <a:prstDash val="solid"/>
            <a:round/>
            <a:headEnd type="none" w="sm" len="sm"/>
            <a:tailEnd type="none" w="sm" len="sm"/>
          </a:ln>
        </p:spPr>
      </p:cxnSp>
      <p:sp>
        <p:nvSpPr>
          <p:cNvPr id="148" name="Google Shape;148;g240cba01834_0_1054"/>
          <p:cNvSpPr txBox="1">
            <a:spLocks noGrp="1"/>
          </p:cNvSpPr>
          <p:nvPr>
            <p:ph type="body" idx="1"/>
          </p:nvPr>
        </p:nvSpPr>
        <p:spPr>
          <a:xfrm>
            <a:off x="457200" y="1524000"/>
            <a:ext cx="3776400" cy="4255500"/>
          </a:xfrm>
          <a:prstGeom prst="rect">
            <a:avLst/>
          </a:prstGeom>
          <a:noFill/>
          <a:ln>
            <a:noFill/>
          </a:ln>
        </p:spPr>
        <p:txBody>
          <a:bodyPr spcFirstLastPara="1" wrap="square" lIns="0" tIns="0" rIns="0" bIns="0" anchor="t" anchorCtr="0">
            <a:normAutofit/>
          </a:bodyPr>
          <a:lstStyle>
            <a:lvl1pPr marL="457200" lvl="0" indent="-342900" algn="l">
              <a:lnSpc>
                <a:spcPct val="115000"/>
              </a:lnSpc>
              <a:spcBef>
                <a:spcPts val="0"/>
              </a:spcBef>
              <a:spcAft>
                <a:spcPts val="0"/>
              </a:spcAft>
              <a:buClr>
                <a:schemeClr val="dk1"/>
              </a:buClr>
              <a:buSzPts val="1800"/>
              <a:buChar char="●"/>
              <a:defRPr>
                <a:solidFill>
                  <a:schemeClr val="dk1"/>
                </a:solidFill>
              </a:defRPr>
            </a:lvl1pPr>
            <a:lvl2pPr marL="914400" lvl="1" indent="-330200" algn="l">
              <a:lnSpc>
                <a:spcPct val="115000"/>
              </a:lnSpc>
              <a:spcBef>
                <a:spcPts val="0"/>
              </a:spcBef>
              <a:spcAft>
                <a:spcPts val="0"/>
              </a:spcAft>
              <a:buClr>
                <a:schemeClr val="dk1"/>
              </a:buClr>
              <a:buSzPts val="1600"/>
              <a:buChar char="○"/>
              <a:defRPr sz="1600">
                <a:solidFill>
                  <a:schemeClr val="dk1"/>
                </a:solidFill>
              </a:defRPr>
            </a:lvl2pPr>
            <a:lvl3pPr marL="1371600" lvl="2" indent="-330200" algn="l">
              <a:lnSpc>
                <a:spcPct val="115000"/>
              </a:lnSpc>
              <a:spcBef>
                <a:spcPts val="0"/>
              </a:spcBef>
              <a:spcAft>
                <a:spcPts val="0"/>
              </a:spcAft>
              <a:buClr>
                <a:schemeClr val="dk1"/>
              </a:buClr>
              <a:buSzPts val="1600"/>
              <a:buChar char="■"/>
              <a:defRPr sz="1600">
                <a:solidFill>
                  <a:schemeClr val="dk1"/>
                </a:solidFill>
              </a:defRPr>
            </a:lvl3pPr>
            <a:lvl4pPr marL="1828800" lvl="3" indent="-330200" algn="l">
              <a:lnSpc>
                <a:spcPct val="115000"/>
              </a:lnSpc>
              <a:spcBef>
                <a:spcPts val="0"/>
              </a:spcBef>
              <a:spcAft>
                <a:spcPts val="0"/>
              </a:spcAft>
              <a:buClr>
                <a:schemeClr val="dk1"/>
              </a:buClr>
              <a:buSzPts val="1600"/>
              <a:buChar char="●"/>
              <a:defRPr sz="1600">
                <a:solidFill>
                  <a:schemeClr val="dk1"/>
                </a:solidFill>
              </a:defRPr>
            </a:lvl4pPr>
            <a:lvl5pPr marL="2286000" lvl="4" indent="-330200" algn="l">
              <a:lnSpc>
                <a:spcPct val="115000"/>
              </a:lnSpc>
              <a:spcBef>
                <a:spcPts val="0"/>
              </a:spcBef>
              <a:spcAft>
                <a:spcPts val="0"/>
              </a:spcAft>
              <a:buClr>
                <a:schemeClr val="dk1"/>
              </a:buClr>
              <a:buSzPts val="1600"/>
              <a:buChar char="○"/>
              <a:defRPr sz="1600">
                <a:solidFill>
                  <a:schemeClr val="dk1"/>
                </a:solidFill>
              </a:defRPr>
            </a:lvl5pPr>
            <a:lvl6pPr marL="2743200" lvl="5" indent="-330200" algn="l">
              <a:lnSpc>
                <a:spcPct val="115000"/>
              </a:lnSpc>
              <a:spcBef>
                <a:spcPts val="0"/>
              </a:spcBef>
              <a:spcAft>
                <a:spcPts val="0"/>
              </a:spcAft>
              <a:buClr>
                <a:schemeClr val="dk1"/>
              </a:buClr>
              <a:buSzPts val="1600"/>
              <a:buChar char="■"/>
              <a:defRPr sz="1600">
                <a:solidFill>
                  <a:schemeClr val="dk1"/>
                </a:solidFill>
              </a:defRPr>
            </a:lvl6pPr>
            <a:lvl7pPr marL="3200400" lvl="6" indent="-330200" algn="l">
              <a:lnSpc>
                <a:spcPct val="115000"/>
              </a:lnSpc>
              <a:spcBef>
                <a:spcPts val="0"/>
              </a:spcBef>
              <a:spcAft>
                <a:spcPts val="0"/>
              </a:spcAft>
              <a:buClr>
                <a:schemeClr val="dk1"/>
              </a:buClr>
              <a:buSzPts val="1600"/>
              <a:buChar char="●"/>
              <a:defRPr sz="1600">
                <a:solidFill>
                  <a:schemeClr val="dk1"/>
                </a:solidFill>
              </a:defRPr>
            </a:lvl7pPr>
            <a:lvl8pPr marL="3657600" lvl="7" indent="-330200" algn="l">
              <a:lnSpc>
                <a:spcPct val="115000"/>
              </a:lnSpc>
              <a:spcBef>
                <a:spcPts val="0"/>
              </a:spcBef>
              <a:spcAft>
                <a:spcPts val="0"/>
              </a:spcAft>
              <a:buClr>
                <a:schemeClr val="dk1"/>
              </a:buClr>
              <a:buSzPts val="1600"/>
              <a:buChar char="○"/>
              <a:defRPr sz="1600">
                <a:solidFill>
                  <a:schemeClr val="dk1"/>
                </a:solidFill>
              </a:defRPr>
            </a:lvl8pPr>
            <a:lvl9pPr marL="4114800" lvl="8" indent="-330200" algn="l">
              <a:lnSpc>
                <a:spcPct val="115000"/>
              </a:lnSpc>
              <a:spcBef>
                <a:spcPts val="0"/>
              </a:spcBef>
              <a:spcAft>
                <a:spcPts val="0"/>
              </a:spcAft>
              <a:buClr>
                <a:schemeClr val="dk1"/>
              </a:buClr>
              <a:buSzPts val="1600"/>
              <a:buChar char="■"/>
              <a:defRPr sz="1600">
                <a:solidFill>
                  <a:schemeClr val="dk1"/>
                </a:solidFill>
              </a:defRPr>
            </a:lvl9pPr>
          </a:lstStyle>
          <a:p>
            <a:endParaRPr/>
          </a:p>
        </p:txBody>
      </p:sp>
      <p:sp>
        <p:nvSpPr>
          <p:cNvPr id="149" name="Google Shape;149;g240cba01834_0_1054"/>
          <p:cNvSpPr txBox="1">
            <a:spLocks noGrp="1"/>
          </p:cNvSpPr>
          <p:nvPr>
            <p:ph type="sldNum" idx="12"/>
          </p:nvPr>
        </p:nvSpPr>
        <p:spPr>
          <a:xfrm>
            <a:off x="88683" y="6235189"/>
            <a:ext cx="548700" cy="5247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150" name="Google Shape;150;g240cba01834_0_1054"/>
          <p:cNvSpPr>
            <a:spLocks noGrp="1"/>
          </p:cNvSpPr>
          <p:nvPr>
            <p:ph type="pic" idx="2"/>
          </p:nvPr>
        </p:nvSpPr>
        <p:spPr>
          <a:xfrm>
            <a:off x="5556750" y="1319200"/>
            <a:ext cx="3516900" cy="5442900"/>
          </a:xfrm>
          <a:prstGeom prst="rect">
            <a:avLst/>
          </a:prstGeom>
          <a:no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51"/>
        <p:cNvGrpSpPr/>
        <p:nvPr/>
      </p:nvGrpSpPr>
      <p:grpSpPr>
        <a:xfrm>
          <a:off x="0" y="0"/>
          <a:ext cx="0" cy="0"/>
          <a:chOff x="0" y="0"/>
          <a:chExt cx="0" cy="0"/>
        </a:xfrm>
      </p:grpSpPr>
      <p:pic>
        <p:nvPicPr>
          <p:cNvPr id="152" name="Google Shape;152;g240cba01834_0_1063"/>
          <p:cNvPicPr preferRelativeResize="0"/>
          <p:nvPr/>
        </p:nvPicPr>
        <p:blipFill rotWithShape="1">
          <a:blip r:embed="rId2">
            <a:alphaModFix/>
          </a:blip>
          <a:srcRect/>
          <a:stretch/>
        </p:blipFill>
        <p:spPr>
          <a:xfrm>
            <a:off x="2" y="0"/>
            <a:ext cx="9143996" cy="1219200"/>
          </a:xfrm>
          <a:prstGeom prst="rect">
            <a:avLst/>
          </a:prstGeom>
          <a:noFill/>
          <a:ln>
            <a:noFill/>
          </a:ln>
        </p:spPr>
      </p:pic>
      <p:sp>
        <p:nvSpPr>
          <p:cNvPr id="153" name="Google Shape;153;g240cba01834_0_1063"/>
          <p:cNvSpPr txBox="1">
            <a:spLocks noGrp="1"/>
          </p:cNvSpPr>
          <p:nvPr>
            <p:ph type="title"/>
          </p:nvPr>
        </p:nvSpPr>
        <p:spPr>
          <a:xfrm>
            <a:off x="245194" y="254513"/>
            <a:ext cx="6081900" cy="7563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g240cba01834_0_1063"/>
          <p:cNvSpPr txBox="1">
            <a:spLocks noGrp="1"/>
          </p:cNvSpPr>
          <p:nvPr>
            <p:ph type="body" idx="1"/>
          </p:nvPr>
        </p:nvSpPr>
        <p:spPr>
          <a:xfrm>
            <a:off x="628650" y="1463040"/>
            <a:ext cx="7886700" cy="4640700"/>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155" name="Google Shape;155;g240cba01834_0_1063"/>
          <p:cNvPicPr preferRelativeResize="0"/>
          <p:nvPr/>
        </p:nvPicPr>
        <p:blipFill rotWithShape="1">
          <a:blip r:embed="rId3">
            <a:alphaModFix/>
          </a:blip>
          <a:srcRect/>
          <a:stretch/>
        </p:blipFill>
        <p:spPr>
          <a:xfrm>
            <a:off x="8119240" y="6172201"/>
            <a:ext cx="796159" cy="485919"/>
          </a:xfrm>
          <a:prstGeom prst="rect">
            <a:avLst/>
          </a:prstGeom>
          <a:noFill/>
          <a:ln>
            <a:noFill/>
          </a:ln>
        </p:spPr>
      </p:pic>
      <p:sp>
        <p:nvSpPr>
          <p:cNvPr id="156" name="Google Shape;156;g240cba01834_0_1063"/>
          <p:cNvSpPr txBox="1">
            <a:spLocks noGrp="1"/>
          </p:cNvSpPr>
          <p:nvPr>
            <p:ph type="sldNum" idx="12"/>
          </p:nvPr>
        </p:nvSpPr>
        <p:spPr>
          <a:xfrm>
            <a:off x="89064" y="6347555"/>
            <a:ext cx="2057400" cy="3651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300"/>
              <a:buFont typeface="Arial"/>
              <a:buNone/>
              <a:defRPr sz="120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300"/>
              <a:buFont typeface="Arial"/>
              <a:buNone/>
              <a:defRPr sz="120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300"/>
              <a:buFont typeface="Arial"/>
              <a:buNone/>
              <a:defRPr sz="120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300"/>
              <a:buFont typeface="Arial"/>
              <a:buNone/>
              <a:defRPr sz="120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300"/>
              <a:buFont typeface="Arial"/>
              <a:buNone/>
              <a:defRPr sz="120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300"/>
              <a:buFont typeface="Arial"/>
              <a:buNone/>
              <a:defRPr sz="120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300"/>
              <a:buFont typeface="Arial"/>
              <a:buNone/>
              <a:defRPr sz="120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300"/>
              <a:buFont typeface="Arial"/>
              <a:buNone/>
              <a:defRPr sz="120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300"/>
              <a:buFont typeface="Arial"/>
              <a:buNone/>
              <a:defRPr sz="120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Divider slide-blue">
  <p:cSld name="Divider slide-blue">
    <p:spTree>
      <p:nvGrpSpPr>
        <p:cNvPr id="1" name="Shape 157"/>
        <p:cNvGrpSpPr/>
        <p:nvPr/>
      </p:nvGrpSpPr>
      <p:grpSpPr>
        <a:xfrm>
          <a:off x="0" y="0"/>
          <a:ext cx="0" cy="0"/>
          <a:chOff x="0" y="0"/>
          <a:chExt cx="0" cy="0"/>
        </a:xfrm>
      </p:grpSpPr>
      <p:sp>
        <p:nvSpPr>
          <p:cNvPr id="158" name="Google Shape;158;g240cba01834_0_1069"/>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9" name="Google Shape;159;g240cba01834_0_1069"/>
          <p:cNvPicPr preferRelativeResize="0"/>
          <p:nvPr/>
        </p:nvPicPr>
        <p:blipFill rotWithShape="1">
          <a:blip r:embed="rId2">
            <a:alphaModFix/>
          </a:blip>
          <a:srcRect/>
          <a:stretch/>
        </p:blipFill>
        <p:spPr>
          <a:xfrm>
            <a:off x="-12" y="-15383"/>
            <a:ext cx="9144024" cy="5166574"/>
          </a:xfrm>
          <a:prstGeom prst="rect">
            <a:avLst/>
          </a:prstGeom>
          <a:noFill/>
          <a:ln>
            <a:noFill/>
          </a:ln>
        </p:spPr>
      </p:pic>
      <p:sp>
        <p:nvSpPr>
          <p:cNvPr id="160" name="Google Shape;160;g240cba01834_0_1069"/>
          <p:cNvSpPr txBox="1">
            <a:spLocks noGrp="1"/>
          </p:cNvSpPr>
          <p:nvPr>
            <p:ph type="ctrTitle"/>
          </p:nvPr>
        </p:nvSpPr>
        <p:spPr>
          <a:xfrm>
            <a:off x="311700" y="2453433"/>
            <a:ext cx="8520600" cy="2042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4000">
                <a:solidFill>
                  <a:schemeClr val="lt1"/>
                </a:solidFill>
                <a:latin typeface="Rockwell"/>
                <a:ea typeface="Rockwell"/>
                <a:cs typeface="Rockwell"/>
                <a:sym typeface="Rockwell"/>
              </a:defRPr>
            </a:lvl1pPr>
            <a:lvl2pPr lvl="1" algn="ctr">
              <a:lnSpc>
                <a:spcPct val="100000"/>
              </a:lnSpc>
              <a:spcBef>
                <a:spcPts val="0"/>
              </a:spcBef>
              <a:spcAft>
                <a:spcPts val="0"/>
              </a:spcAft>
              <a:buSzPts val="1400"/>
              <a:buNone/>
              <a:defRPr sz="4000">
                <a:solidFill>
                  <a:schemeClr val="dk1"/>
                </a:solidFill>
                <a:latin typeface="Rockwell"/>
                <a:ea typeface="Rockwell"/>
                <a:cs typeface="Rockwell"/>
                <a:sym typeface="Rockwell"/>
              </a:defRPr>
            </a:lvl2pPr>
            <a:lvl3pPr lvl="2" algn="ctr">
              <a:lnSpc>
                <a:spcPct val="100000"/>
              </a:lnSpc>
              <a:spcBef>
                <a:spcPts val="0"/>
              </a:spcBef>
              <a:spcAft>
                <a:spcPts val="0"/>
              </a:spcAft>
              <a:buSzPts val="1400"/>
              <a:buNone/>
              <a:defRPr sz="4000">
                <a:solidFill>
                  <a:schemeClr val="dk1"/>
                </a:solidFill>
                <a:latin typeface="Rockwell"/>
                <a:ea typeface="Rockwell"/>
                <a:cs typeface="Rockwell"/>
                <a:sym typeface="Rockwell"/>
              </a:defRPr>
            </a:lvl3pPr>
            <a:lvl4pPr lvl="3" algn="ctr">
              <a:lnSpc>
                <a:spcPct val="100000"/>
              </a:lnSpc>
              <a:spcBef>
                <a:spcPts val="0"/>
              </a:spcBef>
              <a:spcAft>
                <a:spcPts val="0"/>
              </a:spcAft>
              <a:buSzPts val="1400"/>
              <a:buNone/>
              <a:defRPr sz="4000">
                <a:solidFill>
                  <a:schemeClr val="dk1"/>
                </a:solidFill>
                <a:latin typeface="Rockwell"/>
                <a:ea typeface="Rockwell"/>
                <a:cs typeface="Rockwell"/>
                <a:sym typeface="Rockwell"/>
              </a:defRPr>
            </a:lvl4pPr>
            <a:lvl5pPr lvl="4" algn="ctr">
              <a:lnSpc>
                <a:spcPct val="100000"/>
              </a:lnSpc>
              <a:spcBef>
                <a:spcPts val="0"/>
              </a:spcBef>
              <a:spcAft>
                <a:spcPts val="0"/>
              </a:spcAft>
              <a:buSzPts val="1400"/>
              <a:buNone/>
              <a:defRPr sz="4000">
                <a:solidFill>
                  <a:schemeClr val="dk1"/>
                </a:solidFill>
                <a:latin typeface="Rockwell"/>
                <a:ea typeface="Rockwell"/>
                <a:cs typeface="Rockwell"/>
                <a:sym typeface="Rockwell"/>
              </a:defRPr>
            </a:lvl5pPr>
            <a:lvl6pPr lvl="5" algn="ctr">
              <a:lnSpc>
                <a:spcPct val="100000"/>
              </a:lnSpc>
              <a:spcBef>
                <a:spcPts val="0"/>
              </a:spcBef>
              <a:spcAft>
                <a:spcPts val="0"/>
              </a:spcAft>
              <a:buSzPts val="1400"/>
              <a:buNone/>
              <a:defRPr sz="4000">
                <a:solidFill>
                  <a:schemeClr val="dk1"/>
                </a:solidFill>
                <a:latin typeface="Rockwell"/>
                <a:ea typeface="Rockwell"/>
                <a:cs typeface="Rockwell"/>
                <a:sym typeface="Rockwell"/>
              </a:defRPr>
            </a:lvl6pPr>
            <a:lvl7pPr lvl="6" algn="ctr">
              <a:lnSpc>
                <a:spcPct val="100000"/>
              </a:lnSpc>
              <a:spcBef>
                <a:spcPts val="0"/>
              </a:spcBef>
              <a:spcAft>
                <a:spcPts val="0"/>
              </a:spcAft>
              <a:buSzPts val="1400"/>
              <a:buNone/>
              <a:defRPr sz="4000">
                <a:solidFill>
                  <a:schemeClr val="dk1"/>
                </a:solidFill>
                <a:latin typeface="Rockwell"/>
                <a:ea typeface="Rockwell"/>
                <a:cs typeface="Rockwell"/>
                <a:sym typeface="Rockwell"/>
              </a:defRPr>
            </a:lvl7pPr>
            <a:lvl8pPr lvl="7" algn="ctr">
              <a:lnSpc>
                <a:spcPct val="100000"/>
              </a:lnSpc>
              <a:spcBef>
                <a:spcPts val="0"/>
              </a:spcBef>
              <a:spcAft>
                <a:spcPts val="0"/>
              </a:spcAft>
              <a:buSzPts val="1400"/>
              <a:buNone/>
              <a:defRPr sz="4000">
                <a:solidFill>
                  <a:schemeClr val="dk1"/>
                </a:solidFill>
                <a:latin typeface="Rockwell"/>
                <a:ea typeface="Rockwell"/>
                <a:cs typeface="Rockwell"/>
                <a:sym typeface="Rockwell"/>
              </a:defRPr>
            </a:lvl8pPr>
            <a:lvl9pPr lvl="8" algn="ctr">
              <a:lnSpc>
                <a:spcPct val="100000"/>
              </a:lnSpc>
              <a:spcBef>
                <a:spcPts val="0"/>
              </a:spcBef>
              <a:spcAft>
                <a:spcPts val="0"/>
              </a:spcAft>
              <a:buSzPts val="1400"/>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slide with header/logo - blue 2">
  <p:cSld name="Content slide with header/logo - blue 2">
    <p:spTree>
      <p:nvGrpSpPr>
        <p:cNvPr id="1" name="Shape 161"/>
        <p:cNvGrpSpPr/>
        <p:nvPr/>
      </p:nvGrpSpPr>
      <p:grpSpPr>
        <a:xfrm>
          <a:off x="0" y="0"/>
          <a:ext cx="0" cy="0"/>
          <a:chOff x="0" y="0"/>
          <a:chExt cx="0" cy="0"/>
        </a:xfrm>
      </p:grpSpPr>
      <p:pic>
        <p:nvPicPr>
          <p:cNvPr id="162" name="Google Shape;162;g240cba01834_0_1073"/>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163" name="Google Shape;163;g240cba01834_0_1073"/>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64" name="Google Shape;164;g240cba01834_0_1073"/>
          <p:cNvSpPr txBox="1">
            <a:spLocks noGrp="1"/>
          </p:cNvSpPr>
          <p:nvPr>
            <p:ph type="body" idx="1"/>
          </p:nvPr>
        </p:nvSpPr>
        <p:spPr>
          <a:xfrm>
            <a:off x="457200" y="1524000"/>
            <a:ext cx="8520600" cy="4255500"/>
          </a:xfrm>
          <a:prstGeom prst="rect">
            <a:avLst/>
          </a:prstGeom>
          <a:noFill/>
          <a:ln>
            <a:noFill/>
          </a:ln>
        </p:spPr>
        <p:txBody>
          <a:bodyPr spcFirstLastPara="1" wrap="square" lIns="0" tIns="0" rIns="0" bIns="0" anchor="t" anchorCtr="0">
            <a:normAutofit/>
          </a:bodyPr>
          <a:lstStyle>
            <a:lvl1pPr marL="457200" lvl="0" indent="-330200" algn="l">
              <a:lnSpc>
                <a:spcPct val="115000"/>
              </a:lnSpc>
              <a:spcBef>
                <a:spcPts val="0"/>
              </a:spcBef>
              <a:spcAft>
                <a:spcPts val="0"/>
              </a:spcAft>
              <a:buClr>
                <a:schemeClr val="dk1"/>
              </a:buClr>
              <a:buSzPts val="1600"/>
              <a:buChar char="●"/>
              <a:defRPr>
                <a:solidFill>
                  <a:schemeClr val="dk1"/>
                </a:solidFill>
              </a:defRPr>
            </a:lvl1pPr>
            <a:lvl2pPr marL="914400" lvl="1" indent="-292100" algn="l">
              <a:lnSpc>
                <a:spcPct val="115000"/>
              </a:lnSpc>
              <a:spcBef>
                <a:spcPts val="0"/>
              </a:spcBef>
              <a:spcAft>
                <a:spcPts val="0"/>
              </a:spcAft>
              <a:buClr>
                <a:schemeClr val="dk1"/>
              </a:buClr>
              <a:buSzPts val="1000"/>
              <a:buChar char="○"/>
              <a:defRPr sz="1600">
                <a:solidFill>
                  <a:schemeClr val="dk1"/>
                </a:solidFill>
              </a:defRPr>
            </a:lvl2pPr>
            <a:lvl3pPr marL="1371600" lvl="2" indent="-292100" algn="l">
              <a:lnSpc>
                <a:spcPct val="115000"/>
              </a:lnSpc>
              <a:spcBef>
                <a:spcPts val="0"/>
              </a:spcBef>
              <a:spcAft>
                <a:spcPts val="0"/>
              </a:spcAft>
              <a:buClr>
                <a:schemeClr val="dk1"/>
              </a:buClr>
              <a:buSzPts val="1000"/>
              <a:buChar char="■"/>
              <a:defRPr sz="1600">
                <a:solidFill>
                  <a:schemeClr val="dk1"/>
                </a:solidFill>
              </a:defRPr>
            </a:lvl3pPr>
            <a:lvl4pPr marL="1828800" lvl="3" indent="-292100" algn="l">
              <a:lnSpc>
                <a:spcPct val="115000"/>
              </a:lnSpc>
              <a:spcBef>
                <a:spcPts val="0"/>
              </a:spcBef>
              <a:spcAft>
                <a:spcPts val="0"/>
              </a:spcAft>
              <a:buClr>
                <a:schemeClr val="dk1"/>
              </a:buClr>
              <a:buSzPts val="1000"/>
              <a:buChar char="●"/>
              <a:defRPr sz="1600">
                <a:solidFill>
                  <a:schemeClr val="dk1"/>
                </a:solidFill>
              </a:defRPr>
            </a:lvl4pPr>
            <a:lvl5pPr marL="2286000" lvl="4" indent="-292100" algn="l">
              <a:lnSpc>
                <a:spcPct val="115000"/>
              </a:lnSpc>
              <a:spcBef>
                <a:spcPts val="0"/>
              </a:spcBef>
              <a:spcAft>
                <a:spcPts val="0"/>
              </a:spcAft>
              <a:buClr>
                <a:schemeClr val="dk1"/>
              </a:buClr>
              <a:buSzPts val="1000"/>
              <a:buChar char="○"/>
              <a:defRPr sz="1600">
                <a:solidFill>
                  <a:schemeClr val="dk1"/>
                </a:solidFill>
              </a:defRPr>
            </a:lvl5pPr>
            <a:lvl6pPr marL="2743200" lvl="5" indent="-292100" algn="l">
              <a:lnSpc>
                <a:spcPct val="115000"/>
              </a:lnSpc>
              <a:spcBef>
                <a:spcPts val="0"/>
              </a:spcBef>
              <a:spcAft>
                <a:spcPts val="0"/>
              </a:spcAft>
              <a:buClr>
                <a:schemeClr val="dk1"/>
              </a:buClr>
              <a:buSzPts val="1000"/>
              <a:buChar char="■"/>
              <a:defRPr sz="1600">
                <a:solidFill>
                  <a:schemeClr val="dk1"/>
                </a:solidFill>
              </a:defRPr>
            </a:lvl6pPr>
            <a:lvl7pPr marL="3200400" lvl="6" indent="-292100" algn="l">
              <a:lnSpc>
                <a:spcPct val="115000"/>
              </a:lnSpc>
              <a:spcBef>
                <a:spcPts val="0"/>
              </a:spcBef>
              <a:spcAft>
                <a:spcPts val="0"/>
              </a:spcAft>
              <a:buClr>
                <a:schemeClr val="dk1"/>
              </a:buClr>
              <a:buSzPts val="1000"/>
              <a:buChar char="●"/>
              <a:defRPr sz="1600">
                <a:solidFill>
                  <a:schemeClr val="dk1"/>
                </a:solidFill>
              </a:defRPr>
            </a:lvl7pPr>
            <a:lvl8pPr marL="3657600" lvl="7" indent="-292100" algn="l">
              <a:lnSpc>
                <a:spcPct val="115000"/>
              </a:lnSpc>
              <a:spcBef>
                <a:spcPts val="0"/>
              </a:spcBef>
              <a:spcAft>
                <a:spcPts val="0"/>
              </a:spcAft>
              <a:buClr>
                <a:schemeClr val="dk1"/>
              </a:buClr>
              <a:buSzPts val="1000"/>
              <a:buChar char="○"/>
              <a:defRPr sz="1600">
                <a:solidFill>
                  <a:schemeClr val="dk1"/>
                </a:solidFill>
              </a:defRPr>
            </a:lvl8pPr>
            <a:lvl9pPr marL="4114800" lvl="8" indent="-292100" algn="l">
              <a:lnSpc>
                <a:spcPct val="115000"/>
              </a:lnSpc>
              <a:spcBef>
                <a:spcPts val="0"/>
              </a:spcBef>
              <a:spcAft>
                <a:spcPts val="0"/>
              </a:spcAft>
              <a:buClr>
                <a:schemeClr val="dk1"/>
              </a:buClr>
              <a:buSzPts val="1000"/>
              <a:buChar char="■"/>
              <a:defRPr sz="1600">
                <a:solidFill>
                  <a:schemeClr val="dk1"/>
                </a:solidFill>
              </a:defRPr>
            </a:lvl9pPr>
          </a:lstStyle>
          <a:p>
            <a:endParaRPr/>
          </a:p>
        </p:txBody>
      </p:sp>
      <p:pic>
        <p:nvPicPr>
          <p:cNvPr id="165" name="Google Shape;165;g240cba01834_0_1073"/>
          <p:cNvPicPr preferRelativeResize="0"/>
          <p:nvPr/>
        </p:nvPicPr>
        <p:blipFill rotWithShape="1">
          <a:blip r:embed="rId3">
            <a:alphaModFix/>
          </a:blip>
          <a:srcRect/>
          <a:stretch/>
        </p:blipFill>
        <p:spPr>
          <a:xfrm>
            <a:off x="8146725" y="6235200"/>
            <a:ext cx="867951" cy="369000"/>
          </a:xfrm>
          <a:prstGeom prst="rect">
            <a:avLst/>
          </a:prstGeom>
          <a:noFill/>
          <a:ln>
            <a:noFill/>
          </a:ln>
        </p:spPr>
      </p:pic>
      <p:cxnSp>
        <p:nvCxnSpPr>
          <p:cNvPr id="166" name="Google Shape;166;g240cba01834_0_1073"/>
          <p:cNvCxnSpPr/>
          <p:nvPr/>
        </p:nvCxnSpPr>
        <p:spPr>
          <a:xfrm>
            <a:off x="0" y="6082133"/>
            <a:ext cx="9152700" cy="0"/>
          </a:xfrm>
          <a:prstGeom prst="straightConnector1">
            <a:avLst/>
          </a:prstGeom>
          <a:noFill/>
          <a:ln w="9525" cap="flat" cmpd="sng">
            <a:solidFill>
              <a:schemeClr val="accent1"/>
            </a:solidFill>
            <a:prstDash val="solid"/>
            <a:round/>
            <a:headEnd type="none" w="sm" len="sm"/>
            <a:tailEnd type="none" w="sm" len="sm"/>
          </a:ln>
        </p:spPr>
      </p:cxnSp>
      <p:sp>
        <p:nvSpPr>
          <p:cNvPr id="167" name="Google Shape;167;g240cba01834_0_1073"/>
          <p:cNvSpPr txBox="1">
            <a:spLocks noGrp="1"/>
          </p:cNvSpPr>
          <p:nvPr>
            <p:ph type="sldNum" idx="12"/>
          </p:nvPr>
        </p:nvSpPr>
        <p:spPr>
          <a:xfrm>
            <a:off x="114300" y="6310000"/>
            <a:ext cx="347100" cy="3753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slide-2 column - blue">
  <p:cSld name="ONE_COLUMN_TEXT">
    <p:spTree>
      <p:nvGrpSpPr>
        <p:cNvPr id="1" name="Shape 168"/>
        <p:cNvGrpSpPr/>
        <p:nvPr/>
      </p:nvGrpSpPr>
      <p:grpSpPr>
        <a:xfrm>
          <a:off x="0" y="0"/>
          <a:ext cx="0" cy="0"/>
          <a:chOff x="0" y="0"/>
          <a:chExt cx="0" cy="0"/>
        </a:xfrm>
      </p:grpSpPr>
      <p:sp>
        <p:nvSpPr>
          <p:cNvPr id="169" name="Google Shape;169;g240cba01834_0_1080"/>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70" name="Google Shape;170;g240cba01834_0_1080"/>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171" name="Google Shape;171;g240cba01834_0_1080"/>
          <p:cNvSpPr txBox="1">
            <a:spLocks noGrp="1"/>
          </p:cNvSpPr>
          <p:nvPr>
            <p:ph type="body" idx="1"/>
          </p:nvPr>
        </p:nvSpPr>
        <p:spPr>
          <a:xfrm>
            <a:off x="311700" y="1536633"/>
            <a:ext cx="3999900" cy="4238400"/>
          </a:xfrm>
          <a:prstGeom prst="rect">
            <a:avLst/>
          </a:prstGeom>
          <a:noFill/>
          <a:ln>
            <a:noFill/>
          </a:ln>
        </p:spPr>
        <p:txBody>
          <a:bodyPr spcFirstLastPara="1" wrap="square" lIns="0" tIns="0" rIns="0" bIns="0" anchor="t" anchorCtr="0">
            <a:normAutofit/>
          </a:bodyPr>
          <a:lstStyle>
            <a:lvl1pPr marL="457200" lvl="0" indent="-317500" algn="l">
              <a:lnSpc>
                <a:spcPct val="115000"/>
              </a:lnSpc>
              <a:spcBef>
                <a:spcPts val="0"/>
              </a:spcBef>
              <a:spcAft>
                <a:spcPts val="0"/>
              </a:spcAft>
              <a:buClr>
                <a:schemeClr val="dk1"/>
              </a:buClr>
              <a:buSzPts val="1400"/>
              <a:buChar char="●"/>
              <a:defRPr sz="1400">
                <a:solidFill>
                  <a:schemeClr val="dk1"/>
                </a:solidFill>
              </a:defRPr>
            </a:lvl1pPr>
            <a:lvl2pPr marL="914400" lvl="1" indent="-304800" algn="l">
              <a:lnSpc>
                <a:spcPct val="115000"/>
              </a:lnSpc>
              <a:spcBef>
                <a:spcPts val="0"/>
              </a:spcBef>
              <a:spcAft>
                <a:spcPts val="0"/>
              </a:spcAft>
              <a:buClr>
                <a:schemeClr val="dk1"/>
              </a:buClr>
              <a:buSzPts val="1200"/>
              <a:buChar char="○"/>
              <a:defRPr sz="1200">
                <a:solidFill>
                  <a:schemeClr val="dk1"/>
                </a:solidFill>
              </a:defRPr>
            </a:lvl2pPr>
            <a:lvl3pPr marL="1371600" lvl="2" indent="-304800" algn="l">
              <a:lnSpc>
                <a:spcPct val="115000"/>
              </a:lnSpc>
              <a:spcBef>
                <a:spcPts val="0"/>
              </a:spcBef>
              <a:spcAft>
                <a:spcPts val="0"/>
              </a:spcAft>
              <a:buClr>
                <a:schemeClr val="dk1"/>
              </a:buClr>
              <a:buSzPts val="1200"/>
              <a:buChar char="■"/>
              <a:defRPr sz="1200">
                <a:solidFill>
                  <a:schemeClr val="dk1"/>
                </a:solidFill>
              </a:defRPr>
            </a:lvl3pPr>
            <a:lvl4pPr marL="1828800" lvl="3" indent="-304800" algn="l">
              <a:lnSpc>
                <a:spcPct val="115000"/>
              </a:lnSpc>
              <a:spcBef>
                <a:spcPts val="0"/>
              </a:spcBef>
              <a:spcAft>
                <a:spcPts val="0"/>
              </a:spcAft>
              <a:buClr>
                <a:schemeClr val="dk1"/>
              </a:buClr>
              <a:buSzPts val="1200"/>
              <a:buChar char="●"/>
              <a:defRPr sz="1200">
                <a:solidFill>
                  <a:schemeClr val="dk1"/>
                </a:solidFill>
              </a:defRPr>
            </a:lvl4pPr>
            <a:lvl5pPr marL="2286000" lvl="4" indent="-304800" algn="l">
              <a:lnSpc>
                <a:spcPct val="115000"/>
              </a:lnSpc>
              <a:spcBef>
                <a:spcPts val="0"/>
              </a:spcBef>
              <a:spcAft>
                <a:spcPts val="0"/>
              </a:spcAft>
              <a:buClr>
                <a:schemeClr val="dk1"/>
              </a:buClr>
              <a:buSzPts val="1200"/>
              <a:buChar char="○"/>
              <a:defRPr sz="1200">
                <a:solidFill>
                  <a:schemeClr val="dk1"/>
                </a:solidFill>
              </a:defRPr>
            </a:lvl5pPr>
            <a:lvl6pPr marL="2743200" lvl="5" indent="-304800" algn="l">
              <a:lnSpc>
                <a:spcPct val="115000"/>
              </a:lnSpc>
              <a:spcBef>
                <a:spcPts val="0"/>
              </a:spcBef>
              <a:spcAft>
                <a:spcPts val="0"/>
              </a:spcAft>
              <a:buClr>
                <a:schemeClr val="dk1"/>
              </a:buClr>
              <a:buSzPts val="1200"/>
              <a:buChar char="■"/>
              <a:defRPr sz="1200">
                <a:solidFill>
                  <a:schemeClr val="dk1"/>
                </a:solidFill>
              </a:defRPr>
            </a:lvl6pPr>
            <a:lvl7pPr marL="3200400" lvl="6" indent="-304800" algn="l">
              <a:lnSpc>
                <a:spcPct val="115000"/>
              </a:lnSpc>
              <a:spcBef>
                <a:spcPts val="0"/>
              </a:spcBef>
              <a:spcAft>
                <a:spcPts val="0"/>
              </a:spcAft>
              <a:buClr>
                <a:schemeClr val="dk1"/>
              </a:buClr>
              <a:buSzPts val="1200"/>
              <a:buChar char="●"/>
              <a:defRPr sz="1200">
                <a:solidFill>
                  <a:schemeClr val="dk1"/>
                </a:solidFill>
              </a:defRPr>
            </a:lvl7pPr>
            <a:lvl8pPr marL="3657600" lvl="7" indent="-304800" algn="l">
              <a:lnSpc>
                <a:spcPct val="115000"/>
              </a:lnSpc>
              <a:spcBef>
                <a:spcPts val="0"/>
              </a:spcBef>
              <a:spcAft>
                <a:spcPts val="0"/>
              </a:spcAft>
              <a:buClr>
                <a:schemeClr val="dk1"/>
              </a:buClr>
              <a:buSzPts val="1200"/>
              <a:buChar char="○"/>
              <a:defRPr sz="1200">
                <a:solidFill>
                  <a:schemeClr val="dk1"/>
                </a:solidFill>
              </a:defRPr>
            </a:lvl8pPr>
            <a:lvl9pPr marL="4114800" lvl="8" indent="-304800" algn="l">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172" name="Google Shape;172;g240cba01834_0_1080"/>
          <p:cNvSpPr txBox="1">
            <a:spLocks noGrp="1"/>
          </p:cNvSpPr>
          <p:nvPr>
            <p:ph type="body" idx="2"/>
          </p:nvPr>
        </p:nvSpPr>
        <p:spPr>
          <a:xfrm>
            <a:off x="4832400" y="1536633"/>
            <a:ext cx="3999900" cy="4238400"/>
          </a:xfrm>
          <a:prstGeom prst="rect">
            <a:avLst/>
          </a:prstGeom>
          <a:noFill/>
          <a:ln>
            <a:noFill/>
          </a:ln>
        </p:spPr>
        <p:txBody>
          <a:bodyPr spcFirstLastPara="1" wrap="square" lIns="0" tIns="0" rIns="0" bIns="0" anchor="t" anchorCtr="0">
            <a:normAutofit/>
          </a:bodyPr>
          <a:lstStyle>
            <a:lvl1pPr marL="457200" lvl="0" indent="-317500" algn="l">
              <a:lnSpc>
                <a:spcPct val="115000"/>
              </a:lnSpc>
              <a:spcBef>
                <a:spcPts val="0"/>
              </a:spcBef>
              <a:spcAft>
                <a:spcPts val="0"/>
              </a:spcAft>
              <a:buClr>
                <a:schemeClr val="dk1"/>
              </a:buClr>
              <a:buSzPts val="1400"/>
              <a:buChar char="●"/>
              <a:defRPr sz="1400">
                <a:solidFill>
                  <a:schemeClr val="dk1"/>
                </a:solidFill>
              </a:defRPr>
            </a:lvl1pPr>
            <a:lvl2pPr marL="914400" lvl="1" indent="-304800" algn="l">
              <a:lnSpc>
                <a:spcPct val="115000"/>
              </a:lnSpc>
              <a:spcBef>
                <a:spcPts val="0"/>
              </a:spcBef>
              <a:spcAft>
                <a:spcPts val="0"/>
              </a:spcAft>
              <a:buClr>
                <a:schemeClr val="dk1"/>
              </a:buClr>
              <a:buSzPts val="1200"/>
              <a:buChar char="○"/>
              <a:defRPr sz="1200">
                <a:solidFill>
                  <a:schemeClr val="dk1"/>
                </a:solidFill>
              </a:defRPr>
            </a:lvl2pPr>
            <a:lvl3pPr marL="1371600" lvl="2" indent="-304800" algn="l">
              <a:lnSpc>
                <a:spcPct val="115000"/>
              </a:lnSpc>
              <a:spcBef>
                <a:spcPts val="0"/>
              </a:spcBef>
              <a:spcAft>
                <a:spcPts val="0"/>
              </a:spcAft>
              <a:buClr>
                <a:schemeClr val="dk1"/>
              </a:buClr>
              <a:buSzPts val="1200"/>
              <a:buChar char="■"/>
              <a:defRPr sz="1200">
                <a:solidFill>
                  <a:schemeClr val="dk1"/>
                </a:solidFill>
              </a:defRPr>
            </a:lvl3pPr>
            <a:lvl4pPr marL="1828800" lvl="3" indent="-304800" algn="l">
              <a:lnSpc>
                <a:spcPct val="115000"/>
              </a:lnSpc>
              <a:spcBef>
                <a:spcPts val="0"/>
              </a:spcBef>
              <a:spcAft>
                <a:spcPts val="0"/>
              </a:spcAft>
              <a:buClr>
                <a:schemeClr val="dk1"/>
              </a:buClr>
              <a:buSzPts val="1200"/>
              <a:buChar char="●"/>
              <a:defRPr sz="1200">
                <a:solidFill>
                  <a:schemeClr val="dk1"/>
                </a:solidFill>
              </a:defRPr>
            </a:lvl4pPr>
            <a:lvl5pPr marL="2286000" lvl="4" indent="-304800" algn="l">
              <a:lnSpc>
                <a:spcPct val="115000"/>
              </a:lnSpc>
              <a:spcBef>
                <a:spcPts val="0"/>
              </a:spcBef>
              <a:spcAft>
                <a:spcPts val="0"/>
              </a:spcAft>
              <a:buClr>
                <a:schemeClr val="dk1"/>
              </a:buClr>
              <a:buSzPts val="1200"/>
              <a:buChar char="○"/>
              <a:defRPr sz="1200">
                <a:solidFill>
                  <a:schemeClr val="dk1"/>
                </a:solidFill>
              </a:defRPr>
            </a:lvl5pPr>
            <a:lvl6pPr marL="2743200" lvl="5" indent="-304800" algn="l">
              <a:lnSpc>
                <a:spcPct val="115000"/>
              </a:lnSpc>
              <a:spcBef>
                <a:spcPts val="0"/>
              </a:spcBef>
              <a:spcAft>
                <a:spcPts val="0"/>
              </a:spcAft>
              <a:buClr>
                <a:schemeClr val="dk1"/>
              </a:buClr>
              <a:buSzPts val="1200"/>
              <a:buChar char="■"/>
              <a:defRPr sz="1200">
                <a:solidFill>
                  <a:schemeClr val="dk1"/>
                </a:solidFill>
              </a:defRPr>
            </a:lvl6pPr>
            <a:lvl7pPr marL="3200400" lvl="6" indent="-304800" algn="l">
              <a:lnSpc>
                <a:spcPct val="115000"/>
              </a:lnSpc>
              <a:spcBef>
                <a:spcPts val="0"/>
              </a:spcBef>
              <a:spcAft>
                <a:spcPts val="0"/>
              </a:spcAft>
              <a:buClr>
                <a:schemeClr val="dk1"/>
              </a:buClr>
              <a:buSzPts val="1200"/>
              <a:buChar char="●"/>
              <a:defRPr sz="1200">
                <a:solidFill>
                  <a:schemeClr val="dk1"/>
                </a:solidFill>
              </a:defRPr>
            </a:lvl7pPr>
            <a:lvl8pPr marL="3657600" lvl="7" indent="-304800" algn="l">
              <a:lnSpc>
                <a:spcPct val="115000"/>
              </a:lnSpc>
              <a:spcBef>
                <a:spcPts val="0"/>
              </a:spcBef>
              <a:spcAft>
                <a:spcPts val="0"/>
              </a:spcAft>
              <a:buClr>
                <a:schemeClr val="dk1"/>
              </a:buClr>
              <a:buSzPts val="1200"/>
              <a:buChar char="○"/>
              <a:defRPr sz="1200">
                <a:solidFill>
                  <a:schemeClr val="dk1"/>
                </a:solidFill>
              </a:defRPr>
            </a:lvl8pPr>
            <a:lvl9pPr marL="4114800" lvl="8" indent="-304800" algn="l">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173" name="Google Shape;173;g240cba01834_0_1080"/>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74" name="Google Shape;174;g240cba01834_0_1080"/>
          <p:cNvSpPr txBox="1">
            <a:spLocks noGrp="1"/>
          </p:cNvSpPr>
          <p:nvPr>
            <p:ph type="sldNum" idx="3"/>
          </p:nvPr>
        </p:nvSpPr>
        <p:spPr>
          <a:xfrm>
            <a:off x="88683" y="6235189"/>
            <a:ext cx="548700" cy="5247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175" name="Google Shape;175;g240cba01834_0_1080"/>
          <p:cNvPicPr preferRelativeResize="0"/>
          <p:nvPr/>
        </p:nvPicPr>
        <p:blipFill rotWithShape="1">
          <a:blip r:embed="rId3">
            <a:alphaModFix/>
          </a:blip>
          <a:srcRect/>
          <a:stretch/>
        </p:blipFill>
        <p:spPr>
          <a:xfrm>
            <a:off x="8146725" y="6235200"/>
            <a:ext cx="867951" cy="369000"/>
          </a:xfrm>
          <a:prstGeom prst="rect">
            <a:avLst/>
          </a:prstGeom>
          <a:noFill/>
          <a:ln>
            <a:noFill/>
          </a:ln>
        </p:spPr>
      </p:pic>
      <p:cxnSp>
        <p:nvCxnSpPr>
          <p:cNvPr id="176" name="Google Shape;176;g240cba01834_0_1080"/>
          <p:cNvCxnSpPr/>
          <p:nvPr/>
        </p:nvCxnSpPr>
        <p:spPr>
          <a:xfrm>
            <a:off x="0" y="6082133"/>
            <a:ext cx="9152700" cy="0"/>
          </a:xfrm>
          <a:prstGeom prst="straightConnector1">
            <a:avLst/>
          </a:prstGeom>
          <a:noFill/>
          <a:ln w="9525" cap="flat" cmpd="sng">
            <a:solidFill>
              <a:schemeClr val="accent1"/>
            </a:solidFill>
            <a:prstDash val="solid"/>
            <a:round/>
            <a:headEnd type="none" w="sm" len="sm"/>
            <a:tailEnd type="none" w="sm" len="sm"/>
          </a:ln>
        </p:spPr>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slide with small image">
  <p:cSld name="SECTION_HEADER_3">
    <p:spTree>
      <p:nvGrpSpPr>
        <p:cNvPr id="1" name="Shape 177"/>
        <p:cNvGrpSpPr/>
        <p:nvPr/>
      </p:nvGrpSpPr>
      <p:grpSpPr>
        <a:xfrm>
          <a:off x="0" y="0"/>
          <a:ext cx="0" cy="0"/>
          <a:chOff x="0" y="0"/>
          <a:chExt cx="0" cy="0"/>
        </a:xfrm>
      </p:grpSpPr>
      <p:pic>
        <p:nvPicPr>
          <p:cNvPr id="178" name="Google Shape;178;g240cba01834_0_1089"/>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179" name="Google Shape;179;g240cba01834_0_1089"/>
          <p:cNvSpPr txBox="1">
            <a:spLocks noGrp="1"/>
          </p:cNvSpPr>
          <p:nvPr>
            <p:ph type="title"/>
          </p:nvPr>
        </p:nvSpPr>
        <p:spPr>
          <a:xfrm>
            <a:off x="213075" y="304800"/>
            <a:ext cx="7933500" cy="7635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80" name="Google Shape;180;g240cba01834_0_1089"/>
          <p:cNvSpPr txBox="1">
            <a:spLocks noGrp="1"/>
          </p:cNvSpPr>
          <p:nvPr>
            <p:ph type="body" idx="1"/>
          </p:nvPr>
        </p:nvSpPr>
        <p:spPr>
          <a:xfrm>
            <a:off x="457200" y="1524000"/>
            <a:ext cx="8520600" cy="4255500"/>
          </a:xfrm>
          <a:prstGeom prst="rect">
            <a:avLst/>
          </a:prstGeom>
          <a:noFill/>
          <a:ln>
            <a:noFill/>
          </a:ln>
        </p:spPr>
        <p:txBody>
          <a:bodyPr spcFirstLastPara="1" wrap="square" lIns="0" tIns="0" rIns="0" bIns="0" anchor="t" anchorCtr="0">
            <a:normAutofit/>
          </a:bodyPr>
          <a:lstStyle>
            <a:lvl1pPr marL="457200" lvl="0" indent="-330200" algn="l">
              <a:lnSpc>
                <a:spcPct val="115000"/>
              </a:lnSpc>
              <a:spcBef>
                <a:spcPts val="0"/>
              </a:spcBef>
              <a:spcAft>
                <a:spcPts val="0"/>
              </a:spcAft>
              <a:buClr>
                <a:schemeClr val="dk1"/>
              </a:buClr>
              <a:buSzPts val="1600"/>
              <a:buChar char="●"/>
              <a:defRPr>
                <a:solidFill>
                  <a:schemeClr val="dk1"/>
                </a:solidFill>
              </a:defRPr>
            </a:lvl1pPr>
            <a:lvl2pPr marL="914400" lvl="1" indent="-292100" algn="l">
              <a:lnSpc>
                <a:spcPct val="115000"/>
              </a:lnSpc>
              <a:spcBef>
                <a:spcPts val="0"/>
              </a:spcBef>
              <a:spcAft>
                <a:spcPts val="0"/>
              </a:spcAft>
              <a:buClr>
                <a:schemeClr val="dk1"/>
              </a:buClr>
              <a:buSzPts val="1000"/>
              <a:buChar char="○"/>
              <a:defRPr sz="1600">
                <a:solidFill>
                  <a:schemeClr val="dk1"/>
                </a:solidFill>
              </a:defRPr>
            </a:lvl2pPr>
            <a:lvl3pPr marL="1371600" lvl="2" indent="-292100" algn="l">
              <a:lnSpc>
                <a:spcPct val="115000"/>
              </a:lnSpc>
              <a:spcBef>
                <a:spcPts val="0"/>
              </a:spcBef>
              <a:spcAft>
                <a:spcPts val="0"/>
              </a:spcAft>
              <a:buClr>
                <a:schemeClr val="dk1"/>
              </a:buClr>
              <a:buSzPts val="1000"/>
              <a:buChar char="■"/>
              <a:defRPr sz="1600">
                <a:solidFill>
                  <a:schemeClr val="dk1"/>
                </a:solidFill>
              </a:defRPr>
            </a:lvl3pPr>
            <a:lvl4pPr marL="1828800" lvl="3" indent="-292100" algn="l">
              <a:lnSpc>
                <a:spcPct val="115000"/>
              </a:lnSpc>
              <a:spcBef>
                <a:spcPts val="0"/>
              </a:spcBef>
              <a:spcAft>
                <a:spcPts val="0"/>
              </a:spcAft>
              <a:buClr>
                <a:schemeClr val="dk1"/>
              </a:buClr>
              <a:buSzPts val="1000"/>
              <a:buChar char="●"/>
              <a:defRPr sz="1600">
                <a:solidFill>
                  <a:schemeClr val="dk1"/>
                </a:solidFill>
              </a:defRPr>
            </a:lvl4pPr>
            <a:lvl5pPr marL="2286000" lvl="4" indent="-292100" algn="l">
              <a:lnSpc>
                <a:spcPct val="115000"/>
              </a:lnSpc>
              <a:spcBef>
                <a:spcPts val="0"/>
              </a:spcBef>
              <a:spcAft>
                <a:spcPts val="0"/>
              </a:spcAft>
              <a:buClr>
                <a:schemeClr val="dk1"/>
              </a:buClr>
              <a:buSzPts val="1000"/>
              <a:buChar char="○"/>
              <a:defRPr sz="1600">
                <a:solidFill>
                  <a:schemeClr val="dk1"/>
                </a:solidFill>
              </a:defRPr>
            </a:lvl5pPr>
            <a:lvl6pPr marL="2743200" lvl="5" indent="-292100" algn="l">
              <a:lnSpc>
                <a:spcPct val="115000"/>
              </a:lnSpc>
              <a:spcBef>
                <a:spcPts val="0"/>
              </a:spcBef>
              <a:spcAft>
                <a:spcPts val="0"/>
              </a:spcAft>
              <a:buClr>
                <a:schemeClr val="dk1"/>
              </a:buClr>
              <a:buSzPts val="1000"/>
              <a:buChar char="■"/>
              <a:defRPr sz="1600">
                <a:solidFill>
                  <a:schemeClr val="dk1"/>
                </a:solidFill>
              </a:defRPr>
            </a:lvl6pPr>
            <a:lvl7pPr marL="3200400" lvl="6" indent="-292100" algn="l">
              <a:lnSpc>
                <a:spcPct val="115000"/>
              </a:lnSpc>
              <a:spcBef>
                <a:spcPts val="0"/>
              </a:spcBef>
              <a:spcAft>
                <a:spcPts val="0"/>
              </a:spcAft>
              <a:buClr>
                <a:schemeClr val="dk1"/>
              </a:buClr>
              <a:buSzPts val="1000"/>
              <a:buChar char="●"/>
              <a:defRPr sz="1600">
                <a:solidFill>
                  <a:schemeClr val="dk1"/>
                </a:solidFill>
              </a:defRPr>
            </a:lvl7pPr>
            <a:lvl8pPr marL="3657600" lvl="7" indent="-292100" algn="l">
              <a:lnSpc>
                <a:spcPct val="115000"/>
              </a:lnSpc>
              <a:spcBef>
                <a:spcPts val="0"/>
              </a:spcBef>
              <a:spcAft>
                <a:spcPts val="0"/>
              </a:spcAft>
              <a:buClr>
                <a:schemeClr val="dk1"/>
              </a:buClr>
              <a:buSzPts val="1000"/>
              <a:buChar char="○"/>
              <a:defRPr sz="1600">
                <a:solidFill>
                  <a:schemeClr val="dk1"/>
                </a:solidFill>
              </a:defRPr>
            </a:lvl8pPr>
            <a:lvl9pPr marL="4114800" lvl="8" indent="-292100" algn="l">
              <a:lnSpc>
                <a:spcPct val="115000"/>
              </a:lnSpc>
              <a:spcBef>
                <a:spcPts val="0"/>
              </a:spcBef>
              <a:spcAft>
                <a:spcPts val="0"/>
              </a:spcAft>
              <a:buClr>
                <a:schemeClr val="dk1"/>
              </a:buClr>
              <a:buSzPts val="1000"/>
              <a:buChar char="■"/>
              <a:defRPr sz="1600">
                <a:solidFill>
                  <a:schemeClr val="dk1"/>
                </a:solidFill>
              </a:defRPr>
            </a:lvl9pPr>
          </a:lstStyle>
          <a:p>
            <a:endParaRPr/>
          </a:p>
        </p:txBody>
      </p:sp>
      <p:pic>
        <p:nvPicPr>
          <p:cNvPr id="181" name="Google Shape;181;g240cba01834_0_1089"/>
          <p:cNvPicPr preferRelativeResize="0"/>
          <p:nvPr/>
        </p:nvPicPr>
        <p:blipFill rotWithShape="1">
          <a:blip r:embed="rId3">
            <a:alphaModFix/>
          </a:blip>
          <a:srcRect/>
          <a:stretch/>
        </p:blipFill>
        <p:spPr>
          <a:xfrm>
            <a:off x="8146725" y="6235200"/>
            <a:ext cx="867951" cy="369000"/>
          </a:xfrm>
          <a:prstGeom prst="rect">
            <a:avLst/>
          </a:prstGeom>
          <a:noFill/>
          <a:ln>
            <a:noFill/>
          </a:ln>
        </p:spPr>
      </p:pic>
      <p:cxnSp>
        <p:nvCxnSpPr>
          <p:cNvPr id="182" name="Google Shape;182;g240cba01834_0_1089"/>
          <p:cNvCxnSpPr/>
          <p:nvPr/>
        </p:nvCxnSpPr>
        <p:spPr>
          <a:xfrm>
            <a:off x="0" y="6082133"/>
            <a:ext cx="9152700" cy="0"/>
          </a:xfrm>
          <a:prstGeom prst="straightConnector1">
            <a:avLst/>
          </a:prstGeom>
          <a:noFill/>
          <a:ln w="9525" cap="flat" cmpd="sng">
            <a:solidFill>
              <a:schemeClr val="accent1"/>
            </a:solidFill>
            <a:prstDash val="solid"/>
            <a:round/>
            <a:headEnd type="none" w="sm" len="sm"/>
            <a:tailEnd type="none" w="sm" len="sm"/>
          </a:ln>
        </p:spPr>
      </p:cxnSp>
      <p:sp>
        <p:nvSpPr>
          <p:cNvPr id="183" name="Google Shape;183;g240cba01834_0_1089"/>
          <p:cNvSpPr txBox="1">
            <a:spLocks noGrp="1"/>
          </p:cNvSpPr>
          <p:nvPr>
            <p:ph type="sldNum" idx="12"/>
          </p:nvPr>
        </p:nvSpPr>
        <p:spPr>
          <a:xfrm>
            <a:off x="114300" y="6310000"/>
            <a:ext cx="347100" cy="3753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184" name="Google Shape;184;g240cba01834_0_1089"/>
          <p:cNvSpPr>
            <a:spLocks noGrp="1"/>
          </p:cNvSpPr>
          <p:nvPr>
            <p:ph type="pic" idx="2"/>
          </p:nvPr>
        </p:nvSpPr>
        <p:spPr>
          <a:xfrm>
            <a:off x="8290775" y="95300"/>
            <a:ext cx="774300" cy="774300"/>
          </a:xfrm>
          <a:prstGeom prst="rect">
            <a:avLst/>
          </a:prstGeom>
          <a:noFill/>
          <a:ln>
            <a:noFill/>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heckmark - blue">
  <p:cSld name="SECTION_HEADER_2">
    <p:spTree>
      <p:nvGrpSpPr>
        <p:cNvPr id="1" name="Shape 185"/>
        <p:cNvGrpSpPr/>
        <p:nvPr/>
      </p:nvGrpSpPr>
      <p:grpSpPr>
        <a:xfrm>
          <a:off x="0" y="0"/>
          <a:ext cx="0" cy="0"/>
          <a:chOff x="0" y="0"/>
          <a:chExt cx="0" cy="0"/>
        </a:xfrm>
      </p:grpSpPr>
      <p:pic>
        <p:nvPicPr>
          <p:cNvPr id="186" name="Google Shape;186;g240cba01834_0_1097"/>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187" name="Google Shape;187;g240cba01834_0_1097"/>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188" name="Google Shape;188;g240cba01834_0_1097"/>
          <p:cNvPicPr preferRelativeResize="0"/>
          <p:nvPr/>
        </p:nvPicPr>
        <p:blipFill rotWithShape="1">
          <a:blip r:embed="rId3">
            <a:alphaModFix/>
          </a:blip>
          <a:srcRect/>
          <a:stretch/>
        </p:blipFill>
        <p:spPr>
          <a:xfrm>
            <a:off x="8146725" y="6235200"/>
            <a:ext cx="867951" cy="369000"/>
          </a:xfrm>
          <a:prstGeom prst="rect">
            <a:avLst/>
          </a:prstGeom>
          <a:noFill/>
          <a:ln>
            <a:noFill/>
          </a:ln>
        </p:spPr>
      </p:pic>
      <p:cxnSp>
        <p:nvCxnSpPr>
          <p:cNvPr id="189" name="Google Shape;189;g240cba01834_0_1097"/>
          <p:cNvCxnSpPr/>
          <p:nvPr/>
        </p:nvCxnSpPr>
        <p:spPr>
          <a:xfrm>
            <a:off x="0" y="6082133"/>
            <a:ext cx="9152700" cy="0"/>
          </a:xfrm>
          <a:prstGeom prst="straightConnector1">
            <a:avLst/>
          </a:prstGeom>
          <a:noFill/>
          <a:ln w="9525" cap="flat" cmpd="sng">
            <a:solidFill>
              <a:schemeClr val="accent1"/>
            </a:solidFill>
            <a:prstDash val="solid"/>
            <a:round/>
            <a:headEnd type="none" w="sm" len="sm"/>
            <a:tailEnd type="none" w="sm" len="sm"/>
          </a:ln>
        </p:spPr>
      </p:cxnSp>
      <p:sp>
        <p:nvSpPr>
          <p:cNvPr id="190" name="Google Shape;190;g240cba01834_0_1097"/>
          <p:cNvSpPr txBox="1">
            <a:spLocks noGrp="1"/>
          </p:cNvSpPr>
          <p:nvPr>
            <p:ph type="sldNum" idx="12"/>
          </p:nvPr>
        </p:nvSpPr>
        <p:spPr>
          <a:xfrm>
            <a:off x="114300" y="6310000"/>
            <a:ext cx="347100" cy="3753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191" name="Google Shape;191;g240cba01834_0_1097"/>
          <p:cNvPicPr preferRelativeResize="0"/>
          <p:nvPr/>
        </p:nvPicPr>
        <p:blipFill rotWithShape="1">
          <a:blip r:embed="rId4">
            <a:alphaModFix/>
          </a:blip>
          <a:srcRect/>
          <a:stretch/>
        </p:blipFill>
        <p:spPr>
          <a:xfrm>
            <a:off x="461400" y="3415684"/>
            <a:ext cx="410276" cy="410275"/>
          </a:xfrm>
          <a:prstGeom prst="rect">
            <a:avLst/>
          </a:prstGeom>
          <a:noFill/>
          <a:ln>
            <a:noFill/>
          </a:ln>
        </p:spPr>
      </p:pic>
      <p:pic>
        <p:nvPicPr>
          <p:cNvPr id="192" name="Google Shape;192;g240cba01834_0_1097"/>
          <p:cNvPicPr preferRelativeResize="0"/>
          <p:nvPr/>
        </p:nvPicPr>
        <p:blipFill rotWithShape="1">
          <a:blip r:embed="rId4">
            <a:alphaModFix/>
          </a:blip>
          <a:srcRect/>
          <a:stretch/>
        </p:blipFill>
        <p:spPr>
          <a:xfrm>
            <a:off x="461400" y="2661717"/>
            <a:ext cx="410276" cy="410276"/>
          </a:xfrm>
          <a:prstGeom prst="rect">
            <a:avLst/>
          </a:prstGeom>
          <a:noFill/>
          <a:ln>
            <a:noFill/>
          </a:ln>
        </p:spPr>
      </p:pic>
      <p:sp>
        <p:nvSpPr>
          <p:cNvPr id="193" name="Google Shape;193;g240cba01834_0_1097"/>
          <p:cNvSpPr txBox="1">
            <a:spLocks noGrp="1"/>
          </p:cNvSpPr>
          <p:nvPr>
            <p:ph type="title" idx="2"/>
          </p:nvPr>
        </p:nvSpPr>
        <p:spPr>
          <a:xfrm>
            <a:off x="461400" y="1524000"/>
            <a:ext cx="7685400" cy="4305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600"/>
              <a:buNone/>
              <a:defRPr sz="16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atin typeface="Calibri"/>
                <a:ea typeface="Calibri"/>
                <a:cs typeface="Calibri"/>
                <a:sym typeface="Calibri"/>
              </a:defRPr>
            </a:lvl2pPr>
            <a:lvl3pPr lvl="2" algn="l">
              <a:lnSpc>
                <a:spcPct val="100000"/>
              </a:lnSpc>
              <a:spcBef>
                <a:spcPts val="0"/>
              </a:spcBef>
              <a:spcAft>
                <a:spcPts val="0"/>
              </a:spcAft>
              <a:buSzPts val="1400"/>
              <a:buNone/>
              <a:defRPr>
                <a:latin typeface="Calibri"/>
                <a:ea typeface="Calibri"/>
                <a:cs typeface="Calibri"/>
                <a:sym typeface="Calibri"/>
              </a:defRPr>
            </a:lvl3pPr>
            <a:lvl4pPr lvl="3" algn="l">
              <a:lnSpc>
                <a:spcPct val="100000"/>
              </a:lnSpc>
              <a:spcBef>
                <a:spcPts val="0"/>
              </a:spcBef>
              <a:spcAft>
                <a:spcPts val="0"/>
              </a:spcAft>
              <a:buSzPts val="1400"/>
              <a:buNone/>
              <a:defRPr>
                <a:latin typeface="Calibri"/>
                <a:ea typeface="Calibri"/>
                <a:cs typeface="Calibri"/>
                <a:sym typeface="Calibri"/>
              </a:defRPr>
            </a:lvl4pPr>
            <a:lvl5pPr lvl="4" algn="l">
              <a:lnSpc>
                <a:spcPct val="100000"/>
              </a:lnSpc>
              <a:spcBef>
                <a:spcPts val="0"/>
              </a:spcBef>
              <a:spcAft>
                <a:spcPts val="0"/>
              </a:spcAft>
              <a:buSzPts val="1400"/>
              <a:buNone/>
              <a:defRPr>
                <a:latin typeface="Calibri"/>
                <a:ea typeface="Calibri"/>
                <a:cs typeface="Calibri"/>
                <a:sym typeface="Calibri"/>
              </a:defRPr>
            </a:lvl5pPr>
            <a:lvl6pPr lvl="5" algn="l">
              <a:lnSpc>
                <a:spcPct val="100000"/>
              </a:lnSpc>
              <a:spcBef>
                <a:spcPts val="0"/>
              </a:spcBef>
              <a:spcAft>
                <a:spcPts val="0"/>
              </a:spcAft>
              <a:buSzPts val="1400"/>
              <a:buNone/>
              <a:defRPr>
                <a:latin typeface="Calibri"/>
                <a:ea typeface="Calibri"/>
                <a:cs typeface="Calibri"/>
                <a:sym typeface="Calibri"/>
              </a:defRPr>
            </a:lvl6pPr>
            <a:lvl7pPr lvl="6" algn="l">
              <a:lnSpc>
                <a:spcPct val="100000"/>
              </a:lnSpc>
              <a:spcBef>
                <a:spcPts val="0"/>
              </a:spcBef>
              <a:spcAft>
                <a:spcPts val="0"/>
              </a:spcAft>
              <a:buSzPts val="1400"/>
              <a:buNone/>
              <a:defRPr>
                <a:latin typeface="Calibri"/>
                <a:ea typeface="Calibri"/>
                <a:cs typeface="Calibri"/>
                <a:sym typeface="Calibri"/>
              </a:defRPr>
            </a:lvl7pPr>
            <a:lvl8pPr lvl="7" algn="l">
              <a:lnSpc>
                <a:spcPct val="100000"/>
              </a:lnSpc>
              <a:spcBef>
                <a:spcPts val="0"/>
              </a:spcBef>
              <a:spcAft>
                <a:spcPts val="0"/>
              </a:spcAft>
              <a:buSzPts val="1400"/>
              <a:buNone/>
              <a:defRPr>
                <a:latin typeface="Calibri"/>
                <a:ea typeface="Calibri"/>
                <a:cs typeface="Calibri"/>
                <a:sym typeface="Calibri"/>
              </a:defRPr>
            </a:lvl8pPr>
            <a:lvl9pPr lvl="8" algn="l">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194" name="Google Shape;194;g240cba01834_0_1097"/>
          <p:cNvSpPr txBox="1">
            <a:spLocks noGrp="1"/>
          </p:cNvSpPr>
          <p:nvPr>
            <p:ph type="subTitle" idx="1"/>
          </p:nvPr>
        </p:nvSpPr>
        <p:spPr>
          <a:xfrm>
            <a:off x="1005250" y="2720033"/>
            <a:ext cx="5891400" cy="430500"/>
          </a:xfrm>
          <a:prstGeom prst="rect">
            <a:avLst/>
          </a:prstGeom>
          <a:noFill/>
          <a:ln>
            <a:noFill/>
          </a:ln>
        </p:spPr>
        <p:txBody>
          <a:bodyPr spcFirstLastPara="1" wrap="square" lIns="0" tIns="0" rIns="0" bIns="0" anchor="t" anchorCtr="0">
            <a:normAutofit/>
          </a:bodyPr>
          <a:lstStyle>
            <a:lvl1pPr lvl="0" algn="l">
              <a:lnSpc>
                <a:spcPct val="115000"/>
              </a:lnSpc>
              <a:spcBef>
                <a:spcPts val="0"/>
              </a:spcBef>
              <a:spcAft>
                <a:spcPts val="0"/>
              </a:spcAft>
              <a:buSzPts val="1800"/>
              <a:buNone/>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195" name="Google Shape;195;g240cba01834_0_1097"/>
          <p:cNvSpPr txBox="1">
            <a:spLocks noGrp="1"/>
          </p:cNvSpPr>
          <p:nvPr>
            <p:ph type="subTitle" idx="3"/>
          </p:nvPr>
        </p:nvSpPr>
        <p:spPr>
          <a:xfrm>
            <a:off x="1005250" y="3474000"/>
            <a:ext cx="5891400" cy="430500"/>
          </a:xfrm>
          <a:prstGeom prst="rect">
            <a:avLst/>
          </a:prstGeom>
          <a:noFill/>
          <a:ln>
            <a:noFill/>
          </a:ln>
        </p:spPr>
        <p:txBody>
          <a:bodyPr spcFirstLastPara="1" wrap="square" lIns="0" tIns="0" rIns="0" bIns="0" anchor="t" anchorCtr="0">
            <a:normAutofit/>
          </a:bodyPr>
          <a:lstStyle>
            <a:lvl1pPr lvl="0" algn="l">
              <a:lnSpc>
                <a:spcPct val="115000"/>
              </a:lnSpc>
              <a:spcBef>
                <a:spcPts val="0"/>
              </a:spcBef>
              <a:spcAft>
                <a:spcPts val="0"/>
              </a:spcAft>
              <a:buSzPts val="1800"/>
              <a:buNone/>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pic>
        <p:nvPicPr>
          <p:cNvPr id="196" name="Google Shape;196;g240cba01834_0_1097"/>
          <p:cNvPicPr preferRelativeResize="0"/>
          <p:nvPr/>
        </p:nvPicPr>
        <p:blipFill rotWithShape="1">
          <a:blip r:embed="rId4">
            <a:alphaModFix/>
          </a:blip>
          <a:srcRect/>
          <a:stretch/>
        </p:blipFill>
        <p:spPr>
          <a:xfrm>
            <a:off x="465600" y="4169651"/>
            <a:ext cx="410276" cy="410275"/>
          </a:xfrm>
          <a:prstGeom prst="rect">
            <a:avLst/>
          </a:prstGeom>
          <a:noFill/>
          <a:ln>
            <a:noFill/>
          </a:ln>
        </p:spPr>
      </p:pic>
      <p:sp>
        <p:nvSpPr>
          <p:cNvPr id="197" name="Google Shape;197;g240cba01834_0_1097"/>
          <p:cNvSpPr txBox="1">
            <a:spLocks noGrp="1"/>
          </p:cNvSpPr>
          <p:nvPr>
            <p:ph type="subTitle" idx="4"/>
          </p:nvPr>
        </p:nvSpPr>
        <p:spPr>
          <a:xfrm>
            <a:off x="1009450" y="4227967"/>
            <a:ext cx="5891400" cy="430500"/>
          </a:xfrm>
          <a:prstGeom prst="rect">
            <a:avLst/>
          </a:prstGeom>
          <a:noFill/>
          <a:ln>
            <a:noFill/>
          </a:ln>
        </p:spPr>
        <p:txBody>
          <a:bodyPr spcFirstLastPara="1" wrap="square" lIns="0" tIns="0" rIns="0" bIns="0" anchor="t" anchorCtr="0">
            <a:normAutofit/>
          </a:bodyPr>
          <a:lstStyle>
            <a:lvl1pPr lvl="0" algn="l">
              <a:lnSpc>
                <a:spcPct val="115000"/>
              </a:lnSpc>
              <a:spcBef>
                <a:spcPts val="0"/>
              </a:spcBef>
              <a:spcAft>
                <a:spcPts val="0"/>
              </a:spcAft>
              <a:buSzPts val="1800"/>
              <a:buNone/>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Numbers - blue">
  <p:cSld name="SECTION_HEADER_2_1">
    <p:spTree>
      <p:nvGrpSpPr>
        <p:cNvPr id="1" name="Shape 198"/>
        <p:cNvGrpSpPr/>
        <p:nvPr/>
      </p:nvGrpSpPr>
      <p:grpSpPr>
        <a:xfrm>
          <a:off x="0" y="0"/>
          <a:ext cx="0" cy="0"/>
          <a:chOff x="0" y="0"/>
          <a:chExt cx="0" cy="0"/>
        </a:xfrm>
      </p:grpSpPr>
      <p:pic>
        <p:nvPicPr>
          <p:cNvPr id="199" name="Google Shape;199;g240cba01834_0_1110"/>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200" name="Google Shape;200;g240cba01834_0_1110"/>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201" name="Google Shape;201;g240cba01834_0_1110"/>
          <p:cNvPicPr preferRelativeResize="0"/>
          <p:nvPr/>
        </p:nvPicPr>
        <p:blipFill rotWithShape="1">
          <a:blip r:embed="rId3">
            <a:alphaModFix/>
          </a:blip>
          <a:srcRect/>
          <a:stretch/>
        </p:blipFill>
        <p:spPr>
          <a:xfrm>
            <a:off x="8146725" y="6235200"/>
            <a:ext cx="867951" cy="369000"/>
          </a:xfrm>
          <a:prstGeom prst="rect">
            <a:avLst/>
          </a:prstGeom>
          <a:noFill/>
          <a:ln>
            <a:noFill/>
          </a:ln>
        </p:spPr>
      </p:pic>
      <p:cxnSp>
        <p:nvCxnSpPr>
          <p:cNvPr id="202" name="Google Shape;202;g240cba01834_0_1110"/>
          <p:cNvCxnSpPr/>
          <p:nvPr/>
        </p:nvCxnSpPr>
        <p:spPr>
          <a:xfrm>
            <a:off x="0" y="6082133"/>
            <a:ext cx="9152700" cy="0"/>
          </a:xfrm>
          <a:prstGeom prst="straightConnector1">
            <a:avLst/>
          </a:prstGeom>
          <a:noFill/>
          <a:ln w="9525" cap="flat" cmpd="sng">
            <a:solidFill>
              <a:schemeClr val="accent1"/>
            </a:solidFill>
            <a:prstDash val="solid"/>
            <a:round/>
            <a:headEnd type="none" w="sm" len="sm"/>
            <a:tailEnd type="none" w="sm" len="sm"/>
          </a:ln>
        </p:spPr>
      </p:cxnSp>
      <p:sp>
        <p:nvSpPr>
          <p:cNvPr id="203" name="Google Shape;203;g240cba01834_0_1110"/>
          <p:cNvSpPr txBox="1">
            <a:spLocks noGrp="1"/>
          </p:cNvSpPr>
          <p:nvPr>
            <p:ph type="sldNum" idx="12"/>
          </p:nvPr>
        </p:nvSpPr>
        <p:spPr>
          <a:xfrm>
            <a:off x="114300" y="6310000"/>
            <a:ext cx="347100" cy="3753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204" name="Google Shape;204;g240cba01834_0_1110"/>
          <p:cNvPicPr preferRelativeResize="0"/>
          <p:nvPr/>
        </p:nvPicPr>
        <p:blipFill rotWithShape="1">
          <a:blip r:embed="rId4">
            <a:alphaModFix/>
          </a:blip>
          <a:srcRect/>
          <a:stretch/>
        </p:blipFill>
        <p:spPr>
          <a:xfrm>
            <a:off x="461400" y="3415700"/>
            <a:ext cx="410276" cy="410276"/>
          </a:xfrm>
          <a:prstGeom prst="rect">
            <a:avLst/>
          </a:prstGeom>
          <a:noFill/>
          <a:ln>
            <a:noFill/>
          </a:ln>
        </p:spPr>
      </p:pic>
      <p:pic>
        <p:nvPicPr>
          <p:cNvPr id="205" name="Google Shape;205;g240cba01834_0_1110"/>
          <p:cNvPicPr preferRelativeResize="0"/>
          <p:nvPr/>
        </p:nvPicPr>
        <p:blipFill rotWithShape="1">
          <a:blip r:embed="rId5">
            <a:alphaModFix/>
          </a:blip>
          <a:srcRect/>
          <a:stretch/>
        </p:blipFill>
        <p:spPr>
          <a:xfrm>
            <a:off x="461400" y="2661717"/>
            <a:ext cx="410276" cy="410276"/>
          </a:xfrm>
          <a:prstGeom prst="rect">
            <a:avLst/>
          </a:prstGeom>
          <a:noFill/>
          <a:ln>
            <a:noFill/>
          </a:ln>
        </p:spPr>
      </p:pic>
      <p:sp>
        <p:nvSpPr>
          <p:cNvPr id="206" name="Google Shape;206;g240cba01834_0_1110"/>
          <p:cNvSpPr txBox="1">
            <a:spLocks noGrp="1"/>
          </p:cNvSpPr>
          <p:nvPr>
            <p:ph type="title" idx="2"/>
          </p:nvPr>
        </p:nvSpPr>
        <p:spPr>
          <a:xfrm>
            <a:off x="461400" y="1524000"/>
            <a:ext cx="7685400" cy="4305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600"/>
              <a:buNone/>
              <a:defRPr sz="16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atin typeface="Calibri"/>
                <a:ea typeface="Calibri"/>
                <a:cs typeface="Calibri"/>
                <a:sym typeface="Calibri"/>
              </a:defRPr>
            </a:lvl2pPr>
            <a:lvl3pPr lvl="2" algn="l">
              <a:lnSpc>
                <a:spcPct val="100000"/>
              </a:lnSpc>
              <a:spcBef>
                <a:spcPts val="0"/>
              </a:spcBef>
              <a:spcAft>
                <a:spcPts val="0"/>
              </a:spcAft>
              <a:buSzPts val="1400"/>
              <a:buNone/>
              <a:defRPr>
                <a:latin typeface="Calibri"/>
                <a:ea typeface="Calibri"/>
                <a:cs typeface="Calibri"/>
                <a:sym typeface="Calibri"/>
              </a:defRPr>
            </a:lvl3pPr>
            <a:lvl4pPr lvl="3" algn="l">
              <a:lnSpc>
                <a:spcPct val="100000"/>
              </a:lnSpc>
              <a:spcBef>
                <a:spcPts val="0"/>
              </a:spcBef>
              <a:spcAft>
                <a:spcPts val="0"/>
              </a:spcAft>
              <a:buSzPts val="1400"/>
              <a:buNone/>
              <a:defRPr>
                <a:latin typeface="Calibri"/>
                <a:ea typeface="Calibri"/>
                <a:cs typeface="Calibri"/>
                <a:sym typeface="Calibri"/>
              </a:defRPr>
            </a:lvl4pPr>
            <a:lvl5pPr lvl="4" algn="l">
              <a:lnSpc>
                <a:spcPct val="100000"/>
              </a:lnSpc>
              <a:spcBef>
                <a:spcPts val="0"/>
              </a:spcBef>
              <a:spcAft>
                <a:spcPts val="0"/>
              </a:spcAft>
              <a:buSzPts val="1400"/>
              <a:buNone/>
              <a:defRPr>
                <a:latin typeface="Calibri"/>
                <a:ea typeface="Calibri"/>
                <a:cs typeface="Calibri"/>
                <a:sym typeface="Calibri"/>
              </a:defRPr>
            </a:lvl5pPr>
            <a:lvl6pPr lvl="5" algn="l">
              <a:lnSpc>
                <a:spcPct val="100000"/>
              </a:lnSpc>
              <a:spcBef>
                <a:spcPts val="0"/>
              </a:spcBef>
              <a:spcAft>
                <a:spcPts val="0"/>
              </a:spcAft>
              <a:buSzPts val="1400"/>
              <a:buNone/>
              <a:defRPr>
                <a:latin typeface="Calibri"/>
                <a:ea typeface="Calibri"/>
                <a:cs typeface="Calibri"/>
                <a:sym typeface="Calibri"/>
              </a:defRPr>
            </a:lvl6pPr>
            <a:lvl7pPr lvl="6" algn="l">
              <a:lnSpc>
                <a:spcPct val="100000"/>
              </a:lnSpc>
              <a:spcBef>
                <a:spcPts val="0"/>
              </a:spcBef>
              <a:spcAft>
                <a:spcPts val="0"/>
              </a:spcAft>
              <a:buSzPts val="1400"/>
              <a:buNone/>
              <a:defRPr>
                <a:latin typeface="Calibri"/>
                <a:ea typeface="Calibri"/>
                <a:cs typeface="Calibri"/>
                <a:sym typeface="Calibri"/>
              </a:defRPr>
            </a:lvl7pPr>
            <a:lvl8pPr lvl="7" algn="l">
              <a:lnSpc>
                <a:spcPct val="100000"/>
              </a:lnSpc>
              <a:spcBef>
                <a:spcPts val="0"/>
              </a:spcBef>
              <a:spcAft>
                <a:spcPts val="0"/>
              </a:spcAft>
              <a:buSzPts val="1400"/>
              <a:buNone/>
              <a:defRPr>
                <a:latin typeface="Calibri"/>
                <a:ea typeface="Calibri"/>
                <a:cs typeface="Calibri"/>
                <a:sym typeface="Calibri"/>
              </a:defRPr>
            </a:lvl8pPr>
            <a:lvl9pPr lvl="8" algn="l">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207" name="Google Shape;207;g240cba01834_0_1110"/>
          <p:cNvSpPr txBox="1">
            <a:spLocks noGrp="1"/>
          </p:cNvSpPr>
          <p:nvPr>
            <p:ph type="subTitle" idx="1"/>
          </p:nvPr>
        </p:nvSpPr>
        <p:spPr>
          <a:xfrm>
            <a:off x="1005250" y="2720033"/>
            <a:ext cx="5891400" cy="430500"/>
          </a:xfrm>
          <a:prstGeom prst="rect">
            <a:avLst/>
          </a:prstGeom>
          <a:noFill/>
          <a:ln>
            <a:noFill/>
          </a:ln>
        </p:spPr>
        <p:txBody>
          <a:bodyPr spcFirstLastPara="1" wrap="square" lIns="0" tIns="0" rIns="0" bIns="0" anchor="t" anchorCtr="0">
            <a:normAutofit/>
          </a:bodyPr>
          <a:lstStyle>
            <a:lvl1pPr lvl="0" algn="l">
              <a:lnSpc>
                <a:spcPct val="115000"/>
              </a:lnSpc>
              <a:spcBef>
                <a:spcPts val="0"/>
              </a:spcBef>
              <a:spcAft>
                <a:spcPts val="0"/>
              </a:spcAft>
              <a:buSzPts val="1800"/>
              <a:buNone/>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208" name="Google Shape;208;g240cba01834_0_1110"/>
          <p:cNvSpPr txBox="1">
            <a:spLocks noGrp="1"/>
          </p:cNvSpPr>
          <p:nvPr>
            <p:ph type="subTitle" idx="3"/>
          </p:nvPr>
        </p:nvSpPr>
        <p:spPr>
          <a:xfrm>
            <a:off x="1005250" y="3474000"/>
            <a:ext cx="5891400" cy="430500"/>
          </a:xfrm>
          <a:prstGeom prst="rect">
            <a:avLst/>
          </a:prstGeom>
          <a:noFill/>
          <a:ln>
            <a:noFill/>
          </a:ln>
        </p:spPr>
        <p:txBody>
          <a:bodyPr spcFirstLastPara="1" wrap="square" lIns="0" tIns="0" rIns="0" bIns="0" anchor="t" anchorCtr="0">
            <a:normAutofit/>
          </a:bodyPr>
          <a:lstStyle>
            <a:lvl1pPr lvl="0" algn="l">
              <a:lnSpc>
                <a:spcPct val="115000"/>
              </a:lnSpc>
              <a:spcBef>
                <a:spcPts val="0"/>
              </a:spcBef>
              <a:spcAft>
                <a:spcPts val="0"/>
              </a:spcAft>
              <a:buSzPts val="1800"/>
              <a:buNone/>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pic>
        <p:nvPicPr>
          <p:cNvPr id="209" name="Google Shape;209;g240cba01834_0_1110"/>
          <p:cNvPicPr preferRelativeResize="0"/>
          <p:nvPr/>
        </p:nvPicPr>
        <p:blipFill rotWithShape="1">
          <a:blip r:embed="rId6">
            <a:alphaModFix/>
          </a:blip>
          <a:srcRect/>
          <a:stretch/>
        </p:blipFill>
        <p:spPr>
          <a:xfrm>
            <a:off x="492988" y="4169664"/>
            <a:ext cx="347100" cy="347100"/>
          </a:xfrm>
          <a:prstGeom prst="rect">
            <a:avLst/>
          </a:prstGeom>
          <a:noFill/>
          <a:ln>
            <a:noFill/>
          </a:ln>
        </p:spPr>
      </p:pic>
      <p:sp>
        <p:nvSpPr>
          <p:cNvPr id="210" name="Google Shape;210;g240cba01834_0_1110"/>
          <p:cNvSpPr txBox="1">
            <a:spLocks noGrp="1"/>
          </p:cNvSpPr>
          <p:nvPr>
            <p:ph type="subTitle" idx="4"/>
          </p:nvPr>
        </p:nvSpPr>
        <p:spPr>
          <a:xfrm>
            <a:off x="1009450" y="4227967"/>
            <a:ext cx="5891400" cy="430500"/>
          </a:xfrm>
          <a:prstGeom prst="rect">
            <a:avLst/>
          </a:prstGeom>
          <a:noFill/>
          <a:ln>
            <a:noFill/>
          </a:ln>
        </p:spPr>
        <p:txBody>
          <a:bodyPr spcFirstLastPara="1" wrap="square" lIns="0" tIns="0" rIns="0" bIns="0" anchor="t" anchorCtr="0">
            <a:normAutofit/>
          </a:bodyPr>
          <a:lstStyle>
            <a:lvl1pPr lvl="0" algn="l">
              <a:lnSpc>
                <a:spcPct val="115000"/>
              </a:lnSpc>
              <a:spcBef>
                <a:spcPts val="0"/>
              </a:spcBef>
              <a:spcAft>
                <a:spcPts val="0"/>
              </a:spcAft>
              <a:buSzPts val="1800"/>
              <a:buNone/>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slide-blank" type="twoColTx">
  <p:cSld name="TITLE_AND_TWO_COLUMNS">
    <p:spTree>
      <p:nvGrpSpPr>
        <p:cNvPr id="1" name="Shape 211"/>
        <p:cNvGrpSpPr/>
        <p:nvPr/>
      </p:nvGrpSpPr>
      <p:grpSpPr>
        <a:xfrm>
          <a:off x="0" y="0"/>
          <a:ext cx="0" cy="0"/>
          <a:chOff x="0" y="0"/>
          <a:chExt cx="0" cy="0"/>
        </a:xfrm>
      </p:grpSpPr>
      <p:pic>
        <p:nvPicPr>
          <p:cNvPr id="212" name="Google Shape;212;g240cba01834_0_1123"/>
          <p:cNvPicPr preferRelativeResize="0"/>
          <p:nvPr/>
        </p:nvPicPr>
        <p:blipFill rotWithShape="1">
          <a:blip r:embed="rId2">
            <a:alphaModFix/>
          </a:blip>
          <a:srcRect/>
          <a:stretch/>
        </p:blipFill>
        <p:spPr>
          <a:xfrm>
            <a:off x="8146725" y="6235200"/>
            <a:ext cx="867951" cy="369000"/>
          </a:xfrm>
          <a:prstGeom prst="rect">
            <a:avLst/>
          </a:prstGeom>
          <a:noFill/>
          <a:ln>
            <a:noFill/>
          </a:ln>
        </p:spPr>
      </p:pic>
      <p:cxnSp>
        <p:nvCxnSpPr>
          <p:cNvPr id="213" name="Google Shape;213;g240cba01834_0_1123"/>
          <p:cNvCxnSpPr/>
          <p:nvPr/>
        </p:nvCxnSpPr>
        <p:spPr>
          <a:xfrm>
            <a:off x="0" y="6082133"/>
            <a:ext cx="9152700" cy="0"/>
          </a:xfrm>
          <a:prstGeom prst="straightConnector1">
            <a:avLst/>
          </a:prstGeom>
          <a:noFill/>
          <a:ln w="9525" cap="flat" cmpd="sng">
            <a:solidFill>
              <a:schemeClr val="accent1"/>
            </a:solidFill>
            <a:prstDash val="solid"/>
            <a:round/>
            <a:headEnd type="none" w="sm" len="sm"/>
            <a:tailEnd type="none" w="sm" len="sm"/>
          </a:ln>
        </p:spPr>
      </p:cxnSp>
      <p:sp>
        <p:nvSpPr>
          <p:cNvPr id="214" name="Google Shape;214;g240cba01834_0_1123"/>
          <p:cNvSpPr txBox="1">
            <a:spLocks noGrp="1"/>
          </p:cNvSpPr>
          <p:nvPr>
            <p:ph type="sldNum" idx="12"/>
          </p:nvPr>
        </p:nvSpPr>
        <p:spPr>
          <a:xfrm>
            <a:off x="88683" y="6235189"/>
            <a:ext cx="548700" cy="5247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6"/>
        <p:cNvGrpSpPr/>
        <p:nvPr/>
      </p:nvGrpSpPr>
      <p:grpSpPr>
        <a:xfrm>
          <a:off x="0" y="0"/>
          <a:ext cx="0" cy="0"/>
          <a:chOff x="0" y="0"/>
          <a:chExt cx="0" cy="0"/>
        </a:xfrm>
      </p:grpSpPr>
      <p:pic>
        <p:nvPicPr>
          <p:cNvPr id="27" name="Google Shape;27;p23"/>
          <p:cNvPicPr preferRelativeResize="0"/>
          <p:nvPr/>
        </p:nvPicPr>
        <p:blipFill rotWithShape="1">
          <a:blip r:embed="rId2">
            <a:alphaModFix/>
          </a:blip>
          <a:srcRect/>
          <a:stretch/>
        </p:blipFill>
        <p:spPr>
          <a:xfrm>
            <a:off x="0" y="0"/>
            <a:ext cx="9144000" cy="6857999"/>
          </a:xfrm>
          <a:prstGeom prst="rect">
            <a:avLst/>
          </a:prstGeom>
          <a:noFill/>
          <a:ln>
            <a:noFill/>
          </a:ln>
        </p:spPr>
      </p:pic>
      <p:sp>
        <p:nvSpPr>
          <p:cNvPr id="28" name="Google Shape;28;p23"/>
          <p:cNvSpPr txBox="1">
            <a:spLocks noGrp="1"/>
          </p:cNvSpPr>
          <p:nvPr>
            <p:ph type="ctrTitle"/>
          </p:nvPr>
        </p:nvSpPr>
        <p:spPr>
          <a:xfrm>
            <a:off x="685800" y="2595716"/>
            <a:ext cx="7772400" cy="233762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Rockwell"/>
              <a:buNone/>
              <a:defRPr sz="40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3"/>
          <p:cNvSpPr txBox="1">
            <a:spLocks noGrp="1"/>
          </p:cNvSpPr>
          <p:nvPr>
            <p:ph type="sldNum" idx="12"/>
          </p:nvPr>
        </p:nvSpPr>
        <p:spPr>
          <a:xfrm>
            <a:off x="215697"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rocess slide">
  <p:cSld name="TITLE_AND_TWO_COLUMNS_2">
    <p:spTree>
      <p:nvGrpSpPr>
        <p:cNvPr id="1" name="Shape 215"/>
        <p:cNvGrpSpPr/>
        <p:nvPr/>
      </p:nvGrpSpPr>
      <p:grpSpPr>
        <a:xfrm>
          <a:off x="0" y="0"/>
          <a:ext cx="0" cy="0"/>
          <a:chOff x="0" y="0"/>
          <a:chExt cx="0" cy="0"/>
        </a:xfrm>
      </p:grpSpPr>
      <p:pic>
        <p:nvPicPr>
          <p:cNvPr id="216" name="Google Shape;216;g240cba01834_0_1127"/>
          <p:cNvPicPr preferRelativeResize="0"/>
          <p:nvPr/>
        </p:nvPicPr>
        <p:blipFill rotWithShape="1">
          <a:blip r:embed="rId2">
            <a:alphaModFix/>
          </a:blip>
          <a:srcRect/>
          <a:stretch/>
        </p:blipFill>
        <p:spPr>
          <a:xfrm>
            <a:off x="8146725" y="6235200"/>
            <a:ext cx="867951" cy="369000"/>
          </a:xfrm>
          <a:prstGeom prst="rect">
            <a:avLst/>
          </a:prstGeom>
          <a:noFill/>
          <a:ln>
            <a:noFill/>
          </a:ln>
        </p:spPr>
      </p:pic>
      <p:cxnSp>
        <p:nvCxnSpPr>
          <p:cNvPr id="217" name="Google Shape;217;g240cba01834_0_1127"/>
          <p:cNvCxnSpPr/>
          <p:nvPr/>
        </p:nvCxnSpPr>
        <p:spPr>
          <a:xfrm>
            <a:off x="0" y="6082133"/>
            <a:ext cx="9152700" cy="0"/>
          </a:xfrm>
          <a:prstGeom prst="straightConnector1">
            <a:avLst/>
          </a:prstGeom>
          <a:noFill/>
          <a:ln w="9525" cap="flat" cmpd="sng">
            <a:solidFill>
              <a:schemeClr val="accent1"/>
            </a:solidFill>
            <a:prstDash val="solid"/>
            <a:round/>
            <a:headEnd type="none" w="sm" len="sm"/>
            <a:tailEnd type="none" w="sm" len="sm"/>
          </a:ln>
        </p:spPr>
      </p:cxnSp>
      <p:sp>
        <p:nvSpPr>
          <p:cNvPr id="218" name="Google Shape;218;g240cba01834_0_1127"/>
          <p:cNvSpPr txBox="1">
            <a:spLocks noGrp="1"/>
          </p:cNvSpPr>
          <p:nvPr>
            <p:ph type="sldNum" idx="12"/>
          </p:nvPr>
        </p:nvSpPr>
        <p:spPr>
          <a:xfrm>
            <a:off x="88683" y="6235189"/>
            <a:ext cx="548700" cy="5247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219" name="Google Shape;219;g240cba01834_0_1127"/>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accent2"/>
              </a:buClr>
              <a:buSzPts val="1400"/>
              <a:buNone/>
              <a:defRPr sz="2000">
                <a:solidFill>
                  <a:schemeClr val="accent2"/>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20" name="Google Shape;220;g240cba01834_0_1127"/>
          <p:cNvSpPr/>
          <p:nvPr/>
        </p:nvSpPr>
        <p:spPr>
          <a:xfrm>
            <a:off x="0" y="1586652"/>
            <a:ext cx="2214600" cy="891900"/>
          </a:xfrm>
          <a:prstGeom prst="homePlate">
            <a:avLst>
              <a:gd name="adj" fmla="val 50000"/>
            </a:avLst>
          </a:prstGeom>
          <a:solidFill>
            <a:srgbClr val="232C6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Roboto"/>
              <a:ea typeface="Roboto"/>
              <a:cs typeface="Roboto"/>
              <a:sym typeface="Roboto"/>
            </a:endParaRPr>
          </a:p>
        </p:txBody>
      </p:sp>
      <p:sp>
        <p:nvSpPr>
          <p:cNvPr id="221" name="Google Shape;221;g240cba01834_0_1127"/>
          <p:cNvSpPr/>
          <p:nvPr/>
        </p:nvSpPr>
        <p:spPr>
          <a:xfrm>
            <a:off x="1838325" y="1586367"/>
            <a:ext cx="2064000" cy="891900"/>
          </a:xfrm>
          <a:prstGeom prst="chevron">
            <a:avLst>
              <a:gd name="adj" fmla="val 50000"/>
            </a:avLst>
          </a:prstGeom>
          <a:solidFill>
            <a:srgbClr val="31386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Roboto"/>
              <a:ea typeface="Roboto"/>
              <a:cs typeface="Roboto"/>
              <a:sym typeface="Roboto"/>
            </a:endParaRPr>
          </a:p>
        </p:txBody>
      </p:sp>
      <p:sp>
        <p:nvSpPr>
          <p:cNvPr id="222" name="Google Shape;222;g240cba01834_0_1127"/>
          <p:cNvSpPr/>
          <p:nvPr/>
        </p:nvSpPr>
        <p:spPr>
          <a:xfrm>
            <a:off x="3516750" y="1586367"/>
            <a:ext cx="2064000" cy="891900"/>
          </a:xfrm>
          <a:prstGeom prst="chevron">
            <a:avLst>
              <a:gd name="adj" fmla="val 50000"/>
            </a:avLst>
          </a:prstGeom>
          <a:solidFill>
            <a:srgbClr val="434A7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Roboto"/>
              <a:ea typeface="Roboto"/>
              <a:cs typeface="Roboto"/>
              <a:sym typeface="Roboto"/>
            </a:endParaRPr>
          </a:p>
        </p:txBody>
      </p:sp>
      <p:sp>
        <p:nvSpPr>
          <p:cNvPr id="223" name="Google Shape;223;g240cba01834_0_1127"/>
          <p:cNvSpPr/>
          <p:nvPr/>
        </p:nvSpPr>
        <p:spPr>
          <a:xfrm>
            <a:off x="6874025" y="1586367"/>
            <a:ext cx="2064000" cy="891900"/>
          </a:xfrm>
          <a:prstGeom prst="chevron">
            <a:avLst>
              <a:gd name="adj" fmla="val 50000"/>
            </a:avLst>
          </a:prstGeom>
          <a:solidFill>
            <a:srgbClr val="999EC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Roboto"/>
              <a:ea typeface="Roboto"/>
              <a:cs typeface="Roboto"/>
              <a:sym typeface="Roboto"/>
            </a:endParaRPr>
          </a:p>
        </p:txBody>
      </p:sp>
      <p:sp>
        <p:nvSpPr>
          <p:cNvPr id="224" name="Google Shape;224;g240cba01834_0_1127"/>
          <p:cNvSpPr/>
          <p:nvPr/>
        </p:nvSpPr>
        <p:spPr>
          <a:xfrm>
            <a:off x="5195350" y="1586367"/>
            <a:ext cx="2064000" cy="891900"/>
          </a:xfrm>
          <a:prstGeom prst="chevron">
            <a:avLst>
              <a:gd name="adj" fmla="val 50000"/>
            </a:avLst>
          </a:prstGeom>
          <a:solidFill>
            <a:srgbClr val="676E9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Roboto"/>
              <a:ea typeface="Roboto"/>
              <a:cs typeface="Roboto"/>
              <a:sym typeface="Roboto"/>
            </a:endParaRPr>
          </a:p>
        </p:txBody>
      </p:sp>
      <p:sp>
        <p:nvSpPr>
          <p:cNvPr id="225" name="Google Shape;225;g240cba01834_0_1127"/>
          <p:cNvSpPr txBox="1">
            <a:spLocks noGrp="1"/>
          </p:cNvSpPr>
          <p:nvPr>
            <p:ph type="subTitle" idx="1"/>
          </p:nvPr>
        </p:nvSpPr>
        <p:spPr>
          <a:xfrm>
            <a:off x="2140425" y="2705433"/>
            <a:ext cx="1459800" cy="3149700"/>
          </a:xfrm>
          <a:prstGeom prst="rect">
            <a:avLst/>
          </a:prstGeom>
          <a:noFill/>
          <a:ln>
            <a:noFill/>
          </a:ln>
        </p:spPr>
        <p:txBody>
          <a:bodyPr spcFirstLastPara="1" wrap="square" lIns="0" tIns="0" rIns="0" bIns="0" anchor="t" anchorCtr="0">
            <a:normAutofit/>
          </a:bodyPr>
          <a:lstStyle>
            <a:lvl1pPr lvl="0" algn="l">
              <a:lnSpc>
                <a:spcPct val="115000"/>
              </a:lnSpc>
              <a:spcBef>
                <a:spcPts val="0"/>
              </a:spcBef>
              <a:spcAft>
                <a:spcPts val="0"/>
              </a:spcAft>
              <a:buClr>
                <a:schemeClr val="dk1"/>
              </a:buClr>
              <a:buSzPts val="1200"/>
              <a:buNone/>
              <a:defRPr sz="1200">
                <a:solidFill>
                  <a:schemeClr val="dk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226" name="Google Shape;226;g240cba01834_0_1127"/>
          <p:cNvSpPr txBox="1">
            <a:spLocks noGrp="1"/>
          </p:cNvSpPr>
          <p:nvPr>
            <p:ph type="subTitle" idx="2"/>
          </p:nvPr>
        </p:nvSpPr>
        <p:spPr>
          <a:xfrm>
            <a:off x="3818850" y="2705451"/>
            <a:ext cx="1459800" cy="3149700"/>
          </a:xfrm>
          <a:prstGeom prst="rect">
            <a:avLst/>
          </a:prstGeom>
          <a:noFill/>
          <a:ln>
            <a:noFill/>
          </a:ln>
        </p:spPr>
        <p:txBody>
          <a:bodyPr spcFirstLastPara="1" wrap="square" lIns="0" tIns="0" rIns="0" bIns="0" anchor="t" anchorCtr="0">
            <a:normAutofit/>
          </a:bodyPr>
          <a:lstStyle>
            <a:lvl1pPr lvl="0" algn="l">
              <a:lnSpc>
                <a:spcPct val="115000"/>
              </a:lnSpc>
              <a:spcBef>
                <a:spcPts val="0"/>
              </a:spcBef>
              <a:spcAft>
                <a:spcPts val="0"/>
              </a:spcAft>
              <a:buClr>
                <a:schemeClr val="dk1"/>
              </a:buClr>
              <a:buSzPts val="1200"/>
              <a:buNone/>
              <a:defRPr sz="1200">
                <a:solidFill>
                  <a:schemeClr val="dk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227" name="Google Shape;227;g240cba01834_0_1127"/>
          <p:cNvSpPr txBox="1">
            <a:spLocks noGrp="1"/>
          </p:cNvSpPr>
          <p:nvPr>
            <p:ph type="subTitle" idx="3"/>
          </p:nvPr>
        </p:nvSpPr>
        <p:spPr>
          <a:xfrm>
            <a:off x="5497275" y="2705433"/>
            <a:ext cx="1459800" cy="3149700"/>
          </a:xfrm>
          <a:prstGeom prst="rect">
            <a:avLst/>
          </a:prstGeom>
          <a:noFill/>
          <a:ln>
            <a:noFill/>
          </a:ln>
        </p:spPr>
        <p:txBody>
          <a:bodyPr spcFirstLastPara="1" wrap="square" lIns="0" tIns="0" rIns="0" bIns="0" anchor="t" anchorCtr="0">
            <a:normAutofit/>
          </a:bodyPr>
          <a:lstStyle>
            <a:lvl1pPr lvl="0" algn="l">
              <a:lnSpc>
                <a:spcPct val="115000"/>
              </a:lnSpc>
              <a:spcBef>
                <a:spcPts val="0"/>
              </a:spcBef>
              <a:spcAft>
                <a:spcPts val="0"/>
              </a:spcAft>
              <a:buClr>
                <a:schemeClr val="dk1"/>
              </a:buClr>
              <a:buSzPts val="1200"/>
              <a:buNone/>
              <a:defRPr sz="1200">
                <a:solidFill>
                  <a:schemeClr val="dk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228" name="Google Shape;228;g240cba01834_0_1127"/>
          <p:cNvSpPr txBox="1">
            <a:spLocks noGrp="1"/>
          </p:cNvSpPr>
          <p:nvPr>
            <p:ph type="subTitle" idx="4"/>
          </p:nvPr>
        </p:nvSpPr>
        <p:spPr>
          <a:xfrm>
            <a:off x="7175700" y="2705584"/>
            <a:ext cx="1459800" cy="3149700"/>
          </a:xfrm>
          <a:prstGeom prst="rect">
            <a:avLst/>
          </a:prstGeom>
          <a:noFill/>
          <a:ln>
            <a:noFill/>
          </a:ln>
        </p:spPr>
        <p:txBody>
          <a:bodyPr spcFirstLastPara="1" wrap="square" lIns="0" tIns="0" rIns="0" bIns="0" anchor="t" anchorCtr="0">
            <a:normAutofit/>
          </a:bodyPr>
          <a:lstStyle>
            <a:lvl1pPr lvl="0" algn="l">
              <a:lnSpc>
                <a:spcPct val="115000"/>
              </a:lnSpc>
              <a:spcBef>
                <a:spcPts val="0"/>
              </a:spcBef>
              <a:spcAft>
                <a:spcPts val="0"/>
              </a:spcAft>
              <a:buClr>
                <a:schemeClr val="dk1"/>
              </a:buClr>
              <a:buSzPts val="1200"/>
              <a:buNone/>
              <a:defRPr sz="1200">
                <a:solidFill>
                  <a:schemeClr val="dk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229" name="Google Shape;229;g240cba01834_0_1127"/>
          <p:cNvSpPr txBox="1">
            <a:spLocks noGrp="1"/>
          </p:cNvSpPr>
          <p:nvPr>
            <p:ph type="title" idx="5"/>
          </p:nvPr>
        </p:nvSpPr>
        <p:spPr>
          <a:xfrm>
            <a:off x="333825" y="1786667"/>
            <a:ext cx="1383600" cy="492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800"/>
              <a:buNone/>
              <a:defRPr sz="1400">
                <a:latin typeface="Calibri"/>
                <a:ea typeface="Calibri"/>
                <a:cs typeface="Calibri"/>
                <a:sym typeface="Calibri"/>
              </a:defRPr>
            </a:lvl1pPr>
            <a:lvl2pPr lvl="1" algn="l">
              <a:lnSpc>
                <a:spcPct val="100000"/>
              </a:lnSpc>
              <a:spcBef>
                <a:spcPts val="0"/>
              </a:spcBef>
              <a:spcAft>
                <a:spcPts val="0"/>
              </a:spcAft>
              <a:buSzPts val="1400"/>
              <a:buNone/>
              <a:defRPr>
                <a:latin typeface="Calibri"/>
                <a:ea typeface="Calibri"/>
                <a:cs typeface="Calibri"/>
                <a:sym typeface="Calibri"/>
              </a:defRPr>
            </a:lvl2pPr>
            <a:lvl3pPr lvl="2" algn="l">
              <a:lnSpc>
                <a:spcPct val="100000"/>
              </a:lnSpc>
              <a:spcBef>
                <a:spcPts val="0"/>
              </a:spcBef>
              <a:spcAft>
                <a:spcPts val="0"/>
              </a:spcAft>
              <a:buSzPts val="1400"/>
              <a:buNone/>
              <a:defRPr>
                <a:latin typeface="Calibri"/>
                <a:ea typeface="Calibri"/>
                <a:cs typeface="Calibri"/>
                <a:sym typeface="Calibri"/>
              </a:defRPr>
            </a:lvl3pPr>
            <a:lvl4pPr lvl="3" algn="l">
              <a:lnSpc>
                <a:spcPct val="100000"/>
              </a:lnSpc>
              <a:spcBef>
                <a:spcPts val="0"/>
              </a:spcBef>
              <a:spcAft>
                <a:spcPts val="0"/>
              </a:spcAft>
              <a:buSzPts val="1400"/>
              <a:buNone/>
              <a:defRPr>
                <a:latin typeface="Calibri"/>
                <a:ea typeface="Calibri"/>
                <a:cs typeface="Calibri"/>
                <a:sym typeface="Calibri"/>
              </a:defRPr>
            </a:lvl4pPr>
            <a:lvl5pPr lvl="4" algn="l">
              <a:lnSpc>
                <a:spcPct val="100000"/>
              </a:lnSpc>
              <a:spcBef>
                <a:spcPts val="0"/>
              </a:spcBef>
              <a:spcAft>
                <a:spcPts val="0"/>
              </a:spcAft>
              <a:buSzPts val="1400"/>
              <a:buNone/>
              <a:defRPr>
                <a:latin typeface="Calibri"/>
                <a:ea typeface="Calibri"/>
                <a:cs typeface="Calibri"/>
                <a:sym typeface="Calibri"/>
              </a:defRPr>
            </a:lvl5pPr>
            <a:lvl6pPr lvl="5" algn="l">
              <a:lnSpc>
                <a:spcPct val="100000"/>
              </a:lnSpc>
              <a:spcBef>
                <a:spcPts val="0"/>
              </a:spcBef>
              <a:spcAft>
                <a:spcPts val="0"/>
              </a:spcAft>
              <a:buSzPts val="1400"/>
              <a:buNone/>
              <a:defRPr>
                <a:latin typeface="Calibri"/>
                <a:ea typeface="Calibri"/>
                <a:cs typeface="Calibri"/>
                <a:sym typeface="Calibri"/>
              </a:defRPr>
            </a:lvl6pPr>
            <a:lvl7pPr lvl="6" algn="l">
              <a:lnSpc>
                <a:spcPct val="100000"/>
              </a:lnSpc>
              <a:spcBef>
                <a:spcPts val="0"/>
              </a:spcBef>
              <a:spcAft>
                <a:spcPts val="0"/>
              </a:spcAft>
              <a:buSzPts val="1400"/>
              <a:buNone/>
              <a:defRPr>
                <a:latin typeface="Calibri"/>
                <a:ea typeface="Calibri"/>
                <a:cs typeface="Calibri"/>
                <a:sym typeface="Calibri"/>
              </a:defRPr>
            </a:lvl7pPr>
            <a:lvl8pPr lvl="7" algn="l">
              <a:lnSpc>
                <a:spcPct val="100000"/>
              </a:lnSpc>
              <a:spcBef>
                <a:spcPts val="0"/>
              </a:spcBef>
              <a:spcAft>
                <a:spcPts val="0"/>
              </a:spcAft>
              <a:buSzPts val="1400"/>
              <a:buNone/>
              <a:defRPr>
                <a:latin typeface="Calibri"/>
                <a:ea typeface="Calibri"/>
                <a:cs typeface="Calibri"/>
                <a:sym typeface="Calibri"/>
              </a:defRPr>
            </a:lvl8pPr>
            <a:lvl9pPr lvl="8" algn="l">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230" name="Google Shape;230;g240cba01834_0_1127"/>
          <p:cNvSpPr txBox="1">
            <a:spLocks noGrp="1"/>
          </p:cNvSpPr>
          <p:nvPr>
            <p:ph type="title" idx="6"/>
          </p:nvPr>
        </p:nvSpPr>
        <p:spPr>
          <a:xfrm>
            <a:off x="2214600" y="1786367"/>
            <a:ext cx="1459800" cy="492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atin typeface="Calibri"/>
                <a:ea typeface="Calibri"/>
                <a:cs typeface="Calibri"/>
                <a:sym typeface="Calibri"/>
              </a:defRPr>
            </a:lvl2pPr>
            <a:lvl3pPr lvl="2" algn="l">
              <a:lnSpc>
                <a:spcPct val="100000"/>
              </a:lnSpc>
              <a:spcBef>
                <a:spcPts val="0"/>
              </a:spcBef>
              <a:spcAft>
                <a:spcPts val="0"/>
              </a:spcAft>
              <a:buSzPts val="1400"/>
              <a:buNone/>
              <a:defRPr>
                <a:latin typeface="Calibri"/>
                <a:ea typeface="Calibri"/>
                <a:cs typeface="Calibri"/>
                <a:sym typeface="Calibri"/>
              </a:defRPr>
            </a:lvl3pPr>
            <a:lvl4pPr lvl="3" algn="l">
              <a:lnSpc>
                <a:spcPct val="100000"/>
              </a:lnSpc>
              <a:spcBef>
                <a:spcPts val="0"/>
              </a:spcBef>
              <a:spcAft>
                <a:spcPts val="0"/>
              </a:spcAft>
              <a:buSzPts val="1400"/>
              <a:buNone/>
              <a:defRPr>
                <a:latin typeface="Calibri"/>
                <a:ea typeface="Calibri"/>
                <a:cs typeface="Calibri"/>
                <a:sym typeface="Calibri"/>
              </a:defRPr>
            </a:lvl4pPr>
            <a:lvl5pPr lvl="4" algn="l">
              <a:lnSpc>
                <a:spcPct val="100000"/>
              </a:lnSpc>
              <a:spcBef>
                <a:spcPts val="0"/>
              </a:spcBef>
              <a:spcAft>
                <a:spcPts val="0"/>
              </a:spcAft>
              <a:buSzPts val="1400"/>
              <a:buNone/>
              <a:defRPr>
                <a:latin typeface="Calibri"/>
                <a:ea typeface="Calibri"/>
                <a:cs typeface="Calibri"/>
                <a:sym typeface="Calibri"/>
              </a:defRPr>
            </a:lvl5pPr>
            <a:lvl6pPr lvl="5" algn="l">
              <a:lnSpc>
                <a:spcPct val="100000"/>
              </a:lnSpc>
              <a:spcBef>
                <a:spcPts val="0"/>
              </a:spcBef>
              <a:spcAft>
                <a:spcPts val="0"/>
              </a:spcAft>
              <a:buSzPts val="1400"/>
              <a:buNone/>
              <a:defRPr>
                <a:latin typeface="Calibri"/>
                <a:ea typeface="Calibri"/>
                <a:cs typeface="Calibri"/>
                <a:sym typeface="Calibri"/>
              </a:defRPr>
            </a:lvl6pPr>
            <a:lvl7pPr lvl="6" algn="l">
              <a:lnSpc>
                <a:spcPct val="100000"/>
              </a:lnSpc>
              <a:spcBef>
                <a:spcPts val="0"/>
              </a:spcBef>
              <a:spcAft>
                <a:spcPts val="0"/>
              </a:spcAft>
              <a:buSzPts val="1400"/>
              <a:buNone/>
              <a:defRPr>
                <a:latin typeface="Calibri"/>
                <a:ea typeface="Calibri"/>
                <a:cs typeface="Calibri"/>
                <a:sym typeface="Calibri"/>
              </a:defRPr>
            </a:lvl7pPr>
            <a:lvl8pPr lvl="7" algn="l">
              <a:lnSpc>
                <a:spcPct val="100000"/>
              </a:lnSpc>
              <a:spcBef>
                <a:spcPts val="0"/>
              </a:spcBef>
              <a:spcAft>
                <a:spcPts val="0"/>
              </a:spcAft>
              <a:buSzPts val="1400"/>
              <a:buNone/>
              <a:defRPr>
                <a:latin typeface="Calibri"/>
                <a:ea typeface="Calibri"/>
                <a:cs typeface="Calibri"/>
                <a:sym typeface="Calibri"/>
              </a:defRPr>
            </a:lvl8pPr>
            <a:lvl9pPr lvl="8" algn="l">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231" name="Google Shape;231;g240cba01834_0_1127"/>
          <p:cNvSpPr txBox="1">
            <a:spLocks noGrp="1"/>
          </p:cNvSpPr>
          <p:nvPr>
            <p:ph type="title" idx="7"/>
          </p:nvPr>
        </p:nvSpPr>
        <p:spPr>
          <a:xfrm>
            <a:off x="3846450" y="1786667"/>
            <a:ext cx="1459800" cy="492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atin typeface="Calibri"/>
                <a:ea typeface="Calibri"/>
                <a:cs typeface="Calibri"/>
                <a:sym typeface="Calibri"/>
              </a:defRPr>
            </a:lvl2pPr>
            <a:lvl3pPr lvl="2" algn="l">
              <a:lnSpc>
                <a:spcPct val="100000"/>
              </a:lnSpc>
              <a:spcBef>
                <a:spcPts val="0"/>
              </a:spcBef>
              <a:spcAft>
                <a:spcPts val="0"/>
              </a:spcAft>
              <a:buSzPts val="1400"/>
              <a:buNone/>
              <a:defRPr>
                <a:latin typeface="Calibri"/>
                <a:ea typeface="Calibri"/>
                <a:cs typeface="Calibri"/>
                <a:sym typeface="Calibri"/>
              </a:defRPr>
            </a:lvl3pPr>
            <a:lvl4pPr lvl="3" algn="l">
              <a:lnSpc>
                <a:spcPct val="100000"/>
              </a:lnSpc>
              <a:spcBef>
                <a:spcPts val="0"/>
              </a:spcBef>
              <a:spcAft>
                <a:spcPts val="0"/>
              </a:spcAft>
              <a:buSzPts val="1400"/>
              <a:buNone/>
              <a:defRPr>
                <a:latin typeface="Calibri"/>
                <a:ea typeface="Calibri"/>
                <a:cs typeface="Calibri"/>
                <a:sym typeface="Calibri"/>
              </a:defRPr>
            </a:lvl4pPr>
            <a:lvl5pPr lvl="4" algn="l">
              <a:lnSpc>
                <a:spcPct val="100000"/>
              </a:lnSpc>
              <a:spcBef>
                <a:spcPts val="0"/>
              </a:spcBef>
              <a:spcAft>
                <a:spcPts val="0"/>
              </a:spcAft>
              <a:buSzPts val="1400"/>
              <a:buNone/>
              <a:defRPr>
                <a:latin typeface="Calibri"/>
                <a:ea typeface="Calibri"/>
                <a:cs typeface="Calibri"/>
                <a:sym typeface="Calibri"/>
              </a:defRPr>
            </a:lvl5pPr>
            <a:lvl6pPr lvl="5" algn="l">
              <a:lnSpc>
                <a:spcPct val="100000"/>
              </a:lnSpc>
              <a:spcBef>
                <a:spcPts val="0"/>
              </a:spcBef>
              <a:spcAft>
                <a:spcPts val="0"/>
              </a:spcAft>
              <a:buSzPts val="1400"/>
              <a:buNone/>
              <a:defRPr>
                <a:latin typeface="Calibri"/>
                <a:ea typeface="Calibri"/>
                <a:cs typeface="Calibri"/>
                <a:sym typeface="Calibri"/>
              </a:defRPr>
            </a:lvl6pPr>
            <a:lvl7pPr lvl="6" algn="l">
              <a:lnSpc>
                <a:spcPct val="100000"/>
              </a:lnSpc>
              <a:spcBef>
                <a:spcPts val="0"/>
              </a:spcBef>
              <a:spcAft>
                <a:spcPts val="0"/>
              </a:spcAft>
              <a:buSzPts val="1400"/>
              <a:buNone/>
              <a:defRPr>
                <a:latin typeface="Calibri"/>
                <a:ea typeface="Calibri"/>
                <a:cs typeface="Calibri"/>
                <a:sym typeface="Calibri"/>
              </a:defRPr>
            </a:lvl7pPr>
            <a:lvl8pPr lvl="7" algn="l">
              <a:lnSpc>
                <a:spcPct val="100000"/>
              </a:lnSpc>
              <a:spcBef>
                <a:spcPts val="0"/>
              </a:spcBef>
              <a:spcAft>
                <a:spcPts val="0"/>
              </a:spcAft>
              <a:buSzPts val="1400"/>
              <a:buNone/>
              <a:defRPr>
                <a:latin typeface="Calibri"/>
                <a:ea typeface="Calibri"/>
                <a:cs typeface="Calibri"/>
                <a:sym typeface="Calibri"/>
              </a:defRPr>
            </a:lvl8pPr>
            <a:lvl9pPr lvl="8" algn="l">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232" name="Google Shape;232;g240cba01834_0_1127"/>
          <p:cNvSpPr txBox="1">
            <a:spLocks noGrp="1"/>
          </p:cNvSpPr>
          <p:nvPr>
            <p:ph type="title" idx="8"/>
          </p:nvPr>
        </p:nvSpPr>
        <p:spPr>
          <a:xfrm>
            <a:off x="5545325" y="1786367"/>
            <a:ext cx="1459800" cy="492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atin typeface="Calibri"/>
                <a:ea typeface="Calibri"/>
                <a:cs typeface="Calibri"/>
                <a:sym typeface="Calibri"/>
              </a:defRPr>
            </a:lvl2pPr>
            <a:lvl3pPr lvl="2" algn="l">
              <a:lnSpc>
                <a:spcPct val="100000"/>
              </a:lnSpc>
              <a:spcBef>
                <a:spcPts val="0"/>
              </a:spcBef>
              <a:spcAft>
                <a:spcPts val="0"/>
              </a:spcAft>
              <a:buSzPts val="1400"/>
              <a:buNone/>
              <a:defRPr>
                <a:latin typeface="Calibri"/>
                <a:ea typeface="Calibri"/>
                <a:cs typeface="Calibri"/>
                <a:sym typeface="Calibri"/>
              </a:defRPr>
            </a:lvl3pPr>
            <a:lvl4pPr lvl="3" algn="l">
              <a:lnSpc>
                <a:spcPct val="100000"/>
              </a:lnSpc>
              <a:spcBef>
                <a:spcPts val="0"/>
              </a:spcBef>
              <a:spcAft>
                <a:spcPts val="0"/>
              </a:spcAft>
              <a:buSzPts val="1400"/>
              <a:buNone/>
              <a:defRPr>
                <a:latin typeface="Calibri"/>
                <a:ea typeface="Calibri"/>
                <a:cs typeface="Calibri"/>
                <a:sym typeface="Calibri"/>
              </a:defRPr>
            </a:lvl4pPr>
            <a:lvl5pPr lvl="4" algn="l">
              <a:lnSpc>
                <a:spcPct val="100000"/>
              </a:lnSpc>
              <a:spcBef>
                <a:spcPts val="0"/>
              </a:spcBef>
              <a:spcAft>
                <a:spcPts val="0"/>
              </a:spcAft>
              <a:buSzPts val="1400"/>
              <a:buNone/>
              <a:defRPr>
                <a:latin typeface="Calibri"/>
                <a:ea typeface="Calibri"/>
                <a:cs typeface="Calibri"/>
                <a:sym typeface="Calibri"/>
              </a:defRPr>
            </a:lvl5pPr>
            <a:lvl6pPr lvl="5" algn="l">
              <a:lnSpc>
                <a:spcPct val="100000"/>
              </a:lnSpc>
              <a:spcBef>
                <a:spcPts val="0"/>
              </a:spcBef>
              <a:spcAft>
                <a:spcPts val="0"/>
              </a:spcAft>
              <a:buSzPts val="1400"/>
              <a:buNone/>
              <a:defRPr>
                <a:latin typeface="Calibri"/>
                <a:ea typeface="Calibri"/>
                <a:cs typeface="Calibri"/>
                <a:sym typeface="Calibri"/>
              </a:defRPr>
            </a:lvl6pPr>
            <a:lvl7pPr lvl="6" algn="l">
              <a:lnSpc>
                <a:spcPct val="100000"/>
              </a:lnSpc>
              <a:spcBef>
                <a:spcPts val="0"/>
              </a:spcBef>
              <a:spcAft>
                <a:spcPts val="0"/>
              </a:spcAft>
              <a:buSzPts val="1400"/>
              <a:buNone/>
              <a:defRPr>
                <a:latin typeface="Calibri"/>
                <a:ea typeface="Calibri"/>
                <a:cs typeface="Calibri"/>
                <a:sym typeface="Calibri"/>
              </a:defRPr>
            </a:lvl7pPr>
            <a:lvl8pPr lvl="7" algn="l">
              <a:lnSpc>
                <a:spcPct val="100000"/>
              </a:lnSpc>
              <a:spcBef>
                <a:spcPts val="0"/>
              </a:spcBef>
              <a:spcAft>
                <a:spcPts val="0"/>
              </a:spcAft>
              <a:buSzPts val="1400"/>
              <a:buNone/>
              <a:defRPr>
                <a:latin typeface="Calibri"/>
                <a:ea typeface="Calibri"/>
                <a:cs typeface="Calibri"/>
                <a:sym typeface="Calibri"/>
              </a:defRPr>
            </a:lvl8pPr>
            <a:lvl9pPr lvl="8" algn="l">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233" name="Google Shape;233;g240cba01834_0_1127"/>
          <p:cNvSpPr txBox="1">
            <a:spLocks noGrp="1"/>
          </p:cNvSpPr>
          <p:nvPr>
            <p:ph type="title" idx="9"/>
          </p:nvPr>
        </p:nvSpPr>
        <p:spPr>
          <a:xfrm>
            <a:off x="7259350" y="1786367"/>
            <a:ext cx="1459800" cy="492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atin typeface="Calibri"/>
                <a:ea typeface="Calibri"/>
                <a:cs typeface="Calibri"/>
                <a:sym typeface="Calibri"/>
              </a:defRPr>
            </a:lvl2pPr>
            <a:lvl3pPr lvl="2" algn="l">
              <a:lnSpc>
                <a:spcPct val="100000"/>
              </a:lnSpc>
              <a:spcBef>
                <a:spcPts val="0"/>
              </a:spcBef>
              <a:spcAft>
                <a:spcPts val="0"/>
              </a:spcAft>
              <a:buSzPts val="1400"/>
              <a:buNone/>
              <a:defRPr>
                <a:latin typeface="Calibri"/>
                <a:ea typeface="Calibri"/>
                <a:cs typeface="Calibri"/>
                <a:sym typeface="Calibri"/>
              </a:defRPr>
            </a:lvl3pPr>
            <a:lvl4pPr lvl="3" algn="l">
              <a:lnSpc>
                <a:spcPct val="100000"/>
              </a:lnSpc>
              <a:spcBef>
                <a:spcPts val="0"/>
              </a:spcBef>
              <a:spcAft>
                <a:spcPts val="0"/>
              </a:spcAft>
              <a:buSzPts val="1400"/>
              <a:buNone/>
              <a:defRPr>
                <a:latin typeface="Calibri"/>
                <a:ea typeface="Calibri"/>
                <a:cs typeface="Calibri"/>
                <a:sym typeface="Calibri"/>
              </a:defRPr>
            </a:lvl4pPr>
            <a:lvl5pPr lvl="4" algn="l">
              <a:lnSpc>
                <a:spcPct val="100000"/>
              </a:lnSpc>
              <a:spcBef>
                <a:spcPts val="0"/>
              </a:spcBef>
              <a:spcAft>
                <a:spcPts val="0"/>
              </a:spcAft>
              <a:buSzPts val="1400"/>
              <a:buNone/>
              <a:defRPr>
                <a:latin typeface="Calibri"/>
                <a:ea typeface="Calibri"/>
                <a:cs typeface="Calibri"/>
                <a:sym typeface="Calibri"/>
              </a:defRPr>
            </a:lvl5pPr>
            <a:lvl6pPr lvl="5" algn="l">
              <a:lnSpc>
                <a:spcPct val="100000"/>
              </a:lnSpc>
              <a:spcBef>
                <a:spcPts val="0"/>
              </a:spcBef>
              <a:spcAft>
                <a:spcPts val="0"/>
              </a:spcAft>
              <a:buSzPts val="1400"/>
              <a:buNone/>
              <a:defRPr>
                <a:latin typeface="Calibri"/>
                <a:ea typeface="Calibri"/>
                <a:cs typeface="Calibri"/>
                <a:sym typeface="Calibri"/>
              </a:defRPr>
            </a:lvl6pPr>
            <a:lvl7pPr lvl="6" algn="l">
              <a:lnSpc>
                <a:spcPct val="100000"/>
              </a:lnSpc>
              <a:spcBef>
                <a:spcPts val="0"/>
              </a:spcBef>
              <a:spcAft>
                <a:spcPts val="0"/>
              </a:spcAft>
              <a:buSzPts val="1400"/>
              <a:buNone/>
              <a:defRPr>
                <a:latin typeface="Calibri"/>
                <a:ea typeface="Calibri"/>
                <a:cs typeface="Calibri"/>
                <a:sym typeface="Calibri"/>
              </a:defRPr>
            </a:lvl7pPr>
            <a:lvl8pPr lvl="7" algn="l">
              <a:lnSpc>
                <a:spcPct val="100000"/>
              </a:lnSpc>
              <a:spcBef>
                <a:spcPts val="0"/>
              </a:spcBef>
              <a:spcAft>
                <a:spcPts val="0"/>
              </a:spcAft>
              <a:buSzPts val="1400"/>
              <a:buNone/>
              <a:defRPr>
                <a:latin typeface="Calibri"/>
                <a:ea typeface="Calibri"/>
                <a:cs typeface="Calibri"/>
                <a:sym typeface="Calibri"/>
              </a:defRPr>
            </a:lvl8pPr>
            <a:lvl9pPr lvl="8" algn="l">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234" name="Google Shape;234;g240cba01834_0_1127"/>
          <p:cNvSpPr txBox="1">
            <a:spLocks noGrp="1"/>
          </p:cNvSpPr>
          <p:nvPr>
            <p:ph type="subTitle" idx="13"/>
          </p:nvPr>
        </p:nvSpPr>
        <p:spPr>
          <a:xfrm>
            <a:off x="295725" y="2705600"/>
            <a:ext cx="1459800" cy="3149700"/>
          </a:xfrm>
          <a:prstGeom prst="rect">
            <a:avLst/>
          </a:prstGeom>
          <a:noFill/>
          <a:ln>
            <a:noFill/>
          </a:ln>
        </p:spPr>
        <p:txBody>
          <a:bodyPr spcFirstLastPara="1" wrap="square" lIns="0" tIns="0" rIns="0" bIns="0" anchor="t" anchorCtr="0">
            <a:normAutofit/>
          </a:bodyPr>
          <a:lstStyle>
            <a:lvl1pPr lvl="0" algn="l">
              <a:lnSpc>
                <a:spcPct val="115000"/>
              </a:lnSpc>
              <a:spcBef>
                <a:spcPts val="0"/>
              </a:spcBef>
              <a:spcAft>
                <a:spcPts val="0"/>
              </a:spcAft>
              <a:buClr>
                <a:schemeClr val="dk1"/>
              </a:buClr>
              <a:buSzPts val="1200"/>
              <a:buNone/>
              <a:defRPr sz="1200">
                <a:solidFill>
                  <a:schemeClr val="dk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hree comparisons with icons">
  <p:cSld name="ONE_COLUMN_TEXT_4">
    <p:spTree>
      <p:nvGrpSpPr>
        <p:cNvPr id="1" name="Shape 235"/>
        <p:cNvGrpSpPr/>
        <p:nvPr/>
      </p:nvGrpSpPr>
      <p:grpSpPr>
        <a:xfrm>
          <a:off x="0" y="0"/>
          <a:ext cx="0" cy="0"/>
          <a:chOff x="0" y="0"/>
          <a:chExt cx="0" cy="0"/>
        </a:xfrm>
      </p:grpSpPr>
      <p:pic>
        <p:nvPicPr>
          <p:cNvPr id="236" name="Google Shape;236;g240cba01834_0_1147"/>
          <p:cNvPicPr preferRelativeResize="0"/>
          <p:nvPr/>
        </p:nvPicPr>
        <p:blipFill rotWithShape="1">
          <a:blip r:embed="rId2">
            <a:alphaModFix/>
          </a:blip>
          <a:srcRect/>
          <a:stretch/>
        </p:blipFill>
        <p:spPr>
          <a:xfrm>
            <a:off x="8146725" y="6235200"/>
            <a:ext cx="867951" cy="369000"/>
          </a:xfrm>
          <a:prstGeom prst="rect">
            <a:avLst/>
          </a:prstGeom>
          <a:noFill/>
          <a:ln>
            <a:noFill/>
          </a:ln>
        </p:spPr>
      </p:pic>
      <p:sp>
        <p:nvSpPr>
          <p:cNvPr id="237" name="Google Shape;237;g240cba01834_0_1147"/>
          <p:cNvSpPr/>
          <p:nvPr/>
        </p:nvSpPr>
        <p:spPr>
          <a:xfrm>
            <a:off x="296375" y="1545367"/>
            <a:ext cx="2592600" cy="4214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8" name="Google Shape;238;g240cba01834_0_1147"/>
          <p:cNvPicPr preferRelativeResize="0"/>
          <p:nvPr/>
        </p:nvPicPr>
        <p:blipFill rotWithShape="1">
          <a:blip r:embed="rId3">
            <a:alphaModFix/>
          </a:blip>
          <a:srcRect/>
          <a:stretch/>
        </p:blipFill>
        <p:spPr>
          <a:xfrm>
            <a:off x="-6900" y="0"/>
            <a:ext cx="9172498" cy="917250"/>
          </a:xfrm>
          <a:prstGeom prst="rect">
            <a:avLst/>
          </a:prstGeom>
          <a:noFill/>
          <a:ln>
            <a:noFill/>
          </a:ln>
        </p:spPr>
      </p:pic>
      <p:sp>
        <p:nvSpPr>
          <p:cNvPr id="239" name="Google Shape;239;g240cba01834_0_1147"/>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40" name="Google Shape;240;g240cba01834_0_1147"/>
          <p:cNvSpPr txBox="1">
            <a:spLocks noGrp="1"/>
          </p:cNvSpPr>
          <p:nvPr>
            <p:ph type="sldNum" idx="12"/>
          </p:nvPr>
        </p:nvSpPr>
        <p:spPr>
          <a:xfrm>
            <a:off x="88683" y="6235189"/>
            <a:ext cx="548700" cy="5247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cxnSp>
        <p:nvCxnSpPr>
          <p:cNvPr id="241" name="Google Shape;241;g240cba01834_0_1147"/>
          <p:cNvCxnSpPr/>
          <p:nvPr/>
        </p:nvCxnSpPr>
        <p:spPr>
          <a:xfrm>
            <a:off x="0" y="6082133"/>
            <a:ext cx="9152700" cy="0"/>
          </a:xfrm>
          <a:prstGeom prst="straightConnector1">
            <a:avLst/>
          </a:prstGeom>
          <a:noFill/>
          <a:ln w="9525" cap="flat" cmpd="sng">
            <a:solidFill>
              <a:schemeClr val="accent1"/>
            </a:solidFill>
            <a:prstDash val="solid"/>
            <a:round/>
            <a:headEnd type="none" w="sm" len="sm"/>
            <a:tailEnd type="none" w="sm" len="sm"/>
          </a:ln>
        </p:spPr>
      </p:cxnSp>
      <p:sp>
        <p:nvSpPr>
          <p:cNvPr id="242" name="Google Shape;242;g240cba01834_0_1147"/>
          <p:cNvSpPr txBox="1">
            <a:spLocks noGrp="1"/>
          </p:cNvSpPr>
          <p:nvPr>
            <p:ph type="subTitle" idx="1"/>
          </p:nvPr>
        </p:nvSpPr>
        <p:spPr>
          <a:xfrm>
            <a:off x="377725" y="2153091"/>
            <a:ext cx="2421300" cy="3314700"/>
          </a:xfrm>
          <a:prstGeom prst="rect">
            <a:avLst/>
          </a:prstGeom>
          <a:noFill/>
          <a:ln>
            <a:noFill/>
          </a:ln>
        </p:spPr>
        <p:txBody>
          <a:bodyPr spcFirstLastPara="1" wrap="square" lIns="0" tIns="0" rIns="0" bIns="0" anchor="t" anchorCtr="0">
            <a:normAutofit/>
          </a:bodyPr>
          <a:lstStyle>
            <a:lvl1pPr lvl="0" algn="ctr">
              <a:lnSpc>
                <a:spcPct val="115000"/>
              </a:lnSpc>
              <a:spcBef>
                <a:spcPts val="0"/>
              </a:spcBef>
              <a:spcAft>
                <a:spcPts val="0"/>
              </a:spcAft>
              <a:buClr>
                <a:schemeClr val="lt1"/>
              </a:buClr>
              <a:buSzPts val="1400"/>
              <a:buNone/>
              <a:defRPr sz="1400">
                <a:solidFill>
                  <a:schemeClr val="lt1"/>
                </a:solidFill>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a:endParaRPr/>
          </a:p>
        </p:txBody>
      </p:sp>
      <p:sp>
        <p:nvSpPr>
          <p:cNvPr id="243" name="Google Shape;243;g240cba01834_0_1147"/>
          <p:cNvSpPr>
            <a:spLocks noGrp="1"/>
          </p:cNvSpPr>
          <p:nvPr>
            <p:ph type="pic" idx="2"/>
          </p:nvPr>
        </p:nvSpPr>
        <p:spPr>
          <a:xfrm>
            <a:off x="1391575" y="1606576"/>
            <a:ext cx="393600" cy="471600"/>
          </a:xfrm>
          <a:prstGeom prst="roundRect">
            <a:avLst>
              <a:gd name="adj" fmla="val 16667"/>
            </a:avLst>
          </a:prstGeom>
          <a:noFill/>
          <a:ln>
            <a:noFill/>
          </a:ln>
        </p:spPr>
      </p:sp>
      <p:sp>
        <p:nvSpPr>
          <p:cNvPr id="244" name="Google Shape;244;g240cba01834_0_1147"/>
          <p:cNvSpPr/>
          <p:nvPr/>
        </p:nvSpPr>
        <p:spPr>
          <a:xfrm>
            <a:off x="3177075" y="1545367"/>
            <a:ext cx="2592600" cy="4214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g240cba01834_0_1147"/>
          <p:cNvSpPr txBox="1">
            <a:spLocks noGrp="1"/>
          </p:cNvSpPr>
          <p:nvPr>
            <p:ph type="subTitle" idx="3"/>
          </p:nvPr>
        </p:nvSpPr>
        <p:spPr>
          <a:xfrm>
            <a:off x="3258425" y="2153091"/>
            <a:ext cx="2421300" cy="3314700"/>
          </a:xfrm>
          <a:prstGeom prst="rect">
            <a:avLst/>
          </a:prstGeom>
          <a:noFill/>
          <a:ln>
            <a:noFill/>
          </a:ln>
        </p:spPr>
        <p:txBody>
          <a:bodyPr spcFirstLastPara="1" wrap="square" lIns="0" tIns="0" rIns="0" bIns="0" anchor="t" anchorCtr="0">
            <a:normAutofit/>
          </a:bodyPr>
          <a:lstStyle>
            <a:lvl1pPr lvl="0" algn="ctr">
              <a:lnSpc>
                <a:spcPct val="115000"/>
              </a:lnSpc>
              <a:spcBef>
                <a:spcPts val="0"/>
              </a:spcBef>
              <a:spcAft>
                <a:spcPts val="0"/>
              </a:spcAft>
              <a:buClr>
                <a:schemeClr val="lt1"/>
              </a:buClr>
              <a:buSzPts val="1400"/>
              <a:buNone/>
              <a:defRPr sz="1400">
                <a:solidFill>
                  <a:schemeClr val="lt1"/>
                </a:solidFill>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a:endParaRPr/>
          </a:p>
        </p:txBody>
      </p:sp>
      <p:sp>
        <p:nvSpPr>
          <p:cNvPr id="246" name="Google Shape;246;g240cba01834_0_1147"/>
          <p:cNvSpPr>
            <a:spLocks noGrp="1"/>
          </p:cNvSpPr>
          <p:nvPr>
            <p:ph type="pic" idx="4"/>
          </p:nvPr>
        </p:nvSpPr>
        <p:spPr>
          <a:xfrm>
            <a:off x="4272275" y="1606576"/>
            <a:ext cx="393600" cy="471600"/>
          </a:xfrm>
          <a:prstGeom prst="roundRect">
            <a:avLst>
              <a:gd name="adj" fmla="val 16667"/>
            </a:avLst>
          </a:prstGeom>
          <a:noFill/>
          <a:ln>
            <a:noFill/>
          </a:ln>
        </p:spPr>
      </p:sp>
      <p:sp>
        <p:nvSpPr>
          <p:cNvPr id="247" name="Google Shape;247;g240cba01834_0_1147"/>
          <p:cNvSpPr/>
          <p:nvPr/>
        </p:nvSpPr>
        <p:spPr>
          <a:xfrm>
            <a:off x="6057775" y="1545367"/>
            <a:ext cx="2592600" cy="4214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g240cba01834_0_1147"/>
          <p:cNvSpPr txBox="1">
            <a:spLocks noGrp="1"/>
          </p:cNvSpPr>
          <p:nvPr>
            <p:ph type="subTitle" idx="5"/>
          </p:nvPr>
        </p:nvSpPr>
        <p:spPr>
          <a:xfrm>
            <a:off x="6139125" y="2153091"/>
            <a:ext cx="2421300" cy="3314700"/>
          </a:xfrm>
          <a:prstGeom prst="rect">
            <a:avLst/>
          </a:prstGeom>
          <a:noFill/>
          <a:ln>
            <a:noFill/>
          </a:ln>
        </p:spPr>
        <p:txBody>
          <a:bodyPr spcFirstLastPara="1" wrap="square" lIns="0" tIns="0" rIns="0" bIns="0" anchor="t" anchorCtr="0">
            <a:normAutofit/>
          </a:bodyPr>
          <a:lstStyle>
            <a:lvl1pPr lvl="0" algn="ctr">
              <a:lnSpc>
                <a:spcPct val="115000"/>
              </a:lnSpc>
              <a:spcBef>
                <a:spcPts val="0"/>
              </a:spcBef>
              <a:spcAft>
                <a:spcPts val="0"/>
              </a:spcAft>
              <a:buClr>
                <a:schemeClr val="lt1"/>
              </a:buClr>
              <a:buSzPts val="1400"/>
              <a:buNone/>
              <a:defRPr sz="1400">
                <a:solidFill>
                  <a:schemeClr val="lt1"/>
                </a:solidFill>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a:endParaRPr/>
          </a:p>
        </p:txBody>
      </p:sp>
      <p:sp>
        <p:nvSpPr>
          <p:cNvPr id="249" name="Google Shape;249;g240cba01834_0_1147"/>
          <p:cNvSpPr>
            <a:spLocks noGrp="1"/>
          </p:cNvSpPr>
          <p:nvPr>
            <p:ph type="pic" idx="6"/>
          </p:nvPr>
        </p:nvSpPr>
        <p:spPr>
          <a:xfrm>
            <a:off x="7152975" y="1606576"/>
            <a:ext cx="393600" cy="471600"/>
          </a:xfrm>
          <a:prstGeom prst="roundRect">
            <a:avLst>
              <a:gd name="adj" fmla="val 16667"/>
            </a:avLst>
          </a:prstGeom>
          <a:noFill/>
          <a:ln>
            <a:noFill/>
          </a:ln>
        </p:spPr>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slide-2 column with header - blue 1">
  <p:cSld name="ONE_COLUMN_TEXT_3">
    <p:spTree>
      <p:nvGrpSpPr>
        <p:cNvPr id="1" name="Shape 250"/>
        <p:cNvGrpSpPr/>
        <p:nvPr/>
      </p:nvGrpSpPr>
      <p:grpSpPr>
        <a:xfrm>
          <a:off x="0" y="0"/>
          <a:ext cx="0" cy="0"/>
          <a:chOff x="0" y="0"/>
          <a:chExt cx="0" cy="0"/>
        </a:xfrm>
      </p:grpSpPr>
      <p:sp>
        <p:nvSpPr>
          <p:cNvPr id="251" name="Google Shape;251;g240cba01834_0_1162"/>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52" name="Google Shape;252;g240cba01834_0_1162"/>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253" name="Google Shape;253;g240cba01834_0_1162"/>
          <p:cNvSpPr txBox="1">
            <a:spLocks noGrp="1"/>
          </p:cNvSpPr>
          <p:nvPr>
            <p:ph type="body" idx="1"/>
          </p:nvPr>
        </p:nvSpPr>
        <p:spPr>
          <a:xfrm>
            <a:off x="311700" y="1931833"/>
            <a:ext cx="3999900" cy="3843300"/>
          </a:xfrm>
          <a:prstGeom prst="rect">
            <a:avLst/>
          </a:prstGeom>
          <a:noFill/>
          <a:ln>
            <a:noFill/>
          </a:ln>
        </p:spPr>
        <p:txBody>
          <a:bodyPr spcFirstLastPara="1" wrap="square" lIns="0" tIns="0" rIns="0" bIns="0" anchor="t" anchorCtr="0">
            <a:normAutofit/>
          </a:bodyPr>
          <a:lstStyle>
            <a:lvl1pPr marL="457200" lvl="0" indent="-317500" algn="l">
              <a:lnSpc>
                <a:spcPct val="115000"/>
              </a:lnSpc>
              <a:spcBef>
                <a:spcPts val="0"/>
              </a:spcBef>
              <a:spcAft>
                <a:spcPts val="0"/>
              </a:spcAft>
              <a:buClr>
                <a:schemeClr val="dk1"/>
              </a:buClr>
              <a:buSzPts val="1400"/>
              <a:buChar char="●"/>
              <a:defRPr sz="1400">
                <a:solidFill>
                  <a:schemeClr val="dk1"/>
                </a:solidFill>
              </a:defRPr>
            </a:lvl1pPr>
            <a:lvl2pPr marL="914400" lvl="1" indent="-304800" algn="l">
              <a:lnSpc>
                <a:spcPct val="115000"/>
              </a:lnSpc>
              <a:spcBef>
                <a:spcPts val="0"/>
              </a:spcBef>
              <a:spcAft>
                <a:spcPts val="0"/>
              </a:spcAft>
              <a:buClr>
                <a:schemeClr val="dk1"/>
              </a:buClr>
              <a:buSzPts val="1200"/>
              <a:buChar char="○"/>
              <a:defRPr sz="1200">
                <a:solidFill>
                  <a:schemeClr val="dk1"/>
                </a:solidFill>
              </a:defRPr>
            </a:lvl2pPr>
            <a:lvl3pPr marL="1371600" lvl="2" indent="-304800" algn="l">
              <a:lnSpc>
                <a:spcPct val="115000"/>
              </a:lnSpc>
              <a:spcBef>
                <a:spcPts val="0"/>
              </a:spcBef>
              <a:spcAft>
                <a:spcPts val="0"/>
              </a:spcAft>
              <a:buClr>
                <a:schemeClr val="dk1"/>
              </a:buClr>
              <a:buSzPts val="1200"/>
              <a:buChar char="■"/>
              <a:defRPr sz="1200">
                <a:solidFill>
                  <a:schemeClr val="dk1"/>
                </a:solidFill>
              </a:defRPr>
            </a:lvl3pPr>
            <a:lvl4pPr marL="1828800" lvl="3" indent="-304800" algn="l">
              <a:lnSpc>
                <a:spcPct val="115000"/>
              </a:lnSpc>
              <a:spcBef>
                <a:spcPts val="0"/>
              </a:spcBef>
              <a:spcAft>
                <a:spcPts val="0"/>
              </a:spcAft>
              <a:buClr>
                <a:schemeClr val="dk1"/>
              </a:buClr>
              <a:buSzPts val="1200"/>
              <a:buChar char="●"/>
              <a:defRPr sz="1200">
                <a:solidFill>
                  <a:schemeClr val="dk1"/>
                </a:solidFill>
              </a:defRPr>
            </a:lvl4pPr>
            <a:lvl5pPr marL="2286000" lvl="4" indent="-304800" algn="l">
              <a:lnSpc>
                <a:spcPct val="115000"/>
              </a:lnSpc>
              <a:spcBef>
                <a:spcPts val="0"/>
              </a:spcBef>
              <a:spcAft>
                <a:spcPts val="0"/>
              </a:spcAft>
              <a:buClr>
                <a:schemeClr val="dk1"/>
              </a:buClr>
              <a:buSzPts val="1200"/>
              <a:buChar char="○"/>
              <a:defRPr sz="1200">
                <a:solidFill>
                  <a:schemeClr val="dk1"/>
                </a:solidFill>
              </a:defRPr>
            </a:lvl5pPr>
            <a:lvl6pPr marL="2743200" lvl="5" indent="-304800" algn="l">
              <a:lnSpc>
                <a:spcPct val="115000"/>
              </a:lnSpc>
              <a:spcBef>
                <a:spcPts val="0"/>
              </a:spcBef>
              <a:spcAft>
                <a:spcPts val="0"/>
              </a:spcAft>
              <a:buClr>
                <a:schemeClr val="dk1"/>
              </a:buClr>
              <a:buSzPts val="1200"/>
              <a:buChar char="■"/>
              <a:defRPr sz="1200">
                <a:solidFill>
                  <a:schemeClr val="dk1"/>
                </a:solidFill>
              </a:defRPr>
            </a:lvl6pPr>
            <a:lvl7pPr marL="3200400" lvl="6" indent="-304800" algn="l">
              <a:lnSpc>
                <a:spcPct val="115000"/>
              </a:lnSpc>
              <a:spcBef>
                <a:spcPts val="0"/>
              </a:spcBef>
              <a:spcAft>
                <a:spcPts val="0"/>
              </a:spcAft>
              <a:buClr>
                <a:schemeClr val="dk1"/>
              </a:buClr>
              <a:buSzPts val="1200"/>
              <a:buChar char="●"/>
              <a:defRPr sz="1200">
                <a:solidFill>
                  <a:schemeClr val="dk1"/>
                </a:solidFill>
              </a:defRPr>
            </a:lvl7pPr>
            <a:lvl8pPr marL="3657600" lvl="7" indent="-304800" algn="l">
              <a:lnSpc>
                <a:spcPct val="115000"/>
              </a:lnSpc>
              <a:spcBef>
                <a:spcPts val="0"/>
              </a:spcBef>
              <a:spcAft>
                <a:spcPts val="0"/>
              </a:spcAft>
              <a:buClr>
                <a:schemeClr val="dk1"/>
              </a:buClr>
              <a:buSzPts val="1200"/>
              <a:buChar char="○"/>
              <a:defRPr sz="1200">
                <a:solidFill>
                  <a:schemeClr val="dk1"/>
                </a:solidFill>
              </a:defRPr>
            </a:lvl8pPr>
            <a:lvl9pPr marL="4114800" lvl="8" indent="-304800" algn="l">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254" name="Google Shape;254;g240cba01834_0_1162"/>
          <p:cNvSpPr txBox="1">
            <a:spLocks noGrp="1"/>
          </p:cNvSpPr>
          <p:nvPr>
            <p:ph type="body" idx="2"/>
          </p:nvPr>
        </p:nvSpPr>
        <p:spPr>
          <a:xfrm>
            <a:off x="4832400" y="1931833"/>
            <a:ext cx="3999900" cy="3843300"/>
          </a:xfrm>
          <a:prstGeom prst="rect">
            <a:avLst/>
          </a:prstGeom>
          <a:noFill/>
          <a:ln>
            <a:noFill/>
          </a:ln>
        </p:spPr>
        <p:txBody>
          <a:bodyPr spcFirstLastPara="1" wrap="square" lIns="0" tIns="0" rIns="0" bIns="0" anchor="t" anchorCtr="0">
            <a:normAutofit/>
          </a:bodyPr>
          <a:lstStyle>
            <a:lvl1pPr marL="457200" lvl="0" indent="-317500" algn="l">
              <a:lnSpc>
                <a:spcPct val="115000"/>
              </a:lnSpc>
              <a:spcBef>
                <a:spcPts val="0"/>
              </a:spcBef>
              <a:spcAft>
                <a:spcPts val="0"/>
              </a:spcAft>
              <a:buClr>
                <a:schemeClr val="dk1"/>
              </a:buClr>
              <a:buSzPts val="1400"/>
              <a:buChar char="●"/>
              <a:defRPr sz="1400">
                <a:solidFill>
                  <a:schemeClr val="dk1"/>
                </a:solidFill>
              </a:defRPr>
            </a:lvl1pPr>
            <a:lvl2pPr marL="914400" lvl="1" indent="-304800" algn="l">
              <a:lnSpc>
                <a:spcPct val="115000"/>
              </a:lnSpc>
              <a:spcBef>
                <a:spcPts val="0"/>
              </a:spcBef>
              <a:spcAft>
                <a:spcPts val="0"/>
              </a:spcAft>
              <a:buClr>
                <a:schemeClr val="dk1"/>
              </a:buClr>
              <a:buSzPts val="1200"/>
              <a:buChar char="○"/>
              <a:defRPr sz="1200">
                <a:solidFill>
                  <a:schemeClr val="dk1"/>
                </a:solidFill>
              </a:defRPr>
            </a:lvl2pPr>
            <a:lvl3pPr marL="1371600" lvl="2" indent="-304800" algn="l">
              <a:lnSpc>
                <a:spcPct val="115000"/>
              </a:lnSpc>
              <a:spcBef>
                <a:spcPts val="0"/>
              </a:spcBef>
              <a:spcAft>
                <a:spcPts val="0"/>
              </a:spcAft>
              <a:buClr>
                <a:schemeClr val="dk1"/>
              </a:buClr>
              <a:buSzPts val="1200"/>
              <a:buChar char="■"/>
              <a:defRPr sz="1200">
                <a:solidFill>
                  <a:schemeClr val="dk1"/>
                </a:solidFill>
              </a:defRPr>
            </a:lvl3pPr>
            <a:lvl4pPr marL="1828800" lvl="3" indent="-304800" algn="l">
              <a:lnSpc>
                <a:spcPct val="115000"/>
              </a:lnSpc>
              <a:spcBef>
                <a:spcPts val="0"/>
              </a:spcBef>
              <a:spcAft>
                <a:spcPts val="0"/>
              </a:spcAft>
              <a:buClr>
                <a:schemeClr val="dk1"/>
              </a:buClr>
              <a:buSzPts val="1200"/>
              <a:buChar char="●"/>
              <a:defRPr sz="1200">
                <a:solidFill>
                  <a:schemeClr val="dk1"/>
                </a:solidFill>
              </a:defRPr>
            </a:lvl4pPr>
            <a:lvl5pPr marL="2286000" lvl="4" indent="-304800" algn="l">
              <a:lnSpc>
                <a:spcPct val="115000"/>
              </a:lnSpc>
              <a:spcBef>
                <a:spcPts val="0"/>
              </a:spcBef>
              <a:spcAft>
                <a:spcPts val="0"/>
              </a:spcAft>
              <a:buClr>
                <a:schemeClr val="dk1"/>
              </a:buClr>
              <a:buSzPts val="1200"/>
              <a:buChar char="○"/>
              <a:defRPr sz="1200">
                <a:solidFill>
                  <a:schemeClr val="dk1"/>
                </a:solidFill>
              </a:defRPr>
            </a:lvl5pPr>
            <a:lvl6pPr marL="2743200" lvl="5" indent="-304800" algn="l">
              <a:lnSpc>
                <a:spcPct val="115000"/>
              </a:lnSpc>
              <a:spcBef>
                <a:spcPts val="0"/>
              </a:spcBef>
              <a:spcAft>
                <a:spcPts val="0"/>
              </a:spcAft>
              <a:buClr>
                <a:schemeClr val="dk1"/>
              </a:buClr>
              <a:buSzPts val="1200"/>
              <a:buChar char="■"/>
              <a:defRPr sz="1200">
                <a:solidFill>
                  <a:schemeClr val="dk1"/>
                </a:solidFill>
              </a:defRPr>
            </a:lvl6pPr>
            <a:lvl7pPr marL="3200400" lvl="6" indent="-304800" algn="l">
              <a:lnSpc>
                <a:spcPct val="115000"/>
              </a:lnSpc>
              <a:spcBef>
                <a:spcPts val="0"/>
              </a:spcBef>
              <a:spcAft>
                <a:spcPts val="0"/>
              </a:spcAft>
              <a:buClr>
                <a:schemeClr val="dk1"/>
              </a:buClr>
              <a:buSzPts val="1200"/>
              <a:buChar char="●"/>
              <a:defRPr sz="1200">
                <a:solidFill>
                  <a:schemeClr val="dk1"/>
                </a:solidFill>
              </a:defRPr>
            </a:lvl7pPr>
            <a:lvl8pPr marL="3657600" lvl="7" indent="-304800" algn="l">
              <a:lnSpc>
                <a:spcPct val="115000"/>
              </a:lnSpc>
              <a:spcBef>
                <a:spcPts val="0"/>
              </a:spcBef>
              <a:spcAft>
                <a:spcPts val="0"/>
              </a:spcAft>
              <a:buClr>
                <a:schemeClr val="dk1"/>
              </a:buClr>
              <a:buSzPts val="1200"/>
              <a:buChar char="○"/>
              <a:defRPr sz="1200">
                <a:solidFill>
                  <a:schemeClr val="dk1"/>
                </a:solidFill>
              </a:defRPr>
            </a:lvl8pPr>
            <a:lvl9pPr marL="4114800" lvl="8" indent="-304800" algn="l">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255" name="Google Shape;255;g240cba01834_0_1162"/>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56" name="Google Shape;256;g240cba01834_0_1162"/>
          <p:cNvSpPr txBox="1">
            <a:spLocks noGrp="1"/>
          </p:cNvSpPr>
          <p:nvPr>
            <p:ph type="sldNum" idx="3"/>
          </p:nvPr>
        </p:nvSpPr>
        <p:spPr>
          <a:xfrm>
            <a:off x="88683" y="6235189"/>
            <a:ext cx="548700" cy="5247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257" name="Google Shape;257;g240cba01834_0_1162"/>
          <p:cNvPicPr preferRelativeResize="0"/>
          <p:nvPr/>
        </p:nvPicPr>
        <p:blipFill rotWithShape="1">
          <a:blip r:embed="rId3">
            <a:alphaModFix/>
          </a:blip>
          <a:srcRect/>
          <a:stretch/>
        </p:blipFill>
        <p:spPr>
          <a:xfrm>
            <a:off x="8146725" y="6235200"/>
            <a:ext cx="867951" cy="369000"/>
          </a:xfrm>
          <a:prstGeom prst="rect">
            <a:avLst/>
          </a:prstGeom>
          <a:noFill/>
          <a:ln>
            <a:noFill/>
          </a:ln>
        </p:spPr>
      </p:pic>
      <p:cxnSp>
        <p:nvCxnSpPr>
          <p:cNvPr id="258" name="Google Shape;258;g240cba01834_0_1162"/>
          <p:cNvCxnSpPr/>
          <p:nvPr/>
        </p:nvCxnSpPr>
        <p:spPr>
          <a:xfrm>
            <a:off x="0" y="6082133"/>
            <a:ext cx="9152700" cy="0"/>
          </a:xfrm>
          <a:prstGeom prst="straightConnector1">
            <a:avLst/>
          </a:prstGeom>
          <a:noFill/>
          <a:ln w="9525" cap="flat" cmpd="sng">
            <a:solidFill>
              <a:schemeClr val="accent1"/>
            </a:solidFill>
            <a:prstDash val="solid"/>
            <a:round/>
            <a:headEnd type="none" w="sm" len="sm"/>
            <a:tailEnd type="none" w="sm" len="sm"/>
          </a:ln>
        </p:spPr>
      </p:cxnSp>
      <p:sp>
        <p:nvSpPr>
          <p:cNvPr id="259" name="Google Shape;259;g240cba01834_0_1162"/>
          <p:cNvSpPr txBox="1">
            <a:spLocks noGrp="1"/>
          </p:cNvSpPr>
          <p:nvPr>
            <p:ph type="title" idx="4"/>
          </p:nvPr>
        </p:nvSpPr>
        <p:spPr>
          <a:xfrm>
            <a:off x="329300" y="1396200"/>
            <a:ext cx="3982200" cy="492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260" name="Google Shape;260;g240cba01834_0_1162"/>
          <p:cNvSpPr txBox="1">
            <a:spLocks noGrp="1"/>
          </p:cNvSpPr>
          <p:nvPr>
            <p:ph type="title" idx="5"/>
          </p:nvPr>
        </p:nvSpPr>
        <p:spPr>
          <a:xfrm>
            <a:off x="4841250" y="1396200"/>
            <a:ext cx="3982200" cy="492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slide - yellow">
  <p:cSld name="ONE_COLUMN_TEXT_2">
    <p:spTree>
      <p:nvGrpSpPr>
        <p:cNvPr id="1" name="Shape 261"/>
        <p:cNvGrpSpPr/>
        <p:nvPr/>
      </p:nvGrpSpPr>
      <p:grpSpPr>
        <a:xfrm>
          <a:off x="0" y="0"/>
          <a:ext cx="0" cy="0"/>
          <a:chOff x="0" y="0"/>
          <a:chExt cx="0" cy="0"/>
        </a:xfrm>
      </p:grpSpPr>
      <p:pic>
        <p:nvPicPr>
          <p:cNvPr id="262" name="Google Shape;262;g240cba01834_0_1173"/>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63" name="Google Shape;263;g240cba01834_0_1173"/>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64" name="Google Shape;264;g240cba01834_0_1173"/>
          <p:cNvPicPr preferRelativeResize="0"/>
          <p:nvPr/>
        </p:nvPicPr>
        <p:blipFill rotWithShape="1">
          <a:blip r:embed="rId3">
            <a:alphaModFix/>
          </a:blip>
          <a:srcRect/>
          <a:stretch/>
        </p:blipFill>
        <p:spPr>
          <a:xfrm>
            <a:off x="8146725" y="6235200"/>
            <a:ext cx="867951" cy="369000"/>
          </a:xfrm>
          <a:prstGeom prst="rect">
            <a:avLst/>
          </a:prstGeom>
          <a:noFill/>
          <a:ln>
            <a:noFill/>
          </a:ln>
        </p:spPr>
      </p:pic>
      <p:sp>
        <p:nvSpPr>
          <p:cNvPr id="265" name="Google Shape;265;g240cba01834_0_1173"/>
          <p:cNvSpPr txBox="1">
            <a:spLocks noGrp="1"/>
          </p:cNvSpPr>
          <p:nvPr>
            <p:ph type="ctrTitle"/>
          </p:nvPr>
        </p:nvSpPr>
        <p:spPr>
          <a:xfrm>
            <a:off x="311700" y="992767"/>
            <a:ext cx="8520600" cy="2436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400"/>
              <a:buNone/>
              <a:defRPr sz="4000">
                <a:solidFill>
                  <a:schemeClr val="lt1"/>
                </a:solidFill>
                <a:latin typeface="Rockwell"/>
                <a:ea typeface="Rockwell"/>
                <a:cs typeface="Rockwell"/>
                <a:sym typeface="Rockwell"/>
              </a:defRPr>
            </a:lvl1pPr>
            <a:lvl2pPr lvl="1" algn="ctr">
              <a:lnSpc>
                <a:spcPct val="100000"/>
              </a:lnSpc>
              <a:spcBef>
                <a:spcPts val="0"/>
              </a:spcBef>
              <a:spcAft>
                <a:spcPts val="0"/>
              </a:spcAft>
              <a:buSzPts val="1400"/>
              <a:buNone/>
              <a:defRPr sz="4000">
                <a:solidFill>
                  <a:schemeClr val="lt1"/>
                </a:solidFill>
                <a:latin typeface="Rockwell"/>
                <a:ea typeface="Rockwell"/>
                <a:cs typeface="Rockwell"/>
                <a:sym typeface="Rockwell"/>
              </a:defRPr>
            </a:lvl2pPr>
            <a:lvl3pPr lvl="2" algn="ctr">
              <a:lnSpc>
                <a:spcPct val="100000"/>
              </a:lnSpc>
              <a:spcBef>
                <a:spcPts val="0"/>
              </a:spcBef>
              <a:spcAft>
                <a:spcPts val="0"/>
              </a:spcAft>
              <a:buSzPts val="1400"/>
              <a:buNone/>
              <a:defRPr sz="4000">
                <a:solidFill>
                  <a:schemeClr val="lt1"/>
                </a:solidFill>
                <a:latin typeface="Rockwell"/>
                <a:ea typeface="Rockwell"/>
                <a:cs typeface="Rockwell"/>
                <a:sym typeface="Rockwell"/>
              </a:defRPr>
            </a:lvl3pPr>
            <a:lvl4pPr lvl="3" algn="ctr">
              <a:lnSpc>
                <a:spcPct val="100000"/>
              </a:lnSpc>
              <a:spcBef>
                <a:spcPts val="0"/>
              </a:spcBef>
              <a:spcAft>
                <a:spcPts val="0"/>
              </a:spcAft>
              <a:buSzPts val="1400"/>
              <a:buNone/>
              <a:defRPr sz="4000">
                <a:solidFill>
                  <a:schemeClr val="lt1"/>
                </a:solidFill>
                <a:latin typeface="Rockwell"/>
                <a:ea typeface="Rockwell"/>
                <a:cs typeface="Rockwell"/>
                <a:sym typeface="Rockwell"/>
              </a:defRPr>
            </a:lvl4pPr>
            <a:lvl5pPr lvl="4" algn="ctr">
              <a:lnSpc>
                <a:spcPct val="100000"/>
              </a:lnSpc>
              <a:spcBef>
                <a:spcPts val="0"/>
              </a:spcBef>
              <a:spcAft>
                <a:spcPts val="0"/>
              </a:spcAft>
              <a:buSzPts val="1400"/>
              <a:buNone/>
              <a:defRPr sz="4000">
                <a:solidFill>
                  <a:schemeClr val="lt1"/>
                </a:solidFill>
                <a:latin typeface="Rockwell"/>
                <a:ea typeface="Rockwell"/>
                <a:cs typeface="Rockwell"/>
                <a:sym typeface="Rockwell"/>
              </a:defRPr>
            </a:lvl5pPr>
            <a:lvl6pPr lvl="5" algn="ctr">
              <a:lnSpc>
                <a:spcPct val="100000"/>
              </a:lnSpc>
              <a:spcBef>
                <a:spcPts val="0"/>
              </a:spcBef>
              <a:spcAft>
                <a:spcPts val="0"/>
              </a:spcAft>
              <a:buSzPts val="1400"/>
              <a:buNone/>
              <a:defRPr sz="4000">
                <a:solidFill>
                  <a:schemeClr val="lt1"/>
                </a:solidFill>
                <a:latin typeface="Rockwell"/>
                <a:ea typeface="Rockwell"/>
                <a:cs typeface="Rockwell"/>
                <a:sym typeface="Rockwell"/>
              </a:defRPr>
            </a:lvl6pPr>
            <a:lvl7pPr lvl="6" algn="ctr">
              <a:lnSpc>
                <a:spcPct val="100000"/>
              </a:lnSpc>
              <a:spcBef>
                <a:spcPts val="0"/>
              </a:spcBef>
              <a:spcAft>
                <a:spcPts val="0"/>
              </a:spcAft>
              <a:buSzPts val="1400"/>
              <a:buNone/>
              <a:defRPr sz="4000">
                <a:solidFill>
                  <a:schemeClr val="lt1"/>
                </a:solidFill>
                <a:latin typeface="Rockwell"/>
                <a:ea typeface="Rockwell"/>
                <a:cs typeface="Rockwell"/>
                <a:sym typeface="Rockwell"/>
              </a:defRPr>
            </a:lvl7pPr>
            <a:lvl8pPr lvl="7" algn="ctr">
              <a:lnSpc>
                <a:spcPct val="100000"/>
              </a:lnSpc>
              <a:spcBef>
                <a:spcPts val="0"/>
              </a:spcBef>
              <a:spcAft>
                <a:spcPts val="0"/>
              </a:spcAft>
              <a:buSzPts val="1400"/>
              <a:buNone/>
              <a:defRPr sz="4000">
                <a:solidFill>
                  <a:schemeClr val="lt1"/>
                </a:solidFill>
                <a:latin typeface="Rockwell"/>
                <a:ea typeface="Rockwell"/>
                <a:cs typeface="Rockwell"/>
                <a:sym typeface="Rockwell"/>
              </a:defRPr>
            </a:lvl8pPr>
            <a:lvl9pPr lvl="8" algn="ctr">
              <a:lnSpc>
                <a:spcPct val="100000"/>
              </a:lnSpc>
              <a:spcBef>
                <a:spcPts val="0"/>
              </a:spcBef>
              <a:spcAft>
                <a:spcPts val="0"/>
              </a:spcAft>
              <a:buSzPts val="1400"/>
              <a:buNone/>
              <a:defRPr sz="4000">
                <a:solidFill>
                  <a:schemeClr val="lt1"/>
                </a:solidFill>
                <a:latin typeface="Rockwell"/>
                <a:ea typeface="Rockwell"/>
                <a:cs typeface="Rockwell"/>
                <a:sym typeface="Rockwell"/>
              </a:defRPr>
            </a:lvl9pPr>
          </a:lstStyle>
          <a:p>
            <a:endParaRPr/>
          </a:p>
        </p:txBody>
      </p:sp>
      <p:sp>
        <p:nvSpPr>
          <p:cNvPr id="266" name="Google Shape;266;g240cba01834_0_1173"/>
          <p:cNvSpPr txBox="1">
            <a:spLocks noGrp="1"/>
          </p:cNvSpPr>
          <p:nvPr>
            <p:ph type="subTitle" idx="1"/>
          </p:nvPr>
        </p:nvSpPr>
        <p:spPr>
          <a:xfrm>
            <a:off x="311700" y="3778833"/>
            <a:ext cx="8520600" cy="1056900"/>
          </a:xfrm>
          <a:prstGeom prst="rect">
            <a:avLst/>
          </a:prstGeom>
          <a:noFill/>
          <a:ln>
            <a:noFill/>
          </a:ln>
        </p:spPr>
        <p:txBody>
          <a:bodyPr spcFirstLastPara="1" wrap="square" lIns="0" tIns="0" rIns="0" bIns="0" anchor="t" anchorCtr="0">
            <a:normAutofit/>
          </a:bodyPr>
          <a:lstStyle>
            <a:lvl1pPr lvl="0" algn="ctr">
              <a:lnSpc>
                <a:spcPct val="115000"/>
              </a:lnSpc>
              <a:spcBef>
                <a:spcPts val="0"/>
              </a:spcBef>
              <a:spcAft>
                <a:spcPts val="0"/>
              </a:spcAft>
              <a:buSzPts val="2300"/>
              <a:buNone/>
              <a:defRPr sz="2300">
                <a:solidFill>
                  <a:schemeClr val="lt1"/>
                </a:solidFill>
                <a:latin typeface="Calibri"/>
                <a:ea typeface="Calibri"/>
                <a:cs typeface="Calibri"/>
                <a:sym typeface="Calibri"/>
              </a:defRPr>
            </a:lvl1pPr>
            <a:lvl2pPr lvl="1" algn="l">
              <a:lnSpc>
                <a:spcPct val="115000"/>
              </a:lnSpc>
              <a:spcBef>
                <a:spcPts val="0"/>
              </a:spcBef>
              <a:spcAft>
                <a:spcPts val="0"/>
              </a:spcAft>
              <a:buSzPts val="1400"/>
              <a:buNone/>
              <a:defRPr>
                <a:solidFill>
                  <a:schemeClr val="lt1"/>
                </a:solidFill>
                <a:latin typeface="Calibri"/>
                <a:ea typeface="Calibri"/>
                <a:cs typeface="Calibri"/>
                <a:sym typeface="Calibri"/>
              </a:defRPr>
            </a:lvl2pPr>
            <a:lvl3pPr lvl="2" algn="l">
              <a:lnSpc>
                <a:spcPct val="115000"/>
              </a:lnSpc>
              <a:spcBef>
                <a:spcPts val="0"/>
              </a:spcBef>
              <a:spcAft>
                <a:spcPts val="0"/>
              </a:spcAft>
              <a:buSzPts val="1400"/>
              <a:buNone/>
              <a:defRPr>
                <a:solidFill>
                  <a:schemeClr val="lt1"/>
                </a:solidFill>
                <a:latin typeface="Calibri"/>
                <a:ea typeface="Calibri"/>
                <a:cs typeface="Calibri"/>
                <a:sym typeface="Calibri"/>
              </a:defRPr>
            </a:lvl3pPr>
            <a:lvl4pPr lvl="3" algn="l">
              <a:lnSpc>
                <a:spcPct val="115000"/>
              </a:lnSpc>
              <a:spcBef>
                <a:spcPts val="0"/>
              </a:spcBef>
              <a:spcAft>
                <a:spcPts val="0"/>
              </a:spcAft>
              <a:buSzPts val="1400"/>
              <a:buNone/>
              <a:defRPr>
                <a:solidFill>
                  <a:schemeClr val="lt1"/>
                </a:solidFill>
                <a:latin typeface="Calibri"/>
                <a:ea typeface="Calibri"/>
                <a:cs typeface="Calibri"/>
                <a:sym typeface="Calibri"/>
              </a:defRPr>
            </a:lvl4pPr>
            <a:lvl5pPr lvl="4" algn="l">
              <a:lnSpc>
                <a:spcPct val="115000"/>
              </a:lnSpc>
              <a:spcBef>
                <a:spcPts val="0"/>
              </a:spcBef>
              <a:spcAft>
                <a:spcPts val="0"/>
              </a:spcAft>
              <a:buSzPts val="1400"/>
              <a:buNone/>
              <a:defRPr>
                <a:solidFill>
                  <a:schemeClr val="lt1"/>
                </a:solidFill>
                <a:latin typeface="Calibri"/>
                <a:ea typeface="Calibri"/>
                <a:cs typeface="Calibri"/>
                <a:sym typeface="Calibri"/>
              </a:defRPr>
            </a:lvl5pPr>
            <a:lvl6pPr lvl="5" algn="l">
              <a:lnSpc>
                <a:spcPct val="115000"/>
              </a:lnSpc>
              <a:spcBef>
                <a:spcPts val="0"/>
              </a:spcBef>
              <a:spcAft>
                <a:spcPts val="0"/>
              </a:spcAft>
              <a:buSzPts val="1400"/>
              <a:buNone/>
              <a:defRPr>
                <a:solidFill>
                  <a:schemeClr val="lt1"/>
                </a:solidFill>
                <a:latin typeface="Calibri"/>
                <a:ea typeface="Calibri"/>
                <a:cs typeface="Calibri"/>
                <a:sym typeface="Calibri"/>
              </a:defRPr>
            </a:lvl6pPr>
            <a:lvl7pPr lvl="6" algn="l">
              <a:lnSpc>
                <a:spcPct val="115000"/>
              </a:lnSpc>
              <a:spcBef>
                <a:spcPts val="0"/>
              </a:spcBef>
              <a:spcAft>
                <a:spcPts val="0"/>
              </a:spcAft>
              <a:buSzPts val="1400"/>
              <a:buNone/>
              <a:defRPr>
                <a:solidFill>
                  <a:schemeClr val="lt1"/>
                </a:solidFill>
                <a:latin typeface="Calibri"/>
                <a:ea typeface="Calibri"/>
                <a:cs typeface="Calibri"/>
                <a:sym typeface="Calibri"/>
              </a:defRPr>
            </a:lvl7pPr>
            <a:lvl8pPr lvl="7" algn="l">
              <a:lnSpc>
                <a:spcPct val="115000"/>
              </a:lnSpc>
              <a:spcBef>
                <a:spcPts val="0"/>
              </a:spcBef>
              <a:spcAft>
                <a:spcPts val="0"/>
              </a:spcAft>
              <a:buSzPts val="1400"/>
              <a:buNone/>
              <a:defRPr>
                <a:solidFill>
                  <a:schemeClr val="lt1"/>
                </a:solidFill>
                <a:latin typeface="Calibri"/>
                <a:ea typeface="Calibri"/>
                <a:cs typeface="Calibri"/>
                <a:sym typeface="Calibri"/>
              </a:defRPr>
            </a:lvl8pPr>
            <a:lvl9pPr lvl="8" algn="l">
              <a:lnSpc>
                <a:spcPct val="115000"/>
              </a:lnSpc>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267" name="Google Shape;267;g240cba01834_0_1173"/>
          <p:cNvCxnSpPr/>
          <p:nvPr/>
        </p:nvCxnSpPr>
        <p:spPr>
          <a:xfrm>
            <a:off x="295875" y="3678567"/>
            <a:ext cx="8541300"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Divider slide-yellow">
  <p:cSld name="TITLE_1">
    <p:spTree>
      <p:nvGrpSpPr>
        <p:cNvPr id="1" name="Shape 268"/>
        <p:cNvGrpSpPr/>
        <p:nvPr/>
      </p:nvGrpSpPr>
      <p:grpSpPr>
        <a:xfrm>
          <a:off x="0" y="0"/>
          <a:ext cx="0" cy="0"/>
          <a:chOff x="0" y="0"/>
          <a:chExt cx="0" cy="0"/>
        </a:xfrm>
      </p:grpSpPr>
      <p:pic>
        <p:nvPicPr>
          <p:cNvPr id="269" name="Google Shape;269;g240cba01834_0_1180"/>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70" name="Google Shape;270;g240cba01834_0_1180"/>
          <p:cNvSpPr txBox="1">
            <a:spLocks noGrp="1"/>
          </p:cNvSpPr>
          <p:nvPr>
            <p:ph type="ctrTitle"/>
          </p:nvPr>
        </p:nvSpPr>
        <p:spPr>
          <a:xfrm>
            <a:off x="311700" y="2453433"/>
            <a:ext cx="8520600" cy="2042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4000">
                <a:solidFill>
                  <a:schemeClr val="lt1"/>
                </a:solidFill>
                <a:latin typeface="Rockwell"/>
                <a:ea typeface="Rockwell"/>
                <a:cs typeface="Rockwell"/>
                <a:sym typeface="Rockwell"/>
              </a:defRPr>
            </a:lvl1pPr>
            <a:lvl2pPr lvl="1" algn="ctr">
              <a:lnSpc>
                <a:spcPct val="100000"/>
              </a:lnSpc>
              <a:spcBef>
                <a:spcPts val="0"/>
              </a:spcBef>
              <a:spcAft>
                <a:spcPts val="0"/>
              </a:spcAft>
              <a:buSzPts val="1400"/>
              <a:buNone/>
              <a:defRPr sz="4000">
                <a:solidFill>
                  <a:schemeClr val="dk1"/>
                </a:solidFill>
                <a:latin typeface="Rockwell"/>
                <a:ea typeface="Rockwell"/>
                <a:cs typeface="Rockwell"/>
                <a:sym typeface="Rockwell"/>
              </a:defRPr>
            </a:lvl2pPr>
            <a:lvl3pPr lvl="2" algn="ctr">
              <a:lnSpc>
                <a:spcPct val="100000"/>
              </a:lnSpc>
              <a:spcBef>
                <a:spcPts val="0"/>
              </a:spcBef>
              <a:spcAft>
                <a:spcPts val="0"/>
              </a:spcAft>
              <a:buSzPts val="1400"/>
              <a:buNone/>
              <a:defRPr sz="4000">
                <a:solidFill>
                  <a:schemeClr val="dk1"/>
                </a:solidFill>
                <a:latin typeface="Rockwell"/>
                <a:ea typeface="Rockwell"/>
                <a:cs typeface="Rockwell"/>
                <a:sym typeface="Rockwell"/>
              </a:defRPr>
            </a:lvl3pPr>
            <a:lvl4pPr lvl="3" algn="ctr">
              <a:lnSpc>
                <a:spcPct val="100000"/>
              </a:lnSpc>
              <a:spcBef>
                <a:spcPts val="0"/>
              </a:spcBef>
              <a:spcAft>
                <a:spcPts val="0"/>
              </a:spcAft>
              <a:buSzPts val="1400"/>
              <a:buNone/>
              <a:defRPr sz="4000">
                <a:solidFill>
                  <a:schemeClr val="dk1"/>
                </a:solidFill>
                <a:latin typeface="Rockwell"/>
                <a:ea typeface="Rockwell"/>
                <a:cs typeface="Rockwell"/>
                <a:sym typeface="Rockwell"/>
              </a:defRPr>
            </a:lvl4pPr>
            <a:lvl5pPr lvl="4" algn="ctr">
              <a:lnSpc>
                <a:spcPct val="100000"/>
              </a:lnSpc>
              <a:spcBef>
                <a:spcPts val="0"/>
              </a:spcBef>
              <a:spcAft>
                <a:spcPts val="0"/>
              </a:spcAft>
              <a:buSzPts val="1400"/>
              <a:buNone/>
              <a:defRPr sz="4000">
                <a:solidFill>
                  <a:schemeClr val="dk1"/>
                </a:solidFill>
                <a:latin typeface="Rockwell"/>
                <a:ea typeface="Rockwell"/>
                <a:cs typeface="Rockwell"/>
                <a:sym typeface="Rockwell"/>
              </a:defRPr>
            </a:lvl5pPr>
            <a:lvl6pPr lvl="5" algn="ctr">
              <a:lnSpc>
                <a:spcPct val="100000"/>
              </a:lnSpc>
              <a:spcBef>
                <a:spcPts val="0"/>
              </a:spcBef>
              <a:spcAft>
                <a:spcPts val="0"/>
              </a:spcAft>
              <a:buSzPts val="1400"/>
              <a:buNone/>
              <a:defRPr sz="4000">
                <a:solidFill>
                  <a:schemeClr val="dk1"/>
                </a:solidFill>
                <a:latin typeface="Rockwell"/>
                <a:ea typeface="Rockwell"/>
                <a:cs typeface="Rockwell"/>
                <a:sym typeface="Rockwell"/>
              </a:defRPr>
            </a:lvl6pPr>
            <a:lvl7pPr lvl="6" algn="ctr">
              <a:lnSpc>
                <a:spcPct val="100000"/>
              </a:lnSpc>
              <a:spcBef>
                <a:spcPts val="0"/>
              </a:spcBef>
              <a:spcAft>
                <a:spcPts val="0"/>
              </a:spcAft>
              <a:buSzPts val="1400"/>
              <a:buNone/>
              <a:defRPr sz="4000">
                <a:solidFill>
                  <a:schemeClr val="dk1"/>
                </a:solidFill>
                <a:latin typeface="Rockwell"/>
                <a:ea typeface="Rockwell"/>
                <a:cs typeface="Rockwell"/>
                <a:sym typeface="Rockwell"/>
              </a:defRPr>
            </a:lvl7pPr>
            <a:lvl8pPr lvl="7" algn="ctr">
              <a:lnSpc>
                <a:spcPct val="100000"/>
              </a:lnSpc>
              <a:spcBef>
                <a:spcPts val="0"/>
              </a:spcBef>
              <a:spcAft>
                <a:spcPts val="0"/>
              </a:spcAft>
              <a:buSzPts val="1400"/>
              <a:buNone/>
              <a:defRPr sz="4000">
                <a:solidFill>
                  <a:schemeClr val="dk1"/>
                </a:solidFill>
                <a:latin typeface="Rockwell"/>
                <a:ea typeface="Rockwell"/>
                <a:cs typeface="Rockwell"/>
                <a:sym typeface="Rockwell"/>
              </a:defRPr>
            </a:lvl8pPr>
            <a:lvl9pPr lvl="8" algn="ctr">
              <a:lnSpc>
                <a:spcPct val="100000"/>
              </a:lnSpc>
              <a:spcBef>
                <a:spcPts val="0"/>
              </a:spcBef>
              <a:spcAft>
                <a:spcPts val="0"/>
              </a:spcAft>
              <a:buSzPts val="1400"/>
              <a:buNone/>
              <a:defRPr sz="4000">
                <a:solidFill>
                  <a:schemeClr val="dk1"/>
                </a:solidFill>
                <a:latin typeface="Rockwell"/>
                <a:ea typeface="Rockwell"/>
                <a:cs typeface="Rockwell"/>
                <a:sym typeface="Rockwell"/>
              </a:defRPr>
            </a:lvl9pPr>
          </a:lstStyle>
          <a:p>
            <a:endParaRPr/>
          </a:p>
        </p:txBody>
      </p:sp>
      <p:sp>
        <p:nvSpPr>
          <p:cNvPr id="271" name="Google Shape;271;g240cba01834_0_1180"/>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ntent slide with header/logo - yellow">
  <p:cSld name="SECTION_HEADER_1">
    <p:spTree>
      <p:nvGrpSpPr>
        <p:cNvPr id="1" name="Shape 272"/>
        <p:cNvGrpSpPr/>
        <p:nvPr/>
      </p:nvGrpSpPr>
      <p:grpSpPr>
        <a:xfrm>
          <a:off x="0" y="0"/>
          <a:ext cx="0" cy="0"/>
          <a:chOff x="0" y="0"/>
          <a:chExt cx="0" cy="0"/>
        </a:xfrm>
      </p:grpSpPr>
      <p:pic>
        <p:nvPicPr>
          <p:cNvPr id="273" name="Google Shape;273;g240cba01834_0_1184"/>
          <p:cNvPicPr preferRelativeResize="0"/>
          <p:nvPr/>
        </p:nvPicPr>
        <p:blipFill rotWithShape="1">
          <a:blip r:embed="rId2">
            <a:alphaModFix/>
          </a:blip>
          <a:srcRect/>
          <a:stretch/>
        </p:blipFill>
        <p:spPr>
          <a:xfrm>
            <a:off x="0" y="0"/>
            <a:ext cx="9144003" cy="910828"/>
          </a:xfrm>
          <a:prstGeom prst="rect">
            <a:avLst/>
          </a:prstGeom>
          <a:noFill/>
          <a:ln>
            <a:noFill/>
          </a:ln>
        </p:spPr>
      </p:pic>
      <p:sp>
        <p:nvSpPr>
          <p:cNvPr id="274" name="Google Shape;274;g240cba01834_0_1184"/>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75" name="Google Shape;275;g240cba01834_0_1184"/>
          <p:cNvSpPr txBox="1">
            <a:spLocks noGrp="1"/>
          </p:cNvSpPr>
          <p:nvPr>
            <p:ph type="body" idx="1"/>
          </p:nvPr>
        </p:nvSpPr>
        <p:spPr>
          <a:xfrm>
            <a:off x="457200" y="1524000"/>
            <a:ext cx="8520600" cy="4255500"/>
          </a:xfrm>
          <a:prstGeom prst="rect">
            <a:avLst/>
          </a:prstGeom>
          <a:noFill/>
          <a:ln>
            <a:noFill/>
          </a:ln>
        </p:spPr>
        <p:txBody>
          <a:bodyPr spcFirstLastPara="1" wrap="square" lIns="0" tIns="0" rIns="0" bIns="0" anchor="t" anchorCtr="0">
            <a:normAutofit/>
          </a:bodyPr>
          <a:lstStyle>
            <a:lvl1pPr marL="457200" lvl="0" indent="-330200" algn="l">
              <a:lnSpc>
                <a:spcPct val="115000"/>
              </a:lnSpc>
              <a:spcBef>
                <a:spcPts val="0"/>
              </a:spcBef>
              <a:spcAft>
                <a:spcPts val="0"/>
              </a:spcAft>
              <a:buClr>
                <a:schemeClr val="dk1"/>
              </a:buClr>
              <a:buSzPts val="1600"/>
              <a:buChar char="●"/>
              <a:defRPr>
                <a:solidFill>
                  <a:schemeClr val="dk1"/>
                </a:solidFill>
              </a:defRPr>
            </a:lvl1pPr>
            <a:lvl2pPr marL="914400" lvl="1" indent="-292100" algn="l">
              <a:lnSpc>
                <a:spcPct val="115000"/>
              </a:lnSpc>
              <a:spcBef>
                <a:spcPts val="0"/>
              </a:spcBef>
              <a:spcAft>
                <a:spcPts val="0"/>
              </a:spcAft>
              <a:buClr>
                <a:schemeClr val="dk1"/>
              </a:buClr>
              <a:buSzPts val="1000"/>
              <a:buChar char="○"/>
              <a:defRPr sz="1600">
                <a:solidFill>
                  <a:schemeClr val="dk1"/>
                </a:solidFill>
              </a:defRPr>
            </a:lvl2pPr>
            <a:lvl3pPr marL="1371600" lvl="2" indent="-292100" algn="l">
              <a:lnSpc>
                <a:spcPct val="115000"/>
              </a:lnSpc>
              <a:spcBef>
                <a:spcPts val="0"/>
              </a:spcBef>
              <a:spcAft>
                <a:spcPts val="0"/>
              </a:spcAft>
              <a:buClr>
                <a:schemeClr val="dk1"/>
              </a:buClr>
              <a:buSzPts val="1000"/>
              <a:buChar char="■"/>
              <a:defRPr sz="1600">
                <a:solidFill>
                  <a:schemeClr val="dk1"/>
                </a:solidFill>
              </a:defRPr>
            </a:lvl3pPr>
            <a:lvl4pPr marL="1828800" lvl="3" indent="-292100" algn="l">
              <a:lnSpc>
                <a:spcPct val="115000"/>
              </a:lnSpc>
              <a:spcBef>
                <a:spcPts val="0"/>
              </a:spcBef>
              <a:spcAft>
                <a:spcPts val="0"/>
              </a:spcAft>
              <a:buClr>
                <a:schemeClr val="dk1"/>
              </a:buClr>
              <a:buSzPts val="1000"/>
              <a:buChar char="●"/>
              <a:defRPr sz="1600">
                <a:solidFill>
                  <a:schemeClr val="dk1"/>
                </a:solidFill>
              </a:defRPr>
            </a:lvl4pPr>
            <a:lvl5pPr marL="2286000" lvl="4" indent="-292100" algn="l">
              <a:lnSpc>
                <a:spcPct val="115000"/>
              </a:lnSpc>
              <a:spcBef>
                <a:spcPts val="0"/>
              </a:spcBef>
              <a:spcAft>
                <a:spcPts val="0"/>
              </a:spcAft>
              <a:buClr>
                <a:schemeClr val="dk1"/>
              </a:buClr>
              <a:buSzPts val="1000"/>
              <a:buChar char="○"/>
              <a:defRPr sz="1600">
                <a:solidFill>
                  <a:schemeClr val="dk1"/>
                </a:solidFill>
              </a:defRPr>
            </a:lvl5pPr>
            <a:lvl6pPr marL="2743200" lvl="5" indent="-292100" algn="l">
              <a:lnSpc>
                <a:spcPct val="115000"/>
              </a:lnSpc>
              <a:spcBef>
                <a:spcPts val="0"/>
              </a:spcBef>
              <a:spcAft>
                <a:spcPts val="0"/>
              </a:spcAft>
              <a:buClr>
                <a:schemeClr val="dk1"/>
              </a:buClr>
              <a:buSzPts val="1000"/>
              <a:buChar char="■"/>
              <a:defRPr sz="1600">
                <a:solidFill>
                  <a:schemeClr val="dk1"/>
                </a:solidFill>
              </a:defRPr>
            </a:lvl6pPr>
            <a:lvl7pPr marL="3200400" lvl="6" indent="-292100" algn="l">
              <a:lnSpc>
                <a:spcPct val="115000"/>
              </a:lnSpc>
              <a:spcBef>
                <a:spcPts val="0"/>
              </a:spcBef>
              <a:spcAft>
                <a:spcPts val="0"/>
              </a:spcAft>
              <a:buClr>
                <a:schemeClr val="dk1"/>
              </a:buClr>
              <a:buSzPts val="1000"/>
              <a:buChar char="●"/>
              <a:defRPr sz="1600">
                <a:solidFill>
                  <a:schemeClr val="dk1"/>
                </a:solidFill>
              </a:defRPr>
            </a:lvl7pPr>
            <a:lvl8pPr marL="3657600" lvl="7" indent="-292100" algn="l">
              <a:lnSpc>
                <a:spcPct val="115000"/>
              </a:lnSpc>
              <a:spcBef>
                <a:spcPts val="0"/>
              </a:spcBef>
              <a:spcAft>
                <a:spcPts val="0"/>
              </a:spcAft>
              <a:buClr>
                <a:schemeClr val="dk1"/>
              </a:buClr>
              <a:buSzPts val="1000"/>
              <a:buChar char="○"/>
              <a:defRPr sz="1600">
                <a:solidFill>
                  <a:schemeClr val="dk1"/>
                </a:solidFill>
              </a:defRPr>
            </a:lvl8pPr>
            <a:lvl9pPr marL="4114800" lvl="8" indent="-292100" algn="l">
              <a:lnSpc>
                <a:spcPct val="115000"/>
              </a:lnSpc>
              <a:spcBef>
                <a:spcPts val="0"/>
              </a:spcBef>
              <a:spcAft>
                <a:spcPts val="0"/>
              </a:spcAft>
              <a:buClr>
                <a:schemeClr val="dk1"/>
              </a:buClr>
              <a:buSzPts val="1000"/>
              <a:buChar char="■"/>
              <a:defRPr sz="1600">
                <a:solidFill>
                  <a:schemeClr val="dk1"/>
                </a:solidFill>
              </a:defRPr>
            </a:lvl9pPr>
          </a:lstStyle>
          <a:p>
            <a:endParaRPr/>
          </a:p>
        </p:txBody>
      </p:sp>
      <p:pic>
        <p:nvPicPr>
          <p:cNvPr id="276" name="Google Shape;276;g240cba01834_0_1184"/>
          <p:cNvPicPr preferRelativeResize="0"/>
          <p:nvPr/>
        </p:nvPicPr>
        <p:blipFill rotWithShape="1">
          <a:blip r:embed="rId3">
            <a:alphaModFix/>
          </a:blip>
          <a:srcRect/>
          <a:stretch/>
        </p:blipFill>
        <p:spPr>
          <a:xfrm>
            <a:off x="8146725" y="6235200"/>
            <a:ext cx="867951" cy="369000"/>
          </a:xfrm>
          <a:prstGeom prst="rect">
            <a:avLst/>
          </a:prstGeom>
          <a:noFill/>
          <a:ln>
            <a:noFill/>
          </a:ln>
        </p:spPr>
      </p:pic>
      <p:cxnSp>
        <p:nvCxnSpPr>
          <p:cNvPr id="277" name="Google Shape;277;g240cba01834_0_1184"/>
          <p:cNvCxnSpPr/>
          <p:nvPr/>
        </p:nvCxnSpPr>
        <p:spPr>
          <a:xfrm>
            <a:off x="0" y="6082133"/>
            <a:ext cx="9152700" cy="0"/>
          </a:xfrm>
          <a:prstGeom prst="straightConnector1">
            <a:avLst/>
          </a:prstGeom>
          <a:noFill/>
          <a:ln w="9525" cap="flat" cmpd="sng">
            <a:solidFill>
              <a:srgbClr val="F1C232"/>
            </a:solidFill>
            <a:prstDash val="solid"/>
            <a:round/>
            <a:headEnd type="none" w="sm" len="sm"/>
            <a:tailEnd type="none" w="sm" len="sm"/>
          </a:ln>
        </p:spPr>
      </p:cxnSp>
      <p:sp>
        <p:nvSpPr>
          <p:cNvPr id="278" name="Google Shape;278;g240cba01834_0_1184"/>
          <p:cNvSpPr txBox="1">
            <a:spLocks noGrp="1"/>
          </p:cNvSpPr>
          <p:nvPr>
            <p:ph type="sldNum" idx="12"/>
          </p:nvPr>
        </p:nvSpPr>
        <p:spPr>
          <a:xfrm>
            <a:off x="114300" y="6310000"/>
            <a:ext cx="347100" cy="3753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ntent slide with header/logo - no text - yellow">
  <p:cSld name="TITLE_AND_BODY_1">
    <p:spTree>
      <p:nvGrpSpPr>
        <p:cNvPr id="1" name="Shape 279"/>
        <p:cNvGrpSpPr/>
        <p:nvPr/>
      </p:nvGrpSpPr>
      <p:grpSpPr>
        <a:xfrm>
          <a:off x="0" y="0"/>
          <a:ext cx="0" cy="0"/>
          <a:chOff x="0" y="0"/>
          <a:chExt cx="0" cy="0"/>
        </a:xfrm>
      </p:grpSpPr>
      <p:pic>
        <p:nvPicPr>
          <p:cNvPr id="280" name="Google Shape;280;g240cba01834_0_1191"/>
          <p:cNvPicPr preferRelativeResize="0"/>
          <p:nvPr/>
        </p:nvPicPr>
        <p:blipFill rotWithShape="1">
          <a:blip r:embed="rId2">
            <a:alphaModFix/>
          </a:blip>
          <a:srcRect/>
          <a:stretch/>
        </p:blipFill>
        <p:spPr>
          <a:xfrm>
            <a:off x="0" y="0"/>
            <a:ext cx="9144003" cy="910828"/>
          </a:xfrm>
          <a:prstGeom prst="rect">
            <a:avLst/>
          </a:prstGeom>
          <a:noFill/>
          <a:ln>
            <a:noFill/>
          </a:ln>
        </p:spPr>
      </p:pic>
      <p:sp>
        <p:nvSpPr>
          <p:cNvPr id="281" name="Google Shape;281;g240cba01834_0_1191"/>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282" name="Google Shape;282;g240cba01834_0_1191"/>
          <p:cNvPicPr preferRelativeResize="0"/>
          <p:nvPr/>
        </p:nvPicPr>
        <p:blipFill rotWithShape="1">
          <a:blip r:embed="rId3">
            <a:alphaModFix/>
          </a:blip>
          <a:srcRect/>
          <a:stretch/>
        </p:blipFill>
        <p:spPr>
          <a:xfrm>
            <a:off x="8146725" y="6235200"/>
            <a:ext cx="867951" cy="369000"/>
          </a:xfrm>
          <a:prstGeom prst="rect">
            <a:avLst/>
          </a:prstGeom>
          <a:noFill/>
          <a:ln>
            <a:noFill/>
          </a:ln>
        </p:spPr>
      </p:pic>
      <p:cxnSp>
        <p:nvCxnSpPr>
          <p:cNvPr id="283" name="Google Shape;283;g240cba01834_0_1191"/>
          <p:cNvCxnSpPr/>
          <p:nvPr/>
        </p:nvCxnSpPr>
        <p:spPr>
          <a:xfrm>
            <a:off x="0" y="6082133"/>
            <a:ext cx="9152700" cy="0"/>
          </a:xfrm>
          <a:prstGeom prst="straightConnector1">
            <a:avLst/>
          </a:prstGeom>
          <a:noFill/>
          <a:ln w="9525" cap="flat" cmpd="sng">
            <a:solidFill>
              <a:srgbClr val="F1C232"/>
            </a:solidFill>
            <a:prstDash val="solid"/>
            <a:round/>
            <a:headEnd type="none" w="sm" len="sm"/>
            <a:tailEnd type="none" w="sm" len="sm"/>
          </a:ln>
        </p:spPr>
      </p:cxnSp>
      <p:sp>
        <p:nvSpPr>
          <p:cNvPr id="284" name="Google Shape;284;g240cba01834_0_1191"/>
          <p:cNvSpPr txBox="1">
            <a:spLocks noGrp="1"/>
          </p:cNvSpPr>
          <p:nvPr>
            <p:ph type="sldNum" idx="12"/>
          </p:nvPr>
        </p:nvSpPr>
        <p:spPr>
          <a:xfrm>
            <a:off x="88683" y="6235189"/>
            <a:ext cx="548700" cy="5247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slide-yellow">
  <p:cSld name="TITLE_AND_TWO_COLUMNS_1">
    <p:spTree>
      <p:nvGrpSpPr>
        <p:cNvPr id="1" name="Shape 285"/>
        <p:cNvGrpSpPr/>
        <p:nvPr/>
      </p:nvGrpSpPr>
      <p:grpSpPr>
        <a:xfrm>
          <a:off x="0" y="0"/>
          <a:ext cx="0" cy="0"/>
          <a:chOff x="0" y="0"/>
          <a:chExt cx="0" cy="0"/>
        </a:xfrm>
      </p:grpSpPr>
      <p:pic>
        <p:nvPicPr>
          <p:cNvPr id="286" name="Google Shape;286;g240cba01834_0_1197"/>
          <p:cNvPicPr preferRelativeResize="0"/>
          <p:nvPr/>
        </p:nvPicPr>
        <p:blipFill rotWithShape="1">
          <a:blip r:embed="rId2">
            <a:alphaModFix/>
          </a:blip>
          <a:srcRect/>
          <a:stretch/>
        </p:blipFill>
        <p:spPr>
          <a:xfrm>
            <a:off x="8146725" y="6235200"/>
            <a:ext cx="867951" cy="369000"/>
          </a:xfrm>
          <a:prstGeom prst="rect">
            <a:avLst/>
          </a:prstGeom>
          <a:noFill/>
          <a:ln>
            <a:noFill/>
          </a:ln>
        </p:spPr>
      </p:pic>
      <p:cxnSp>
        <p:nvCxnSpPr>
          <p:cNvPr id="287" name="Google Shape;287;g240cba01834_0_1197"/>
          <p:cNvCxnSpPr/>
          <p:nvPr/>
        </p:nvCxnSpPr>
        <p:spPr>
          <a:xfrm>
            <a:off x="0" y="6082133"/>
            <a:ext cx="9152700" cy="0"/>
          </a:xfrm>
          <a:prstGeom prst="straightConnector1">
            <a:avLst/>
          </a:prstGeom>
          <a:noFill/>
          <a:ln w="9525" cap="flat" cmpd="sng">
            <a:solidFill>
              <a:srgbClr val="F1C232"/>
            </a:solidFill>
            <a:prstDash val="solid"/>
            <a:round/>
            <a:headEnd type="none" w="sm" len="sm"/>
            <a:tailEnd type="none" w="sm" len="sm"/>
          </a:ln>
        </p:spPr>
      </p:cxnSp>
      <p:sp>
        <p:nvSpPr>
          <p:cNvPr id="288" name="Google Shape;288;g240cba01834_0_1197"/>
          <p:cNvSpPr txBox="1">
            <a:spLocks noGrp="1"/>
          </p:cNvSpPr>
          <p:nvPr>
            <p:ph type="sldNum" idx="12"/>
          </p:nvPr>
        </p:nvSpPr>
        <p:spPr>
          <a:xfrm>
            <a:off x="88683" y="6235189"/>
            <a:ext cx="548700" cy="5247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ntent slide-image space - yellow">
  <p:cSld name="TITLE_ONLY_1">
    <p:spTree>
      <p:nvGrpSpPr>
        <p:cNvPr id="1" name="Shape 289"/>
        <p:cNvGrpSpPr/>
        <p:nvPr/>
      </p:nvGrpSpPr>
      <p:grpSpPr>
        <a:xfrm>
          <a:off x="0" y="0"/>
          <a:ext cx="0" cy="0"/>
          <a:chOff x="0" y="0"/>
          <a:chExt cx="0" cy="0"/>
        </a:xfrm>
      </p:grpSpPr>
      <p:sp>
        <p:nvSpPr>
          <p:cNvPr id="290" name="Google Shape;290;g240cba01834_0_1201"/>
          <p:cNvSpPr/>
          <p:nvPr/>
        </p:nvSpPr>
        <p:spPr>
          <a:xfrm>
            <a:off x="5486400" y="1223000"/>
            <a:ext cx="3657600" cy="56352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91" name="Google Shape;291;g240cba01834_0_1201"/>
          <p:cNvPicPr preferRelativeResize="0"/>
          <p:nvPr/>
        </p:nvPicPr>
        <p:blipFill rotWithShape="1">
          <a:blip r:embed="rId2">
            <a:alphaModFix/>
          </a:blip>
          <a:srcRect/>
          <a:stretch/>
        </p:blipFill>
        <p:spPr>
          <a:xfrm>
            <a:off x="0" y="0"/>
            <a:ext cx="9144003" cy="910828"/>
          </a:xfrm>
          <a:prstGeom prst="rect">
            <a:avLst/>
          </a:prstGeom>
          <a:noFill/>
          <a:ln>
            <a:noFill/>
          </a:ln>
        </p:spPr>
      </p:pic>
      <p:sp>
        <p:nvSpPr>
          <p:cNvPr id="292" name="Google Shape;292;g240cba01834_0_1201"/>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293" name="Google Shape;293;g240cba01834_0_1201"/>
          <p:cNvPicPr preferRelativeResize="0"/>
          <p:nvPr/>
        </p:nvPicPr>
        <p:blipFill rotWithShape="1">
          <a:blip r:embed="rId3">
            <a:alphaModFix/>
          </a:blip>
          <a:srcRect/>
          <a:stretch/>
        </p:blipFill>
        <p:spPr>
          <a:xfrm>
            <a:off x="4524250" y="6235200"/>
            <a:ext cx="867951" cy="369000"/>
          </a:xfrm>
          <a:prstGeom prst="rect">
            <a:avLst/>
          </a:prstGeom>
          <a:noFill/>
          <a:ln>
            <a:noFill/>
          </a:ln>
        </p:spPr>
      </p:pic>
      <p:cxnSp>
        <p:nvCxnSpPr>
          <p:cNvPr id="294" name="Google Shape;294;g240cba01834_0_1201"/>
          <p:cNvCxnSpPr/>
          <p:nvPr/>
        </p:nvCxnSpPr>
        <p:spPr>
          <a:xfrm>
            <a:off x="0" y="6082133"/>
            <a:ext cx="5392200" cy="0"/>
          </a:xfrm>
          <a:prstGeom prst="straightConnector1">
            <a:avLst/>
          </a:prstGeom>
          <a:noFill/>
          <a:ln w="9525" cap="flat" cmpd="sng">
            <a:solidFill>
              <a:srgbClr val="F1C232"/>
            </a:solidFill>
            <a:prstDash val="solid"/>
            <a:round/>
            <a:headEnd type="none" w="sm" len="sm"/>
            <a:tailEnd type="none" w="sm" len="sm"/>
          </a:ln>
        </p:spPr>
      </p:cxnSp>
      <p:sp>
        <p:nvSpPr>
          <p:cNvPr id="295" name="Google Shape;295;g240cba01834_0_1201"/>
          <p:cNvSpPr txBox="1">
            <a:spLocks noGrp="1"/>
          </p:cNvSpPr>
          <p:nvPr>
            <p:ph type="body" idx="1"/>
          </p:nvPr>
        </p:nvSpPr>
        <p:spPr>
          <a:xfrm>
            <a:off x="457200" y="1524000"/>
            <a:ext cx="3776400" cy="4255500"/>
          </a:xfrm>
          <a:prstGeom prst="rect">
            <a:avLst/>
          </a:prstGeom>
          <a:noFill/>
          <a:ln>
            <a:noFill/>
          </a:ln>
        </p:spPr>
        <p:txBody>
          <a:bodyPr spcFirstLastPara="1" wrap="square" lIns="0" tIns="0" rIns="0" bIns="0" anchor="t" anchorCtr="0">
            <a:normAutofit/>
          </a:bodyPr>
          <a:lstStyle>
            <a:lvl1pPr marL="457200" lvl="0" indent="-342900" algn="l">
              <a:lnSpc>
                <a:spcPct val="115000"/>
              </a:lnSpc>
              <a:spcBef>
                <a:spcPts val="0"/>
              </a:spcBef>
              <a:spcAft>
                <a:spcPts val="0"/>
              </a:spcAft>
              <a:buClr>
                <a:schemeClr val="dk1"/>
              </a:buClr>
              <a:buSzPts val="1800"/>
              <a:buChar char="●"/>
              <a:defRPr>
                <a:solidFill>
                  <a:schemeClr val="dk1"/>
                </a:solidFill>
              </a:defRPr>
            </a:lvl1pPr>
            <a:lvl2pPr marL="914400" lvl="1" indent="-330200" algn="l">
              <a:lnSpc>
                <a:spcPct val="115000"/>
              </a:lnSpc>
              <a:spcBef>
                <a:spcPts val="0"/>
              </a:spcBef>
              <a:spcAft>
                <a:spcPts val="0"/>
              </a:spcAft>
              <a:buClr>
                <a:schemeClr val="dk1"/>
              </a:buClr>
              <a:buSzPts val="1600"/>
              <a:buChar char="○"/>
              <a:defRPr sz="1600">
                <a:solidFill>
                  <a:schemeClr val="dk1"/>
                </a:solidFill>
              </a:defRPr>
            </a:lvl2pPr>
            <a:lvl3pPr marL="1371600" lvl="2" indent="-330200" algn="l">
              <a:lnSpc>
                <a:spcPct val="115000"/>
              </a:lnSpc>
              <a:spcBef>
                <a:spcPts val="0"/>
              </a:spcBef>
              <a:spcAft>
                <a:spcPts val="0"/>
              </a:spcAft>
              <a:buClr>
                <a:schemeClr val="dk1"/>
              </a:buClr>
              <a:buSzPts val="1600"/>
              <a:buChar char="■"/>
              <a:defRPr sz="1600">
                <a:solidFill>
                  <a:schemeClr val="dk1"/>
                </a:solidFill>
              </a:defRPr>
            </a:lvl3pPr>
            <a:lvl4pPr marL="1828800" lvl="3" indent="-330200" algn="l">
              <a:lnSpc>
                <a:spcPct val="115000"/>
              </a:lnSpc>
              <a:spcBef>
                <a:spcPts val="0"/>
              </a:spcBef>
              <a:spcAft>
                <a:spcPts val="0"/>
              </a:spcAft>
              <a:buClr>
                <a:schemeClr val="dk1"/>
              </a:buClr>
              <a:buSzPts val="1600"/>
              <a:buChar char="●"/>
              <a:defRPr sz="1600">
                <a:solidFill>
                  <a:schemeClr val="dk1"/>
                </a:solidFill>
              </a:defRPr>
            </a:lvl4pPr>
            <a:lvl5pPr marL="2286000" lvl="4" indent="-330200" algn="l">
              <a:lnSpc>
                <a:spcPct val="115000"/>
              </a:lnSpc>
              <a:spcBef>
                <a:spcPts val="0"/>
              </a:spcBef>
              <a:spcAft>
                <a:spcPts val="0"/>
              </a:spcAft>
              <a:buClr>
                <a:schemeClr val="dk1"/>
              </a:buClr>
              <a:buSzPts val="1600"/>
              <a:buChar char="○"/>
              <a:defRPr sz="1600">
                <a:solidFill>
                  <a:schemeClr val="dk1"/>
                </a:solidFill>
              </a:defRPr>
            </a:lvl5pPr>
            <a:lvl6pPr marL="2743200" lvl="5" indent="-330200" algn="l">
              <a:lnSpc>
                <a:spcPct val="115000"/>
              </a:lnSpc>
              <a:spcBef>
                <a:spcPts val="0"/>
              </a:spcBef>
              <a:spcAft>
                <a:spcPts val="0"/>
              </a:spcAft>
              <a:buClr>
                <a:schemeClr val="dk1"/>
              </a:buClr>
              <a:buSzPts val="1600"/>
              <a:buChar char="■"/>
              <a:defRPr sz="1600">
                <a:solidFill>
                  <a:schemeClr val="dk1"/>
                </a:solidFill>
              </a:defRPr>
            </a:lvl6pPr>
            <a:lvl7pPr marL="3200400" lvl="6" indent="-330200" algn="l">
              <a:lnSpc>
                <a:spcPct val="115000"/>
              </a:lnSpc>
              <a:spcBef>
                <a:spcPts val="0"/>
              </a:spcBef>
              <a:spcAft>
                <a:spcPts val="0"/>
              </a:spcAft>
              <a:buClr>
                <a:schemeClr val="dk1"/>
              </a:buClr>
              <a:buSzPts val="1600"/>
              <a:buChar char="●"/>
              <a:defRPr sz="1600">
                <a:solidFill>
                  <a:schemeClr val="dk1"/>
                </a:solidFill>
              </a:defRPr>
            </a:lvl7pPr>
            <a:lvl8pPr marL="3657600" lvl="7" indent="-330200" algn="l">
              <a:lnSpc>
                <a:spcPct val="115000"/>
              </a:lnSpc>
              <a:spcBef>
                <a:spcPts val="0"/>
              </a:spcBef>
              <a:spcAft>
                <a:spcPts val="0"/>
              </a:spcAft>
              <a:buClr>
                <a:schemeClr val="dk1"/>
              </a:buClr>
              <a:buSzPts val="1600"/>
              <a:buChar char="○"/>
              <a:defRPr sz="1600">
                <a:solidFill>
                  <a:schemeClr val="dk1"/>
                </a:solidFill>
              </a:defRPr>
            </a:lvl8pPr>
            <a:lvl9pPr marL="4114800" lvl="8" indent="-330200" algn="l">
              <a:lnSpc>
                <a:spcPct val="115000"/>
              </a:lnSpc>
              <a:spcBef>
                <a:spcPts val="0"/>
              </a:spcBef>
              <a:spcAft>
                <a:spcPts val="0"/>
              </a:spcAft>
              <a:buClr>
                <a:schemeClr val="dk1"/>
              </a:buClr>
              <a:buSzPts val="1600"/>
              <a:buChar char="■"/>
              <a:defRPr sz="1600">
                <a:solidFill>
                  <a:schemeClr val="dk1"/>
                </a:solidFill>
              </a:defRPr>
            </a:lvl9pPr>
          </a:lstStyle>
          <a:p>
            <a:endParaRPr/>
          </a:p>
        </p:txBody>
      </p:sp>
      <p:sp>
        <p:nvSpPr>
          <p:cNvPr id="296" name="Google Shape;296;g240cba01834_0_1201"/>
          <p:cNvSpPr txBox="1">
            <a:spLocks noGrp="1"/>
          </p:cNvSpPr>
          <p:nvPr>
            <p:ph type="sldNum" idx="12"/>
          </p:nvPr>
        </p:nvSpPr>
        <p:spPr>
          <a:xfrm>
            <a:off x="88683" y="6235189"/>
            <a:ext cx="548700" cy="5247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297" name="Google Shape;297;g240cba01834_0_1201"/>
          <p:cNvSpPr>
            <a:spLocks noGrp="1"/>
          </p:cNvSpPr>
          <p:nvPr>
            <p:ph type="pic" idx="2"/>
          </p:nvPr>
        </p:nvSpPr>
        <p:spPr>
          <a:xfrm>
            <a:off x="5556750" y="1319200"/>
            <a:ext cx="3516900" cy="5442900"/>
          </a:xfrm>
          <a:prstGeom prst="rect">
            <a:avLst/>
          </a:prstGeom>
          <a:no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ntent slide-2 column - yellow">
  <p:cSld name="ONE_COLUMN_TEXT_1">
    <p:spTree>
      <p:nvGrpSpPr>
        <p:cNvPr id="1" name="Shape 298"/>
        <p:cNvGrpSpPr/>
        <p:nvPr/>
      </p:nvGrpSpPr>
      <p:grpSpPr>
        <a:xfrm>
          <a:off x="0" y="0"/>
          <a:ext cx="0" cy="0"/>
          <a:chOff x="0" y="0"/>
          <a:chExt cx="0" cy="0"/>
        </a:xfrm>
      </p:grpSpPr>
      <p:pic>
        <p:nvPicPr>
          <p:cNvPr id="299" name="Google Shape;299;g240cba01834_0_1210"/>
          <p:cNvPicPr preferRelativeResize="0"/>
          <p:nvPr/>
        </p:nvPicPr>
        <p:blipFill rotWithShape="1">
          <a:blip r:embed="rId2">
            <a:alphaModFix/>
          </a:blip>
          <a:srcRect/>
          <a:stretch/>
        </p:blipFill>
        <p:spPr>
          <a:xfrm>
            <a:off x="0" y="0"/>
            <a:ext cx="9144003" cy="910828"/>
          </a:xfrm>
          <a:prstGeom prst="rect">
            <a:avLst/>
          </a:prstGeom>
          <a:noFill/>
          <a:ln>
            <a:noFill/>
          </a:ln>
        </p:spPr>
      </p:pic>
      <p:sp>
        <p:nvSpPr>
          <p:cNvPr id="300" name="Google Shape;300;g240cba01834_0_1210"/>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01" name="Google Shape;301;g240cba01834_0_1210"/>
          <p:cNvSpPr txBox="1">
            <a:spLocks noGrp="1"/>
          </p:cNvSpPr>
          <p:nvPr>
            <p:ph type="body" idx="1"/>
          </p:nvPr>
        </p:nvSpPr>
        <p:spPr>
          <a:xfrm>
            <a:off x="311700" y="1536633"/>
            <a:ext cx="3999900" cy="4238400"/>
          </a:xfrm>
          <a:prstGeom prst="rect">
            <a:avLst/>
          </a:prstGeom>
          <a:noFill/>
          <a:ln>
            <a:noFill/>
          </a:ln>
        </p:spPr>
        <p:txBody>
          <a:bodyPr spcFirstLastPara="1" wrap="square" lIns="0" tIns="0" rIns="0" bIns="0" anchor="t" anchorCtr="0">
            <a:normAutofit/>
          </a:bodyPr>
          <a:lstStyle>
            <a:lvl1pPr marL="457200" lvl="0" indent="-317500" algn="l">
              <a:lnSpc>
                <a:spcPct val="115000"/>
              </a:lnSpc>
              <a:spcBef>
                <a:spcPts val="0"/>
              </a:spcBef>
              <a:spcAft>
                <a:spcPts val="0"/>
              </a:spcAft>
              <a:buClr>
                <a:schemeClr val="dk1"/>
              </a:buClr>
              <a:buSzPts val="1400"/>
              <a:buChar char="●"/>
              <a:defRPr sz="1400">
                <a:solidFill>
                  <a:schemeClr val="dk1"/>
                </a:solidFill>
              </a:defRPr>
            </a:lvl1pPr>
            <a:lvl2pPr marL="914400" lvl="1" indent="-304800" algn="l">
              <a:lnSpc>
                <a:spcPct val="115000"/>
              </a:lnSpc>
              <a:spcBef>
                <a:spcPts val="0"/>
              </a:spcBef>
              <a:spcAft>
                <a:spcPts val="0"/>
              </a:spcAft>
              <a:buClr>
                <a:schemeClr val="dk1"/>
              </a:buClr>
              <a:buSzPts val="1200"/>
              <a:buChar char="○"/>
              <a:defRPr sz="1200">
                <a:solidFill>
                  <a:schemeClr val="dk1"/>
                </a:solidFill>
              </a:defRPr>
            </a:lvl2pPr>
            <a:lvl3pPr marL="1371600" lvl="2" indent="-304800" algn="l">
              <a:lnSpc>
                <a:spcPct val="115000"/>
              </a:lnSpc>
              <a:spcBef>
                <a:spcPts val="0"/>
              </a:spcBef>
              <a:spcAft>
                <a:spcPts val="0"/>
              </a:spcAft>
              <a:buClr>
                <a:schemeClr val="dk1"/>
              </a:buClr>
              <a:buSzPts val="1200"/>
              <a:buChar char="■"/>
              <a:defRPr sz="1200">
                <a:solidFill>
                  <a:schemeClr val="dk1"/>
                </a:solidFill>
              </a:defRPr>
            </a:lvl3pPr>
            <a:lvl4pPr marL="1828800" lvl="3" indent="-304800" algn="l">
              <a:lnSpc>
                <a:spcPct val="115000"/>
              </a:lnSpc>
              <a:spcBef>
                <a:spcPts val="0"/>
              </a:spcBef>
              <a:spcAft>
                <a:spcPts val="0"/>
              </a:spcAft>
              <a:buClr>
                <a:schemeClr val="dk1"/>
              </a:buClr>
              <a:buSzPts val="1200"/>
              <a:buChar char="●"/>
              <a:defRPr sz="1200">
                <a:solidFill>
                  <a:schemeClr val="dk1"/>
                </a:solidFill>
              </a:defRPr>
            </a:lvl4pPr>
            <a:lvl5pPr marL="2286000" lvl="4" indent="-304800" algn="l">
              <a:lnSpc>
                <a:spcPct val="115000"/>
              </a:lnSpc>
              <a:spcBef>
                <a:spcPts val="0"/>
              </a:spcBef>
              <a:spcAft>
                <a:spcPts val="0"/>
              </a:spcAft>
              <a:buClr>
                <a:schemeClr val="dk1"/>
              </a:buClr>
              <a:buSzPts val="1200"/>
              <a:buChar char="○"/>
              <a:defRPr sz="1200">
                <a:solidFill>
                  <a:schemeClr val="dk1"/>
                </a:solidFill>
              </a:defRPr>
            </a:lvl5pPr>
            <a:lvl6pPr marL="2743200" lvl="5" indent="-304800" algn="l">
              <a:lnSpc>
                <a:spcPct val="115000"/>
              </a:lnSpc>
              <a:spcBef>
                <a:spcPts val="0"/>
              </a:spcBef>
              <a:spcAft>
                <a:spcPts val="0"/>
              </a:spcAft>
              <a:buClr>
                <a:schemeClr val="dk1"/>
              </a:buClr>
              <a:buSzPts val="1200"/>
              <a:buChar char="■"/>
              <a:defRPr sz="1200">
                <a:solidFill>
                  <a:schemeClr val="dk1"/>
                </a:solidFill>
              </a:defRPr>
            </a:lvl6pPr>
            <a:lvl7pPr marL="3200400" lvl="6" indent="-304800" algn="l">
              <a:lnSpc>
                <a:spcPct val="115000"/>
              </a:lnSpc>
              <a:spcBef>
                <a:spcPts val="0"/>
              </a:spcBef>
              <a:spcAft>
                <a:spcPts val="0"/>
              </a:spcAft>
              <a:buClr>
                <a:schemeClr val="dk1"/>
              </a:buClr>
              <a:buSzPts val="1200"/>
              <a:buChar char="●"/>
              <a:defRPr sz="1200">
                <a:solidFill>
                  <a:schemeClr val="dk1"/>
                </a:solidFill>
              </a:defRPr>
            </a:lvl7pPr>
            <a:lvl8pPr marL="3657600" lvl="7" indent="-304800" algn="l">
              <a:lnSpc>
                <a:spcPct val="115000"/>
              </a:lnSpc>
              <a:spcBef>
                <a:spcPts val="0"/>
              </a:spcBef>
              <a:spcAft>
                <a:spcPts val="0"/>
              </a:spcAft>
              <a:buClr>
                <a:schemeClr val="dk1"/>
              </a:buClr>
              <a:buSzPts val="1200"/>
              <a:buChar char="○"/>
              <a:defRPr sz="1200">
                <a:solidFill>
                  <a:schemeClr val="dk1"/>
                </a:solidFill>
              </a:defRPr>
            </a:lvl8pPr>
            <a:lvl9pPr marL="4114800" lvl="8" indent="-304800" algn="l">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302" name="Google Shape;302;g240cba01834_0_1210"/>
          <p:cNvSpPr txBox="1">
            <a:spLocks noGrp="1"/>
          </p:cNvSpPr>
          <p:nvPr>
            <p:ph type="body" idx="2"/>
          </p:nvPr>
        </p:nvSpPr>
        <p:spPr>
          <a:xfrm>
            <a:off x="4832400" y="1536633"/>
            <a:ext cx="3999900" cy="4238400"/>
          </a:xfrm>
          <a:prstGeom prst="rect">
            <a:avLst/>
          </a:prstGeom>
          <a:noFill/>
          <a:ln>
            <a:noFill/>
          </a:ln>
        </p:spPr>
        <p:txBody>
          <a:bodyPr spcFirstLastPara="1" wrap="square" lIns="0" tIns="0" rIns="0" bIns="0" anchor="t" anchorCtr="0">
            <a:normAutofit/>
          </a:bodyPr>
          <a:lstStyle>
            <a:lvl1pPr marL="457200" lvl="0" indent="-317500" algn="l">
              <a:lnSpc>
                <a:spcPct val="115000"/>
              </a:lnSpc>
              <a:spcBef>
                <a:spcPts val="0"/>
              </a:spcBef>
              <a:spcAft>
                <a:spcPts val="0"/>
              </a:spcAft>
              <a:buClr>
                <a:schemeClr val="dk1"/>
              </a:buClr>
              <a:buSzPts val="1400"/>
              <a:buChar char="●"/>
              <a:defRPr sz="1400">
                <a:solidFill>
                  <a:schemeClr val="dk1"/>
                </a:solidFill>
              </a:defRPr>
            </a:lvl1pPr>
            <a:lvl2pPr marL="914400" lvl="1" indent="-304800" algn="l">
              <a:lnSpc>
                <a:spcPct val="115000"/>
              </a:lnSpc>
              <a:spcBef>
                <a:spcPts val="0"/>
              </a:spcBef>
              <a:spcAft>
                <a:spcPts val="0"/>
              </a:spcAft>
              <a:buClr>
                <a:schemeClr val="dk1"/>
              </a:buClr>
              <a:buSzPts val="1200"/>
              <a:buChar char="○"/>
              <a:defRPr sz="1200">
                <a:solidFill>
                  <a:schemeClr val="dk1"/>
                </a:solidFill>
              </a:defRPr>
            </a:lvl2pPr>
            <a:lvl3pPr marL="1371600" lvl="2" indent="-304800" algn="l">
              <a:lnSpc>
                <a:spcPct val="115000"/>
              </a:lnSpc>
              <a:spcBef>
                <a:spcPts val="0"/>
              </a:spcBef>
              <a:spcAft>
                <a:spcPts val="0"/>
              </a:spcAft>
              <a:buClr>
                <a:schemeClr val="dk1"/>
              </a:buClr>
              <a:buSzPts val="1200"/>
              <a:buChar char="■"/>
              <a:defRPr sz="1200">
                <a:solidFill>
                  <a:schemeClr val="dk1"/>
                </a:solidFill>
              </a:defRPr>
            </a:lvl3pPr>
            <a:lvl4pPr marL="1828800" lvl="3" indent="-304800" algn="l">
              <a:lnSpc>
                <a:spcPct val="115000"/>
              </a:lnSpc>
              <a:spcBef>
                <a:spcPts val="0"/>
              </a:spcBef>
              <a:spcAft>
                <a:spcPts val="0"/>
              </a:spcAft>
              <a:buClr>
                <a:schemeClr val="dk1"/>
              </a:buClr>
              <a:buSzPts val="1200"/>
              <a:buChar char="●"/>
              <a:defRPr sz="1200">
                <a:solidFill>
                  <a:schemeClr val="dk1"/>
                </a:solidFill>
              </a:defRPr>
            </a:lvl4pPr>
            <a:lvl5pPr marL="2286000" lvl="4" indent="-304800" algn="l">
              <a:lnSpc>
                <a:spcPct val="115000"/>
              </a:lnSpc>
              <a:spcBef>
                <a:spcPts val="0"/>
              </a:spcBef>
              <a:spcAft>
                <a:spcPts val="0"/>
              </a:spcAft>
              <a:buClr>
                <a:schemeClr val="dk1"/>
              </a:buClr>
              <a:buSzPts val="1200"/>
              <a:buChar char="○"/>
              <a:defRPr sz="1200">
                <a:solidFill>
                  <a:schemeClr val="dk1"/>
                </a:solidFill>
              </a:defRPr>
            </a:lvl5pPr>
            <a:lvl6pPr marL="2743200" lvl="5" indent="-304800" algn="l">
              <a:lnSpc>
                <a:spcPct val="115000"/>
              </a:lnSpc>
              <a:spcBef>
                <a:spcPts val="0"/>
              </a:spcBef>
              <a:spcAft>
                <a:spcPts val="0"/>
              </a:spcAft>
              <a:buClr>
                <a:schemeClr val="dk1"/>
              </a:buClr>
              <a:buSzPts val="1200"/>
              <a:buChar char="■"/>
              <a:defRPr sz="1200">
                <a:solidFill>
                  <a:schemeClr val="dk1"/>
                </a:solidFill>
              </a:defRPr>
            </a:lvl6pPr>
            <a:lvl7pPr marL="3200400" lvl="6" indent="-304800" algn="l">
              <a:lnSpc>
                <a:spcPct val="115000"/>
              </a:lnSpc>
              <a:spcBef>
                <a:spcPts val="0"/>
              </a:spcBef>
              <a:spcAft>
                <a:spcPts val="0"/>
              </a:spcAft>
              <a:buClr>
                <a:schemeClr val="dk1"/>
              </a:buClr>
              <a:buSzPts val="1200"/>
              <a:buChar char="●"/>
              <a:defRPr sz="1200">
                <a:solidFill>
                  <a:schemeClr val="dk1"/>
                </a:solidFill>
              </a:defRPr>
            </a:lvl7pPr>
            <a:lvl8pPr marL="3657600" lvl="7" indent="-304800" algn="l">
              <a:lnSpc>
                <a:spcPct val="115000"/>
              </a:lnSpc>
              <a:spcBef>
                <a:spcPts val="0"/>
              </a:spcBef>
              <a:spcAft>
                <a:spcPts val="0"/>
              </a:spcAft>
              <a:buClr>
                <a:schemeClr val="dk1"/>
              </a:buClr>
              <a:buSzPts val="1200"/>
              <a:buChar char="○"/>
              <a:defRPr sz="1200">
                <a:solidFill>
                  <a:schemeClr val="dk1"/>
                </a:solidFill>
              </a:defRPr>
            </a:lvl8pPr>
            <a:lvl9pPr marL="4114800" lvl="8" indent="-304800" algn="l">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303" name="Google Shape;303;g240cba01834_0_1210"/>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304" name="Google Shape;304;g240cba01834_0_1210"/>
          <p:cNvSpPr txBox="1">
            <a:spLocks noGrp="1"/>
          </p:cNvSpPr>
          <p:nvPr>
            <p:ph type="sldNum" idx="3"/>
          </p:nvPr>
        </p:nvSpPr>
        <p:spPr>
          <a:xfrm>
            <a:off x="88683" y="6235189"/>
            <a:ext cx="548700" cy="5247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305" name="Google Shape;305;g240cba01834_0_1210"/>
          <p:cNvPicPr preferRelativeResize="0"/>
          <p:nvPr/>
        </p:nvPicPr>
        <p:blipFill rotWithShape="1">
          <a:blip r:embed="rId3">
            <a:alphaModFix/>
          </a:blip>
          <a:srcRect/>
          <a:stretch/>
        </p:blipFill>
        <p:spPr>
          <a:xfrm>
            <a:off x="8146725" y="6235200"/>
            <a:ext cx="867951" cy="369000"/>
          </a:xfrm>
          <a:prstGeom prst="rect">
            <a:avLst/>
          </a:prstGeom>
          <a:noFill/>
          <a:ln>
            <a:noFill/>
          </a:ln>
        </p:spPr>
      </p:pic>
      <p:cxnSp>
        <p:nvCxnSpPr>
          <p:cNvPr id="306" name="Google Shape;306;g240cba01834_0_1210"/>
          <p:cNvCxnSpPr/>
          <p:nvPr/>
        </p:nvCxnSpPr>
        <p:spPr>
          <a:xfrm>
            <a:off x="0" y="6082133"/>
            <a:ext cx="9152700" cy="0"/>
          </a:xfrm>
          <a:prstGeom prst="straightConnector1">
            <a:avLst/>
          </a:prstGeom>
          <a:noFill/>
          <a:ln w="9525" cap="flat" cmpd="sng">
            <a:solidFill>
              <a:srgbClr val="F1C232"/>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30"/>
        <p:cNvGrpSpPr/>
        <p:nvPr/>
      </p:nvGrpSpPr>
      <p:grpSpPr>
        <a:xfrm>
          <a:off x="0" y="0"/>
          <a:ext cx="0" cy="0"/>
          <a:chOff x="0" y="0"/>
          <a:chExt cx="0" cy="0"/>
        </a:xfrm>
      </p:grpSpPr>
      <p:pic>
        <p:nvPicPr>
          <p:cNvPr id="31" name="Google Shape;31;p33"/>
          <p:cNvPicPr preferRelativeResize="0"/>
          <p:nvPr/>
        </p:nvPicPr>
        <p:blipFill rotWithShape="1">
          <a:blip r:embed="rId2">
            <a:alphaModFix/>
          </a:blip>
          <a:srcRect/>
          <a:stretch/>
        </p:blipFill>
        <p:spPr>
          <a:xfrm>
            <a:off x="0" y="0"/>
            <a:ext cx="9143999" cy="6857999"/>
          </a:xfrm>
          <a:prstGeom prst="rect">
            <a:avLst/>
          </a:prstGeom>
          <a:noFill/>
          <a:ln>
            <a:noFill/>
          </a:ln>
        </p:spPr>
      </p:pic>
      <p:sp>
        <p:nvSpPr>
          <p:cNvPr id="32" name="Google Shape;32;p33"/>
          <p:cNvSpPr txBox="1">
            <a:spLocks noGrp="1"/>
          </p:cNvSpPr>
          <p:nvPr>
            <p:ph type="ctrTitle"/>
          </p:nvPr>
        </p:nvSpPr>
        <p:spPr>
          <a:xfrm>
            <a:off x="685800" y="2595716"/>
            <a:ext cx="7772400" cy="233762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Rockwell"/>
              <a:buNone/>
              <a:defRPr sz="40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3"/>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ntent slide-2 column with header - yellow">
  <p:cSld name="ONE_COLUMN_TEXT_1_2">
    <p:spTree>
      <p:nvGrpSpPr>
        <p:cNvPr id="1" name="Shape 307"/>
        <p:cNvGrpSpPr/>
        <p:nvPr/>
      </p:nvGrpSpPr>
      <p:grpSpPr>
        <a:xfrm>
          <a:off x="0" y="0"/>
          <a:ext cx="0" cy="0"/>
          <a:chOff x="0" y="0"/>
          <a:chExt cx="0" cy="0"/>
        </a:xfrm>
      </p:grpSpPr>
      <p:pic>
        <p:nvPicPr>
          <p:cNvPr id="308" name="Google Shape;308;g240cba01834_0_1219"/>
          <p:cNvPicPr preferRelativeResize="0"/>
          <p:nvPr/>
        </p:nvPicPr>
        <p:blipFill rotWithShape="1">
          <a:blip r:embed="rId2">
            <a:alphaModFix/>
          </a:blip>
          <a:srcRect/>
          <a:stretch/>
        </p:blipFill>
        <p:spPr>
          <a:xfrm>
            <a:off x="0" y="0"/>
            <a:ext cx="9144003" cy="910828"/>
          </a:xfrm>
          <a:prstGeom prst="rect">
            <a:avLst/>
          </a:prstGeom>
          <a:noFill/>
          <a:ln>
            <a:noFill/>
          </a:ln>
        </p:spPr>
      </p:pic>
      <p:sp>
        <p:nvSpPr>
          <p:cNvPr id="309" name="Google Shape;309;g240cba01834_0_1219"/>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10" name="Google Shape;310;g240cba01834_0_1219"/>
          <p:cNvSpPr txBox="1">
            <a:spLocks noGrp="1"/>
          </p:cNvSpPr>
          <p:nvPr>
            <p:ph type="body" idx="1"/>
          </p:nvPr>
        </p:nvSpPr>
        <p:spPr>
          <a:xfrm>
            <a:off x="311700" y="1879133"/>
            <a:ext cx="3999900" cy="3896100"/>
          </a:xfrm>
          <a:prstGeom prst="rect">
            <a:avLst/>
          </a:prstGeom>
          <a:noFill/>
          <a:ln>
            <a:noFill/>
          </a:ln>
        </p:spPr>
        <p:txBody>
          <a:bodyPr spcFirstLastPara="1" wrap="square" lIns="0" tIns="0" rIns="0" bIns="0" anchor="t" anchorCtr="0">
            <a:normAutofit/>
          </a:bodyPr>
          <a:lstStyle>
            <a:lvl1pPr marL="457200" lvl="0" indent="-317500" algn="l">
              <a:lnSpc>
                <a:spcPct val="115000"/>
              </a:lnSpc>
              <a:spcBef>
                <a:spcPts val="0"/>
              </a:spcBef>
              <a:spcAft>
                <a:spcPts val="0"/>
              </a:spcAft>
              <a:buClr>
                <a:schemeClr val="dk1"/>
              </a:buClr>
              <a:buSzPts val="1400"/>
              <a:buChar char="●"/>
              <a:defRPr sz="1400">
                <a:solidFill>
                  <a:schemeClr val="dk1"/>
                </a:solidFill>
              </a:defRPr>
            </a:lvl1pPr>
            <a:lvl2pPr marL="914400" lvl="1" indent="-304800" algn="l">
              <a:lnSpc>
                <a:spcPct val="115000"/>
              </a:lnSpc>
              <a:spcBef>
                <a:spcPts val="0"/>
              </a:spcBef>
              <a:spcAft>
                <a:spcPts val="0"/>
              </a:spcAft>
              <a:buClr>
                <a:schemeClr val="dk1"/>
              </a:buClr>
              <a:buSzPts val="1200"/>
              <a:buChar char="○"/>
              <a:defRPr sz="1200">
                <a:solidFill>
                  <a:schemeClr val="dk1"/>
                </a:solidFill>
              </a:defRPr>
            </a:lvl2pPr>
            <a:lvl3pPr marL="1371600" lvl="2" indent="-304800" algn="l">
              <a:lnSpc>
                <a:spcPct val="115000"/>
              </a:lnSpc>
              <a:spcBef>
                <a:spcPts val="0"/>
              </a:spcBef>
              <a:spcAft>
                <a:spcPts val="0"/>
              </a:spcAft>
              <a:buClr>
                <a:schemeClr val="dk1"/>
              </a:buClr>
              <a:buSzPts val="1200"/>
              <a:buChar char="■"/>
              <a:defRPr sz="1200">
                <a:solidFill>
                  <a:schemeClr val="dk1"/>
                </a:solidFill>
              </a:defRPr>
            </a:lvl3pPr>
            <a:lvl4pPr marL="1828800" lvl="3" indent="-304800" algn="l">
              <a:lnSpc>
                <a:spcPct val="115000"/>
              </a:lnSpc>
              <a:spcBef>
                <a:spcPts val="0"/>
              </a:spcBef>
              <a:spcAft>
                <a:spcPts val="0"/>
              </a:spcAft>
              <a:buClr>
                <a:schemeClr val="dk1"/>
              </a:buClr>
              <a:buSzPts val="1200"/>
              <a:buChar char="●"/>
              <a:defRPr sz="1200">
                <a:solidFill>
                  <a:schemeClr val="dk1"/>
                </a:solidFill>
              </a:defRPr>
            </a:lvl4pPr>
            <a:lvl5pPr marL="2286000" lvl="4" indent="-304800" algn="l">
              <a:lnSpc>
                <a:spcPct val="115000"/>
              </a:lnSpc>
              <a:spcBef>
                <a:spcPts val="0"/>
              </a:spcBef>
              <a:spcAft>
                <a:spcPts val="0"/>
              </a:spcAft>
              <a:buClr>
                <a:schemeClr val="dk1"/>
              </a:buClr>
              <a:buSzPts val="1200"/>
              <a:buChar char="○"/>
              <a:defRPr sz="1200">
                <a:solidFill>
                  <a:schemeClr val="dk1"/>
                </a:solidFill>
              </a:defRPr>
            </a:lvl5pPr>
            <a:lvl6pPr marL="2743200" lvl="5" indent="-304800" algn="l">
              <a:lnSpc>
                <a:spcPct val="115000"/>
              </a:lnSpc>
              <a:spcBef>
                <a:spcPts val="0"/>
              </a:spcBef>
              <a:spcAft>
                <a:spcPts val="0"/>
              </a:spcAft>
              <a:buClr>
                <a:schemeClr val="dk1"/>
              </a:buClr>
              <a:buSzPts val="1200"/>
              <a:buChar char="■"/>
              <a:defRPr sz="1200">
                <a:solidFill>
                  <a:schemeClr val="dk1"/>
                </a:solidFill>
              </a:defRPr>
            </a:lvl6pPr>
            <a:lvl7pPr marL="3200400" lvl="6" indent="-304800" algn="l">
              <a:lnSpc>
                <a:spcPct val="115000"/>
              </a:lnSpc>
              <a:spcBef>
                <a:spcPts val="0"/>
              </a:spcBef>
              <a:spcAft>
                <a:spcPts val="0"/>
              </a:spcAft>
              <a:buClr>
                <a:schemeClr val="dk1"/>
              </a:buClr>
              <a:buSzPts val="1200"/>
              <a:buChar char="●"/>
              <a:defRPr sz="1200">
                <a:solidFill>
                  <a:schemeClr val="dk1"/>
                </a:solidFill>
              </a:defRPr>
            </a:lvl7pPr>
            <a:lvl8pPr marL="3657600" lvl="7" indent="-304800" algn="l">
              <a:lnSpc>
                <a:spcPct val="115000"/>
              </a:lnSpc>
              <a:spcBef>
                <a:spcPts val="0"/>
              </a:spcBef>
              <a:spcAft>
                <a:spcPts val="0"/>
              </a:spcAft>
              <a:buClr>
                <a:schemeClr val="dk1"/>
              </a:buClr>
              <a:buSzPts val="1200"/>
              <a:buChar char="○"/>
              <a:defRPr sz="1200">
                <a:solidFill>
                  <a:schemeClr val="dk1"/>
                </a:solidFill>
              </a:defRPr>
            </a:lvl8pPr>
            <a:lvl9pPr marL="4114800" lvl="8" indent="-304800" algn="l">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311" name="Google Shape;311;g240cba01834_0_1219"/>
          <p:cNvSpPr txBox="1">
            <a:spLocks noGrp="1"/>
          </p:cNvSpPr>
          <p:nvPr>
            <p:ph type="body" idx="2"/>
          </p:nvPr>
        </p:nvSpPr>
        <p:spPr>
          <a:xfrm>
            <a:off x="4832400" y="1879033"/>
            <a:ext cx="3999900" cy="3896100"/>
          </a:xfrm>
          <a:prstGeom prst="rect">
            <a:avLst/>
          </a:prstGeom>
          <a:noFill/>
          <a:ln>
            <a:noFill/>
          </a:ln>
        </p:spPr>
        <p:txBody>
          <a:bodyPr spcFirstLastPara="1" wrap="square" lIns="0" tIns="0" rIns="0" bIns="0" anchor="t" anchorCtr="0">
            <a:normAutofit/>
          </a:bodyPr>
          <a:lstStyle>
            <a:lvl1pPr marL="457200" lvl="0" indent="-317500" algn="l">
              <a:lnSpc>
                <a:spcPct val="115000"/>
              </a:lnSpc>
              <a:spcBef>
                <a:spcPts val="0"/>
              </a:spcBef>
              <a:spcAft>
                <a:spcPts val="0"/>
              </a:spcAft>
              <a:buClr>
                <a:schemeClr val="dk1"/>
              </a:buClr>
              <a:buSzPts val="1400"/>
              <a:buChar char="●"/>
              <a:defRPr sz="1400">
                <a:solidFill>
                  <a:schemeClr val="dk1"/>
                </a:solidFill>
              </a:defRPr>
            </a:lvl1pPr>
            <a:lvl2pPr marL="914400" lvl="1" indent="-304800" algn="l">
              <a:lnSpc>
                <a:spcPct val="115000"/>
              </a:lnSpc>
              <a:spcBef>
                <a:spcPts val="0"/>
              </a:spcBef>
              <a:spcAft>
                <a:spcPts val="0"/>
              </a:spcAft>
              <a:buClr>
                <a:schemeClr val="dk1"/>
              </a:buClr>
              <a:buSzPts val="1200"/>
              <a:buChar char="○"/>
              <a:defRPr sz="1200">
                <a:solidFill>
                  <a:schemeClr val="dk1"/>
                </a:solidFill>
              </a:defRPr>
            </a:lvl2pPr>
            <a:lvl3pPr marL="1371600" lvl="2" indent="-304800" algn="l">
              <a:lnSpc>
                <a:spcPct val="115000"/>
              </a:lnSpc>
              <a:spcBef>
                <a:spcPts val="0"/>
              </a:spcBef>
              <a:spcAft>
                <a:spcPts val="0"/>
              </a:spcAft>
              <a:buClr>
                <a:schemeClr val="dk1"/>
              </a:buClr>
              <a:buSzPts val="1200"/>
              <a:buChar char="■"/>
              <a:defRPr sz="1200">
                <a:solidFill>
                  <a:schemeClr val="dk1"/>
                </a:solidFill>
              </a:defRPr>
            </a:lvl3pPr>
            <a:lvl4pPr marL="1828800" lvl="3" indent="-304800" algn="l">
              <a:lnSpc>
                <a:spcPct val="115000"/>
              </a:lnSpc>
              <a:spcBef>
                <a:spcPts val="0"/>
              </a:spcBef>
              <a:spcAft>
                <a:spcPts val="0"/>
              </a:spcAft>
              <a:buClr>
                <a:schemeClr val="dk1"/>
              </a:buClr>
              <a:buSzPts val="1200"/>
              <a:buChar char="●"/>
              <a:defRPr sz="1200">
                <a:solidFill>
                  <a:schemeClr val="dk1"/>
                </a:solidFill>
              </a:defRPr>
            </a:lvl4pPr>
            <a:lvl5pPr marL="2286000" lvl="4" indent="-304800" algn="l">
              <a:lnSpc>
                <a:spcPct val="115000"/>
              </a:lnSpc>
              <a:spcBef>
                <a:spcPts val="0"/>
              </a:spcBef>
              <a:spcAft>
                <a:spcPts val="0"/>
              </a:spcAft>
              <a:buClr>
                <a:schemeClr val="dk1"/>
              </a:buClr>
              <a:buSzPts val="1200"/>
              <a:buChar char="○"/>
              <a:defRPr sz="1200">
                <a:solidFill>
                  <a:schemeClr val="dk1"/>
                </a:solidFill>
              </a:defRPr>
            </a:lvl5pPr>
            <a:lvl6pPr marL="2743200" lvl="5" indent="-304800" algn="l">
              <a:lnSpc>
                <a:spcPct val="115000"/>
              </a:lnSpc>
              <a:spcBef>
                <a:spcPts val="0"/>
              </a:spcBef>
              <a:spcAft>
                <a:spcPts val="0"/>
              </a:spcAft>
              <a:buClr>
                <a:schemeClr val="dk1"/>
              </a:buClr>
              <a:buSzPts val="1200"/>
              <a:buChar char="■"/>
              <a:defRPr sz="1200">
                <a:solidFill>
                  <a:schemeClr val="dk1"/>
                </a:solidFill>
              </a:defRPr>
            </a:lvl6pPr>
            <a:lvl7pPr marL="3200400" lvl="6" indent="-304800" algn="l">
              <a:lnSpc>
                <a:spcPct val="115000"/>
              </a:lnSpc>
              <a:spcBef>
                <a:spcPts val="0"/>
              </a:spcBef>
              <a:spcAft>
                <a:spcPts val="0"/>
              </a:spcAft>
              <a:buClr>
                <a:schemeClr val="dk1"/>
              </a:buClr>
              <a:buSzPts val="1200"/>
              <a:buChar char="●"/>
              <a:defRPr sz="1200">
                <a:solidFill>
                  <a:schemeClr val="dk1"/>
                </a:solidFill>
              </a:defRPr>
            </a:lvl7pPr>
            <a:lvl8pPr marL="3657600" lvl="7" indent="-304800" algn="l">
              <a:lnSpc>
                <a:spcPct val="115000"/>
              </a:lnSpc>
              <a:spcBef>
                <a:spcPts val="0"/>
              </a:spcBef>
              <a:spcAft>
                <a:spcPts val="0"/>
              </a:spcAft>
              <a:buClr>
                <a:schemeClr val="dk1"/>
              </a:buClr>
              <a:buSzPts val="1200"/>
              <a:buChar char="○"/>
              <a:defRPr sz="1200">
                <a:solidFill>
                  <a:schemeClr val="dk1"/>
                </a:solidFill>
              </a:defRPr>
            </a:lvl8pPr>
            <a:lvl9pPr marL="4114800" lvl="8" indent="-304800" algn="l">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312" name="Google Shape;312;g240cba01834_0_1219"/>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313" name="Google Shape;313;g240cba01834_0_1219"/>
          <p:cNvSpPr txBox="1">
            <a:spLocks noGrp="1"/>
          </p:cNvSpPr>
          <p:nvPr>
            <p:ph type="sldNum" idx="3"/>
          </p:nvPr>
        </p:nvSpPr>
        <p:spPr>
          <a:xfrm>
            <a:off x="88683" y="6235189"/>
            <a:ext cx="548700" cy="5247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314" name="Google Shape;314;g240cba01834_0_1219"/>
          <p:cNvPicPr preferRelativeResize="0"/>
          <p:nvPr/>
        </p:nvPicPr>
        <p:blipFill rotWithShape="1">
          <a:blip r:embed="rId3">
            <a:alphaModFix/>
          </a:blip>
          <a:srcRect/>
          <a:stretch/>
        </p:blipFill>
        <p:spPr>
          <a:xfrm>
            <a:off x="8146725" y="6235200"/>
            <a:ext cx="867951" cy="369000"/>
          </a:xfrm>
          <a:prstGeom prst="rect">
            <a:avLst/>
          </a:prstGeom>
          <a:noFill/>
          <a:ln>
            <a:noFill/>
          </a:ln>
        </p:spPr>
      </p:pic>
      <p:cxnSp>
        <p:nvCxnSpPr>
          <p:cNvPr id="315" name="Google Shape;315;g240cba01834_0_1219"/>
          <p:cNvCxnSpPr/>
          <p:nvPr/>
        </p:nvCxnSpPr>
        <p:spPr>
          <a:xfrm>
            <a:off x="0" y="6082133"/>
            <a:ext cx="9152700" cy="0"/>
          </a:xfrm>
          <a:prstGeom prst="straightConnector1">
            <a:avLst/>
          </a:prstGeom>
          <a:noFill/>
          <a:ln w="9525" cap="flat" cmpd="sng">
            <a:solidFill>
              <a:srgbClr val="F1C232"/>
            </a:solidFill>
            <a:prstDash val="solid"/>
            <a:round/>
            <a:headEnd type="none" w="sm" len="sm"/>
            <a:tailEnd type="none" w="sm" len="sm"/>
          </a:ln>
        </p:spPr>
      </p:cxnSp>
      <p:sp>
        <p:nvSpPr>
          <p:cNvPr id="316" name="Google Shape;316;g240cba01834_0_1219"/>
          <p:cNvSpPr txBox="1">
            <a:spLocks noGrp="1"/>
          </p:cNvSpPr>
          <p:nvPr>
            <p:ph type="title" idx="4"/>
          </p:nvPr>
        </p:nvSpPr>
        <p:spPr>
          <a:xfrm>
            <a:off x="329300" y="1396200"/>
            <a:ext cx="3982200" cy="492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317" name="Google Shape;317;g240cba01834_0_1219"/>
          <p:cNvSpPr txBox="1">
            <a:spLocks noGrp="1"/>
          </p:cNvSpPr>
          <p:nvPr>
            <p:ph type="title" idx="5"/>
          </p:nvPr>
        </p:nvSpPr>
        <p:spPr>
          <a:xfrm>
            <a:off x="4841250" y="1396200"/>
            <a:ext cx="3982200" cy="492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slide-2 column - yellow 1">
  <p:cSld name="ONE_COLUMN_TEXT_1_1">
    <p:spTree>
      <p:nvGrpSpPr>
        <p:cNvPr id="1" name="Shape 318"/>
        <p:cNvGrpSpPr/>
        <p:nvPr/>
      </p:nvGrpSpPr>
      <p:grpSpPr>
        <a:xfrm>
          <a:off x="0" y="0"/>
          <a:ext cx="0" cy="0"/>
          <a:chOff x="0" y="0"/>
          <a:chExt cx="0" cy="0"/>
        </a:xfrm>
      </p:grpSpPr>
      <p:pic>
        <p:nvPicPr>
          <p:cNvPr id="319" name="Google Shape;319;g240cba01834_0_1230"/>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320" name="Google Shape;320;g240cba01834_0_1230"/>
          <p:cNvSpPr txBox="1">
            <a:spLocks noGrp="1"/>
          </p:cNvSpPr>
          <p:nvPr>
            <p:ph type="ctrTitle"/>
          </p:nvPr>
        </p:nvSpPr>
        <p:spPr>
          <a:xfrm>
            <a:off x="311700" y="992767"/>
            <a:ext cx="8520600" cy="2436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400"/>
              <a:buNone/>
              <a:defRPr sz="4000">
                <a:solidFill>
                  <a:schemeClr val="lt1"/>
                </a:solidFill>
                <a:latin typeface="Rockwell"/>
                <a:ea typeface="Rockwell"/>
                <a:cs typeface="Rockwell"/>
                <a:sym typeface="Rockwell"/>
              </a:defRPr>
            </a:lvl1pPr>
            <a:lvl2pPr lvl="1" algn="ctr">
              <a:lnSpc>
                <a:spcPct val="100000"/>
              </a:lnSpc>
              <a:spcBef>
                <a:spcPts val="0"/>
              </a:spcBef>
              <a:spcAft>
                <a:spcPts val="0"/>
              </a:spcAft>
              <a:buSzPts val="1400"/>
              <a:buNone/>
              <a:defRPr sz="4000">
                <a:solidFill>
                  <a:schemeClr val="lt1"/>
                </a:solidFill>
                <a:latin typeface="Rockwell"/>
                <a:ea typeface="Rockwell"/>
                <a:cs typeface="Rockwell"/>
                <a:sym typeface="Rockwell"/>
              </a:defRPr>
            </a:lvl2pPr>
            <a:lvl3pPr lvl="2" algn="ctr">
              <a:lnSpc>
                <a:spcPct val="100000"/>
              </a:lnSpc>
              <a:spcBef>
                <a:spcPts val="0"/>
              </a:spcBef>
              <a:spcAft>
                <a:spcPts val="0"/>
              </a:spcAft>
              <a:buSzPts val="1400"/>
              <a:buNone/>
              <a:defRPr sz="4000">
                <a:solidFill>
                  <a:schemeClr val="lt1"/>
                </a:solidFill>
                <a:latin typeface="Rockwell"/>
                <a:ea typeface="Rockwell"/>
                <a:cs typeface="Rockwell"/>
                <a:sym typeface="Rockwell"/>
              </a:defRPr>
            </a:lvl3pPr>
            <a:lvl4pPr lvl="3" algn="ctr">
              <a:lnSpc>
                <a:spcPct val="100000"/>
              </a:lnSpc>
              <a:spcBef>
                <a:spcPts val="0"/>
              </a:spcBef>
              <a:spcAft>
                <a:spcPts val="0"/>
              </a:spcAft>
              <a:buSzPts val="1400"/>
              <a:buNone/>
              <a:defRPr sz="4000">
                <a:solidFill>
                  <a:schemeClr val="lt1"/>
                </a:solidFill>
                <a:latin typeface="Rockwell"/>
                <a:ea typeface="Rockwell"/>
                <a:cs typeface="Rockwell"/>
                <a:sym typeface="Rockwell"/>
              </a:defRPr>
            </a:lvl4pPr>
            <a:lvl5pPr lvl="4" algn="ctr">
              <a:lnSpc>
                <a:spcPct val="100000"/>
              </a:lnSpc>
              <a:spcBef>
                <a:spcPts val="0"/>
              </a:spcBef>
              <a:spcAft>
                <a:spcPts val="0"/>
              </a:spcAft>
              <a:buSzPts val="1400"/>
              <a:buNone/>
              <a:defRPr sz="4000">
                <a:solidFill>
                  <a:schemeClr val="lt1"/>
                </a:solidFill>
                <a:latin typeface="Rockwell"/>
                <a:ea typeface="Rockwell"/>
                <a:cs typeface="Rockwell"/>
                <a:sym typeface="Rockwell"/>
              </a:defRPr>
            </a:lvl5pPr>
            <a:lvl6pPr lvl="5" algn="ctr">
              <a:lnSpc>
                <a:spcPct val="100000"/>
              </a:lnSpc>
              <a:spcBef>
                <a:spcPts val="0"/>
              </a:spcBef>
              <a:spcAft>
                <a:spcPts val="0"/>
              </a:spcAft>
              <a:buSzPts val="1400"/>
              <a:buNone/>
              <a:defRPr sz="4000">
                <a:solidFill>
                  <a:schemeClr val="lt1"/>
                </a:solidFill>
                <a:latin typeface="Rockwell"/>
                <a:ea typeface="Rockwell"/>
                <a:cs typeface="Rockwell"/>
                <a:sym typeface="Rockwell"/>
              </a:defRPr>
            </a:lvl6pPr>
            <a:lvl7pPr lvl="6" algn="ctr">
              <a:lnSpc>
                <a:spcPct val="100000"/>
              </a:lnSpc>
              <a:spcBef>
                <a:spcPts val="0"/>
              </a:spcBef>
              <a:spcAft>
                <a:spcPts val="0"/>
              </a:spcAft>
              <a:buSzPts val="1400"/>
              <a:buNone/>
              <a:defRPr sz="4000">
                <a:solidFill>
                  <a:schemeClr val="lt1"/>
                </a:solidFill>
                <a:latin typeface="Rockwell"/>
                <a:ea typeface="Rockwell"/>
                <a:cs typeface="Rockwell"/>
                <a:sym typeface="Rockwell"/>
              </a:defRPr>
            </a:lvl7pPr>
            <a:lvl8pPr lvl="7" algn="ctr">
              <a:lnSpc>
                <a:spcPct val="100000"/>
              </a:lnSpc>
              <a:spcBef>
                <a:spcPts val="0"/>
              </a:spcBef>
              <a:spcAft>
                <a:spcPts val="0"/>
              </a:spcAft>
              <a:buSzPts val="1400"/>
              <a:buNone/>
              <a:defRPr sz="4000">
                <a:solidFill>
                  <a:schemeClr val="lt1"/>
                </a:solidFill>
                <a:latin typeface="Rockwell"/>
                <a:ea typeface="Rockwell"/>
                <a:cs typeface="Rockwell"/>
                <a:sym typeface="Rockwell"/>
              </a:defRPr>
            </a:lvl8pPr>
            <a:lvl9pPr lvl="8" algn="ctr">
              <a:lnSpc>
                <a:spcPct val="100000"/>
              </a:lnSpc>
              <a:spcBef>
                <a:spcPts val="0"/>
              </a:spcBef>
              <a:spcAft>
                <a:spcPts val="0"/>
              </a:spcAft>
              <a:buSzPts val="1400"/>
              <a:buNone/>
              <a:defRPr sz="4000">
                <a:solidFill>
                  <a:schemeClr val="lt1"/>
                </a:solidFill>
                <a:latin typeface="Rockwell"/>
                <a:ea typeface="Rockwell"/>
                <a:cs typeface="Rockwell"/>
                <a:sym typeface="Rockwell"/>
              </a:defRPr>
            </a:lvl9pPr>
          </a:lstStyle>
          <a:p>
            <a:endParaRPr/>
          </a:p>
        </p:txBody>
      </p:sp>
      <p:sp>
        <p:nvSpPr>
          <p:cNvPr id="321" name="Google Shape;321;g240cba01834_0_1230"/>
          <p:cNvSpPr txBox="1">
            <a:spLocks noGrp="1"/>
          </p:cNvSpPr>
          <p:nvPr>
            <p:ph type="subTitle" idx="1"/>
          </p:nvPr>
        </p:nvSpPr>
        <p:spPr>
          <a:xfrm>
            <a:off x="311700" y="3778833"/>
            <a:ext cx="8520600" cy="1056900"/>
          </a:xfrm>
          <a:prstGeom prst="rect">
            <a:avLst/>
          </a:prstGeom>
          <a:noFill/>
          <a:ln>
            <a:noFill/>
          </a:ln>
        </p:spPr>
        <p:txBody>
          <a:bodyPr spcFirstLastPara="1" wrap="square" lIns="0" tIns="0" rIns="0" bIns="0" anchor="t" anchorCtr="0">
            <a:normAutofit/>
          </a:bodyPr>
          <a:lstStyle>
            <a:lvl1pPr lvl="0" algn="ctr">
              <a:lnSpc>
                <a:spcPct val="115000"/>
              </a:lnSpc>
              <a:spcBef>
                <a:spcPts val="0"/>
              </a:spcBef>
              <a:spcAft>
                <a:spcPts val="0"/>
              </a:spcAft>
              <a:buSzPts val="2300"/>
              <a:buNone/>
              <a:defRPr sz="2300">
                <a:solidFill>
                  <a:schemeClr val="lt1"/>
                </a:solidFill>
                <a:latin typeface="Calibri"/>
                <a:ea typeface="Calibri"/>
                <a:cs typeface="Calibri"/>
                <a:sym typeface="Calibri"/>
              </a:defRPr>
            </a:lvl1pPr>
            <a:lvl2pPr lvl="1" algn="l">
              <a:lnSpc>
                <a:spcPct val="115000"/>
              </a:lnSpc>
              <a:spcBef>
                <a:spcPts val="0"/>
              </a:spcBef>
              <a:spcAft>
                <a:spcPts val="0"/>
              </a:spcAft>
              <a:buSzPts val="1400"/>
              <a:buNone/>
              <a:defRPr>
                <a:solidFill>
                  <a:schemeClr val="lt1"/>
                </a:solidFill>
                <a:latin typeface="Calibri"/>
                <a:ea typeface="Calibri"/>
                <a:cs typeface="Calibri"/>
                <a:sym typeface="Calibri"/>
              </a:defRPr>
            </a:lvl2pPr>
            <a:lvl3pPr lvl="2" algn="l">
              <a:lnSpc>
                <a:spcPct val="115000"/>
              </a:lnSpc>
              <a:spcBef>
                <a:spcPts val="0"/>
              </a:spcBef>
              <a:spcAft>
                <a:spcPts val="0"/>
              </a:spcAft>
              <a:buSzPts val="1400"/>
              <a:buNone/>
              <a:defRPr>
                <a:solidFill>
                  <a:schemeClr val="lt1"/>
                </a:solidFill>
                <a:latin typeface="Calibri"/>
                <a:ea typeface="Calibri"/>
                <a:cs typeface="Calibri"/>
                <a:sym typeface="Calibri"/>
              </a:defRPr>
            </a:lvl3pPr>
            <a:lvl4pPr lvl="3" algn="l">
              <a:lnSpc>
                <a:spcPct val="115000"/>
              </a:lnSpc>
              <a:spcBef>
                <a:spcPts val="0"/>
              </a:spcBef>
              <a:spcAft>
                <a:spcPts val="0"/>
              </a:spcAft>
              <a:buSzPts val="1400"/>
              <a:buNone/>
              <a:defRPr>
                <a:solidFill>
                  <a:schemeClr val="lt1"/>
                </a:solidFill>
                <a:latin typeface="Calibri"/>
                <a:ea typeface="Calibri"/>
                <a:cs typeface="Calibri"/>
                <a:sym typeface="Calibri"/>
              </a:defRPr>
            </a:lvl4pPr>
            <a:lvl5pPr lvl="4" algn="l">
              <a:lnSpc>
                <a:spcPct val="115000"/>
              </a:lnSpc>
              <a:spcBef>
                <a:spcPts val="0"/>
              </a:spcBef>
              <a:spcAft>
                <a:spcPts val="0"/>
              </a:spcAft>
              <a:buSzPts val="1400"/>
              <a:buNone/>
              <a:defRPr>
                <a:solidFill>
                  <a:schemeClr val="lt1"/>
                </a:solidFill>
                <a:latin typeface="Calibri"/>
                <a:ea typeface="Calibri"/>
                <a:cs typeface="Calibri"/>
                <a:sym typeface="Calibri"/>
              </a:defRPr>
            </a:lvl5pPr>
            <a:lvl6pPr lvl="5" algn="l">
              <a:lnSpc>
                <a:spcPct val="115000"/>
              </a:lnSpc>
              <a:spcBef>
                <a:spcPts val="0"/>
              </a:spcBef>
              <a:spcAft>
                <a:spcPts val="0"/>
              </a:spcAft>
              <a:buSzPts val="1400"/>
              <a:buNone/>
              <a:defRPr>
                <a:solidFill>
                  <a:schemeClr val="lt1"/>
                </a:solidFill>
                <a:latin typeface="Calibri"/>
                <a:ea typeface="Calibri"/>
                <a:cs typeface="Calibri"/>
                <a:sym typeface="Calibri"/>
              </a:defRPr>
            </a:lvl6pPr>
            <a:lvl7pPr lvl="6" algn="l">
              <a:lnSpc>
                <a:spcPct val="115000"/>
              </a:lnSpc>
              <a:spcBef>
                <a:spcPts val="0"/>
              </a:spcBef>
              <a:spcAft>
                <a:spcPts val="0"/>
              </a:spcAft>
              <a:buSzPts val="1400"/>
              <a:buNone/>
              <a:defRPr>
                <a:solidFill>
                  <a:schemeClr val="lt1"/>
                </a:solidFill>
                <a:latin typeface="Calibri"/>
                <a:ea typeface="Calibri"/>
                <a:cs typeface="Calibri"/>
                <a:sym typeface="Calibri"/>
              </a:defRPr>
            </a:lvl7pPr>
            <a:lvl8pPr lvl="7" algn="l">
              <a:lnSpc>
                <a:spcPct val="115000"/>
              </a:lnSpc>
              <a:spcBef>
                <a:spcPts val="0"/>
              </a:spcBef>
              <a:spcAft>
                <a:spcPts val="0"/>
              </a:spcAft>
              <a:buSzPts val="1400"/>
              <a:buNone/>
              <a:defRPr>
                <a:solidFill>
                  <a:schemeClr val="lt1"/>
                </a:solidFill>
                <a:latin typeface="Calibri"/>
                <a:ea typeface="Calibri"/>
                <a:cs typeface="Calibri"/>
                <a:sym typeface="Calibri"/>
              </a:defRPr>
            </a:lvl8pPr>
            <a:lvl9pPr lvl="8" algn="l">
              <a:lnSpc>
                <a:spcPct val="115000"/>
              </a:lnSpc>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322" name="Google Shape;322;g240cba01834_0_1230"/>
          <p:cNvCxnSpPr/>
          <p:nvPr/>
        </p:nvCxnSpPr>
        <p:spPr>
          <a:xfrm>
            <a:off x="295875" y="3678567"/>
            <a:ext cx="8541300"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Divider slide - green">
  <p:cSld name="MAIN_POINT">
    <p:spTree>
      <p:nvGrpSpPr>
        <p:cNvPr id="1" name="Shape 323"/>
        <p:cNvGrpSpPr/>
        <p:nvPr/>
      </p:nvGrpSpPr>
      <p:grpSpPr>
        <a:xfrm>
          <a:off x="0" y="0"/>
          <a:ext cx="0" cy="0"/>
          <a:chOff x="0" y="0"/>
          <a:chExt cx="0" cy="0"/>
        </a:xfrm>
      </p:grpSpPr>
      <p:pic>
        <p:nvPicPr>
          <p:cNvPr id="324" name="Google Shape;324;g240cba01834_0_1235"/>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325" name="Google Shape;325;g240cba01834_0_1235"/>
          <p:cNvSpPr txBox="1">
            <a:spLocks noGrp="1"/>
          </p:cNvSpPr>
          <p:nvPr>
            <p:ph type="ctrTitle"/>
          </p:nvPr>
        </p:nvSpPr>
        <p:spPr>
          <a:xfrm>
            <a:off x="311700" y="2453433"/>
            <a:ext cx="8520600" cy="2042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4000">
                <a:solidFill>
                  <a:schemeClr val="lt1"/>
                </a:solidFill>
                <a:latin typeface="Rockwell"/>
                <a:ea typeface="Rockwell"/>
                <a:cs typeface="Rockwell"/>
                <a:sym typeface="Rockwell"/>
              </a:defRPr>
            </a:lvl1pPr>
            <a:lvl2pPr lvl="1" algn="ctr">
              <a:lnSpc>
                <a:spcPct val="100000"/>
              </a:lnSpc>
              <a:spcBef>
                <a:spcPts val="0"/>
              </a:spcBef>
              <a:spcAft>
                <a:spcPts val="0"/>
              </a:spcAft>
              <a:buSzPts val="1400"/>
              <a:buNone/>
              <a:defRPr sz="4000">
                <a:solidFill>
                  <a:schemeClr val="dk1"/>
                </a:solidFill>
                <a:latin typeface="Rockwell"/>
                <a:ea typeface="Rockwell"/>
                <a:cs typeface="Rockwell"/>
                <a:sym typeface="Rockwell"/>
              </a:defRPr>
            </a:lvl2pPr>
            <a:lvl3pPr lvl="2" algn="ctr">
              <a:lnSpc>
                <a:spcPct val="100000"/>
              </a:lnSpc>
              <a:spcBef>
                <a:spcPts val="0"/>
              </a:spcBef>
              <a:spcAft>
                <a:spcPts val="0"/>
              </a:spcAft>
              <a:buSzPts val="1400"/>
              <a:buNone/>
              <a:defRPr sz="4000">
                <a:solidFill>
                  <a:schemeClr val="dk1"/>
                </a:solidFill>
                <a:latin typeface="Rockwell"/>
                <a:ea typeface="Rockwell"/>
                <a:cs typeface="Rockwell"/>
                <a:sym typeface="Rockwell"/>
              </a:defRPr>
            </a:lvl3pPr>
            <a:lvl4pPr lvl="3" algn="ctr">
              <a:lnSpc>
                <a:spcPct val="100000"/>
              </a:lnSpc>
              <a:spcBef>
                <a:spcPts val="0"/>
              </a:spcBef>
              <a:spcAft>
                <a:spcPts val="0"/>
              </a:spcAft>
              <a:buSzPts val="1400"/>
              <a:buNone/>
              <a:defRPr sz="4000">
                <a:solidFill>
                  <a:schemeClr val="dk1"/>
                </a:solidFill>
                <a:latin typeface="Rockwell"/>
                <a:ea typeface="Rockwell"/>
                <a:cs typeface="Rockwell"/>
                <a:sym typeface="Rockwell"/>
              </a:defRPr>
            </a:lvl4pPr>
            <a:lvl5pPr lvl="4" algn="ctr">
              <a:lnSpc>
                <a:spcPct val="100000"/>
              </a:lnSpc>
              <a:spcBef>
                <a:spcPts val="0"/>
              </a:spcBef>
              <a:spcAft>
                <a:spcPts val="0"/>
              </a:spcAft>
              <a:buSzPts val="1400"/>
              <a:buNone/>
              <a:defRPr sz="4000">
                <a:solidFill>
                  <a:schemeClr val="dk1"/>
                </a:solidFill>
                <a:latin typeface="Rockwell"/>
                <a:ea typeface="Rockwell"/>
                <a:cs typeface="Rockwell"/>
                <a:sym typeface="Rockwell"/>
              </a:defRPr>
            </a:lvl5pPr>
            <a:lvl6pPr lvl="5" algn="ctr">
              <a:lnSpc>
                <a:spcPct val="100000"/>
              </a:lnSpc>
              <a:spcBef>
                <a:spcPts val="0"/>
              </a:spcBef>
              <a:spcAft>
                <a:spcPts val="0"/>
              </a:spcAft>
              <a:buSzPts val="1400"/>
              <a:buNone/>
              <a:defRPr sz="4000">
                <a:solidFill>
                  <a:schemeClr val="dk1"/>
                </a:solidFill>
                <a:latin typeface="Rockwell"/>
                <a:ea typeface="Rockwell"/>
                <a:cs typeface="Rockwell"/>
                <a:sym typeface="Rockwell"/>
              </a:defRPr>
            </a:lvl6pPr>
            <a:lvl7pPr lvl="6" algn="ctr">
              <a:lnSpc>
                <a:spcPct val="100000"/>
              </a:lnSpc>
              <a:spcBef>
                <a:spcPts val="0"/>
              </a:spcBef>
              <a:spcAft>
                <a:spcPts val="0"/>
              </a:spcAft>
              <a:buSzPts val="1400"/>
              <a:buNone/>
              <a:defRPr sz="4000">
                <a:solidFill>
                  <a:schemeClr val="dk1"/>
                </a:solidFill>
                <a:latin typeface="Rockwell"/>
                <a:ea typeface="Rockwell"/>
                <a:cs typeface="Rockwell"/>
                <a:sym typeface="Rockwell"/>
              </a:defRPr>
            </a:lvl7pPr>
            <a:lvl8pPr lvl="7" algn="ctr">
              <a:lnSpc>
                <a:spcPct val="100000"/>
              </a:lnSpc>
              <a:spcBef>
                <a:spcPts val="0"/>
              </a:spcBef>
              <a:spcAft>
                <a:spcPts val="0"/>
              </a:spcAft>
              <a:buSzPts val="1400"/>
              <a:buNone/>
              <a:defRPr sz="4000">
                <a:solidFill>
                  <a:schemeClr val="dk1"/>
                </a:solidFill>
                <a:latin typeface="Rockwell"/>
                <a:ea typeface="Rockwell"/>
                <a:cs typeface="Rockwell"/>
                <a:sym typeface="Rockwell"/>
              </a:defRPr>
            </a:lvl8pPr>
            <a:lvl9pPr lvl="8" algn="ctr">
              <a:lnSpc>
                <a:spcPct val="100000"/>
              </a:lnSpc>
              <a:spcBef>
                <a:spcPts val="0"/>
              </a:spcBef>
              <a:spcAft>
                <a:spcPts val="0"/>
              </a:spcAft>
              <a:buSzPts val="1400"/>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SECTION_TITLE_AND_DESCRIPTION">
    <p:spTree>
      <p:nvGrpSpPr>
        <p:cNvPr id="1" name="Shape 326"/>
        <p:cNvGrpSpPr/>
        <p:nvPr/>
      </p:nvGrpSpPr>
      <p:grpSpPr>
        <a:xfrm>
          <a:off x="0" y="0"/>
          <a:ext cx="0" cy="0"/>
          <a:chOff x="0" y="0"/>
          <a:chExt cx="0" cy="0"/>
        </a:xfrm>
      </p:grpSpPr>
      <p:pic>
        <p:nvPicPr>
          <p:cNvPr id="327" name="Google Shape;327;g240cba01834_0_1238"/>
          <p:cNvPicPr preferRelativeResize="0"/>
          <p:nvPr/>
        </p:nvPicPr>
        <p:blipFill rotWithShape="1">
          <a:blip r:embed="rId2">
            <a:alphaModFix/>
          </a:blip>
          <a:srcRect/>
          <a:stretch/>
        </p:blipFill>
        <p:spPr>
          <a:xfrm>
            <a:off x="8146725" y="6235200"/>
            <a:ext cx="867951" cy="369000"/>
          </a:xfrm>
          <a:prstGeom prst="rect">
            <a:avLst/>
          </a:prstGeom>
          <a:noFill/>
          <a:ln>
            <a:noFill/>
          </a:ln>
        </p:spPr>
      </p:pic>
      <p:pic>
        <p:nvPicPr>
          <p:cNvPr id="328" name="Google Shape;328;g240cba01834_0_1238"/>
          <p:cNvPicPr preferRelativeResize="0"/>
          <p:nvPr/>
        </p:nvPicPr>
        <p:blipFill rotWithShape="1">
          <a:blip r:embed="rId3">
            <a:alphaModFix/>
          </a:blip>
          <a:srcRect/>
          <a:stretch/>
        </p:blipFill>
        <p:spPr>
          <a:xfrm>
            <a:off x="0" y="0"/>
            <a:ext cx="9144000" cy="914400"/>
          </a:xfrm>
          <a:prstGeom prst="rect">
            <a:avLst/>
          </a:prstGeom>
          <a:noFill/>
          <a:ln>
            <a:noFill/>
          </a:ln>
        </p:spPr>
      </p:pic>
      <p:sp>
        <p:nvSpPr>
          <p:cNvPr id="329" name="Google Shape;329;g240cba01834_0_1238"/>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330" name="Google Shape;330;g240cba01834_0_1238"/>
          <p:cNvSpPr txBox="1">
            <a:spLocks noGrp="1"/>
          </p:cNvSpPr>
          <p:nvPr>
            <p:ph type="body" idx="1"/>
          </p:nvPr>
        </p:nvSpPr>
        <p:spPr>
          <a:xfrm>
            <a:off x="457200" y="1524000"/>
            <a:ext cx="8520600" cy="4255500"/>
          </a:xfrm>
          <a:prstGeom prst="rect">
            <a:avLst/>
          </a:prstGeom>
          <a:noFill/>
          <a:ln>
            <a:noFill/>
          </a:ln>
        </p:spPr>
        <p:txBody>
          <a:bodyPr spcFirstLastPara="1" wrap="square" lIns="0" tIns="0" rIns="0" bIns="0" anchor="t" anchorCtr="0">
            <a:normAutofit/>
          </a:bodyPr>
          <a:lstStyle>
            <a:lvl1pPr marL="457200" lvl="0" indent="-330200" algn="l">
              <a:lnSpc>
                <a:spcPct val="115000"/>
              </a:lnSpc>
              <a:spcBef>
                <a:spcPts val="0"/>
              </a:spcBef>
              <a:spcAft>
                <a:spcPts val="0"/>
              </a:spcAft>
              <a:buClr>
                <a:schemeClr val="dk1"/>
              </a:buClr>
              <a:buSzPts val="1600"/>
              <a:buChar char="●"/>
              <a:defRPr>
                <a:solidFill>
                  <a:schemeClr val="dk1"/>
                </a:solidFill>
              </a:defRPr>
            </a:lvl1pPr>
            <a:lvl2pPr marL="914400" lvl="1" indent="-292100" algn="l">
              <a:lnSpc>
                <a:spcPct val="115000"/>
              </a:lnSpc>
              <a:spcBef>
                <a:spcPts val="0"/>
              </a:spcBef>
              <a:spcAft>
                <a:spcPts val="0"/>
              </a:spcAft>
              <a:buClr>
                <a:schemeClr val="dk1"/>
              </a:buClr>
              <a:buSzPts val="1000"/>
              <a:buChar char="○"/>
              <a:defRPr sz="1600">
                <a:solidFill>
                  <a:schemeClr val="dk1"/>
                </a:solidFill>
              </a:defRPr>
            </a:lvl2pPr>
            <a:lvl3pPr marL="1371600" lvl="2" indent="-292100" algn="l">
              <a:lnSpc>
                <a:spcPct val="115000"/>
              </a:lnSpc>
              <a:spcBef>
                <a:spcPts val="0"/>
              </a:spcBef>
              <a:spcAft>
                <a:spcPts val="0"/>
              </a:spcAft>
              <a:buClr>
                <a:schemeClr val="dk1"/>
              </a:buClr>
              <a:buSzPts val="1000"/>
              <a:buChar char="■"/>
              <a:defRPr sz="1600">
                <a:solidFill>
                  <a:schemeClr val="dk1"/>
                </a:solidFill>
              </a:defRPr>
            </a:lvl3pPr>
            <a:lvl4pPr marL="1828800" lvl="3" indent="-292100" algn="l">
              <a:lnSpc>
                <a:spcPct val="115000"/>
              </a:lnSpc>
              <a:spcBef>
                <a:spcPts val="0"/>
              </a:spcBef>
              <a:spcAft>
                <a:spcPts val="0"/>
              </a:spcAft>
              <a:buClr>
                <a:schemeClr val="dk1"/>
              </a:buClr>
              <a:buSzPts val="1000"/>
              <a:buChar char="●"/>
              <a:defRPr sz="1600">
                <a:solidFill>
                  <a:schemeClr val="dk1"/>
                </a:solidFill>
              </a:defRPr>
            </a:lvl4pPr>
            <a:lvl5pPr marL="2286000" lvl="4" indent="-292100" algn="l">
              <a:lnSpc>
                <a:spcPct val="115000"/>
              </a:lnSpc>
              <a:spcBef>
                <a:spcPts val="0"/>
              </a:spcBef>
              <a:spcAft>
                <a:spcPts val="0"/>
              </a:spcAft>
              <a:buClr>
                <a:schemeClr val="dk1"/>
              </a:buClr>
              <a:buSzPts val="1000"/>
              <a:buChar char="○"/>
              <a:defRPr sz="1600">
                <a:solidFill>
                  <a:schemeClr val="dk1"/>
                </a:solidFill>
              </a:defRPr>
            </a:lvl5pPr>
            <a:lvl6pPr marL="2743200" lvl="5" indent="-292100" algn="l">
              <a:lnSpc>
                <a:spcPct val="115000"/>
              </a:lnSpc>
              <a:spcBef>
                <a:spcPts val="0"/>
              </a:spcBef>
              <a:spcAft>
                <a:spcPts val="0"/>
              </a:spcAft>
              <a:buClr>
                <a:schemeClr val="dk1"/>
              </a:buClr>
              <a:buSzPts val="1000"/>
              <a:buChar char="■"/>
              <a:defRPr sz="1600">
                <a:solidFill>
                  <a:schemeClr val="dk1"/>
                </a:solidFill>
              </a:defRPr>
            </a:lvl6pPr>
            <a:lvl7pPr marL="3200400" lvl="6" indent="-292100" algn="l">
              <a:lnSpc>
                <a:spcPct val="115000"/>
              </a:lnSpc>
              <a:spcBef>
                <a:spcPts val="0"/>
              </a:spcBef>
              <a:spcAft>
                <a:spcPts val="0"/>
              </a:spcAft>
              <a:buClr>
                <a:schemeClr val="dk1"/>
              </a:buClr>
              <a:buSzPts val="1000"/>
              <a:buChar char="●"/>
              <a:defRPr sz="1600">
                <a:solidFill>
                  <a:schemeClr val="dk1"/>
                </a:solidFill>
              </a:defRPr>
            </a:lvl7pPr>
            <a:lvl8pPr marL="3657600" lvl="7" indent="-292100" algn="l">
              <a:lnSpc>
                <a:spcPct val="115000"/>
              </a:lnSpc>
              <a:spcBef>
                <a:spcPts val="0"/>
              </a:spcBef>
              <a:spcAft>
                <a:spcPts val="0"/>
              </a:spcAft>
              <a:buClr>
                <a:schemeClr val="dk1"/>
              </a:buClr>
              <a:buSzPts val="1000"/>
              <a:buChar char="○"/>
              <a:defRPr sz="1600">
                <a:solidFill>
                  <a:schemeClr val="dk1"/>
                </a:solidFill>
              </a:defRPr>
            </a:lvl8pPr>
            <a:lvl9pPr marL="4114800" lvl="8" indent="-292100" algn="l">
              <a:lnSpc>
                <a:spcPct val="115000"/>
              </a:lnSpc>
              <a:spcBef>
                <a:spcPts val="0"/>
              </a:spcBef>
              <a:spcAft>
                <a:spcPts val="0"/>
              </a:spcAft>
              <a:buClr>
                <a:schemeClr val="dk1"/>
              </a:buClr>
              <a:buSzPts val="1000"/>
              <a:buChar char="■"/>
              <a:defRPr sz="1600">
                <a:solidFill>
                  <a:schemeClr val="dk1"/>
                </a:solidFill>
              </a:defRPr>
            </a:lvl9pPr>
          </a:lstStyle>
          <a:p>
            <a:endParaRPr/>
          </a:p>
        </p:txBody>
      </p:sp>
      <p:cxnSp>
        <p:nvCxnSpPr>
          <p:cNvPr id="331" name="Google Shape;331;g240cba01834_0_1238"/>
          <p:cNvCxnSpPr/>
          <p:nvPr/>
        </p:nvCxnSpPr>
        <p:spPr>
          <a:xfrm>
            <a:off x="0" y="6082133"/>
            <a:ext cx="9152700" cy="0"/>
          </a:xfrm>
          <a:prstGeom prst="straightConnector1">
            <a:avLst/>
          </a:prstGeom>
          <a:noFill/>
          <a:ln w="9525" cap="flat" cmpd="sng">
            <a:solidFill>
              <a:srgbClr val="6AA84F"/>
            </a:solidFill>
            <a:prstDash val="solid"/>
            <a:round/>
            <a:headEnd type="none" w="sm" len="sm"/>
            <a:tailEnd type="none" w="sm" len="sm"/>
          </a:ln>
        </p:spPr>
      </p:cxnSp>
      <p:sp>
        <p:nvSpPr>
          <p:cNvPr id="332" name="Google Shape;332;g240cba01834_0_1238"/>
          <p:cNvSpPr txBox="1">
            <a:spLocks noGrp="1"/>
          </p:cNvSpPr>
          <p:nvPr>
            <p:ph type="sldNum" idx="12"/>
          </p:nvPr>
        </p:nvSpPr>
        <p:spPr>
          <a:xfrm>
            <a:off x="114300" y="6310000"/>
            <a:ext cx="347100" cy="3753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CAPTION_ONLY">
    <p:spTree>
      <p:nvGrpSpPr>
        <p:cNvPr id="1" name="Shape 333"/>
        <p:cNvGrpSpPr/>
        <p:nvPr/>
      </p:nvGrpSpPr>
      <p:grpSpPr>
        <a:xfrm>
          <a:off x="0" y="0"/>
          <a:ext cx="0" cy="0"/>
          <a:chOff x="0" y="0"/>
          <a:chExt cx="0" cy="0"/>
        </a:xfrm>
      </p:grpSpPr>
      <p:pic>
        <p:nvPicPr>
          <p:cNvPr id="334" name="Google Shape;334;g240cba01834_0_1245"/>
          <p:cNvPicPr preferRelativeResize="0"/>
          <p:nvPr/>
        </p:nvPicPr>
        <p:blipFill rotWithShape="1">
          <a:blip r:embed="rId2">
            <a:alphaModFix/>
          </a:blip>
          <a:srcRect/>
          <a:stretch/>
        </p:blipFill>
        <p:spPr>
          <a:xfrm>
            <a:off x="0" y="0"/>
            <a:ext cx="9144000" cy="914400"/>
          </a:xfrm>
          <a:prstGeom prst="rect">
            <a:avLst/>
          </a:prstGeom>
          <a:noFill/>
          <a:ln>
            <a:noFill/>
          </a:ln>
        </p:spPr>
      </p:pic>
      <p:sp>
        <p:nvSpPr>
          <p:cNvPr id="335" name="Google Shape;335;g240cba01834_0_1245"/>
          <p:cNvSpPr txBox="1">
            <a:spLocks noGrp="1"/>
          </p:cNvSpPr>
          <p:nvPr>
            <p:ph type="sldNum" idx="12"/>
          </p:nvPr>
        </p:nvSpPr>
        <p:spPr>
          <a:xfrm>
            <a:off x="8556784" y="6333135"/>
            <a:ext cx="548700" cy="524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36" name="Google Shape;336;g240cba01834_0_1245"/>
          <p:cNvPicPr preferRelativeResize="0"/>
          <p:nvPr/>
        </p:nvPicPr>
        <p:blipFill rotWithShape="1">
          <a:blip r:embed="rId3">
            <a:alphaModFix/>
          </a:blip>
          <a:srcRect/>
          <a:stretch/>
        </p:blipFill>
        <p:spPr>
          <a:xfrm>
            <a:off x="8146725" y="6235200"/>
            <a:ext cx="867951" cy="369000"/>
          </a:xfrm>
          <a:prstGeom prst="rect">
            <a:avLst/>
          </a:prstGeom>
          <a:noFill/>
          <a:ln>
            <a:noFill/>
          </a:ln>
        </p:spPr>
      </p:pic>
      <p:cxnSp>
        <p:nvCxnSpPr>
          <p:cNvPr id="337" name="Google Shape;337;g240cba01834_0_1245"/>
          <p:cNvCxnSpPr/>
          <p:nvPr/>
        </p:nvCxnSpPr>
        <p:spPr>
          <a:xfrm>
            <a:off x="0" y="6082133"/>
            <a:ext cx="9152700" cy="0"/>
          </a:xfrm>
          <a:prstGeom prst="straightConnector1">
            <a:avLst/>
          </a:prstGeom>
          <a:noFill/>
          <a:ln w="9525" cap="flat" cmpd="sng">
            <a:solidFill>
              <a:srgbClr val="6AA84F"/>
            </a:solidFill>
            <a:prstDash val="solid"/>
            <a:round/>
            <a:headEnd type="none" w="sm" len="sm"/>
            <a:tailEnd type="none" w="sm" len="sm"/>
          </a:ln>
        </p:spPr>
      </p:cxnSp>
      <p:sp>
        <p:nvSpPr>
          <p:cNvPr id="338" name="Google Shape;338;g240cba01834_0_1245"/>
          <p:cNvSpPr txBox="1">
            <a:spLocks noGrp="1"/>
          </p:cNvSpPr>
          <p:nvPr>
            <p:ph type="sldNum" idx="2"/>
          </p:nvPr>
        </p:nvSpPr>
        <p:spPr>
          <a:xfrm>
            <a:off x="114300" y="6310000"/>
            <a:ext cx="347100" cy="3753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339" name="Google Shape;339;g240cba01834_0_1245"/>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slide-green">
  <p:cSld name="BIG_NUMBER">
    <p:spTree>
      <p:nvGrpSpPr>
        <p:cNvPr id="1" name="Shape 340"/>
        <p:cNvGrpSpPr/>
        <p:nvPr/>
      </p:nvGrpSpPr>
      <p:grpSpPr>
        <a:xfrm>
          <a:off x="0" y="0"/>
          <a:ext cx="0" cy="0"/>
          <a:chOff x="0" y="0"/>
          <a:chExt cx="0" cy="0"/>
        </a:xfrm>
      </p:grpSpPr>
      <p:sp>
        <p:nvSpPr>
          <p:cNvPr id="341" name="Google Shape;341;g240cba01834_0_1252"/>
          <p:cNvSpPr txBox="1">
            <a:spLocks noGrp="1"/>
          </p:cNvSpPr>
          <p:nvPr>
            <p:ph type="sldNum" idx="12"/>
          </p:nvPr>
        </p:nvSpPr>
        <p:spPr>
          <a:xfrm>
            <a:off x="8556784" y="6333135"/>
            <a:ext cx="548700" cy="524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42" name="Google Shape;342;g240cba01834_0_1252"/>
          <p:cNvPicPr preferRelativeResize="0"/>
          <p:nvPr/>
        </p:nvPicPr>
        <p:blipFill rotWithShape="1">
          <a:blip r:embed="rId2">
            <a:alphaModFix/>
          </a:blip>
          <a:srcRect/>
          <a:stretch/>
        </p:blipFill>
        <p:spPr>
          <a:xfrm>
            <a:off x="8146725" y="6235200"/>
            <a:ext cx="867951" cy="369000"/>
          </a:xfrm>
          <a:prstGeom prst="rect">
            <a:avLst/>
          </a:prstGeom>
          <a:noFill/>
          <a:ln>
            <a:noFill/>
          </a:ln>
        </p:spPr>
      </p:pic>
      <p:cxnSp>
        <p:nvCxnSpPr>
          <p:cNvPr id="343" name="Google Shape;343;g240cba01834_0_1252"/>
          <p:cNvCxnSpPr/>
          <p:nvPr/>
        </p:nvCxnSpPr>
        <p:spPr>
          <a:xfrm>
            <a:off x="0" y="6082133"/>
            <a:ext cx="9152700" cy="0"/>
          </a:xfrm>
          <a:prstGeom prst="straightConnector1">
            <a:avLst/>
          </a:prstGeom>
          <a:noFill/>
          <a:ln w="9525" cap="flat" cmpd="sng">
            <a:solidFill>
              <a:srgbClr val="6AA84F"/>
            </a:solidFill>
            <a:prstDash val="solid"/>
            <a:round/>
            <a:headEnd type="none" w="sm" len="sm"/>
            <a:tailEnd type="none" w="sm" len="sm"/>
          </a:ln>
        </p:spPr>
      </p:cxnSp>
      <p:sp>
        <p:nvSpPr>
          <p:cNvPr id="344" name="Google Shape;344;g240cba01834_0_1252"/>
          <p:cNvSpPr txBox="1">
            <a:spLocks noGrp="1"/>
          </p:cNvSpPr>
          <p:nvPr>
            <p:ph type="sldNum" idx="2"/>
          </p:nvPr>
        </p:nvSpPr>
        <p:spPr>
          <a:xfrm>
            <a:off x="114300" y="6310000"/>
            <a:ext cx="347100" cy="3753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ntent slide-image space - green" type="blank">
  <p:cSld name="BLANK">
    <p:spTree>
      <p:nvGrpSpPr>
        <p:cNvPr id="1" name="Shape 345"/>
        <p:cNvGrpSpPr/>
        <p:nvPr/>
      </p:nvGrpSpPr>
      <p:grpSpPr>
        <a:xfrm>
          <a:off x="0" y="0"/>
          <a:ext cx="0" cy="0"/>
          <a:chOff x="0" y="0"/>
          <a:chExt cx="0" cy="0"/>
        </a:xfrm>
      </p:grpSpPr>
      <p:sp>
        <p:nvSpPr>
          <p:cNvPr id="346" name="Google Shape;346;g240cba01834_0_1257"/>
          <p:cNvSpPr/>
          <p:nvPr/>
        </p:nvSpPr>
        <p:spPr>
          <a:xfrm>
            <a:off x="5486400" y="1223000"/>
            <a:ext cx="3657600" cy="56352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7" name="Google Shape;347;g240cba01834_0_1257"/>
          <p:cNvPicPr preferRelativeResize="0"/>
          <p:nvPr/>
        </p:nvPicPr>
        <p:blipFill rotWithShape="1">
          <a:blip r:embed="rId2">
            <a:alphaModFix/>
          </a:blip>
          <a:srcRect/>
          <a:stretch/>
        </p:blipFill>
        <p:spPr>
          <a:xfrm>
            <a:off x="0" y="0"/>
            <a:ext cx="9144000" cy="914400"/>
          </a:xfrm>
          <a:prstGeom prst="rect">
            <a:avLst/>
          </a:prstGeom>
          <a:noFill/>
          <a:ln>
            <a:noFill/>
          </a:ln>
        </p:spPr>
      </p:pic>
      <p:sp>
        <p:nvSpPr>
          <p:cNvPr id="348" name="Google Shape;348;g240cba01834_0_1257"/>
          <p:cNvSpPr txBox="1">
            <a:spLocks noGrp="1"/>
          </p:cNvSpPr>
          <p:nvPr>
            <p:ph type="sldNum" idx="12"/>
          </p:nvPr>
        </p:nvSpPr>
        <p:spPr>
          <a:xfrm>
            <a:off x="114300" y="6310000"/>
            <a:ext cx="347100" cy="3753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349" name="Google Shape;349;g240cba01834_0_1257"/>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350" name="Google Shape;350;g240cba01834_0_1257"/>
          <p:cNvPicPr preferRelativeResize="0"/>
          <p:nvPr/>
        </p:nvPicPr>
        <p:blipFill rotWithShape="1">
          <a:blip r:embed="rId3">
            <a:alphaModFix/>
          </a:blip>
          <a:srcRect/>
          <a:stretch/>
        </p:blipFill>
        <p:spPr>
          <a:xfrm>
            <a:off x="4524250" y="6235200"/>
            <a:ext cx="867951" cy="369000"/>
          </a:xfrm>
          <a:prstGeom prst="rect">
            <a:avLst/>
          </a:prstGeom>
          <a:noFill/>
          <a:ln>
            <a:noFill/>
          </a:ln>
        </p:spPr>
      </p:pic>
      <p:cxnSp>
        <p:nvCxnSpPr>
          <p:cNvPr id="351" name="Google Shape;351;g240cba01834_0_1257"/>
          <p:cNvCxnSpPr/>
          <p:nvPr/>
        </p:nvCxnSpPr>
        <p:spPr>
          <a:xfrm>
            <a:off x="0" y="6082133"/>
            <a:ext cx="5392200" cy="0"/>
          </a:xfrm>
          <a:prstGeom prst="straightConnector1">
            <a:avLst/>
          </a:prstGeom>
          <a:noFill/>
          <a:ln w="9525" cap="flat" cmpd="sng">
            <a:solidFill>
              <a:srgbClr val="93C47D"/>
            </a:solidFill>
            <a:prstDash val="solid"/>
            <a:round/>
            <a:headEnd type="none" w="sm" len="sm"/>
            <a:tailEnd type="none" w="sm" len="sm"/>
          </a:ln>
        </p:spPr>
      </p:cxnSp>
      <p:sp>
        <p:nvSpPr>
          <p:cNvPr id="352" name="Google Shape;352;g240cba01834_0_1257"/>
          <p:cNvSpPr txBox="1">
            <a:spLocks noGrp="1"/>
          </p:cNvSpPr>
          <p:nvPr>
            <p:ph type="body" idx="1"/>
          </p:nvPr>
        </p:nvSpPr>
        <p:spPr>
          <a:xfrm>
            <a:off x="457200" y="1524000"/>
            <a:ext cx="3776400" cy="4255500"/>
          </a:xfrm>
          <a:prstGeom prst="rect">
            <a:avLst/>
          </a:prstGeom>
          <a:noFill/>
          <a:ln>
            <a:noFill/>
          </a:ln>
        </p:spPr>
        <p:txBody>
          <a:bodyPr spcFirstLastPara="1" wrap="square" lIns="0" tIns="0" rIns="0" bIns="0" anchor="t" anchorCtr="0">
            <a:normAutofit/>
          </a:bodyPr>
          <a:lstStyle>
            <a:lvl1pPr marL="457200" lvl="0" indent="-342900" algn="l">
              <a:lnSpc>
                <a:spcPct val="115000"/>
              </a:lnSpc>
              <a:spcBef>
                <a:spcPts val="0"/>
              </a:spcBef>
              <a:spcAft>
                <a:spcPts val="0"/>
              </a:spcAft>
              <a:buClr>
                <a:schemeClr val="dk1"/>
              </a:buClr>
              <a:buSzPts val="1800"/>
              <a:buChar char="●"/>
              <a:defRPr>
                <a:solidFill>
                  <a:schemeClr val="dk1"/>
                </a:solidFill>
              </a:defRPr>
            </a:lvl1pPr>
            <a:lvl2pPr marL="914400" lvl="1" indent="-330200" algn="l">
              <a:lnSpc>
                <a:spcPct val="115000"/>
              </a:lnSpc>
              <a:spcBef>
                <a:spcPts val="0"/>
              </a:spcBef>
              <a:spcAft>
                <a:spcPts val="0"/>
              </a:spcAft>
              <a:buClr>
                <a:schemeClr val="dk1"/>
              </a:buClr>
              <a:buSzPts val="1600"/>
              <a:buChar char="○"/>
              <a:defRPr sz="1600">
                <a:solidFill>
                  <a:schemeClr val="dk1"/>
                </a:solidFill>
              </a:defRPr>
            </a:lvl2pPr>
            <a:lvl3pPr marL="1371600" lvl="2" indent="-330200" algn="l">
              <a:lnSpc>
                <a:spcPct val="115000"/>
              </a:lnSpc>
              <a:spcBef>
                <a:spcPts val="0"/>
              </a:spcBef>
              <a:spcAft>
                <a:spcPts val="0"/>
              </a:spcAft>
              <a:buClr>
                <a:schemeClr val="dk1"/>
              </a:buClr>
              <a:buSzPts val="1600"/>
              <a:buChar char="■"/>
              <a:defRPr sz="1600">
                <a:solidFill>
                  <a:schemeClr val="dk1"/>
                </a:solidFill>
              </a:defRPr>
            </a:lvl3pPr>
            <a:lvl4pPr marL="1828800" lvl="3" indent="-330200" algn="l">
              <a:lnSpc>
                <a:spcPct val="115000"/>
              </a:lnSpc>
              <a:spcBef>
                <a:spcPts val="0"/>
              </a:spcBef>
              <a:spcAft>
                <a:spcPts val="0"/>
              </a:spcAft>
              <a:buClr>
                <a:schemeClr val="dk1"/>
              </a:buClr>
              <a:buSzPts val="1600"/>
              <a:buChar char="●"/>
              <a:defRPr sz="1600">
                <a:solidFill>
                  <a:schemeClr val="dk1"/>
                </a:solidFill>
              </a:defRPr>
            </a:lvl4pPr>
            <a:lvl5pPr marL="2286000" lvl="4" indent="-330200" algn="l">
              <a:lnSpc>
                <a:spcPct val="115000"/>
              </a:lnSpc>
              <a:spcBef>
                <a:spcPts val="0"/>
              </a:spcBef>
              <a:spcAft>
                <a:spcPts val="0"/>
              </a:spcAft>
              <a:buClr>
                <a:schemeClr val="dk1"/>
              </a:buClr>
              <a:buSzPts val="1600"/>
              <a:buChar char="○"/>
              <a:defRPr sz="1600">
                <a:solidFill>
                  <a:schemeClr val="dk1"/>
                </a:solidFill>
              </a:defRPr>
            </a:lvl5pPr>
            <a:lvl6pPr marL="2743200" lvl="5" indent="-330200" algn="l">
              <a:lnSpc>
                <a:spcPct val="115000"/>
              </a:lnSpc>
              <a:spcBef>
                <a:spcPts val="0"/>
              </a:spcBef>
              <a:spcAft>
                <a:spcPts val="0"/>
              </a:spcAft>
              <a:buClr>
                <a:schemeClr val="dk1"/>
              </a:buClr>
              <a:buSzPts val="1600"/>
              <a:buChar char="■"/>
              <a:defRPr sz="1600">
                <a:solidFill>
                  <a:schemeClr val="dk1"/>
                </a:solidFill>
              </a:defRPr>
            </a:lvl6pPr>
            <a:lvl7pPr marL="3200400" lvl="6" indent="-330200" algn="l">
              <a:lnSpc>
                <a:spcPct val="115000"/>
              </a:lnSpc>
              <a:spcBef>
                <a:spcPts val="0"/>
              </a:spcBef>
              <a:spcAft>
                <a:spcPts val="0"/>
              </a:spcAft>
              <a:buClr>
                <a:schemeClr val="dk1"/>
              </a:buClr>
              <a:buSzPts val="1600"/>
              <a:buChar char="●"/>
              <a:defRPr sz="1600">
                <a:solidFill>
                  <a:schemeClr val="dk1"/>
                </a:solidFill>
              </a:defRPr>
            </a:lvl7pPr>
            <a:lvl8pPr marL="3657600" lvl="7" indent="-330200" algn="l">
              <a:lnSpc>
                <a:spcPct val="115000"/>
              </a:lnSpc>
              <a:spcBef>
                <a:spcPts val="0"/>
              </a:spcBef>
              <a:spcAft>
                <a:spcPts val="0"/>
              </a:spcAft>
              <a:buClr>
                <a:schemeClr val="dk1"/>
              </a:buClr>
              <a:buSzPts val="1600"/>
              <a:buChar char="○"/>
              <a:defRPr sz="1600">
                <a:solidFill>
                  <a:schemeClr val="dk1"/>
                </a:solidFill>
              </a:defRPr>
            </a:lvl8pPr>
            <a:lvl9pPr marL="4114800" lvl="8" indent="-330200" algn="l">
              <a:lnSpc>
                <a:spcPct val="115000"/>
              </a:lnSpc>
              <a:spcBef>
                <a:spcPts val="0"/>
              </a:spcBef>
              <a:spcAft>
                <a:spcPts val="0"/>
              </a:spcAft>
              <a:buClr>
                <a:schemeClr val="dk1"/>
              </a:buClr>
              <a:buSzPts val="1600"/>
              <a:buChar char="■"/>
              <a:defRPr sz="1600">
                <a:solidFill>
                  <a:schemeClr val="dk1"/>
                </a:solidFill>
              </a:defRPr>
            </a:lvl9pPr>
          </a:lstStyle>
          <a:p>
            <a:endParaRPr/>
          </a:p>
        </p:txBody>
      </p:sp>
      <p:sp>
        <p:nvSpPr>
          <p:cNvPr id="353" name="Google Shape;353;g240cba01834_0_1257"/>
          <p:cNvSpPr>
            <a:spLocks noGrp="1"/>
          </p:cNvSpPr>
          <p:nvPr>
            <p:ph type="pic" idx="2"/>
          </p:nvPr>
        </p:nvSpPr>
        <p:spPr>
          <a:xfrm>
            <a:off x="5556750" y="1319200"/>
            <a:ext cx="3516900" cy="5442900"/>
          </a:xfrm>
          <a:prstGeom prst="rect">
            <a:avLst/>
          </a:prstGeom>
          <a:noFill/>
          <a:ln>
            <a:noFill/>
          </a:ln>
        </p:spPr>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ontent slide-2 column with header- green">
  <p:cSld name="BLANK_1">
    <p:spTree>
      <p:nvGrpSpPr>
        <p:cNvPr id="1" name="Shape 354"/>
        <p:cNvGrpSpPr/>
        <p:nvPr/>
      </p:nvGrpSpPr>
      <p:grpSpPr>
        <a:xfrm>
          <a:off x="0" y="0"/>
          <a:ext cx="0" cy="0"/>
          <a:chOff x="0" y="0"/>
          <a:chExt cx="0" cy="0"/>
        </a:xfrm>
      </p:grpSpPr>
      <p:pic>
        <p:nvPicPr>
          <p:cNvPr id="355" name="Google Shape;355;g240cba01834_0_1266"/>
          <p:cNvPicPr preferRelativeResize="0"/>
          <p:nvPr/>
        </p:nvPicPr>
        <p:blipFill rotWithShape="1">
          <a:blip r:embed="rId2">
            <a:alphaModFix/>
          </a:blip>
          <a:srcRect/>
          <a:stretch/>
        </p:blipFill>
        <p:spPr>
          <a:xfrm>
            <a:off x="0" y="0"/>
            <a:ext cx="9144000" cy="914400"/>
          </a:xfrm>
          <a:prstGeom prst="rect">
            <a:avLst/>
          </a:prstGeom>
          <a:noFill/>
          <a:ln>
            <a:noFill/>
          </a:ln>
        </p:spPr>
      </p:pic>
      <p:pic>
        <p:nvPicPr>
          <p:cNvPr id="356" name="Google Shape;356;g240cba01834_0_1266"/>
          <p:cNvPicPr preferRelativeResize="0"/>
          <p:nvPr/>
        </p:nvPicPr>
        <p:blipFill rotWithShape="1">
          <a:blip r:embed="rId3">
            <a:alphaModFix/>
          </a:blip>
          <a:srcRect/>
          <a:stretch/>
        </p:blipFill>
        <p:spPr>
          <a:xfrm>
            <a:off x="8146725" y="6235200"/>
            <a:ext cx="867951" cy="369000"/>
          </a:xfrm>
          <a:prstGeom prst="rect">
            <a:avLst/>
          </a:prstGeom>
          <a:noFill/>
          <a:ln>
            <a:noFill/>
          </a:ln>
        </p:spPr>
      </p:pic>
      <p:cxnSp>
        <p:nvCxnSpPr>
          <p:cNvPr id="357" name="Google Shape;357;g240cba01834_0_1266"/>
          <p:cNvCxnSpPr/>
          <p:nvPr/>
        </p:nvCxnSpPr>
        <p:spPr>
          <a:xfrm>
            <a:off x="0" y="6082133"/>
            <a:ext cx="9152700" cy="0"/>
          </a:xfrm>
          <a:prstGeom prst="straightConnector1">
            <a:avLst/>
          </a:prstGeom>
          <a:noFill/>
          <a:ln w="9525" cap="flat" cmpd="sng">
            <a:solidFill>
              <a:srgbClr val="6AA84F"/>
            </a:solidFill>
            <a:prstDash val="solid"/>
            <a:round/>
            <a:headEnd type="none" w="sm" len="sm"/>
            <a:tailEnd type="none" w="sm" len="sm"/>
          </a:ln>
        </p:spPr>
      </p:cxnSp>
      <p:sp>
        <p:nvSpPr>
          <p:cNvPr id="358" name="Google Shape;358;g240cba01834_0_1266"/>
          <p:cNvSpPr txBox="1">
            <a:spLocks noGrp="1"/>
          </p:cNvSpPr>
          <p:nvPr>
            <p:ph type="sldNum" idx="12"/>
          </p:nvPr>
        </p:nvSpPr>
        <p:spPr>
          <a:xfrm>
            <a:off x="114300" y="6310000"/>
            <a:ext cx="347100" cy="3753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359" name="Google Shape;359;g240cba01834_0_1266"/>
          <p:cNvSpPr txBox="1">
            <a:spLocks noGrp="1"/>
          </p:cNvSpPr>
          <p:nvPr>
            <p:ph type="body" idx="1"/>
          </p:nvPr>
        </p:nvSpPr>
        <p:spPr>
          <a:xfrm>
            <a:off x="311700" y="1861567"/>
            <a:ext cx="3999900" cy="3913500"/>
          </a:xfrm>
          <a:prstGeom prst="rect">
            <a:avLst/>
          </a:prstGeom>
          <a:noFill/>
          <a:ln>
            <a:noFill/>
          </a:ln>
        </p:spPr>
        <p:txBody>
          <a:bodyPr spcFirstLastPara="1" wrap="square" lIns="0" tIns="0" rIns="0" bIns="0" anchor="t" anchorCtr="0">
            <a:normAutofit/>
          </a:bodyPr>
          <a:lstStyle>
            <a:lvl1pPr marL="457200" lvl="0" indent="-317500" algn="l">
              <a:lnSpc>
                <a:spcPct val="115000"/>
              </a:lnSpc>
              <a:spcBef>
                <a:spcPts val="0"/>
              </a:spcBef>
              <a:spcAft>
                <a:spcPts val="0"/>
              </a:spcAft>
              <a:buClr>
                <a:schemeClr val="dk1"/>
              </a:buClr>
              <a:buSzPts val="1400"/>
              <a:buChar char="●"/>
              <a:defRPr sz="1400">
                <a:solidFill>
                  <a:schemeClr val="dk1"/>
                </a:solidFill>
              </a:defRPr>
            </a:lvl1pPr>
            <a:lvl2pPr marL="914400" lvl="1" indent="-304800" algn="l">
              <a:lnSpc>
                <a:spcPct val="115000"/>
              </a:lnSpc>
              <a:spcBef>
                <a:spcPts val="0"/>
              </a:spcBef>
              <a:spcAft>
                <a:spcPts val="0"/>
              </a:spcAft>
              <a:buClr>
                <a:schemeClr val="dk1"/>
              </a:buClr>
              <a:buSzPts val="1200"/>
              <a:buChar char="○"/>
              <a:defRPr sz="1200">
                <a:solidFill>
                  <a:schemeClr val="dk1"/>
                </a:solidFill>
              </a:defRPr>
            </a:lvl2pPr>
            <a:lvl3pPr marL="1371600" lvl="2" indent="-304800" algn="l">
              <a:lnSpc>
                <a:spcPct val="115000"/>
              </a:lnSpc>
              <a:spcBef>
                <a:spcPts val="0"/>
              </a:spcBef>
              <a:spcAft>
                <a:spcPts val="0"/>
              </a:spcAft>
              <a:buClr>
                <a:schemeClr val="dk1"/>
              </a:buClr>
              <a:buSzPts val="1200"/>
              <a:buChar char="■"/>
              <a:defRPr sz="1200">
                <a:solidFill>
                  <a:schemeClr val="dk1"/>
                </a:solidFill>
              </a:defRPr>
            </a:lvl3pPr>
            <a:lvl4pPr marL="1828800" lvl="3" indent="-304800" algn="l">
              <a:lnSpc>
                <a:spcPct val="115000"/>
              </a:lnSpc>
              <a:spcBef>
                <a:spcPts val="0"/>
              </a:spcBef>
              <a:spcAft>
                <a:spcPts val="0"/>
              </a:spcAft>
              <a:buClr>
                <a:schemeClr val="dk1"/>
              </a:buClr>
              <a:buSzPts val="1200"/>
              <a:buChar char="●"/>
              <a:defRPr sz="1200">
                <a:solidFill>
                  <a:schemeClr val="dk1"/>
                </a:solidFill>
              </a:defRPr>
            </a:lvl4pPr>
            <a:lvl5pPr marL="2286000" lvl="4" indent="-304800" algn="l">
              <a:lnSpc>
                <a:spcPct val="115000"/>
              </a:lnSpc>
              <a:spcBef>
                <a:spcPts val="0"/>
              </a:spcBef>
              <a:spcAft>
                <a:spcPts val="0"/>
              </a:spcAft>
              <a:buClr>
                <a:schemeClr val="dk1"/>
              </a:buClr>
              <a:buSzPts val="1200"/>
              <a:buChar char="○"/>
              <a:defRPr sz="1200">
                <a:solidFill>
                  <a:schemeClr val="dk1"/>
                </a:solidFill>
              </a:defRPr>
            </a:lvl5pPr>
            <a:lvl6pPr marL="2743200" lvl="5" indent="-304800" algn="l">
              <a:lnSpc>
                <a:spcPct val="115000"/>
              </a:lnSpc>
              <a:spcBef>
                <a:spcPts val="0"/>
              </a:spcBef>
              <a:spcAft>
                <a:spcPts val="0"/>
              </a:spcAft>
              <a:buClr>
                <a:schemeClr val="dk1"/>
              </a:buClr>
              <a:buSzPts val="1200"/>
              <a:buChar char="■"/>
              <a:defRPr sz="1200">
                <a:solidFill>
                  <a:schemeClr val="dk1"/>
                </a:solidFill>
              </a:defRPr>
            </a:lvl6pPr>
            <a:lvl7pPr marL="3200400" lvl="6" indent="-304800" algn="l">
              <a:lnSpc>
                <a:spcPct val="115000"/>
              </a:lnSpc>
              <a:spcBef>
                <a:spcPts val="0"/>
              </a:spcBef>
              <a:spcAft>
                <a:spcPts val="0"/>
              </a:spcAft>
              <a:buClr>
                <a:schemeClr val="dk1"/>
              </a:buClr>
              <a:buSzPts val="1200"/>
              <a:buChar char="●"/>
              <a:defRPr sz="1200">
                <a:solidFill>
                  <a:schemeClr val="dk1"/>
                </a:solidFill>
              </a:defRPr>
            </a:lvl7pPr>
            <a:lvl8pPr marL="3657600" lvl="7" indent="-304800" algn="l">
              <a:lnSpc>
                <a:spcPct val="115000"/>
              </a:lnSpc>
              <a:spcBef>
                <a:spcPts val="0"/>
              </a:spcBef>
              <a:spcAft>
                <a:spcPts val="0"/>
              </a:spcAft>
              <a:buClr>
                <a:schemeClr val="dk1"/>
              </a:buClr>
              <a:buSzPts val="1200"/>
              <a:buChar char="○"/>
              <a:defRPr sz="1200">
                <a:solidFill>
                  <a:schemeClr val="dk1"/>
                </a:solidFill>
              </a:defRPr>
            </a:lvl8pPr>
            <a:lvl9pPr marL="4114800" lvl="8" indent="-304800" algn="l">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360" name="Google Shape;360;g240cba01834_0_1266"/>
          <p:cNvSpPr txBox="1">
            <a:spLocks noGrp="1"/>
          </p:cNvSpPr>
          <p:nvPr>
            <p:ph type="body" idx="2"/>
          </p:nvPr>
        </p:nvSpPr>
        <p:spPr>
          <a:xfrm>
            <a:off x="4832400" y="1861433"/>
            <a:ext cx="3999900" cy="3913500"/>
          </a:xfrm>
          <a:prstGeom prst="rect">
            <a:avLst/>
          </a:prstGeom>
          <a:noFill/>
          <a:ln>
            <a:noFill/>
          </a:ln>
        </p:spPr>
        <p:txBody>
          <a:bodyPr spcFirstLastPara="1" wrap="square" lIns="0" tIns="0" rIns="0" bIns="0" anchor="t" anchorCtr="0">
            <a:normAutofit/>
          </a:bodyPr>
          <a:lstStyle>
            <a:lvl1pPr marL="457200" lvl="0" indent="-317500" algn="l">
              <a:lnSpc>
                <a:spcPct val="115000"/>
              </a:lnSpc>
              <a:spcBef>
                <a:spcPts val="0"/>
              </a:spcBef>
              <a:spcAft>
                <a:spcPts val="0"/>
              </a:spcAft>
              <a:buClr>
                <a:schemeClr val="dk1"/>
              </a:buClr>
              <a:buSzPts val="1400"/>
              <a:buChar char="●"/>
              <a:defRPr sz="1400">
                <a:solidFill>
                  <a:schemeClr val="dk1"/>
                </a:solidFill>
              </a:defRPr>
            </a:lvl1pPr>
            <a:lvl2pPr marL="914400" lvl="1" indent="-304800" algn="l">
              <a:lnSpc>
                <a:spcPct val="115000"/>
              </a:lnSpc>
              <a:spcBef>
                <a:spcPts val="0"/>
              </a:spcBef>
              <a:spcAft>
                <a:spcPts val="0"/>
              </a:spcAft>
              <a:buClr>
                <a:schemeClr val="dk1"/>
              </a:buClr>
              <a:buSzPts val="1200"/>
              <a:buChar char="○"/>
              <a:defRPr sz="1200">
                <a:solidFill>
                  <a:schemeClr val="dk1"/>
                </a:solidFill>
              </a:defRPr>
            </a:lvl2pPr>
            <a:lvl3pPr marL="1371600" lvl="2" indent="-304800" algn="l">
              <a:lnSpc>
                <a:spcPct val="115000"/>
              </a:lnSpc>
              <a:spcBef>
                <a:spcPts val="0"/>
              </a:spcBef>
              <a:spcAft>
                <a:spcPts val="0"/>
              </a:spcAft>
              <a:buClr>
                <a:schemeClr val="dk1"/>
              </a:buClr>
              <a:buSzPts val="1200"/>
              <a:buChar char="■"/>
              <a:defRPr sz="1200">
                <a:solidFill>
                  <a:schemeClr val="dk1"/>
                </a:solidFill>
              </a:defRPr>
            </a:lvl3pPr>
            <a:lvl4pPr marL="1828800" lvl="3" indent="-304800" algn="l">
              <a:lnSpc>
                <a:spcPct val="115000"/>
              </a:lnSpc>
              <a:spcBef>
                <a:spcPts val="0"/>
              </a:spcBef>
              <a:spcAft>
                <a:spcPts val="0"/>
              </a:spcAft>
              <a:buClr>
                <a:schemeClr val="dk1"/>
              </a:buClr>
              <a:buSzPts val="1200"/>
              <a:buChar char="●"/>
              <a:defRPr sz="1200">
                <a:solidFill>
                  <a:schemeClr val="dk1"/>
                </a:solidFill>
              </a:defRPr>
            </a:lvl4pPr>
            <a:lvl5pPr marL="2286000" lvl="4" indent="-304800" algn="l">
              <a:lnSpc>
                <a:spcPct val="115000"/>
              </a:lnSpc>
              <a:spcBef>
                <a:spcPts val="0"/>
              </a:spcBef>
              <a:spcAft>
                <a:spcPts val="0"/>
              </a:spcAft>
              <a:buClr>
                <a:schemeClr val="dk1"/>
              </a:buClr>
              <a:buSzPts val="1200"/>
              <a:buChar char="○"/>
              <a:defRPr sz="1200">
                <a:solidFill>
                  <a:schemeClr val="dk1"/>
                </a:solidFill>
              </a:defRPr>
            </a:lvl5pPr>
            <a:lvl6pPr marL="2743200" lvl="5" indent="-304800" algn="l">
              <a:lnSpc>
                <a:spcPct val="115000"/>
              </a:lnSpc>
              <a:spcBef>
                <a:spcPts val="0"/>
              </a:spcBef>
              <a:spcAft>
                <a:spcPts val="0"/>
              </a:spcAft>
              <a:buClr>
                <a:schemeClr val="dk1"/>
              </a:buClr>
              <a:buSzPts val="1200"/>
              <a:buChar char="■"/>
              <a:defRPr sz="1200">
                <a:solidFill>
                  <a:schemeClr val="dk1"/>
                </a:solidFill>
              </a:defRPr>
            </a:lvl6pPr>
            <a:lvl7pPr marL="3200400" lvl="6" indent="-304800" algn="l">
              <a:lnSpc>
                <a:spcPct val="115000"/>
              </a:lnSpc>
              <a:spcBef>
                <a:spcPts val="0"/>
              </a:spcBef>
              <a:spcAft>
                <a:spcPts val="0"/>
              </a:spcAft>
              <a:buClr>
                <a:schemeClr val="dk1"/>
              </a:buClr>
              <a:buSzPts val="1200"/>
              <a:buChar char="●"/>
              <a:defRPr sz="1200">
                <a:solidFill>
                  <a:schemeClr val="dk1"/>
                </a:solidFill>
              </a:defRPr>
            </a:lvl7pPr>
            <a:lvl8pPr marL="3657600" lvl="7" indent="-304800" algn="l">
              <a:lnSpc>
                <a:spcPct val="115000"/>
              </a:lnSpc>
              <a:spcBef>
                <a:spcPts val="0"/>
              </a:spcBef>
              <a:spcAft>
                <a:spcPts val="0"/>
              </a:spcAft>
              <a:buClr>
                <a:schemeClr val="dk1"/>
              </a:buClr>
              <a:buSzPts val="1200"/>
              <a:buChar char="○"/>
              <a:defRPr sz="1200">
                <a:solidFill>
                  <a:schemeClr val="dk1"/>
                </a:solidFill>
              </a:defRPr>
            </a:lvl8pPr>
            <a:lvl9pPr marL="4114800" lvl="8" indent="-304800" algn="l">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361" name="Google Shape;361;g240cba01834_0_1266"/>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362" name="Google Shape;362;g240cba01834_0_1266"/>
          <p:cNvSpPr txBox="1">
            <a:spLocks noGrp="1"/>
          </p:cNvSpPr>
          <p:nvPr>
            <p:ph type="title" idx="3"/>
          </p:nvPr>
        </p:nvSpPr>
        <p:spPr>
          <a:xfrm>
            <a:off x="329300" y="1396200"/>
            <a:ext cx="3982200" cy="492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363" name="Google Shape;363;g240cba01834_0_1266"/>
          <p:cNvSpPr txBox="1">
            <a:spLocks noGrp="1"/>
          </p:cNvSpPr>
          <p:nvPr>
            <p:ph type="title" idx="4"/>
          </p:nvPr>
        </p:nvSpPr>
        <p:spPr>
          <a:xfrm>
            <a:off x="4841250" y="1396200"/>
            <a:ext cx="3982200" cy="492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slide - orange">
  <p:cSld name="BLANK_1_1">
    <p:spTree>
      <p:nvGrpSpPr>
        <p:cNvPr id="1" name="Shape 364"/>
        <p:cNvGrpSpPr/>
        <p:nvPr/>
      </p:nvGrpSpPr>
      <p:grpSpPr>
        <a:xfrm>
          <a:off x="0" y="0"/>
          <a:ext cx="0" cy="0"/>
          <a:chOff x="0" y="0"/>
          <a:chExt cx="0" cy="0"/>
        </a:xfrm>
      </p:grpSpPr>
      <p:pic>
        <p:nvPicPr>
          <p:cNvPr id="365" name="Google Shape;365;g240cba01834_0_1276"/>
          <p:cNvPicPr preferRelativeResize="0"/>
          <p:nvPr/>
        </p:nvPicPr>
        <p:blipFill rotWithShape="1">
          <a:blip r:embed="rId2">
            <a:alphaModFix/>
          </a:blip>
          <a:srcRect/>
          <a:stretch/>
        </p:blipFill>
        <p:spPr>
          <a:xfrm>
            <a:off x="0" y="0"/>
            <a:ext cx="9143990" cy="5143500"/>
          </a:xfrm>
          <a:prstGeom prst="rect">
            <a:avLst/>
          </a:prstGeom>
          <a:noFill/>
          <a:ln>
            <a:noFill/>
          </a:ln>
        </p:spPr>
      </p:pic>
      <p:sp>
        <p:nvSpPr>
          <p:cNvPr id="366" name="Google Shape;366;g240cba01834_0_1276"/>
          <p:cNvSpPr txBox="1">
            <a:spLocks noGrp="1"/>
          </p:cNvSpPr>
          <p:nvPr>
            <p:ph type="sldNum" idx="12"/>
          </p:nvPr>
        </p:nvSpPr>
        <p:spPr>
          <a:xfrm>
            <a:off x="114300" y="6310000"/>
            <a:ext cx="347100" cy="3753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367" name="Google Shape;367;g240cba01834_0_1276"/>
          <p:cNvSpPr txBox="1">
            <a:spLocks noGrp="1"/>
          </p:cNvSpPr>
          <p:nvPr>
            <p:ph type="ctrTitle"/>
          </p:nvPr>
        </p:nvSpPr>
        <p:spPr>
          <a:xfrm>
            <a:off x="311700" y="992767"/>
            <a:ext cx="8520600" cy="2436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400"/>
              <a:buNone/>
              <a:defRPr sz="4000">
                <a:solidFill>
                  <a:schemeClr val="lt1"/>
                </a:solidFill>
                <a:latin typeface="Rockwell"/>
                <a:ea typeface="Rockwell"/>
                <a:cs typeface="Rockwell"/>
                <a:sym typeface="Rockwell"/>
              </a:defRPr>
            </a:lvl1pPr>
            <a:lvl2pPr lvl="1" algn="ctr">
              <a:lnSpc>
                <a:spcPct val="100000"/>
              </a:lnSpc>
              <a:spcBef>
                <a:spcPts val="0"/>
              </a:spcBef>
              <a:spcAft>
                <a:spcPts val="0"/>
              </a:spcAft>
              <a:buSzPts val="1400"/>
              <a:buNone/>
              <a:defRPr sz="4000">
                <a:solidFill>
                  <a:schemeClr val="lt1"/>
                </a:solidFill>
                <a:latin typeface="Rockwell"/>
                <a:ea typeface="Rockwell"/>
                <a:cs typeface="Rockwell"/>
                <a:sym typeface="Rockwell"/>
              </a:defRPr>
            </a:lvl2pPr>
            <a:lvl3pPr lvl="2" algn="ctr">
              <a:lnSpc>
                <a:spcPct val="100000"/>
              </a:lnSpc>
              <a:spcBef>
                <a:spcPts val="0"/>
              </a:spcBef>
              <a:spcAft>
                <a:spcPts val="0"/>
              </a:spcAft>
              <a:buSzPts val="1400"/>
              <a:buNone/>
              <a:defRPr sz="4000">
                <a:solidFill>
                  <a:schemeClr val="lt1"/>
                </a:solidFill>
                <a:latin typeface="Rockwell"/>
                <a:ea typeface="Rockwell"/>
                <a:cs typeface="Rockwell"/>
                <a:sym typeface="Rockwell"/>
              </a:defRPr>
            </a:lvl3pPr>
            <a:lvl4pPr lvl="3" algn="ctr">
              <a:lnSpc>
                <a:spcPct val="100000"/>
              </a:lnSpc>
              <a:spcBef>
                <a:spcPts val="0"/>
              </a:spcBef>
              <a:spcAft>
                <a:spcPts val="0"/>
              </a:spcAft>
              <a:buSzPts val="1400"/>
              <a:buNone/>
              <a:defRPr sz="4000">
                <a:solidFill>
                  <a:schemeClr val="lt1"/>
                </a:solidFill>
                <a:latin typeface="Rockwell"/>
                <a:ea typeface="Rockwell"/>
                <a:cs typeface="Rockwell"/>
                <a:sym typeface="Rockwell"/>
              </a:defRPr>
            </a:lvl4pPr>
            <a:lvl5pPr lvl="4" algn="ctr">
              <a:lnSpc>
                <a:spcPct val="100000"/>
              </a:lnSpc>
              <a:spcBef>
                <a:spcPts val="0"/>
              </a:spcBef>
              <a:spcAft>
                <a:spcPts val="0"/>
              </a:spcAft>
              <a:buSzPts val="1400"/>
              <a:buNone/>
              <a:defRPr sz="4000">
                <a:solidFill>
                  <a:schemeClr val="lt1"/>
                </a:solidFill>
                <a:latin typeface="Rockwell"/>
                <a:ea typeface="Rockwell"/>
                <a:cs typeface="Rockwell"/>
                <a:sym typeface="Rockwell"/>
              </a:defRPr>
            </a:lvl5pPr>
            <a:lvl6pPr lvl="5" algn="ctr">
              <a:lnSpc>
                <a:spcPct val="100000"/>
              </a:lnSpc>
              <a:spcBef>
                <a:spcPts val="0"/>
              </a:spcBef>
              <a:spcAft>
                <a:spcPts val="0"/>
              </a:spcAft>
              <a:buSzPts val="1400"/>
              <a:buNone/>
              <a:defRPr sz="4000">
                <a:solidFill>
                  <a:schemeClr val="lt1"/>
                </a:solidFill>
                <a:latin typeface="Rockwell"/>
                <a:ea typeface="Rockwell"/>
                <a:cs typeface="Rockwell"/>
                <a:sym typeface="Rockwell"/>
              </a:defRPr>
            </a:lvl6pPr>
            <a:lvl7pPr lvl="6" algn="ctr">
              <a:lnSpc>
                <a:spcPct val="100000"/>
              </a:lnSpc>
              <a:spcBef>
                <a:spcPts val="0"/>
              </a:spcBef>
              <a:spcAft>
                <a:spcPts val="0"/>
              </a:spcAft>
              <a:buSzPts val="1400"/>
              <a:buNone/>
              <a:defRPr sz="4000">
                <a:solidFill>
                  <a:schemeClr val="lt1"/>
                </a:solidFill>
                <a:latin typeface="Rockwell"/>
                <a:ea typeface="Rockwell"/>
                <a:cs typeface="Rockwell"/>
                <a:sym typeface="Rockwell"/>
              </a:defRPr>
            </a:lvl7pPr>
            <a:lvl8pPr lvl="7" algn="ctr">
              <a:lnSpc>
                <a:spcPct val="100000"/>
              </a:lnSpc>
              <a:spcBef>
                <a:spcPts val="0"/>
              </a:spcBef>
              <a:spcAft>
                <a:spcPts val="0"/>
              </a:spcAft>
              <a:buSzPts val="1400"/>
              <a:buNone/>
              <a:defRPr sz="4000">
                <a:solidFill>
                  <a:schemeClr val="lt1"/>
                </a:solidFill>
                <a:latin typeface="Rockwell"/>
                <a:ea typeface="Rockwell"/>
                <a:cs typeface="Rockwell"/>
                <a:sym typeface="Rockwell"/>
              </a:defRPr>
            </a:lvl8pPr>
            <a:lvl9pPr lvl="8" algn="ctr">
              <a:lnSpc>
                <a:spcPct val="100000"/>
              </a:lnSpc>
              <a:spcBef>
                <a:spcPts val="0"/>
              </a:spcBef>
              <a:spcAft>
                <a:spcPts val="0"/>
              </a:spcAft>
              <a:buSzPts val="1400"/>
              <a:buNone/>
              <a:defRPr sz="4000">
                <a:solidFill>
                  <a:schemeClr val="lt1"/>
                </a:solidFill>
                <a:latin typeface="Rockwell"/>
                <a:ea typeface="Rockwell"/>
                <a:cs typeface="Rockwell"/>
                <a:sym typeface="Rockwell"/>
              </a:defRPr>
            </a:lvl9pPr>
          </a:lstStyle>
          <a:p>
            <a:endParaRPr/>
          </a:p>
        </p:txBody>
      </p:sp>
      <p:sp>
        <p:nvSpPr>
          <p:cNvPr id="368" name="Google Shape;368;g240cba01834_0_1276"/>
          <p:cNvSpPr txBox="1">
            <a:spLocks noGrp="1"/>
          </p:cNvSpPr>
          <p:nvPr>
            <p:ph type="subTitle" idx="1"/>
          </p:nvPr>
        </p:nvSpPr>
        <p:spPr>
          <a:xfrm>
            <a:off x="311700" y="3778833"/>
            <a:ext cx="8520600" cy="1056900"/>
          </a:xfrm>
          <a:prstGeom prst="rect">
            <a:avLst/>
          </a:prstGeom>
          <a:noFill/>
          <a:ln>
            <a:noFill/>
          </a:ln>
        </p:spPr>
        <p:txBody>
          <a:bodyPr spcFirstLastPara="1" wrap="square" lIns="0" tIns="0" rIns="0" bIns="0" anchor="t" anchorCtr="0">
            <a:normAutofit/>
          </a:bodyPr>
          <a:lstStyle>
            <a:lvl1pPr lvl="0" algn="ctr">
              <a:lnSpc>
                <a:spcPct val="115000"/>
              </a:lnSpc>
              <a:spcBef>
                <a:spcPts val="0"/>
              </a:spcBef>
              <a:spcAft>
                <a:spcPts val="0"/>
              </a:spcAft>
              <a:buSzPts val="2300"/>
              <a:buNone/>
              <a:defRPr sz="2300">
                <a:solidFill>
                  <a:schemeClr val="lt1"/>
                </a:solidFill>
                <a:latin typeface="Calibri"/>
                <a:ea typeface="Calibri"/>
                <a:cs typeface="Calibri"/>
                <a:sym typeface="Calibri"/>
              </a:defRPr>
            </a:lvl1pPr>
            <a:lvl2pPr lvl="1" algn="l">
              <a:lnSpc>
                <a:spcPct val="115000"/>
              </a:lnSpc>
              <a:spcBef>
                <a:spcPts val="0"/>
              </a:spcBef>
              <a:spcAft>
                <a:spcPts val="0"/>
              </a:spcAft>
              <a:buSzPts val="1400"/>
              <a:buNone/>
              <a:defRPr>
                <a:solidFill>
                  <a:schemeClr val="lt1"/>
                </a:solidFill>
                <a:latin typeface="Calibri"/>
                <a:ea typeface="Calibri"/>
                <a:cs typeface="Calibri"/>
                <a:sym typeface="Calibri"/>
              </a:defRPr>
            </a:lvl2pPr>
            <a:lvl3pPr lvl="2" algn="l">
              <a:lnSpc>
                <a:spcPct val="115000"/>
              </a:lnSpc>
              <a:spcBef>
                <a:spcPts val="0"/>
              </a:spcBef>
              <a:spcAft>
                <a:spcPts val="0"/>
              </a:spcAft>
              <a:buSzPts val="1400"/>
              <a:buNone/>
              <a:defRPr>
                <a:solidFill>
                  <a:schemeClr val="lt1"/>
                </a:solidFill>
                <a:latin typeface="Calibri"/>
                <a:ea typeface="Calibri"/>
                <a:cs typeface="Calibri"/>
                <a:sym typeface="Calibri"/>
              </a:defRPr>
            </a:lvl3pPr>
            <a:lvl4pPr lvl="3" algn="l">
              <a:lnSpc>
                <a:spcPct val="115000"/>
              </a:lnSpc>
              <a:spcBef>
                <a:spcPts val="0"/>
              </a:spcBef>
              <a:spcAft>
                <a:spcPts val="0"/>
              </a:spcAft>
              <a:buSzPts val="1400"/>
              <a:buNone/>
              <a:defRPr>
                <a:solidFill>
                  <a:schemeClr val="lt1"/>
                </a:solidFill>
                <a:latin typeface="Calibri"/>
                <a:ea typeface="Calibri"/>
                <a:cs typeface="Calibri"/>
                <a:sym typeface="Calibri"/>
              </a:defRPr>
            </a:lvl4pPr>
            <a:lvl5pPr lvl="4" algn="l">
              <a:lnSpc>
                <a:spcPct val="115000"/>
              </a:lnSpc>
              <a:spcBef>
                <a:spcPts val="0"/>
              </a:spcBef>
              <a:spcAft>
                <a:spcPts val="0"/>
              </a:spcAft>
              <a:buSzPts val="1400"/>
              <a:buNone/>
              <a:defRPr>
                <a:solidFill>
                  <a:schemeClr val="lt1"/>
                </a:solidFill>
                <a:latin typeface="Calibri"/>
                <a:ea typeface="Calibri"/>
                <a:cs typeface="Calibri"/>
                <a:sym typeface="Calibri"/>
              </a:defRPr>
            </a:lvl5pPr>
            <a:lvl6pPr lvl="5" algn="l">
              <a:lnSpc>
                <a:spcPct val="115000"/>
              </a:lnSpc>
              <a:spcBef>
                <a:spcPts val="0"/>
              </a:spcBef>
              <a:spcAft>
                <a:spcPts val="0"/>
              </a:spcAft>
              <a:buSzPts val="1400"/>
              <a:buNone/>
              <a:defRPr>
                <a:solidFill>
                  <a:schemeClr val="lt1"/>
                </a:solidFill>
                <a:latin typeface="Calibri"/>
                <a:ea typeface="Calibri"/>
                <a:cs typeface="Calibri"/>
                <a:sym typeface="Calibri"/>
              </a:defRPr>
            </a:lvl6pPr>
            <a:lvl7pPr lvl="6" algn="l">
              <a:lnSpc>
                <a:spcPct val="115000"/>
              </a:lnSpc>
              <a:spcBef>
                <a:spcPts val="0"/>
              </a:spcBef>
              <a:spcAft>
                <a:spcPts val="0"/>
              </a:spcAft>
              <a:buSzPts val="1400"/>
              <a:buNone/>
              <a:defRPr>
                <a:solidFill>
                  <a:schemeClr val="lt1"/>
                </a:solidFill>
                <a:latin typeface="Calibri"/>
                <a:ea typeface="Calibri"/>
                <a:cs typeface="Calibri"/>
                <a:sym typeface="Calibri"/>
              </a:defRPr>
            </a:lvl7pPr>
            <a:lvl8pPr lvl="7" algn="l">
              <a:lnSpc>
                <a:spcPct val="115000"/>
              </a:lnSpc>
              <a:spcBef>
                <a:spcPts val="0"/>
              </a:spcBef>
              <a:spcAft>
                <a:spcPts val="0"/>
              </a:spcAft>
              <a:buSzPts val="1400"/>
              <a:buNone/>
              <a:defRPr>
                <a:solidFill>
                  <a:schemeClr val="lt1"/>
                </a:solidFill>
                <a:latin typeface="Calibri"/>
                <a:ea typeface="Calibri"/>
                <a:cs typeface="Calibri"/>
                <a:sym typeface="Calibri"/>
              </a:defRPr>
            </a:lvl8pPr>
            <a:lvl9pPr lvl="8" algn="l">
              <a:lnSpc>
                <a:spcPct val="115000"/>
              </a:lnSpc>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369" name="Google Shape;369;g240cba01834_0_1276"/>
          <p:cNvCxnSpPr/>
          <p:nvPr/>
        </p:nvCxnSpPr>
        <p:spPr>
          <a:xfrm>
            <a:off x="295875" y="3678567"/>
            <a:ext cx="8541300"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Divider slide - orange">
  <p:cSld name="BLANK_1_1_1">
    <p:spTree>
      <p:nvGrpSpPr>
        <p:cNvPr id="1" name="Shape 370"/>
        <p:cNvGrpSpPr/>
        <p:nvPr/>
      </p:nvGrpSpPr>
      <p:grpSpPr>
        <a:xfrm>
          <a:off x="0" y="0"/>
          <a:ext cx="0" cy="0"/>
          <a:chOff x="0" y="0"/>
          <a:chExt cx="0" cy="0"/>
        </a:xfrm>
      </p:grpSpPr>
      <p:pic>
        <p:nvPicPr>
          <p:cNvPr id="371" name="Google Shape;371;g240cba01834_0_1282"/>
          <p:cNvPicPr preferRelativeResize="0"/>
          <p:nvPr/>
        </p:nvPicPr>
        <p:blipFill rotWithShape="1">
          <a:blip r:embed="rId2">
            <a:alphaModFix/>
          </a:blip>
          <a:srcRect/>
          <a:stretch/>
        </p:blipFill>
        <p:spPr>
          <a:xfrm>
            <a:off x="0" y="0"/>
            <a:ext cx="9143990" cy="5143500"/>
          </a:xfrm>
          <a:prstGeom prst="rect">
            <a:avLst/>
          </a:prstGeom>
          <a:noFill/>
          <a:ln>
            <a:noFill/>
          </a:ln>
        </p:spPr>
      </p:pic>
      <p:sp>
        <p:nvSpPr>
          <p:cNvPr id="372" name="Google Shape;372;g240cba01834_0_1282"/>
          <p:cNvSpPr txBox="1">
            <a:spLocks noGrp="1"/>
          </p:cNvSpPr>
          <p:nvPr>
            <p:ph type="sldNum" idx="12"/>
          </p:nvPr>
        </p:nvSpPr>
        <p:spPr>
          <a:xfrm>
            <a:off x="114300" y="6310000"/>
            <a:ext cx="347100" cy="3753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373" name="Google Shape;373;g240cba01834_0_1282"/>
          <p:cNvSpPr txBox="1">
            <a:spLocks noGrp="1"/>
          </p:cNvSpPr>
          <p:nvPr>
            <p:ph type="ctrTitle"/>
          </p:nvPr>
        </p:nvSpPr>
        <p:spPr>
          <a:xfrm>
            <a:off x="311700" y="2453433"/>
            <a:ext cx="8520600" cy="2042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4000">
                <a:solidFill>
                  <a:schemeClr val="lt1"/>
                </a:solidFill>
                <a:latin typeface="Rockwell"/>
                <a:ea typeface="Rockwell"/>
                <a:cs typeface="Rockwell"/>
                <a:sym typeface="Rockwell"/>
              </a:defRPr>
            </a:lvl1pPr>
            <a:lvl2pPr lvl="1" algn="ctr">
              <a:lnSpc>
                <a:spcPct val="100000"/>
              </a:lnSpc>
              <a:spcBef>
                <a:spcPts val="0"/>
              </a:spcBef>
              <a:spcAft>
                <a:spcPts val="0"/>
              </a:spcAft>
              <a:buSzPts val="1400"/>
              <a:buNone/>
              <a:defRPr sz="4000">
                <a:solidFill>
                  <a:schemeClr val="dk1"/>
                </a:solidFill>
                <a:latin typeface="Rockwell"/>
                <a:ea typeface="Rockwell"/>
                <a:cs typeface="Rockwell"/>
                <a:sym typeface="Rockwell"/>
              </a:defRPr>
            </a:lvl2pPr>
            <a:lvl3pPr lvl="2" algn="ctr">
              <a:lnSpc>
                <a:spcPct val="100000"/>
              </a:lnSpc>
              <a:spcBef>
                <a:spcPts val="0"/>
              </a:spcBef>
              <a:spcAft>
                <a:spcPts val="0"/>
              </a:spcAft>
              <a:buSzPts val="1400"/>
              <a:buNone/>
              <a:defRPr sz="4000">
                <a:solidFill>
                  <a:schemeClr val="dk1"/>
                </a:solidFill>
                <a:latin typeface="Rockwell"/>
                <a:ea typeface="Rockwell"/>
                <a:cs typeface="Rockwell"/>
                <a:sym typeface="Rockwell"/>
              </a:defRPr>
            </a:lvl3pPr>
            <a:lvl4pPr lvl="3" algn="ctr">
              <a:lnSpc>
                <a:spcPct val="100000"/>
              </a:lnSpc>
              <a:spcBef>
                <a:spcPts val="0"/>
              </a:spcBef>
              <a:spcAft>
                <a:spcPts val="0"/>
              </a:spcAft>
              <a:buSzPts val="1400"/>
              <a:buNone/>
              <a:defRPr sz="4000">
                <a:solidFill>
                  <a:schemeClr val="dk1"/>
                </a:solidFill>
                <a:latin typeface="Rockwell"/>
                <a:ea typeface="Rockwell"/>
                <a:cs typeface="Rockwell"/>
                <a:sym typeface="Rockwell"/>
              </a:defRPr>
            </a:lvl4pPr>
            <a:lvl5pPr lvl="4" algn="ctr">
              <a:lnSpc>
                <a:spcPct val="100000"/>
              </a:lnSpc>
              <a:spcBef>
                <a:spcPts val="0"/>
              </a:spcBef>
              <a:spcAft>
                <a:spcPts val="0"/>
              </a:spcAft>
              <a:buSzPts val="1400"/>
              <a:buNone/>
              <a:defRPr sz="4000">
                <a:solidFill>
                  <a:schemeClr val="dk1"/>
                </a:solidFill>
                <a:latin typeface="Rockwell"/>
                <a:ea typeface="Rockwell"/>
                <a:cs typeface="Rockwell"/>
                <a:sym typeface="Rockwell"/>
              </a:defRPr>
            </a:lvl5pPr>
            <a:lvl6pPr lvl="5" algn="ctr">
              <a:lnSpc>
                <a:spcPct val="100000"/>
              </a:lnSpc>
              <a:spcBef>
                <a:spcPts val="0"/>
              </a:spcBef>
              <a:spcAft>
                <a:spcPts val="0"/>
              </a:spcAft>
              <a:buSzPts val="1400"/>
              <a:buNone/>
              <a:defRPr sz="4000">
                <a:solidFill>
                  <a:schemeClr val="dk1"/>
                </a:solidFill>
                <a:latin typeface="Rockwell"/>
                <a:ea typeface="Rockwell"/>
                <a:cs typeface="Rockwell"/>
                <a:sym typeface="Rockwell"/>
              </a:defRPr>
            </a:lvl6pPr>
            <a:lvl7pPr lvl="6" algn="ctr">
              <a:lnSpc>
                <a:spcPct val="100000"/>
              </a:lnSpc>
              <a:spcBef>
                <a:spcPts val="0"/>
              </a:spcBef>
              <a:spcAft>
                <a:spcPts val="0"/>
              </a:spcAft>
              <a:buSzPts val="1400"/>
              <a:buNone/>
              <a:defRPr sz="4000">
                <a:solidFill>
                  <a:schemeClr val="dk1"/>
                </a:solidFill>
                <a:latin typeface="Rockwell"/>
                <a:ea typeface="Rockwell"/>
                <a:cs typeface="Rockwell"/>
                <a:sym typeface="Rockwell"/>
              </a:defRPr>
            </a:lvl7pPr>
            <a:lvl8pPr lvl="7" algn="ctr">
              <a:lnSpc>
                <a:spcPct val="100000"/>
              </a:lnSpc>
              <a:spcBef>
                <a:spcPts val="0"/>
              </a:spcBef>
              <a:spcAft>
                <a:spcPts val="0"/>
              </a:spcAft>
              <a:buSzPts val="1400"/>
              <a:buNone/>
              <a:defRPr sz="4000">
                <a:solidFill>
                  <a:schemeClr val="dk1"/>
                </a:solidFill>
                <a:latin typeface="Rockwell"/>
                <a:ea typeface="Rockwell"/>
                <a:cs typeface="Rockwell"/>
                <a:sym typeface="Rockwell"/>
              </a:defRPr>
            </a:lvl8pPr>
            <a:lvl9pPr lvl="8" algn="ctr">
              <a:lnSpc>
                <a:spcPct val="100000"/>
              </a:lnSpc>
              <a:spcBef>
                <a:spcPts val="0"/>
              </a:spcBef>
              <a:spcAft>
                <a:spcPts val="0"/>
              </a:spcAft>
              <a:buSzPts val="1400"/>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1">
  <p:cSld name="BLANK_2">
    <p:spTree>
      <p:nvGrpSpPr>
        <p:cNvPr id="1" name="Shape 34"/>
        <p:cNvGrpSpPr/>
        <p:nvPr/>
      </p:nvGrpSpPr>
      <p:grpSpPr>
        <a:xfrm>
          <a:off x="0" y="0"/>
          <a:ext cx="0" cy="0"/>
          <a:chOff x="0" y="0"/>
          <a:chExt cx="0" cy="0"/>
        </a:xfrm>
      </p:grpSpPr>
      <p:sp>
        <p:nvSpPr>
          <p:cNvPr id="35" name="Google Shape;35;g23f023930f9_0_644"/>
          <p:cNvSpPr txBox="1">
            <a:spLocks noGrp="1"/>
          </p:cNvSpPr>
          <p:nvPr>
            <p:ph type="dt" idx="10"/>
          </p:nvPr>
        </p:nvSpPr>
        <p:spPr>
          <a:xfrm>
            <a:off x="628650" y="6356350"/>
            <a:ext cx="2057400" cy="3651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6" name="Google Shape;36;g23f023930f9_0_644"/>
          <p:cNvSpPr txBox="1">
            <a:spLocks noGrp="1"/>
          </p:cNvSpPr>
          <p:nvPr>
            <p:ph type="ftr" idx="11"/>
          </p:nvPr>
        </p:nvSpPr>
        <p:spPr>
          <a:xfrm>
            <a:off x="3028950" y="6356350"/>
            <a:ext cx="3086100" cy="3651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7" name="Google Shape;37;g23f023930f9_0_644"/>
          <p:cNvSpPr txBox="1">
            <a:spLocks noGrp="1"/>
          </p:cNvSpPr>
          <p:nvPr>
            <p:ph type="sldNum" idx="12"/>
          </p:nvPr>
        </p:nvSpPr>
        <p:spPr>
          <a:xfrm>
            <a:off x="6457950" y="6356350"/>
            <a:ext cx="2057400" cy="3651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ontent slide with header/logo - orange">
  <p:cSld name="CUSTOM">
    <p:spTree>
      <p:nvGrpSpPr>
        <p:cNvPr id="1" name="Shape 374"/>
        <p:cNvGrpSpPr/>
        <p:nvPr/>
      </p:nvGrpSpPr>
      <p:grpSpPr>
        <a:xfrm>
          <a:off x="0" y="0"/>
          <a:ext cx="0" cy="0"/>
          <a:chOff x="0" y="0"/>
          <a:chExt cx="0" cy="0"/>
        </a:xfrm>
      </p:grpSpPr>
      <p:pic>
        <p:nvPicPr>
          <p:cNvPr id="375" name="Google Shape;375;g240cba01834_0_1286"/>
          <p:cNvPicPr preferRelativeResize="0"/>
          <p:nvPr/>
        </p:nvPicPr>
        <p:blipFill rotWithShape="1">
          <a:blip r:embed="rId2">
            <a:alphaModFix/>
          </a:blip>
          <a:srcRect/>
          <a:stretch/>
        </p:blipFill>
        <p:spPr>
          <a:xfrm>
            <a:off x="0" y="0"/>
            <a:ext cx="9144000" cy="914400"/>
          </a:xfrm>
          <a:prstGeom prst="rect">
            <a:avLst/>
          </a:prstGeom>
          <a:noFill/>
          <a:ln>
            <a:noFill/>
          </a:ln>
        </p:spPr>
      </p:pic>
      <p:pic>
        <p:nvPicPr>
          <p:cNvPr id="376" name="Google Shape;376;g240cba01834_0_1286"/>
          <p:cNvPicPr preferRelativeResize="0"/>
          <p:nvPr/>
        </p:nvPicPr>
        <p:blipFill rotWithShape="1">
          <a:blip r:embed="rId3">
            <a:alphaModFix/>
          </a:blip>
          <a:srcRect/>
          <a:stretch/>
        </p:blipFill>
        <p:spPr>
          <a:xfrm>
            <a:off x="8146725" y="6235200"/>
            <a:ext cx="867951" cy="369000"/>
          </a:xfrm>
          <a:prstGeom prst="rect">
            <a:avLst/>
          </a:prstGeom>
          <a:noFill/>
          <a:ln>
            <a:noFill/>
          </a:ln>
        </p:spPr>
      </p:pic>
      <p:sp>
        <p:nvSpPr>
          <p:cNvPr id="377" name="Google Shape;377;g240cba01834_0_1286"/>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378" name="Google Shape;378;g240cba01834_0_1286"/>
          <p:cNvSpPr txBox="1">
            <a:spLocks noGrp="1"/>
          </p:cNvSpPr>
          <p:nvPr>
            <p:ph type="body" idx="1"/>
          </p:nvPr>
        </p:nvSpPr>
        <p:spPr>
          <a:xfrm>
            <a:off x="457200" y="1524000"/>
            <a:ext cx="8520600" cy="4255500"/>
          </a:xfrm>
          <a:prstGeom prst="rect">
            <a:avLst/>
          </a:prstGeom>
          <a:noFill/>
          <a:ln>
            <a:noFill/>
          </a:ln>
        </p:spPr>
        <p:txBody>
          <a:bodyPr spcFirstLastPara="1" wrap="square" lIns="0" tIns="0" rIns="0" bIns="0" anchor="t" anchorCtr="0">
            <a:normAutofit/>
          </a:bodyPr>
          <a:lstStyle>
            <a:lvl1pPr marL="457200" lvl="0" indent="-330200" algn="l">
              <a:lnSpc>
                <a:spcPct val="115000"/>
              </a:lnSpc>
              <a:spcBef>
                <a:spcPts val="0"/>
              </a:spcBef>
              <a:spcAft>
                <a:spcPts val="0"/>
              </a:spcAft>
              <a:buClr>
                <a:schemeClr val="dk1"/>
              </a:buClr>
              <a:buSzPts val="1600"/>
              <a:buChar char="●"/>
              <a:defRPr>
                <a:solidFill>
                  <a:schemeClr val="dk1"/>
                </a:solidFill>
              </a:defRPr>
            </a:lvl1pPr>
            <a:lvl2pPr marL="914400" lvl="1" indent="-292100" algn="l">
              <a:lnSpc>
                <a:spcPct val="115000"/>
              </a:lnSpc>
              <a:spcBef>
                <a:spcPts val="0"/>
              </a:spcBef>
              <a:spcAft>
                <a:spcPts val="0"/>
              </a:spcAft>
              <a:buClr>
                <a:schemeClr val="dk1"/>
              </a:buClr>
              <a:buSzPts val="1000"/>
              <a:buChar char="○"/>
              <a:defRPr sz="1600">
                <a:solidFill>
                  <a:schemeClr val="dk1"/>
                </a:solidFill>
              </a:defRPr>
            </a:lvl2pPr>
            <a:lvl3pPr marL="1371600" lvl="2" indent="-292100" algn="l">
              <a:lnSpc>
                <a:spcPct val="115000"/>
              </a:lnSpc>
              <a:spcBef>
                <a:spcPts val="0"/>
              </a:spcBef>
              <a:spcAft>
                <a:spcPts val="0"/>
              </a:spcAft>
              <a:buClr>
                <a:schemeClr val="dk1"/>
              </a:buClr>
              <a:buSzPts val="1000"/>
              <a:buChar char="■"/>
              <a:defRPr sz="1600">
                <a:solidFill>
                  <a:schemeClr val="dk1"/>
                </a:solidFill>
              </a:defRPr>
            </a:lvl3pPr>
            <a:lvl4pPr marL="1828800" lvl="3" indent="-292100" algn="l">
              <a:lnSpc>
                <a:spcPct val="115000"/>
              </a:lnSpc>
              <a:spcBef>
                <a:spcPts val="0"/>
              </a:spcBef>
              <a:spcAft>
                <a:spcPts val="0"/>
              </a:spcAft>
              <a:buClr>
                <a:schemeClr val="dk1"/>
              </a:buClr>
              <a:buSzPts val="1000"/>
              <a:buChar char="●"/>
              <a:defRPr sz="1600">
                <a:solidFill>
                  <a:schemeClr val="dk1"/>
                </a:solidFill>
              </a:defRPr>
            </a:lvl4pPr>
            <a:lvl5pPr marL="2286000" lvl="4" indent="-292100" algn="l">
              <a:lnSpc>
                <a:spcPct val="115000"/>
              </a:lnSpc>
              <a:spcBef>
                <a:spcPts val="0"/>
              </a:spcBef>
              <a:spcAft>
                <a:spcPts val="0"/>
              </a:spcAft>
              <a:buClr>
                <a:schemeClr val="dk1"/>
              </a:buClr>
              <a:buSzPts val="1000"/>
              <a:buChar char="○"/>
              <a:defRPr sz="1600">
                <a:solidFill>
                  <a:schemeClr val="dk1"/>
                </a:solidFill>
              </a:defRPr>
            </a:lvl5pPr>
            <a:lvl6pPr marL="2743200" lvl="5" indent="-292100" algn="l">
              <a:lnSpc>
                <a:spcPct val="115000"/>
              </a:lnSpc>
              <a:spcBef>
                <a:spcPts val="0"/>
              </a:spcBef>
              <a:spcAft>
                <a:spcPts val="0"/>
              </a:spcAft>
              <a:buClr>
                <a:schemeClr val="dk1"/>
              </a:buClr>
              <a:buSzPts val="1000"/>
              <a:buChar char="■"/>
              <a:defRPr sz="1600">
                <a:solidFill>
                  <a:schemeClr val="dk1"/>
                </a:solidFill>
              </a:defRPr>
            </a:lvl6pPr>
            <a:lvl7pPr marL="3200400" lvl="6" indent="-292100" algn="l">
              <a:lnSpc>
                <a:spcPct val="115000"/>
              </a:lnSpc>
              <a:spcBef>
                <a:spcPts val="0"/>
              </a:spcBef>
              <a:spcAft>
                <a:spcPts val="0"/>
              </a:spcAft>
              <a:buClr>
                <a:schemeClr val="dk1"/>
              </a:buClr>
              <a:buSzPts val="1000"/>
              <a:buChar char="●"/>
              <a:defRPr sz="1600">
                <a:solidFill>
                  <a:schemeClr val="dk1"/>
                </a:solidFill>
              </a:defRPr>
            </a:lvl7pPr>
            <a:lvl8pPr marL="3657600" lvl="7" indent="-292100" algn="l">
              <a:lnSpc>
                <a:spcPct val="115000"/>
              </a:lnSpc>
              <a:spcBef>
                <a:spcPts val="0"/>
              </a:spcBef>
              <a:spcAft>
                <a:spcPts val="0"/>
              </a:spcAft>
              <a:buClr>
                <a:schemeClr val="dk1"/>
              </a:buClr>
              <a:buSzPts val="1000"/>
              <a:buChar char="○"/>
              <a:defRPr sz="1600">
                <a:solidFill>
                  <a:schemeClr val="dk1"/>
                </a:solidFill>
              </a:defRPr>
            </a:lvl8pPr>
            <a:lvl9pPr marL="4114800" lvl="8" indent="-292100" algn="l">
              <a:lnSpc>
                <a:spcPct val="115000"/>
              </a:lnSpc>
              <a:spcBef>
                <a:spcPts val="0"/>
              </a:spcBef>
              <a:spcAft>
                <a:spcPts val="0"/>
              </a:spcAft>
              <a:buClr>
                <a:schemeClr val="dk1"/>
              </a:buClr>
              <a:buSzPts val="1000"/>
              <a:buChar char="■"/>
              <a:defRPr sz="1600">
                <a:solidFill>
                  <a:schemeClr val="dk1"/>
                </a:solidFill>
              </a:defRPr>
            </a:lvl9pPr>
          </a:lstStyle>
          <a:p>
            <a:endParaRPr/>
          </a:p>
        </p:txBody>
      </p:sp>
      <p:cxnSp>
        <p:nvCxnSpPr>
          <p:cNvPr id="379" name="Google Shape;379;g240cba01834_0_1286"/>
          <p:cNvCxnSpPr/>
          <p:nvPr/>
        </p:nvCxnSpPr>
        <p:spPr>
          <a:xfrm>
            <a:off x="0" y="6082133"/>
            <a:ext cx="9152700" cy="0"/>
          </a:xfrm>
          <a:prstGeom prst="straightConnector1">
            <a:avLst/>
          </a:prstGeom>
          <a:noFill/>
          <a:ln w="9525" cap="flat" cmpd="sng">
            <a:solidFill>
              <a:srgbClr val="E69138"/>
            </a:solidFill>
            <a:prstDash val="solid"/>
            <a:round/>
            <a:headEnd type="none" w="sm" len="sm"/>
            <a:tailEnd type="none" w="sm" len="sm"/>
          </a:ln>
        </p:spPr>
      </p:cxnSp>
      <p:sp>
        <p:nvSpPr>
          <p:cNvPr id="380" name="Google Shape;380;g240cba01834_0_1286"/>
          <p:cNvSpPr txBox="1">
            <a:spLocks noGrp="1"/>
          </p:cNvSpPr>
          <p:nvPr>
            <p:ph type="sldNum" idx="12"/>
          </p:nvPr>
        </p:nvSpPr>
        <p:spPr>
          <a:xfrm>
            <a:off x="114300" y="6384667"/>
            <a:ext cx="347100" cy="3753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ontent slide with header/logo - no text - orange">
  <p:cSld name="CUSTOM_1">
    <p:spTree>
      <p:nvGrpSpPr>
        <p:cNvPr id="1" name="Shape 381"/>
        <p:cNvGrpSpPr/>
        <p:nvPr/>
      </p:nvGrpSpPr>
      <p:grpSpPr>
        <a:xfrm>
          <a:off x="0" y="0"/>
          <a:ext cx="0" cy="0"/>
          <a:chOff x="0" y="0"/>
          <a:chExt cx="0" cy="0"/>
        </a:xfrm>
      </p:grpSpPr>
      <p:pic>
        <p:nvPicPr>
          <p:cNvPr id="382" name="Google Shape;382;g240cba01834_0_1293"/>
          <p:cNvPicPr preferRelativeResize="0"/>
          <p:nvPr/>
        </p:nvPicPr>
        <p:blipFill rotWithShape="1">
          <a:blip r:embed="rId2">
            <a:alphaModFix/>
          </a:blip>
          <a:srcRect/>
          <a:stretch/>
        </p:blipFill>
        <p:spPr>
          <a:xfrm>
            <a:off x="0" y="0"/>
            <a:ext cx="9144000" cy="914400"/>
          </a:xfrm>
          <a:prstGeom prst="rect">
            <a:avLst/>
          </a:prstGeom>
          <a:noFill/>
          <a:ln>
            <a:noFill/>
          </a:ln>
        </p:spPr>
      </p:pic>
      <p:pic>
        <p:nvPicPr>
          <p:cNvPr id="383" name="Google Shape;383;g240cba01834_0_1293"/>
          <p:cNvPicPr preferRelativeResize="0"/>
          <p:nvPr/>
        </p:nvPicPr>
        <p:blipFill rotWithShape="1">
          <a:blip r:embed="rId3">
            <a:alphaModFix/>
          </a:blip>
          <a:srcRect/>
          <a:stretch/>
        </p:blipFill>
        <p:spPr>
          <a:xfrm>
            <a:off x="8146725" y="6235200"/>
            <a:ext cx="867951" cy="369000"/>
          </a:xfrm>
          <a:prstGeom prst="rect">
            <a:avLst/>
          </a:prstGeom>
          <a:noFill/>
          <a:ln>
            <a:noFill/>
          </a:ln>
        </p:spPr>
      </p:pic>
      <p:sp>
        <p:nvSpPr>
          <p:cNvPr id="384" name="Google Shape;384;g240cba01834_0_1293"/>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cxnSp>
        <p:nvCxnSpPr>
          <p:cNvPr id="385" name="Google Shape;385;g240cba01834_0_1293"/>
          <p:cNvCxnSpPr/>
          <p:nvPr/>
        </p:nvCxnSpPr>
        <p:spPr>
          <a:xfrm>
            <a:off x="0" y="6082133"/>
            <a:ext cx="9152700" cy="0"/>
          </a:xfrm>
          <a:prstGeom prst="straightConnector1">
            <a:avLst/>
          </a:prstGeom>
          <a:noFill/>
          <a:ln w="9525" cap="flat" cmpd="sng">
            <a:solidFill>
              <a:srgbClr val="E69138"/>
            </a:solidFill>
            <a:prstDash val="solid"/>
            <a:round/>
            <a:headEnd type="none" w="sm" len="sm"/>
            <a:tailEnd type="none" w="sm" len="sm"/>
          </a:ln>
        </p:spPr>
      </p:cxnSp>
      <p:sp>
        <p:nvSpPr>
          <p:cNvPr id="386" name="Google Shape;386;g240cba01834_0_1293"/>
          <p:cNvSpPr txBox="1">
            <a:spLocks noGrp="1"/>
          </p:cNvSpPr>
          <p:nvPr>
            <p:ph type="sldNum" idx="12"/>
          </p:nvPr>
        </p:nvSpPr>
        <p:spPr>
          <a:xfrm>
            <a:off x="114300" y="6384667"/>
            <a:ext cx="347100" cy="3753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lank slide-orange">
  <p:cSld name="CUSTOM_1_1">
    <p:spTree>
      <p:nvGrpSpPr>
        <p:cNvPr id="1" name="Shape 387"/>
        <p:cNvGrpSpPr/>
        <p:nvPr/>
      </p:nvGrpSpPr>
      <p:grpSpPr>
        <a:xfrm>
          <a:off x="0" y="0"/>
          <a:ext cx="0" cy="0"/>
          <a:chOff x="0" y="0"/>
          <a:chExt cx="0" cy="0"/>
        </a:xfrm>
      </p:grpSpPr>
      <p:pic>
        <p:nvPicPr>
          <p:cNvPr id="388" name="Google Shape;388;g240cba01834_0_1299"/>
          <p:cNvPicPr preferRelativeResize="0"/>
          <p:nvPr/>
        </p:nvPicPr>
        <p:blipFill rotWithShape="1">
          <a:blip r:embed="rId2">
            <a:alphaModFix/>
          </a:blip>
          <a:srcRect/>
          <a:stretch/>
        </p:blipFill>
        <p:spPr>
          <a:xfrm>
            <a:off x="8146725" y="6235200"/>
            <a:ext cx="867951" cy="369000"/>
          </a:xfrm>
          <a:prstGeom prst="rect">
            <a:avLst/>
          </a:prstGeom>
          <a:noFill/>
          <a:ln>
            <a:noFill/>
          </a:ln>
        </p:spPr>
      </p:pic>
      <p:cxnSp>
        <p:nvCxnSpPr>
          <p:cNvPr id="389" name="Google Shape;389;g240cba01834_0_1299"/>
          <p:cNvCxnSpPr/>
          <p:nvPr/>
        </p:nvCxnSpPr>
        <p:spPr>
          <a:xfrm>
            <a:off x="0" y="6082133"/>
            <a:ext cx="9152700" cy="0"/>
          </a:xfrm>
          <a:prstGeom prst="straightConnector1">
            <a:avLst/>
          </a:prstGeom>
          <a:noFill/>
          <a:ln w="9525" cap="flat" cmpd="sng">
            <a:solidFill>
              <a:srgbClr val="E69138"/>
            </a:solidFill>
            <a:prstDash val="solid"/>
            <a:round/>
            <a:headEnd type="none" w="sm" len="sm"/>
            <a:tailEnd type="none" w="sm" len="sm"/>
          </a:ln>
        </p:spPr>
      </p:cxnSp>
      <p:sp>
        <p:nvSpPr>
          <p:cNvPr id="390" name="Google Shape;390;g240cba01834_0_1299"/>
          <p:cNvSpPr txBox="1">
            <a:spLocks noGrp="1"/>
          </p:cNvSpPr>
          <p:nvPr>
            <p:ph type="sldNum" idx="12"/>
          </p:nvPr>
        </p:nvSpPr>
        <p:spPr>
          <a:xfrm>
            <a:off x="114300" y="6384667"/>
            <a:ext cx="347100" cy="3753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ontent slide-image space - orange">
  <p:cSld name="CUSTOM_1_1_1">
    <p:spTree>
      <p:nvGrpSpPr>
        <p:cNvPr id="1" name="Shape 391"/>
        <p:cNvGrpSpPr/>
        <p:nvPr/>
      </p:nvGrpSpPr>
      <p:grpSpPr>
        <a:xfrm>
          <a:off x="0" y="0"/>
          <a:ext cx="0" cy="0"/>
          <a:chOff x="0" y="0"/>
          <a:chExt cx="0" cy="0"/>
        </a:xfrm>
      </p:grpSpPr>
      <p:sp>
        <p:nvSpPr>
          <p:cNvPr id="392" name="Google Shape;392;g240cba01834_0_1303"/>
          <p:cNvSpPr/>
          <p:nvPr/>
        </p:nvSpPr>
        <p:spPr>
          <a:xfrm>
            <a:off x="5486400" y="1223000"/>
            <a:ext cx="3657600" cy="56352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93" name="Google Shape;393;g240cba01834_0_1303"/>
          <p:cNvCxnSpPr/>
          <p:nvPr/>
        </p:nvCxnSpPr>
        <p:spPr>
          <a:xfrm>
            <a:off x="0" y="6082133"/>
            <a:ext cx="5392200" cy="0"/>
          </a:xfrm>
          <a:prstGeom prst="straightConnector1">
            <a:avLst/>
          </a:prstGeom>
          <a:noFill/>
          <a:ln w="9525" cap="flat" cmpd="sng">
            <a:solidFill>
              <a:srgbClr val="E69138"/>
            </a:solidFill>
            <a:prstDash val="solid"/>
            <a:round/>
            <a:headEnd type="none" w="sm" len="sm"/>
            <a:tailEnd type="none" w="sm" len="sm"/>
          </a:ln>
        </p:spPr>
      </p:cxnSp>
      <p:sp>
        <p:nvSpPr>
          <p:cNvPr id="394" name="Google Shape;394;g240cba01834_0_1303"/>
          <p:cNvSpPr txBox="1">
            <a:spLocks noGrp="1"/>
          </p:cNvSpPr>
          <p:nvPr>
            <p:ph type="body" idx="1"/>
          </p:nvPr>
        </p:nvSpPr>
        <p:spPr>
          <a:xfrm>
            <a:off x="457200" y="1524000"/>
            <a:ext cx="3776400" cy="4255500"/>
          </a:xfrm>
          <a:prstGeom prst="rect">
            <a:avLst/>
          </a:prstGeom>
          <a:noFill/>
          <a:ln>
            <a:noFill/>
          </a:ln>
        </p:spPr>
        <p:txBody>
          <a:bodyPr spcFirstLastPara="1" wrap="square" lIns="0" tIns="0" rIns="0" bIns="0" anchor="t" anchorCtr="0">
            <a:normAutofit/>
          </a:bodyPr>
          <a:lstStyle>
            <a:lvl1pPr marL="457200" lvl="0" indent="-342900" algn="l">
              <a:lnSpc>
                <a:spcPct val="115000"/>
              </a:lnSpc>
              <a:spcBef>
                <a:spcPts val="0"/>
              </a:spcBef>
              <a:spcAft>
                <a:spcPts val="0"/>
              </a:spcAft>
              <a:buClr>
                <a:schemeClr val="dk1"/>
              </a:buClr>
              <a:buSzPts val="1800"/>
              <a:buChar char="●"/>
              <a:defRPr>
                <a:solidFill>
                  <a:schemeClr val="dk1"/>
                </a:solidFill>
              </a:defRPr>
            </a:lvl1pPr>
            <a:lvl2pPr marL="914400" lvl="1" indent="-330200" algn="l">
              <a:lnSpc>
                <a:spcPct val="115000"/>
              </a:lnSpc>
              <a:spcBef>
                <a:spcPts val="0"/>
              </a:spcBef>
              <a:spcAft>
                <a:spcPts val="0"/>
              </a:spcAft>
              <a:buClr>
                <a:schemeClr val="dk1"/>
              </a:buClr>
              <a:buSzPts val="1600"/>
              <a:buChar char="○"/>
              <a:defRPr sz="1600">
                <a:solidFill>
                  <a:schemeClr val="dk1"/>
                </a:solidFill>
              </a:defRPr>
            </a:lvl2pPr>
            <a:lvl3pPr marL="1371600" lvl="2" indent="-330200" algn="l">
              <a:lnSpc>
                <a:spcPct val="115000"/>
              </a:lnSpc>
              <a:spcBef>
                <a:spcPts val="0"/>
              </a:spcBef>
              <a:spcAft>
                <a:spcPts val="0"/>
              </a:spcAft>
              <a:buClr>
                <a:schemeClr val="dk1"/>
              </a:buClr>
              <a:buSzPts val="1600"/>
              <a:buChar char="■"/>
              <a:defRPr sz="1600">
                <a:solidFill>
                  <a:schemeClr val="dk1"/>
                </a:solidFill>
              </a:defRPr>
            </a:lvl3pPr>
            <a:lvl4pPr marL="1828800" lvl="3" indent="-330200" algn="l">
              <a:lnSpc>
                <a:spcPct val="115000"/>
              </a:lnSpc>
              <a:spcBef>
                <a:spcPts val="0"/>
              </a:spcBef>
              <a:spcAft>
                <a:spcPts val="0"/>
              </a:spcAft>
              <a:buClr>
                <a:schemeClr val="dk1"/>
              </a:buClr>
              <a:buSzPts val="1600"/>
              <a:buChar char="●"/>
              <a:defRPr sz="1600">
                <a:solidFill>
                  <a:schemeClr val="dk1"/>
                </a:solidFill>
              </a:defRPr>
            </a:lvl4pPr>
            <a:lvl5pPr marL="2286000" lvl="4" indent="-330200" algn="l">
              <a:lnSpc>
                <a:spcPct val="115000"/>
              </a:lnSpc>
              <a:spcBef>
                <a:spcPts val="0"/>
              </a:spcBef>
              <a:spcAft>
                <a:spcPts val="0"/>
              </a:spcAft>
              <a:buClr>
                <a:schemeClr val="dk1"/>
              </a:buClr>
              <a:buSzPts val="1600"/>
              <a:buChar char="○"/>
              <a:defRPr sz="1600">
                <a:solidFill>
                  <a:schemeClr val="dk1"/>
                </a:solidFill>
              </a:defRPr>
            </a:lvl5pPr>
            <a:lvl6pPr marL="2743200" lvl="5" indent="-330200" algn="l">
              <a:lnSpc>
                <a:spcPct val="115000"/>
              </a:lnSpc>
              <a:spcBef>
                <a:spcPts val="0"/>
              </a:spcBef>
              <a:spcAft>
                <a:spcPts val="0"/>
              </a:spcAft>
              <a:buClr>
                <a:schemeClr val="dk1"/>
              </a:buClr>
              <a:buSzPts val="1600"/>
              <a:buChar char="■"/>
              <a:defRPr sz="1600">
                <a:solidFill>
                  <a:schemeClr val="dk1"/>
                </a:solidFill>
              </a:defRPr>
            </a:lvl6pPr>
            <a:lvl7pPr marL="3200400" lvl="6" indent="-330200" algn="l">
              <a:lnSpc>
                <a:spcPct val="115000"/>
              </a:lnSpc>
              <a:spcBef>
                <a:spcPts val="0"/>
              </a:spcBef>
              <a:spcAft>
                <a:spcPts val="0"/>
              </a:spcAft>
              <a:buClr>
                <a:schemeClr val="dk1"/>
              </a:buClr>
              <a:buSzPts val="1600"/>
              <a:buChar char="●"/>
              <a:defRPr sz="1600">
                <a:solidFill>
                  <a:schemeClr val="dk1"/>
                </a:solidFill>
              </a:defRPr>
            </a:lvl7pPr>
            <a:lvl8pPr marL="3657600" lvl="7" indent="-330200" algn="l">
              <a:lnSpc>
                <a:spcPct val="115000"/>
              </a:lnSpc>
              <a:spcBef>
                <a:spcPts val="0"/>
              </a:spcBef>
              <a:spcAft>
                <a:spcPts val="0"/>
              </a:spcAft>
              <a:buClr>
                <a:schemeClr val="dk1"/>
              </a:buClr>
              <a:buSzPts val="1600"/>
              <a:buChar char="○"/>
              <a:defRPr sz="1600">
                <a:solidFill>
                  <a:schemeClr val="dk1"/>
                </a:solidFill>
              </a:defRPr>
            </a:lvl8pPr>
            <a:lvl9pPr marL="4114800" lvl="8" indent="-330200" algn="l">
              <a:lnSpc>
                <a:spcPct val="115000"/>
              </a:lnSpc>
              <a:spcBef>
                <a:spcPts val="0"/>
              </a:spcBef>
              <a:spcAft>
                <a:spcPts val="0"/>
              </a:spcAft>
              <a:buClr>
                <a:schemeClr val="dk1"/>
              </a:buClr>
              <a:buSzPts val="1600"/>
              <a:buChar char="■"/>
              <a:defRPr sz="1600">
                <a:solidFill>
                  <a:schemeClr val="dk1"/>
                </a:solidFill>
              </a:defRPr>
            </a:lvl9pPr>
          </a:lstStyle>
          <a:p>
            <a:endParaRPr/>
          </a:p>
        </p:txBody>
      </p:sp>
      <p:pic>
        <p:nvPicPr>
          <p:cNvPr id="395" name="Google Shape;395;g240cba01834_0_1303"/>
          <p:cNvPicPr preferRelativeResize="0"/>
          <p:nvPr/>
        </p:nvPicPr>
        <p:blipFill rotWithShape="1">
          <a:blip r:embed="rId2">
            <a:alphaModFix/>
          </a:blip>
          <a:srcRect/>
          <a:stretch/>
        </p:blipFill>
        <p:spPr>
          <a:xfrm>
            <a:off x="0" y="0"/>
            <a:ext cx="9144000" cy="914400"/>
          </a:xfrm>
          <a:prstGeom prst="rect">
            <a:avLst/>
          </a:prstGeom>
          <a:noFill/>
          <a:ln>
            <a:noFill/>
          </a:ln>
        </p:spPr>
      </p:pic>
      <p:sp>
        <p:nvSpPr>
          <p:cNvPr id="396" name="Google Shape;396;g240cba01834_0_1303"/>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397" name="Google Shape;397;g240cba01834_0_1303"/>
          <p:cNvSpPr txBox="1">
            <a:spLocks noGrp="1"/>
          </p:cNvSpPr>
          <p:nvPr>
            <p:ph type="sldNum" idx="12"/>
          </p:nvPr>
        </p:nvSpPr>
        <p:spPr>
          <a:xfrm>
            <a:off x="114300" y="6384667"/>
            <a:ext cx="347100" cy="3753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398" name="Google Shape;398;g240cba01834_0_1303"/>
          <p:cNvPicPr preferRelativeResize="0"/>
          <p:nvPr/>
        </p:nvPicPr>
        <p:blipFill rotWithShape="1">
          <a:blip r:embed="rId3">
            <a:alphaModFix/>
          </a:blip>
          <a:srcRect/>
          <a:stretch/>
        </p:blipFill>
        <p:spPr>
          <a:xfrm>
            <a:off x="4524250" y="6235200"/>
            <a:ext cx="867951" cy="369000"/>
          </a:xfrm>
          <a:prstGeom prst="rect">
            <a:avLst/>
          </a:prstGeom>
          <a:noFill/>
          <a:ln>
            <a:noFill/>
          </a:ln>
        </p:spPr>
      </p:pic>
      <p:sp>
        <p:nvSpPr>
          <p:cNvPr id="399" name="Google Shape;399;g240cba01834_0_1303"/>
          <p:cNvSpPr>
            <a:spLocks noGrp="1"/>
          </p:cNvSpPr>
          <p:nvPr>
            <p:ph type="pic" idx="2"/>
          </p:nvPr>
        </p:nvSpPr>
        <p:spPr>
          <a:xfrm>
            <a:off x="5556750" y="1319200"/>
            <a:ext cx="3516900" cy="5442900"/>
          </a:xfrm>
          <a:prstGeom prst="rect">
            <a:avLst/>
          </a:prstGeom>
          <a:noFill/>
          <a:ln>
            <a:noFill/>
          </a:ln>
        </p:spPr>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ontent slide-2 column - orange">
  <p:cSld name="CUSTOM_1_1_1_1">
    <p:spTree>
      <p:nvGrpSpPr>
        <p:cNvPr id="1" name="Shape 400"/>
        <p:cNvGrpSpPr/>
        <p:nvPr/>
      </p:nvGrpSpPr>
      <p:grpSpPr>
        <a:xfrm>
          <a:off x="0" y="0"/>
          <a:ext cx="0" cy="0"/>
          <a:chOff x="0" y="0"/>
          <a:chExt cx="0" cy="0"/>
        </a:xfrm>
      </p:grpSpPr>
      <p:pic>
        <p:nvPicPr>
          <p:cNvPr id="401" name="Google Shape;401;g240cba01834_0_1312"/>
          <p:cNvPicPr preferRelativeResize="0"/>
          <p:nvPr/>
        </p:nvPicPr>
        <p:blipFill rotWithShape="1">
          <a:blip r:embed="rId2">
            <a:alphaModFix/>
          </a:blip>
          <a:srcRect/>
          <a:stretch/>
        </p:blipFill>
        <p:spPr>
          <a:xfrm>
            <a:off x="0" y="0"/>
            <a:ext cx="9144000" cy="914400"/>
          </a:xfrm>
          <a:prstGeom prst="rect">
            <a:avLst/>
          </a:prstGeom>
          <a:noFill/>
          <a:ln>
            <a:noFill/>
          </a:ln>
        </p:spPr>
      </p:pic>
      <p:sp>
        <p:nvSpPr>
          <p:cNvPr id="402" name="Google Shape;402;g240cba01834_0_1312"/>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403" name="Google Shape;403;g240cba01834_0_1312"/>
          <p:cNvSpPr txBox="1">
            <a:spLocks noGrp="1"/>
          </p:cNvSpPr>
          <p:nvPr>
            <p:ph type="sldNum" idx="12"/>
          </p:nvPr>
        </p:nvSpPr>
        <p:spPr>
          <a:xfrm>
            <a:off x="114300" y="6384667"/>
            <a:ext cx="347100" cy="3753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404" name="Google Shape;404;g240cba01834_0_1312"/>
          <p:cNvPicPr preferRelativeResize="0"/>
          <p:nvPr/>
        </p:nvPicPr>
        <p:blipFill rotWithShape="1">
          <a:blip r:embed="rId3">
            <a:alphaModFix/>
          </a:blip>
          <a:srcRect/>
          <a:stretch/>
        </p:blipFill>
        <p:spPr>
          <a:xfrm>
            <a:off x="8146725" y="6235200"/>
            <a:ext cx="867951" cy="369000"/>
          </a:xfrm>
          <a:prstGeom prst="rect">
            <a:avLst/>
          </a:prstGeom>
          <a:noFill/>
          <a:ln>
            <a:noFill/>
          </a:ln>
        </p:spPr>
      </p:pic>
      <p:cxnSp>
        <p:nvCxnSpPr>
          <p:cNvPr id="405" name="Google Shape;405;g240cba01834_0_1312"/>
          <p:cNvCxnSpPr/>
          <p:nvPr/>
        </p:nvCxnSpPr>
        <p:spPr>
          <a:xfrm>
            <a:off x="0" y="6082133"/>
            <a:ext cx="9152700" cy="0"/>
          </a:xfrm>
          <a:prstGeom prst="straightConnector1">
            <a:avLst/>
          </a:prstGeom>
          <a:noFill/>
          <a:ln w="9525" cap="flat" cmpd="sng">
            <a:solidFill>
              <a:srgbClr val="E69138"/>
            </a:solidFill>
            <a:prstDash val="solid"/>
            <a:round/>
            <a:headEnd type="none" w="sm" len="sm"/>
            <a:tailEnd type="none" w="sm" len="sm"/>
          </a:ln>
        </p:spPr>
      </p:cxnSp>
      <p:sp>
        <p:nvSpPr>
          <p:cNvPr id="406" name="Google Shape;406;g240cba01834_0_1312"/>
          <p:cNvSpPr txBox="1">
            <a:spLocks noGrp="1"/>
          </p:cNvSpPr>
          <p:nvPr>
            <p:ph type="body" idx="1"/>
          </p:nvPr>
        </p:nvSpPr>
        <p:spPr>
          <a:xfrm>
            <a:off x="311700" y="1536633"/>
            <a:ext cx="3999900" cy="4238400"/>
          </a:xfrm>
          <a:prstGeom prst="rect">
            <a:avLst/>
          </a:prstGeom>
          <a:noFill/>
          <a:ln>
            <a:noFill/>
          </a:ln>
        </p:spPr>
        <p:txBody>
          <a:bodyPr spcFirstLastPara="1" wrap="square" lIns="0" tIns="0" rIns="0" bIns="0" anchor="t" anchorCtr="0">
            <a:normAutofit/>
          </a:bodyPr>
          <a:lstStyle>
            <a:lvl1pPr marL="457200" lvl="0" indent="-317500" algn="l">
              <a:lnSpc>
                <a:spcPct val="115000"/>
              </a:lnSpc>
              <a:spcBef>
                <a:spcPts val="0"/>
              </a:spcBef>
              <a:spcAft>
                <a:spcPts val="0"/>
              </a:spcAft>
              <a:buClr>
                <a:schemeClr val="dk1"/>
              </a:buClr>
              <a:buSzPts val="1400"/>
              <a:buChar char="●"/>
              <a:defRPr sz="1400">
                <a:solidFill>
                  <a:schemeClr val="dk1"/>
                </a:solidFill>
              </a:defRPr>
            </a:lvl1pPr>
            <a:lvl2pPr marL="914400" lvl="1" indent="-304800" algn="l">
              <a:lnSpc>
                <a:spcPct val="115000"/>
              </a:lnSpc>
              <a:spcBef>
                <a:spcPts val="0"/>
              </a:spcBef>
              <a:spcAft>
                <a:spcPts val="0"/>
              </a:spcAft>
              <a:buClr>
                <a:schemeClr val="dk1"/>
              </a:buClr>
              <a:buSzPts val="1200"/>
              <a:buChar char="○"/>
              <a:defRPr sz="1200">
                <a:solidFill>
                  <a:schemeClr val="dk1"/>
                </a:solidFill>
              </a:defRPr>
            </a:lvl2pPr>
            <a:lvl3pPr marL="1371600" lvl="2" indent="-304800" algn="l">
              <a:lnSpc>
                <a:spcPct val="115000"/>
              </a:lnSpc>
              <a:spcBef>
                <a:spcPts val="0"/>
              </a:spcBef>
              <a:spcAft>
                <a:spcPts val="0"/>
              </a:spcAft>
              <a:buClr>
                <a:schemeClr val="dk1"/>
              </a:buClr>
              <a:buSzPts val="1200"/>
              <a:buChar char="■"/>
              <a:defRPr sz="1200">
                <a:solidFill>
                  <a:schemeClr val="dk1"/>
                </a:solidFill>
              </a:defRPr>
            </a:lvl3pPr>
            <a:lvl4pPr marL="1828800" lvl="3" indent="-304800" algn="l">
              <a:lnSpc>
                <a:spcPct val="115000"/>
              </a:lnSpc>
              <a:spcBef>
                <a:spcPts val="0"/>
              </a:spcBef>
              <a:spcAft>
                <a:spcPts val="0"/>
              </a:spcAft>
              <a:buClr>
                <a:schemeClr val="dk1"/>
              </a:buClr>
              <a:buSzPts val="1200"/>
              <a:buChar char="●"/>
              <a:defRPr sz="1200">
                <a:solidFill>
                  <a:schemeClr val="dk1"/>
                </a:solidFill>
              </a:defRPr>
            </a:lvl4pPr>
            <a:lvl5pPr marL="2286000" lvl="4" indent="-304800" algn="l">
              <a:lnSpc>
                <a:spcPct val="115000"/>
              </a:lnSpc>
              <a:spcBef>
                <a:spcPts val="0"/>
              </a:spcBef>
              <a:spcAft>
                <a:spcPts val="0"/>
              </a:spcAft>
              <a:buClr>
                <a:schemeClr val="dk1"/>
              </a:buClr>
              <a:buSzPts val="1200"/>
              <a:buChar char="○"/>
              <a:defRPr sz="1200">
                <a:solidFill>
                  <a:schemeClr val="dk1"/>
                </a:solidFill>
              </a:defRPr>
            </a:lvl5pPr>
            <a:lvl6pPr marL="2743200" lvl="5" indent="-304800" algn="l">
              <a:lnSpc>
                <a:spcPct val="115000"/>
              </a:lnSpc>
              <a:spcBef>
                <a:spcPts val="0"/>
              </a:spcBef>
              <a:spcAft>
                <a:spcPts val="0"/>
              </a:spcAft>
              <a:buClr>
                <a:schemeClr val="dk1"/>
              </a:buClr>
              <a:buSzPts val="1200"/>
              <a:buChar char="■"/>
              <a:defRPr sz="1200">
                <a:solidFill>
                  <a:schemeClr val="dk1"/>
                </a:solidFill>
              </a:defRPr>
            </a:lvl6pPr>
            <a:lvl7pPr marL="3200400" lvl="6" indent="-304800" algn="l">
              <a:lnSpc>
                <a:spcPct val="115000"/>
              </a:lnSpc>
              <a:spcBef>
                <a:spcPts val="0"/>
              </a:spcBef>
              <a:spcAft>
                <a:spcPts val="0"/>
              </a:spcAft>
              <a:buClr>
                <a:schemeClr val="dk1"/>
              </a:buClr>
              <a:buSzPts val="1200"/>
              <a:buChar char="●"/>
              <a:defRPr sz="1200">
                <a:solidFill>
                  <a:schemeClr val="dk1"/>
                </a:solidFill>
              </a:defRPr>
            </a:lvl7pPr>
            <a:lvl8pPr marL="3657600" lvl="7" indent="-304800" algn="l">
              <a:lnSpc>
                <a:spcPct val="115000"/>
              </a:lnSpc>
              <a:spcBef>
                <a:spcPts val="0"/>
              </a:spcBef>
              <a:spcAft>
                <a:spcPts val="0"/>
              </a:spcAft>
              <a:buClr>
                <a:schemeClr val="dk1"/>
              </a:buClr>
              <a:buSzPts val="1200"/>
              <a:buChar char="○"/>
              <a:defRPr sz="1200">
                <a:solidFill>
                  <a:schemeClr val="dk1"/>
                </a:solidFill>
              </a:defRPr>
            </a:lvl8pPr>
            <a:lvl9pPr marL="4114800" lvl="8" indent="-304800" algn="l">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407" name="Google Shape;407;g240cba01834_0_1312"/>
          <p:cNvSpPr txBox="1">
            <a:spLocks noGrp="1"/>
          </p:cNvSpPr>
          <p:nvPr>
            <p:ph type="body" idx="2"/>
          </p:nvPr>
        </p:nvSpPr>
        <p:spPr>
          <a:xfrm>
            <a:off x="4832400" y="1536633"/>
            <a:ext cx="3999900" cy="4238400"/>
          </a:xfrm>
          <a:prstGeom prst="rect">
            <a:avLst/>
          </a:prstGeom>
          <a:noFill/>
          <a:ln>
            <a:noFill/>
          </a:ln>
        </p:spPr>
        <p:txBody>
          <a:bodyPr spcFirstLastPara="1" wrap="square" lIns="0" tIns="0" rIns="0" bIns="0" anchor="t" anchorCtr="0">
            <a:normAutofit/>
          </a:bodyPr>
          <a:lstStyle>
            <a:lvl1pPr marL="457200" lvl="0" indent="-317500" algn="l">
              <a:lnSpc>
                <a:spcPct val="115000"/>
              </a:lnSpc>
              <a:spcBef>
                <a:spcPts val="0"/>
              </a:spcBef>
              <a:spcAft>
                <a:spcPts val="0"/>
              </a:spcAft>
              <a:buClr>
                <a:schemeClr val="dk1"/>
              </a:buClr>
              <a:buSzPts val="1400"/>
              <a:buChar char="●"/>
              <a:defRPr sz="1400">
                <a:solidFill>
                  <a:schemeClr val="dk1"/>
                </a:solidFill>
              </a:defRPr>
            </a:lvl1pPr>
            <a:lvl2pPr marL="914400" lvl="1" indent="-304800" algn="l">
              <a:lnSpc>
                <a:spcPct val="115000"/>
              </a:lnSpc>
              <a:spcBef>
                <a:spcPts val="0"/>
              </a:spcBef>
              <a:spcAft>
                <a:spcPts val="0"/>
              </a:spcAft>
              <a:buClr>
                <a:schemeClr val="dk1"/>
              </a:buClr>
              <a:buSzPts val="1200"/>
              <a:buChar char="○"/>
              <a:defRPr sz="1200">
                <a:solidFill>
                  <a:schemeClr val="dk1"/>
                </a:solidFill>
              </a:defRPr>
            </a:lvl2pPr>
            <a:lvl3pPr marL="1371600" lvl="2" indent="-304800" algn="l">
              <a:lnSpc>
                <a:spcPct val="115000"/>
              </a:lnSpc>
              <a:spcBef>
                <a:spcPts val="0"/>
              </a:spcBef>
              <a:spcAft>
                <a:spcPts val="0"/>
              </a:spcAft>
              <a:buClr>
                <a:schemeClr val="dk1"/>
              </a:buClr>
              <a:buSzPts val="1200"/>
              <a:buChar char="■"/>
              <a:defRPr sz="1200">
                <a:solidFill>
                  <a:schemeClr val="dk1"/>
                </a:solidFill>
              </a:defRPr>
            </a:lvl3pPr>
            <a:lvl4pPr marL="1828800" lvl="3" indent="-304800" algn="l">
              <a:lnSpc>
                <a:spcPct val="115000"/>
              </a:lnSpc>
              <a:spcBef>
                <a:spcPts val="0"/>
              </a:spcBef>
              <a:spcAft>
                <a:spcPts val="0"/>
              </a:spcAft>
              <a:buClr>
                <a:schemeClr val="dk1"/>
              </a:buClr>
              <a:buSzPts val="1200"/>
              <a:buChar char="●"/>
              <a:defRPr sz="1200">
                <a:solidFill>
                  <a:schemeClr val="dk1"/>
                </a:solidFill>
              </a:defRPr>
            </a:lvl4pPr>
            <a:lvl5pPr marL="2286000" lvl="4" indent="-304800" algn="l">
              <a:lnSpc>
                <a:spcPct val="115000"/>
              </a:lnSpc>
              <a:spcBef>
                <a:spcPts val="0"/>
              </a:spcBef>
              <a:spcAft>
                <a:spcPts val="0"/>
              </a:spcAft>
              <a:buClr>
                <a:schemeClr val="dk1"/>
              </a:buClr>
              <a:buSzPts val="1200"/>
              <a:buChar char="○"/>
              <a:defRPr sz="1200">
                <a:solidFill>
                  <a:schemeClr val="dk1"/>
                </a:solidFill>
              </a:defRPr>
            </a:lvl5pPr>
            <a:lvl6pPr marL="2743200" lvl="5" indent="-304800" algn="l">
              <a:lnSpc>
                <a:spcPct val="115000"/>
              </a:lnSpc>
              <a:spcBef>
                <a:spcPts val="0"/>
              </a:spcBef>
              <a:spcAft>
                <a:spcPts val="0"/>
              </a:spcAft>
              <a:buClr>
                <a:schemeClr val="dk1"/>
              </a:buClr>
              <a:buSzPts val="1200"/>
              <a:buChar char="■"/>
              <a:defRPr sz="1200">
                <a:solidFill>
                  <a:schemeClr val="dk1"/>
                </a:solidFill>
              </a:defRPr>
            </a:lvl6pPr>
            <a:lvl7pPr marL="3200400" lvl="6" indent="-304800" algn="l">
              <a:lnSpc>
                <a:spcPct val="115000"/>
              </a:lnSpc>
              <a:spcBef>
                <a:spcPts val="0"/>
              </a:spcBef>
              <a:spcAft>
                <a:spcPts val="0"/>
              </a:spcAft>
              <a:buClr>
                <a:schemeClr val="dk1"/>
              </a:buClr>
              <a:buSzPts val="1200"/>
              <a:buChar char="●"/>
              <a:defRPr sz="1200">
                <a:solidFill>
                  <a:schemeClr val="dk1"/>
                </a:solidFill>
              </a:defRPr>
            </a:lvl7pPr>
            <a:lvl8pPr marL="3657600" lvl="7" indent="-304800" algn="l">
              <a:lnSpc>
                <a:spcPct val="115000"/>
              </a:lnSpc>
              <a:spcBef>
                <a:spcPts val="0"/>
              </a:spcBef>
              <a:spcAft>
                <a:spcPts val="0"/>
              </a:spcAft>
              <a:buClr>
                <a:schemeClr val="dk1"/>
              </a:buClr>
              <a:buSzPts val="1200"/>
              <a:buChar char="○"/>
              <a:defRPr sz="1200">
                <a:solidFill>
                  <a:schemeClr val="dk1"/>
                </a:solidFill>
              </a:defRPr>
            </a:lvl8pPr>
            <a:lvl9pPr marL="4114800" lvl="8" indent="-304800" algn="l">
              <a:lnSpc>
                <a:spcPct val="115000"/>
              </a:lnSpc>
              <a:spcBef>
                <a:spcPts val="0"/>
              </a:spcBef>
              <a:spcAft>
                <a:spcPts val="0"/>
              </a:spcAft>
              <a:buClr>
                <a:schemeClr val="dk1"/>
              </a:buClr>
              <a:buSzPts val="1200"/>
              <a:buChar char="■"/>
              <a:defRPr sz="1200">
                <a:solidFill>
                  <a:schemeClr val="dk1"/>
                </a:solidFill>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Content slide-2 column with header- orange">
  <p:cSld name="CUSTOM_1_1_1_1_1">
    <p:spTree>
      <p:nvGrpSpPr>
        <p:cNvPr id="1" name="Shape 408"/>
        <p:cNvGrpSpPr/>
        <p:nvPr/>
      </p:nvGrpSpPr>
      <p:grpSpPr>
        <a:xfrm>
          <a:off x="0" y="0"/>
          <a:ext cx="0" cy="0"/>
          <a:chOff x="0" y="0"/>
          <a:chExt cx="0" cy="0"/>
        </a:xfrm>
      </p:grpSpPr>
      <p:pic>
        <p:nvPicPr>
          <p:cNvPr id="409" name="Google Shape;409;g240cba01834_0_1320"/>
          <p:cNvPicPr preferRelativeResize="0"/>
          <p:nvPr/>
        </p:nvPicPr>
        <p:blipFill rotWithShape="1">
          <a:blip r:embed="rId2">
            <a:alphaModFix/>
          </a:blip>
          <a:srcRect/>
          <a:stretch/>
        </p:blipFill>
        <p:spPr>
          <a:xfrm>
            <a:off x="0" y="0"/>
            <a:ext cx="9144000" cy="914400"/>
          </a:xfrm>
          <a:prstGeom prst="rect">
            <a:avLst/>
          </a:prstGeom>
          <a:noFill/>
          <a:ln>
            <a:noFill/>
          </a:ln>
        </p:spPr>
      </p:pic>
      <p:sp>
        <p:nvSpPr>
          <p:cNvPr id="410" name="Google Shape;410;g240cba01834_0_1320"/>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411" name="Google Shape;411;g240cba01834_0_1320"/>
          <p:cNvSpPr txBox="1">
            <a:spLocks noGrp="1"/>
          </p:cNvSpPr>
          <p:nvPr>
            <p:ph type="sldNum" idx="12"/>
          </p:nvPr>
        </p:nvSpPr>
        <p:spPr>
          <a:xfrm>
            <a:off x="114300" y="6384667"/>
            <a:ext cx="347100" cy="3753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412" name="Google Shape;412;g240cba01834_0_1320"/>
          <p:cNvPicPr preferRelativeResize="0"/>
          <p:nvPr/>
        </p:nvPicPr>
        <p:blipFill rotWithShape="1">
          <a:blip r:embed="rId3">
            <a:alphaModFix/>
          </a:blip>
          <a:srcRect/>
          <a:stretch/>
        </p:blipFill>
        <p:spPr>
          <a:xfrm>
            <a:off x="8146725" y="6235200"/>
            <a:ext cx="867951" cy="369000"/>
          </a:xfrm>
          <a:prstGeom prst="rect">
            <a:avLst/>
          </a:prstGeom>
          <a:noFill/>
          <a:ln>
            <a:noFill/>
          </a:ln>
        </p:spPr>
      </p:pic>
      <p:cxnSp>
        <p:nvCxnSpPr>
          <p:cNvPr id="413" name="Google Shape;413;g240cba01834_0_1320"/>
          <p:cNvCxnSpPr/>
          <p:nvPr/>
        </p:nvCxnSpPr>
        <p:spPr>
          <a:xfrm>
            <a:off x="0" y="6082133"/>
            <a:ext cx="9152700" cy="0"/>
          </a:xfrm>
          <a:prstGeom prst="straightConnector1">
            <a:avLst/>
          </a:prstGeom>
          <a:noFill/>
          <a:ln w="9525" cap="flat" cmpd="sng">
            <a:solidFill>
              <a:srgbClr val="E69138"/>
            </a:solidFill>
            <a:prstDash val="solid"/>
            <a:round/>
            <a:headEnd type="none" w="sm" len="sm"/>
            <a:tailEnd type="none" w="sm" len="sm"/>
          </a:ln>
        </p:spPr>
      </p:cxnSp>
      <p:sp>
        <p:nvSpPr>
          <p:cNvPr id="414" name="Google Shape;414;g240cba01834_0_1320"/>
          <p:cNvSpPr txBox="1">
            <a:spLocks noGrp="1"/>
          </p:cNvSpPr>
          <p:nvPr>
            <p:ph type="body" idx="1"/>
          </p:nvPr>
        </p:nvSpPr>
        <p:spPr>
          <a:xfrm>
            <a:off x="311700" y="1849600"/>
            <a:ext cx="3999900" cy="3925500"/>
          </a:xfrm>
          <a:prstGeom prst="rect">
            <a:avLst/>
          </a:prstGeom>
          <a:noFill/>
          <a:ln>
            <a:noFill/>
          </a:ln>
        </p:spPr>
        <p:txBody>
          <a:bodyPr spcFirstLastPara="1" wrap="square" lIns="0" tIns="0" rIns="0" bIns="0" anchor="t" anchorCtr="0">
            <a:normAutofit/>
          </a:bodyPr>
          <a:lstStyle>
            <a:lvl1pPr marL="457200" lvl="0" indent="-317500" algn="l">
              <a:lnSpc>
                <a:spcPct val="115000"/>
              </a:lnSpc>
              <a:spcBef>
                <a:spcPts val="0"/>
              </a:spcBef>
              <a:spcAft>
                <a:spcPts val="0"/>
              </a:spcAft>
              <a:buClr>
                <a:schemeClr val="dk1"/>
              </a:buClr>
              <a:buSzPts val="1400"/>
              <a:buChar char="●"/>
              <a:defRPr sz="1400">
                <a:solidFill>
                  <a:schemeClr val="dk1"/>
                </a:solidFill>
              </a:defRPr>
            </a:lvl1pPr>
            <a:lvl2pPr marL="914400" lvl="1" indent="-304800" algn="l">
              <a:lnSpc>
                <a:spcPct val="115000"/>
              </a:lnSpc>
              <a:spcBef>
                <a:spcPts val="0"/>
              </a:spcBef>
              <a:spcAft>
                <a:spcPts val="0"/>
              </a:spcAft>
              <a:buClr>
                <a:schemeClr val="dk1"/>
              </a:buClr>
              <a:buSzPts val="1200"/>
              <a:buChar char="○"/>
              <a:defRPr sz="1200">
                <a:solidFill>
                  <a:schemeClr val="dk1"/>
                </a:solidFill>
              </a:defRPr>
            </a:lvl2pPr>
            <a:lvl3pPr marL="1371600" lvl="2" indent="-304800" algn="l">
              <a:lnSpc>
                <a:spcPct val="115000"/>
              </a:lnSpc>
              <a:spcBef>
                <a:spcPts val="0"/>
              </a:spcBef>
              <a:spcAft>
                <a:spcPts val="0"/>
              </a:spcAft>
              <a:buClr>
                <a:schemeClr val="dk1"/>
              </a:buClr>
              <a:buSzPts val="1200"/>
              <a:buChar char="■"/>
              <a:defRPr sz="1200">
                <a:solidFill>
                  <a:schemeClr val="dk1"/>
                </a:solidFill>
              </a:defRPr>
            </a:lvl3pPr>
            <a:lvl4pPr marL="1828800" lvl="3" indent="-304800" algn="l">
              <a:lnSpc>
                <a:spcPct val="115000"/>
              </a:lnSpc>
              <a:spcBef>
                <a:spcPts val="0"/>
              </a:spcBef>
              <a:spcAft>
                <a:spcPts val="0"/>
              </a:spcAft>
              <a:buClr>
                <a:schemeClr val="dk1"/>
              </a:buClr>
              <a:buSzPts val="1200"/>
              <a:buChar char="●"/>
              <a:defRPr sz="1200">
                <a:solidFill>
                  <a:schemeClr val="dk1"/>
                </a:solidFill>
              </a:defRPr>
            </a:lvl4pPr>
            <a:lvl5pPr marL="2286000" lvl="4" indent="-304800" algn="l">
              <a:lnSpc>
                <a:spcPct val="115000"/>
              </a:lnSpc>
              <a:spcBef>
                <a:spcPts val="0"/>
              </a:spcBef>
              <a:spcAft>
                <a:spcPts val="0"/>
              </a:spcAft>
              <a:buClr>
                <a:schemeClr val="dk1"/>
              </a:buClr>
              <a:buSzPts val="1200"/>
              <a:buChar char="○"/>
              <a:defRPr sz="1200">
                <a:solidFill>
                  <a:schemeClr val="dk1"/>
                </a:solidFill>
              </a:defRPr>
            </a:lvl5pPr>
            <a:lvl6pPr marL="2743200" lvl="5" indent="-304800" algn="l">
              <a:lnSpc>
                <a:spcPct val="115000"/>
              </a:lnSpc>
              <a:spcBef>
                <a:spcPts val="0"/>
              </a:spcBef>
              <a:spcAft>
                <a:spcPts val="0"/>
              </a:spcAft>
              <a:buClr>
                <a:schemeClr val="dk1"/>
              </a:buClr>
              <a:buSzPts val="1200"/>
              <a:buChar char="■"/>
              <a:defRPr sz="1200">
                <a:solidFill>
                  <a:schemeClr val="dk1"/>
                </a:solidFill>
              </a:defRPr>
            </a:lvl6pPr>
            <a:lvl7pPr marL="3200400" lvl="6" indent="-304800" algn="l">
              <a:lnSpc>
                <a:spcPct val="115000"/>
              </a:lnSpc>
              <a:spcBef>
                <a:spcPts val="0"/>
              </a:spcBef>
              <a:spcAft>
                <a:spcPts val="0"/>
              </a:spcAft>
              <a:buClr>
                <a:schemeClr val="dk1"/>
              </a:buClr>
              <a:buSzPts val="1200"/>
              <a:buChar char="●"/>
              <a:defRPr sz="1200">
                <a:solidFill>
                  <a:schemeClr val="dk1"/>
                </a:solidFill>
              </a:defRPr>
            </a:lvl7pPr>
            <a:lvl8pPr marL="3657600" lvl="7" indent="-304800" algn="l">
              <a:lnSpc>
                <a:spcPct val="115000"/>
              </a:lnSpc>
              <a:spcBef>
                <a:spcPts val="0"/>
              </a:spcBef>
              <a:spcAft>
                <a:spcPts val="0"/>
              </a:spcAft>
              <a:buClr>
                <a:schemeClr val="dk1"/>
              </a:buClr>
              <a:buSzPts val="1200"/>
              <a:buChar char="○"/>
              <a:defRPr sz="1200">
                <a:solidFill>
                  <a:schemeClr val="dk1"/>
                </a:solidFill>
              </a:defRPr>
            </a:lvl8pPr>
            <a:lvl9pPr marL="4114800" lvl="8" indent="-304800" algn="l">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415" name="Google Shape;415;g240cba01834_0_1320"/>
          <p:cNvSpPr txBox="1">
            <a:spLocks noGrp="1"/>
          </p:cNvSpPr>
          <p:nvPr>
            <p:ph type="body" idx="2"/>
          </p:nvPr>
        </p:nvSpPr>
        <p:spPr>
          <a:xfrm>
            <a:off x="4832400" y="1849433"/>
            <a:ext cx="3999900" cy="3925500"/>
          </a:xfrm>
          <a:prstGeom prst="rect">
            <a:avLst/>
          </a:prstGeom>
          <a:noFill/>
          <a:ln>
            <a:noFill/>
          </a:ln>
        </p:spPr>
        <p:txBody>
          <a:bodyPr spcFirstLastPara="1" wrap="square" lIns="0" tIns="0" rIns="0" bIns="0" anchor="t" anchorCtr="0">
            <a:normAutofit/>
          </a:bodyPr>
          <a:lstStyle>
            <a:lvl1pPr marL="457200" lvl="0" indent="-317500" algn="l">
              <a:lnSpc>
                <a:spcPct val="115000"/>
              </a:lnSpc>
              <a:spcBef>
                <a:spcPts val="0"/>
              </a:spcBef>
              <a:spcAft>
                <a:spcPts val="0"/>
              </a:spcAft>
              <a:buClr>
                <a:schemeClr val="dk1"/>
              </a:buClr>
              <a:buSzPts val="1400"/>
              <a:buChar char="●"/>
              <a:defRPr sz="1400">
                <a:solidFill>
                  <a:schemeClr val="dk1"/>
                </a:solidFill>
              </a:defRPr>
            </a:lvl1pPr>
            <a:lvl2pPr marL="914400" lvl="1" indent="-304800" algn="l">
              <a:lnSpc>
                <a:spcPct val="115000"/>
              </a:lnSpc>
              <a:spcBef>
                <a:spcPts val="0"/>
              </a:spcBef>
              <a:spcAft>
                <a:spcPts val="0"/>
              </a:spcAft>
              <a:buClr>
                <a:schemeClr val="dk1"/>
              </a:buClr>
              <a:buSzPts val="1200"/>
              <a:buChar char="○"/>
              <a:defRPr sz="1200">
                <a:solidFill>
                  <a:schemeClr val="dk1"/>
                </a:solidFill>
              </a:defRPr>
            </a:lvl2pPr>
            <a:lvl3pPr marL="1371600" lvl="2" indent="-304800" algn="l">
              <a:lnSpc>
                <a:spcPct val="115000"/>
              </a:lnSpc>
              <a:spcBef>
                <a:spcPts val="0"/>
              </a:spcBef>
              <a:spcAft>
                <a:spcPts val="0"/>
              </a:spcAft>
              <a:buClr>
                <a:schemeClr val="dk1"/>
              </a:buClr>
              <a:buSzPts val="1200"/>
              <a:buChar char="■"/>
              <a:defRPr sz="1200">
                <a:solidFill>
                  <a:schemeClr val="dk1"/>
                </a:solidFill>
              </a:defRPr>
            </a:lvl3pPr>
            <a:lvl4pPr marL="1828800" lvl="3" indent="-304800" algn="l">
              <a:lnSpc>
                <a:spcPct val="115000"/>
              </a:lnSpc>
              <a:spcBef>
                <a:spcPts val="0"/>
              </a:spcBef>
              <a:spcAft>
                <a:spcPts val="0"/>
              </a:spcAft>
              <a:buClr>
                <a:schemeClr val="dk1"/>
              </a:buClr>
              <a:buSzPts val="1200"/>
              <a:buChar char="●"/>
              <a:defRPr sz="1200">
                <a:solidFill>
                  <a:schemeClr val="dk1"/>
                </a:solidFill>
              </a:defRPr>
            </a:lvl4pPr>
            <a:lvl5pPr marL="2286000" lvl="4" indent="-304800" algn="l">
              <a:lnSpc>
                <a:spcPct val="115000"/>
              </a:lnSpc>
              <a:spcBef>
                <a:spcPts val="0"/>
              </a:spcBef>
              <a:spcAft>
                <a:spcPts val="0"/>
              </a:spcAft>
              <a:buClr>
                <a:schemeClr val="dk1"/>
              </a:buClr>
              <a:buSzPts val="1200"/>
              <a:buChar char="○"/>
              <a:defRPr sz="1200">
                <a:solidFill>
                  <a:schemeClr val="dk1"/>
                </a:solidFill>
              </a:defRPr>
            </a:lvl5pPr>
            <a:lvl6pPr marL="2743200" lvl="5" indent="-304800" algn="l">
              <a:lnSpc>
                <a:spcPct val="115000"/>
              </a:lnSpc>
              <a:spcBef>
                <a:spcPts val="0"/>
              </a:spcBef>
              <a:spcAft>
                <a:spcPts val="0"/>
              </a:spcAft>
              <a:buClr>
                <a:schemeClr val="dk1"/>
              </a:buClr>
              <a:buSzPts val="1200"/>
              <a:buChar char="■"/>
              <a:defRPr sz="1200">
                <a:solidFill>
                  <a:schemeClr val="dk1"/>
                </a:solidFill>
              </a:defRPr>
            </a:lvl6pPr>
            <a:lvl7pPr marL="3200400" lvl="6" indent="-304800" algn="l">
              <a:lnSpc>
                <a:spcPct val="115000"/>
              </a:lnSpc>
              <a:spcBef>
                <a:spcPts val="0"/>
              </a:spcBef>
              <a:spcAft>
                <a:spcPts val="0"/>
              </a:spcAft>
              <a:buClr>
                <a:schemeClr val="dk1"/>
              </a:buClr>
              <a:buSzPts val="1200"/>
              <a:buChar char="●"/>
              <a:defRPr sz="1200">
                <a:solidFill>
                  <a:schemeClr val="dk1"/>
                </a:solidFill>
              </a:defRPr>
            </a:lvl7pPr>
            <a:lvl8pPr marL="3657600" lvl="7" indent="-304800" algn="l">
              <a:lnSpc>
                <a:spcPct val="115000"/>
              </a:lnSpc>
              <a:spcBef>
                <a:spcPts val="0"/>
              </a:spcBef>
              <a:spcAft>
                <a:spcPts val="0"/>
              </a:spcAft>
              <a:buClr>
                <a:schemeClr val="dk1"/>
              </a:buClr>
              <a:buSzPts val="1200"/>
              <a:buChar char="○"/>
              <a:defRPr sz="1200">
                <a:solidFill>
                  <a:schemeClr val="dk1"/>
                </a:solidFill>
              </a:defRPr>
            </a:lvl8pPr>
            <a:lvl9pPr marL="4114800" lvl="8" indent="-304800" algn="l">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416" name="Google Shape;416;g240cba01834_0_1320"/>
          <p:cNvSpPr txBox="1">
            <a:spLocks noGrp="1"/>
          </p:cNvSpPr>
          <p:nvPr>
            <p:ph type="title" idx="3"/>
          </p:nvPr>
        </p:nvSpPr>
        <p:spPr>
          <a:xfrm>
            <a:off x="329300" y="1396200"/>
            <a:ext cx="3982200" cy="492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417" name="Google Shape;417;g240cba01834_0_1320"/>
          <p:cNvSpPr txBox="1">
            <a:spLocks noGrp="1"/>
          </p:cNvSpPr>
          <p:nvPr>
            <p:ph type="title" idx="4"/>
          </p:nvPr>
        </p:nvSpPr>
        <p:spPr>
          <a:xfrm>
            <a:off x="4841250" y="1396200"/>
            <a:ext cx="3982200" cy="492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wo Content">
  <p:cSld name="1_Two Content">
    <p:spTree>
      <p:nvGrpSpPr>
        <p:cNvPr id="1" name="Shape 418"/>
        <p:cNvGrpSpPr/>
        <p:nvPr/>
      </p:nvGrpSpPr>
      <p:grpSpPr>
        <a:xfrm>
          <a:off x="0" y="0"/>
          <a:ext cx="0" cy="0"/>
          <a:chOff x="0" y="0"/>
          <a:chExt cx="0" cy="0"/>
        </a:xfrm>
      </p:grpSpPr>
      <p:sp>
        <p:nvSpPr>
          <p:cNvPr id="419" name="Google Shape;419;g240cba01834_0_1330"/>
          <p:cNvSpPr txBox="1">
            <a:spLocks noGrp="1"/>
          </p:cNvSpPr>
          <p:nvPr>
            <p:ph type="body" idx="1"/>
          </p:nvPr>
        </p:nvSpPr>
        <p:spPr>
          <a:xfrm>
            <a:off x="628650" y="1554480"/>
            <a:ext cx="3886200" cy="435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20" name="Google Shape;420;g240cba01834_0_1330"/>
          <p:cNvSpPr txBox="1">
            <a:spLocks noGrp="1"/>
          </p:cNvSpPr>
          <p:nvPr>
            <p:ph type="body" idx="2"/>
          </p:nvPr>
        </p:nvSpPr>
        <p:spPr>
          <a:xfrm>
            <a:off x="4629150" y="1554480"/>
            <a:ext cx="3886200" cy="435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421" name="Google Shape;421;g240cba01834_0_1330"/>
          <p:cNvPicPr preferRelativeResize="0"/>
          <p:nvPr/>
        </p:nvPicPr>
        <p:blipFill rotWithShape="1">
          <a:blip r:embed="rId2">
            <a:alphaModFix/>
          </a:blip>
          <a:srcRect/>
          <a:stretch/>
        </p:blipFill>
        <p:spPr>
          <a:xfrm>
            <a:off x="8086705" y="6172203"/>
            <a:ext cx="857291" cy="364738"/>
          </a:xfrm>
          <a:prstGeom prst="rect">
            <a:avLst/>
          </a:prstGeom>
          <a:noFill/>
          <a:ln>
            <a:noFill/>
          </a:ln>
        </p:spPr>
      </p:pic>
      <p:sp>
        <p:nvSpPr>
          <p:cNvPr id="422" name="Google Shape;422;g240cba01834_0_1330"/>
          <p:cNvSpPr txBox="1">
            <a:spLocks noGrp="1"/>
          </p:cNvSpPr>
          <p:nvPr>
            <p:ph type="sldNum" idx="12"/>
          </p:nvPr>
        </p:nvSpPr>
        <p:spPr>
          <a:xfrm>
            <a:off x="249655" y="6356351"/>
            <a:ext cx="2057400" cy="3651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423" name="Google Shape;423;g240cba01834_0_1330"/>
          <p:cNvPicPr preferRelativeResize="0"/>
          <p:nvPr/>
        </p:nvPicPr>
        <p:blipFill rotWithShape="1">
          <a:blip r:embed="rId3">
            <a:alphaModFix/>
          </a:blip>
          <a:srcRect/>
          <a:stretch/>
        </p:blipFill>
        <p:spPr>
          <a:xfrm>
            <a:off x="3" y="1"/>
            <a:ext cx="9143995" cy="914399"/>
          </a:xfrm>
          <a:prstGeom prst="rect">
            <a:avLst/>
          </a:prstGeom>
          <a:noFill/>
          <a:ln>
            <a:noFill/>
          </a:ln>
        </p:spPr>
      </p:pic>
      <p:sp>
        <p:nvSpPr>
          <p:cNvPr id="424" name="Google Shape;424;g240cba01834_0_1330"/>
          <p:cNvSpPr txBox="1">
            <a:spLocks noGrp="1"/>
          </p:cNvSpPr>
          <p:nvPr>
            <p:ph type="title"/>
          </p:nvPr>
        </p:nvSpPr>
        <p:spPr>
          <a:xfrm>
            <a:off x="332674" y="205176"/>
            <a:ext cx="6048900" cy="8985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wo Content 1">
  <p:cSld name="Two Content">
    <p:spTree>
      <p:nvGrpSpPr>
        <p:cNvPr id="1" name="Shape 425"/>
        <p:cNvGrpSpPr/>
        <p:nvPr/>
      </p:nvGrpSpPr>
      <p:grpSpPr>
        <a:xfrm>
          <a:off x="0" y="0"/>
          <a:ext cx="0" cy="0"/>
          <a:chOff x="0" y="0"/>
          <a:chExt cx="0" cy="0"/>
        </a:xfrm>
      </p:grpSpPr>
      <p:sp>
        <p:nvSpPr>
          <p:cNvPr id="426" name="Google Shape;426;g240cba01834_0_1337"/>
          <p:cNvSpPr txBox="1">
            <a:spLocks noGrp="1"/>
          </p:cNvSpPr>
          <p:nvPr>
            <p:ph type="body" idx="1"/>
          </p:nvPr>
        </p:nvSpPr>
        <p:spPr>
          <a:xfrm>
            <a:off x="628650" y="1463040"/>
            <a:ext cx="3886200" cy="45837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1200"/>
              </a:spcBef>
              <a:spcAft>
                <a:spcPts val="0"/>
              </a:spcAft>
              <a:buClr>
                <a:schemeClr val="dk1"/>
              </a:buClr>
              <a:buSzPts val="2000"/>
              <a:buChar char="○"/>
              <a:defRPr sz="2000"/>
            </a:lvl2pPr>
            <a:lvl3pPr marL="1371600" lvl="2" indent="-342900" algn="l">
              <a:lnSpc>
                <a:spcPct val="90000"/>
              </a:lnSpc>
              <a:spcBef>
                <a:spcPts val="1200"/>
              </a:spcBef>
              <a:spcAft>
                <a:spcPts val="0"/>
              </a:spcAft>
              <a:buClr>
                <a:schemeClr val="dk1"/>
              </a:buClr>
              <a:buSzPts val="1800"/>
              <a:buChar char="■"/>
              <a:defRPr sz="1800"/>
            </a:lvl3pPr>
            <a:lvl4pPr marL="1828800" lvl="3" indent="-342900" algn="l">
              <a:lnSpc>
                <a:spcPct val="90000"/>
              </a:lnSpc>
              <a:spcBef>
                <a:spcPts val="1200"/>
              </a:spcBef>
              <a:spcAft>
                <a:spcPts val="0"/>
              </a:spcAft>
              <a:buClr>
                <a:schemeClr val="dk1"/>
              </a:buClr>
              <a:buSzPts val="1800"/>
              <a:buChar char="●"/>
              <a:defRPr/>
            </a:lvl4pPr>
            <a:lvl5pPr marL="2286000" lvl="4" indent="-342900" algn="l">
              <a:lnSpc>
                <a:spcPct val="90000"/>
              </a:lnSpc>
              <a:spcBef>
                <a:spcPts val="1200"/>
              </a:spcBef>
              <a:spcAft>
                <a:spcPts val="0"/>
              </a:spcAft>
              <a:buClr>
                <a:schemeClr val="dk1"/>
              </a:buClr>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1200"/>
              </a:spcBef>
              <a:spcAft>
                <a:spcPts val="0"/>
              </a:spcAft>
              <a:buClr>
                <a:schemeClr val="dk1"/>
              </a:buClr>
              <a:buSzPts val="1800"/>
              <a:buChar char="●"/>
              <a:defRPr/>
            </a:lvl7pPr>
            <a:lvl8pPr marL="3657600" lvl="7" indent="-342900" algn="l">
              <a:lnSpc>
                <a:spcPct val="90000"/>
              </a:lnSpc>
              <a:spcBef>
                <a:spcPts val="1200"/>
              </a:spcBef>
              <a:spcAft>
                <a:spcPts val="0"/>
              </a:spcAft>
              <a:buClr>
                <a:schemeClr val="dk1"/>
              </a:buClr>
              <a:buSzPts val="1800"/>
              <a:buChar char="○"/>
              <a:defRPr/>
            </a:lvl8pPr>
            <a:lvl9pPr marL="4114800" lvl="8" indent="-342900" algn="l">
              <a:lnSpc>
                <a:spcPct val="90000"/>
              </a:lnSpc>
              <a:spcBef>
                <a:spcPts val="1200"/>
              </a:spcBef>
              <a:spcAft>
                <a:spcPts val="1200"/>
              </a:spcAft>
              <a:buClr>
                <a:schemeClr val="dk1"/>
              </a:buClr>
              <a:buSzPts val="1800"/>
              <a:buChar char="■"/>
              <a:defRPr/>
            </a:lvl9pPr>
          </a:lstStyle>
          <a:p>
            <a:endParaRPr/>
          </a:p>
        </p:txBody>
      </p:sp>
      <p:sp>
        <p:nvSpPr>
          <p:cNvPr id="427" name="Google Shape;427;g240cba01834_0_1337"/>
          <p:cNvSpPr txBox="1">
            <a:spLocks noGrp="1"/>
          </p:cNvSpPr>
          <p:nvPr>
            <p:ph type="body" idx="2"/>
          </p:nvPr>
        </p:nvSpPr>
        <p:spPr>
          <a:xfrm>
            <a:off x="4629150" y="1463040"/>
            <a:ext cx="3886200" cy="45837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1200"/>
              </a:spcBef>
              <a:spcAft>
                <a:spcPts val="0"/>
              </a:spcAft>
              <a:buClr>
                <a:schemeClr val="dk1"/>
              </a:buClr>
              <a:buSzPts val="2000"/>
              <a:buChar char="○"/>
              <a:defRPr sz="2000"/>
            </a:lvl2pPr>
            <a:lvl3pPr marL="1371600" lvl="2" indent="-342900" algn="l">
              <a:lnSpc>
                <a:spcPct val="90000"/>
              </a:lnSpc>
              <a:spcBef>
                <a:spcPts val="1200"/>
              </a:spcBef>
              <a:spcAft>
                <a:spcPts val="0"/>
              </a:spcAft>
              <a:buClr>
                <a:schemeClr val="dk1"/>
              </a:buClr>
              <a:buSzPts val="1800"/>
              <a:buChar char="■"/>
              <a:defRPr sz="1800"/>
            </a:lvl3pPr>
            <a:lvl4pPr marL="1828800" lvl="3" indent="-342900" algn="l">
              <a:lnSpc>
                <a:spcPct val="90000"/>
              </a:lnSpc>
              <a:spcBef>
                <a:spcPts val="1200"/>
              </a:spcBef>
              <a:spcAft>
                <a:spcPts val="0"/>
              </a:spcAft>
              <a:buClr>
                <a:schemeClr val="dk1"/>
              </a:buClr>
              <a:buSzPts val="1800"/>
              <a:buChar char="●"/>
              <a:defRPr/>
            </a:lvl4pPr>
            <a:lvl5pPr marL="2286000" lvl="4" indent="-342900" algn="l">
              <a:lnSpc>
                <a:spcPct val="90000"/>
              </a:lnSpc>
              <a:spcBef>
                <a:spcPts val="1200"/>
              </a:spcBef>
              <a:spcAft>
                <a:spcPts val="0"/>
              </a:spcAft>
              <a:buClr>
                <a:schemeClr val="dk1"/>
              </a:buClr>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1200"/>
              </a:spcBef>
              <a:spcAft>
                <a:spcPts val="0"/>
              </a:spcAft>
              <a:buClr>
                <a:schemeClr val="dk1"/>
              </a:buClr>
              <a:buSzPts val="1800"/>
              <a:buChar char="●"/>
              <a:defRPr/>
            </a:lvl7pPr>
            <a:lvl8pPr marL="3657600" lvl="7" indent="-342900" algn="l">
              <a:lnSpc>
                <a:spcPct val="90000"/>
              </a:lnSpc>
              <a:spcBef>
                <a:spcPts val="1200"/>
              </a:spcBef>
              <a:spcAft>
                <a:spcPts val="0"/>
              </a:spcAft>
              <a:buClr>
                <a:schemeClr val="dk1"/>
              </a:buClr>
              <a:buSzPts val="1800"/>
              <a:buChar char="○"/>
              <a:defRPr/>
            </a:lvl8pPr>
            <a:lvl9pPr marL="4114800" lvl="8" indent="-342900" algn="l">
              <a:lnSpc>
                <a:spcPct val="90000"/>
              </a:lnSpc>
              <a:spcBef>
                <a:spcPts val="1200"/>
              </a:spcBef>
              <a:spcAft>
                <a:spcPts val="1200"/>
              </a:spcAft>
              <a:buClr>
                <a:schemeClr val="dk1"/>
              </a:buClr>
              <a:buSzPts val="1800"/>
              <a:buChar char="■"/>
              <a:defRPr/>
            </a:lvl9pPr>
          </a:lstStyle>
          <a:p>
            <a:endParaRPr/>
          </a:p>
        </p:txBody>
      </p:sp>
      <p:pic>
        <p:nvPicPr>
          <p:cNvPr id="428" name="Google Shape;428;g240cba01834_0_1337"/>
          <p:cNvPicPr preferRelativeResize="0"/>
          <p:nvPr/>
        </p:nvPicPr>
        <p:blipFill rotWithShape="1">
          <a:blip r:embed="rId2">
            <a:alphaModFix/>
          </a:blip>
          <a:srcRect/>
          <a:stretch/>
        </p:blipFill>
        <p:spPr>
          <a:xfrm>
            <a:off x="1" y="0"/>
            <a:ext cx="6857996" cy="914400"/>
          </a:xfrm>
          <a:prstGeom prst="rect">
            <a:avLst/>
          </a:prstGeom>
          <a:noFill/>
          <a:ln>
            <a:noFill/>
          </a:ln>
        </p:spPr>
      </p:pic>
      <p:sp>
        <p:nvSpPr>
          <p:cNvPr id="429" name="Google Shape;429;g240cba01834_0_1337"/>
          <p:cNvSpPr txBox="1">
            <a:spLocks noGrp="1"/>
          </p:cNvSpPr>
          <p:nvPr>
            <p:ph type="title"/>
          </p:nvPr>
        </p:nvSpPr>
        <p:spPr>
          <a:xfrm>
            <a:off x="245193" y="254513"/>
            <a:ext cx="6081900" cy="7563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Char char="●"/>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30" name="Google Shape;430;g240cba01834_0_1337"/>
          <p:cNvPicPr preferRelativeResize="0"/>
          <p:nvPr/>
        </p:nvPicPr>
        <p:blipFill rotWithShape="1">
          <a:blip r:embed="rId3">
            <a:alphaModFix/>
          </a:blip>
          <a:srcRect/>
          <a:stretch/>
        </p:blipFill>
        <p:spPr>
          <a:xfrm>
            <a:off x="7772400" y="6172200"/>
            <a:ext cx="857250" cy="364439"/>
          </a:xfrm>
          <a:prstGeom prst="rect">
            <a:avLst/>
          </a:prstGeom>
          <a:noFill/>
          <a:ln>
            <a:noFill/>
          </a:ln>
        </p:spPr>
      </p:pic>
      <p:sp>
        <p:nvSpPr>
          <p:cNvPr id="431" name="Google Shape;431;g240cba01834_0_1337"/>
          <p:cNvSpPr txBox="1">
            <a:spLocks noGrp="1"/>
          </p:cNvSpPr>
          <p:nvPr>
            <p:ph type="sldNum" idx="12"/>
          </p:nvPr>
        </p:nvSpPr>
        <p:spPr>
          <a:xfrm>
            <a:off x="223071" y="6427019"/>
            <a:ext cx="2057400" cy="3651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lank 1">
  <p:cSld name="BLANK_2">
    <p:spTree>
      <p:nvGrpSpPr>
        <p:cNvPr id="1" name="Shape 432"/>
        <p:cNvGrpSpPr/>
        <p:nvPr/>
      </p:nvGrpSpPr>
      <p:grpSpPr>
        <a:xfrm>
          <a:off x="0" y="0"/>
          <a:ext cx="0" cy="0"/>
          <a:chOff x="0" y="0"/>
          <a:chExt cx="0" cy="0"/>
        </a:xfrm>
      </p:grpSpPr>
      <p:sp>
        <p:nvSpPr>
          <p:cNvPr id="433" name="Google Shape;433;g240cba01834_0_1344"/>
          <p:cNvSpPr txBox="1">
            <a:spLocks noGrp="1"/>
          </p:cNvSpPr>
          <p:nvPr>
            <p:ph type="dt" idx="10"/>
          </p:nvPr>
        </p:nvSpPr>
        <p:spPr>
          <a:xfrm>
            <a:off x="628650" y="6356351"/>
            <a:ext cx="2057400" cy="3651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34" name="Google Shape;434;g240cba01834_0_1344"/>
          <p:cNvSpPr txBox="1">
            <a:spLocks noGrp="1"/>
          </p:cNvSpPr>
          <p:nvPr>
            <p:ph type="ftr" idx="11"/>
          </p:nvPr>
        </p:nvSpPr>
        <p:spPr>
          <a:xfrm>
            <a:off x="3028950" y="6356351"/>
            <a:ext cx="3086100" cy="3651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35" name="Google Shape;435;g240cba01834_0_1344"/>
          <p:cNvSpPr txBox="1">
            <a:spLocks noGrp="1"/>
          </p:cNvSpPr>
          <p:nvPr>
            <p:ph type="sldNum" idx="12"/>
          </p:nvPr>
        </p:nvSpPr>
        <p:spPr>
          <a:xfrm>
            <a:off x="6457950" y="6356351"/>
            <a:ext cx="2057400" cy="3651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40"/>
        <p:cNvGrpSpPr/>
        <p:nvPr/>
      </p:nvGrpSpPr>
      <p:grpSpPr>
        <a:xfrm>
          <a:off x="0" y="0"/>
          <a:ext cx="0" cy="0"/>
          <a:chOff x="0" y="0"/>
          <a:chExt cx="0" cy="0"/>
        </a:xfrm>
      </p:grpSpPr>
      <p:pic>
        <p:nvPicPr>
          <p:cNvPr id="441" name="Google Shape;441;g2440e9de9da_0_102"/>
          <p:cNvPicPr preferRelativeResize="0"/>
          <p:nvPr/>
        </p:nvPicPr>
        <p:blipFill rotWithShape="1">
          <a:blip r:embed="rId2">
            <a:alphaModFix/>
          </a:blip>
          <a:srcRect/>
          <a:stretch/>
        </p:blipFill>
        <p:spPr>
          <a:xfrm>
            <a:off x="1" y="0"/>
            <a:ext cx="9143996" cy="1219200"/>
          </a:xfrm>
          <a:prstGeom prst="rect">
            <a:avLst/>
          </a:prstGeom>
          <a:noFill/>
          <a:ln>
            <a:noFill/>
          </a:ln>
        </p:spPr>
      </p:pic>
      <p:sp>
        <p:nvSpPr>
          <p:cNvPr id="442" name="Google Shape;442;g2440e9de9da_0_102"/>
          <p:cNvSpPr txBox="1">
            <a:spLocks noGrp="1"/>
          </p:cNvSpPr>
          <p:nvPr>
            <p:ph type="title"/>
          </p:nvPr>
        </p:nvSpPr>
        <p:spPr>
          <a:xfrm>
            <a:off x="245193" y="254514"/>
            <a:ext cx="6081900" cy="756300"/>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lt1"/>
              </a:buClr>
              <a:buSzPts val="2800"/>
              <a:buFont typeface="Rockwell"/>
              <a:buNone/>
              <a:defRPr sz="28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3" name="Google Shape;443;g2440e9de9da_0_102"/>
          <p:cNvSpPr txBox="1">
            <a:spLocks noGrp="1"/>
          </p:cNvSpPr>
          <p:nvPr>
            <p:ph type="body" idx="1"/>
          </p:nvPr>
        </p:nvSpPr>
        <p:spPr>
          <a:xfrm>
            <a:off x="628650" y="1463040"/>
            <a:ext cx="7886700" cy="4640700"/>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44" name="Google Shape;444;g2440e9de9da_0_102"/>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445" name="Google Shape;445;g2440e9de9da_0_102"/>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8"/>
        <p:cNvGrpSpPr/>
        <p:nvPr/>
      </p:nvGrpSpPr>
      <p:grpSpPr>
        <a:xfrm>
          <a:off x="0" y="0"/>
          <a:ext cx="0" cy="0"/>
          <a:chOff x="0" y="0"/>
          <a:chExt cx="0" cy="0"/>
        </a:xfrm>
      </p:grpSpPr>
      <p:sp>
        <p:nvSpPr>
          <p:cNvPr id="39" name="Google Shape;39;p31"/>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40" name="Google Shape;40;p31"/>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dk1"/>
              </a:buClr>
              <a:buSzPts val="2400"/>
              <a:buFont typeface="Rockwell"/>
              <a:buNone/>
              <a:defRPr sz="2400">
                <a:solidFill>
                  <a:schemeClr val="dk1"/>
                </a:solidFill>
                <a:latin typeface="Rockwell"/>
                <a:ea typeface="Rockwell"/>
                <a:cs typeface="Rockwell"/>
                <a:sym typeface="Rockwe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46"/>
        <p:cNvGrpSpPr/>
        <p:nvPr/>
      </p:nvGrpSpPr>
      <p:grpSpPr>
        <a:xfrm>
          <a:off x="0" y="0"/>
          <a:ext cx="0" cy="0"/>
          <a:chOff x="0" y="0"/>
          <a:chExt cx="0" cy="0"/>
        </a:xfrm>
      </p:grpSpPr>
      <p:sp>
        <p:nvSpPr>
          <p:cNvPr id="447" name="Google Shape;447;g2440e9de9da_0_95"/>
          <p:cNvSpPr/>
          <p:nvPr/>
        </p:nvSpPr>
        <p:spPr>
          <a:xfrm>
            <a:off x="0" y="4675238"/>
            <a:ext cx="9144000" cy="2182800"/>
          </a:xfrm>
          <a:prstGeom prst="rect">
            <a:avLst/>
          </a:prstGeom>
          <a:gradFill>
            <a:gsLst>
              <a:gs pos="0">
                <a:schemeClr val="lt1"/>
              </a:gs>
              <a:gs pos="100000">
                <a:srgbClr val="00953A">
                  <a:alpha val="49019"/>
                </a:srgbClr>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8" name="Google Shape;448;g2440e9de9da_0_95"/>
          <p:cNvSpPr txBox="1">
            <a:spLocks noGrp="1"/>
          </p:cNvSpPr>
          <p:nvPr>
            <p:ph type="ctrTitle"/>
          </p:nvPr>
        </p:nvSpPr>
        <p:spPr>
          <a:xfrm>
            <a:off x="685800" y="3236239"/>
            <a:ext cx="7772400" cy="12165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9" name="Google Shape;449;g2440e9de9da_0_95"/>
          <p:cNvSpPr txBox="1">
            <a:spLocks noGrp="1"/>
          </p:cNvSpPr>
          <p:nvPr>
            <p:ph type="subTitle" idx="1"/>
          </p:nvPr>
        </p:nvSpPr>
        <p:spPr>
          <a:xfrm>
            <a:off x="685800" y="5073444"/>
            <a:ext cx="7772400" cy="10659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000"/>
              <a:buNone/>
              <a:defRPr sz="20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450" name="Google Shape;450;g2440e9de9da_0_95"/>
          <p:cNvPicPr preferRelativeResize="0"/>
          <p:nvPr/>
        </p:nvPicPr>
        <p:blipFill rotWithShape="1">
          <a:blip r:embed="rId2">
            <a:alphaModFix/>
          </a:blip>
          <a:srcRect/>
          <a:stretch/>
        </p:blipFill>
        <p:spPr>
          <a:xfrm>
            <a:off x="3165737" y="632706"/>
            <a:ext cx="2821174" cy="1762730"/>
          </a:xfrm>
          <a:prstGeom prst="rect">
            <a:avLst/>
          </a:prstGeom>
          <a:noFill/>
          <a:ln>
            <a:noFill/>
          </a:ln>
        </p:spPr>
      </p:pic>
      <p:cxnSp>
        <p:nvCxnSpPr>
          <p:cNvPr id="451" name="Google Shape;451;g2440e9de9da_0_95"/>
          <p:cNvCxnSpPr/>
          <p:nvPr/>
        </p:nvCxnSpPr>
        <p:spPr>
          <a:xfrm>
            <a:off x="685800" y="2772696"/>
            <a:ext cx="7801800" cy="0"/>
          </a:xfrm>
          <a:prstGeom prst="straightConnector1">
            <a:avLst/>
          </a:prstGeom>
          <a:noFill/>
          <a:ln w="19050" cap="flat" cmpd="sng">
            <a:solidFill>
              <a:srgbClr val="00953A"/>
            </a:solidFill>
            <a:prstDash val="solid"/>
            <a:miter lim="800000"/>
            <a:headEnd type="none" w="sm" len="sm"/>
            <a:tailEnd type="none" w="sm" len="sm"/>
          </a:ln>
        </p:spPr>
      </p:cxnSp>
      <p:sp>
        <p:nvSpPr>
          <p:cNvPr id="452" name="Google Shape;452;g2440e9de9da_0_95"/>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453"/>
        <p:cNvGrpSpPr/>
        <p:nvPr/>
      </p:nvGrpSpPr>
      <p:grpSpPr>
        <a:xfrm>
          <a:off x="0" y="0"/>
          <a:ext cx="0" cy="0"/>
          <a:chOff x="0" y="0"/>
          <a:chExt cx="0" cy="0"/>
        </a:xfrm>
      </p:grpSpPr>
      <p:pic>
        <p:nvPicPr>
          <p:cNvPr id="454" name="Google Shape;454;g2440e9de9da_0_108"/>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455" name="Google Shape;455;g2440e9de9da_0_108"/>
          <p:cNvSpPr txBox="1">
            <a:spLocks noGrp="1"/>
          </p:cNvSpPr>
          <p:nvPr>
            <p:ph type="ctrTitle"/>
          </p:nvPr>
        </p:nvSpPr>
        <p:spPr>
          <a:xfrm>
            <a:off x="685800" y="2595716"/>
            <a:ext cx="7772400" cy="23376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Rockwell"/>
              <a:buNone/>
              <a:defRPr sz="40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6" name="Google Shape;456;g2440e9de9da_0_108"/>
          <p:cNvSpPr txBox="1">
            <a:spLocks noGrp="1"/>
          </p:cNvSpPr>
          <p:nvPr>
            <p:ph type="sldNum" idx="12"/>
          </p:nvPr>
        </p:nvSpPr>
        <p:spPr>
          <a:xfrm>
            <a:off x="215697" y="6427018"/>
            <a:ext cx="2057400" cy="3651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57"/>
        <p:cNvGrpSpPr/>
        <p:nvPr/>
      </p:nvGrpSpPr>
      <p:grpSpPr>
        <a:xfrm>
          <a:off x="0" y="0"/>
          <a:ext cx="0" cy="0"/>
          <a:chOff x="0" y="0"/>
          <a:chExt cx="0" cy="0"/>
        </a:xfrm>
      </p:grpSpPr>
      <p:sp>
        <p:nvSpPr>
          <p:cNvPr id="458" name="Google Shape;458;g2440e9de9da_0_112"/>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459" name="Google Shape;459;g2440e9de9da_0_112"/>
          <p:cNvSpPr txBox="1">
            <a:spLocks noGrp="1"/>
          </p:cNvSpPr>
          <p:nvPr>
            <p:ph type="title"/>
          </p:nvPr>
        </p:nvSpPr>
        <p:spPr>
          <a:xfrm>
            <a:off x="245193" y="254514"/>
            <a:ext cx="6081900" cy="756300"/>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dk1"/>
              </a:buClr>
              <a:buSzPts val="2400"/>
              <a:buFont typeface="Rockwell"/>
              <a:buNone/>
              <a:defRPr sz="2400">
                <a:solidFill>
                  <a:schemeClr val="dk1"/>
                </a:solidFill>
                <a:latin typeface="Rockwell"/>
                <a:ea typeface="Rockwell"/>
                <a:cs typeface="Rockwell"/>
                <a:sym typeface="Rockwe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60"/>
        <p:cNvGrpSpPr/>
        <p:nvPr/>
      </p:nvGrpSpPr>
      <p:grpSpPr>
        <a:xfrm>
          <a:off x="0" y="0"/>
          <a:ext cx="0" cy="0"/>
          <a:chOff x="0" y="0"/>
          <a:chExt cx="0" cy="0"/>
        </a:xfrm>
      </p:grpSpPr>
      <p:pic>
        <p:nvPicPr>
          <p:cNvPr id="461" name="Google Shape;461;g2440e9de9da_0_115"/>
          <p:cNvPicPr preferRelativeResize="0"/>
          <p:nvPr/>
        </p:nvPicPr>
        <p:blipFill rotWithShape="1">
          <a:blip r:embed="rId2">
            <a:alphaModFix/>
          </a:blip>
          <a:srcRect/>
          <a:stretch/>
        </p:blipFill>
        <p:spPr>
          <a:xfrm>
            <a:off x="1" y="0"/>
            <a:ext cx="9143996" cy="1219200"/>
          </a:xfrm>
          <a:prstGeom prst="rect">
            <a:avLst/>
          </a:prstGeom>
          <a:noFill/>
          <a:ln>
            <a:noFill/>
          </a:ln>
        </p:spPr>
      </p:pic>
      <p:sp>
        <p:nvSpPr>
          <p:cNvPr id="462" name="Google Shape;462;g2440e9de9da_0_115"/>
          <p:cNvSpPr txBox="1">
            <a:spLocks noGrp="1"/>
          </p:cNvSpPr>
          <p:nvPr>
            <p:ph type="title"/>
          </p:nvPr>
        </p:nvSpPr>
        <p:spPr>
          <a:xfrm>
            <a:off x="1168811" y="420328"/>
            <a:ext cx="5158200" cy="590700"/>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lt1"/>
              </a:buClr>
              <a:buSzPts val="2800"/>
              <a:buFont typeface="Rockwell"/>
              <a:buNone/>
              <a:defRPr sz="28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3" name="Google Shape;463;g2440e9de9da_0_115"/>
          <p:cNvSpPr txBox="1">
            <a:spLocks noGrp="1"/>
          </p:cNvSpPr>
          <p:nvPr>
            <p:ph type="body" idx="1"/>
          </p:nvPr>
        </p:nvSpPr>
        <p:spPr>
          <a:xfrm>
            <a:off x="628650" y="1463040"/>
            <a:ext cx="7886700" cy="4640700"/>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64" name="Google Shape;464;g2440e9de9da_0_115"/>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465" name="Google Shape;465;g2440e9de9da_0_115"/>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466" name="Google Shape;466;g2440e9de9da_0_115"/>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467"/>
        <p:cNvGrpSpPr/>
        <p:nvPr/>
      </p:nvGrpSpPr>
      <p:grpSpPr>
        <a:xfrm>
          <a:off x="0" y="0"/>
          <a:ext cx="0" cy="0"/>
          <a:chOff x="0" y="0"/>
          <a:chExt cx="0" cy="0"/>
        </a:xfrm>
      </p:grpSpPr>
      <p:pic>
        <p:nvPicPr>
          <p:cNvPr id="468" name="Google Shape;468;g2440e9de9da_0_122"/>
          <p:cNvPicPr preferRelativeResize="0"/>
          <p:nvPr/>
        </p:nvPicPr>
        <p:blipFill rotWithShape="1">
          <a:blip r:embed="rId2">
            <a:alphaModFix/>
          </a:blip>
          <a:srcRect/>
          <a:stretch/>
        </p:blipFill>
        <p:spPr>
          <a:xfrm>
            <a:off x="1" y="0"/>
            <a:ext cx="9143996" cy="1219199"/>
          </a:xfrm>
          <a:prstGeom prst="rect">
            <a:avLst/>
          </a:prstGeom>
          <a:noFill/>
          <a:ln>
            <a:noFill/>
          </a:ln>
        </p:spPr>
      </p:pic>
      <p:sp>
        <p:nvSpPr>
          <p:cNvPr id="469" name="Google Shape;469;g2440e9de9da_0_122"/>
          <p:cNvSpPr txBox="1">
            <a:spLocks noGrp="1"/>
          </p:cNvSpPr>
          <p:nvPr>
            <p:ph type="title"/>
          </p:nvPr>
        </p:nvSpPr>
        <p:spPr>
          <a:xfrm>
            <a:off x="1168811" y="420328"/>
            <a:ext cx="5158200" cy="590700"/>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lt1"/>
              </a:buClr>
              <a:buSzPts val="2800"/>
              <a:buFont typeface="Rockwell"/>
              <a:buNone/>
              <a:defRPr sz="28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0" name="Google Shape;470;g2440e9de9da_0_122"/>
          <p:cNvSpPr txBox="1">
            <a:spLocks noGrp="1"/>
          </p:cNvSpPr>
          <p:nvPr>
            <p:ph type="body" idx="1"/>
          </p:nvPr>
        </p:nvSpPr>
        <p:spPr>
          <a:xfrm>
            <a:off x="628650" y="1463040"/>
            <a:ext cx="7886700" cy="4640700"/>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71" name="Google Shape;471;g2440e9de9da_0_122"/>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472" name="Google Shape;472;g2440e9de9da_0_122"/>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473" name="Google Shape;473;g2440e9de9da_0_122"/>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74"/>
        <p:cNvGrpSpPr/>
        <p:nvPr/>
      </p:nvGrpSpPr>
      <p:grpSpPr>
        <a:xfrm>
          <a:off x="0" y="0"/>
          <a:ext cx="0" cy="0"/>
          <a:chOff x="0" y="0"/>
          <a:chExt cx="0" cy="0"/>
        </a:xfrm>
      </p:grpSpPr>
      <p:pic>
        <p:nvPicPr>
          <p:cNvPr id="475" name="Google Shape;475;g2440e9de9da_0_129"/>
          <p:cNvPicPr preferRelativeResize="0"/>
          <p:nvPr/>
        </p:nvPicPr>
        <p:blipFill rotWithShape="1">
          <a:blip r:embed="rId2">
            <a:alphaModFix/>
          </a:blip>
          <a:srcRect/>
          <a:stretch/>
        </p:blipFill>
        <p:spPr>
          <a:xfrm>
            <a:off x="1" y="0"/>
            <a:ext cx="9143996" cy="1219199"/>
          </a:xfrm>
          <a:prstGeom prst="rect">
            <a:avLst/>
          </a:prstGeom>
          <a:noFill/>
          <a:ln>
            <a:noFill/>
          </a:ln>
        </p:spPr>
      </p:pic>
      <p:sp>
        <p:nvSpPr>
          <p:cNvPr id="476" name="Google Shape;476;g2440e9de9da_0_129"/>
          <p:cNvSpPr txBox="1">
            <a:spLocks noGrp="1"/>
          </p:cNvSpPr>
          <p:nvPr>
            <p:ph type="title"/>
          </p:nvPr>
        </p:nvSpPr>
        <p:spPr>
          <a:xfrm>
            <a:off x="1168811" y="420328"/>
            <a:ext cx="5158200" cy="590700"/>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lt1"/>
              </a:buClr>
              <a:buSzPts val="2800"/>
              <a:buFont typeface="Rockwell"/>
              <a:buNone/>
              <a:defRPr sz="28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7" name="Google Shape;477;g2440e9de9da_0_129"/>
          <p:cNvSpPr txBox="1">
            <a:spLocks noGrp="1"/>
          </p:cNvSpPr>
          <p:nvPr>
            <p:ph type="body" idx="1"/>
          </p:nvPr>
        </p:nvSpPr>
        <p:spPr>
          <a:xfrm>
            <a:off x="628650" y="1463040"/>
            <a:ext cx="7886700" cy="4640700"/>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78" name="Google Shape;478;g2440e9de9da_0_129"/>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479" name="Google Shape;479;g2440e9de9da_0_129"/>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480" name="Google Shape;480;g2440e9de9da_0_129"/>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481"/>
        <p:cNvGrpSpPr/>
        <p:nvPr/>
      </p:nvGrpSpPr>
      <p:grpSpPr>
        <a:xfrm>
          <a:off x="0" y="0"/>
          <a:ext cx="0" cy="0"/>
          <a:chOff x="0" y="0"/>
          <a:chExt cx="0" cy="0"/>
        </a:xfrm>
      </p:grpSpPr>
      <p:pic>
        <p:nvPicPr>
          <p:cNvPr id="482" name="Google Shape;482;g2440e9de9da_0_136"/>
          <p:cNvPicPr preferRelativeResize="0"/>
          <p:nvPr/>
        </p:nvPicPr>
        <p:blipFill rotWithShape="1">
          <a:blip r:embed="rId2">
            <a:alphaModFix/>
          </a:blip>
          <a:srcRect/>
          <a:stretch/>
        </p:blipFill>
        <p:spPr>
          <a:xfrm>
            <a:off x="1" y="0"/>
            <a:ext cx="9143996" cy="1219199"/>
          </a:xfrm>
          <a:prstGeom prst="rect">
            <a:avLst/>
          </a:prstGeom>
          <a:noFill/>
          <a:ln>
            <a:noFill/>
          </a:ln>
        </p:spPr>
      </p:pic>
      <p:sp>
        <p:nvSpPr>
          <p:cNvPr id="483" name="Google Shape;483;g2440e9de9da_0_136"/>
          <p:cNvSpPr txBox="1">
            <a:spLocks noGrp="1"/>
          </p:cNvSpPr>
          <p:nvPr>
            <p:ph type="title"/>
          </p:nvPr>
        </p:nvSpPr>
        <p:spPr>
          <a:xfrm>
            <a:off x="1168811" y="420328"/>
            <a:ext cx="5158200" cy="590700"/>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lt1"/>
              </a:buClr>
              <a:buSzPts val="2800"/>
              <a:buFont typeface="Rockwell"/>
              <a:buNone/>
              <a:defRPr sz="28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4" name="Google Shape;484;g2440e9de9da_0_136"/>
          <p:cNvSpPr txBox="1">
            <a:spLocks noGrp="1"/>
          </p:cNvSpPr>
          <p:nvPr>
            <p:ph type="body" idx="1"/>
          </p:nvPr>
        </p:nvSpPr>
        <p:spPr>
          <a:xfrm>
            <a:off x="628650" y="1463040"/>
            <a:ext cx="7886700" cy="4640700"/>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85" name="Google Shape;485;g2440e9de9da_0_136"/>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486" name="Google Shape;486;g2440e9de9da_0_136"/>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487" name="Google Shape;487;g2440e9de9da_0_136"/>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488"/>
        <p:cNvGrpSpPr/>
        <p:nvPr/>
      </p:nvGrpSpPr>
      <p:grpSpPr>
        <a:xfrm>
          <a:off x="0" y="0"/>
          <a:ext cx="0" cy="0"/>
          <a:chOff x="0" y="0"/>
          <a:chExt cx="0" cy="0"/>
        </a:xfrm>
      </p:grpSpPr>
      <p:pic>
        <p:nvPicPr>
          <p:cNvPr id="489" name="Google Shape;489;g2440e9de9da_0_143"/>
          <p:cNvPicPr preferRelativeResize="0"/>
          <p:nvPr/>
        </p:nvPicPr>
        <p:blipFill rotWithShape="1">
          <a:blip r:embed="rId2">
            <a:alphaModFix/>
          </a:blip>
          <a:srcRect/>
          <a:stretch/>
        </p:blipFill>
        <p:spPr>
          <a:xfrm>
            <a:off x="1" y="0"/>
            <a:ext cx="9143996" cy="1219199"/>
          </a:xfrm>
          <a:prstGeom prst="rect">
            <a:avLst/>
          </a:prstGeom>
          <a:noFill/>
          <a:ln>
            <a:noFill/>
          </a:ln>
        </p:spPr>
      </p:pic>
      <p:sp>
        <p:nvSpPr>
          <p:cNvPr id="490" name="Google Shape;490;g2440e9de9da_0_143"/>
          <p:cNvSpPr txBox="1">
            <a:spLocks noGrp="1"/>
          </p:cNvSpPr>
          <p:nvPr>
            <p:ph type="title"/>
          </p:nvPr>
        </p:nvSpPr>
        <p:spPr>
          <a:xfrm>
            <a:off x="1168811" y="420328"/>
            <a:ext cx="5158200" cy="590700"/>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lt1"/>
              </a:buClr>
              <a:buSzPts val="2800"/>
              <a:buFont typeface="Rockwell"/>
              <a:buNone/>
              <a:defRPr sz="28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1" name="Google Shape;491;g2440e9de9da_0_143"/>
          <p:cNvSpPr txBox="1">
            <a:spLocks noGrp="1"/>
          </p:cNvSpPr>
          <p:nvPr>
            <p:ph type="body" idx="1"/>
          </p:nvPr>
        </p:nvSpPr>
        <p:spPr>
          <a:xfrm>
            <a:off x="628650" y="1463040"/>
            <a:ext cx="7886700" cy="4640700"/>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92" name="Google Shape;492;g2440e9de9da_0_143"/>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493" name="Google Shape;493;g2440e9de9da_0_143"/>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494" name="Google Shape;494;g2440e9de9da_0_143"/>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495"/>
        <p:cNvGrpSpPr/>
        <p:nvPr/>
      </p:nvGrpSpPr>
      <p:grpSpPr>
        <a:xfrm>
          <a:off x="0" y="0"/>
          <a:ext cx="0" cy="0"/>
          <a:chOff x="0" y="0"/>
          <a:chExt cx="0" cy="0"/>
        </a:xfrm>
      </p:grpSpPr>
      <p:pic>
        <p:nvPicPr>
          <p:cNvPr id="496" name="Google Shape;496;g2440e9de9da_0_150"/>
          <p:cNvPicPr preferRelativeResize="0"/>
          <p:nvPr/>
        </p:nvPicPr>
        <p:blipFill rotWithShape="1">
          <a:blip r:embed="rId2">
            <a:alphaModFix/>
          </a:blip>
          <a:srcRect/>
          <a:stretch/>
        </p:blipFill>
        <p:spPr>
          <a:xfrm>
            <a:off x="1" y="0"/>
            <a:ext cx="9143996" cy="1219199"/>
          </a:xfrm>
          <a:prstGeom prst="rect">
            <a:avLst/>
          </a:prstGeom>
          <a:noFill/>
          <a:ln>
            <a:noFill/>
          </a:ln>
        </p:spPr>
      </p:pic>
      <p:sp>
        <p:nvSpPr>
          <p:cNvPr id="497" name="Google Shape;497;g2440e9de9da_0_150"/>
          <p:cNvSpPr txBox="1">
            <a:spLocks noGrp="1"/>
          </p:cNvSpPr>
          <p:nvPr>
            <p:ph type="title"/>
          </p:nvPr>
        </p:nvSpPr>
        <p:spPr>
          <a:xfrm>
            <a:off x="1168811" y="420328"/>
            <a:ext cx="5158200" cy="590700"/>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lt1"/>
              </a:buClr>
              <a:buSzPts val="2400"/>
              <a:buFont typeface="Rockwell"/>
              <a:buNone/>
              <a:defRPr sz="24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8" name="Google Shape;498;g2440e9de9da_0_150"/>
          <p:cNvSpPr txBox="1">
            <a:spLocks noGrp="1"/>
          </p:cNvSpPr>
          <p:nvPr>
            <p:ph type="body" idx="1"/>
          </p:nvPr>
        </p:nvSpPr>
        <p:spPr>
          <a:xfrm>
            <a:off x="628650" y="1463040"/>
            <a:ext cx="7886700" cy="4640700"/>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99" name="Google Shape;499;g2440e9de9da_0_150"/>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500" name="Google Shape;500;g2440e9de9da_0_150"/>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01" name="Google Shape;501;g2440e9de9da_0_150"/>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02"/>
        <p:cNvGrpSpPr/>
        <p:nvPr/>
      </p:nvGrpSpPr>
      <p:grpSpPr>
        <a:xfrm>
          <a:off x="0" y="0"/>
          <a:ext cx="0" cy="0"/>
          <a:chOff x="0" y="0"/>
          <a:chExt cx="0" cy="0"/>
        </a:xfrm>
      </p:grpSpPr>
      <p:sp>
        <p:nvSpPr>
          <p:cNvPr id="503" name="Google Shape;503;g2440e9de9da_0_157"/>
          <p:cNvSpPr txBox="1">
            <a:spLocks noGrp="1"/>
          </p:cNvSpPr>
          <p:nvPr>
            <p:ph type="body" idx="1"/>
          </p:nvPr>
        </p:nvSpPr>
        <p:spPr>
          <a:xfrm>
            <a:off x="628650" y="1463040"/>
            <a:ext cx="3886200" cy="45837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4" name="Google Shape;504;g2440e9de9da_0_157"/>
          <p:cNvSpPr txBox="1">
            <a:spLocks noGrp="1"/>
          </p:cNvSpPr>
          <p:nvPr>
            <p:ph type="body" idx="2"/>
          </p:nvPr>
        </p:nvSpPr>
        <p:spPr>
          <a:xfrm>
            <a:off x="4629150" y="1463040"/>
            <a:ext cx="3886200" cy="45837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05" name="Google Shape;505;g2440e9de9da_0_157"/>
          <p:cNvPicPr preferRelativeResize="0"/>
          <p:nvPr/>
        </p:nvPicPr>
        <p:blipFill rotWithShape="1">
          <a:blip r:embed="rId2">
            <a:alphaModFix/>
          </a:blip>
          <a:srcRect/>
          <a:stretch/>
        </p:blipFill>
        <p:spPr>
          <a:xfrm>
            <a:off x="1" y="0"/>
            <a:ext cx="9143996" cy="1219200"/>
          </a:xfrm>
          <a:prstGeom prst="rect">
            <a:avLst/>
          </a:prstGeom>
          <a:noFill/>
          <a:ln>
            <a:noFill/>
          </a:ln>
        </p:spPr>
      </p:pic>
      <p:sp>
        <p:nvSpPr>
          <p:cNvPr id="506" name="Google Shape;506;g2440e9de9da_0_157"/>
          <p:cNvSpPr txBox="1">
            <a:spLocks noGrp="1"/>
          </p:cNvSpPr>
          <p:nvPr>
            <p:ph type="title"/>
          </p:nvPr>
        </p:nvSpPr>
        <p:spPr>
          <a:xfrm>
            <a:off x="245193" y="254514"/>
            <a:ext cx="6081900" cy="756300"/>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lt1"/>
              </a:buClr>
              <a:buSzPts val="2800"/>
              <a:buFont typeface="Rockwell"/>
              <a:buNone/>
              <a:defRPr sz="28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07" name="Google Shape;507;g2440e9de9da_0_157"/>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508" name="Google Shape;508;g2440e9de9da_0_157"/>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1"/>
        <p:cNvGrpSpPr/>
        <p:nvPr/>
      </p:nvGrpSpPr>
      <p:grpSpPr>
        <a:xfrm>
          <a:off x="0" y="0"/>
          <a:ext cx="0" cy="0"/>
          <a:chOff x="0" y="0"/>
          <a:chExt cx="0" cy="0"/>
        </a:xfrm>
      </p:grpSpPr>
      <p:pic>
        <p:nvPicPr>
          <p:cNvPr id="42" name="Google Shape;42;p24"/>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43" name="Google Shape;43;p24"/>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lt1"/>
              </a:buClr>
              <a:buSzPts val="2800"/>
              <a:buFont typeface="Rockwell"/>
              <a:buNone/>
              <a:defRPr sz="28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4"/>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5" name="Google Shape;45;p24"/>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46" name="Google Shape;46;p24"/>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47" name="Google Shape;47;p24"/>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509"/>
        <p:cNvGrpSpPr/>
        <p:nvPr/>
      </p:nvGrpSpPr>
      <p:grpSpPr>
        <a:xfrm>
          <a:off x="0" y="0"/>
          <a:ext cx="0" cy="0"/>
          <a:chOff x="0" y="0"/>
          <a:chExt cx="0" cy="0"/>
        </a:xfrm>
      </p:grpSpPr>
      <p:sp>
        <p:nvSpPr>
          <p:cNvPr id="510" name="Google Shape;510;g2440e9de9da_0_164"/>
          <p:cNvSpPr txBox="1">
            <a:spLocks noGrp="1"/>
          </p:cNvSpPr>
          <p:nvPr>
            <p:ph type="title"/>
          </p:nvPr>
        </p:nvSpPr>
        <p:spPr>
          <a:xfrm>
            <a:off x="245193" y="254514"/>
            <a:ext cx="6081900" cy="756300"/>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dk1"/>
              </a:buClr>
              <a:buSzPts val="2400"/>
              <a:buFont typeface="Rockwell"/>
              <a:buNone/>
              <a:defRPr sz="2400">
                <a:solidFill>
                  <a:schemeClr val="dk1"/>
                </a:solidFill>
                <a:latin typeface="Rockwell"/>
                <a:ea typeface="Rockwell"/>
                <a:cs typeface="Rockwell"/>
                <a:sym typeface="Rockwell"/>
              </a:defRPr>
            </a:lvl1pPr>
            <a:lvl2pPr lvl="1" algn="l">
              <a:lnSpc>
                <a:spcPct val="100000"/>
              </a:lnSpc>
              <a:spcBef>
                <a:spcPts val="0"/>
              </a:spcBef>
              <a:spcAft>
                <a:spcPts val="0"/>
              </a:spcAft>
              <a:buSzPts val="1400"/>
              <a:buFont typeface="Rockwell"/>
              <a:buNone/>
              <a:defRPr>
                <a:latin typeface="Rockwell"/>
                <a:ea typeface="Rockwell"/>
                <a:cs typeface="Rockwell"/>
                <a:sym typeface="Rockwell"/>
              </a:defRPr>
            </a:lvl2pPr>
            <a:lvl3pPr lvl="2" algn="l">
              <a:lnSpc>
                <a:spcPct val="100000"/>
              </a:lnSpc>
              <a:spcBef>
                <a:spcPts val="0"/>
              </a:spcBef>
              <a:spcAft>
                <a:spcPts val="0"/>
              </a:spcAft>
              <a:buSzPts val="1400"/>
              <a:buFont typeface="Rockwell"/>
              <a:buNone/>
              <a:defRPr>
                <a:latin typeface="Rockwell"/>
                <a:ea typeface="Rockwell"/>
                <a:cs typeface="Rockwell"/>
                <a:sym typeface="Rockwell"/>
              </a:defRPr>
            </a:lvl3pPr>
            <a:lvl4pPr lvl="3" algn="l">
              <a:lnSpc>
                <a:spcPct val="100000"/>
              </a:lnSpc>
              <a:spcBef>
                <a:spcPts val="0"/>
              </a:spcBef>
              <a:spcAft>
                <a:spcPts val="0"/>
              </a:spcAft>
              <a:buSzPts val="1400"/>
              <a:buFont typeface="Rockwell"/>
              <a:buNone/>
              <a:defRPr>
                <a:latin typeface="Rockwell"/>
                <a:ea typeface="Rockwell"/>
                <a:cs typeface="Rockwell"/>
                <a:sym typeface="Rockwell"/>
              </a:defRPr>
            </a:lvl4pPr>
            <a:lvl5pPr lvl="4" algn="l">
              <a:lnSpc>
                <a:spcPct val="100000"/>
              </a:lnSpc>
              <a:spcBef>
                <a:spcPts val="0"/>
              </a:spcBef>
              <a:spcAft>
                <a:spcPts val="0"/>
              </a:spcAft>
              <a:buSzPts val="1400"/>
              <a:buFont typeface="Rockwell"/>
              <a:buNone/>
              <a:defRPr>
                <a:latin typeface="Rockwell"/>
                <a:ea typeface="Rockwell"/>
                <a:cs typeface="Rockwell"/>
                <a:sym typeface="Rockwell"/>
              </a:defRPr>
            </a:lvl5pPr>
            <a:lvl6pPr lvl="5" algn="l">
              <a:lnSpc>
                <a:spcPct val="100000"/>
              </a:lnSpc>
              <a:spcBef>
                <a:spcPts val="0"/>
              </a:spcBef>
              <a:spcAft>
                <a:spcPts val="0"/>
              </a:spcAft>
              <a:buSzPts val="1400"/>
              <a:buFont typeface="Rockwell"/>
              <a:buNone/>
              <a:defRPr>
                <a:latin typeface="Rockwell"/>
                <a:ea typeface="Rockwell"/>
                <a:cs typeface="Rockwell"/>
                <a:sym typeface="Rockwell"/>
              </a:defRPr>
            </a:lvl6pPr>
            <a:lvl7pPr lvl="6" algn="l">
              <a:lnSpc>
                <a:spcPct val="100000"/>
              </a:lnSpc>
              <a:spcBef>
                <a:spcPts val="0"/>
              </a:spcBef>
              <a:spcAft>
                <a:spcPts val="0"/>
              </a:spcAft>
              <a:buSzPts val="1400"/>
              <a:buFont typeface="Rockwell"/>
              <a:buNone/>
              <a:defRPr>
                <a:latin typeface="Rockwell"/>
                <a:ea typeface="Rockwell"/>
                <a:cs typeface="Rockwell"/>
                <a:sym typeface="Rockwell"/>
              </a:defRPr>
            </a:lvl7pPr>
            <a:lvl8pPr lvl="7" algn="l">
              <a:lnSpc>
                <a:spcPct val="100000"/>
              </a:lnSpc>
              <a:spcBef>
                <a:spcPts val="0"/>
              </a:spcBef>
              <a:spcAft>
                <a:spcPts val="0"/>
              </a:spcAft>
              <a:buSzPts val="1400"/>
              <a:buFont typeface="Rockwell"/>
              <a:buNone/>
              <a:defRPr>
                <a:latin typeface="Rockwell"/>
                <a:ea typeface="Rockwell"/>
                <a:cs typeface="Rockwell"/>
                <a:sym typeface="Rockwell"/>
              </a:defRPr>
            </a:lvl8pPr>
            <a:lvl9pPr lvl="8" algn="l">
              <a:lnSpc>
                <a:spcPct val="100000"/>
              </a:lnSpc>
              <a:spcBef>
                <a:spcPts val="0"/>
              </a:spcBef>
              <a:spcAft>
                <a:spcPts val="0"/>
              </a:spcAft>
              <a:buSzPts val="1400"/>
              <a:buFont typeface="Rockwell"/>
              <a:buNone/>
              <a:defRPr>
                <a:latin typeface="Rockwell"/>
                <a:ea typeface="Rockwell"/>
                <a:cs typeface="Rockwell"/>
                <a:sym typeface="Rockwell"/>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511"/>
        <p:cNvGrpSpPr/>
        <p:nvPr/>
      </p:nvGrpSpPr>
      <p:grpSpPr>
        <a:xfrm>
          <a:off x="0" y="0"/>
          <a:ext cx="0" cy="0"/>
          <a:chOff x="0" y="0"/>
          <a:chExt cx="0" cy="0"/>
        </a:xfrm>
      </p:grpSpPr>
      <p:pic>
        <p:nvPicPr>
          <p:cNvPr id="512" name="Google Shape;512;g2440e9de9da_0_166"/>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513" name="Google Shape;513;g2440e9de9da_0_166"/>
          <p:cNvSpPr txBox="1">
            <a:spLocks noGrp="1"/>
          </p:cNvSpPr>
          <p:nvPr>
            <p:ph type="ctrTitle"/>
          </p:nvPr>
        </p:nvSpPr>
        <p:spPr>
          <a:xfrm>
            <a:off x="685800" y="2595716"/>
            <a:ext cx="7772400" cy="23376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Rockwell"/>
              <a:buNone/>
              <a:defRPr sz="40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4" name="Google Shape;514;g2440e9de9da_0_166"/>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19"/>
        <p:cNvGrpSpPr/>
        <p:nvPr/>
      </p:nvGrpSpPr>
      <p:grpSpPr>
        <a:xfrm>
          <a:off x="0" y="0"/>
          <a:ext cx="0" cy="0"/>
          <a:chOff x="0" y="0"/>
          <a:chExt cx="0" cy="0"/>
        </a:xfrm>
      </p:grpSpPr>
      <p:sp>
        <p:nvSpPr>
          <p:cNvPr id="520" name="Google Shape;520;g26048c8d3c2_2_4"/>
          <p:cNvSpPr/>
          <p:nvPr/>
        </p:nvSpPr>
        <p:spPr>
          <a:xfrm>
            <a:off x="0" y="4675238"/>
            <a:ext cx="9144000" cy="2182761"/>
          </a:xfrm>
          <a:prstGeom prst="rect">
            <a:avLst/>
          </a:prstGeom>
          <a:gradFill>
            <a:gsLst>
              <a:gs pos="0">
                <a:schemeClr val="lt1"/>
              </a:gs>
              <a:gs pos="100000">
                <a:srgbClr val="488BC9"/>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21" name="Google Shape;521;g26048c8d3c2_2_4"/>
          <p:cNvSpPr txBox="1">
            <a:spLocks noGrp="1"/>
          </p:cNvSpPr>
          <p:nvPr>
            <p:ph type="ctrTitle"/>
          </p:nvPr>
        </p:nvSpPr>
        <p:spPr>
          <a:xfrm>
            <a:off x="685800" y="3236239"/>
            <a:ext cx="7772400" cy="1216589"/>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2" name="Google Shape;522;g26048c8d3c2_2_4"/>
          <p:cNvSpPr txBox="1">
            <a:spLocks noGrp="1"/>
          </p:cNvSpPr>
          <p:nvPr>
            <p:ph type="subTitle" idx="1"/>
          </p:nvPr>
        </p:nvSpPr>
        <p:spPr>
          <a:xfrm>
            <a:off x="685800" y="5073444"/>
            <a:ext cx="7772400" cy="106592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000"/>
              <a:buNone/>
              <a:defRPr sz="20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523" name="Google Shape;523;g26048c8d3c2_2_4"/>
          <p:cNvPicPr preferRelativeResize="0"/>
          <p:nvPr/>
        </p:nvPicPr>
        <p:blipFill rotWithShape="1">
          <a:blip r:embed="rId2">
            <a:alphaModFix/>
          </a:blip>
          <a:srcRect/>
          <a:stretch/>
        </p:blipFill>
        <p:spPr>
          <a:xfrm>
            <a:off x="3165737" y="632706"/>
            <a:ext cx="2821173" cy="1762730"/>
          </a:xfrm>
          <a:prstGeom prst="rect">
            <a:avLst/>
          </a:prstGeom>
          <a:noFill/>
          <a:ln>
            <a:noFill/>
          </a:ln>
        </p:spPr>
      </p:pic>
      <p:cxnSp>
        <p:nvCxnSpPr>
          <p:cNvPr id="524" name="Google Shape;524;g26048c8d3c2_2_4"/>
          <p:cNvCxnSpPr/>
          <p:nvPr/>
        </p:nvCxnSpPr>
        <p:spPr>
          <a:xfrm>
            <a:off x="685800" y="2772696"/>
            <a:ext cx="7801897" cy="0"/>
          </a:xfrm>
          <a:prstGeom prst="straightConnector1">
            <a:avLst/>
          </a:prstGeom>
          <a:noFill/>
          <a:ln w="19050" cap="flat" cmpd="sng">
            <a:solidFill>
              <a:srgbClr val="488BC9"/>
            </a:solidFill>
            <a:prstDash val="solid"/>
            <a:miter lim="800000"/>
            <a:headEnd type="none" w="sm" len="sm"/>
            <a:tailEnd type="none" w="sm" len="sm"/>
          </a:ln>
        </p:spPr>
      </p:cxnSp>
      <p:sp>
        <p:nvSpPr>
          <p:cNvPr id="525" name="Google Shape;525;g26048c8d3c2_2_4"/>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u="none" strike="noStrike" cap="none">
                <a:solidFill>
                  <a:schemeClr val="lt1"/>
                </a:solidFill>
                <a:latin typeface="Calibri"/>
                <a:ea typeface="Calibri"/>
                <a:cs typeface="Calibri"/>
                <a:sym typeface="Calibri"/>
              </a:defRPr>
            </a:lvl1pPr>
            <a:lvl2pPr marL="0" lvl="1" indent="0" algn="l">
              <a:spcBef>
                <a:spcPts val="0"/>
              </a:spcBef>
              <a:buNone/>
              <a:defRPr sz="1600" b="0" i="0" u="none" strike="noStrike" cap="none">
                <a:solidFill>
                  <a:schemeClr val="lt1"/>
                </a:solidFill>
                <a:latin typeface="Calibri"/>
                <a:ea typeface="Calibri"/>
                <a:cs typeface="Calibri"/>
                <a:sym typeface="Calibri"/>
              </a:defRPr>
            </a:lvl2pPr>
            <a:lvl3pPr marL="0" lvl="2" indent="0" algn="l">
              <a:spcBef>
                <a:spcPts val="0"/>
              </a:spcBef>
              <a:buNone/>
              <a:defRPr sz="1600" b="0" i="0" u="none" strike="noStrike" cap="none">
                <a:solidFill>
                  <a:schemeClr val="lt1"/>
                </a:solidFill>
                <a:latin typeface="Calibri"/>
                <a:ea typeface="Calibri"/>
                <a:cs typeface="Calibri"/>
                <a:sym typeface="Calibri"/>
              </a:defRPr>
            </a:lvl3pPr>
            <a:lvl4pPr marL="0" lvl="3" indent="0" algn="l">
              <a:spcBef>
                <a:spcPts val="0"/>
              </a:spcBef>
              <a:buNone/>
              <a:defRPr sz="1600" b="0" i="0" u="none" strike="noStrike" cap="none">
                <a:solidFill>
                  <a:schemeClr val="lt1"/>
                </a:solidFill>
                <a:latin typeface="Calibri"/>
                <a:ea typeface="Calibri"/>
                <a:cs typeface="Calibri"/>
                <a:sym typeface="Calibri"/>
              </a:defRPr>
            </a:lvl4pPr>
            <a:lvl5pPr marL="0" lvl="4" indent="0" algn="l">
              <a:spcBef>
                <a:spcPts val="0"/>
              </a:spcBef>
              <a:buNone/>
              <a:defRPr sz="1600" b="0" i="0" u="none" strike="noStrike" cap="none">
                <a:solidFill>
                  <a:schemeClr val="lt1"/>
                </a:solidFill>
                <a:latin typeface="Calibri"/>
                <a:ea typeface="Calibri"/>
                <a:cs typeface="Calibri"/>
                <a:sym typeface="Calibri"/>
              </a:defRPr>
            </a:lvl5pPr>
            <a:lvl6pPr marL="0" lvl="5" indent="0" algn="l">
              <a:spcBef>
                <a:spcPts val="0"/>
              </a:spcBef>
              <a:buNone/>
              <a:defRPr sz="1600" b="0" i="0" u="none" strike="noStrike" cap="none">
                <a:solidFill>
                  <a:schemeClr val="lt1"/>
                </a:solidFill>
                <a:latin typeface="Calibri"/>
                <a:ea typeface="Calibri"/>
                <a:cs typeface="Calibri"/>
                <a:sym typeface="Calibri"/>
              </a:defRPr>
            </a:lvl6pPr>
            <a:lvl7pPr marL="0" lvl="6" indent="0" algn="l">
              <a:spcBef>
                <a:spcPts val="0"/>
              </a:spcBef>
              <a:buNone/>
              <a:defRPr sz="1600" b="0" i="0" u="none" strike="noStrike" cap="none">
                <a:solidFill>
                  <a:schemeClr val="lt1"/>
                </a:solidFill>
                <a:latin typeface="Calibri"/>
                <a:ea typeface="Calibri"/>
                <a:cs typeface="Calibri"/>
                <a:sym typeface="Calibri"/>
              </a:defRPr>
            </a:lvl7pPr>
            <a:lvl8pPr marL="0" lvl="7" indent="0" algn="l">
              <a:spcBef>
                <a:spcPts val="0"/>
              </a:spcBef>
              <a:buNone/>
              <a:defRPr sz="1600" b="0" i="0" u="none" strike="noStrike" cap="none">
                <a:solidFill>
                  <a:schemeClr val="lt1"/>
                </a:solidFill>
                <a:latin typeface="Calibri"/>
                <a:ea typeface="Calibri"/>
                <a:cs typeface="Calibri"/>
                <a:sym typeface="Calibri"/>
              </a:defRPr>
            </a:lvl8pPr>
            <a:lvl9pPr marL="0" lvl="8" indent="0" algn="l">
              <a:spcBef>
                <a:spcPts val="0"/>
              </a:spcBef>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26"/>
        <p:cNvGrpSpPr/>
        <p:nvPr/>
      </p:nvGrpSpPr>
      <p:grpSpPr>
        <a:xfrm>
          <a:off x="0" y="0"/>
          <a:ext cx="0" cy="0"/>
          <a:chOff x="0" y="0"/>
          <a:chExt cx="0" cy="0"/>
        </a:xfrm>
      </p:grpSpPr>
      <p:pic>
        <p:nvPicPr>
          <p:cNvPr id="527" name="Google Shape;527;g26048c8d3c2_2_11"/>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528" name="Google Shape;528;g26048c8d3c2_2_11"/>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9" name="Google Shape;529;g26048c8d3c2_2_11"/>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30" name="Google Shape;530;g26048c8d3c2_2_11"/>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531" name="Google Shape;531;g26048c8d3c2_2_11"/>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532"/>
        <p:cNvGrpSpPr/>
        <p:nvPr/>
      </p:nvGrpSpPr>
      <p:grpSpPr>
        <a:xfrm>
          <a:off x="0" y="0"/>
          <a:ext cx="0" cy="0"/>
          <a:chOff x="0" y="0"/>
          <a:chExt cx="0" cy="0"/>
        </a:xfrm>
      </p:grpSpPr>
      <p:pic>
        <p:nvPicPr>
          <p:cNvPr id="533" name="Google Shape;533;g26048c8d3c2_2_17"/>
          <p:cNvPicPr preferRelativeResize="0"/>
          <p:nvPr/>
        </p:nvPicPr>
        <p:blipFill rotWithShape="1">
          <a:blip r:embed="rId2">
            <a:alphaModFix/>
          </a:blip>
          <a:srcRect/>
          <a:stretch/>
        </p:blipFill>
        <p:spPr>
          <a:xfrm>
            <a:off x="0" y="0"/>
            <a:ext cx="9144000" cy="6857999"/>
          </a:xfrm>
          <a:prstGeom prst="rect">
            <a:avLst/>
          </a:prstGeom>
          <a:noFill/>
          <a:ln>
            <a:noFill/>
          </a:ln>
        </p:spPr>
      </p:pic>
      <p:sp>
        <p:nvSpPr>
          <p:cNvPr id="534" name="Google Shape;534;g26048c8d3c2_2_17"/>
          <p:cNvSpPr txBox="1">
            <a:spLocks noGrp="1"/>
          </p:cNvSpPr>
          <p:nvPr>
            <p:ph type="ctrTitle"/>
          </p:nvPr>
        </p:nvSpPr>
        <p:spPr>
          <a:xfrm>
            <a:off x="685800" y="2595716"/>
            <a:ext cx="7772400" cy="233762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5" name="Google Shape;535;g26048c8d3c2_2_17"/>
          <p:cNvSpPr txBox="1">
            <a:spLocks noGrp="1"/>
          </p:cNvSpPr>
          <p:nvPr>
            <p:ph type="sldNum" idx="12"/>
          </p:nvPr>
        </p:nvSpPr>
        <p:spPr>
          <a:xfrm>
            <a:off x="215697"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a:solidFill>
                  <a:schemeClr val="lt1"/>
                </a:solidFill>
                <a:latin typeface="Calibri"/>
                <a:ea typeface="Calibri"/>
                <a:cs typeface="Calibri"/>
                <a:sym typeface="Calibri"/>
              </a:defRPr>
            </a:lvl1pPr>
            <a:lvl2pPr marL="0" lvl="1" indent="0" algn="l">
              <a:spcBef>
                <a:spcPts val="0"/>
              </a:spcBef>
              <a:buNone/>
              <a:defRPr sz="1600">
                <a:solidFill>
                  <a:schemeClr val="lt1"/>
                </a:solidFill>
                <a:latin typeface="Calibri"/>
                <a:ea typeface="Calibri"/>
                <a:cs typeface="Calibri"/>
                <a:sym typeface="Calibri"/>
              </a:defRPr>
            </a:lvl2pPr>
            <a:lvl3pPr marL="0" lvl="2" indent="0" algn="l">
              <a:spcBef>
                <a:spcPts val="0"/>
              </a:spcBef>
              <a:buNone/>
              <a:defRPr sz="1600">
                <a:solidFill>
                  <a:schemeClr val="lt1"/>
                </a:solidFill>
                <a:latin typeface="Calibri"/>
                <a:ea typeface="Calibri"/>
                <a:cs typeface="Calibri"/>
                <a:sym typeface="Calibri"/>
              </a:defRPr>
            </a:lvl3pPr>
            <a:lvl4pPr marL="0" lvl="3" indent="0" algn="l">
              <a:spcBef>
                <a:spcPts val="0"/>
              </a:spcBef>
              <a:buNone/>
              <a:defRPr sz="1600">
                <a:solidFill>
                  <a:schemeClr val="lt1"/>
                </a:solidFill>
                <a:latin typeface="Calibri"/>
                <a:ea typeface="Calibri"/>
                <a:cs typeface="Calibri"/>
                <a:sym typeface="Calibri"/>
              </a:defRPr>
            </a:lvl4pPr>
            <a:lvl5pPr marL="0" lvl="4" indent="0" algn="l">
              <a:spcBef>
                <a:spcPts val="0"/>
              </a:spcBef>
              <a:buNone/>
              <a:defRPr sz="1600">
                <a:solidFill>
                  <a:schemeClr val="lt1"/>
                </a:solidFill>
                <a:latin typeface="Calibri"/>
                <a:ea typeface="Calibri"/>
                <a:cs typeface="Calibri"/>
                <a:sym typeface="Calibri"/>
              </a:defRPr>
            </a:lvl5pPr>
            <a:lvl6pPr marL="0" lvl="5" indent="0" algn="l">
              <a:spcBef>
                <a:spcPts val="0"/>
              </a:spcBef>
              <a:buNone/>
              <a:defRPr sz="1600">
                <a:solidFill>
                  <a:schemeClr val="lt1"/>
                </a:solidFill>
                <a:latin typeface="Calibri"/>
                <a:ea typeface="Calibri"/>
                <a:cs typeface="Calibri"/>
                <a:sym typeface="Calibri"/>
              </a:defRPr>
            </a:lvl6pPr>
            <a:lvl7pPr marL="0" lvl="6" indent="0" algn="l">
              <a:spcBef>
                <a:spcPts val="0"/>
              </a:spcBef>
              <a:buNone/>
              <a:defRPr sz="1600">
                <a:solidFill>
                  <a:schemeClr val="lt1"/>
                </a:solidFill>
                <a:latin typeface="Calibri"/>
                <a:ea typeface="Calibri"/>
                <a:cs typeface="Calibri"/>
                <a:sym typeface="Calibri"/>
              </a:defRPr>
            </a:lvl7pPr>
            <a:lvl8pPr marL="0" lvl="7" indent="0" algn="l">
              <a:spcBef>
                <a:spcPts val="0"/>
              </a:spcBef>
              <a:buNone/>
              <a:defRPr sz="1600">
                <a:solidFill>
                  <a:schemeClr val="lt1"/>
                </a:solidFill>
                <a:latin typeface="Calibri"/>
                <a:ea typeface="Calibri"/>
                <a:cs typeface="Calibri"/>
                <a:sym typeface="Calibri"/>
              </a:defRPr>
            </a:lvl8pPr>
            <a:lvl9pPr marL="0" lvl="8" indent="0" algn="l">
              <a:spcBef>
                <a:spcPts val="0"/>
              </a:spcBef>
              <a:buNone/>
              <a:defRPr sz="1600">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536"/>
        <p:cNvGrpSpPr/>
        <p:nvPr/>
      </p:nvGrpSpPr>
      <p:grpSpPr>
        <a:xfrm>
          <a:off x="0" y="0"/>
          <a:ext cx="0" cy="0"/>
          <a:chOff x="0" y="0"/>
          <a:chExt cx="0" cy="0"/>
        </a:xfrm>
      </p:grpSpPr>
      <p:pic>
        <p:nvPicPr>
          <p:cNvPr id="537" name="Google Shape;537;g26048c8d3c2_2_21"/>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538" name="Google Shape;538;g26048c8d3c2_2_21"/>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9" name="Google Shape;539;g26048c8d3c2_2_21"/>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40" name="Google Shape;540;g26048c8d3c2_2_21"/>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541" name="Google Shape;541;g26048c8d3c2_2_21"/>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42" name="Google Shape;542;g26048c8d3c2_2_21"/>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543"/>
        <p:cNvGrpSpPr/>
        <p:nvPr/>
      </p:nvGrpSpPr>
      <p:grpSpPr>
        <a:xfrm>
          <a:off x="0" y="0"/>
          <a:ext cx="0" cy="0"/>
          <a:chOff x="0" y="0"/>
          <a:chExt cx="0" cy="0"/>
        </a:xfrm>
      </p:grpSpPr>
      <p:pic>
        <p:nvPicPr>
          <p:cNvPr id="544" name="Google Shape;544;g26048c8d3c2_2_28"/>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545" name="Google Shape;545;g26048c8d3c2_2_28"/>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6" name="Google Shape;546;g26048c8d3c2_2_28"/>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47" name="Google Shape;547;g26048c8d3c2_2_28"/>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548" name="Google Shape;548;g26048c8d3c2_2_28"/>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49" name="Google Shape;549;g26048c8d3c2_2_28"/>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550"/>
        <p:cNvGrpSpPr/>
        <p:nvPr/>
      </p:nvGrpSpPr>
      <p:grpSpPr>
        <a:xfrm>
          <a:off x="0" y="0"/>
          <a:ext cx="0" cy="0"/>
          <a:chOff x="0" y="0"/>
          <a:chExt cx="0" cy="0"/>
        </a:xfrm>
      </p:grpSpPr>
      <p:pic>
        <p:nvPicPr>
          <p:cNvPr id="551" name="Google Shape;551;g26048c8d3c2_2_35"/>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552" name="Google Shape;552;g26048c8d3c2_2_35"/>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3" name="Google Shape;553;g26048c8d3c2_2_35"/>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54" name="Google Shape;554;g26048c8d3c2_2_35"/>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555" name="Google Shape;555;g26048c8d3c2_2_35"/>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56" name="Google Shape;556;g26048c8d3c2_2_35"/>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557"/>
        <p:cNvGrpSpPr/>
        <p:nvPr/>
      </p:nvGrpSpPr>
      <p:grpSpPr>
        <a:xfrm>
          <a:off x="0" y="0"/>
          <a:ext cx="0" cy="0"/>
          <a:chOff x="0" y="0"/>
          <a:chExt cx="0" cy="0"/>
        </a:xfrm>
      </p:grpSpPr>
      <p:pic>
        <p:nvPicPr>
          <p:cNvPr id="558" name="Google Shape;558;g26048c8d3c2_2_42"/>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559" name="Google Shape;559;g26048c8d3c2_2_42"/>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0" name="Google Shape;560;g26048c8d3c2_2_42"/>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61" name="Google Shape;561;g26048c8d3c2_2_42"/>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562" name="Google Shape;562;g26048c8d3c2_2_42"/>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63" name="Google Shape;563;g26048c8d3c2_2_42"/>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564"/>
        <p:cNvGrpSpPr/>
        <p:nvPr/>
      </p:nvGrpSpPr>
      <p:grpSpPr>
        <a:xfrm>
          <a:off x="0" y="0"/>
          <a:ext cx="0" cy="0"/>
          <a:chOff x="0" y="0"/>
          <a:chExt cx="0" cy="0"/>
        </a:xfrm>
      </p:grpSpPr>
      <p:pic>
        <p:nvPicPr>
          <p:cNvPr id="565" name="Google Shape;565;g26048c8d3c2_2_49"/>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566" name="Google Shape;566;g26048c8d3c2_2_49"/>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7" name="Google Shape;567;g26048c8d3c2_2_49"/>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68" name="Google Shape;568;g26048c8d3c2_2_49"/>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569" name="Google Shape;569;g26048c8d3c2_2_49"/>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70" name="Google Shape;570;g26048c8d3c2_2_49"/>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48"/>
        <p:cNvGrpSpPr/>
        <p:nvPr/>
      </p:nvGrpSpPr>
      <p:grpSpPr>
        <a:xfrm>
          <a:off x="0" y="0"/>
          <a:ext cx="0" cy="0"/>
          <a:chOff x="0" y="0"/>
          <a:chExt cx="0" cy="0"/>
        </a:xfrm>
      </p:grpSpPr>
      <p:pic>
        <p:nvPicPr>
          <p:cNvPr id="49" name="Google Shape;49;p25"/>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50" name="Google Shape;50;p25"/>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lt1"/>
              </a:buClr>
              <a:buSzPts val="2800"/>
              <a:buFont typeface="Rockwell"/>
              <a:buNone/>
              <a:defRPr sz="28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5"/>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2" name="Google Shape;52;p25"/>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53" name="Google Shape;53;p25"/>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4" name="Google Shape;54;p25"/>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571"/>
        <p:cNvGrpSpPr/>
        <p:nvPr/>
      </p:nvGrpSpPr>
      <p:grpSpPr>
        <a:xfrm>
          <a:off x="0" y="0"/>
          <a:ext cx="0" cy="0"/>
          <a:chOff x="0" y="0"/>
          <a:chExt cx="0" cy="0"/>
        </a:xfrm>
      </p:grpSpPr>
      <p:pic>
        <p:nvPicPr>
          <p:cNvPr id="572" name="Google Shape;572;g26048c8d3c2_2_56"/>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573" name="Google Shape;573;g26048c8d3c2_2_56"/>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4" name="Google Shape;574;g26048c8d3c2_2_56"/>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75" name="Google Shape;575;g26048c8d3c2_2_56"/>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576" name="Google Shape;576;g26048c8d3c2_2_56"/>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77" name="Google Shape;577;g26048c8d3c2_2_56"/>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78"/>
        <p:cNvGrpSpPr/>
        <p:nvPr/>
      </p:nvGrpSpPr>
      <p:grpSpPr>
        <a:xfrm>
          <a:off x="0" y="0"/>
          <a:ext cx="0" cy="0"/>
          <a:chOff x="0" y="0"/>
          <a:chExt cx="0" cy="0"/>
        </a:xfrm>
      </p:grpSpPr>
      <p:sp>
        <p:nvSpPr>
          <p:cNvPr id="579" name="Google Shape;579;g26048c8d3c2_2_63"/>
          <p:cNvSpPr txBox="1">
            <a:spLocks noGrp="1"/>
          </p:cNvSpPr>
          <p:nvPr>
            <p:ph type="body" idx="1"/>
          </p:nvPr>
        </p:nvSpPr>
        <p:spPr>
          <a:xfrm>
            <a:off x="628650" y="1463040"/>
            <a:ext cx="3886200" cy="458379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0" name="Google Shape;580;g26048c8d3c2_2_63"/>
          <p:cNvSpPr txBox="1">
            <a:spLocks noGrp="1"/>
          </p:cNvSpPr>
          <p:nvPr>
            <p:ph type="body" idx="2"/>
          </p:nvPr>
        </p:nvSpPr>
        <p:spPr>
          <a:xfrm>
            <a:off x="4629150" y="1463040"/>
            <a:ext cx="3886200" cy="458379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81" name="Google Shape;581;g26048c8d3c2_2_63"/>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582" name="Google Shape;582;g26048c8d3c2_2_63"/>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83" name="Google Shape;583;g26048c8d3c2_2_63"/>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584" name="Google Shape;584;g26048c8d3c2_2_63"/>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585"/>
        <p:cNvGrpSpPr/>
        <p:nvPr/>
      </p:nvGrpSpPr>
      <p:grpSpPr>
        <a:xfrm>
          <a:off x="0" y="0"/>
          <a:ext cx="0" cy="0"/>
          <a:chOff x="0" y="0"/>
          <a:chExt cx="0" cy="0"/>
        </a:xfrm>
      </p:grpSpPr>
      <p:sp>
        <p:nvSpPr>
          <p:cNvPr id="586" name="Google Shape;586;g26048c8d3c2_2_70"/>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587" name="Google Shape;587;g26048c8d3c2_2_70"/>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588"/>
        <p:cNvGrpSpPr/>
        <p:nvPr/>
      </p:nvGrpSpPr>
      <p:grpSpPr>
        <a:xfrm>
          <a:off x="0" y="0"/>
          <a:ext cx="0" cy="0"/>
          <a:chOff x="0" y="0"/>
          <a:chExt cx="0" cy="0"/>
        </a:xfrm>
      </p:grpSpPr>
      <p:sp>
        <p:nvSpPr>
          <p:cNvPr id="589" name="Google Shape;589;g26048c8d3c2_2_73"/>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590"/>
        <p:cNvGrpSpPr/>
        <p:nvPr/>
      </p:nvGrpSpPr>
      <p:grpSpPr>
        <a:xfrm>
          <a:off x="0" y="0"/>
          <a:ext cx="0" cy="0"/>
          <a:chOff x="0" y="0"/>
          <a:chExt cx="0" cy="0"/>
        </a:xfrm>
      </p:grpSpPr>
      <p:pic>
        <p:nvPicPr>
          <p:cNvPr id="591" name="Google Shape;591;g26048c8d3c2_2_75"/>
          <p:cNvPicPr preferRelativeResize="0"/>
          <p:nvPr/>
        </p:nvPicPr>
        <p:blipFill rotWithShape="1">
          <a:blip r:embed="rId2">
            <a:alphaModFix/>
          </a:blip>
          <a:srcRect/>
          <a:stretch/>
        </p:blipFill>
        <p:spPr>
          <a:xfrm>
            <a:off x="0" y="0"/>
            <a:ext cx="9143999" cy="6857999"/>
          </a:xfrm>
          <a:prstGeom prst="rect">
            <a:avLst/>
          </a:prstGeom>
          <a:noFill/>
          <a:ln>
            <a:noFill/>
          </a:ln>
        </p:spPr>
      </p:pic>
      <p:sp>
        <p:nvSpPr>
          <p:cNvPr id="592" name="Google Shape;592;g26048c8d3c2_2_75"/>
          <p:cNvSpPr txBox="1">
            <a:spLocks noGrp="1"/>
          </p:cNvSpPr>
          <p:nvPr>
            <p:ph type="ctrTitle"/>
          </p:nvPr>
        </p:nvSpPr>
        <p:spPr>
          <a:xfrm>
            <a:off x="685800" y="2595716"/>
            <a:ext cx="7772400" cy="233762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3" name="Google Shape;593;g26048c8d3c2_2_75"/>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a:solidFill>
                  <a:schemeClr val="lt1"/>
                </a:solidFill>
                <a:latin typeface="Calibri"/>
                <a:ea typeface="Calibri"/>
                <a:cs typeface="Calibri"/>
                <a:sym typeface="Calibri"/>
              </a:defRPr>
            </a:lvl1pPr>
            <a:lvl2pPr marL="0" lvl="1" indent="0" algn="l">
              <a:spcBef>
                <a:spcPts val="0"/>
              </a:spcBef>
              <a:buNone/>
              <a:defRPr sz="1600">
                <a:solidFill>
                  <a:schemeClr val="lt1"/>
                </a:solidFill>
                <a:latin typeface="Calibri"/>
                <a:ea typeface="Calibri"/>
                <a:cs typeface="Calibri"/>
                <a:sym typeface="Calibri"/>
              </a:defRPr>
            </a:lvl2pPr>
            <a:lvl3pPr marL="0" lvl="2" indent="0" algn="l">
              <a:spcBef>
                <a:spcPts val="0"/>
              </a:spcBef>
              <a:buNone/>
              <a:defRPr sz="1600">
                <a:solidFill>
                  <a:schemeClr val="lt1"/>
                </a:solidFill>
                <a:latin typeface="Calibri"/>
                <a:ea typeface="Calibri"/>
                <a:cs typeface="Calibri"/>
                <a:sym typeface="Calibri"/>
              </a:defRPr>
            </a:lvl3pPr>
            <a:lvl4pPr marL="0" lvl="3" indent="0" algn="l">
              <a:spcBef>
                <a:spcPts val="0"/>
              </a:spcBef>
              <a:buNone/>
              <a:defRPr sz="1600">
                <a:solidFill>
                  <a:schemeClr val="lt1"/>
                </a:solidFill>
                <a:latin typeface="Calibri"/>
                <a:ea typeface="Calibri"/>
                <a:cs typeface="Calibri"/>
                <a:sym typeface="Calibri"/>
              </a:defRPr>
            </a:lvl4pPr>
            <a:lvl5pPr marL="0" lvl="4" indent="0" algn="l">
              <a:spcBef>
                <a:spcPts val="0"/>
              </a:spcBef>
              <a:buNone/>
              <a:defRPr sz="1600">
                <a:solidFill>
                  <a:schemeClr val="lt1"/>
                </a:solidFill>
                <a:latin typeface="Calibri"/>
                <a:ea typeface="Calibri"/>
                <a:cs typeface="Calibri"/>
                <a:sym typeface="Calibri"/>
              </a:defRPr>
            </a:lvl5pPr>
            <a:lvl6pPr marL="0" lvl="5" indent="0" algn="l">
              <a:spcBef>
                <a:spcPts val="0"/>
              </a:spcBef>
              <a:buNone/>
              <a:defRPr sz="1600">
                <a:solidFill>
                  <a:schemeClr val="lt1"/>
                </a:solidFill>
                <a:latin typeface="Calibri"/>
                <a:ea typeface="Calibri"/>
                <a:cs typeface="Calibri"/>
                <a:sym typeface="Calibri"/>
              </a:defRPr>
            </a:lvl6pPr>
            <a:lvl7pPr marL="0" lvl="6" indent="0" algn="l">
              <a:spcBef>
                <a:spcPts val="0"/>
              </a:spcBef>
              <a:buNone/>
              <a:defRPr sz="1600">
                <a:solidFill>
                  <a:schemeClr val="lt1"/>
                </a:solidFill>
                <a:latin typeface="Calibri"/>
                <a:ea typeface="Calibri"/>
                <a:cs typeface="Calibri"/>
                <a:sym typeface="Calibri"/>
              </a:defRPr>
            </a:lvl7pPr>
            <a:lvl8pPr marL="0" lvl="7" indent="0" algn="l">
              <a:spcBef>
                <a:spcPts val="0"/>
              </a:spcBef>
              <a:buNone/>
              <a:defRPr sz="1600">
                <a:solidFill>
                  <a:schemeClr val="lt1"/>
                </a:solidFill>
                <a:latin typeface="Calibri"/>
                <a:ea typeface="Calibri"/>
                <a:cs typeface="Calibri"/>
                <a:sym typeface="Calibri"/>
              </a:defRPr>
            </a:lvl8pPr>
            <a:lvl9pPr marL="0" lvl="8" indent="0" algn="l">
              <a:spcBef>
                <a:spcPts val="0"/>
              </a:spcBef>
              <a:buNone/>
              <a:defRPr sz="1600">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55"/>
        <p:cNvGrpSpPr/>
        <p:nvPr/>
      </p:nvGrpSpPr>
      <p:grpSpPr>
        <a:xfrm>
          <a:off x="0" y="0"/>
          <a:ext cx="0" cy="0"/>
          <a:chOff x="0" y="0"/>
          <a:chExt cx="0" cy="0"/>
        </a:xfrm>
      </p:grpSpPr>
      <p:pic>
        <p:nvPicPr>
          <p:cNvPr id="56" name="Google Shape;56;p26"/>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57" name="Google Shape;57;p26"/>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lt1"/>
              </a:buClr>
              <a:buSzPts val="2800"/>
              <a:buFont typeface="Rockwell"/>
              <a:buNone/>
              <a:defRPr sz="28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6"/>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9" name="Google Shape;59;p26"/>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60" name="Google Shape;60;p26"/>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61" name="Google Shape;61;p26"/>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9" Type="http://schemas.openxmlformats.org/officeDocument/2006/relationships/slideLayout" Target="../slideLayouts/slideLayout56.xml"/><Relationship Id="rId21" Type="http://schemas.openxmlformats.org/officeDocument/2006/relationships/slideLayout" Target="../slideLayouts/slideLayout38.xml"/><Relationship Id="rId34" Type="http://schemas.openxmlformats.org/officeDocument/2006/relationships/slideLayout" Target="../slideLayouts/slideLayout51.xml"/><Relationship Id="rId42" Type="http://schemas.openxmlformats.org/officeDocument/2006/relationships/theme" Target="../theme/theme2.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29" Type="http://schemas.openxmlformats.org/officeDocument/2006/relationships/slideLayout" Target="../slideLayouts/slideLayout46.xml"/><Relationship Id="rId41" Type="http://schemas.openxmlformats.org/officeDocument/2006/relationships/slideLayout" Target="../slideLayouts/slideLayout58.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32" Type="http://schemas.openxmlformats.org/officeDocument/2006/relationships/slideLayout" Target="../slideLayouts/slideLayout49.xml"/><Relationship Id="rId37" Type="http://schemas.openxmlformats.org/officeDocument/2006/relationships/slideLayout" Target="../slideLayouts/slideLayout54.xml"/><Relationship Id="rId40" Type="http://schemas.openxmlformats.org/officeDocument/2006/relationships/slideLayout" Target="../slideLayouts/slideLayout57.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slideLayout" Target="../slideLayouts/slideLayout45.xml"/><Relationship Id="rId36" Type="http://schemas.openxmlformats.org/officeDocument/2006/relationships/slideLayout" Target="../slideLayouts/slideLayout53.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31" Type="http://schemas.openxmlformats.org/officeDocument/2006/relationships/slideLayout" Target="../slideLayouts/slideLayout48.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slideLayout" Target="../slideLayouts/slideLayout44.xml"/><Relationship Id="rId30" Type="http://schemas.openxmlformats.org/officeDocument/2006/relationships/slideLayout" Target="../slideLayouts/slideLayout47.xml"/><Relationship Id="rId35" Type="http://schemas.openxmlformats.org/officeDocument/2006/relationships/slideLayout" Target="../slideLayouts/slideLayout52.xml"/><Relationship Id="rId8" Type="http://schemas.openxmlformats.org/officeDocument/2006/relationships/slideLayout" Target="../slideLayouts/slideLayout25.xml"/><Relationship Id="rId3" Type="http://schemas.openxmlformats.org/officeDocument/2006/relationships/slideLayout" Target="../slideLayouts/slideLayout20.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33" Type="http://schemas.openxmlformats.org/officeDocument/2006/relationships/slideLayout" Target="../slideLayouts/slideLayout50.xml"/><Relationship Id="rId38" Type="http://schemas.openxmlformats.org/officeDocument/2006/relationships/slideLayout" Target="../slideLayouts/slideLayout5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0"/>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0"/>
          <p:cNvSpPr txBox="1">
            <a:spLocks noGrp="1"/>
          </p:cNvSpPr>
          <p:nvPr>
            <p:ph type="sldNum" idx="12"/>
          </p:nvPr>
        </p:nvSpPr>
        <p:spPr>
          <a:xfrm>
            <a:off x="245193" y="6360652"/>
            <a:ext cx="20574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17"/>
        <p:cNvGrpSpPr/>
        <p:nvPr/>
      </p:nvGrpSpPr>
      <p:grpSpPr>
        <a:xfrm>
          <a:off x="0" y="0"/>
          <a:ext cx="0" cy="0"/>
          <a:chOff x="0" y="0"/>
          <a:chExt cx="0" cy="0"/>
        </a:xfrm>
      </p:grpSpPr>
      <p:sp>
        <p:nvSpPr>
          <p:cNvPr id="118" name="Google Shape;118;g240cba01834_0_1035"/>
          <p:cNvSpPr txBox="1">
            <a:spLocks noGrp="1"/>
          </p:cNvSpPr>
          <p:nvPr>
            <p:ph type="body" idx="1"/>
          </p:nvPr>
        </p:nvSpPr>
        <p:spPr>
          <a:xfrm>
            <a:off x="311700" y="1536633"/>
            <a:ext cx="8520600" cy="4555200"/>
          </a:xfrm>
          <a:prstGeom prst="rect">
            <a:avLst/>
          </a:prstGeom>
          <a:noFill/>
          <a:ln>
            <a:noFill/>
          </a:ln>
        </p:spPr>
        <p:txBody>
          <a:bodyPr spcFirstLastPara="1" wrap="square" lIns="0" tIns="0" rIns="0" bIns="0" anchor="t" anchorCtr="0">
            <a:normAutofit/>
          </a:bodyPr>
          <a:lstStyle>
            <a:lvl1pPr marL="457200" marR="0" lvl="0" indent="-342900" algn="l" rtl="0">
              <a:lnSpc>
                <a:spcPct val="115000"/>
              </a:lnSpc>
              <a:spcBef>
                <a:spcPts val="0"/>
              </a:spcBef>
              <a:spcAft>
                <a:spcPts val="0"/>
              </a:spcAft>
              <a:buClr>
                <a:schemeClr val="dk2"/>
              </a:buClr>
              <a:buSzPts val="1800"/>
              <a:buFont typeface="Calibri"/>
              <a:buChar char="●"/>
              <a:defRPr sz="1800" b="0" i="0" u="none" strike="noStrike" cap="none">
                <a:solidFill>
                  <a:schemeClr val="dk2"/>
                </a:solidFill>
                <a:latin typeface="Calibri"/>
                <a:ea typeface="Calibri"/>
                <a:cs typeface="Calibri"/>
                <a:sym typeface="Calibri"/>
              </a:defRPr>
            </a:lvl1pPr>
            <a:lvl2pPr marL="914400" marR="0" lvl="1" indent="-317500" algn="l" rtl="0">
              <a:lnSpc>
                <a:spcPct val="115000"/>
              </a:lnSpc>
              <a:spcBef>
                <a:spcPts val="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2pPr>
            <a:lvl3pPr marL="1371600" marR="0" lvl="2" indent="-317500" algn="l" rtl="0">
              <a:lnSpc>
                <a:spcPct val="115000"/>
              </a:lnSpc>
              <a:spcBef>
                <a:spcPts val="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3pPr>
            <a:lvl4pPr marL="1828800" marR="0" lvl="3" indent="-317500" algn="l" rtl="0">
              <a:lnSpc>
                <a:spcPct val="115000"/>
              </a:lnSpc>
              <a:spcBef>
                <a:spcPts val="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4pPr>
            <a:lvl5pPr marL="2286000" marR="0" lvl="4" indent="-317500" algn="l" rtl="0">
              <a:lnSpc>
                <a:spcPct val="115000"/>
              </a:lnSpc>
              <a:spcBef>
                <a:spcPts val="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5pPr>
            <a:lvl6pPr marL="2743200" marR="0" lvl="5" indent="-317500" algn="l" rtl="0">
              <a:lnSpc>
                <a:spcPct val="115000"/>
              </a:lnSpc>
              <a:spcBef>
                <a:spcPts val="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6pPr>
            <a:lvl7pPr marL="3200400" marR="0" lvl="6" indent="-317500" algn="l" rtl="0">
              <a:lnSpc>
                <a:spcPct val="115000"/>
              </a:lnSpc>
              <a:spcBef>
                <a:spcPts val="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7pPr>
            <a:lvl8pPr marL="3657600" marR="0" lvl="7" indent="-317500" algn="l" rtl="0">
              <a:lnSpc>
                <a:spcPct val="115000"/>
              </a:lnSpc>
              <a:spcBef>
                <a:spcPts val="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8pPr>
            <a:lvl9pPr marL="4114800" marR="0" lvl="8" indent="-317500" algn="l" rtl="0">
              <a:lnSpc>
                <a:spcPct val="115000"/>
              </a:lnSpc>
              <a:spcBef>
                <a:spcPts val="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9pPr>
          </a:lstStyle>
          <a:p>
            <a:endParaRPr/>
          </a:p>
        </p:txBody>
      </p:sp>
      <p:sp>
        <p:nvSpPr>
          <p:cNvPr id="119" name="Google Shape;119;g240cba01834_0_1035"/>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2000" b="0" i="0" u="none" strike="noStrike" cap="none">
                <a:solidFill>
                  <a:srgbClr val="FFFFFF"/>
                </a:solidFill>
                <a:latin typeface="Rockwell"/>
                <a:ea typeface="Rockwell"/>
                <a:cs typeface="Rockwell"/>
                <a:sym typeface="Rockwell"/>
              </a:defRPr>
            </a:lvl1pPr>
            <a:lvl2pPr marR="0" lvl="1" algn="l" rtl="0">
              <a:lnSpc>
                <a:spcPct val="100000"/>
              </a:lnSpc>
              <a:spcBef>
                <a:spcPts val="0"/>
              </a:spcBef>
              <a:spcAft>
                <a:spcPts val="0"/>
              </a:spcAft>
              <a:buClr>
                <a:srgbClr val="000000"/>
              </a:buClr>
              <a:buSzPts val="1400"/>
              <a:buFont typeface="Arial"/>
              <a:buNone/>
              <a:defRPr sz="2000" b="0" i="0" u="none" strike="noStrike" cap="none">
                <a:solidFill>
                  <a:srgbClr val="FFFFFF"/>
                </a:solidFill>
                <a:latin typeface="Rockwell"/>
                <a:ea typeface="Rockwell"/>
                <a:cs typeface="Rockwell"/>
                <a:sym typeface="Rockwell"/>
              </a:defRPr>
            </a:lvl2pPr>
            <a:lvl3pPr marR="0" lvl="2" algn="l" rtl="0">
              <a:lnSpc>
                <a:spcPct val="100000"/>
              </a:lnSpc>
              <a:spcBef>
                <a:spcPts val="0"/>
              </a:spcBef>
              <a:spcAft>
                <a:spcPts val="0"/>
              </a:spcAft>
              <a:buClr>
                <a:srgbClr val="000000"/>
              </a:buClr>
              <a:buSzPts val="1400"/>
              <a:buFont typeface="Arial"/>
              <a:buNone/>
              <a:defRPr sz="2000" b="0" i="0" u="none" strike="noStrike" cap="none">
                <a:solidFill>
                  <a:srgbClr val="FFFFFF"/>
                </a:solidFill>
                <a:latin typeface="Rockwell"/>
                <a:ea typeface="Rockwell"/>
                <a:cs typeface="Rockwell"/>
                <a:sym typeface="Rockwell"/>
              </a:defRPr>
            </a:lvl3pPr>
            <a:lvl4pPr marR="0" lvl="3" algn="l" rtl="0">
              <a:lnSpc>
                <a:spcPct val="100000"/>
              </a:lnSpc>
              <a:spcBef>
                <a:spcPts val="0"/>
              </a:spcBef>
              <a:spcAft>
                <a:spcPts val="0"/>
              </a:spcAft>
              <a:buClr>
                <a:srgbClr val="000000"/>
              </a:buClr>
              <a:buSzPts val="1400"/>
              <a:buFont typeface="Arial"/>
              <a:buNone/>
              <a:defRPr sz="2000" b="0" i="0" u="none" strike="noStrike" cap="none">
                <a:solidFill>
                  <a:srgbClr val="FFFFFF"/>
                </a:solidFill>
                <a:latin typeface="Rockwell"/>
                <a:ea typeface="Rockwell"/>
                <a:cs typeface="Rockwell"/>
                <a:sym typeface="Rockwell"/>
              </a:defRPr>
            </a:lvl4pPr>
            <a:lvl5pPr marR="0" lvl="4" algn="l" rtl="0">
              <a:lnSpc>
                <a:spcPct val="100000"/>
              </a:lnSpc>
              <a:spcBef>
                <a:spcPts val="0"/>
              </a:spcBef>
              <a:spcAft>
                <a:spcPts val="0"/>
              </a:spcAft>
              <a:buClr>
                <a:srgbClr val="000000"/>
              </a:buClr>
              <a:buSzPts val="1400"/>
              <a:buFont typeface="Arial"/>
              <a:buNone/>
              <a:defRPr sz="2000" b="0" i="0" u="none" strike="noStrike" cap="none">
                <a:solidFill>
                  <a:srgbClr val="FFFFFF"/>
                </a:solidFill>
                <a:latin typeface="Rockwell"/>
                <a:ea typeface="Rockwell"/>
                <a:cs typeface="Rockwell"/>
                <a:sym typeface="Rockwell"/>
              </a:defRPr>
            </a:lvl5pPr>
            <a:lvl6pPr marR="0" lvl="5" algn="l" rtl="0">
              <a:lnSpc>
                <a:spcPct val="100000"/>
              </a:lnSpc>
              <a:spcBef>
                <a:spcPts val="0"/>
              </a:spcBef>
              <a:spcAft>
                <a:spcPts val="0"/>
              </a:spcAft>
              <a:buClr>
                <a:srgbClr val="000000"/>
              </a:buClr>
              <a:buSzPts val="1400"/>
              <a:buFont typeface="Arial"/>
              <a:buNone/>
              <a:defRPr sz="2000" b="0" i="0" u="none" strike="noStrike" cap="none">
                <a:solidFill>
                  <a:srgbClr val="FFFFFF"/>
                </a:solidFill>
                <a:latin typeface="Rockwell"/>
                <a:ea typeface="Rockwell"/>
                <a:cs typeface="Rockwell"/>
                <a:sym typeface="Rockwell"/>
              </a:defRPr>
            </a:lvl6pPr>
            <a:lvl7pPr marR="0" lvl="6" algn="l" rtl="0">
              <a:lnSpc>
                <a:spcPct val="100000"/>
              </a:lnSpc>
              <a:spcBef>
                <a:spcPts val="0"/>
              </a:spcBef>
              <a:spcAft>
                <a:spcPts val="0"/>
              </a:spcAft>
              <a:buClr>
                <a:srgbClr val="000000"/>
              </a:buClr>
              <a:buSzPts val="1400"/>
              <a:buFont typeface="Arial"/>
              <a:buNone/>
              <a:defRPr sz="2000" b="0" i="0" u="none" strike="noStrike" cap="none">
                <a:solidFill>
                  <a:srgbClr val="FFFFFF"/>
                </a:solidFill>
                <a:latin typeface="Rockwell"/>
                <a:ea typeface="Rockwell"/>
                <a:cs typeface="Rockwell"/>
                <a:sym typeface="Rockwell"/>
              </a:defRPr>
            </a:lvl7pPr>
            <a:lvl8pPr marR="0" lvl="7" algn="l" rtl="0">
              <a:lnSpc>
                <a:spcPct val="100000"/>
              </a:lnSpc>
              <a:spcBef>
                <a:spcPts val="0"/>
              </a:spcBef>
              <a:spcAft>
                <a:spcPts val="0"/>
              </a:spcAft>
              <a:buClr>
                <a:srgbClr val="000000"/>
              </a:buClr>
              <a:buSzPts val="1400"/>
              <a:buFont typeface="Arial"/>
              <a:buNone/>
              <a:defRPr sz="2000" b="0" i="0" u="none" strike="noStrike" cap="none">
                <a:solidFill>
                  <a:srgbClr val="FFFFFF"/>
                </a:solidFill>
                <a:latin typeface="Rockwell"/>
                <a:ea typeface="Rockwell"/>
                <a:cs typeface="Rockwell"/>
                <a:sym typeface="Rockwell"/>
              </a:defRPr>
            </a:lvl8pPr>
            <a:lvl9pPr marR="0" lvl="8" algn="l" rtl="0">
              <a:lnSpc>
                <a:spcPct val="100000"/>
              </a:lnSpc>
              <a:spcBef>
                <a:spcPts val="0"/>
              </a:spcBef>
              <a:spcAft>
                <a:spcPts val="0"/>
              </a:spcAft>
              <a:buClr>
                <a:srgbClr val="000000"/>
              </a:buClr>
              <a:buSzPts val="1400"/>
              <a:buFont typeface="Arial"/>
              <a:buNone/>
              <a:defRPr sz="2000" b="0" i="0" u="none" strike="noStrike" cap="none">
                <a:solidFill>
                  <a:srgbClr val="FFFFFF"/>
                </a:solidFill>
                <a:latin typeface="Rockwell"/>
                <a:ea typeface="Rockwell"/>
                <a:cs typeface="Rockwell"/>
                <a:sym typeface="Rockwell"/>
              </a:defRPr>
            </a:lvl9pPr>
          </a:lstStyle>
          <a:p>
            <a:endParaRPr/>
          </a:p>
        </p:txBody>
      </p:sp>
      <p:sp>
        <p:nvSpPr>
          <p:cNvPr id="120" name="Google Shape;120;g240cba01834_0_1035"/>
          <p:cNvSpPr txBox="1">
            <a:spLocks noGrp="1"/>
          </p:cNvSpPr>
          <p:nvPr>
            <p:ph type="sldNum" idx="12"/>
          </p:nvPr>
        </p:nvSpPr>
        <p:spPr>
          <a:xfrm>
            <a:off x="8556784" y="6333135"/>
            <a:ext cx="548700" cy="5247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21" name="Google Shape;121;g240cba01834_0_1035"/>
          <p:cNvSpPr txBox="1">
            <a:spLocks noGrp="1"/>
          </p:cNvSpPr>
          <p:nvPr>
            <p:ph type="sldNum" idx="2"/>
          </p:nvPr>
        </p:nvSpPr>
        <p:spPr>
          <a:xfrm>
            <a:off x="114300" y="6310000"/>
            <a:ext cx="347100" cy="3753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122" name="Google Shape;122;g240cba01834_0_1035"/>
          <p:cNvSpPr txBox="1"/>
          <p:nvPr/>
        </p:nvSpPr>
        <p:spPr>
          <a:xfrm>
            <a:off x="511200" y="6449767"/>
            <a:ext cx="2952300" cy="1230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999999"/>
                </a:solidFill>
                <a:latin typeface="Calibri"/>
                <a:ea typeface="Calibri"/>
                <a:cs typeface="Calibri"/>
                <a:sym typeface="Calibri"/>
              </a:rPr>
              <a:t>Colorado Department of Education</a:t>
            </a:r>
            <a:endParaRPr sz="800" b="0" i="0" u="none" strike="noStrike" cap="none">
              <a:solidFill>
                <a:srgbClr val="99999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 id="2147483694" r:id="rId28"/>
    <p:sldLayoutId id="2147483695" r:id="rId29"/>
    <p:sldLayoutId id="2147483696" r:id="rId30"/>
    <p:sldLayoutId id="2147483697" r:id="rId31"/>
    <p:sldLayoutId id="2147483698" r:id="rId32"/>
    <p:sldLayoutId id="2147483699" r:id="rId33"/>
    <p:sldLayoutId id="2147483700" r:id="rId34"/>
    <p:sldLayoutId id="2147483701" r:id="rId35"/>
    <p:sldLayoutId id="2147483702" r:id="rId36"/>
    <p:sldLayoutId id="2147483703" r:id="rId37"/>
    <p:sldLayoutId id="2147483704" r:id="rId38"/>
    <p:sldLayoutId id="2147483705" r:id="rId39"/>
    <p:sldLayoutId id="2147483706" r:id="rId40"/>
    <p:sldLayoutId id="2147483707" r:id="rId4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6"/>
        <p:cNvGrpSpPr/>
        <p:nvPr/>
      </p:nvGrpSpPr>
      <p:grpSpPr>
        <a:xfrm>
          <a:off x="0" y="0"/>
          <a:ext cx="0" cy="0"/>
          <a:chOff x="0" y="0"/>
          <a:chExt cx="0" cy="0"/>
        </a:xfrm>
      </p:grpSpPr>
      <p:sp>
        <p:nvSpPr>
          <p:cNvPr id="437" name="Google Shape;437;g2440e9de9da_0_91"/>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38" name="Google Shape;438;g2440e9de9da_0_91"/>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9" name="Google Shape;439;g2440e9de9da_0_91"/>
          <p:cNvSpPr txBox="1">
            <a:spLocks noGrp="1"/>
          </p:cNvSpPr>
          <p:nvPr>
            <p:ph type="sldNum" idx="12"/>
          </p:nvPr>
        </p:nvSpPr>
        <p:spPr>
          <a:xfrm>
            <a:off x="245193" y="6360652"/>
            <a:ext cx="20574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5"/>
        <p:cNvGrpSpPr/>
        <p:nvPr/>
      </p:nvGrpSpPr>
      <p:grpSpPr>
        <a:xfrm>
          <a:off x="0" y="0"/>
          <a:ext cx="0" cy="0"/>
          <a:chOff x="0" y="0"/>
          <a:chExt cx="0" cy="0"/>
        </a:xfrm>
      </p:grpSpPr>
      <p:sp>
        <p:nvSpPr>
          <p:cNvPr id="516" name="Google Shape;516;g26048c8d3c2_2_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7" name="Google Shape;517;g26048c8d3c2_2_0"/>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8" name="Google Shape;518;g26048c8d3c2_2_0"/>
          <p:cNvSpPr txBox="1">
            <a:spLocks noGrp="1"/>
          </p:cNvSpPr>
          <p:nvPr>
            <p:ph type="sldNum" idx="12"/>
          </p:nvPr>
        </p:nvSpPr>
        <p:spPr>
          <a:xfrm>
            <a:off x="245193" y="6360652"/>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leg.colorado.gov/bills/hb23-1241"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cde.state.co.us/localaccountabilitysystemgrant" TargetMode="External"/><Relationship Id="rId5" Type="http://schemas.openxmlformats.org/officeDocument/2006/relationships/hyperlink" Target="https://leg.colorado.gov/audits/evaluation-colorado%E2%80%99s-k-12-education-accountability-system" TargetMode="External"/><Relationship Id="rId4" Type="http://schemas.openxmlformats.org/officeDocument/2006/relationships/hyperlink" Target="https://www.cde.state.co.us/accountability/accountability-task-forc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leg.colorado.gov/bills/hb23-1241" TargetMode="External"/><Relationship Id="rId7" Type="http://schemas.openxmlformats.org/officeDocument/2006/relationships/hyperlink" Target="https://drive.google.com/file/d/1iqWo6dlfriTd-RDwCRGluNgD_hjpPUe8/view"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cde.state.co.us/postsecondary/secondary_postsecondary_and_work-based_learning_integration_task_force" TargetMode="External"/><Relationship Id="rId5" Type="http://schemas.openxmlformats.org/officeDocument/2006/relationships/hyperlink" Target="https://www.cde.state.co.us/accountability/accountability-task-force" TargetMode="External"/><Relationship Id="rId4" Type="http://schemas.openxmlformats.org/officeDocument/2006/relationships/hyperlink" Target="https://leg.colorado.gov/bills/hb22-1215"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3.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6.xml"/><Relationship Id="rId1" Type="http://schemas.openxmlformats.org/officeDocument/2006/relationships/slideLayout" Target="../slideLayouts/slideLayout73.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3.xml"/></Relationships>
</file>

<file path=ppt/slides/_rels/slide18.xml.rels><?xml version="1.0" encoding="UTF-8" standalone="yes"?>
<Relationships xmlns="http://schemas.openxmlformats.org/package/2006/relationships"><Relationship Id="rId3" Type="http://schemas.openxmlformats.org/officeDocument/2006/relationships/hyperlink" Target="https://www.cde.state.co.us/datapipeline/schoolcodechanges-firstdraft" TargetMode="External"/><Relationship Id="rId2" Type="http://schemas.openxmlformats.org/officeDocument/2006/relationships/notesSlide" Target="../notesSlides/notesSlide18.xml"/><Relationship Id="rId1" Type="http://schemas.openxmlformats.org/officeDocument/2006/relationships/slideLayout" Target="../slideLayouts/slideLayout7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cde.state.co.us/sites/default/files/docs/accountability/On-Track%20Growth%20Fact%20Sheet.pdf"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9.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59.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59.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59.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59.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59.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59.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5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https://www.cde.state.co.us/accountability/tap"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leg.colorado.gov/bills/hb23-1241"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live/5EgdB2zOVFw?si=7xv1uvSbRUOar95X&amp;t=23445"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cde.state.co.us/accountability/nov132023accountabilitycommunica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1"/>
          <p:cNvSpPr txBox="1">
            <a:spLocks noGrp="1"/>
          </p:cNvSpPr>
          <p:nvPr>
            <p:ph type="ctrTitle"/>
          </p:nvPr>
        </p:nvSpPr>
        <p:spPr>
          <a:xfrm>
            <a:off x="685800" y="3236239"/>
            <a:ext cx="7772400" cy="121658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3600"/>
              <a:buFont typeface="Arial"/>
              <a:buNone/>
            </a:pPr>
            <a:r>
              <a:rPr lang="en-US" dirty="0"/>
              <a:t>Technical Advisory Panel Meeting</a:t>
            </a:r>
            <a:endParaRPr dirty="0"/>
          </a:p>
        </p:txBody>
      </p:sp>
      <p:sp>
        <p:nvSpPr>
          <p:cNvPr id="599" name="Google Shape;599;p1"/>
          <p:cNvSpPr txBox="1">
            <a:spLocks noGrp="1"/>
          </p:cNvSpPr>
          <p:nvPr>
            <p:ph type="subTitle" idx="1"/>
          </p:nvPr>
        </p:nvSpPr>
        <p:spPr>
          <a:xfrm>
            <a:off x="685800" y="5073444"/>
            <a:ext cx="7772400" cy="106592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000"/>
              <a:buNone/>
            </a:pPr>
            <a:r>
              <a:rPr lang="en-US"/>
              <a:t>November 16, 2023</a:t>
            </a:r>
            <a:endParaRPr/>
          </a:p>
        </p:txBody>
      </p:sp>
      <p:sp>
        <p:nvSpPr>
          <p:cNvPr id="600" name="Google Shape;600;p1"/>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g240cba01834_0_1372"/>
          <p:cNvSpPr txBox="1">
            <a:spLocks noGrp="1"/>
          </p:cNvSpPr>
          <p:nvPr>
            <p:ph type="ctrTitle"/>
          </p:nvPr>
        </p:nvSpPr>
        <p:spPr>
          <a:xfrm>
            <a:off x="685800" y="2595716"/>
            <a:ext cx="7772400" cy="2337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4000"/>
              <a:buNone/>
            </a:pPr>
            <a:r>
              <a:rPr lang="en-US"/>
              <a:t>Task Force Updates</a:t>
            </a:r>
            <a:endParaRPr/>
          </a:p>
        </p:txBody>
      </p:sp>
      <p:sp>
        <p:nvSpPr>
          <p:cNvPr id="675" name="Google Shape;675;g240cba01834_0_1372"/>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Google Shape;681;g23804ec8522_0_0"/>
          <p:cNvSpPr txBox="1">
            <a:spLocks noGrp="1"/>
          </p:cNvSpPr>
          <p:nvPr>
            <p:ph type="title"/>
          </p:nvPr>
        </p:nvSpPr>
        <p:spPr>
          <a:xfrm>
            <a:off x="245192" y="254514"/>
            <a:ext cx="8419413" cy="756300"/>
          </a:xfrm>
          <a:prstGeom prst="rect">
            <a:avLst/>
          </a:prstGeom>
          <a:noFill/>
          <a:ln>
            <a:noFill/>
          </a:ln>
        </p:spPr>
        <p:txBody>
          <a:bodyPr spcFirstLastPara="1" wrap="square" lIns="0" tIns="0" rIns="0" bIns="0" anchor="ctr" anchorCtr="0">
            <a:normAutofit fontScale="90000"/>
          </a:bodyPr>
          <a:lstStyle/>
          <a:p>
            <a:pPr marL="0" lvl="0" indent="0" algn="l" rtl="0">
              <a:lnSpc>
                <a:spcPct val="90000"/>
              </a:lnSpc>
              <a:spcBef>
                <a:spcPts val="0"/>
              </a:spcBef>
              <a:spcAft>
                <a:spcPts val="0"/>
              </a:spcAft>
              <a:buSzPct val="111111"/>
              <a:buNone/>
            </a:pPr>
            <a:r>
              <a:rPr lang="en-US"/>
              <a:t>H.B. 23-1241:  Accountability, Accreditation, Student Performance, and Resource Inequity Task Force</a:t>
            </a:r>
            <a:endParaRPr/>
          </a:p>
        </p:txBody>
      </p:sp>
      <p:sp>
        <p:nvSpPr>
          <p:cNvPr id="682" name="Google Shape;682;g23804ec8522_0_0"/>
          <p:cNvSpPr txBox="1">
            <a:spLocks noGrp="1"/>
          </p:cNvSpPr>
          <p:nvPr>
            <p:ph type="body" idx="1"/>
          </p:nvPr>
        </p:nvSpPr>
        <p:spPr>
          <a:xfrm>
            <a:off x="628650" y="1463040"/>
            <a:ext cx="7886700" cy="4640700"/>
          </a:xfrm>
          <a:prstGeom prst="rect">
            <a:avLst/>
          </a:prstGeom>
          <a:noFill/>
          <a:ln>
            <a:noFill/>
          </a:ln>
        </p:spPr>
        <p:txBody>
          <a:bodyPr spcFirstLastPara="1" wrap="square" lIns="0" tIns="0" rIns="0" bIns="45700" anchor="t" anchorCtr="0">
            <a:normAutofit/>
          </a:bodyPr>
          <a:lstStyle/>
          <a:p>
            <a:pPr marL="457200" lvl="0" indent="-336550" algn="l" rtl="0">
              <a:lnSpc>
                <a:spcPct val="115000"/>
              </a:lnSpc>
              <a:spcBef>
                <a:spcPts val="800"/>
              </a:spcBef>
              <a:spcAft>
                <a:spcPts val="0"/>
              </a:spcAft>
              <a:buSzPts val="1700"/>
              <a:buChar char="•"/>
            </a:pPr>
            <a:r>
              <a:rPr lang="en-US" sz="1700"/>
              <a:t>Link to Bill:</a:t>
            </a:r>
            <a:r>
              <a:rPr lang="en-US" sz="1700">
                <a:solidFill>
                  <a:schemeClr val="hlink"/>
                </a:solidFill>
                <a:uFill>
                  <a:noFill/>
                </a:uFill>
                <a:hlinkClick r:id="rId3"/>
              </a:rPr>
              <a:t> </a:t>
            </a:r>
            <a:r>
              <a:rPr lang="en-US" sz="1700" u="sng">
                <a:solidFill>
                  <a:schemeClr val="hlink"/>
                </a:solidFill>
                <a:hlinkClick r:id="rId3"/>
              </a:rPr>
              <a:t> https://leg.colorado.gov/bills/hb23-1241</a:t>
            </a:r>
            <a:endParaRPr sz="1700"/>
          </a:p>
          <a:p>
            <a:pPr marL="457200" lvl="0" indent="-336550" algn="l" rtl="0">
              <a:lnSpc>
                <a:spcPct val="115000"/>
              </a:lnSpc>
              <a:spcBef>
                <a:spcPts val="0"/>
              </a:spcBef>
              <a:spcAft>
                <a:spcPts val="0"/>
              </a:spcAft>
              <a:buSzPts val="1700"/>
              <a:buChar char="•"/>
            </a:pPr>
            <a:r>
              <a:rPr lang="en-US" sz="1700"/>
              <a:t>Purpose:  Creates a representative task force of 26-members that studies academic opportunities, inequities, promising practices in schools, and improvements to the accountability and accreditation system.</a:t>
            </a:r>
            <a:endParaRPr sz="1700"/>
          </a:p>
          <a:p>
            <a:pPr marL="457200" lvl="0" indent="-336550" algn="l" rtl="0">
              <a:lnSpc>
                <a:spcPct val="115000"/>
              </a:lnSpc>
              <a:spcBef>
                <a:spcPts val="0"/>
              </a:spcBef>
              <a:spcAft>
                <a:spcPts val="0"/>
              </a:spcAft>
              <a:buSzPts val="1700"/>
              <a:buChar char="•"/>
            </a:pPr>
            <a:r>
              <a:rPr lang="en-US" sz="1700"/>
              <a:t>Task Force Website:</a:t>
            </a:r>
            <a:r>
              <a:rPr lang="en-US" sz="1700">
                <a:solidFill>
                  <a:schemeClr val="hlink"/>
                </a:solidFill>
                <a:uFill>
                  <a:noFill/>
                </a:uFill>
                <a:hlinkClick r:id="rId4"/>
              </a:rPr>
              <a:t> </a:t>
            </a:r>
            <a:r>
              <a:rPr lang="en-US" sz="1700" u="sng">
                <a:solidFill>
                  <a:schemeClr val="hlink"/>
                </a:solidFill>
                <a:hlinkClick r:id="rId4"/>
              </a:rPr>
              <a:t>https://www.cde.state.co.us/accountability/accountability-task-force</a:t>
            </a:r>
            <a:endParaRPr sz="1700"/>
          </a:p>
          <a:p>
            <a:pPr marL="457200" lvl="0" indent="-336550" algn="l" rtl="0">
              <a:lnSpc>
                <a:spcPct val="115000"/>
              </a:lnSpc>
              <a:spcBef>
                <a:spcPts val="0"/>
              </a:spcBef>
              <a:spcAft>
                <a:spcPts val="0"/>
              </a:spcAft>
              <a:buSzPts val="1700"/>
              <a:buChar char="•"/>
            </a:pPr>
            <a:r>
              <a:rPr lang="en-US" sz="1700"/>
              <a:t>Builds upon:</a:t>
            </a:r>
            <a:r>
              <a:rPr lang="en-US" sz="1700">
                <a:solidFill>
                  <a:schemeClr val="hlink"/>
                </a:solidFill>
                <a:uFill>
                  <a:noFill/>
                </a:uFill>
                <a:hlinkClick r:id="rId5"/>
              </a:rPr>
              <a:t> </a:t>
            </a:r>
            <a:r>
              <a:rPr lang="en-US" sz="1700" u="sng">
                <a:solidFill>
                  <a:schemeClr val="hlink"/>
                </a:solidFill>
                <a:hlinkClick r:id="rId5"/>
              </a:rPr>
              <a:t> Accountability Audit</a:t>
            </a:r>
            <a:r>
              <a:rPr lang="en-US" sz="1700"/>
              <a:t> and the</a:t>
            </a:r>
            <a:r>
              <a:rPr lang="en-US" sz="1700" u="sng">
                <a:solidFill>
                  <a:schemeClr val="hlink"/>
                </a:solidFill>
                <a:hlinkClick r:id="rId6"/>
              </a:rPr>
              <a:t> Local Accountability System Grant</a:t>
            </a:r>
            <a:endParaRPr sz="1700"/>
          </a:p>
          <a:p>
            <a:pPr marL="457200" lvl="0" indent="-336550" algn="l" rtl="0">
              <a:lnSpc>
                <a:spcPct val="115000"/>
              </a:lnSpc>
              <a:spcBef>
                <a:spcPts val="0"/>
              </a:spcBef>
              <a:spcAft>
                <a:spcPts val="0"/>
              </a:spcAft>
              <a:buSzPts val="1700"/>
              <a:buChar char="•"/>
            </a:pPr>
            <a:r>
              <a:rPr lang="en-US" sz="1700"/>
              <a:t>Timeline:</a:t>
            </a:r>
            <a:endParaRPr sz="1700"/>
          </a:p>
          <a:p>
            <a:pPr marL="914400" lvl="1" indent="-336550" algn="l" rtl="0">
              <a:lnSpc>
                <a:spcPct val="115000"/>
              </a:lnSpc>
              <a:spcBef>
                <a:spcPts val="0"/>
              </a:spcBef>
              <a:spcAft>
                <a:spcPts val="0"/>
              </a:spcAft>
              <a:buSzPts val="1700"/>
              <a:buChar char="•"/>
            </a:pPr>
            <a:r>
              <a:rPr lang="en-US" sz="1700"/>
              <a:t>July 1, 2023:  Task force members appointed</a:t>
            </a:r>
            <a:endParaRPr sz="1700"/>
          </a:p>
          <a:p>
            <a:pPr marL="914400" lvl="1" indent="-336550" algn="l" rtl="0">
              <a:lnSpc>
                <a:spcPct val="115000"/>
              </a:lnSpc>
              <a:spcBef>
                <a:spcPts val="0"/>
              </a:spcBef>
              <a:spcAft>
                <a:spcPts val="0"/>
              </a:spcAft>
              <a:buSzPts val="1700"/>
              <a:buChar char="•"/>
            </a:pPr>
            <a:r>
              <a:rPr lang="en-US" sz="1700"/>
              <a:t>August 15, 2023:  Department contracted with a facilitator</a:t>
            </a:r>
            <a:endParaRPr sz="1700"/>
          </a:p>
          <a:p>
            <a:pPr marL="914400" lvl="1" indent="-336550" algn="l" rtl="0">
              <a:lnSpc>
                <a:spcPct val="115000"/>
              </a:lnSpc>
              <a:spcBef>
                <a:spcPts val="0"/>
              </a:spcBef>
              <a:spcAft>
                <a:spcPts val="0"/>
              </a:spcAft>
              <a:buSzPts val="1700"/>
              <a:buChar char="•"/>
            </a:pPr>
            <a:r>
              <a:rPr lang="en-US" sz="1700"/>
              <a:t>August 24, 2023:  Convened first meeting</a:t>
            </a:r>
            <a:endParaRPr sz="1700"/>
          </a:p>
          <a:p>
            <a:pPr marL="914400" lvl="1" indent="-336550" algn="l" rtl="0">
              <a:lnSpc>
                <a:spcPct val="115000"/>
              </a:lnSpc>
              <a:spcBef>
                <a:spcPts val="0"/>
              </a:spcBef>
              <a:spcAft>
                <a:spcPts val="0"/>
              </a:spcAft>
              <a:buSzPts val="1700"/>
              <a:buChar char="•"/>
            </a:pPr>
            <a:r>
              <a:rPr lang="en-US" sz="1700"/>
              <a:t>March 1, 2024:  Interim report</a:t>
            </a:r>
            <a:endParaRPr sz="1700"/>
          </a:p>
          <a:p>
            <a:pPr marL="914400" lvl="1" indent="-336550" algn="l" rtl="0">
              <a:lnSpc>
                <a:spcPct val="115000"/>
              </a:lnSpc>
              <a:spcBef>
                <a:spcPts val="0"/>
              </a:spcBef>
              <a:spcAft>
                <a:spcPts val="0"/>
              </a:spcAft>
              <a:buSzPts val="1700"/>
              <a:buChar char="•"/>
            </a:pPr>
            <a:r>
              <a:rPr lang="en-US" sz="1700"/>
              <a:t>November 15, 2024:  Final report reflecting findings and recommendations to the education committees of the house of representatives and senate, the governor, the state board, the commissioner of education and the department.</a:t>
            </a:r>
            <a:endParaRPr sz="2200"/>
          </a:p>
        </p:txBody>
      </p:sp>
      <p:sp>
        <p:nvSpPr>
          <p:cNvPr id="683" name="Google Shape;683;g23804ec8522_0_0"/>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g240cba01834_0_7"/>
          <p:cNvSpPr txBox="1">
            <a:spLocks noGrp="1"/>
          </p:cNvSpPr>
          <p:nvPr>
            <p:ph type="title"/>
          </p:nvPr>
        </p:nvSpPr>
        <p:spPr>
          <a:xfrm>
            <a:off x="245193" y="254514"/>
            <a:ext cx="7185417" cy="756300"/>
          </a:xfrm>
          <a:prstGeom prst="rect">
            <a:avLst/>
          </a:prstGeom>
          <a:noFill/>
          <a:ln>
            <a:noFill/>
          </a:ln>
        </p:spPr>
        <p:txBody>
          <a:bodyPr spcFirstLastPara="1" wrap="square" lIns="0" tIns="0" rIns="0" bIns="0" anchor="ctr" anchorCtr="0">
            <a:normAutofit fontScale="90000"/>
          </a:bodyPr>
          <a:lstStyle/>
          <a:p>
            <a:pPr marL="0" lvl="0" indent="0" algn="l" rtl="0">
              <a:lnSpc>
                <a:spcPct val="90000"/>
              </a:lnSpc>
              <a:spcBef>
                <a:spcPts val="0"/>
              </a:spcBef>
              <a:spcAft>
                <a:spcPts val="0"/>
              </a:spcAft>
              <a:buSzPct val="111111"/>
              <a:buNone/>
            </a:pPr>
            <a:r>
              <a:rPr lang="en-US"/>
              <a:t>H.B. 22-1215:  Study Of Expanding Extended High School Programs</a:t>
            </a:r>
            <a:endParaRPr/>
          </a:p>
        </p:txBody>
      </p:sp>
      <p:sp>
        <p:nvSpPr>
          <p:cNvPr id="690" name="Google Shape;690;g240cba01834_0_7"/>
          <p:cNvSpPr txBox="1">
            <a:spLocks noGrp="1"/>
          </p:cNvSpPr>
          <p:nvPr>
            <p:ph type="body" idx="1"/>
          </p:nvPr>
        </p:nvSpPr>
        <p:spPr>
          <a:xfrm>
            <a:off x="628650" y="1463040"/>
            <a:ext cx="7886700" cy="4640700"/>
          </a:xfrm>
          <a:prstGeom prst="rect">
            <a:avLst/>
          </a:prstGeom>
          <a:noFill/>
          <a:ln>
            <a:noFill/>
          </a:ln>
        </p:spPr>
        <p:txBody>
          <a:bodyPr spcFirstLastPara="1" wrap="square" lIns="0" tIns="0" rIns="0" bIns="45700" anchor="t" anchorCtr="0">
            <a:normAutofit/>
          </a:bodyPr>
          <a:lstStyle/>
          <a:p>
            <a:pPr marL="457200" lvl="0" indent="-336550" algn="l" rtl="0">
              <a:lnSpc>
                <a:spcPct val="115000"/>
              </a:lnSpc>
              <a:spcBef>
                <a:spcPts val="800"/>
              </a:spcBef>
              <a:spcAft>
                <a:spcPts val="0"/>
              </a:spcAft>
              <a:buSzPts val="1700"/>
              <a:buChar char="•"/>
            </a:pPr>
            <a:r>
              <a:rPr lang="en-US" sz="1700"/>
              <a:t>Link to Bill:</a:t>
            </a:r>
            <a:r>
              <a:rPr lang="en-US" sz="1700">
                <a:solidFill>
                  <a:schemeClr val="hlink"/>
                </a:solidFill>
                <a:uFill>
                  <a:noFill/>
                </a:uFill>
                <a:hlinkClick r:id="rId3"/>
              </a:rPr>
              <a:t> </a:t>
            </a:r>
            <a:r>
              <a:rPr lang="en-US" sz="1700" u="sng">
                <a:solidFill>
                  <a:schemeClr val="hlink"/>
                </a:solidFill>
                <a:hlinkClick r:id="rId3"/>
              </a:rPr>
              <a:t> </a:t>
            </a:r>
            <a:r>
              <a:rPr lang="en-US" sz="1700" u="sng">
                <a:solidFill>
                  <a:schemeClr val="hlink"/>
                </a:solidFill>
                <a:hlinkClick r:id="rId4"/>
              </a:rPr>
              <a:t>https://leg.colorado.gov/bills/hb22-1215</a:t>
            </a:r>
            <a:r>
              <a:rPr lang="en-US" sz="1700"/>
              <a:t> </a:t>
            </a:r>
            <a:endParaRPr sz="1700"/>
          </a:p>
          <a:p>
            <a:pPr marL="457200" lvl="0" indent="-336550" algn="l" rtl="0">
              <a:lnSpc>
                <a:spcPct val="115000"/>
              </a:lnSpc>
              <a:spcBef>
                <a:spcPts val="0"/>
              </a:spcBef>
              <a:spcAft>
                <a:spcPts val="0"/>
              </a:spcAft>
              <a:buSzPts val="1700"/>
              <a:buChar char="•"/>
            </a:pPr>
            <a:r>
              <a:rPr lang="en-US" sz="1700"/>
              <a:t>Purpose: Develop and recommend policies, laws and rules to support the equitable and sustainable expansion and alignment of programs that integrate secondary, postsecondary and work-based learning opportunities in every region of the state.</a:t>
            </a:r>
            <a:endParaRPr sz="1700"/>
          </a:p>
          <a:p>
            <a:pPr marL="457200" lvl="0" indent="-336550" algn="l" rtl="0">
              <a:lnSpc>
                <a:spcPct val="115000"/>
              </a:lnSpc>
              <a:spcBef>
                <a:spcPts val="0"/>
              </a:spcBef>
              <a:spcAft>
                <a:spcPts val="0"/>
              </a:spcAft>
              <a:buSzPts val="1700"/>
              <a:buChar char="•"/>
            </a:pPr>
            <a:r>
              <a:rPr lang="en-US" sz="1700"/>
              <a:t>Task Force Website:</a:t>
            </a:r>
            <a:r>
              <a:rPr lang="en-US" sz="1700">
                <a:solidFill>
                  <a:schemeClr val="hlink"/>
                </a:solidFill>
                <a:uFill>
                  <a:noFill/>
                </a:uFill>
                <a:hlinkClick r:id="rId5"/>
              </a:rPr>
              <a:t> </a:t>
            </a:r>
            <a:r>
              <a:rPr lang="en-US" sz="1700" u="sng">
                <a:solidFill>
                  <a:schemeClr val="hlink"/>
                </a:solidFill>
                <a:hlinkClick r:id="rId6"/>
              </a:rPr>
              <a:t>https://www.cde.state.co.us/postsecondary/secondary_postsecondary_and_work-based_learning_integration_task_force</a:t>
            </a:r>
            <a:r>
              <a:rPr lang="en-US" sz="1700"/>
              <a:t> </a:t>
            </a:r>
            <a:endParaRPr sz="1700"/>
          </a:p>
          <a:p>
            <a:pPr marL="457200" lvl="0" indent="-336550" algn="l" rtl="0">
              <a:lnSpc>
                <a:spcPct val="115000"/>
              </a:lnSpc>
              <a:spcBef>
                <a:spcPts val="0"/>
              </a:spcBef>
              <a:spcAft>
                <a:spcPts val="0"/>
              </a:spcAft>
              <a:buSzPts val="1700"/>
              <a:buChar char="•"/>
            </a:pPr>
            <a:r>
              <a:rPr lang="en-US" sz="1700"/>
              <a:t>Timeline:</a:t>
            </a:r>
            <a:endParaRPr sz="1700"/>
          </a:p>
          <a:p>
            <a:pPr marL="914400" lvl="1" indent="-336550" algn="l" rtl="0">
              <a:lnSpc>
                <a:spcPct val="115000"/>
              </a:lnSpc>
              <a:spcBef>
                <a:spcPts val="0"/>
              </a:spcBef>
              <a:spcAft>
                <a:spcPts val="0"/>
              </a:spcAft>
              <a:buSzPts val="1700"/>
              <a:buChar char="•"/>
            </a:pPr>
            <a:r>
              <a:rPr lang="en-US" sz="1700"/>
              <a:t>July 2022: Convened first meeting</a:t>
            </a:r>
            <a:endParaRPr sz="1700"/>
          </a:p>
          <a:p>
            <a:pPr marL="914400" lvl="1" indent="-336550" algn="l" rtl="0">
              <a:lnSpc>
                <a:spcPct val="115000"/>
              </a:lnSpc>
              <a:spcBef>
                <a:spcPts val="0"/>
              </a:spcBef>
              <a:spcAft>
                <a:spcPts val="0"/>
              </a:spcAft>
              <a:buSzPts val="1700"/>
              <a:buChar char="•"/>
            </a:pPr>
            <a:r>
              <a:rPr lang="en-US" sz="1700"/>
              <a:t>December 1, 2022:  </a:t>
            </a:r>
            <a:r>
              <a:rPr lang="en-US" sz="1700" u="sng">
                <a:solidFill>
                  <a:schemeClr val="hlink"/>
                </a:solidFill>
                <a:hlinkClick r:id="rId7"/>
              </a:rPr>
              <a:t>Interim report</a:t>
            </a:r>
            <a:endParaRPr sz="1700"/>
          </a:p>
          <a:p>
            <a:pPr marL="914400" lvl="1" indent="-336550" algn="l" rtl="0">
              <a:lnSpc>
                <a:spcPct val="115000"/>
              </a:lnSpc>
              <a:spcBef>
                <a:spcPts val="0"/>
              </a:spcBef>
              <a:spcAft>
                <a:spcPts val="0"/>
              </a:spcAft>
              <a:buSzPts val="1700"/>
              <a:buChar char="•"/>
            </a:pPr>
            <a:r>
              <a:rPr lang="en-US" sz="1700"/>
              <a:t>December 1, 2023:  Final report reflecting findings and recommendations to the governor, the Education Leadership Council, the State Board of Education, the Colorado Commission on Higher Education, and the Education Committees of the Senate and the House of Representatives, or any successor committees.</a:t>
            </a:r>
            <a:endParaRPr sz="2200"/>
          </a:p>
        </p:txBody>
      </p:sp>
      <p:sp>
        <p:nvSpPr>
          <p:cNvPr id="691" name="Google Shape;691;g240cba01834_0_7"/>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g27e235b0f31_0_14"/>
          <p:cNvSpPr txBox="1">
            <a:spLocks noGrp="1"/>
          </p:cNvSpPr>
          <p:nvPr>
            <p:ph type="ctrTitle"/>
          </p:nvPr>
        </p:nvSpPr>
        <p:spPr>
          <a:xfrm>
            <a:off x="685800" y="2595716"/>
            <a:ext cx="7772400" cy="233760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chemeClr val="lt1"/>
              </a:buClr>
              <a:buSzPts val="11705"/>
              <a:buFont typeface="Arial"/>
              <a:buNone/>
            </a:pPr>
            <a:r>
              <a:rPr lang="en-US" b="1"/>
              <a:t>School Code Committee</a:t>
            </a:r>
            <a:r>
              <a:rPr lang="en-US" b="1">
                <a:latin typeface="Rockwell"/>
                <a:ea typeface="Rockwell"/>
                <a:cs typeface="Rockwell"/>
                <a:sym typeface="Rockwell"/>
              </a:rPr>
              <a:t>  </a:t>
            </a:r>
            <a:br>
              <a:rPr lang="en-US" b="1">
                <a:latin typeface="Rockwell"/>
                <a:ea typeface="Rockwell"/>
                <a:cs typeface="Rockwell"/>
                <a:sym typeface="Rockwell"/>
              </a:rPr>
            </a:br>
            <a:r>
              <a:rPr lang="en-US" sz="3100" b="1"/>
              <a:t>Feedback </a:t>
            </a:r>
            <a:r>
              <a:rPr lang="en-US" sz="3100" b="1">
                <a:latin typeface="Rockwell"/>
                <a:ea typeface="Rockwell"/>
                <a:cs typeface="Rockwell"/>
                <a:sym typeface="Rockwell"/>
              </a:rPr>
              <a:t>Item</a:t>
            </a:r>
            <a:br>
              <a:rPr lang="en-US" b="1">
                <a:latin typeface="Rockwell"/>
                <a:ea typeface="Rockwell"/>
                <a:cs typeface="Rockwell"/>
                <a:sym typeface="Rockwell"/>
              </a:rPr>
            </a:br>
            <a:br>
              <a:rPr lang="en-US" b="1">
                <a:latin typeface="Rockwell"/>
                <a:ea typeface="Rockwell"/>
                <a:cs typeface="Rockwell"/>
                <a:sym typeface="Rockwell"/>
              </a:rPr>
            </a:br>
            <a:r>
              <a:rPr lang="en-US" sz="3600" b="1"/>
              <a:t>DJ Loerzel</a:t>
            </a:r>
            <a:br>
              <a:rPr lang="en-US"/>
            </a:br>
            <a:br>
              <a:rPr lang="en-US"/>
            </a:br>
            <a:endParaRPr sz="2700"/>
          </a:p>
        </p:txBody>
      </p:sp>
      <p:sp>
        <p:nvSpPr>
          <p:cNvPr id="697" name="Google Shape;697;g27e235b0f31_0_14"/>
          <p:cNvSpPr txBox="1">
            <a:spLocks noGrp="1"/>
          </p:cNvSpPr>
          <p:nvPr>
            <p:ph type="sldNum" idx="12"/>
          </p:nvPr>
        </p:nvSpPr>
        <p:spPr>
          <a:xfrm>
            <a:off x="215697"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g26048c8d3c2_2_79"/>
          <p:cNvSpPr txBox="1">
            <a:spLocks noGrp="1"/>
          </p:cNvSpPr>
          <p:nvPr>
            <p:ph type="ctrTitle"/>
          </p:nvPr>
        </p:nvSpPr>
        <p:spPr>
          <a:xfrm>
            <a:off x="685800" y="3236239"/>
            <a:ext cx="7772400" cy="12165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3600"/>
              <a:buFont typeface="Arial"/>
              <a:buNone/>
            </a:pPr>
            <a:r>
              <a:rPr lang="en-US"/>
              <a:t>Notice of a Rulemaking Hearing for </a:t>
            </a:r>
            <a:br>
              <a:rPr lang="en-US"/>
            </a:br>
            <a:r>
              <a:rPr lang="en-US"/>
              <a:t>School Code Review Committee</a:t>
            </a:r>
            <a:endParaRPr/>
          </a:p>
        </p:txBody>
      </p:sp>
      <p:sp>
        <p:nvSpPr>
          <p:cNvPr id="703" name="Google Shape;703;g26048c8d3c2_2_79"/>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g26048c8d3c2_2_86"/>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t>Agenda</a:t>
            </a:r>
            <a:endParaRPr/>
          </a:p>
        </p:txBody>
      </p:sp>
      <p:sp>
        <p:nvSpPr>
          <p:cNvPr id="709" name="Google Shape;709;g26048c8d3c2_2_86"/>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a:t>Context and Rationale</a:t>
            </a:r>
            <a:br>
              <a:rPr lang="en-US"/>
            </a:br>
            <a:endParaRPr/>
          </a:p>
          <a:p>
            <a:pPr marL="228600" lvl="0" indent="-228600" algn="l" rtl="0">
              <a:lnSpc>
                <a:spcPct val="90000"/>
              </a:lnSpc>
              <a:spcBef>
                <a:spcPts val="1000"/>
              </a:spcBef>
              <a:spcAft>
                <a:spcPts val="0"/>
              </a:spcAft>
              <a:buClr>
                <a:schemeClr val="dk1"/>
              </a:buClr>
              <a:buSzPts val="2400"/>
              <a:buChar char="•"/>
            </a:pPr>
            <a:r>
              <a:rPr lang="en-US"/>
              <a:t>Walkthrough of Proposed School Code Rules</a:t>
            </a:r>
            <a:br>
              <a:rPr lang="en-US"/>
            </a:br>
            <a:endParaRPr/>
          </a:p>
          <a:p>
            <a:pPr marL="228600" lvl="0" indent="-228600" algn="l" rtl="0">
              <a:lnSpc>
                <a:spcPct val="90000"/>
              </a:lnSpc>
              <a:spcBef>
                <a:spcPts val="1000"/>
              </a:spcBef>
              <a:spcAft>
                <a:spcPts val="0"/>
              </a:spcAft>
              <a:buClr>
                <a:schemeClr val="dk1"/>
              </a:buClr>
              <a:buSzPts val="2400"/>
              <a:buChar char="•"/>
            </a:pPr>
            <a:r>
              <a:rPr lang="en-US"/>
              <a:t>Discussion</a:t>
            </a:r>
            <a:endParaRPr/>
          </a:p>
        </p:txBody>
      </p:sp>
      <p:sp>
        <p:nvSpPr>
          <p:cNvPr id="710" name="Google Shape;710;g26048c8d3c2_2_86"/>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15</a:t>
            </a:fld>
            <a:endParaRPr/>
          </a:p>
        </p:txBody>
      </p:sp>
      <p:sp>
        <p:nvSpPr>
          <p:cNvPr id="711" name="Google Shape;711;g26048c8d3c2_2_86">
            <a:extLst>
              <a:ext uri="{C183D7F6-B498-43B3-948B-1728B52AA6E4}">
                <adec:decorative xmlns:adec="http://schemas.microsoft.com/office/drawing/2017/decorative" val="1"/>
              </a:ext>
            </a:extLst>
          </p:cNvPr>
          <p:cNvSpPr/>
          <p:nvPr/>
        </p:nvSpPr>
        <p:spPr>
          <a:xfrm>
            <a:off x="0" y="1362635"/>
            <a:ext cx="9144000" cy="502024"/>
          </a:xfrm>
          <a:prstGeom prst="rect">
            <a:avLst/>
          </a:prstGeom>
          <a:solidFill>
            <a:srgbClr val="FFE699">
              <a:alpha val="49803"/>
            </a:srgbClr>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1"/>
                                        </p:tgtEl>
                                        <p:attrNameLst>
                                          <p:attrName>style.visibility</p:attrName>
                                        </p:attrNameLst>
                                      </p:cBhvr>
                                      <p:to>
                                        <p:strVal val="visible"/>
                                      </p:to>
                                    </p:set>
                                    <p:animEffect transition="in" filter="fade">
                                      <p:cBhvr>
                                        <p:cTn id="7" dur="500"/>
                                        <p:tgtEl>
                                          <p:spTgt spid="7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g26048c8d3c2_2_93"/>
          <p:cNvSpPr txBox="1">
            <a:spLocks noGrp="1"/>
          </p:cNvSpPr>
          <p:nvPr>
            <p:ph type="title"/>
          </p:nvPr>
        </p:nvSpPr>
        <p:spPr>
          <a:xfrm>
            <a:off x="245193" y="254514"/>
            <a:ext cx="8168965" cy="75641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dirty="0"/>
              <a:t>Overview of School Codes – Purpose </a:t>
            </a:r>
            <a:endParaRPr dirty="0"/>
          </a:p>
        </p:txBody>
      </p:sp>
      <p:sp>
        <p:nvSpPr>
          <p:cNvPr id="717" name="Google Shape;717;g26048c8d3c2_2_93"/>
          <p:cNvSpPr txBox="1">
            <a:spLocks noGrp="1"/>
          </p:cNvSpPr>
          <p:nvPr>
            <p:ph type="body" idx="1"/>
          </p:nvPr>
        </p:nvSpPr>
        <p:spPr>
          <a:xfrm>
            <a:off x="294511" y="3984993"/>
            <a:ext cx="4035164" cy="2711786"/>
          </a:xfrm>
          <a:prstGeom prst="rect">
            <a:avLst/>
          </a:prstGeom>
          <a:noFill/>
          <a:ln>
            <a:noFill/>
          </a:ln>
        </p:spPr>
        <p:txBody>
          <a:bodyPr spcFirstLastPara="1" wrap="square" lIns="0" tIns="0" rIns="0" bIns="45700" anchor="t" anchorCtr="0">
            <a:normAutofit/>
          </a:bodyPr>
          <a:lstStyle/>
          <a:p>
            <a:pPr marL="228600" lvl="0" indent="-228600" algn="l" rtl="0">
              <a:lnSpc>
                <a:spcPct val="90000"/>
              </a:lnSpc>
              <a:spcBef>
                <a:spcPts val="0"/>
              </a:spcBef>
              <a:spcAft>
                <a:spcPts val="0"/>
              </a:spcAft>
              <a:buClr>
                <a:srgbClr val="333333"/>
              </a:buClr>
              <a:buSzPts val="1800"/>
              <a:buChar char="•"/>
            </a:pPr>
            <a:r>
              <a:rPr lang="en-US" sz="1800">
                <a:solidFill>
                  <a:srgbClr val="333333"/>
                </a:solidFill>
                <a:latin typeface="Arial"/>
                <a:ea typeface="Arial"/>
                <a:cs typeface="Arial"/>
                <a:sym typeface="Arial"/>
              </a:rPr>
              <a:t>CDE assigns a school code (unique 4-digit code) to each school and district to connect important information across data systems.</a:t>
            </a:r>
            <a:endParaRPr/>
          </a:p>
          <a:p>
            <a:pPr marL="228600" lvl="0" indent="-228600" algn="l" rtl="0">
              <a:lnSpc>
                <a:spcPct val="90000"/>
              </a:lnSpc>
              <a:spcBef>
                <a:spcPts val="1000"/>
              </a:spcBef>
              <a:spcAft>
                <a:spcPts val="0"/>
              </a:spcAft>
              <a:buClr>
                <a:srgbClr val="333333"/>
              </a:buClr>
              <a:buSzPts val="1800"/>
              <a:buChar char="•"/>
            </a:pPr>
            <a:r>
              <a:rPr lang="en-US" sz="1800">
                <a:solidFill>
                  <a:srgbClr val="333333"/>
                </a:solidFill>
                <a:latin typeface="Arial"/>
                <a:ea typeface="Arial"/>
                <a:cs typeface="Arial"/>
                <a:sym typeface="Arial"/>
              </a:rPr>
              <a:t>These codes allow CDE to maintain a comprehensive data collection and reporting system to meet State and Federal requirements.</a:t>
            </a:r>
            <a:endParaRPr/>
          </a:p>
        </p:txBody>
      </p:sp>
      <p:sp>
        <p:nvSpPr>
          <p:cNvPr id="718" name="Google Shape;718;g26048c8d3c2_2_93">
            <a:extLst>
              <a:ext uri="{C183D7F6-B498-43B3-948B-1728B52AA6E4}">
                <adec:decorative xmlns:adec="http://schemas.microsoft.com/office/drawing/2017/decorative" val="1"/>
              </a:ext>
            </a:extLst>
          </p:cNvPr>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16</a:t>
            </a:fld>
            <a:endParaRPr/>
          </a:p>
        </p:txBody>
      </p:sp>
      <p:grpSp>
        <p:nvGrpSpPr>
          <p:cNvPr id="2" name="Group 1" descr="image of school buildings and a map of the state of colorado">
            <a:extLst>
              <a:ext uri="{FF2B5EF4-FFF2-40B4-BE49-F238E27FC236}">
                <a16:creationId xmlns:a16="http://schemas.microsoft.com/office/drawing/2014/main" id="{ED8160A8-CB0C-F1F2-6E3D-FAF0AAABDE36}"/>
              </a:ext>
            </a:extLst>
          </p:cNvPr>
          <p:cNvGrpSpPr/>
          <p:nvPr/>
        </p:nvGrpSpPr>
        <p:grpSpPr>
          <a:xfrm>
            <a:off x="1143004" y="1370891"/>
            <a:ext cx="2432959" cy="2380745"/>
            <a:chOff x="1548006" y="1395051"/>
            <a:chExt cx="2432959" cy="2380745"/>
          </a:xfrm>
        </p:grpSpPr>
        <p:pic>
          <p:nvPicPr>
            <p:cNvPr id="719" name="Google Shape;719;g26048c8d3c2_2_93" descr="A map of colorado with black text&#10;&#10;Description automatically generated"/>
            <p:cNvPicPr preferRelativeResize="0"/>
            <p:nvPr/>
          </p:nvPicPr>
          <p:blipFill rotWithShape="1">
            <a:blip r:embed="rId3">
              <a:alphaModFix/>
            </a:blip>
            <a:srcRect/>
            <a:stretch/>
          </p:blipFill>
          <p:spPr>
            <a:xfrm>
              <a:off x="1718528" y="1807220"/>
              <a:ext cx="2262437" cy="1659726"/>
            </a:xfrm>
            <a:prstGeom prst="rect">
              <a:avLst/>
            </a:prstGeom>
            <a:noFill/>
            <a:ln>
              <a:noFill/>
            </a:ln>
          </p:spPr>
        </p:pic>
        <p:pic>
          <p:nvPicPr>
            <p:cNvPr id="720" name="Google Shape;720;g26048c8d3c2_2_93" descr="A brick building with a clock on the front&#10;&#10;Description automatically generated"/>
            <p:cNvPicPr preferRelativeResize="0"/>
            <p:nvPr/>
          </p:nvPicPr>
          <p:blipFill rotWithShape="1">
            <a:blip r:embed="rId4">
              <a:alphaModFix/>
            </a:blip>
            <a:srcRect/>
            <a:stretch/>
          </p:blipFill>
          <p:spPr>
            <a:xfrm>
              <a:off x="1548006" y="1395051"/>
              <a:ext cx="1134627" cy="756418"/>
            </a:xfrm>
            <a:prstGeom prst="rect">
              <a:avLst/>
            </a:prstGeom>
            <a:noFill/>
            <a:ln>
              <a:noFill/>
            </a:ln>
          </p:spPr>
        </p:pic>
        <p:pic>
          <p:nvPicPr>
            <p:cNvPr id="721" name="Google Shape;721;g26048c8d3c2_2_93" descr="A long shot of a building&#10;&#10;Description automatically generated"/>
            <p:cNvPicPr preferRelativeResize="0"/>
            <p:nvPr/>
          </p:nvPicPr>
          <p:blipFill rotWithShape="1">
            <a:blip r:embed="rId5">
              <a:alphaModFix/>
            </a:blip>
            <a:srcRect/>
            <a:stretch/>
          </p:blipFill>
          <p:spPr>
            <a:xfrm>
              <a:off x="2732005" y="1640836"/>
              <a:ext cx="1128662" cy="756418"/>
            </a:xfrm>
            <a:prstGeom prst="rect">
              <a:avLst/>
            </a:prstGeom>
            <a:noFill/>
            <a:ln>
              <a:noFill/>
            </a:ln>
          </p:spPr>
        </p:pic>
        <p:pic>
          <p:nvPicPr>
            <p:cNvPr id="722" name="Google Shape;722;g26048c8d3c2_2_93" descr="A red building with a bell tower"/>
            <p:cNvPicPr preferRelativeResize="0"/>
            <p:nvPr/>
          </p:nvPicPr>
          <p:blipFill rotWithShape="1">
            <a:blip r:embed="rId6">
              <a:alphaModFix/>
            </a:blip>
            <a:srcRect/>
            <a:stretch/>
          </p:blipFill>
          <p:spPr>
            <a:xfrm>
              <a:off x="1698963" y="2979100"/>
              <a:ext cx="1150784" cy="796696"/>
            </a:xfrm>
            <a:prstGeom prst="rect">
              <a:avLst/>
            </a:prstGeom>
            <a:noFill/>
            <a:ln>
              <a:noFill/>
            </a:ln>
          </p:spPr>
        </p:pic>
      </p:grpSp>
      <p:sp>
        <p:nvSpPr>
          <p:cNvPr id="727" name="Google Shape;727;g26048c8d3c2_2_93"/>
          <p:cNvSpPr txBox="1"/>
          <p:nvPr/>
        </p:nvSpPr>
        <p:spPr>
          <a:xfrm>
            <a:off x="6098773" y="1496261"/>
            <a:ext cx="2988669"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i="0" u="none" strike="noStrike" cap="none">
                <a:solidFill>
                  <a:schemeClr val="dk1"/>
                </a:solidFill>
                <a:latin typeface="Calibri"/>
                <a:ea typeface="Calibri"/>
                <a:cs typeface="Calibri"/>
                <a:sym typeface="Calibri"/>
              </a:rPr>
              <a:t>School Demographics File</a:t>
            </a:r>
            <a:endParaRPr/>
          </a:p>
        </p:txBody>
      </p:sp>
      <p:graphicFrame>
        <p:nvGraphicFramePr>
          <p:cNvPr id="723" name="Google Shape;723;g26048c8d3c2_2_93"/>
          <p:cNvGraphicFramePr/>
          <p:nvPr>
            <p:extLst>
              <p:ext uri="{D42A27DB-BD31-4B8C-83A1-F6EECF244321}">
                <p14:modId xmlns:p14="http://schemas.microsoft.com/office/powerpoint/2010/main" val="2640978972"/>
              </p:ext>
            </p:extLst>
          </p:nvPr>
        </p:nvGraphicFramePr>
        <p:xfrm>
          <a:off x="4253887" y="1809354"/>
          <a:ext cx="4833599" cy="1701576"/>
        </p:xfrm>
        <a:graphic>
          <a:graphicData uri="http://schemas.openxmlformats.org/drawingml/2006/table">
            <a:tbl>
              <a:tblPr firstRow="1" bandRow="1">
                <a:noFill/>
                <a:tableStyleId>{A96FEE95-26DE-4616-B9DE-9BF466290F25}</a:tableStyleId>
              </a:tblPr>
              <a:tblGrid>
                <a:gridCol w="613280">
                  <a:extLst>
                    <a:ext uri="{9D8B030D-6E8A-4147-A177-3AD203B41FA5}">
                      <a16:colId xmlns:a16="http://schemas.microsoft.com/office/drawing/2014/main" val="20000"/>
                    </a:ext>
                  </a:extLst>
                </a:gridCol>
                <a:gridCol w="613280">
                  <a:extLst>
                    <a:ext uri="{9D8B030D-6E8A-4147-A177-3AD203B41FA5}">
                      <a16:colId xmlns:a16="http://schemas.microsoft.com/office/drawing/2014/main" val="20001"/>
                    </a:ext>
                  </a:extLst>
                </a:gridCol>
                <a:gridCol w="613280">
                  <a:extLst>
                    <a:ext uri="{9D8B030D-6E8A-4147-A177-3AD203B41FA5}">
                      <a16:colId xmlns:a16="http://schemas.microsoft.com/office/drawing/2014/main" val="20002"/>
                    </a:ext>
                  </a:extLst>
                </a:gridCol>
                <a:gridCol w="831988">
                  <a:extLst>
                    <a:ext uri="{9D8B030D-6E8A-4147-A177-3AD203B41FA5}">
                      <a16:colId xmlns:a16="http://schemas.microsoft.com/office/drawing/2014/main" val="20003"/>
                    </a:ext>
                  </a:extLst>
                </a:gridCol>
                <a:gridCol w="703505">
                  <a:extLst>
                    <a:ext uri="{9D8B030D-6E8A-4147-A177-3AD203B41FA5}">
                      <a16:colId xmlns:a16="http://schemas.microsoft.com/office/drawing/2014/main" val="20004"/>
                    </a:ext>
                  </a:extLst>
                </a:gridCol>
                <a:gridCol w="699656">
                  <a:extLst>
                    <a:ext uri="{9D8B030D-6E8A-4147-A177-3AD203B41FA5}">
                      <a16:colId xmlns:a16="http://schemas.microsoft.com/office/drawing/2014/main" val="20005"/>
                    </a:ext>
                  </a:extLst>
                </a:gridCol>
                <a:gridCol w="758610">
                  <a:extLst>
                    <a:ext uri="{9D8B030D-6E8A-4147-A177-3AD203B41FA5}">
                      <a16:colId xmlns:a16="http://schemas.microsoft.com/office/drawing/2014/main" val="20006"/>
                    </a:ext>
                  </a:extLst>
                </a:gridCol>
              </a:tblGrid>
              <a:tr h="425394">
                <a:tc>
                  <a:txBody>
                    <a:bodyPr/>
                    <a:lstStyle/>
                    <a:p>
                      <a:pPr marL="0" marR="0" lvl="0" indent="0" algn="l" rtl="0">
                        <a:spcBef>
                          <a:spcPts val="0"/>
                        </a:spcBef>
                        <a:spcAft>
                          <a:spcPts val="0"/>
                        </a:spcAft>
                        <a:buNone/>
                      </a:pPr>
                      <a:r>
                        <a:rPr lang="en-US" sz="1000" u="none" strike="noStrike" cap="none">
                          <a:solidFill>
                            <a:schemeClr val="tx1"/>
                          </a:solidFill>
                        </a:rPr>
                        <a:t>District Code</a:t>
                      </a:r>
                      <a:endParaRPr>
                        <a:solidFill>
                          <a:schemeClr val="tx1"/>
                        </a:solidFill>
                      </a:endParaRPr>
                    </a:p>
                  </a:txBody>
                  <a:tcPr marL="91450" marR="91450" marT="45725" marB="45725"/>
                </a:tc>
                <a:tc>
                  <a:txBody>
                    <a:bodyPr/>
                    <a:lstStyle/>
                    <a:p>
                      <a:pPr marL="0" marR="0" lvl="0" indent="0" algn="l" rtl="0">
                        <a:spcBef>
                          <a:spcPts val="0"/>
                        </a:spcBef>
                        <a:spcAft>
                          <a:spcPts val="0"/>
                        </a:spcAft>
                        <a:buNone/>
                      </a:pPr>
                      <a:r>
                        <a:rPr lang="en-US" sz="1000">
                          <a:solidFill>
                            <a:schemeClr val="tx1"/>
                          </a:solidFill>
                        </a:rPr>
                        <a:t>District Name</a:t>
                      </a:r>
                      <a:endParaRPr>
                        <a:solidFill>
                          <a:schemeClr val="tx1"/>
                        </a:solidFill>
                      </a:endParaRPr>
                    </a:p>
                  </a:txBody>
                  <a:tcPr marL="91450" marR="91450" marT="45725" marB="45725"/>
                </a:tc>
                <a:tc>
                  <a:txBody>
                    <a:bodyPr/>
                    <a:lstStyle/>
                    <a:p>
                      <a:pPr marL="0" marR="0" lvl="0" indent="0" algn="l" rtl="0">
                        <a:spcBef>
                          <a:spcPts val="0"/>
                        </a:spcBef>
                        <a:spcAft>
                          <a:spcPts val="0"/>
                        </a:spcAft>
                        <a:buNone/>
                      </a:pPr>
                      <a:r>
                        <a:rPr lang="en-US" sz="1000">
                          <a:solidFill>
                            <a:schemeClr val="tx1"/>
                          </a:solidFill>
                        </a:rPr>
                        <a:t>School Code </a:t>
                      </a:r>
                      <a:endParaRPr>
                        <a:solidFill>
                          <a:schemeClr val="tx1"/>
                        </a:solidFill>
                      </a:endParaRPr>
                    </a:p>
                  </a:txBody>
                  <a:tcPr marL="91450" marR="91450" marT="45725" marB="45725"/>
                </a:tc>
                <a:tc>
                  <a:txBody>
                    <a:bodyPr/>
                    <a:lstStyle/>
                    <a:p>
                      <a:pPr marL="0" marR="0" lvl="0" indent="0" algn="l" rtl="0">
                        <a:spcBef>
                          <a:spcPts val="0"/>
                        </a:spcBef>
                        <a:spcAft>
                          <a:spcPts val="0"/>
                        </a:spcAft>
                        <a:buNone/>
                      </a:pPr>
                      <a:r>
                        <a:rPr lang="en-US" sz="1000">
                          <a:solidFill>
                            <a:schemeClr val="tx1"/>
                          </a:solidFill>
                        </a:rPr>
                        <a:t>School Name</a:t>
                      </a:r>
                      <a:endParaRPr>
                        <a:solidFill>
                          <a:schemeClr val="tx1"/>
                        </a:solidFill>
                      </a:endParaRPr>
                    </a:p>
                  </a:txBody>
                  <a:tcPr marL="91450" marR="91450" marT="45725" marB="45725"/>
                </a:tc>
                <a:tc>
                  <a:txBody>
                    <a:bodyPr/>
                    <a:lstStyle/>
                    <a:p>
                      <a:pPr marL="0" marR="0" lvl="0" indent="0" algn="l" rtl="0">
                        <a:spcBef>
                          <a:spcPts val="0"/>
                        </a:spcBef>
                        <a:spcAft>
                          <a:spcPts val="0"/>
                        </a:spcAft>
                        <a:buNone/>
                      </a:pPr>
                      <a:r>
                        <a:rPr lang="en-US" sz="1000">
                          <a:solidFill>
                            <a:schemeClr val="tx1"/>
                          </a:solidFill>
                        </a:rPr>
                        <a:t>Grade Span</a:t>
                      </a:r>
                      <a:endParaRPr>
                        <a:solidFill>
                          <a:schemeClr val="tx1"/>
                        </a:solidFill>
                      </a:endParaRPr>
                    </a:p>
                  </a:txBody>
                  <a:tcPr marL="91450" marR="91450" marT="45725" marB="45725"/>
                </a:tc>
                <a:tc>
                  <a:txBody>
                    <a:bodyPr/>
                    <a:lstStyle/>
                    <a:p>
                      <a:pPr marL="0" marR="0" lvl="0" indent="0" algn="l" rtl="0">
                        <a:spcBef>
                          <a:spcPts val="0"/>
                        </a:spcBef>
                        <a:spcAft>
                          <a:spcPts val="0"/>
                        </a:spcAft>
                        <a:buNone/>
                      </a:pPr>
                      <a:r>
                        <a:rPr lang="en-US" sz="1000">
                          <a:solidFill>
                            <a:schemeClr val="tx1"/>
                          </a:solidFill>
                        </a:rPr>
                        <a:t>Charter?</a:t>
                      </a:r>
                      <a:endParaRPr>
                        <a:solidFill>
                          <a:schemeClr val="tx1"/>
                        </a:solidFill>
                      </a:endParaRPr>
                    </a:p>
                  </a:txBody>
                  <a:tcPr marL="91450" marR="91450" marT="45725" marB="45725"/>
                </a:tc>
                <a:tc>
                  <a:txBody>
                    <a:bodyPr/>
                    <a:lstStyle/>
                    <a:p>
                      <a:pPr marL="0" marR="0" lvl="0" indent="0" algn="l" rtl="0">
                        <a:spcBef>
                          <a:spcPts val="0"/>
                        </a:spcBef>
                        <a:spcAft>
                          <a:spcPts val="0"/>
                        </a:spcAft>
                        <a:buNone/>
                      </a:pPr>
                      <a:r>
                        <a:rPr lang="en-US" sz="1000" dirty="0">
                          <a:solidFill>
                            <a:schemeClr val="tx1"/>
                          </a:solidFill>
                        </a:rPr>
                        <a:t>Online?</a:t>
                      </a:r>
                      <a:endParaRPr dirty="0">
                        <a:solidFill>
                          <a:schemeClr val="tx1"/>
                        </a:solidFill>
                      </a:endParaRPr>
                    </a:p>
                  </a:txBody>
                  <a:tcPr marL="91450" marR="91450" marT="45725" marB="45725"/>
                </a:tc>
                <a:extLst>
                  <a:ext uri="{0D108BD9-81ED-4DB2-BD59-A6C34878D82A}">
                    <a16:rowId xmlns:a16="http://schemas.microsoft.com/office/drawing/2014/main" val="10000"/>
                  </a:ext>
                </a:extLst>
              </a:tr>
              <a:tr h="425394">
                <a:tc>
                  <a:txBody>
                    <a:bodyPr/>
                    <a:lstStyle/>
                    <a:p>
                      <a:pPr marL="0" marR="0" lvl="0" indent="0" algn="l" rtl="0">
                        <a:spcBef>
                          <a:spcPts val="0"/>
                        </a:spcBef>
                        <a:spcAft>
                          <a:spcPts val="0"/>
                        </a:spcAft>
                        <a:buNone/>
                      </a:pPr>
                      <a:r>
                        <a:rPr lang="en-US" sz="1000"/>
                        <a:t>1234</a:t>
                      </a:r>
                      <a:endParaRPr/>
                    </a:p>
                  </a:txBody>
                  <a:tcPr marL="91450" marR="91450" marT="45725" marB="45725"/>
                </a:tc>
                <a:tc>
                  <a:txBody>
                    <a:bodyPr/>
                    <a:lstStyle/>
                    <a:p>
                      <a:pPr marL="0" marR="0" lvl="0" indent="0" algn="l" rtl="0">
                        <a:spcBef>
                          <a:spcPts val="0"/>
                        </a:spcBef>
                        <a:spcAft>
                          <a:spcPts val="0"/>
                        </a:spcAft>
                        <a:buNone/>
                      </a:pPr>
                      <a:r>
                        <a:rPr lang="en-US" sz="1000"/>
                        <a:t>Plain Ridge</a:t>
                      </a:r>
                      <a:endParaRPr/>
                    </a:p>
                  </a:txBody>
                  <a:tcPr marL="91450" marR="91450" marT="45725" marB="45725"/>
                </a:tc>
                <a:tc>
                  <a:txBody>
                    <a:bodyPr/>
                    <a:lstStyle/>
                    <a:p>
                      <a:pPr marL="0" marR="0" lvl="0" indent="0" algn="l" rtl="0">
                        <a:spcBef>
                          <a:spcPts val="0"/>
                        </a:spcBef>
                        <a:spcAft>
                          <a:spcPts val="0"/>
                        </a:spcAft>
                        <a:buNone/>
                      </a:pPr>
                      <a:r>
                        <a:rPr lang="en-US" sz="1000"/>
                        <a:t>5678</a:t>
                      </a:r>
                      <a:endParaRPr/>
                    </a:p>
                  </a:txBody>
                  <a:tcPr marL="91450" marR="91450" marT="45725" marB="45725"/>
                </a:tc>
                <a:tc>
                  <a:txBody>
                    <a:bodyPr/>
                    <a:lstStyle/>
                    <a:p>
                      <a:pPr marL="0" marR="0" lvl="0" indent="0" algn="l" rtl="0">
                        <a:spcBef>
                          <a:spcPts val="0"/>
                        </a:spcBef>
                        <a:spcAft>
                          <a:spcPts val="0"/>
                        </a:spcAft>
                        <a:buNone/>
                      </a:pPr>
                      <a:r>
                        <a:rPr lang="en-US" sz="1000"/>
                        <a:t>Eagle Elementary</a:t>
                      </a:r>
                      <a:endParaRPr/>
                    </a:p>
                  </a:txBody>
                  <a:tcPr marL="91450" marR="91450" marT="45725" marB="45725"/>
                </a:tc>
                <a:tc>
                  <a:txBody>
                    <a:bodyPr/>
                    <a:lstStyle/>
                    <a:p>
                      <a:pPr marL="0" marR="0" lvl="0" indent="0" algn="l" rtl="0">
                        <a:spcBef>
                          <a:spcPts val="0"/>
                        </a:spcBef>
                        <a:spcAft>
                          <a:spcPts val="0"/>
                        </a:spcAft>
                        <a:buNone/>
                      </a:pPr>
                      <a:r>
                        <a:rPr lang="en-US" sz="1000"/>
                        <a:t>PK-5`</a:t>
                      </a:r>
                      <a:endParaRPr/>
                    </a:p>
                  </a:txBody>
                  <a:tcPr marL="91450" marR="91450" marT="45725" marB="45725"/>
                </a:tc>
                <a:tc>
                  <a:txBody>
                    <a:bodyPr/>
                    <a:lstStyle/>
                    <a:p>
                      <a:pPr marL="0" marR="0" lvl="0" indent="0" algn="l" rtl="0">
                        <a:spcBef>
                          <a:spcPts val="0"/>
                        </a:spcBef>
                        <a:spcAft>
                          <a:spcPts val="0"/>
                        </a:spcAft>
                        <a:buNone/>
                      </a:pPr>
                      <a:r>
                        <a:rPr lang="en-US" sz="1000"/>
                        <a:t>No</a:t>
                      </a:r>
                      <a:endParaRPr/>
                    </a:p>
                  </a:txBody>
                  <a:tcPr marL="91450" marR="91450" marT="45725" marB="45725"/>
                </a:tc>
                <a:tc>
                  <a:txBody>
                    <a:bodyPr/>
                    <a:lstStyle/>
                    <a:p>
                      <a:pPr marL="0" marR="0" lvl="0" indent="0" algn="l" rtl="0">
                        <a:spcBef>
                          <a:spcPts val="0"/>
                        </a:spcBef>
                        <a:spcAft>
                          <a:spcPts val="0"/>
                        </a:spcAft>
                        <a:buNone/>
                      </a:pPr>
                      <a:r>
                        <a:rPr lang="en-US" sz="1000"/>
                        <a:t>No</a:t>
                      </a:r>
                      <a:endParaRPr/>
                    </a:p>
                  </a:txBody>
                  <a:tcPr marL="91450" marR="91450" marT="45725" marB="45725"/>
                </a:tc>
                <a:extLst>
                  <a:ext uri="{0D108BD9-81ED-4DB2-BD59-A6C34878D82A}">
                    <a16:rowId xmlns:a16="http://schemas.microsoft.com/office/drawing/2014/main" val="10001"/>
                  </a:ext>
                </a:extLst>
              </a:tr>
              <a:tr h="425394">
                <a:tc>
                  <a:txBody>
                    <a:bodyPr/>
                    <a:lstStyle/>
                    <a:p>
                      <a:pPr marL="0" marR="0" lvl="0" indent="0" algn="l" rtl="0">
                        <a:spcBef>
                          <a:spcPts val="0"/>
                        </a:spcBef>
                        <a:spcAft>
                          <a:spcPts val="0"/>
                        </a:spcAft>
                        <a:buNone/>
                      </a:pPr>
                      <a:r>
                        <a:rPr lang="en-US" sz="1000"/>
                        <a:t>1234</a:t>
                      </a:r>
                      <a:endParaRPr/>
                    </a:p>
                  </a:txBody>
                  <a:tcPr marL="91450" marR="91450" marT="45725" marB="45725"/>
                </a:tc>
                <a:tc>
                  <a:txBody>
                    <a:bodyPr/>
                    <a:lstStyle/>
                    <a:p>
                      <a:pPr marL="0" marR="0" lvl="0" indent="0" algn="l" rtl="0">
                        <a:spcBef>
                          <a:spcPts val="0"/>
                        </a:spcBef>
                        <a:spcAft>
                          <a:spcPts val="0"/>
                        </a:spcAft>
                        <a:buNone/>
                      </a:pPr>
                      <a:r>
                        <a:rPr lang="en-US" sz="1000"/>
                        <a:t>Plain Ridge</a:t>
                      </a:r>
                      <a:endParaRPr/>
                    </a:p>
                  </a:txBody>
                  <a:tcPr marL="91450" marR="91450" marT="45725" marB="45725"/>
                </a:tc>
                <a:tc>
                  <a:txBody>
                    <a:bodyPr/>
                    <a:lstStyle/>
                    <a:p>
                      <a:pPr marL="0" marR="0" lvl="0" indent="0" algn="l" rtl="0">
                        <a:spcBef>
                          <a:spcPts val="0"/>
                        </a:spcBef>
                        <a:spcAft>
                          <a:spcPts val="0"/>
                        </a:spcAft>
                        <a:buNone/>
                      </a:pPr>
                      <a:r>
                        <a:rPr lang="en-US" sz="1000"/>
                        <a:t>6789</a:t>
                      </a:r>
                      <a:endParaRPr/>
                    </a:p>
                  </a:txBody>
                  <a:tcPr marL="91450" marR="91450" marT="45725" marB="45725"/>
                </a:tc>
                <a:tc>
                  <a:txBody>
                    <a:bodyPr/>
                    <a:lstStyle/>
                    <a:p>
                      <a:pPr marL="0" marR="0" lvl="0" indent="0" algn="l" rtl="0">
                        <a:spcBef>
                          <a:spcPts val="0"/>
                        </a:spcBef>
                        <a:spcAft>
                          <a:spcPts val="0"/>
                        </a:spcAft>
                        <a:buNone/>
                      </a:pPr>
                      <a:r>
                        <a:rPr lang="en-US" sz="1000"/>
                        <a:t>Plain Ridge Online</a:t>
                      </a:r>
                      <a:endParaRPr/>
                    </a:p>
                  </a:txBody>
                  <a:tcPr marL="91450" marR="91450" marT="45725" marB="45725"/>
                </a:tc>
                <a:tc>
                  <a:txBody>
                    <a:bodyPr/>
                    <a:lstStyle/>
                    <a:p>
                      <a:pPr marL="0" marR="0" lvl="0" indent="0" algn="l" rtl="0">
                        <a:spcBef>
                          <a:spcPts val="0"/>
                        </a:spcBef>
                        <a:spcAft>
                          <a:spcPts val="0"/>
                        </a:spcAft>
                        <a:buNone/>
                      </a:pPr>
                      <a:r>
                        <a:rPr lang="en-US" sz="1000"/>
                        <a:t>6-12</a:t>
                      </a:r>
                      <a:endParaRPr/>
                    </a:p>
                  </a:txBody>
                  <a:tcPr marL="91450" marR="91450" marT="45725" marB="45725"/>
                </a:tc>
                <a:tc>
                  <a:txBody>
                    <a:bodyPr/>
                    <a:lstStyle/>
                    <a:p>
                      <a:pPr marL="0" marR="0" lvl="0" indent="0" algn="l" rtl="0">
                        <a:spcBef>
                          <a:spcPts val="0"/>
                        </a:spcBef>
                        <a:spcAft>
                          <a:spcPts val="0"/>
                        </a:spcAft>
                        <a:buNone/>
                      </a:pPr>
                      <a:r>
                        <a:rPr lang="en-US" sz="1000"/>
                        <a:t>No</a:t>
                      </a:r>
                      <a:endParaRPr/>
                    </a:p>
                  </a:txBody>
                  <a:tcPr marL="91450" marR="91450" marT="45725" marB="45725"/>
                </a:tc>
                <a:tc>
                  <a:txBody>
                    <a:bodyPr/>
                    <a:lstStyle/>
                    <a:p>
                      <a:pPr marL="0" marR="0" lvl="0" indent="0" algn="l" rtl="0">
                        <a:spcBef>
                          <a:spcPts val="0"/>
                        </a:spcBef>
                        <a:spcAft>
                          <a:spcPts val="0"/>
                        </a:spcAft>
                        <a:buNone/>
                      </a:pPr>
                      <a:r>
                        <a:rPr lang="en-US" sz="1000"/>
                        <a:t>Yes</a:t>
                      </a:r>
                      <a:endParaRPr/>
                    </a:p>
                  </a:txBody>
                  <a:tcPr marL="91450" marR="91450" marT="45725" marB="45725"/>
                </a:tc>
                <a:extLst>
                  <a:ext uri="{0D108BD9-81ED-4DB2-BD59-A6C34878D82A}">
                    <a16:rowId xmlns:a16="http://schemas.microsoft.com/office/drawing/2014/main" val="10002"/>
                  </a:ext>
                </a:extLst>
              </a:tr>
              <a:tr h="425394">
                <a:tc>
                  <a:txBody>
                    <a:bodyPr/>
                    <a:lstStyle/>
                    <a:p>
                      <a:pPr marL="0" marR="0" lvl="0" indent="0" algn="l" rtl="0">
                        <a:spcBef>
                          <a:spcPts val="0"/>
                        </a:spcBef>
                        <a:spcAft>
                          <a:spcPts val="0"/>
                        </a:spcAft>
                        <a:buNone/>
                      </a:pPr>
                      <a:r>
                        <a:rPr lang="en-US" sz="1000"/>
                        <a:t>1111</a:t>
                      </a:r>
                      <a:endParaRPr/>
                    </a:p>
                  </a:txBody>
                  <a:tcPr marL="91450" marR="91450" marT="45725" marB="45725"/>
                </a:tc>
                <a:tc>
                  <a:txBody>
                    <a:bodyPr/>
                    <a:lstStyle/>
                    <a:p>
                      <a:pPr marL="0" marR="0" lvl="0" indent="0" algn="l" rtl="0">
                        <a:spcBef>
                          <a:spcPts val="0"/>
                        </a:spcBef>
                        <a:spcAft>
                          <a:spcPts val="0"/>
                        </a:spcAft>
                        <a:buNone/>
                      </a:pPr>
                      <a:r>
                        <a:rPr lang="en-US" sz="1000"/>
                        <a:t>River Valley</a:t>
                      </a:r>
                      <a:endParaRPr/>
                    </a:p>
                  </a:txBody>
                  <a:tcPr marL="91450" marR="91450" marT="45725" marB="45725"/>
                </a:tc>
                <a:tc>
                  <a:txBody>
                    <a:bodyPr/>
                    <a:lstStyle/>
                    <a:p>
                      <a:pPr marL="0" marR="0" lvl="0" indent="0" algn="l" rtl="0">
                        <a:spcBef>
                          <a:spcPts val="0"/>
                        </a:spcBef>
                        <a:spcAft>
                          <a:spcPts val="0"/>
                        </a:spcAft>
                        <a:buNone/>
                      </a:pPr>
                      <a:r>
                        <a:rPr lang="en-US" sz="1000"/>
                        <a:t>7777</a:t>
                      </a:r>
                      <a:endParaRPr/>
                    </a:p>
                  </a:txBody>
                  <a:tcPr marL="91450" marR="91450" marT="45725" marB="45725"/>
                </a:tc>
                <a:tc>
                  <a:txBody>
                    <a:bodyPr/>
                    <a:lstStyle/>
                    <a:p>
                      <a:pPr marL="0" marR="0" lvl="0" indent="0" algn="l" rtl="0">
                        <a:spcBef>
                          <a:spcPts val="0"/>
                        </a:spcBef>
                        <a:spcAft>
                          <a:spcPts val="0"/>
                        </a:spcAft>
                        <a:buNone/>
                      </a:pPr>
                      <a:r>
                        <a:rPr lang="en-US" sz="1000"/>
                        <a:t>Eagle School</a:t>
                      </a:r>
                      <a:endParaRPr/>
                    </a:p>
                  </a:txBody>
                  <a:tcPr marL="91450" marR="91450" marT="45725" marB="45725"/>
                </a:tc>
                <a:tc>
                  <a:txBody>
                    <a:bodyPr/>
                    <a:lstStyle/>
                    <a:p>
                      <a:pPr marL="0" marR="0" lvl="0" indent="0" algn="l" rtl="0">
                        <a:spcBef>
                          <a:spcPts val="0"/>
                        </a:spcBef>
                        <a:spcAft>
                          <a:spcPts val="0"/>
                        </a:spcAft>
                        <a:buNone/>
                      </a:pPr>
                      <a:r>
                        <a:rPr lang="en-US" sz="1000"/>
                        <a:t>PK-12</a:t>
                      </a:r>
                      <a:endParaRPr/>
                    </a:p>
                  </a:txBody>
                  <a:tcPr marL="91450" marR="91450" marT="45725" marB="45725"/>
                </a:tc>
                <a:tc>
                  <a:txBody>
                    <a:bodyPr/>
                    <a:lstStyle/>
                    <a:p>
                      <a:pPr marL="0" marR="0" lvl="0" indent="0" algn="l" rtl="0">
                        <a:spcBef>
                          <a:spcPts val="0"/>
                        </a:spcBef>
                        <a:spcAft>
                          <a:spcPts val="0"/>
                        </a:spcAft>
                        <a:buNone/>
                      </a:pPr>
                      <a:r>
                        <a:rPr lang="en-US" sz="1000"/>
                        <a:t>Yes</a:t>
                      </a:r>
                      <a:endParaRPr/>
                    </a:p>
                  </a:txBody>
                  <a:tcPr marL="91450" marR="91450" marT="45725" marB="45725"/>
                </a:tc>
                <a:tc>
                  <a:txBody>
                    <a:bodyPr/>
                    <a:lstStyle/>
                    <a:p>
                      <a:pPr marL="0" marR="0" lvl="0" indent="0" algn="l" rtl="0">
                        <a:spcBef>
                          <a:spcPts val="0"/>
                        </a:spcBef>
                        <a:spcAft>
                          <a:spcPts val="0"/>
                        </a:spcAft>
                        <a:buNone/>
                      </a:pPr>
                      <a:r>
                        <a:rPr lang="en-US" sz="1000" dirty="0"/>
                        <a:t>No</a:t>
                      </a:r>
                      <a:endParaRPr dirty="0"/>
                    </a:p>
                  </a:txBody>
                  <a:tcPr marL="91450" marR="91450" marT="45725" marB="45725"/>
                </a:tc>
                <a:extLst>
                  <a:ext uri="{0D108BD9-81ED-4DB2-BD59-A6C34878D82A}">
                    <a16:rowId xmlns:a16="http://schemas.microsoft.com/office/drawing/2014/main" val="10003"/>
                  </a:ext>
                </a:extLst>
              </a:tr>
            </a:tbl>
          </a:graphicData>
        </a:graphic>
      </p:graphicFrame>
      <p:cxnSp>
        <p:nvCxnSpPr>
          <p:cNvPr id="724" name="Google Shape;724;g26048c8d3c2_2_93">
            <a:extLst>
              <a:ext uri="{C183D7F6-B498-43B3-948B-1728B52AA6E4}">
                <adec:decorative xmlns:adec="http://schemas.microsoft.com/office/drawing/2017/decorative" val="1"/>
              </a:ext>
            </a:extLst>
          </p:cNvPr>
          <p:cNvCxnSpPr/>
          <p:nvPr/>
        </p:nvCxnSpPr>
        <p:spPr>
          <a:xfrm>
            <a:off x="3369338" y="2052571"/>
            <a:ext cx="884549" cy="280682"/>
          </a:xfrm>
          <a:prstGeom prst="straightConnector1">
            <a:avLst/>
          </a:prstGeom>
          <a:noFill/>
          <a:ln w="9525" cap="flat" cmpd="sng">
            <a:solidFill>
              <a:schemeClr val="accent1"/>
            </a:solidFill>
            <a:prstDash val="solid"/>
            <a:miter lim="800000"/>
            <a:headEnd type="none" w="sm" len="sm"/>
            <a:tailEnd type="triangle" w="med" len="med"/>
          </a:ln>
        </p:spPr>
      </p:cxnSp>
      <p:cxnSp>
        <p:nvCxnSpPr>
          <p:cNvPr id="725" name="Google Shape;725;g26048c8d3c2_2_93">
            <a:extLst>
              <a:ext uri="{C183D7F6-B498-43B3-948B-1728B52AA6E4}">
                <adec:decorative xmlns:adec="http://schemas.microsoft.com/office/drawing/2017/decorative" val="1"/>
              </a:ext>
            </a:extLst>
          </p:cNvPr>
          <p:cNvCxnSpPr/>
          <p:nvPr/>
        </p:nvCxnSpPr>
        <p:spPr>
          <a:xfrm>
            <a:off x="2434552" y="1728026"/>
            <a:ext cx="1821600" cy="945300"/>
          </a:xfrm>
          <a:prstGeom prst="straightConnector1">
            <a:avLst/>
          </a:prstGeom>
          <a:noFill/>
          <a:ln w="9525" cap="flat" cmpd="sng">
            <a:solidFill>
              <a:schemeClr val="accent1"/>
            </a:solidFill>
            <a:prstDash val="solid"/>
            <a:miter lim="800000"/>
            <a:headEnd type="none" w="sm" len="sm"/>
            <a:tailEnd type="triangle" w="med" len="med"/>
          </a:ln>
        </p:spPr>
      </p:cxnSp>
      <p:cxnSp>
        <p:nvCxnSpPr>
          <p:cNvPr id="726" name="Google Shape;726;g26048c8d3c2_2_93">
            <a:extLst>
              <a:ext uri="{C183D7F6-B498-43B3-948B-1728B52AA6E4}">
                <adec:decorative xmlns:adec="http://schemas.microsoft.com/office/drawing/2017/decorative" val="1"/>
              </a:ext>
            </a:extLst>
          </p:cNvPr>
          <p:cNvCxnSpPr/>
          <p:nvPr/>
        </p:nvCxnSpPr>
        <p:spPr>
          <a:xfrm rot="10800000" flipH="1">
            <a:off x="2675174" y="3145222"/>
            <a:ext cx="1654500" cy="263100"/>
          </a:xfrm>
          <a:prstGeom prst="straightConnector1">
            <a:avLst/>
          </a:prstGeom>
          <a:noFill/>
          <a:ln w="9525" cap="flat" cmpd="sng">
            <a:solidFill>
              <a:schemeClr val="accent1"/>
            </a:solidFill>
            <a:prstDash val="solid"/>
            <a:miter lim="800000"/>
            <a:headEnd type="none" w="sm" len="sm"/>
            <a:tailEnd type="triangle" w="med" len="med"/>
          </a:ln>
        </p:spPr>
      </p:cxnSp>
      <p:sp>
        <p:nvSpPr>
          <p:cNvPr id="729" name="Google Shape;729;g26048c8d3c2_2_93"/>
          <p:cNvSpPr txBox="1"/>
          <p:nvPr/>
        </p:nvSpPr>
        <p:spPr>
          <a:xfrm>
            <a:off x="6252478" y="3514807"/>
            <a:ext cx="2988669"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School Grants File</a:t>
            </a:r>
            <a:endParaRPr/>
          </a:p>
        </p:txBody>
      </p:sp>
      <p:graphicFrame>
        <p:nvGraphicFramePr>
          <p:cNvPr id="728" name="Google Shape;728;g26048c8d3c2_2_93"/>
          <p:cNvGraphicFramePr/>
          <p:nvPr>
            <p:extLst>
              <p:ext uri="{D42A27DB-BD31-4B8C-83A1-F6EECF244321}">
                <p14:modId xmlns:p14="http://schemas.microsoft.com/office/powerpoint/2010/main" val="3186834680"/>
              </p:ext>
            </p:extLst>
          </p:nvPr>
        </p:nvGraphicFramePr>
        <p:xfrm>
          <a:off x="4329673" y="3779673"/>
          <a:ext cx="4757814" cy="1869816"/>
        </p:xfrm>
        <a:graphic>
          <a:graphicData uri="http://schemas.openxmlformats.org/drawingml/2006/table">
            <a:tbl>
              <a:tblPr firstRow="1" bandRow="1">
                <a:noFill/>
                <a:tableStyleId>{752A76F8-ADFC-4EBD-A784-3F6B3F597857}</a:tableStyleId>
              </a:tblPr>
              <a:tblGrid>
                <a:gridCol w="603664">
                  <a:extLst>
                    <a:ext uri="{9D8B030D-6E8A-4147-A177-3AD203B41FA5}">
                      <a16:colId xmlns:a16="http://schemas.microsoft.com/office/drawing/2014/main" val="20000"/>
                    </a:ext>
                  </a:extLst>
                </a:gridCol>
                <a:gridCol w="603664">
                  <a:extLst>
                    <a:ext uri="{9D8B030D-6E8A-4147-A177-3AD203B41FA5}">
                      <a16:colId xmlns:a16="http://schemas.microsoft.com/office/drawing/2014/main" val="20001"/>
                    </a:ext>
                  </a:extLst>
                </a:gridCol>
                <a:gridCol w="603664">
                  <a:extLst>
                    <a:ext uri="{9D8B030D-6E8A-4147-A177-3AD203B41FA5}">
                      <a16:colId xmlns:a16="http://schemas.microsoft.com/office/drawing/2014/main" val="20002"/>
                    </a:ext>
                  </a:extLst>
                </a:gridCol>
                <a:gridCol w="818944">
                  <a:extLst>
                    <a:ext uri="{9D8B030D-6E8A-4147-A177-3AD203B41FA5}">
                      <a16:colId xmlns:a16="http://schemas.microsoft.com/office/drawing/2014/main" val="20003"/>
                    </a:ext>
                  </a:extLst>
                </a:gridCol>
                <a:gridCol w="692475">
                  <a:extLst>
                    <a:ext uri="{9D8B030D-6E8A-4147-A177-3AD203B41FA5}">
                      <a16:colId xmlns:a16="http://schemas.microsoft.com/office/drawing/2014/main" val="20004"/>
                    </a:ext>
                  </a:extLst>
                </a:gridCol>
                <a:gridCol w="688686">
                  <a:extLst>
                    <a:ext uri="{9D8B030D-6E8A-4147-A177-3AD203B41FA5}">
                      <a16:colId xmlns:a16="http://schemas.microsoft.com/office/drawing/2014/main" val="20005"/>
                    </a:ext>
                  </a:extLst>
                </a:gridCol>
                <a:gridCol w="746717">
                  <a:extLst>
                    <a:ext uri="{9D8B030D-6E8A-4147-A177-3AD203B41FA5}">
                      <a16:colId xmlns:a16="http://schemas.microsoft.com/office/drawing/2014/main" val="20006"/>
                    </a:ext>
                  </a:extLst>
                </a:gridCol>
              </a:tblGrid>
              <a:tr h="467454">
                <a:tc>
                  <a:txBody>
                    <a:bodyPr/>
                    <a:lstStyle/>
                    <a:p>
                      <a:pPr marL="0" marR="0" lvl="0" indent="0" algn="l" rtl="0">
                        <a:spcBef>
                          <a:spcPts val="0"/>
                        </a:spcBef>
                        <a:spcAft>
                          <a:spcPts val="0"/>
                        </a:spcAft>
                        <a:buNone/>
                      </a:pPr>
                      <a:r>
                        <a:rPr lang="en-US" sz="1000" dirty="0">
                          <a:solidFill>
                            <a:schemeClr val="tx1"/>
                          </a:solidFill>
                        </a:rPr>
                        <a:t>District Code</a:t>
                      </a:r>
                      <a:endParaRPr dirty="0">
                        <a:solidFill>
                          <a:schemeClr val="tx1"/>
                        </a:solidFill>
                      </a:endParaRPr>
                    </a:p>
                  </a:txBody>
                  <a:tcPr marL="91450" marR="91450" marT="45725" marB="45725"/>
                </a:tc>
                <a:tc>
                  <a:txBody>
                    <a:bodyPr/>
                    <a:lstStyle/>
                    <a:p>
                      <a:pPr marL="0" marR="0" lvl="0" indent="0" algn="l" rtl="0">
                        <a:spcBef>
                          <a:spcPts val="0"/>
                        </a:spcBef>
                        <a:spcAft>
                          <a:spcPts val="0"/>
                        </a:spcAft>
                        <a:buNone/>
                      </a:pPr>
                      <a:r>
                        <a:rPr lang="en-US" sz="1000">
                          <a:solidFill>
                            <a:schemeClr val="tx1"/>
                          </a:solidFill>
                        </a:rPr>
                        <a:t>District Name</a:t>
                      </a:r>
                      <a:endParaRPr>
                        <a:solidFill>
                          <a:schemeClr val="tx1"/>
                        </a:solidFill>
                      </a:endParaRPr>
                    </a:p>
                  </a:txBody>
                  <a:tcPr marL="91450" marR="91450" marT="45725" marB="45725"/>
                </a:tc>
                <a:tc>
                  <a:txBody>
                    <a:bodyPr/>
                    <a:lstStyle/>
                    <a:p>
                      <a:pPr marL="0" marR="0" lvl="0" indent="0" algn="l" rtl="0">
                        <a:spcBef>
                          <a:spcPts val="0"/>
                        </a:spcBef>
                        <a:spcAft>
                          <a:spcPts val="0"/>
                        </a:spcAft>
                        <a:buNone/>
                      </a:pPr>
                      <a:r>
                        <a:rPr lang="en-US" sz="1000">
                          <a:solidFill>
                            <a:schemeClr val="tx1"/>
                          </a:solidFill>
                        </a:rPr>
                        <a:t>School Code </a:t>
                      </a:r>
                      <a:endParaRPr>
                        <a:solidFill>
                          <a:schemeClr val="tx1"/>
                        </a:solidFill>
                      </a:endParaRPr>
                    </a:p>
                  </a:txBody>
                  <a:tcPr marL="91450" marR="91450" marT="45725" marB="45725"/>
                </a:tc>
                <a:tc>
                  <a:txBody>
                    <a:bodyPr/>
                    <a:lstStyle/>
                    <a:p>
                      <a:pPr marL="0" marR="0" lvl="0" indent="0" algn="l" rtl="0">
                        <a:spcBef>
                          <a:spcPts val="0"/>
                        </a:spcBef>
                        <a:spcAft>
                          <a:spcPts val="0"/>
                        </a:spcAft>
                        <a:buNone/>
                      </a:pPr>
                      <a:r>
                        <a:rPr lang="en-US" sz="1000">
                          <a:solidFill>
                            <a:schemeClr val="tx1"/>
                          </a:solidFill>
                        </a:rPr>
                        <a:t>School Name</a:t>
                      </a:r>
                      <a:endParaRPr>
                        <a:solidFill>
                          <a:schemeClr val="tx1"/>
                        </a:solidFill>
                      </a:endParaRPr>
                    </a:p>
                  </a:txBody>
                  <a:tcPr marL="91450" marR="91450" marT="45725" marB="45725"/>
                </a:tc>
                <a:tc>
                  <a:txBody>
                    <a:bodyPr/>
                    <a:lstStyle/>
                    <a:p>
                      <a:pPr marL="0" marR="0" lvl="0" indent="0" algn="l" rtl="0">
                        <a:spcBef>
                          <a:spcPts val="0"/>
                        </a:spcBef>
                        <a:spcAft>
                          <a:spcPts val="0"/>
                        </a:spcAft>
                        <a:buNone/>
                      </a:pPr>
                      <a:r>
                        <a:rPr lang="en-US" sz="1000">
                          <a:solidFill>
                            <a:schemeClr val="tx1"/>
                          </a:solidFill>
                        </a:rPr>
                        <a:t>Grant A?</a:t>
                      </a:r>
                      <a:endParaRPr>
                        <a:solidFill>
                          <a:schemeClr val="tx1"/>
                        </a:solidFill>
                      </a:endParaRPr>
                    </a:p>
                  </a:txBody>
                  <a:tcPr marL="91450" marR="91450" marT="45725" marB="45725"/>
                </a:tc>
                <a:tc>
                  <a:txBody>
                    <a:bodyPr/>
                    <a:lstStyle/>
                    <a:p>
                      <a:pPr marL="0" marR="0" lvl="0" indent="0" algn="l" rtl="0">
                        <a:spcBef>
                          <a:spcPts val="0"/>
                        </a:spcBef>
                        <a:spcAft>
                          <a:spcPts val="0"/>
                        </a:spcAft>
                        <a:buNone/>
                      </a:pPr>
                      <a:r>
                        <a:rPr lang="en-US" sz="1000">
                          <a:solidFill>
                            <a:schemeClr val="tx1"/>
                          </a:solidFill>
                        </a:rPr>
                        <a:t>Grant B?</a:t>
                      </a:r>
                      <a:endParaRPr>
                        <a:solidFill>
                          <a:schemeClr val="tx1"/>
                        </a:solidFill>
                      </a:endParaRPr>
                    </a:p>
                  </a:txBody>
                  <a:tcPr marL="91450" marR="91450" marT="45725" marB="45725"/>
                </a:tc>
                <a:tc>
                  <a:txBody>
                    <a:bodyPr/>
                    <a:lstStyle/>
                    <a:p>
                      <a:pPr marL="0" marR="0" lvl="0" indent="0" algn="l" rtl="0">
                        <a:spcBef>
                          <a:spcPts val="0"/>
                        </a:spcBef>
                        <a:spcAft>
                          <a:spcPts val="0"/>
                        </a:spcAft>
                        <a:buNone/>
                      </a:pPr>
                      <a:r>
                        <a:rPr lang="en-US" sz="1000" dirty="0">
                          <a:solidFill>
                            <a:schemeClr val="tx1"/>
                          </a:solidFill>
                        </a:rPr>
                        <a:t>Grant C?</a:t>
                      </a:r>
                      <a:endParaRPr dirty="0">
                        <a:solidFill>
                          <a:schemeClr val="tx1"/>
                        </a:solidFill>
                      </a:endParaRPr>
                    </a:p>
                  </a:txBody>
                  <a:tcPr marL="91450" marR="91450" marT="45725" marB="45725"/>
                </a:tc>
                <a:extLst>
                  <a:ext uri="{0D108BD9-81ED-4DB2-BD59-A6C34878D82A}">
                    <a16:rowId xmlns:a16="http://schemas.microsoft.com/office/drawing/2014/main" val="10000"/>
                  </a:ext>
                </a:extLst>
              </a:tr>
              <a:tr h="467454">
                <a:tc>
                  <a:txBody>
                    <a:bodyPr/>
                    <a:lstStyle/>
                    <a:p>
                      <a:pPr marL="0" marR="0" lvl="0" indent="0" algn="l" rtl="0">
                        <a:spcBef>
                          <a:spcPts val="0"/>
                        </a:spcBef>
                        <a:spcAft>
                          <a:spcPts val="0"/>
                        </a:spcAft>
                        <a:buNone/>
                      </a:pPr>
                      <a:r>
                        <a:rPr lang="en-US" sz="1000"/>
                        <a:t>1234</a:t>
                      </a:r>
                      <a:endParaRPr/>
                    </a:p>
                  </a:txBody>
                  <a:tcPr marL="91450" marR="91450" marT="45725" marB="45725"/>
                </a:tc>
                <a:tc>
                  <a:txBody>
                    <a:bodyPr/>
                    <a:lstStyle/>
                    <a:p>
                      <a:pPr marL="0" marR="0" lvl="0" indent="0" algn="l" rtl="0">
                        <a:spcBef>
                          <a:spcPts val="0"/>
                        </a:spcBef>
                        <a:spcAft>
                          <a:spcPts val="0"/>
                        </a:spcAft>
                        <a:buNone/>
                      </a:pPr>
                      <a:r>
                        <a:rPr lang="en-US" sz="1000"/>
                        <a:t>Plain Ridge</a:t>
                      </a:r>
                      <a:endParaRPr/>
                    </a:p>
                  </a:txBody>
                  <a:tcPr marL="91450" marR="91450" marT="45725" marB="45725"/>
                </a:tc>
                <a:tc>
                  <a:txBody>
                    <a:bodyPr/>
                    <a:lstStyle/>
                    <a:p>
                      <a:pPr marL="0" marR="0" lvl="0" indent="0" algn="l" rtl="0">
                        <a:spcBef>
                          <a:spcPts val="0"/>
                        </a:spcBef>
                        <a:spcAft>
                          <a:spcPts val="0"/>
                        </a:spcAft>
                        <a:buNone/>
                      </a:pPr>
                      <a:r>
                        <a:rPr lang="en-US" sz="1000"/>
                        <a:t>5678</a:t>
                      </a:r>
                      <a:endParaRPr/>
                    </a:p>
                  </a:txBody>
                  <a:tcPr marL="91450" marR="91450" marT="45725" marB="45725"/>
                </a:tc>
                <a:tc>
                  <a:txBody>
                    <a:bodyPr/>
                    <a:lstStyle/>
                    <a:p>
                      <a:pPr marL="0" marR="0" lvl="0" indent="0" algn="l" rtl="0">
                        <a:spcBef>
                          <a:spcPts val="0"/>
                        </a:spcBef>
                        <a:spcAft>
                          <a:spcPts val="0"/>
                        </a:spcAft>
                        <a:buNone/>
                      </a:pPr>
                      <a:r>
                        <a:rPr lang="en-US" sz="1000"/>
                        <a:t>Eagle Elementary</a:t>
                      </a:r>
                      <a:endParaRPr/>
                    </a:p>
                  </a:txBody>
                  <a:tcPr marL="91450" marR="91450" marT="45725" marB="45725"/>
                </a:tc>
                <a:tc>
                  <a:txBody>
                    <a:bodyPr/>
                    <a:lstStyle/>
                    <a:p>
                      <a:pPr marL="0" marR="0" lvl="0" indent="0" algn="l" rtl="0">
                        <a:spcBef>
                          <a:spcPts val="0"/>
                        </a:spcBef>
                        <a:spcAft>
                          <a:spcPts val="0"/>
                        </a:spcAft>
                        <a:buNone/>
                      </a:pPr>
                      <a:r>
                        <a:rPr lang="en-US" sz="1000"/>
                        <a:t>Yes</a:t>
                      </a:r>
                      <a:endParaRPr/>
                    </a:p>
                  </a:txBody>
                  <a:tcPr marL="91450" marR="91450" marT="45725" marB="45725"/>
                </a:tc>
                <a:tc>
                  <a:txBody>
                    <a:bodyPr/>
                    <a:lstStyle/>
                    <a:p>
                      <a:pPr marL="0" marR="0" lvl="0" indent="0" algn="l" rtl="0">
                        <a:spcBef>
                          <a:spcPts val="0"/>
                        </a:spcBef>
                        <a:spcAft>
                          <a:spcPts val="0"/>
                        </a:spcAft>
                        <a:buNone/>
                      </a:pPr>
                      <a:r>
                        <a:rPr lang="en-US" sz="1000"/>
                        <a:t>No</a:t>
                      </a:r>
                      <a:endParaRPr/>
                    </a:p>
                  </a:txBody>
                  <a:tcPr marL="91450" marR="91450" marT="45725" marB="45725"/>
                </a:tc>
                <a:tc>
                  <a:txBody>
                    <a:bodyPr/>
                    <a:lstStyle/>
                    <a:p>
                      <a:pPr marL="0" marR="0" lvl="0" indent="0" algn="l" rtl="0">
                        <a:spcBef>
                          <a:spcPts val="0"/>
                        </a:spcBef>
                        <a:spcAft>
                          <a:spcPts val="0"/>
                        </a:spcAft>
                        <a:buNone/>
                      </a:pPr>
                      <a:r>
                        <a:rPr lang="en-US" sz="1000"/>
                        <a:t>No</a:t>
                      </a:r>
                      <a:endParaRPr/>
                    </a:p>
                  </a:txBody>
                  <a:tcPr marL="91450" marR="91450" marT="45725" marB="45725"/>
                </a:tc>
                <a:extLst>
                  <a:ext uri="{0D108BD9-81ED-4DB2-BD59-A6C34878D82A}">
                    <a16:rowId xmlns:a16="http://schemas.microsoft.com/office/drawing/2014/main" val="10001"/>
                  </a:ext>
                </a:extLst>
              </a:tr>
              <a:tr h="467454">
                <a:tc>
                  <a:txBody>
                    <a:bodyPr/>
                    <a:lstStyle/>
                    <a:p>
                      <a:pPr marL="0" marR="0" lvl="0" indent="0" algn="l" rtl="0">
                        <a:spcBef>
                          <a:spcPts val="0"/>
                        </a:spcBef>
                        <a:spcAft>
                          <a:spcPts val="0"/>
                        </a:spcAft>
                        <a:buNone/>
                      </a:pPr>
                      <a:r>
                        <a:rPr lang="en-US" sz="1000"/>
                        <a:t>1234</a:t>
                      </a:r>
                      <a:endParaRPr/>
                    </a:p>
                  </a:txBody>
                  <a:tcPr marL="91450" marR="91450" marT="45725" marB="45725"/>
                </a:tc>
                <a:tc>
                  <a:txBody>
                    <a:bodyPr/>
                    <a:lstStyle/>
                    <a:p>
                      <a:pPr marL="0" marR="0" lvl="0" indent="0" algn="l" rtl="0">
                        <a:spcBef>
                          <a:spcPts val="0"/>
                        </a:spcBef>
                        <a:spcAft>
                          <a:spcPts val="0"/>
                        </a:spcAft>
                        <a:buNone/>
                      </a:pPr>
                      <a:r>
                        <a:rPr lang="en-US" sz="1000"/>
                        <a:t>Plain Ridge</a:t>
                      </a:r>
                      <a:endParaRPr/>
                    </a:p>
                  </a:txBody>
                  <a:tcPr marL="91450" marR="91450" marT="45725" marB="45725"/>
                </a:tc>
                <a:tc>
                  <a:txBody>
                    <a:bodyPr/>
                    <a:lstStyle/>
                    <a:p>
                      <a:pPr marL="0" marR="0" lvl="0" indent="0" algn="l" rtl="0">
                        <a:spcBef>
                          <a:spcPts val="0"/>
                        </a:spcBef>
                        <a:spcAft>
                          <a:spcPts val="0"/>
                        </a:spcAft>
                        <a:buNone/>
                      </a:pPr>
                      <a:r>
                        <a:rPr lang="en-US" sz="1000"/>
                        <a:t>6789</a:t>
                      </a:r>
                      <a:endParaRPr/>
                    </a:p>
                  </a:txBody>
                  <a:tcPr marL="91450" marR="91450" marT="45725" marB="45725"/>
                </a:tc>
                <a:tc>
                  <a:txBody>
                    <a:bodyPr/>
                    <a:lstStyle/>
                    <a:p>
                      <a:pPr marL="0" marR="0" lvl="0" indent="0" algn="l" rtl="0">
                        <a:spcBef>
                          <a:spcPts val="0"/>
                        </a:spcBef>
                        <a:spcAft>
                          <a:spcPts val="0"/>
                        </a:spcAft>
                        <a:buNone/>
                      </a:pPr>
                      <a:r>
                        <a:rPr lang="en-US" sz="1000"/>
                        <a:t>Plain Ridge Online</a:t>
                      </a:r>
                      <a:endParaRPr/>
                    </a:p>
                  </a:txBody>
                  <a:tcPr marL="91450" marR="91450" marT="45725" marB="45725"/>
                </a:tc>
                <a:tc>
                  <a:txBody>
                    <a:bodyPr/>
                    <a:lstStyle/>
                    <a:p>
                      <a:pPr marL="0" marR="0" lvl="0" indent="0" algn="l" rtl="0">
                        <a:spcBef>
                          <a:spcPts val="0"/>
                        </a:spcBef>
                        <a:spcAft>
                          <a:spcPts val="0"/>
                        </a:spcAft>
                        <a:buNone/>
                      </a:pPr>
                      <a:r>
                        <a:rPr lang="en-US" sz="1000"/>
                        <a:t>No</a:t>
                      </a:r>
                      <a:endParaRPr/>
                    </a:p>
                  </a:txBody>
                  <a:tcPr marL="91450" marR="91450" marT="45725" marB="45725"/>
                </a:tc>
                <a:tc>
                  <a:txBody>
                    <a:bodyPr/>
                    <a:lstStyle/>
                    <a:p>
                      <a:pPr marL="0" marR="0" lvl="0" indent="0" algn="l" rtl="0">
                        <a:spcBef>
                          <a:spcPts val="0"/>
                        </a:spcBef>
                        <a:spcAft>
                          <a:spcPts val="0"/>
                        </a:spcAft>
                        <a:buNone/>
                      </a:pPr>
                      <a:r>
                        <a:rPr lang="en-US" sz="1000"/>
                        <a:t>No</a:t>
                      </a:r>
                      <a:endParaRPr/>
                    </a:p>
                  </a:txBody>
                  <a:tcPr marL="91450" marR="91450" marT="45725" marB="45725"/>
                </a:tc>
                <a:tc>
                  <a:txBody>
                    <a:bodyPr/>
                    <a:lstStyle/>
                    <a:p>
                      <a:pPr marL="0" marR="0" lvl="0" indent="0" algn="l" rtl="0">
                        <a:spcBef>
                          <a:spcPts val="0"/>
                        </a:spcBef>
                        <a:spcAft>
                          <a:spcPts val="0"/>
                        </a:spcAft>
                        <a:buNone/>
                      </a:pPr>
                      <a:r>
                        <a:rPr lang="en-US" sz="1000"/>
                        <a:t>Yes</a:t>
                      </a:r>
                      <a:endParaRPr/>
                    </a:p>
                  </a:txBody>
                  <a:tcPr marL="91450" marR="91450" marT="45725" marB="45725"/>
                </a:tc>
                <a:extLst>
                  <a:ext uri="{0D108BD9-81ED-4DB2-BD59-A6C34878D82A}">
                    <a16:rowId xmlns:a16="http://schemas.microsoft.com/office/drawing/2014/main" val="10002"/>
                  </a:ext>
                </a:extLst>
              </a:tr>
              <a:tr h="467454">
                <a:tc>
                  <a:txBody>
                    <a:bodyPr/>
                    <a:lstStyle/>
                    <a:p>
                      <a:pPr marL="0" marR="0" lvl="0" indent="0" algn="l" rtl="0">
                        <a:spcBef>
                          <a:spcPts val="0"/>
                        </a:spcBef>
                        <a:spcAft>
                          <a:spcPts val="0"/>
                        </a:spcAft>
                        <a:buNone/>
                      </a:pPr>
                      <a:r>
                        <a:rPr lang="en-US" sz="1000"/>
                        <a:t>1111</a:t>
                      </a:r>
                      <a:endParaRPr/>
                    </a:p>
                  </a:txBody>
                  <a:tcPr marL="91450" marR="91450" marT="45725" marB="45725"/>
                </a:tc>
                <a:tc>
                  <a:txBody>
                    <a:bodyPr/>
                    <a:lstStyle/>
                    <a:p>
                      <a:pPr marL="0" marR="0" lvl="0" indent="0" algn="l" rtl="0">
                        <a:spcBef>
                          <a:spcPts val="0"/>
                        </a:spcBef>
                        <a:spcAft>
                          <a:spcPts val="0"/>
                        </a:spcAft>
                        <a:buNone/>
                      </a:pPr>
                      <a:r>
                        <a:rPr lang="en-US" sz="1000"/>
                        <a:t>River Valley</a:t>
                      </a:r>
                      <a:endParaRPr/>
                    </a:p>
                  </a:txBody>
                  <a:tcPr marL="91450" marR="91450" marT="45725" marB="45725"/>
                </a:tc>
                <a:tc>
                  <a:txBody>
                    <a:bodyPr/>
                    <a:lstStyle/>
                    <a:p>
                      <a:pPr marL="0" marR="0" lvl="0" indent="0" algn="l" rtl="0">
                        <a:spcBef>
                          <a:spcPts val="0"/>
                        </a:spcBef>
                        <a:spcAft>
                          <a:spcPts val="0"/>
                        </a:spcAft>
                        <a:buNone/>
                      </a:pPr>
                      <a:r>
                        <a:rPr lang="en-US" sz="1000"/>
                        <a:t>7777</a:t>
                      </a:r>
                      <a:endParaRPr/>
                    </a:p>
                  </a:txBody>
                  <a:tcPr marL="91450" marR="91450" marT="45725" marB="45725"/>
                </a:tc>
                <a:tc>
                  <a:txBody>
                    <a:bodyPr/>
                    <a:lstStyle/>
                    <a:p>
                      <a:pPr marL="0" marR="0" lvl="0" indent="0" algn="l" rtl="0">
                        <a:spcBef>
                          <a:spcPts val="0"/>
                        </a:spcBef>
                        <a:spcAft>
                          <a:spcPts val="0"/>
                        </a:spcAft>
                        <a:buNone/>
                      </a:pPr>
                      <a:r>
                        <a:rPr lang="en-US" sz="1000"/>
                        <a:t>Eagle School</a:t>
                      </a:r>
                      <a:endParaRPr/>
                    </a:p>
                  </a:txBody>
                  <a:tcPr marL="91450" marR="91450" marT="45725" marB="45725"/>
                </a:tc>
                <a:tc>
                  <a:txBody>
                    <a:bodyPr/>
                    <a:lstStyle/>
                    <a:p>
                      <a:pPr marL="0" marR="0" lvl="0" indent="0" algn="l" rtl="0">
                        <a:spcBef>
                          <a:spcPts val="0"/>
                        </a:spcBef>
                        <a:spcAft>
                          <a:spcPts val="0"/>
                        </a:spcAft>
                        <a:buNone/>
                      </a:pPr>
                      <a:r>
                        <a:rPr lang="en-US" sz="1000"/>
                        <a:t>Yes</a:t>
                      </a:r>
                      <a:endParaRPr/>
                    </a:p>
                  </a:txBody>
                  <a:tcPr marL="91450" marR="91450" marT="45725" marB="45725"/>
                </a:tc>
                <a:tc>
                  <a:txBody>
                    <a:bodyPr/>
                    <a:lstStyle/>
                    <a:p>
                      <a:pPr marL="0" marR="0" lvl="0" indent="0" algn="l" rtl="0">
                        <a:spcBef>
                          <a:spcPts val="0"/>
                        </a:spcBef>
                        <a:spcAft>
                          <a:spcPts val="0"/>
                        </a:spcAft>
                        <a:buNone/>
                      </a:pPr>
                      <a:r>
                        <a:rPr lang="en-US" sz="1000"/>
                        <a:t>Yes</a:t>
                      </a:r>
                      <a:endParaRPr/>
                    </a:p>
                  </a:txBody>
                  <a:tcPr marL="91450" marR="91450" marT="45725" marB="45725"/>
                </a:tc>
                <a:tc>
                  <a:txBody>
                    <a:bodyPr/>
                    <a:lstStyle/>
                    <a:p>
                      <a:pPr marL="0" marR="0" lvl="0" indent="0" algn="l" rtl="0">
                        <a:spcBef>
                          <a:spcPts val="0"/>
                        </a:spcBef>
                        <a:spcAft>
                          <a:spcPts val="0"/>
                        </a:spcAft>
                        <a:buNone/>
                      </a:pPr>
                      <a:r>
                        <a:rPr lang="en-US" sz="1000" dirty="0"/>
                        <a:t>No</a:t>
                      </a:r>
                      <a:endParaRPr dirty="0"/>
                    </a:p>
                  </a:txBody>
                  <a:tcPr marL="91450" marR="91450" marT="45725" marB="45725"/>
                </a:tc>
                <a:extLst>
                  <a:ext uri="{0D108BD9-81ED-4DB2-BD59-A6C34878D82A}">
                    <a16:rowId xmlns:a16="http://schemas.microsoft.com/office/drawing/2014/main" val="10003"/>
                  </a:ext>
                </a:extLst>
              </a:tr>
            </a:tbl>
          </a:graphicData>
        </a:graphic>
      </p:graphicFrame>
      <p:cxnSp>
        <p:nvCxnSpPr>
          <p:cNvPr id="730" name="Google Shape;730;g26048c8d3c2_2_93">
            <a:extLst>
              <a:ext uri="{C183D7F6-B498-43B3-948B-1728B52AA6E4}">
                <adec:decorative xmlns:adec="http://schemas.microsoft.com/office/drawing/2017/decorative" val="1"/>
              </a:ext>
            </a:extLst>
          </p:cNvPr>
          <p:cNvCxnSpPr/>
          <p:nvPr/>
        </p:nvCxnSpPr>
        <p:spPr>
          <a:xfrm>
            <a:off x="5934635" y="3466946"/>
            <a:ext cx="0" cy="308850"/>
          </a:xfrm>
          <a:prstGeom prst="straightConnector1">
            <a:avLst/>
          </a:prstGeom>
          <a:noFill/>
          <a:ln w="9525" cap="flat" cmpd="sng">
            <a:solidFill>
              <a:schemeClr val="accent1"/>
            </a:solidFill>
            <a:prstDash val="solid"/>
            <a:miter lim="800000"/>
            <a:headEnd type="none" w="sm" len="sm"/>
            <a:tailEnd type="triangle" w="med" len="med"/>
          </a:ln>
        </p:spPr>
      </p:cxnSp>
      <p:cxnSp>
        <p:nvCxnSpPr>
          <p:cNvPr id="731" name="Google Shape;731;g26048c8d3c2_2_93">
            <a:extLst>
              <a:ext uri="{C183D7F6-B498-43B3-948B-1728B52AA6E4}">
                <adec:decorative xmlns:adec="http://schemas.microsoft.com/office/drawing/2017/decorative" val="1"/>
              </a:ext>
            </a:extLst>
          </p:cNvPr>
          <p:cNvCxnSpPr/>
          <p:nvPr/>
        </p:nvCxnSpPr>
        <p:spPr>
          <a:xfrm>
            <a:off x="4751294" y="3471987"/>
            <a:ext cx="0" cy="308850"/>
          </a:xfrm>
          <a:prstGeom prst="straightConnector1">
            <a:avLst/>
          </a:prstGeom>
          <a:noFill/>
          <a:ln w="9525" cap="flat" cmpd="sng">
            <a:solidFill>
              <a:schemeClr val="accent1"/>
            </a:solidFill>
            <a:prstDash val="solid"/>
            <a:miter lim="800000"/>
            <a:headEnd type="none" w="sm" len="sm"/>
            <a:tailEnd type="triangle" w="med" len="med"/>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g26048c8d3c2_2_112"/>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t>Rationale for State Board Rules for the School Code Process</a:t>
            </a:r>
            <a:endParaRPr/>
          </a:p>
        </p:txBody>
      </p:sp>
      <p:sp>
        <p:nvSpPr>
          <p:cNvPr id="737" name="Google Shape;737;g26048c8d3c2_2_112"/>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lnSpcReduction="10000"/>
          </a:bodyPr>
          <a:lstStyle/>
          <a:p>
            <a:pPr marL="228600" lvl="0" indent="-228600" algn="l" rtl="0">
              <a:lnSpc>
                <a:spcPct val="90000"/>
              </a:lnSpc>
              <a:spcBef>
                <a:spcPts val="0"/>
              </a:spcBef>
              <a:spcAft>
                <a:spcPts val="0"/>
              </a:spcAft>
              <a:buClr>
                <a:schemeClr val="dk1"/>
              </a:buClr>
              <a:buSzPts val="2400"/>
              <a:buChar char="•"/>
            </a:pPr>
            <a:r>
              <a:rPr lang="en-US"/>
              <a:t>Build upon current state protocols</a:t>
            </a:r>
            <a:endParaRPr/>
          </a:p>
          <a:p>
            <a:pPr marL="228600" lvl="0" indent="-228600" algn="l" rtl="0">
              <a:lnSpc>
                <a:spcPct val="90000"/>
              </a:lnSpc>
              <a:spcBef>
                <a:spcPts val="1000"/>
              </a:spcBef>
              <a:spcAft>
                <a:spcPts val="0"/>
              </a:spcAft>
              <a:buClr>
                <a:schemeClr val="dk1"/>
              </a:buClr>
              <a:buSzPts val="2400"/>
              <a:buChar char="•"/>
            </a:pPr>
            <a:r>
              <a:rPr lang="en-US"/>
              <a:t>Strengthen practices and decisions</a:t>
            </a:r>
            <a:endParaRPr/>
          </a:p>
          <a:p>
            <a:pPr marL="228600" lvl="0" indent="-228600" algn="l" rtl="0">
              <a:lnSpc>
                <a:spcPct val="90000"/>
              </a:lnSpc>
              <a:spcBef>
                <a:spcPts val="1000"/>
              </a:spcBef>
              <a:spcAft>
                <a:spcPts val="0"/>
              </a:spcAft>
              <a:buClr>
                <a:schemeClr val="dk1"/>
              </a:buClr>
              <a:buSzPts val="2400"/>
              <a:buChar char="•"/>
            </a:pPr>
            <a:r>
              <a:rPr lang="en-US"/>
              <a:t>Increase transparency</a:t>
            </a:r>
            <a:br>
              <a:rPr lang="en-US"/>
            </a:br>
            <a:endParaRPr/>
          </a:p>
          <a:p>
            <a:pPr marL="0" lvl="0" indent="0" algn="l" rtl="0">
              <a:lnSpc>
                <a:spcPct val="90000"/>
              </a:lnSpc>
              <a:spcBef>
                <a:spcPts val="1000"/>
              </a:spcBef>
              <a:spcAft>
                <a:spcPts val="0"/>
              </a:spcAft>
              <a:buClr>
                <a:schemeClr val="dk1"/>
              </a:buClr>
              <a:buSzPts val="2400"/>
              <a:buNone/>
            </a:pPr>
            <a:r>
              <a:rPr lang="en-US"/>
              <a:t>Examples of the Complex Issues to Consider</a:t>
            </a:r>
            <a:endParaRPr/>
          </a:p>
          <a:p>
            <a:pPr marL="685800" lvl="1" indent="-228600" algn="l" rtl="0">
              <a:lnSpc>
                <a:spcPct val="90000"/>
              </a:lnSpc>
              <a:spcBef>
                <a:spcPts val="500"/>
              </a:spcBef>
              <a:spcAft>
                <a:spcPts val="0"/>
              </a:spcAft>
              <a:buClr>
                <a:schemeClr val="dk1"/>
              </a:buClr>
              <a:buSzPts val="2000"/>
              <a:buChar char="•"/>
            </a:pPr>
            <a:r>
              <a:rPr lang="en-US"/>
              <a:t>What happens when grade levels are reconfigured?</a:t>
            </a:r>
            <a:endParaRPr/>
          </a:p>
          <a:p>
            <a:pPr marL="685800" lvl="1" indent="-228600" algn="l" rtl="0">
              <a:lnSpc>
                <a:spcPct val="90000"/>
              </a:lnSpc>
              <a:spcBef>
                <a:spcPts val="500"/>
              </a:spcBef>
              <a:spcAft>
                <a:spcPts val="0"/>
              </a:spcAft>
              <a:buClr>
                <a:schemeClr val="dk1"/>
              </a:buClr>
              <a:buSzPts val="2000"/>
              <a:buChar char="•"/>
            </a:pPr>
            <a:r>
              <a:rPr lang="en-US"/>
              <a:t>What happens when a school closes?</a:t>
            </a:r>
            <a:endParaRPr/>
          </a:p>
          <a:p>
            <a:pPr marL="685800" lvl="1" indent="-228600" algn="l" rtl="0">
              <a:lnSpc>
                <a:spcPct val="90000"/>
              </a:lnSpc>
              <a:spcBef>
                <a:spcPts val="500"/>
              </a:spcBef>
              <a:spcAft>
                <a:spcPts val="0"/>
              </a:spcAft>
              <a:buClr>
                <a:schemeClr val="dk1"/>
              </a:buClr>
              <a:buSzPts val="2000"/>
              <a:buChar char="•"/>
            </a:pPr>
            <a:r>
              <a:rPr lang="en-US"/>
              <a:t>What happens when two schools merge?</a:t>
            </a:r>
            <a:endParaRPr/>
          </a:p>
          <a:p>
            <a:pPr marL="685800" lvl="1" indent="-228600" algn="l" rtl="0">
              <a:lnSpc>
                <a:spcPct val="90000"/>
              </a:lnSpc>
              <a:spcBef>
                <a:spcPts val="500"/>
              </a:spcBef>
              <a:spcAft>
                <a:spcPts val="0"/>
              </a:spcAft>
              <a:buClr>
                <a:schemeClr val="dk1"/>
              </a:buClr>
              <a:buSzPts val="2000"/>
              <a:buChar char="•"/>
            </a:pPr>
            <a:r>
              <a:rPr lang="en-US"/>
              <a:t>What happens to existing grants? Does the new school meet eligibility requirements?</a:t>
            </a:r>
            <a:endParaRPr/>
          </a:p>
          <a:p>
            <a:pPr marL="685800" lvl="1" indent="-228600" algn="l" rtl="0">
              <a:lnSpc>
                <a:spcPct val="90000"/>
              </a:lnSpc>
              <a:spcBef>
                <a:spcPts val="500"/>
              </a:spcBef>
              <a:spcAft>
                <a:spcPts val="0"/>
              </a:spcAft>
              <a:buClr>
                <a:schemeClr val="dk1"/>
              </a:buClr>
              <a:buSzPts val="2000"/>
              <a:buChar char="•"/>
            </a:pPr>
            <a:r>
              <a:rPr lang="en-US"/>
              <a:t>How do we track graduation history?  </a:t>
            </a:r>
            <a:endParaRPr/>
          </a:p>
          <a:p>
            <a:pPr marL="685800" lvl="1" indent="-228600" algn="l" rtl="0">
              <a:lnSpc>
                <a:spcPct val="90000"/>
              </a:lnSpc>
              <a:spcBef>
                <a:spcPts val="500"/>
              </a:spcBef>
              <a:spcAft>
                <a:spcPts val="0"/>
              </a:spcAft>
              <a:buClr>
                <a:schemeClr val="dk1"/>
              </a:buClr>
              <a:buSzPts val="2000"/>
              <a:buChar char="•"/>
            </a:pPr>
            <a:r>
              <a:rPr lang="en-US"/>
              <a:t>What happens to accountability history? What if a merging school is on Performance Watch?</a:t>
            </a:r>
            <a:endParaRPr/>
          </a:p>
          <a:p>
            <a:pPr marL="685800" lvl="1" indent="-228600" algn="l" rtl="0">
              <a:lnSpc>
                <a:spcPct val="90000"/>
              </a:lnSpc>
              <a:spcBef>
                <a:spcPts val="500"/>
              </a:spcBef>
              <a:spcAft>
                <a:spcPts val="0"/>
              </a:spcAft>
              <a:buClr>
                <a:schemeClr val="dk1"/>
              </a:buClr>
              <a:buSzPts val="2000"/>
              <a:buChar char="•"/>
            </a:pPr>
            <a:r>
              <a:rPr lang="en-US"/>
              <a:t>What are implications for federal reporting?</a:t>
            </a:r>
            <a:endParaRPr/>
          </a:p>
        </p:txBody>
      </p:sp>
      <p:sp>
        <p:nvSpPr>
          <p:cNvPr id="738" name="Google Shape;738;g26048c8d3c2_2_112"/>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Google Shape;743;g26048c8d3c2_2_118"/>
          <p:cNvSpPr txBox="1">
            <a:spLocks noGrp="1"/>
          </p:cNvSpPr>
          <p:nvPr>
            <p:ph type="title"/>
          </p:nvPr>
        </p:nvSpPr>
        <p:spPr>
          <a:xfrm>
            <a:off x="245193" y="254514"/>
            <a:ext cx="8168965" cy="75641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t>Current Practice:  School Codes Review Committee (SCRC)</a:t>
            </a:r>
            <a:endParaRPr/>
          </a:p>
        </p:txBody>
      </p:sp>
      <p:sp>
        <p:nvSpPr>
          <p:cNvPr id="744" name="Google Shape;744;g26048c8d3c2_2_118"/>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lnSpcReduction="10000"/>
          </a:bodyPr>
          <a:lstStyle/>
          <a:p>
            <a:pPr marL="228600" lvl="0" indent="-76200" algn="l" rtl="0">
              <a:lnSpc>
                <a:spcPct val="90000"/>
              </a:lnSpc>
              <a:spcBef>
                <a:spcPts val="0"/>
              </a:spcBef>
              <a:spcAft>
                <a:spcPts val="0"/>
              </a:spcAft>
              <a:buClr>
                <a:schemeClr val="dk1"/>
              </a:buClr>
              <a:buSzPts val="2400"/>
              <a:buNone/>
            </a:pPr>
            <a:endParaRPr>
              <a:solidFill>
                <a:srgbClr val="333333"/>
              </a:solidFill>
              <a:latin typeface="Arial"/>
              <a:ea typeface="Arial"/>
              <a:cs typeface="Arial"/>
              <a:sym typeface="Arial"/>
            </a:endParaRPr>
          </a:p>
          <a:p>
            <a:pPr marL="228600" lvl="0" indent="-228600" algn="l" rtl="0">
              <a:lnSpc>
                <a:spcPct val="90000"/>
              </a:lnSpc>
              <a:spcBef>
                <a:spcPts val="1000"/>
              </a:spcBef>
              <a:spcAft>
                <a:spcPts val="0"/>
              </a:spcAft>
              <a:buClr>
                <a:srgbClr val="333333"/>
              </a:buClr>
              <a:buSzPts val="2400"/>
              <a:buChar char="•"/>
            </a:pPr>
            <a:r>
              <a:rPr lang="en-US">
                <a:solidFill>
                  <a:srgbClr val="333333"/>
                </a:solidFill>
                <a:latin typeface="Arial"/>
                <a:ea typeface="Arial"/>
                <a:cs typeface="Arial"/>
                <a:sym typeface="Arial"/>
              </a:rPr>
              <a:t>CDE’s School Code Review Committee (SCRC) reviews all school code change requests to maintain accurate information regarding public schools in Colorado. </a:t>
            </a:r>
            <a:br>
              <a:rPr lang="en-US">
                <a:solidFill>
                  <a:srgbClr val="333333"/>
                </a:solidFill>
                <a:latin typeface="Arial"/>
                <a:ea typeface="Arial"/>
                <a:cs typeface="Arial"/>
                <a:sym typeface="Arial"/>
              </a:rPr>
            </a:br>
            <a:endParaRPr>
              <a:solidFill>
                <a:srgbClr val="333333"/>
              </a:solidFill>
              <a:latin typeface="Arial"/>
              <a:ea typeface="Arial"/>
              <a:cs typeface="Arial"/>
              <a:sym typeface="Arial"/>
            </a:endParaRPr>
          </a:p>
          <a:p>
            <a:pPr marL="228600" lvl="0" indent="-228600" algn="l" rtl="0">
              <a:lnSpc>
                <a:spcPct val="90000"/>
              </a:lnSpc>
              <a:spcBef>
                <a:spcPts val="1000"/>
              </a:spcBef>
              <a:spcAft>
                <a:spcPts val="0"/>
              </a:spcAft>
              <a:buClr>
                <a:srgbClr val="333333"/>
              </a:buClr>
              <a:buSzPts val="2400"/>
              <a:buChar char="•"/>
            </a:pPr>
            <a:r>
              <a:rPr lang="en-US">
                <a:solidFill>
                  <a:srgbClr val="333333"/>
                </a:solidFill>
                <a:latin typeface="Arial"/>
                <a:ea typeface="Arial"/>
                <a:cs typeface="Arial"/>
                <a:sym typeface="Arial"/>
              </a:rPr>
              <a:t>The SCRC is comprised of individuals from units across CDE to identify potential impacts across the scope of operations and ensure the appropriate assignment of school codes. </a:t>
            </a:r>
            <a:br>
              <a:rPr lang="en-US">
                <a:solidFill>
                  <a:srgbClr val="333333"/>
                </a:solidFill>
                <a:latin typeface="Arial"/>
                <a:ea typeface="Arial"/>
                <a:cs typeface="Arial"/>
                <a:sym typeface="Arial"/>
              </a:rPr>
            </a:br>
            <a:endParaRPr>
              <a:solidFill>
                <a:srgbClr val="333333"/>
              </a:solidFill>
              <a:latin typeface="Arial"/>
              <a:ea typeface="Arial"/>
              <a:cs typeface="Arial"/>
              <a:sym typeface="Arial"/>
            </a:endParaRPr>
          </a:p>
          <a:p>
            <a:pPr marL="228600" lvl="0" indent="-228600" algn="l" rtl="0">
              <a:lnSpc>
                <a:spcPct val="90000"/>
              </a:lnSpc>
              <a:spcBef>
                <a:spcPts val="1000"/>
              </a:spcBef>
              <a:spcAft>
                <a:spcPts val="0"/>
              </a:spcAft>
              <a:buClr>
                <a:srgbClr val="333333"/>
              </a:buClr>
              <a:buSzPts val="2400"/>
              <a:buChar char="•"/>
            </a:pPr>
            <a:r>
              <a:rPr lang="en-US">
                <a:solidFill>
                  <a:srgbClr val="333333"/>
                </a:solidFill>
                <a:latin typeface="Arial"/>
                <a:ea typeface="Arial"/>
                <a:cs typeface="Arial"/>
                <a:sym typeface="Arial"/>
              </a:rPr>
              <a:t>The SCRC has provided guidance and a process which is outlined on this website:  </a:t>
            </a:r>
            <a:r>
              <a:rPr lang="en-US" u="sng">
                <a:solidFill>
                  <a:schemeClr val="hlink"/>
                </a:solidFill>
                <a:latin typeface="Arial"/>
                <a:ea typeface="Arial"/>
                <a:cs typeface="Arial"/>
                <a:sym typeface="Arial"/>
                <a:hlinkClick r:id="rId3"/>
              </a:rPr>
              <a:t>https://www.cde.state.co.us/datapipeline/schoolcodechanges-firstdraft</a:t>
            </a:r>
            <a:r>
              <a:rPr lang="en-US">
                <a:solidFill>
                  <a:srgbClr val="333333"/>
                </a:solidFill>
                <a:latin typeface="Arial"/>
                <a:ea typeface="Arial"/>
                <a:cs typeface="Arial"/>
                <a:sym typeface="Arial"/>
              </a:rPr>
              <a:t> </a:t>
            </a:r>
            <a:endParaRPr/>
          </a:p>
        </p:txBody>
      </p:sp>
      <p:sp>
        <p:nvSpPr>
          <p:cNvPr id="745" name="Google Shape;745;g26048c8d3c2_2_118"/>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g26048c8d3c2_2_124"/>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dirty="0"/>
              <a:t>Agenda Part 2</a:t>
            </a:r>
            <a:endParaRPr dirty="0"/>
          </a:p>
        </p:txBody>
      </p:sp>
      <p:sp>
        <p:nvSpPr>
          <p:cNvPr id="751" name="Google Shape;751;g26048c8d3c2_2_124"/>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a:t>Context and Rationale</a:t>
            </a:r>
            <a:br>
              <a:rPr lang="en-US"/>
            </a:br>
            <a:endParaRPr/>
          </a:p>
          <a:p>
            <a:pPr marL="228600" lvl="0" indent="-228600" algn="l" rtl="0">
              <a:lnSpc>
                <a:spcPct val="90000"/>
              </a:lnSpc>
              <a:spcBef>
                <a:spcPts val="1000"/>
              </a:spcBef>
              <a:spcAft>
                <a:spcPts val="0"/>
              </a:spcAft>
              <a:buClr>
                <a:schemeClr val="dk1"/>
              </a:buClr>
              <a:buSzPts val="2400"/>
              <a:buChar char="•"/>
            </a:pPr>
            <a:r>
              <a:rPr lang="en-US"/>
              <a:t>Walkthrough of Proposed School Code Rules</a:t>
            </a:r>
            <a:br>
              <a:rPr lang="en-US"/>
            </a:br>
            <a:endParaRPr/>
          </a:p>
          <a:p>
            <a:pPr marL="228600" lvl="0" indent="-228600" algn="l" rtl="0">
              <a:lnSpc>
                <a:spcPct val="90000"/>
              </a:lnSpc>
              <a:spcBef>
                <a:spcPts val="1000"/>
              </a:spcBef>
              <a:spcAft>
                <a:spcPts val="0"/>
              </a:spcAft>
              <a:buClr>
                <a:schemeClr val="dk1"/>
              </a:buClr>
              <a:buSzPts val="2400"/>
              <a:buChar char="•"/>
            </a:pPr>
            <a:r>
              <a:rPr lang="en-US"/>
              <a:t>Discussion</a:t>
            </a:r>
            <a:endParaRPr/>
          </a:p>
        </p:txBody>
      </p:sp>
      <p:sp>
        <p:nvSpPr>
          <p:cNvPr id="752" name="Google Shape;752;g26048c8d3c2_2_124"/>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19</a:t>
            </a:fld>
            <a:endParaRPr/>
          </a:p>
        </p:txBody>
      </p:sp>
      <p:sp>
        <p:nvSpPr>
          <p:cNvPr id="753" name="Google Shape;753;g26048c8d3c2_2_124">
            <a:extLst>
              <a:ext uri="{C183D7F6-B498-43B3-948B-1728B52AA6E4}">
                <adec:decorative xmlns:adec="http://schemas.microsoft.com/office/drawing/2017/decorative" val="1"/>
              </a:ext>
            </a:extLst>
          </p:cNvPr>
          <p:cNvSpPr/>
          <p:nvPr/>
        </p:nvSpPr>
        <p:spPr>
          <a:xfrm>
            <a:off x="0" y="2181224"/>
            <a:ext cx="9144000" cy="502024"/>
          </a:xfrm>
          <a:prstGeom prst="rect">
            <a:avLst/>
          </a:prstGeom>
          <a:solidFill>
            <a:srgbClr val="FFE699">
              <a:alpha val="49803"/>
            </a:srgbClr>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2"/>
          <p:cNvSpPr txBox="1">
            <a:spLocks noGrp="1"/>
          </p:cNvSpPr>
          <p:nvPr>
            <p:ph type="title"/>
          </p:nvPr>
        </p:nvSpPr>
        <p:spPr>
          <a:xfrm>
            <a:off x="245193" y="487110"/>
            <a:ext cx="6081900" cy="5238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lt1"/>
              </a:buClr>
              <a:buSzPts val="2400"/>
              <a:buFont typeface="Arial"/>
              <a:buNone/>
            </a:pPr>
            <a:r>
              <a:rPr lang="en-US" sz="2800">
                <a:latin typeface="Rockwell"/>
                <a:ea typeface="Rockwell"/>
                <a:cs typeface="Rockwell"/>
                <a:sym typeface="Rockwell"/>
              </a:rPr>
              <a:t>Welcome &amp; Introductions</a:t>
            </a:r>
            <a:endParaRPr sz="2800">
              <a:latin typeface="Rockwell"/>
              <a:ea typeface="Rockwell"/>
              <a:cs typeface="Rockwell"/>
              <a:sym typeface="Rockwell"/>
            </a:endParaRPr>
          </a:p>
        </p:txBody>
      </p:sp>
      <p:sp>
        <p:nvSpPr>
          <p:cNvPr id="606" name="Google Shape;606;p2"/>
          <p:cNvSpPr txBox="1">
            <a:spLocks noGrp="1"/>
          </p:cNvSpPr>
          <p:nvPr>
            <p:ph type="body" idx="1"/>
          </p:nvPr>
        </p:nvSpPr>
        <p:spPr>
          <a:xfrm>
            <a:off x="628649" y="1606608"/>
            <a:ext cx="8113800" cy="4497000"/>
          </a:xfrm>
          <a:prstGeom prst="rect">
            <a:avLst/>
          </a:prstGeom>
          <a:noFill/>
          <a:ln>
            <a:noFill/>
          </a:ln>
        </p:spPr>
        <p:txBody>
          <a:bodyPr spcFirstLastPara="1" wrap="square" lIns="0" tIns="0" rIns="0" bIns="45700" anchor="t" anchorCtr="0">
            <a:normAutofit lnSpcReduction="10000"/>
          </a:bodyPr>
          <a:lstStyle/>
          <a:p>
            <a:pPr marL="228600" lvl="0" indent="-228600" algn="l" rtl="0">
              <a:lnSpc>
                <a:spcPct val="90000"/>
              </a:lnSpc>
              <a:spcBef>
                <a:spcPts val="0"/>
              </a:spcBef>
              <a:spcAft>
                <a:spcPts val="0"/>
              </a:spcAft>
              <a:buClr>
                <a:schemeClr val="dk1"/>
              </a:buClr>
              <a:buSzPts val="2200"/>
              <a:buChar char="•"/>
            </a:pPr>
            <a:r>
              <a:rPr lang="en-US" sz="2200" b="1"/>
              <a:t>Welcome from CDE  </a:t>
            </a:r>
            <a:endParaRPr/>
          </a:p>
          <a:p>
            <a:pPr marL="685800" lvl="1" indent="-228600" algn="l" rtl="0">
              <a:lnSpc>
                <a:spcPct val="90000"/>
              </a:lnSpc>
              <a:spcBef>
                <a:spcPts val="500"/>
              </a:spcBef>
              <a:spcAft>
                <a:spcPts val="0"/>
              </a:spcAft>
              <a:buClr>
                <a:schemeClr val="dk1"/>
              </a:buClr>
              <a:buSzPts val="2000"/>
              <a:buChar char="•"/>
            </a:pPr>
            <a:r>
              <a:rPr lang="en-US"/>
              <a:t>The purpose of the TAP is to provide non‐binding technical recommendations to CDE regarding the Colorado Growth Model, state accountability, and other topics as needed.  </a:t>
            </a:r>
            <a:endParaRPr/>
          </a:p>
          <a:p>
            <a:pPr marL="228600" lvl="0" indent="-228600" algn="l" rtl="0">
              <a:lnSpc>
                <a:spcPct val="90000"/>
              </a:lnSpc>
              <a:spcBef>
                <a:spcPts val="1000"/>
              </a:spcBef>
              <a:spcAft>
                <a:spcPts val="0"/>
              </a:spcAft>
              <a:buClr>
                <a:schemeClr val="dk1"/>
              </a:buClr>
              <a:buSzPts val="2200"/>
              <a:buChar char="•"/>
            </a:pPr>
            <a:r>
              <a:rPr lang="en-US" sz="2200" b="1"/>
              <a:t>Meeting Logistics:  </a:t>
            </a:r>
            <a:endParaRPr/>
          </a:p>
          <a:p>
            <a:pPr marL="685800" lvl="1" indent="-228600" algn="l" rtl="0">
              <a:lnSpc>
                <a:spcPct val="90000"/>
              </a:lnSpc>
              <a:spcBef>
                <a:spcPts val="500"/>
              </a:spcBef>
              <a:spcAft>
                <a:spcPts val="0"/>
              </a:spcAft>
              <a:buClr>
                <a:schemeClr val="dk1"/>
              </a:buClr>
              <a:buSzPts val="2000"/>
              <a:buChar char="•"/>
            </a:pPr>
            <a:r>
              <a:rPr lang="en-US"/>
              <a:t>Non‐members, please add your Name/Affiliation to the chat box. </a:t>
            </a:r>
            <a:endParaRPr/>
          </a:p>
          <a:p>
            <a:pPr marL="685800" lvl="1" indent="-228600" algn="l" rtl="0">
              <a:lnSpc>
                <a:spcPct val="90000"/>
              </a:lnSpc>
              <a:spcBef>
                <a:spcPts val="500"/>
              </a:spcBef>
              <a:spcAft>
                <a:spcPts val="0"/>
              </a:spcAft>
              <a:buClr>
                <a:schemeClr val="dk1"/>
              </a:buClr>
              <a:buSzPts val="2000"/>
              <a:buChar char="•"/>
            </a:pPr>
            <a:r>
              <a:rPr lang="en-US"/>
              <a:t>Everyone please mute your sound. </a:t>
            </a:r>
            <a:endParaRPr/>
          </a:p>
          <a:p>
            <a:pPr marL="685800" lvl="1" indent="-228600" algn="l" rtl="0">
              <a:lnSpc>
                <a:spcPct val="90000"/>
              </a:lnSpc>
              <a:spcBef>
                <a:spcPts val="500"/>
              </a:spcBef>
              <a:spcAft>
                <a:spcPts val="0"/>
              </a:spcAft>
              <a:buClr>
                <a:schemeClr val="dk1"/>
              </a:buClr>
              <a:buSzPts val="2000"/>
              <a:buChar char="•"/>
            </a:pPr>
            <a:r>
              <a:rPr lang="en-US"/>
              <a:t>We ask all non‐TAP members to hold any comments until the end of the meeting.  We do this to ensure we have sufficient time to address all meeting agenda items.</a:t>
            </a:r>
            <a:endParaRPr/>
          </a:p>
          <a:p>
            <a:pPr marL="685800" lvl="1" indent="-228600" algn="l" rtl="0">
              <a:lnSpc>
                <a:spcPct val="90000"/>
              </a:lnSpc>
              <a:spcBef>
                <a:spcPts val="500"/>
              </a:spcBef>
              <a:spcAft>
                <a:spcPts val="0"/>
              </a:spcAft>
              <a:buSzPts val="2000"/>
              <a:buChar char="•"/>
            </a:pPr>
            <a:r>
              <a:rPr lang="en-US"/>
              <a:t>Welcome Pamela Wong, new TAP member and DPS representative! Thank you, Grant Guyer, for serving as interim DPS representative.</a:t>
            </a:r>
            <a:endParaRPr/>
          </a:p>
          <a:p>
            <a:pPr marL="228600" lvl="0" indent="-228600" algn="l" rtl="0">
              <a:lnSpc>
                <a:spcPct val="90000"/>
              </a:lnSpc>
              <a:spcBef>
                <a:spcPts val="1000"/>
              </a:spcBef>
              <a:spcAft>
                <a:spcPts val="0"/>
              </a:spcAft>
              <a:buSzPts val="2200"/>
              <a:buChar char="•"/>
            </a:pPr>
            <a:r>
              <a:rPr lang="en-US" sz="2200" b="1"/>
              <a:t>Introductions with Ryan Marks, TAP Chair</a:t>
            </a:r>
            <a:endParaRPr/>
          </a:p>
        </p:txBody>
      </p:sp>
      <p:sp>
        <p:nvSpPr>
          <p:cNvPr id="607" name="Google Shape;607;p2"/>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758" name="Google Shape;758;g26048c8d3c2_2_131"/>
          <p:cNvSpPr txBox="1">
            <a:spLocks noGrp="1"/>
          </p:cNvSpPr>
          <p:nvPr>
            <p:ph type="title"/>
          </p:nvPr>
        </p:nvSpPr>
        <p:spPr>
          <a:xfrm>
            <a:off x="245193" y="254514"/>
            <a:ext cx="8270157" cy="75641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dirty="0"/>
              <a:t>Definition of a Public School</a:t>
            </a:r>
            <a:endParaRPr dirty="0"/>
          </a:p>
        </p:txBody>
      </p:sp>
      <p:sp>
        <p:nvSpPr>
          <p:cNvPr id="759" name="Google Shape;759;g26048c8d3c2_2_131"/>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p>
            <a:pPr marL="228600" lvl="0" indent="-76200" algn="l" rtl="0">
              <a:lnSpc>
                <a:spcPct val="90000"/>
              </a:lnSpc>
              <a:spcBef>
                <a:spcPts val="0"/>
              </a:spcBef>
              <a:spcAft>
                <a:spcPts val="0"/>
              </a:spcAft>
              <a:buClr>
                <a:schemeClr val="dk1"/>
              </a:buClr>
              <a:buSzPts val="2400"/>
              <a:buNone/>
            </a:pPr>
            <a:endParaRPr/>
          </a:p>
          <a:p>
            <a:pPr marL="228600" lvl="0" indent="-228600" algn="l" rtl="0">
              <a:lnSpc>
                <a:spcPct val="90000"/>
              </a:lnSpc>
              <a:spcBef>
                <a:spcPts val="1000"/>
              </a:spcBef>
              <a:spcAft>
                <a:spcPts val="0"/>
              </a:spcAft>
              <a:buClr>
                <a:schemeClr val="dk1"/>
              </a:buClr>
              <a:buSzPts val="2400"/>
              <a:buChar char="•"/>
            </a:pPr>
            <a:r>
              <a:rPr lang="en-US"/>
              <a:t>CDE assigns a school code to each public school and each Local Education Agency (e.g., district, CSI, BOCES).</a:t>
            </a:r>
            <a:br>
              <a:rPr lang="en-US"/>
            </a:br>
            <a:endParaRPr/>
          </a:p>
          <a:p>
            <a:pPr marL="228600" lvl="0" indent="-228600" algn="l" rtl="0">
              <a:lnSpc>
                <a:spcPct val="90000"/>
              </a:lnSpc>
              <a:spcBef>
                <a:spcPts val="1000"/>
              </a:spcBef>
              <a:spcAft>
                <a:spcPts val="0"/>
              </a:spcAft>
              <a:buClr>
                <a:schemeClr val="dk1"/>
              </a:buClr>
              <a:buSzPts val="2400"/>
              <a:buChar char="•"/>
            </a:pPr>
            <a:r>
              <a:rPr lang="en-US"/>
              <a:t>CDE’s operational definition of what qualifies as a public school is based on:</a:t>
            </a:r>
            <a:endParaRPr/>
          </a:p>
          <a:p>
            <a:pPr marL="685800" lvl="1" indent="-228600" algn="l" rtl="0">
              <a:lnSpc>
                <a:spcPct val="90000"/>
              </a:lnSpc>
              <a:spcBef>
                <a:spcPts val="500"/>
              </a:spcBef>
              <a:spcAft>
                <a:spcPts val="0"/>
              </a:spcAft>
              <a:buClr>
                <a:schemeClr val="dk1"/>
              </a:buClr>
              <a:buSzPts val="2000"/>
              <a:buChar char="•"/>
            </a:pPr>
            <a:r>
              <a:rPr lang="en-US"/>
              <a:t>The definition of a school in C.R.S. 22-11-103(28) </a:t>
            </a:r>
            <a:endParaRPr/>
          </a:p>
          <a:p>
            <a:pPr marL="685800" lvl="1" indent="-228600" algn="l" rtl="0">
              <a:lnSpc>
                <a:spcPct val="90000"/>
              </a:lnSpc>
              <a:spcBef>
                <a:spcPts val="500"/>
              </a:spcBef>
              <a:spcAft>
                <a:spcPts val="0"/>
              </a:spcAft>
              <a:buClr>
                <a:schemeClr val="dk1"/>
              </a:buClr>
              <a:buSzPts val="2000"/>
              <a:buChar char="•"/>
            </a:pPr>
            <a:r>
              <a:rPr lang="en-US"/>
              <a:t>Federal standards</a:t>
            </a:r>
            <a:endParaRPr/>
          </a:p>
          <a:p>
            <a:pPr marL="685800" lvl="1" indent="-228600" algn="l" rtl="0">
              <a:lnSpc>
                <a:spcPct val="90000"/>
              </a:lnSpc>
              <a:spcBef>
                <a:spcPts val="500"/>
              </a:spcBef>
              <a:spcAft>
                <a:spcPts val="0"/>
              </a:spcAft>
              <a:buClr>
                <a:schemeClr val="dk1"/>
              </a:buClr>
              <a:buSzPts val="2000"/>
              <a:buChar char="•"/>
            </a:pPr>
            <a:r>
              <a:rPr lang="en-US"/>
              <a:t>Legislative objectives of the Educational Accountability Act and other statutory education programs</a:t>
            </a:r>
            <a:br>
              <a:rPr lang="en-US"/>
            </a:br>
            <a:endParaRPr/>
          </a:p>
          <a:p>
            <a:pPr marL="228600" lvl="0" indent="-228600" algn="l" rtl="0">
              <a:lnSpc>
                <a:spcPct val="90000"/>
              </a:lnSpc>
              <a:spcBef>
                <a:spcPts val="1000"/>
              </a:spcBef>
              <a:spcAft>
                <a:spcPts val="0"/>
              </a:spcAft>
              <a:buClr>
                <a:schemeClr val="dk1"/>
              </a:buClr>
              <a:buSzPts val="2400"/>
              <a:buChar char="•"/>
            </a:pPr>
            <a:r>
              <a:rPr lang="en-US"/>
              <a:t>This is a brand new set of rules. CDE worked with the AG’s Office to draft the rules.</a:t>
            </a:r>
            <a:endParaRPr/>
          </a:p>
        </p:txBody>
      </p:sp>
      <p:sp>
        <p:nvSpPr>
          <p:cNvPr id="760" name="Google Shape;760;g26048c8d3c2_2_131"/>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Google Shape;765;g26048c8d3c2_2_137"/>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dirty="0"/>
              <a:t>Description of the Proposed Rules</a:t>
            </a:r>
            <a:endParaRPr dirty="0"/>
          </a:p>
        </p:txBody>
      </p:sp>
      <p:graphicFrame>
        <p:nvGraphicFramePr>
          <p:cNvPr id="766" name="Google Shape;766;g26048c8d3c2_2_137"/>
          <p:cNvGraphicFramePr/>
          <p:nvPr>
            <p:extLst>
              <p:ext uri="{D42A27DB-BD31-4B8C-83A1-F6EECF244321}">
                <p14:modId xmlns:p14="http://schemas.microsoft.com/office/powerpoint/2010/main" val="3185338566"/>
              </p:ext>
            </p:extLst>
          </p:nvPr>
        </p:nvGraphicFramePr>
        <p:xfrm>
          <a:off x="477981" y="1463673"/>
          <a:ext cx="8395854" cy="2967139"/>
        </p:xfrm>
        <a:graphic>
          <a:graphicData uri="http://schemas.openxmlformats.org/drawingml/2006/table">
            <a:tbl>
              <a:tblPr firstRow="1" bandRow="1">
                <a:tableStyleId>{752A76F8-ADFC-4EBD-A784-3F6B3F597857}</a:tableStyleId>
              </a:tblPr>
              <a:tblGrid>
                <a:gridCol w="4156363">
                  <a:extLst>
                    <a:ext uri="{9D8B030D-6E8A-4147-A177-3AD203B41FA5}">
                      <a16:colId xmlns:a16="http://schemas.microsoft.com/office/drawing/2014/main" val="20000"/>
                    </a:ext>
                  </a:extLst>
                </a:gridCol>
                <a:gridCol w="4239491">
                  <a:extLst>
                    <a:ext uri="{9D8B030D-6E8A-4147-A177-3AD203B41FA5}">
                      <a16:colId xmlns:a16="http://schemas.microsoft.com/office/drawing/2014/main" val="20001"/>
                    </a:ext>
                  </a:extLst>
                </a:gridCol>
              </a:tblGrid>
              <a:tr h="461079">
                <a:tc>
                  <a:txBody>
                    <a:bodyPr/>
                    <a:lstStyle/>
                    <a:p>
                      <a:pPr marL="0" marR="0" lvl="0" indent="0" algn="ctr" rtl="0">
                        <a:spcBef>
                          <a:spcPts val="0"/>
                        </a:spcBef>
                        <a:spcAft>
                          <a:spcPts val="0"/>
                        </a:spcAft>
                        <a:buNone/>
                      </a:pPr>
                      <a:r>
                        <a:rPr lang="en-US" sz="1800" dirty="0">
                          <a:solidFill>
                            <a:schemeClr val="tx1"/>
                          </a:solidFill>
                        </a:rPr>
                        <a:t>Section </a:t>
                      </a:r>
                      <a:endParaRPr dirty="0">
                        <a:solidFill>
                          <a:schemeClr val="tx1"/>
                        </a:solidFill>
                      </a:endParaRPr>
                    </a:p>
                  </a:txBody>
                  <a:tcPr marL="91450" marR="91450" marT="45725" marB="45725"/>
                </a:tc>
                <a:tc>
                  <a:txBody>
                    <a:bodyPr/>
                    <a:lstStyle/>
                    <a:p>
                      <a:pPr marL="0" marR="0" lvl="0" indent="0" algn="ctr" rtl="0">
                        <a:spcBef>
                          <a:spcPts val="0"/>
                        </a:spcBef>
                        <a:spcAft>
                          <a:spcPts val="0"/>
                        </a:spcAft>
                        <a:buNone/>
                      </a:pPr>
                      <a:r>
                        <a:rPr lang="en-US" sz="1800" dirty="0">
                          <a:solidFill>
                            <a:schemeClr val="tx1"/>
                          </a:solidFill>
                        </a:rPr>
                        <a:t>Brief Description</a:t>
                      </a:r>
                      <a:endParaRPr dirty="0">
                        <a:solidFill>
                          <a:schemeClr val="tx1"/>
                        </a:solidFill>
                      </a:endParaRPr>
                    </a:p>
                  </a:txBody>
                  <a:tcPr marL="91450" marR="91450" marT="45725" marB="45725"/>
                </a:tc>
                <a:extLst>
                  <a:ext uri="{0D108BD9-81ED-4DB2-BD59-A6C34878D82A}">
                    <a16:rowId xmlns:a16="http://schemas.microsoft.com/office/drawing/2014/main" val="10000"/>
                  </a:ext>
                </a:extLst>
              </a:tr>
              <a:tr h="795825">
                <a:tc>
                  <a:txBody>
                    <a:bodyPr/>
                    <a:lstStyle/>
                    <a:p>
                      <a:pPr marL="0" marR="0" lvl="0" indent="0" algn="l" rtl="0">
                        <a:spcBef>
                          <a:spcPts val="0"/>
                        </a:spcBef>
                        <a:spcAft>
                          <a:spcPts val="0"/>
                        </a:spcAft>
                        <a:buNone/>
                      </a:pPr>
                      <a:r>
                        <a:rPr lang="en-US" sz="1800" dirty="0"/>
                        <a:t>Section 1.00 Statement of Basis and Purpose</a:t>
                      </a:r>
                      <a:endParaRPr dirty="0"/>
                    </a:p>
                  </a:txBody>
                  <a:tcPr marL="91450" marR="91450" marT="45725" marB="45725"/>
                </a:tc>
                <a:tc>
                  <a:txBody>
                    <a:bodyPr/>
                    <a:lstStyle/>
                    <a:p>
                      <a:pPr marL="0" marR="0" lvl="0" indent="0" algn="l" rtl="0">
                        <a:spcBef>
                          <a:spcPts val="0"/>
                        </a:spcBef>
                        <a:spcAft>
                          <a:spcPts val="0"/>
                        </a:spcAft>
                        <a:buNone/>
                      </a:pPr>
                      <a:r>
                        <a:rPr lang="en-US" sz="1800" dirty="0"/>
                        <a:t>Describes the rationale for the school code process.</a:t>
                      </a:r>
                      <a:endParaRPr dirty="0"/>
                    </a:p>
                  </a:txBody>
                  <a:tcPr marL="91450" marR="91450" marT="45725" marB="45725"/>
                </a:tc>
                <a:extLst>
                  <a:ext uri="{0D108BD9-81ED-4DB2-BD59-A6C34878D82A}">
                    <a16:rowId xmlns:a16="http://schemas.microsoft.com/office/drawing/2014/main" val="10001"/>
                  </a:ext>
                </a:extLst>
              </a:tr>
              <a:tr h="795825">
                <a:tc>
                  <a:txBody>
                    <a:bodyPr/>
                    <a:lstStyle/>
                    <a:p>
                      <a:pPr marL="0" marR="0" lvl="0" indent="0" algn="l" rtl="0">
                        <a:spcBef>
                          <a:spcPts val="0"/>
                        </a:spcBef>
                        <a:spcAft>
                          <a:spcPts val="0"/>
                        </a:spcAft>
                        <a:buNone/>
                      </a:pPr>
                      <a:r>
                        <a:rPr lang="en-US" sz="1800" dirty="0"/>
                        <a:t>Section 2.00 Process for Assigning School and LEA Codes</a:t>
                      </a:r>
                      <a:endParaRPr dirty="0"/>
                    </a:p>
                  </a:txBody>
                  <a:tcPr marL="91450" marR="91450" marT="45725" marB="45725"/>
                </a:tc>
                <a:tc>
                  <a:txBody>
                    <a:bodyPr/>
                    <a:lstStyle/>
                    <a:p>
                      <a:pPr marL="0" marR="0" lvl="0" indent="0" algn="l" rtl="0">
                        <a:spcBef>
                          <a:spcPts val="0"/>
                        </a:spcBef>
                        <a:spcAft>
                          <a:spcPts val="0"/>
                        </a:spcAft>
                        <a:buNone/>
                      </a:pPr>
                      <a:r>
                        <a:rPr lang="en-US" sz="1800"/>
                        <a:t>Describes the SCRC and their responsibilities.  Also lays out a reconsideration process for LEAs.</a:t>
                      </a:r>
                      <a:endParaRPr/>
                    </a:p>
                  </a:txBody>
                  <a:tcPr marL="91450" marR="91450" marT="45725" marB="45725"/>
                </a:tc>
                <a:extLst>
                  <a:ext uri="{0D108BD9-81ED-4DB2-BD59-A6C34878D82A}">
                    <a16:rowId xmlns:a16="http://schemas.microsoft.com/office/drawing/2014/main" val="10002"/>
                  </a:ext>
                </a:extLst>
              </a:tr>
              <a:tr h="795825">
                <a:tc>
                  <a:txBody>
                    <a:bodyPr/>
                    <a:lstStyle/>
                    <a:p>
                      <a:pPr marL="0" marR="0" lvl="0" indent="0" algn="l" rtl="0">
                        <a:spcBef>
                          <a:spcPts val="0"/>
                        </a:spcBef>
                        <a:spcAft>
                          <a:spcPts val="0"/>
                        </a:spcAft>
                        <a:buNone/>
                      </a:pPr>
                      <a:r>
                        <a:rPr lang="en-US" sz="1800"/>
                        <a:t>Section 3.00 Standards for Assigning School and LEA Codes</a:t>
                      </a:r>
                      <a:endParaRPr/>
                    </a:p>
                  </a:txBody>
                  <a:tcPr marL="91450" marR="91450" marT="45725" marB="45725"/>
                </a:tc>
                <a:tc>
                  <a:txBody>
                    <a:bodyPr/>
                    <a:lstStyle/>
                    <a:p>
                      <a:pPr marL="0" marR="0" lvl="0" indent="0" algn="l" rtl="0">
                        <a:spcBef>
                          <a:spcPts val="0"/>
                        </a:spcBef>
                        <a:spcAft>
                          <a:spcPts val="0"/>
                        </a:spcAft>
                        <a:buNone/>
                      </a:pPr>
                      <a:r>
                        <a:rPr lang="en-US" sz="1800" dirty="0"/>
                        <a:t>Describes the parameters the SCRC must consider when making decisions.</a:t>
                      </a:r>
                      <a:endParaRPr dirty="0"/>
                    </a:p>
                  </a:txBody>
                  <a:tcPr marL="91450" marR="91450" marT="45725" marB="45725"/>
                </a:tc>
                <a:extLst>
                  <a:ext uri="{0D108BD9-81ED-4DB2-BD59-A6C34878D82A}">
                    <a16:rowId xmlns:a16="http://schemas.microsoft.com/office/drawing/2014/main" val="10003"/>
                  </a:ext>
                </a:extLst>
              </a:tr>
            </a:tbl>
          </a:graphicData>
        </a:graphic>
      </p:graphicFrame>
      <p:sp>
        <p:nvSpPr>
          <p:cNvPr id="767" name="Google Shape;767;g26048c8d3c2_2_137"/>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Google Shape;772;g26048c8d3c2_2_143"/>
          <p:cNvSpPr txBox="1">
            <a:spLocks noGrp="1"/>
          </p:cNvSpPr>
          <p:nvPr>
            <p:ph type="title"/>
          </p:nvPr>
        </p:nvSpPr>
        <p:spPr>
          <a:xfrm>
            <a:off x="245194" y="254514"/>
            <a:ext cx="6272147" cy="75641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dirty="0"/>
              <a:t>Deeper Dive on Section 3.00:  Standard for Assigning School Codes</a:t>
            </a:r>
            <a:endParaRPr dirty="0"/>
          </a:p>
        </p:txBody>
      </p:sp>
      <p:sp>
        <p:nvSpPr>
          <p:cNvPr id="773" name="Google Shape;773;g26048c8d3c2_2_143"/>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fontScale="92500" lnSpcReduction="10000"/>
          </a:bodyPr>
          <a:lstStyle/>
          <a:p>
            <a:pPr marL="228600" lvl="0" indent="-228600" algn="l" rtl="0">
              <a:lnSpc>
                <a:spcPct val="90000"/>
              </a:lnSpc>
              <a:spcBef>
                <a:spcPts val="0"/>
              </a:spcBef>
              <a:spcAft>
                <a:spcPts val="0"/>
              </a:spcAft>
              <a:buClr>
                <a:srgbClr val="000000"/>
              </a:buClr>
              <a:buSzPct val="100000"/>
              <a:buChar char="•"/>
            </a:pPr>
            <a:r>
              <a:rPr lang="en-US" b="0" i="0">
                <a:solidFill>
                  <a:srgbClr val="000000"/>
                </a:solidFill>
                <a:latin typeface="Calibri"/>
                <a:ea typeface="Calibri"/>
                <a:cs typeface="Calibri"/>
                <a:sym typeface="Calibri"/>
              </a:rPr>
              <a:t>A school code will generally follow the weight of the students enrolled within the school</a:t>
            </a:r>
            <a:endParaRPr/>
          </a:p>
          <a:p>
            <a:pPr marL="0" lvl="0" indent="0" algn="l" rtl="0">
              <a:lnSpc>
                <a:spcPct val="90000"/>
              </a:lnSpc>
              <a:spcBef>
                <a:spcPts val="1000"/>
              </a:spcBef>
              <a:spcAft>
                <a:spcPts val="0"/>
              </a:spcAft>
              <a:buClr>
                <a:schemeClr val="dk1"/>
              </a:buClr>
              <a:buSzPct val="100000"/>
              <a:buNone/>
            </a:pPr>
            <a:endParaRPr b="0" i="0">
              <a:solidFill>
                <a:srgbClr val="000000"/>
              </a:solidFill>
              <a:latin typeface="Calibri"/>
              <a:ea typeface="Calibri"/>
              <a:cs typeface="Calibri"/>
              <a:sym typeface="Calibri"/>
            </a:endParaRPr>
          </a:p>
          <a:p>
            <a:pPr marL="228600" lvl="0" indent="-228600" algn="l" rtl="0">
              <a:lnSpc>
                <a:spcPct val="90000"/>
              </a:lnSpc>
              <a:spcBef>
                <a:spcPts val="1000"/>
              </a:spcBef>
              <a:spcAft>
                <a:spcPts val="0"/>
              </a:spcAft>
              <a:buClr>
                <a:srgbClr val="000000"/>
              </a:buClr>
              <a:buSzPct val="100000"/>
              <a:buChar char="•"/>
            </a:pPr>
            <a:r>
              <a:rPr lang="en-US" b="0" i="0">
                <a:solidFill>
                  <a:srgbClr val="000000"/>
                </a:solidFill>
                <a:latin typeface="Calibri"/>
                <a:ea typeface="Calibri"/>
                <a:cs typeface="Calibri"/>
                <a:sym typeface="Calibri"/>
              </a:rPr>
              <a:t>To give weight to student enrollment, CDE will presume:</a:t>
            </a:r>
            <a:endParaRPr/>
          </a:p>
          <a:p>
            <a:pPr marL="685800" lvl="1" indent="-228600" algn="l" rtl="0">
              <a:lnSpc>
                <a:spcPct val="90000"/>
              </a:lnSpc>
              <a:spcBef>
                <a:spcPts val="500"/>
              </a:spcBef>
              <a:spcAft>
                <a:spcPts val="0"/>
              </a:spcAft>
              <a:buClr>
                <a:srgbClr val="000000"/>
              </a:buClr>
              <a:buSzPct val="100000"/>
              <a:buChar char="•"/>
            </a:pPr>
            <a:r>
              <a:rPr lang="en-US" b="0" i="0">
                <a:solidFill>
                  <a:srgbClr val="000000"/>
                </a:solidFill>
                <a:latin typeface="Calibri"/>
                <a:ea typeface="Calibri"/>
                <a:cs typeface="Calibri"/>
                <a:sym typeface="Calibri"/>
              </a:rPr>
              <a:t>If a school or schools merge into another school that provides essentially the same grades, the smaller entity’s or entities’ school code(s) would be retired while the larger entity’s school code should survive.</a:t>
            </a:r>
            <a:endParaRPr/>
          </a:p>
          <a:p>
            <a:pPr marL="685800" lvl="1" indent="-111125" algn="l" rtl="0">
              <a:lnSpc>
                <a:spcPct val="90000"/>
              </a:lnSpc>
              <a:spcBef>
                <a:spcPts val="500"/>
              </a:spcBef>
              <a:spcAft>
                <a:spcPts val="0"/>
              </a:spcAft>
              <a:buClr>
                <a:schemeClr val="dk1"/>
              </a:buClr>
              <a:buSzPct val="100000"/>
              <a:buNone/>
            </a:pPr>
            <a:endParaRPr b="0" i="0">
              <a:solidFill>
                <a:srgbClr val="000000"/>
              </a:solidFill>
              <a:latin typeface="Calibri"/>
              <a:ea typeface="Calibri"/>
              <a:cs typeface="Calibri"/>
              <a:sym typeface="Calibri"/>
            </a:endParaRPr>
          </a:p>
          <a:p>
            <a:pPr marL="685800" lvl="1" indent="-228600" algn="l" rtl="0">
              <a:lnSpc>
                <a:spcPct val="90000"/>
              </a:lnSpc>
              <a:spcBef>
                <a:spcPts val="500"/>
              </a:spcBef>
              <a:spcAft>
                <a:spcPts val="0"/>
              </a:spcAft>
              <a:buClr>
                <a:srgbClr val="000000"/>
              </a:buClr>
              <a:buSzPct val="100000"/>
              <a:buChar char="•"/>
            </a:pPr>
            <a:r>
              <a:rPr lang="en-US" b="0" i="0">
                <a:solidFill>
                  <a:srgbClr val="000000"/>
                </a:solidFill>
                <a:latin typeface="Calibri"/>
                <a:ea typeface="Calibri"/>
                <a:cs typeface="Calibri"/>
                <a:sym typeface="Calibri"/>
              </a:rPr>
              <a:t>When two or more schools of equal size or with different grade spans are merged within an existing or new physical location, the school code for the existing entities can be retired and a new school code granted.</a:t>
            </a:r>
            <a:endParaRPr/>
          </a:p>
          <a:p>
            <a:pPr marL="685800" lvl="1" indent="-111125" algn="l" rtl="0">
              <a:lnSpc>
                <a:spcPct val="90000"/>
              </a:lnSpc>
              <a:spcBef>
                <a:spcPts val="500"/>
              </a:spcBef>
              <a:spcAft>
                <a:spcPts val="0"/>
              </a:spcAft>
              <a:buClr>
                <a:schemeClr val="dk1"/>
              </a:buClr>
              <a:buSzPct val="100000"/>
              <a:buNone/>
            </a:pPr>
            <a:endParaRPr b="0" i="0">
              <a:solidFill>
                <a:srgbClr val="000000"/>
              </a:solidFill>
              <a:latin typeface="Calibri"/>
              <a:ea typeface="Calibri"/>
              <a:cs typeface="Calibri"/>
              <a:sym typeface="Calibri"/>
            </a:endParaRPr>
          </a:p>
          <a:p>
            <a:pPr marL="228600" lvl="0" indent="-228600" algn="l" rtl="0">
              <a:lnSpc>
                <a:spcPct val="90000"/>
              </a:lnSpc>
              <a:spcBef>
                <a:spcPts val="1000"/>
              </a:spcBef>
              <a:spcAft>
                <a:spcPts val="0"/>
              </a:spcAft>
              <a:buClr>
                <a:srgbClr val="000000"/>
              </a:buClr>
              <a:buSzPct val="100000"/>
              <a:buChar char="•"/>
            </a:pPr>
            <a:r>
              <a:rPr lang="en-US" b="0" i="0">
                <a:solidFill>
                  <a:srgbClr val="000000"/>
                </a:solidFill>
                <a:latin typeface="Calibri"/>
                <a:ea typeface="Calibri"/>
                <a:cs typeface="Calibri"/>
                <a:sym typeface="Calibri"/>
              </a:rPr>
              <a:t>Even if an LEA does not call something a consolidation or merger, CDE may consider a closure to be a merger or consolidation for purposes of school code assignment. </a:t>
            </a:r>
            <a:endParaRPr/>
          </a:p>
        </p:txBody>
      </p:sp>
      <p:sp>
        <p:nvSpPr>
          <p:cNvPr id="774" name="Google Shape;774;g26048c8d3c2_2_143"/>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Google Shape;779;g26048c8d3c2_2_149"/>
          <p:cNvSpPr txBox="1">
            <a:spLocks noGrp="1"/>
          </p:cNvSpPr>
          <p:nvPr>
            <p:ph type="title"/>
          </p:nvPr>
        </p:nvSpPr>
        <p:spPr>
          <a:xfrm>
            <a:off x="245194" y="254514"/>
            <a:ext cx="6316972" cy="75641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dirty="0"/>
              <a:t>Deeper Dive on Section 3.00: Standard for Assigning School Codes (cont’d)</a:t>
            </a:r>
            <a:endParaRPr dirty="0"/>
          </a:p>
        </p:txBody>
      </p:sp>
      <p:sp>
        <p:nvSpPr>
          <p:cNvPr id="780" name="Google Shape;780;g26048c8d3c2_2_149"/>
          <p:cNvSpPr txBox="1">
            <a:spLocks noGrp="1"/>
          </p:cNvSpPr>
          <p:nvPr>
            <p:ph type="body" idx="1"/>
          </p:nvPr>
        </p:nvSpPr>
        <p:spPr>
          <a:xfrm>
            <a:off x="628650" y="1463040"/>
            <a:ext cx="7886700" cy="4887426"/>
          </a:xfrm>
          <a:prstGeom prst="rect">
            <a:avLst/>
          </a:prstGeom>
          <a:noFill/>
          <a:ln>
            <a:noFill/>
          </a:ln>
        </p:spPr>
        <p:txBody>
          <a:bodyPr spcFirstLastPara="1" wrap="square" lIns="0" tIns="0" rIns="0" bIns="45700" anchor="t" anchorCtr="0">
            <a:normAutofit fontScale="40000" lnSpcReduction="20000"/>
          </a:bodyPr>
          <a:lstStyle/>
          <a:p>
            <a:pPr marL="228600" lvl="0" indent="-228600" algn="l" rtl="0">
              <a:lnSpc>
                <a:spcPct val="90000"/>
              </a:lnSpc>
              <a:spcBef>
                <a:spcPts val="0"/>
              </a:spcBef>
              <a:spcAft>
                <a:spcPts val="0"/>
              </a:spcAft>
              <a:buClr>
                <a:schemeClr val="dk1"/>
              </a:buClr>
              <a:buSzPct val="100000"/>
              <a:buChar char="•"/>
            </a:pPr>
            <a:r>
              <a:rPr lang="en-US" sz="5100"/>
              <a:t>The presumption that a school code follows the weight of students may be rebutted based on: </a:t>
            </a:r>
            <a:endParaRPr sz="2900"/>
          </a:p>
          <a:p>
            <a:pPr marL="685800" lvl="1" indent="-228600" algn="l" rtl="0">
              <a:lnSpc>
                <a:spcPct val="150000"/>
              </a:lnSpc>
              <a:spcBef>
                <a:spcPts val="500"/>
              </a:spcBef>
              <a:spcAft>
                <a:spcPts val="0"/>
              </a:spcAft>
              <a:buClr>
                <a:schemeClr val="dk1"/>
              </a:buClr>
              <a:buSzPct val="100000"/>
              <a:buChar char="•"/>
            </a:pPr>
            <a:r>
              <a:rPr lang="en-US" sz="4000"/>
              <a:t>Enrollment boundaries and impact of choice on enrollment patterns;</a:t>
            </a:r>
            <a:endParaRPr/>
          </a:p>
          <a:p>
            <a:pPr marL="685800" lvl="1" indent="-228600" algn="l" rtl="0">
              <a:lnSpc>
                <a:spcPct val="150000"/>
              </a:lnSpc>
              <a:spcBef>
                <a:spcPts val="500"/>
              </a:spcBef>
              <a:spcAft>
                <a:spcPts val="0"/>
              </a:spcAft>
              <a:buClr>
                <a:schemeClr val="dk1"/>
              </a:buClr>
              <a:buSzPct val="100000"/>
              <a:buChar char="•"/>
            </a:pPr>
            <a:r>
              <a:rPr lang="en-US" sz="4000"/>
              <a:t>Whether the request pertains to online or brick-and-mortar schools; </a:t>
            </a:r>
            <a:endParaRPr/>
          </a:p>
          <a:p>
            <a:pPr marL="685800" lvl="1" indent="-228600" algn="l" rtl="0">
              <a:lnSpc>
                <a:spcPct val="150000"/>
              </a:lnSpc>
              <a:spcBef>
                <a:spcPts val="500"/>
              </a:spcBef>
              <a:spcAft>
                <a:spcPts val="0"/>
              </a:spcAft>
              <a:buClr>
                <a:schemeClr val="dk1"/>
              </a:buClr>
              <a:buSzPct val="100000"/>
              <a:buChar char="•"/>
            </a:pPr>
            <a:r>
              <a:rPr lang="en-US" sz="4000"/>
              <a:t>Accountability history of the schools in question and whether supports to improve student outcomes will be impacted (e.g., grant funding); </a:t>
            </a:r>
            <a:endParaRPr/>
          </a:p>
          <a:p>
            <a:pPr marL="685800" lvl="1" indent="-228600" algn="l" rtl="0">
              <a:lnSpc>
                <a:spcPct val="150000"/>
              </a:lnSpc>
              <a:spcBef>
                <a:spcPts val="500"/>
              </a:spcBef>
              <a:spcAft>
                <a:spcPts val="0"/>
              </a:spcAft>
              <a:buClr>
                <a:schemeClr val="dk1"/>
              </a:buClr>
              <a:buSzPct val="100000"/>
              <a:buChar char="•"/>
            </a:pPr>
            <a:r>
              <a:rPr lang="en-US" sz="4000"/>
              <a:t>Organizational, curricular, or programming model differences between the closing school(s) and the new or surviving school;</a:t>
            </a:r>
            <a:endParaRPr/>
          </a:p>
          <a:p>
            <a:pPr marL="685800" lvl="1" indent="-228600" algn="l" rtl="0">
              <a:lnSpc>
                <a:spcPct val="150000"/>
              </a:lnSpc>
              <a:spcBef>
                <a:spcPts val="500"/>
              </a:spcBef>
              <a:spcAft>
                <a:spcPts val="0"/>
              </a:spcAft>
              <a:buClr>
                <a:schemeClr val="dk1"/>
              </a:buClr>
              <a:buSzPct val="100000"/>
              <a:buChar char="•"/>
            </a:pPr>
            <a:r>
              <a:rPr lang="en-US" sz="4000"/>
              <a:t>Leadership and staffing differences between the closing school(s) and the new or surviving school; </a:t>
            </a:r>
            <a:endParaRPr/>
          </a:p>
          <a:p>
            <a:pPr marL="685800" lvl="1" indent="-228600" algn="l" rtl="0">
              <a:lnSpc>
                <a:spcPct val="150000"/>
              </a:lnSpc>
              <a:spcBef>
                <a:spcPts val="500"/>
              </a:spcBef>
              <a:spcAft>
                <a:spcPts val="0"/>
              </a:spcAft>
              <a:buClr>
                <a:schemeClr val="dk1"/>
              </a:buClr>
              <a:buSzPct val="100000"/>
              <a:buChar char="•"/>
            </a:pPr>
            <a:r>
              <a:rPr lang="en-US" sz="4000"/>
              <a:t>Facilities (e.g., new construction vs. existing facilities); </a:t>
            </a:r>
            <a:endParaRPr/>
          </a:p>
          <a:p>
            <a:pPr marL="685800" lvl="1" indent="-228600" algn="l" rtl="0">
              <a:lnSpc>
                <a:spcPct val="150000"/>
              </a:lnSpc>
              <a:spcBef>
                <a:spcPts val="500"/>
              </a:spcBef>
              <a:spcAft>
                <a:spcPts val="0"/>
              </a:spcAft>
              <a:buClr>
                <a:schemeClr val="dk1"/>
              </a:buClr>
              <a:buSzPct val="100000"/>
              <a:buChar char="•"/>
            </a:pPr>
            <a:r>
              <a:rPr lang="en-US" sz="4000"/>
              <a:t>Grades served; </a:t>
            </a:r>
            <a:endParaRPr/>
          </a:p>
          <a:p>
            <a:pPr marL="685800" lvl="1" indent="-228600" algn="l" rtl="0">
              <a:lnSpc>
                <a:spcPct val="150000"/>
              </a:lnSpc>
              <a:spcBef>
                <a:spcPts val="500"/>
              </a:spcBef>
              <a:spcAft>
                <a:spcPts val="0"/>
              </a:spcAft>
              <a:buClr>
                <a:schemeClr val="dk1"/>
              </a:buClr>
              <a:buSzPct val="100000"/>
              <a:buChar char="•"/>
            </a:pPr>
            <a:r>
              <a:rPr lang="en-US" sz="4000"/>
              <a:t>Whether the requested action is part of a State Board order; and</a:t>
            </a:r>
            <a:endParaRPr/>
          </a:p>
          <a:p>
            <a:pPr marL="685800" lvl="1" indent="-228600" algn="l" rtl="0">
              <a:lnSpc>
                <a:spcPct val="150000"/>
              </a:lnSpc>
              <a:spcBef>
                <a:spcPts val="500"/>
              </a:spcBef>
              <a:spcAft>
                <a:spcPts val="0"/>
              </a:spcAft>
              <a:buClr>
                <a:schemeClr val="dk1"/>
              </a:buClr>
              <a:buSzPct val="100000"/>
              <a:buChar char="•"/>
            </a:pPr>
            <a:r>
              <a:rPr lang="en-US" sz="4000"/>
              <a:t>Any other information relevant to the request.</a:t>
            </a:r>
            <a:endParaRPr/>
          </a:p>
        </p:txBody>
      </p:sp>
      <p:sp>
        <p:nvSpPr>
          <p:cNvPr id="781" name="Google Shape;781;g26048c8d3c2_2_149"/>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g26048c8d3c2_2_155"/>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dirty="0"/>
              <a:t>Application of Standard</a:t>
            </a:r>
            <a:endParaRPr dirty="0"/>
          </a:p>
        </p:txBody>
      </p:sp>
      <p:sp>
        <p:nvSpPr>
          <p:cNvPr id="787" name="Google Shape;787;g26048c8d3c2_2_155"/>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p>
            <a:pPr marL="228600" lvl="0" indent="-76200" algn="l" rtl="0">
              <a:lnSpc>
                <a:spcPct val="90000"/>
              </a:lnSpc>
              <a:spcBef>
                <a:spcPts val="0"/>
              </a:spcBef>
              <a:spcAft>
                <a:spcPts val="0"/>
              </a:spcAft>
              <a:buClr>
                <a:schemeClr val="dk1"/>
              </a:buClr>
              <a:buSzPts val="2400"/>
              <a:buNone/>
            </a:pPr>
            <a:endParaRPr/>
          </a:p>
          <a:p>
            <a:pPr marL="228600" lvl="0" indent="-228600" algn="l" rtl="0">
              <a:lnSpc>
                <a:spcPct val="90000"/>
              </a:lnSpc>
              <a:spcBef>
                <a:spcPts val="1000"/>
              </a:spcBef>
              <a:spcAft>
                <a:spcPts val="0"/>
              </a:spcAft>
              <a:buClr>
                <a:schemeClr val="dk1"/>
              </a:buClr>
              <a:buSzPts val="2400"/>
              <a:buChar char="•"/>
            </a:pPr>
            <a:r>
              <a:rPr lang="en-US"/>
              <a:t>CDE will develop specific guidelines for the implementation of the standard outlined in rule.</a:t>
            </a:r>
            <a:endParaRPr/>
          </a:p>
          <a:p>
            <a:pPr marL="228600" lvl="0" indent="-76200" algn="l" rtl="0">
              <a:lnSpc>
                <a:spcPct val="90000"/>
              </a:lnSpc>
              <a:spcBef>
                <a:spcPts val="1000"/>
              </a:spcBef>
              <a:spcAft>
                <a:spcPts val="0"/>
              </a:spcAft>
              <a:buClr>
                <a:schemeClr val="dk1"/>
              </a:buClr>
              <a:buSzPts val="2400"/>
              <a:buNone/>
            </a:pPr>
            <a:endParaRPr/>
          </a:p>
          <a:p>
            <a:pPr marL="228600" lvl="0" indent="-228600" algn="l" rtl="0">
              <a:lnSpc>
                <a:spcPct val="90000"/>
              </a:lnSpc>
              <a:spcBef>
                <a:spcPts val="1000"/>
              </a:spcBef>
              <a:spcAft>
                <a:spcPts val="0"/>
              </a:spcAft>
              <a:buClr>
                <a:schemeClr val="dk1"/>
              </a:buClr>
              <a:buSzPts val="2400"/>
              <a:buChar char="•"/>
            </a:pPr>
            <a:r>
              <a:rPr lang="en-US"/>
              <a:t>The Committee’s determinations may include: </a:t>
            </a:r>
            <a:endParaRPr/>
          </a:p>
          <a:p>
            <a:pPr marL="685800" lvl="1" indent="-228600" algn="l" rtl="0">
              <a:lnSpc>
                <a:spcPct val="90000"/>
              </a:lnSpc>
              <a:spcBef>
                <a:spcPts val="500"/>
              </a:spcBef>
              <a:spcAft>
                <a:spcPts val="0"/>
              </a:spcAft>
              <a:buClr>
                <a:schemeClr val="dk1"/>
              </a:buClr>
              <a:buSzPts val="2000"/>
              <a:buChar char="•"/>
            </a:pPr>
            <a:r>
              <a:rPr lang="en-US"/>
              <a:t>Granting the request without modification;</a:t>
            </a:r>
            <a:endParaRPr/>
          </a:p>
          <a:p>
            <a:pPr marL="685800" lvl="1" indent="-228600" algn="l" rtl="0">
              <a:lnSpc>
                <a:spcPct val="90000"/>
              </a:lnSpc>
              <a:spcBef>
                <a:spcPts val="500"/>
              </a:spcBef>
              <a:spcAft>
                <a:spcPts val="0"/>
              </a:spcAft>
              <a:buClr>
                <a:schemeClr val="dk1"/>
              </a:buClr>
              <a:buSzPts val="2000"/>
              <a:buChar char="•"/>
            </a:pPr>
            <a:r>
              <a:rPr lang="en-US"/>
              <a:t>Treating a proposed closure of a code as a merger of existing codes;</a:t>
            </a:r>
            <a:endParaRPr/>
          </a:p>
          <a:p>
            <a:pPr marL="685800" lvl="1" indent="-228600" algn="l" rtl="0">
              <a:lnSpc>
                <a:spcPct val="90000"/>
              </a:lnSpc>
              <a:spcBef>
                <a:spcPts val="500"/>
              </a:spcBef>
              <a:spcAft>
                <a:spcPts val="0"/>
              </a:spcAft>
              <a:buClr>
                <a:schemeClr val="dk1"/>
              </a:buClr>
              <a:buSzPts val="2000"/>
              <a:buChar char="•"/>
            </a:pPr>
            <a:r>
              <a:rPr lang="en-US"/>
              <a:t>Treating a proposed new code as a continuation of an existing code; or</a:t>
            </a:r>
            <a:endParaRPr/>
          </a:p>
          <a:p>
            <a:pPr marL="685800" lvl="1" indent="-228600" algn="l" rtl="0">
              <a:lnSpc>
                <a:spcPct val="90000"/>
              </a:lnSpc>
              <a:spcBef>
                <a:spcPts val="500"/>
              </a:spcBef>
              <a:spcAft>
                <a:spcPts val="0"/>
              </a:spcAft>
              <a:buClr>
                <a:schemeClr val="dk1"/>
              </a:buClr>
              <a:buSzPts val="2000"/>
              <a:buChar char="•"/>
            </a:pPr>
            <a:r>
              <a:rPr lang="en-US"/>
              <a:t>Assigning new codes when the grade span of an existing code changes substantially.</a:t>
            </a:r>
            <a:endParaRPr/>
          </a:p>
        </p:txBody>
      </p:sp>
      <p:sp>
        <p:nvSpPr>
          <p:cNvPr id="788" name="Google Shape;788;g26048c8d3c2_2_155"/>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3" name="Google Shape;793;g26048c8d3c2_2_161"/>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dirty="0"/>
              <a:t>Reconsideration Process</a:t>
            </a:r>
            <a:endParaRPr dirty="0"/>
          </a:p>
        </p:txBody>
      </p:sp>
      <p:sp>
        <p:nvSpPr>
          <p:cNvPr id="794" name="Google Shape;794;g26048c8d3c2_2_161"/>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p>
            <a:pPr marL="228600" lvl="0" indent="-76200" algn="l" rtl="0">
              <a:lnSpc>
                <a:spcPct val="90000"/>
              </a:lnSpc>
              <a:spcBef>
                <a:spcPts val="0"/>
              </a:spcBef>
              <a:spcAft>
                <a:spcPts val="0"/>
              </a:spcAft>
              <a:buClr>
                <a:schemeClr val="dk1"/>
              </a:buClr>
              <a:buSzPts val="2400"/>
              <a:buNone/>
            </a:pPr>
            <a:endParaRPr/>
          </a:p>
          <a:p>
            <a:pPr marL="228600" lvl="0" indent="-228600" algn="l" rtl="0">
              <a:lnSpc>
                <a:spcPct val="90000"/>
              </a:lnSpc>
              <a:spcBef>
                <a:spcPts val="1000"/>
              </a:spcBef>
              <a:spcAft>
                <a:spcPts val="0"/>
              </a:spcAft>
              <a:buClr>
                <a:schemeClr val="dk1"/>
              </a:buClr>
              <a:buSzPts val="2400"/>
              <a:buChar char="•"/>
            </a:pPr>
            <a:r>
              <a:rPr lang="en-US"/>
              <a:t>If a requester disagrees with the Committee's decision, the requestor may ask CDE to reconsider. </a:t>
            </a:r>
            <a:endParaRPr/>
          </a:p>
          <a:p>
            <a:pPr marL="228600" lvl="0" indent="-76200" algn="l" rtl="0">
              <a:lnSpc>
                <a:spcPct val="90000"/>
              </a:lnSpc>
              <a:spcBef>
                <a:spcPts val="1000"/>
              </a:spcBef>
              <a:spcAft>
                <a:spcPts val="0"/>
              </a:spcAft>
              <a:buClr>
                <a:schemeClr val="dk1"/>
              </a:buClr>
              <a:buSzPts val="2400"/>
              <a:buNone/>
            </a:pPr>
            <a:endParaRPr/>
          </a:p>
          <a:p>
            <a:pPr marL="685800" lvl="1" indent="-228600" algn="l" rtl="0">
              <a:lnSpc>
                <a:spcPct val="90000"/>
              </a:lnSpc>
              <a:spcBef>
                <a:spcPts val="500"/>
              </a:spcBef>
              <a:spcAft>
                <a:spcPts val="0"/>
              </a:spcAft>
              <a:buClr>
                <a:schemeClr val="dk1"/>
              </a:buClr>
              <a:buSzPts val="2000"/>
              <a:buChar char="•"/>
            </a:pPr>
            <a:r>
              <a:rPr lang="en-US"/>
              <a:t>The request will be reviewed by CDE leadership in the Data Operations Unit and the School Quality and Support Division. </a:t>
            </a:r>
            <a:endParaRPr/>
          </a:p>
          <a:p>
            <a:pPr marL="685800" lvl="1" indent="-101600" algn="l" rtl="0">
              <a:lnSpc>
                <a:spcPct val="90000"/>
              </a:lnSpc>
              <a:spcBef>
                <a:spcPts val="500"/>
              </a:spcBef>
              <a:spcAft>
                <a:spcPts val="0"/>
              </a:spcAft>
              <a:buClr>
                <a:schemeClr val="dk1"/>
              </a:buClr>
              <a:buSzPts val="2000"/>
              <a:buNone/>
            </a:pPr>
            <a:endParaRPr/>
          </a:p>
          <a:p>
            <a:pPr marL="685800" lvl="1" indent="-228600" algn="l" rtl="0">
              <a:lnSpc>
                <a:spcPct val="90000"/>
              </a:lnSpc>
              <a:spcBef>
                <a:spcPts val="500"/>
              </a:spcBef>
              <a:spcAft>
                <a:spcPts val="0"/>
              </a:spcAft>
              <a:buClr>
                <a:schemeClr val="dk1"/>
              </a:buClr>
              <a:buSzPts val="2000"/>
              <a:buChar char="•"/>
            </a:pPr>
            <a:r>
              <a:rPr lang="en-US"/>
              <a:t>If the recommendation from CDE leadership is to uphold the Committee decision, final approval from the Commissioner will be sought. CDE will issue a written response regarding its decision on the request. At this point, the decision will be final. </a:t>
            </a:r>
            <a:endParaRPr/>
          </a:p>
        </p:txBody>
      </p:sp>
      <p:sp>
        <p:nvSpPr>
          <p:cNvPr id="795" name="Google Shape;795;g26048c8d3c2_2_161"/>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g26048c8d3c2_2_167"/>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dirty="0"/>
              <a:t>Rulemaking Process and Timeline</a:t>
            </a:r>
            <a:endParaRPr dirty="0"/>
          </a:p>
        </p:txBody>
      </p:sp>
      <p:sp>
        <p:nvSpPr>
          <p:cNvPr id="801" name="Google Shape;801;g26048c8d3c2_2_167">
            <a:extLst>
              <a:ext uri="{C183D7F6-B498-43B3-948B-1728B52AA6E4}">
                <adec:decorative xmlns:adec="http://schemas.microsoft.com/office/drawing/2017/decorative" val="1"/>
              </a:ext>
            </a:extLst>
          </p:cNvPr>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p>
            <a:pPr marL="228600" lvl="0" indent="-76200" algn="l" rtl="0">
              <a:lnSpc>
                <a:spcPct val="90000"/>
              </a:lnSpc>
              <a:spcBef>
                <a:spcPts val="0"/>
              </a:spcBef>
              <a:spcAft>
                <a:spcPts val="0"/>
              </a:spcAft>
              <a:buClr>
                <a:schemeClr val="dk1"/>
              </a:buClr>
              <a:buSzPts val="2400"/>
              <a:buNone/>
            </a:pPr>
            <a:endParaRPr/>
          </a:p>
          <a:p>
            <a:pPr marL="228600" lvl="0" indent="-76200" algn="l" rtl="0">
              <a:lnSpc>
                <a:spcPct val="90000"/>
              </a:lnSpc>
              <a:spcBef>
                <a:spcPts val="1000"/>
              </a:spcBef>
              <a:spcAft>
                <a:spcPts val="0"/>
              </a:spcAft>
              <a:buClr>
                <a:schemeClr val="dk1"/>
              </a:buClr>
              <a:buSzPts val="2400"/>
              <a:buNone/>
            </a:pPr>
            <a:endParaRPr/>
          </a:p>
        </p:txBody>
      </p:sp>
      <p:sp>
        <p:nvSpPr>
          <p:cNvPr id="802" name="Google Shape;802;g26048c8d3c2_2_167"/>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26</a:t>
            </a:fld>
            <a:endParaRPr/>
          </a:p>
        </p:txBody>
      </p:sp>
      <p:graphicFrame>
        <p:nvGraphicFramePr>
          <p:cNvPr id="803" name="Google Shape;803;g26048c8d3c2_2_167"/>
          <p:cNvGraphicFramePr/>
          <p:nvPr>
            <p:extLst>
              <p:ext uri="{D42A27DB-BD31-4B8C-83A1-F6EECF244321}">
                <p14:modId xmlns:p14="http://schemas.microsoft.com/office/powerpoint/2010/main" val="3321271188"/>
              </p:ext>
            </p:extLst>
          </p:nvPr>
        </p:nvGraphicFramePr>
        <p:xfrm>
          <a:off x="628651" y="1911905"/>
          <a:ext cx="8049175" cy="3032820"/>
        </p:xfrm>
        <a:graphic>
          <a:graphicData uri="http://schemas.openxmlformats.org/drawingml/2006/table">
            <a:tbl>
              <a:tblPr firstRow="1" bandRow="1">
                <a:noFill/>
                <a:tableStyleId>{63CE77CC-C1CF-4BE9-9DE4-8CD325F09917}</a:tableStyleId>
              </a:tblPr>
              <a:tblGrid>
                <a:gridCol w="2500025">
                  <a:extLst>
                    <a:ext uri="{9D8B030D-6E8A-4147-A177-3AD203B41FA5}">
                      <a16:colId xmlns:a16="http://schemas.microsoft.com/office/drawing/2014/main" val="20000"/>
                    </a:ext>
                  </a:extLst>
                </a:gridCol>
                <a:gridCol w="5549150">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en-US" sz="1800" b="0" dirty="0">
                          <a:solidFill>
                            <a:schemeClr val="tx1"/>
                          </a:solidFill>
                        </a:rPr>
                        <a:t>Dates</a:t>
                      </a:r>
                      <a:endParaRPr dirty="0">
                        <a:solidFill>
                          <a:schemeClr val="tx1"/>
                        </a:solidFill>
                      </a:endParaRPr>
                    </a:p>
                  </a:txBody>
                  <a:tcPr marL="91450" marR="91450" marT="45725" marB="45725"/>
                </a:tc>
                <a:tc>
                  <a:txBody>
                    <a:bodyPr/>
                    <a:lstStyle/>
                    <a:p>
                      <a:pPr marL="0" marR="0" lvl="0" indent="0" algn="l" rtl="0">
                        <a:spcBef>
                          <a:spcPts val="0"/>
                        </a:spcBef>
                        <a:spcAft>
                          <a:spcPts val="0"/>
                        </a:spcAft>
                        <a:buNone/>
                      </a:pPr>
                      <a:r>
                        <a:rPr lang="en-US" sz="1800" b="0" dirty="0">
                          <a:solidFill>
                            <a:schemeClr val="tx1"/>
                          </a:solidFill>
                        </a:rPr>
                        <a:t>Activities</a:t>
                      </a:r>
                      <a:endParaRPr dirty="0">
                        <a:solidFill>
                          <a:schemeClr val="tx1"/>
                        </a:solidFill>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800" b="0"/>
                        <a:t>October 2023</a:t>
                      </a:r>
                      <a:endParaRPr/>
                    </a:p>
                  </a:txBody>
                  <a:tcPr marL="91450" marR="91450" marT="45725" marB="45725"/>
                </a:tc>
                <a:tc>
                  <a:txBody>
                    <a:bodyPr/>
                    <a:lstStyle/>
                    <a:p>
                      <a:pPr marL="0" marR="0" lvl="0" indent="0" algn="l" rtl="0">
                        <a:spcBef>
                          <a:spcPts val="0"/>
                        </a:spcBef>
                        <a:spcAft>
                          <a:spcPts val="0"/>
                        </a:spcAft>
                        <a:buNone/>
                      </a:pPr>
                      <a:r>
                        <a:rPr lang="en-US" sz="1800" b="0" dirty="0"/>
                        <a:t>Notice of rulemaking hearing</a:t>
                      </a:r>
                      <a:endParaRPr dirty="0"/>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800"/>
                        <a:t>October and November 2023</a:t>
                      </a:r>
                      <a:endParaRPr/>
                    </a:p>
                  </a:txBody>
                  <a:tcPr marL="91450" marR="91450" marT="45725" marB="45725"/>
                </a:tc>
                <a:tc>
                  <a:txBody>
                    <a:bodyPr/>
                    <a:lstStyle/>
                    <a:p>
                      <a:pPr marL="0" marR="0" lvl="0" indent="0" algn="l" rtl="0">
                        <a:spcBef>
                          <a:spcPts val="0"/>
                        </a:spcBef>
                        <a:spcAft>
                          <a:spcPts val="0"/>
                        </a:spcAft>
                        <a:buNone/>
                      </a:pPr>
                      <a:r>
                        <a:rPr lang="en-US" sz="1800"/>
                        <a:t>Opportunity for members of the public to submit written comments on proposed rules</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800" b="0"/>
                        <a:t>December 2023</a:t>
                      </a:r>
                      <a:endParaRPr/>
                    </a:p>
                  </a:txBody>
                  <a:tcPr marL="91450" marR="91450" marT="45725" marB="45725"/>
                </a:tc>
                <a:tc>
                  <a:txBody>
                    <a:bodyPr/>
                    <a:lstStyle/>
                    <a:p>
                      <a:pPr marL="0" marR="0" lvl="0" indent="0" algn="l" rtl="0">
                        <a:spcBef>
                          <a:spcPts val="0"/>
                        </a:spcBef>
                        <a:spcAft>
                          <a:spcPts val="0"/>
                        </a:spcAft>
                        <a:buNone/>
                      </a:pPr>
                      <a:r>
                        <a:rPr lang="en-US" sz="1800" b="0"/>
                        <a:t>Rulemaking hearing and board may vote to approve rules</a:t>
                      </a:r>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US" sz="1800" b="0"/>
                        <a:t>January 2024</a:t>
                      </a:r>
                      <a:endParaRPr/>
                    </a:p>
                  </a:txBody>
                  <a:tcPr marL="91450" marR="91450" marT="45725" marB="45725"/>
                </a:tc>
                <a:tc>
                  <a:txBody>
                    <a:bodyPr/>
                    <a:lstStyle/>
                    <a:p>
                      <a:pPr marL="0" marR="0" lvl="0" indent="0" algn="l" rtl="0">
                        <a:spcBef>
                          <a:spcPts val="0"/>
                        </a:spcBef>
                        <a:spcAft>
                          <a:spcPts val="0"/>
                        </a:spcAft>
                        <a:buNone/>
                      </a:pPr>
                      <a:r>
                        <a:rPr lang="en-US" sz="1800" b="0"/>
                        <a:t>If board is not unanimous in approving rules in December, board may vote to approve rules in January</a:t>
                      </a:r>
                      <a:endParaRPr/>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US" sz="1800" b="0"/>
                        <a:t>February 2024</a:t>
                      </a:r>
                      <a:endParaRPr/>
                    </a:p>
                  </a:txBody>
                  <a:tcPr marL="91450" marR="91450" marT="45725" marB="45725"/>
                </a:tc>
                <a:tc>
                  <a:txBody>
                    <a:bodyPr/>
                    <a:lstStyle/>
                    <a:p>
                      <a:pPr marL="0" marR="0" lvl="0" indent="0" algn="l" rtl="0">
                        <a:spcBef>
                          <a:spcPts val="0"/>
                        </a:spcBef>
                        <a:spcAft>
                          <a:spcPts val="0"/>
                        </a:spcAft>
                        <a:buNone/>
                      </a:pPr>
                      <a:r>
                        <a:rPr lang="en-US" sz="1800" b="0" dirty="0"/>
                        <a:t>SCRC uses adopted rules to guide practice when considering applications from LEAs</a:t>
                      </a:r>
                      <a:endParaRPr dirty="0"/>
                    </a:p>
                  </a:txBody>
                  <a:tcPr marL="91450" marR="91450" marT="45725" marB="45725"/>
                </a:tc>
                <a:extLst>
                  <a:ext uri="{0D108BD9-81ED-4DB2-BD59-A6C34878D82A}">
                    <a16:rowId xmlns:a16="http://schemas.microsoft.com/office/drawing/2014/main" val="10005"/>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808" name="Google Shape;808;g26048c8d3c2_2_174"/>
          <p:cNvSpPr txBox="1">
            <a:spLocks noGrp="1"/>
          </p:cNvSpPr>
          <p:nvPr>
            <p:ph type="ctrTitle"/>
          </p:nvPr>
        </p:nvSpPr>
        <p:spPr>
          <a:xfrm>
            <a:off x="685800" y="2595716"/>
            <a:ext cx="7772400" cy="233762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4000"/>
              <a:buFont typeface="Arial"/>
              <a:buNone/>
            </a:pPr>
            <a:r>
              <a:rPr lang="en-US"/>
              <a:t>Questions?</a:t>
            </a:r>
            <a:endParaRPr/>
          </a:p>
        </p:txBody>
      </p:sp>
      <p:sp>
        <p:nvSpPr>
          <p:cNvPr id="809" name="Google Shape;809;g26048c8d3c2_2_174"/>
          <p:cNvSpPr txBox="1">
            <a:spLocks noGrp="1"/>
          </p:cNvSpPr>
          <p:nvPr>
            <p:ph type="sldNum" idx="12"/>
          </p:nvPr>
        </p:nvSpPr>
        <p:spPr>
          <a:xfrm>
            <a:off x="284843"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14" name="Google Shape;814;g2413f6c2767_0_6"/>
          <p:cNvSpPr txBox="1">
            <a:spLocks noGrp="1"/>
          </p:cNvSpPr>
          <p:nvPr>
            <p:ph type="ctrTitle"/>
          </p:nvPr>
        </p:nvSpPr>
        <p:spPr>
          <a:xfrm>
            <a:off x="685800" y="2595716"/>
            <a:ext cx="7772400" cy="2337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4000"/>
              <a:buFont typeface="Arial"/>
              <a:buNone/>
            </a:pPr>
            <a:r>
              <a:rPr lang="en-US" b="1"/>
              <a:t>Break</a:t>
            </a:r>
            <a:endParaRPr b="1"/>
          </a:p>
          <a:p>
            <a:pPr marL="0" lvl="0" indent="0" algn="ctr" rtl="0">
              <a:lnSpc>
                <a:spcPct val="90000"/>
              </a:lnSpc>
              <a:spcBef>
                <a:spcPts val="0"/>
              </a:spcBef>
              <a:spcAft>
                <a:spcPts val="0"/>
              </a:spcAft>
              <a:buClr>
                <a:schemeClr val="lt1"/>
              </a:buClr>
              <a:buSzPts val="4000"/>
              <a:buFont typeface="Arial"/>
              <a:buNone/>
            </a:pPr>
            <a:r>
              <a:rPr lang="en-US" b="1"/>
              <a:t>(10 minutes)</a:t>
            </a:r>
            <a:endParaRPr b="1"/>
          </a:p>
        </p:txBody>
      </p:sp>
      <p:sp>
        <p:nvSpPr>
          <p:cNvPr id="815" name="Google Shape;815;g2413f6c2767_0_6"/>
          <p:cNvSpPr txBox="1">
            <a:spLocks noGrp="1"/>
          </p:cNvSpPr>
          <p:nvPr>
            <p:ph type="sldNum" idx="12"/>
          </p:nvPr>
        </p:nvSpPr>
        <p:spPr>
          <a:xfrm>
            <a:off x="215697"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sp>
        <p:nvSpPr>
          <p:cNvPr id="820" name="Google Shape;820;p16"/>
          <p:cNvSpPr txBox="1">
            <a:spLocks noGrp="1"/>
          </p:cNvSpPr>
          <p:nvPr>
            <p:ph type="ctrTitle"/>
          </p:nvPr>
        </p:nvSpPr>
        <p:spPr>
          <a:xfrm>
            <a:off x="685800" y="2595716"/>
            <a:ext cx="7772400" cy="233762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chemeClr val="lt1"/>
              </a:buClr>
              <a:buSzPct val="325152"/>
              <a:buFont typeface="Arial"/>
              <a:buNone/>
            </a:pPr>
            <a:r>
              <a:rPr lang="en-US" b="1"/>
              <a:t>On Track Growth </a:t>
            </a:r>
            <a:endParaRPr b="1"/>
          </a:p>
          <a:p>
            <a:pPr marL="0" lvl="0" indent="0" algn="ctr" rtl="0">
              <a:lnSpc>
                <a:spcPct val="90000"/>
              </a:lnSpc>
              <a:spcBef>
                <a:spcPts val="0"/>
              </a:spcBef>
              <a:spcAft>
                <a:spcPts val="0"/>
              </a:spcAft>
              <a:buClr>
                <a:schemeClr val="lt1"/>
              </a:buClr>
              <a:buSzPts val="11705"/>
              <a:buFont typeface="Arial"/>
              <a:buNone/>
            </a:pPr>
            <a:r>
              <a:rPr lang="en-US" sz="3100" b="1">
                <a:latin typeface="Rockwell"/>
                <a:ea typeface="Rockwell"/>
                <a:cs typeface="Rockwell"/>
                <a:sym typeface="Rockwell"/>
              </a:rPr>
              <a:t>Feedback Item</a:t>
            </a:r>
            <a:br>
              <a:rPr lang="en-US" b="1">
                <a:latin typeface="Rockwell"/>
                <a:ea typeface="Rockwell"/>
                <a:cs typeface="Rockwell"/>
                <a:sym typeface="Rockwell"/>
              </a:rPr>
            </a:br>
            <a:br>
              <a:rPr lang="en-US" b="1">
                <a:latin typeface="Rockwell"/>
                <a:ea typeface="Rockwell"/>
                <a:cs typeface="Rockwell"/>
                <a:sym typeface="Rockwell"/>
              </a:rPr>
            </a:br>
            <a:r>
              <a:rPr lang="en-US" sz="3600" b="1">
                <a:latin typeface="Rockwell"/>
                <a:ea typeface="Rockwell"/>
                <a:cs typeface="Rockwell"/>
                <a:sym typeface="Rockwell"/>
              </a:rPr>
              <a:t>Marie Huchton</a:t>
            </a:r>
            <a:br>
              <a:rPr lang="en-US"/>
            </a:br>
            <a:br>
              <a:rPr lang="en-US"/>
            </a:br>
            <a:endParaRPr sz="2700"/>
          </a:p>
        </p:txBody>
      </p:sp>
      <p:sp>
        <p:nvSpPr>
          <p:cNvPr id="821" name="Google Shape;821;p16"/>
          <p:cNvSpPr txBox="1">
            <a:spLocks noGrp="1"/>
          </p:cNvSpPr>
          <p:nvPr>
            <p:ph type="sldNum" idx="12"/>
          </p:nvPr>
        </p:nvSpPr>
        <p:spPr>
          <a:xfrm>
            <a:off x="215697" y="6427018"/>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3"/>
          <p:cNvSpPr txBox="1">
            <a:spLocks noGrp="1"/>
          </p:cNvSpPr>
          <p:nvPr>
            <p:ph type="title"/>
          </p:nvPr>
        </p:nvSpPr>
        <p:spPr>
          <a:xfrm>
            <a:off x="245193" y="521292"/>
            <a:ext cx="6081900" cy="4896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lt1"/>
              </a:buClr>
              <a:buSzPts val="2800"/>
              <a:buFont typeface="Arial"/>
              <a:buNone/>
            </a:pPr>
            <a:r>
              <a:rPr lang="en-US" sz="2800">
                <a:latin typeface="Rockwell"/>
                <a:ea typeface="Rockwell"/>
                <a:cs typeface="Rockwell"/>
                <a:sym typeface="Rockwell"/>
              </a:rPr>
              <a:t>Agenda for Today</a:t>
            </a:r>
            <a:endParaRPr>
              <a:latin typeface="Rockwell"/>
              <a:ea typeface="Rockwell"/>
              <a:cs typeface="Rockwell"/>
              <a:sym typeface="Rockwell"/>
            </a:endParaRPr>
          </a:p>
        </p:txBody>
      </p:sp>
      <p:sp>
        <p:nvSpPr>
          <p:cNvPr id="613" name="Google Shape;613;p3"/>
          <p:cNvSpPr txBox="1">
            <a:spLocks noGrp="1"/>
          </p:cNvSpPr>
          <p:nvPr>
            <p:ph type="body" idx="1"/>
          </p:nvPr>
        </p:nvSpPr>
        <p:spPr>
          <a:xfrm>
            <a:off x="628650" y="1657875"/>
            <a:ext cx="7886700" cy="4809600"/>
          </a:xfrm>
          <a:prstGeom prst="rect">
            <a:avLst/>
          </a:prstGeom>
          <a:noFill/>
          <a:ln>
            <a:noFill/>
          </a:ln>
        </p:spPr>
        <p:txBody>
          <a:bodyPr spcFirstLastPara="1" wrap="square" lIns="0" tIns="0" rIns="0" bIns="45700" anchor="t" anchorCtr="0">
            <a:normAutofit/>
          </a:bodyPr>
          <a:lstStyle/>
          <a:p>
            <a:pPr marL="457200" lvl="0" indent="-368300" algn="l" rtl="0">
              <a:lnSpc>
                <a:spcPct val="100000"/>
              </a:lnSpc>
              <a:spcBef>
                <a:spcPts val="0"/>
              </a:spcBef>
              <a:spcAft>
                <a:spcPts val="0"/>
              </a:spcAft>
              <a:buClr>
                <a:schemeClr val="dk1"/>
              </a:buClr>
              <a:buSzPts val="2200"/>
              <a:buChar char="•"/>
            </a:pPr>
            <a:r>
              <a:rPr lang="en-US" sz="2200" b="1"/>
              <a:t>Welcome and Introductions</a:t>
            </a:r>
            <a:endParaRPr sz="2200" b="1"/>
          </a:p>
          <a:p>
            <a:pPr marL="914400" lvl="1" indent="-336550" algn="l" rtl="0">
              <a:lnSpc>
                <a:spcPct val="100000"/>
              </a:lnSpc>
              <a:spcBef>
                <a:spcPts val="0"/>
              </a:spcBef>
              <a:spcAft>
                <a:spcPts val="0"/>
              </a:spcAft>
              <a:buClr>
                <a:schemeClr val="dk1"/>
              </a:buClr>
              <a:buSzPts val="1700"/>
              <a:buChar char="•"/>
            </a:pPr>
            <a:r>
              <a:rPr lang="en-US"/>
              <a:t>Information Item</a:t>
            </a:r>
            <a:endParaRPr sz="2200" b="1"/>
          </a:p>
          <a:p>
            <a:pPr marL="457200" lvl="0" indent="-368300" algn="l" rtl="0">
              <a:lnSpc>
                <a:spcPct val="100000"/>
              </a:lnSpc>
              <a:spcBef>
                <a:spcPts val="1000"/>
              </a:spcBef>
              <a:spcAft>
                <a:spcPts val="0"/>
              </a:spcAft>
              <a:buClr>
                <a:schemeClr val="dk1"/>
              </a:buClr>
              <a:buSzPts val="2200"/>
              <a:buChar char="•"/>
            </a:pPr>
            <a:r>
              <a:rPr lang="en-US" sz="2200" b="1"/>
              <a:t>Accountability Updates – Lisa Medler</a:t>
            </a:r>
            <a:endParaRPr/>
          </a:p>
          <a:p>
            <a:pPr marL="914400" lvl="1" indent="-343408" algn="l" rtl="0">
              <a:lnSpc>
                <a:spcPct val="100000"/>
              </a:lnSpc>
              <a:spcBef>
                <a:spcPts val="500"/>
              </a:spcBef>
              <a:spcAft>
                <a:spcPts val="0"/>
              </a:spcAft>
              <a:buClr>
                <a:schemeClr val="dk1"/>
              </a:buClr>
              <a:buSzPts val="1808"/>
              <a:buChar char="•"/>
            </a:pPr>
            <a:r>
              <a:rPr lang="en-US"/>
              <a:t>Information Item</a:t>
            </a:r>
            <a:endParaRPr/>
          </a:p>
          <a:p>
            <a:pPr marL="457200" lvl="0" indent="-368300" algn="l" rtl="0">
              <a:lnSpc>
                <a:spcPct val="100000"/>
              </a:lnSpc>
              <a:spcBef>
                <a:spcPts val="1000"/>
              </a:spcBef>
              <a:spcAft>
                <a:spcPts val="0"/>
              </a:spcAft>
              <a:buClr>
                <a:schemeClr val="dk1"/>
              </a:buClr>
              <a:buSzPts val="2200"/>
              <a:buChar char="•"/>
            </a:pPr>
            <a:r>
              <a:rPr lang="en-US" sz="2200" b="1"/>
              <a:t>School Code Committee – DJ Loerzel</a:t>
            </a:r>
            <a:endParaRPr/>
          </a:p>
          <a:p>
            <a:pPr marL="914400" lvl="1" indent="-343408" algn="l" rtl="0">
              <a:lnSpc>
                <a:spcPct val="100000"/>
              </a:lnSpc>
              <a:spcBef>
                <a:spcPts val="500"/>
              </a:spcBef>
              <a:spcAft>
                <a:spcPts val="0"/>
              </a:spcAft>
              <a:buClr>
                <a:schemeClr val="dk1"/>
              </a:buClr>
              <a:buSzPts val="1808"/>
              <a:buChar char="•"/>
            </a:pPr>
            <a:r>
              <a:rPr lang="en-US"/>
              <a:t>Feedback Item</a:t>
            </a:r>
            <a:endParaRPr/>
          </a:p>
          <a:p>
            <a:pPr marL="457200" lvl="0" indent="-368300" algn="l" rtl="0">
              <a:lnSpc>
                <a:spcPct val="100000"/>
              </a:lnSpc>
              <a:spcBef>
                <a:spcPts val="1000"/>
              </a:spcBef>
              <a:spcAft>
                <a:spcPts val="0"/>
              </a:spcAft>
              <a:buSzPts val="2200"/>
              <a:buChar char="•"/>
            </a:pPr>
            <a:r>
              <a:rPr lang="en-US" sz="2200" b="1"/>
              <a:t>On-Track Growth Indicator – Marie Huchton</a:t>
            </a:r>
            <a:endParaRPr sz="2400"/>
          </a:p>
          <a:p>
            <a:pPr marL="914400" lvl="1" indent="-343408" algn="l" rtl="0">
              <a:lnSpc>
                <a:spcPct val="100000"/>
              </a:lnSpc>
              <a:spcBef>
                <a:spcPts val="500"/>
              </a:spcBef>
              <a:spcAft>
                <a:spcPts val="0"/>
              </a:spcAft>
              <a:buSzPts val="1808"/>
              <a:buChar char="•"/>
            </a:pPr>
            <a:r>
              <a:rPr lang="en-US" sz="2000"/>
              <a:t>Feedback Item</a:t>
            </a:r>
            <a:endParaRPr/>
          </a:p>
          <a:p>
            <a:pPr marL="457200" lvl="0" indent="-368300" algn="l" rtl="0">
              <a:lnSpc>
                <a:spcPct val="100000"/>
              </a:lnSpc>
              <a:spcBef>
                <a:spcPts val="1000"/>
              </a:spcBef>
              <a:spcAft>
                <a:spcPts val="0"/>
              </a:spcAft>
              <a:buClr>
                <a:schemeClr val="dk1"/>
              </a:buClr>
              <a:buSzPts val="2200"/>
              <a:buChar char="•"/>
            </a:pPr>
            <a:r>
              <a:rPr lang="en-US" sz="2200" b="1"/>
              <a:t>Wrap-Up</a:t>
            </a:r>
            <a:endParaRPr/>
          </a:p>
        </p:txBody>
      </p:sp>
      <p:sp>
        <p:nvSpPr>
          <p:cNvPr id="614" name="Google Shape;614;p3"/>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6" name="Google Shape;826;g2440e9de9da_0_531"/>
          <p:cNvSpPr txBox="1">
            <a:spLocks noGrp="1"/>
          </p:cNvSpPr>
          <p:nvPr>
            <p:ph type="title"/>
          </p:nvPr>
        </p:nvSpPr>
        <p:spPr>
          <a:xfrm>
            <a:off x="245202" y="254525"/>
            <a:ext cx="8089200" cy="7563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SzPts val="2800"/>
              <a:buNone/>
            </a:pPr>
            <a:r>
              <a:rPr lang="en-US" b="1"/>
              <a:t>On Track Growth </a:t>
            </a:r>
            <a:r>
              <a:rPr lang="en-US" b="1">
                <a:latin typeface="Arial"/>
                <a:ea typeface="Arial"/>
                <a:cs typeface="Arial"/>
                <a:sym typeface="Arial"/>
              </a:rPr>
              <a:t>|</a:t>
            </a:r>
            <a:r>
              <a:rPr lang="en-US">
                <a:latin typeface="Arial"/>
                <a:ea typeface="Arial"/>
                <a:cs typeface="Arial"/>
                <a:sym typeface="Arial"/>
              </a:rPr>
              <a:t> Overview</a:t>
            </a:r>
            <a:endParaRPr>
              <a:latin typeface="Arial"/>
              <a:ea typeface="Arial"/>
              <a:cs typeface="Arial"/>
              <a:sym typeface="Arial"/>
            </a:endParaRPr>
          </a:p>
        </p:txBody>
      </p:sp>
      <p:sp>
        <p:nvSpPr>
          <p:cNvPr id="827" name="Google Shape;827;g2440e9de9da_0_531"/>
          <p:cNvSpPr txBox="1">
            <a:spLocks noGrp="1"/>
          </p:cNvSpPr>
          <p:nvPr>
            <p:ph type="body" idx="4294967295"/>
          </p:nvPr>
        </p:nvSpPr>
        <p:spPr>
          <a:xfrm>
            <a:off x="298125" y="1524000"/>
            <a:ext cx="8502600" cy="4828800"/>
          </a:xfrm>
          <a:prstGeom prst="rect">
            <a:avLst/>
          </a:prstGeom>
          <a:noFill/>
          <a:ln>
            <a:noFill/>
          </a:ln>
        </p:spPr>
        <p:txBody>
          <a:bodyPr spcFirstLastPara="1" wrap="square" lIns="91425" tIns="45700" rIns="91425" bIns="45700" anchor="t" anchorCtr="0">
            <a:normAutofit/>
          </a:bodyPr>
          <a:lstStyle/>
          <a:p>
            <a:pPr marL="457200" lvl="0" indent="-368300" algn="l" rtl="0">
              <a:lnSpc>
                <a:spcPct val="90000"/>
              </a:lnSpc>
              <a:spcBef>
                <a:spcPts val="1000"/>
              </a:spcBef>
              <a:spcAft>
                <a:spcPts val="0"/>
              </a:spcAft>
              <a:buSzPts val="2200"/>
              <a:buChar char="•"/>
            </a:pPr>
            <a:r>
              <a:rPr lang="en-US" sz="2200" dirty="0"/>
              <a:t>Colorado’s educational accountability law requires a metric that determines whether a student is making enough growth to reach a target level of achievement within a given timeframe. This measure has not been included in frameworks since 2015, when it was referred to as adequate growth.</a:t>
            </a:r>
            <a:endParaRPr sz="2200" dirty="0"/>
          </a:p>
          <a:p>
            <a:pPr marL="457200" lvl="0" indent="-368300" algn="l" rtl="0">
              <a:lnSpc>
                <a:spcPct val="90000"/>
              </a:lnSpc>
              <a:spcBef>
                <a:spcPts val="1000"/>
              </a:spcBef>
              <a:spcAft>
                <a:spcPts val="0"/>
              </a:spcAft>
              <a:buSzPts val="2200"/>
              <a:buChar char="•"/>
            </a:pPr>
            <a:r>
              <a:rPr lang="en-US" sz="2200" dirty="0"/>
              <a:t>In 2019, the State Board of Education voted to adopt the following methodology for </a:t>
            </a:r>
            <a:r>
              <a:rPr lang="en-US" sz="2200" b="1" u="sng" dirty="0">
                <a:solidFill>
                  <a:schemeClr val="hlink"/>
                </a:solidFill>
                <a:hlinkClick r:id="rId3"/>
              </a:rPr>
              <a:t>On Track Growth</a:t>
            </a:r>
            <a:r>
              <a:rPr lang="en-US" sz="2200" b="1" dirty="0"/>
              <a:t> </a:t>
            </a:r>
            <a:r>
              <a:rPr lang="en-US" sz="2200" dirty="0"/>
              <a:t>for grades 3-8:</a:t>
            </a:r>
            <a:endParaRPr sz="2200" dirty="0"/>
          </a:p>
          <a:p>
            <a:pPr marL="914400" lvl="1" indent="-323850" algn="l" rtl="0">
              <a:lnSpc>
                <a:spcPct val="90000"/>
              </a:lnSpc>
              <a:spcBef>
                <a:spcPts val="500"/>
              </a:spcBef>
              <a:spcAft>
                <a:spcPts val="0"/>
              </a:spcAft>
              <a:buSzPts val="1500"/>
              <a:buChar char="•"/>
            </a:pPr>
            <a:r>
              <a:rPr lang="en-US" sz="2100" b="1" dirty="0"/>
              <a:t>Catch Up:</a:t>
            </a:r>
            <a:r>
              <a:rPr lang="en-US" sz="2100" dirty="0"/>
              <a:t> Whether students scoring below grade level are catching up to grade-level expectations within two years.</a:t>
            </a:r>
            <a:endParaRPr sz="2100" dirty="0"/>
          </a:p>
          <a:p>
            <a:pPr marL="914400" lvl="1" indent="-323850" algn="l" rtl="0">
              <a:lnSpc>
                <a:spcPct val="90000"/>
              </a:lnSpc>
              <a:spcBef>
                <a:spcPts val="500"/>
              </a:spcBef>
              <a:spcAft>
                <a:spcPts val="0"/>
              </a:spcAft>
              <a:buSzPts val="1500"/>
              <a:buChar char="•"/>
            </a:pPr>
            <a:r>
              <a:rPr lang="en-US" sz="2100" b="1" dirty="0"/>
              <a:t>Keep Up:</a:t>
            </a:r>
            <a:r>
              <a:rPr lang="en-US" sz="2100" dirty="0">
                <a:solidFill>
                  <a:schemeClr val="accent2"/>
                </a:solidFill>
              </a:rPr>
              <a:t> </a:t>
            </a:r>
            <a:r>
              <a:rPr lang="en-US" sz="2100" dirty="0"/>
              <a:t>Whether students who are already meeting grade-level expectations are maintaining their performance for three years.</a:t>
            </a:r>
            <a:endParaRPr sz="2100" dirty="0"/>
          </a:p>
          <a:p>
            <a:pPr marL="457200" lvl="0" indent="-368300" algn="l" rtl="0">
              <a:lnSpc>
                <a:spcPct val="90000"/>
              </a:lnSpc>
              <a:spcBef>
                <a:spcPts val="1000"/>
              </a:spcBef>
              <a:spcAft>
                <a:spcPts val="0"/>
              </a:spcAft>
              <a:buSzPts val="2200"/>
              <a:buChar char="•"/>
            </a:pPr>
            <a:r>
              <a:rPr lang="en-US" sz="2200" dirty="0"/>
              <a:t>A methodology still needs to be determined for high schools and districts. </a:t>
            </a:r>
            <a:endParaRPr sz="2200" dirty="0"/>
          </a:p>
        </p:txBody>
      </p:sp>
      <p:sp>
        <p:nvSpPr>
          <p:cNvPr id="828" name="Google Shape;828;g2440e9de9da_0_531"/>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g26048c8d3c2_0_0"/>
          <p:cNvSpPr txBox="1">
            <a:spLocks noGrp="1"/>
          </p:cNvSpPr>
          <p:nvPr>
            <p:ph type="title"/>
          </p:nvPr>
        </p:nvSpPr>
        <p:spPr>
          <a:xfrm>
            <a:off x="245193" y="254514"/>
            <a:ext cx="6081900" cy="7563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r>
              <a:rPr lang="en-US"/>
              <a:t>SBE Decisions</a:t>
            </a:r>
            <a:endParaRPr/>
          </a:p>
        </p:txBody>
      </p:sp>
      <p:sp>
        <p:nvSpPr>
          <p:cNvPr id="835" name="Google Shape;835;g26048c8d3c2_0_0"/>
          <p:cNvSpPr txBox="1">
            <a:spLocks noGrp="1"/>
          </p:cNvSpPr>
          <p:nvPr>
            <p:ph type="body" idx="1"/>
          </p:nvPr>
        </p:nvSpPr>
        <p:spPr>
          <a:xfrm>
            <a:off x="628650" y="1555550"/>
            <a:ext cx="7886700" cy="4548300"/>
          </a:xfrm>
          <a:prstGeom prst="rect">
            <a:avLst/>
          </a:prstGeom>
        </p:spPr>
        <p:txBody>
          <a:bodyPr spcFirstLastPara="1" wrap="square" lIns="0" tIns="0" rIns="0" bIns="45700" anchor="t" anchorCtr="0">
            <a:normAutofit/>
          </a:bodyPr>
          <a:lstStyle/>
          <a:p>
            <a:pPr marL="0" lvl="0" indent="0" algn="l" rtl="0">
              <a:spcBef>
                <a:spcPts val="1000"/>
              </a:spcBef>
              <a:spcAft>
                <a:spcPts val="0"/>
              </a:spcAft>
              <a:buNone/>
            </a:pPr>
            <a:r>
              <a:rPr lang="en-US" sz="2800"/>
              <a:t>State Board agreed with TAP recommendation to postpone inclusion of On Track Growth in frameworks until all grade levels are available. </a:t>
            </a:r>
            <a:endParaRPr sz="2800"/>
          </a:p>
          <a:p>
            <a:pPr marL="0" lvl="0" indent="0" algn="l" rtl="0">
              <a:spcBef>
                <a:spcPts val="1000"/>
              </a:spcBef>
              <a:spcAft>
                <a:spcPts val="0"/>
              </a:spcAft>
              <a:buNone/>
            </a:pPr>
            <a:endParaRPr sz="2800"/>
          </a:p>
          <a:p>
            <a:pPr marL="0" lvl="0" indent="0" algn="l" rtl="0">
              <a:spcBef>
                <a:spcPts val="1000"/>
              </a:spcBef>
              <a:spcAft>
                <a:spcPts val="0"/>
              </a:spcAft>
              <a:buNone/>
            </a:pPr>
            <a:r>
              <a:rPr lang="en-US" sz="2800"/>
              <a:t>Until then, Elementary and Middle school On Track Growth should be reported for informational purposes. </a:t>
            </a:r>
            <a:endParaRPr sz="2800"/>
          </a:p>
          <a:p>
            <a:pPr marL="0" lvl="0" indent="0" algn="l" rtl="0">
              <a:spcBef>
                <a:spcPts val="1000"/>
              </a:spcBef>
              <a:spcAft>
                <a:spcPts val="0"/>
              </a:spcAft>
              <a:buNone/>
            </a:pPr>
            <a:endParaRPr/>
          </a:p>
        </p:txBody>
      </p:sp>
      <p:sp>
        <p:nvSpPr>
          <p:cNvPr id="836" name="Google Shape;836;g26048c8d3c2_0_0"/>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sp>
        <p:nvSpPr>
          <p:cNvPr id="842" name="Google Shape;842;g280d60d6ea1_0_0"/>
          <p:cNvSpPr txBox="1">
            <a:spLocks noGrp="1"/>
          </p:cNvSpPr>
          <p:nvPr>
            <p:ph type="ctrTitle"/>
          </p:nvPr>
        </p:nvSpPr>
        <p:spPr>
          <a:xfrm>
            <a:off x="685800" y="2595716"/>
            <a:ext cx="7772400" cy="2337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4000"/>
              <a:buNone/>
            </a:pPr>
            <a:r>
              <a:rPr lang="en-US" dirty="0"/>
              <a:t>Reporting</a:t>
            </a:r>
            <a:endParaRPr dirty="0"/>
          </a:p>
          <a:p>
            <a:pPr marL="0" lvl="0" indent="0" algn="ctr" rtl="0">
              <a:lnSpc>
                <a:spcPct val="90000"/>
              </a:lnSpc>
              <a:spcBef>
                <a:spcPts val="0"/>
              </a:spcBef>
              <a:spcAft>
                <a:spcPts val="0"/>
              </a:spcAft>
              <a:buSzPts val="4000"/>
              <a:buNone/>
            </a:pPr>
            <a:r>
              <a:rPr lang="en-US" dirty="0"/>
              <a:t>On Track Growth</a:t>
            </a:r>
            <a:endParaRPr dirty="0"/>
          </a:p>
        </p:txBody>
      </p:sp>
      <p:sp>
        <p:nvSpPr>
          <p:cNvPr id="843" name="Google Shape;843;g280d60d6ea1_0_0"/>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48"/>
        <p:cNvGrpSpPr/>
        <p:nvPr/>
      </p:nvGrpSpPr>
      <p:grpSpPr>
        <a:xfrm>
          <a:off x="0" y="0"/>
          <a:ext cx="0" cy="0"/>
          <a:chOff x="0" y="0"/>
          <a:chExt cx="0" cy="0"/>
        </a:xfrm>
      </p:grpSpPr>
      <p:sp>
        <p:nvSpPr>
          <p:cNvPr id="849" name="Google Shape;849;g29b4a4113c9_1_48"/>
          <p:cNvSpPr txBox="1">
            <a:spLocks noGrp="1"/>
          </p:cNvSpPr>
          <p:nvPr>
            <p:ph type="title"/>
          </p:nvPr>
        </p:nvSpPr>
        <p:spPr>
          <a:xfrm>
            <a:off x="245193" y="254514"/>
            <a:ext cx="6081900" cy="7563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r>
              <a:rPr lang="en-US" b="1">
                <a:solidFill>
                  <a:srgbClr val="2F5496"/>
                </a:solidFill>
              </a:rPr>
              <a:t>Today’s Conversation</a:t>
            </a:r>
            <a:endParaRPr/>
          </a:p>
        </p:txBody>
      </p:sp>
      <p:sp>
        <p:nvSpPr>
          <p:cNvPr id="850" name="Google Shape;850;g29b4a4113c9_1_48"/>
          <p:cNvSpPr txBox="1">
            <a:spLocks noGrp="1"/>
          </p:cNvSpPr>
          <p:nvPr>
            <p:ph type="body" idx="1"/>
          </p:nvPr>
        </p:nvSpPr>
        <p:spPr>
          <a:xfrm>
            <a:off x="628650" y="1571700"/>
            <a:ext cx="7886700" cy="4532100"/>
          </a:xfrm>
          <a:prstGeom prst="rect">
            <a:avLst/>
          </a:prstGeom>
        </p:spPr>
        <p:txBody>
          <a:bodyPr spcFirstLastPara="1" wrap="square" lIns="0" tIns="0" rIns="0" bIns="45700" anchor="t" anchorCtr="0">
            <a:normAutofit/>
          </a:bodyPr>
          <a:lstStyle/>
          <a:p>
            <a:pPr marL="0" lvl="0" indent="0" algn="l" rtl="0">
              <a:spcBef>
                <a:spcPts val="1000"/>
              </a:spcBef>
              <a:spcAft>
                <a:spcPts val="0"/>
              </a:spcAft>
              <a:buNone/>
            </a:pPr>
            <a:r>
              <a:rPr lang="en-US" sz="3000"/>
              <a:t>What would be a helpful way to release CMAS ELA and Math On Track Growth data to districts?</a:t>
            </a:r>
            <a:endParaRPr sz="3000"/>
          </a:p>
          <a:p>
            <a:pPr marL="914400" lvl="0" indent="-406400" algn="l" rtl="0">
              <a:spcBef>
                <a:spcPts val="1000"/>
              </a:spcBef>
              <a:spcAft>
                <a:spcPts val="0"/>
              </a:spcAft>
              <a:buSzPts val="2800"/>
              <a:buChar char="•"/>
            </a:pPr>
            <a:r>
              <a:rPr lang="en-US" sz="2800"/>
              <a:t>Data files</a:t>
            </a:r>
            <a:endParaRPr sz="2800"/>
          </a:p>
          <a:p>
            <a:pPr marL="914400" lvl="0" indent="-406400" algn="l" rtl="0">
              <a:spcBef>
                <a:spcPts val="0"/>
              </a:spcBef>
              <a:spcAft>
                <a:spcPts val="0"/>
              </a:spcAft>
              <a:buSzPts val="2800"/>
              <a:buChar char="•"/>
            </a:pPr>
            <a:r>
              <a:rPr lang="en-US" sz="2800"/>
              <a:t>Student-level reports</a:t>
            </a:r>
            <a:endParaRPr sz="2800"/>
          </a:p>
          <a:p>
            <a:pPr marL="914400" lvl="0" indent="-406400" algn="l" rtl="0">
              <a:spcBef>
                <a:spcPts val="0"/>
              </a:spcBef>
              <a:spcAft>
                <a:spcPts val="0"/>
              </a:spcAft>
              <a:buSzPts val="2800"/>
              <a:buChar char="•"/>
            </a:pPr>
            <a:r>
              <a:rPr lang="en-US" sz="2800"/>
              <a:t>School/district-level reports</a:t>
            </a:r>
            <a:endParaRPr sz="2800"/>
          </a:p>
          <a:p>
            <a:pPr marL="914400" lvl="0" indent="-406400" algn="l" rtl="0">
              <a:spcBef>
                <a:spcPts val="0"/>
              </a:spcBef>
              <a:spcAft>
                <a:spcPts val="0"/>
              </a:spcAft>
              <a:buSzPts val="2800"/>
              <a:buChar char="•"/>
            </a:pPr>
            <a:r>
              <a:rPr lang="en-US" sz="2800"/>
              <a:t>Explanatory Resources</a:t>
            </a:r>
            <a:endParaRPr sz="2800"/>
          </a:p>
        </p:txBody>
      </p:sp>
      <p:sp>
        <p:nvSpPr>
          <p:cNvPr id="851" name="Google Shape;851;g29b4a4113c9_1_48"/>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857" name="Google Shape;857;g29b4a4113c9_0_23"/>
          <p:cNvSpPr txBox="1">
            <a:spLocks noGrp="1"/>
          </p:cNvSpPr>
          <p:nvPr>
            <p:ph type="title"/>
          </p:nvPr>
        </p:nvSpPr>
        <p:spPr>
          <a:xfrm>
            <a:off x="245200" y="254525"/>
            <a:ext cx="7551900" cy="7563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r>
              <a:rPr lang="en-US"/>
              <a:t>Individual Student Growth Report (ISR)</a:t>
            </a:r>
            <a:endParaRPr/>
          </a:p>
        </p:txBody>
      </p:sp>
      <p:sp>
        <p:nvSpPr>
          <p:cNvPr id="858" name="Google Shape;858;g29b4a4113c9_0_23"/>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34</a:t>
            </a:fld>
            <a:endParaRPr/>
          </a:p>
        </p:txBody>
      </p:sp>
      <p:pic>
        <p:nvPicPr>
          <p:cNvPr id="859" name="Google Shape;859;g29b4a4113c9_0_23" descr="Image of Individual student growth report data"/>
          <p:cNvPicPr preferRelativeResize="0"/>
          <p:nvPr/>
        </p:nvPicPr>
        <p:blipFill>
          <a:blip r:embed="rId3">
            <a:alphaModFix/>
          </a:blip>
          <a:stretch>
            <a:fillRect/>
          </a:stretch>
        </p:blipFill>
        <p:spPr>
          <a:xfrm>
            <a:off x="850288" y="1405264"/>
            <a:ext cx="7443422" cy="511140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865" name="Google Shape;865;g29b4a4113c9_1_40"/>
          <p:cNvSpPr txBox="1">
            <a:spLocks noGrp="1"/>
          </p:cNvSpPr>
          <p:nvPr>
            <p:ph type="title"/>
          </p:nvPr>
        </p:nvSpPr>
        <p:spPr>
          <a:xfrm>
            <a:off x="245193" y="254514"/>
            <a:ext cx="6081900" cy="756300"/>
          </a:xfrm>
          <a:prstGeom prst="rect">
            <a:avLst/>
          </a:prstGeom>
        </p:spPr>
        <p:txBody>
          <a:bodyPr spcFirstLastPara="1" wrap="square" lIns="0" tIns="0" rIns="0" bIns="0" anchor="ctr" anchorCtr="0">
            <a:normAutofit fontScale="90000"/>
          </a:bodyPr>
          <a:lstStyle/>
          <a:p>
            <a:pPr marL="0" lvl="0" indent="0" algn="l" rtl="0">
              <a:spcBef>
                <a:spcPts val="0"/>
              </a:spcBef>
              <a:spcAft>
                <a:spcPts val="0"/>
              </a:spcAft>
              <a:buNone/>
            </a:pPr>
            <a:r>
              <a:rPr lang="en-US"/>
              <a:t>Proposed Student Level WIDA ACCESS On Track Graphic</a:t>
            </a:r>
            <a:endParaRPr/>
          </a:p>
        </p:txBody>
      </p:sp>
      <p:sp>
        <p:nvSpPr>
          <p:cNvPr id="866" name="Google Shape;866;g29b4a4113c9_1_40"/>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35</a:t>
            </a:fld>
            <a:endParaRPr/>
          </a:p>
        </p:txBody>
      </p:sp>
      <p:pic>
        <p:nvPicPr>
          <p:cNvPr id="867" name="Google Shape;867;g29b4a4113c9_1_40" descr="image of proposed student level WIDA access on track graphic"/>
          <p:cNvPicPr preferRelativeResize="0"/>
          <p:nvPr/>
        </p:nvPicPr>
        <p:blipFill>
          <a:blip r:embed="rId3">
            <a:alphaModFix/>
          </a:blip>
          <a:stretch>
            <a:fillRect/>
          </a:stretch>
        </p:blipFill>
        <p:spPr>
          <a:xfrm>
            <a:off x="152400" y="1316695"/>
            <a:ext cx="8839200" cy="4804442"/>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sp>
        <p:nvSpPr>
          <p:cNvPr id="873" name="Google Shape;873;g29b4a4113c9_0_0"/>
          <p:cNvSpPr txBox="1">
            <a:spLocks noGrp="1"/>
          </p:cNvSpPr>
          <p:nvPr>
            <p:ph type="title"/>
          </p:nvPr>
        </p:nvSpPr>
        <p:spPr>
          <a:xfrm>
            <a:off x="245193" y="254514"/>
            <a:ext cx="6081900" cy="756300"/>
          </a:xfrm>
          <a:prstGeom prst="rect">
            <a:avLst/>
          </a:prstGeom>
        </p:spPr>
        <p:txBody>
          <a:bodyPr spcFirstLastPara="1" wrap="square" lIns="0" tIns="0" rIns="0" bIns="0" anchor="ctr" anchorCtr="0">
            <a:normAutofit fontScale="90000"/>
          </a:bodyPr>
          <a:lstStyle/>
          <a:p>
            <a:pPr marL="0" lvl="0" indent="0" algn="l" rtl="0">
              <a:spcBef>
                <a:spcPts val="0"/>
              </a:spcBef>
              <a:spcAft>
                <a:spcPts val="0"/>
              </a:spcAft>
              <a:buNone/>
            </a:pPr>
            <a:r>
              <a:rPr lang="en-US"/>
              <a:t>School Level On-Track Distribution Example</a:t>
            </a:r>
            <a:endParaRPr/>
          </a:p>
        </p:txBody>
      </p:sp>
      <p:sp>
        <p:nvSpPr>
          <p:cNvPr id="874" name="Google Shape;874;g29b4a4113c9_0_0"/>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36</a:t>
            </a:fld>
            <a:endParaRPr/>
          </a:p>
        </p:txBody>
      </p:sp>
      <p:pic>
        <p:nvPicPr>
          <p:cNvPr id="875" name="Google Shape;875;g29b4a4113c9_0_0" descr="image of On track distribution example&#10;"/>
          <p:cNvPicPr preferRelativeResize="0"/>
          <p:nvPr/>
        </p:nvPicPr>
        <p:blipFill>
          <a:blip r:embed="rId3">
            <a:alphaModFix/>
          </a:blip>
          <a:stretch>
            <a:fillRect/>
          </a:stretch>
        </p:blipFill>
        <p:spPr>
          <a:xfrm>
            <a:off x="589725" y="1375450"/>
            <a:ext cx="7271976" cy="53276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0" y="0"/>
          <a:ext cx="0" cy="0"/>
          <a:chOff x="0" y="0"/>
          <a:chExt cx="0" cy="0"/>
        </a:xfrm>
      </p:grpSpPr>
      <p:sp>
        <p:nvSpPr>
          <p:cNvPr id="881" name="Google Shape;881;g29b4a4113c9_1_0" descr="image of Data Explorer Tool- Performance by Demographics"/>
          <p:cNvSpPr txBox="1">
            <a:spLocks noGrp="1"/>
          </p:cNvSpPr>
          <p:nvPr>
            <p:ph type="title"/>
          </p:nvPr>
        </p:nvSpPr>
        <p:spPr>
          <a:xfrm>
            <a:off x="245193" y="254514"/>
            <a:ext cx="6081900" cy="756300"/>
          </a:xfrm>
          <a:prstGeom prst="rect">
            <a:avLst/>
          </a:prstGeom>
        </p:spPr>
        <p:txBody>
          <a:bodyPr spcFirstLastPara="1" wrap="square" lIns="0" tIns="0" rIns="0" bIns="0" anchor="ctr" anchorCtr="0">
            <a:normAutofit fontScale="90000"/>
          </a:bodyPr>
          <a:lstStyle/>
          <a:p>
            <a:pPr marL="0" lvl="0" indent="0" algn="l" rtl="0">
              <a:spcBef>
                <a:spcPts val="0"/>
              </a:spcBef>
              <a:spcAft>
                <a:spcPts val="0"/>
              </a:spcAft>
              <a:buNone/>
            </a:pPr>
            <a:r>
              <a:rPr lang="en-US" dirty="0"/>
              <a:t>Data Explorer Tool- Performance by Demographics</a:t>
            </a:r>
            <a:endParaRPr dirty="0"/>
          </a:p>
        </p:txBody>
      </p:sp>
      <p:sp>
        <p:nvSpPr>
          <p:cNvPr id="882" name="Google Shape;882;g29b4a4113c9_1_0"/>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37</a:t>
            </a:fld>
            <a:endParaRPr/>
          </a:p>
        </p:txBody>
      </p:sp>
      <p:pic>
        <p:nvPicPr>
          <p:cNvPr id="883" name="Google Shape;883;g29b4a4113c9_1_0" descr="Data Explorer Tool- Performance by Demographics"/>
          <p:cNvPicPr preferRelativeResize="0"/>
          <p:nvPr/>
        </p:nvPicPr>
        <p:blipFill>
          <a:blip r:embed="rId3">
            <a:alphaModFix/>
          </a:blip>
          <a:stretch>
            <a:fillRect/>
          </a:stretch>
        </p:blipFill>
        <p:spPr>
          <a:xfrm>
            <a:off x="152400" y="1711864"/>
            <a:ext cx="8839200" cy="385659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889" name="Google Shape;889;g29b4a4113c9_1_16"/>
          <p:cNvSpPr txBox="1">
            <a:spLocks noGrp="1"/>
          </p:cNvSpPr>
          <p:nvPr>
            <p:ph type="title"/>
          </p:nvPr>
        </p:nvSpPr>
        <p:spPr>
          <a:xfrm>
            <a:off x="152400" y="170021"/>
            <a:ext cx="6081900" cy="756300"/>
          </a:xfrm>
          <a:prstGeom prst="rect">
            <a:avLst/>
          </a:prstGeom>
        </p:spPr>
        <p:txBody>
          <a:bodyPr spcFirstLastPara="1" wrap="square" lIns="0" tIns="0" rIns="0" bIns="0" anchor="ctr" anchorCtr="0">
            <a:normAutofit fontScale="90000"/>
          </a:bodyPr>
          <a:lstStyle/>
          <a:p>
            <a:pPr marL="0" lvl="0" indent="0" algn="l" rtl="0">
              <a:spcBef>
                <a:spcPts val="0"/>
              </a:spcBef>
              <a:spcAft>
                <a:spcPts val="0"/>
              </a:spcAft>
              <a:buNone/>
            </a:pPr>
            <a:r>
              <a:rPr lang="en-US" dirty="0"/>
              <a:t>Data Explorer Tool- Achievement v. Growth</a:t>
            </a:r>
            <a:endParaRPr dirty="0"/>
          </a:p>
        </p:txBody>
      </p:sp>
      <p:sp>
        <p:nvSpPr>
          <p:cNvPr id="890" name="Google Shape;890;g29b4a4113c9_1_16"/>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38</a:t>
            </a:fld>
            <a:endParaRPr/>
          </a:p>
        </p:txBody>
      </p:sp>
      <p:pic>
        <p:nvPicPr>
          <p:cNvPr id="891" name="Google Shape;891;g29b4a4113c9_1_16" descr="Data Explorer Tool- Achievement v. Growth"/>
          <p:cNvPicPr preferRelativeResize="0"/>
          <p:nvPr/>
        </p:nvPicPr>
        <p:blipFill>
          <a:blip r:embed="rId3">
            <a:alphaModFix/>
          </a:blip>
          <a:stretch>
            <a:fillRect/>
          </a:stretch>
        </p:blipFill>
        <p:spPr>
          <a:xfrm>
            <a:off x="152400" y="1598127"/>
            <a:ext cx="8839200" cy="4241578"/>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g29b4a4113c9_1_8"/>
          <p:cNvSpPr txBox="1">
            <a:spLocks noGrp="1"/>
          </p:cNvSpPr>
          <p:nvPr>
            <p:ph type="title"/>
          </p:nvPr>
        </p:nvSpPr>
        <p:spPr>
          <a:xfrm>
            <a:off x="245193" y="254514"/>
            <a:ext cx="6081900" cy="756300"/>
          </a:xfrm>
          <a:prstGeom prst="rect">
            <a:avLst/>
          </a:prstGeom>
        </p:spPr>
        <p:txBody>
          <a:bodyPr spcFirstLastPara="1" wrap="square" lIns="0" tIns="0" rIns="0" bIns="0" anchor="ctr" anchorCtr="0">
            <a:normAutofit fontScale="90000"/>
          </a:bodyPr>
          <a:lstStyle/>
          <a:p>
            <a:pPr marL="0" lvl="0" indent="0" algn="l" rtl="0">
              <a:spcBef>
                <a:spcPts val="0"/>
              </a:spcBef>
              <a:spcAft>
                <a:spcPts val="0"/>
              </a:spcAft>
              <a:buClr>
                <a:schemeClr val="dk1"/>
              </a:buClr>
              <a:buSzPct val="39285"/>
              <a:buFont typeface="Arial"/>
              <a:buNone/>
            </a:pPr>
            <a:r>
              <a:rPr lang="en-US" dirty="0"/>
              <a:t>Data Explorer Tool- Performance Bar Charts</a:t>
            </a:r>
            <a:endParaRPr dirty="0"/>
          </a:p>
        </p:txBody>
      </p:sp>
      <p:sp>
        <p:nvSpPr>
          <p:cNvPr id="898" name="Google Shape;898;g29b4a4113c9_1_8"/>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39</a:t>
            </a:fld>
            <a:endParaRPr/>
          </a:p>
        </p:txBody>
      </p:sp>
      <p:pic>
        <p:nvPicPr>
          <p:cNvPr id="899" name="Google Shape;899;g29b4a4113c9_1_8" descr="Data Explorer Tool- Performance Bar Charts"/>
          <p:cNvPicPr preferRelativeResize="0"/>
          <p:nvPr/>
        </p:nvPicPr>
        <p:blipFill>
          <a:blip r:embed="rId3">
            <a:alphaModFix/>
          </a:blip>
          <a:stretch>
            <a:fillRect/>
          </a:stretch>
        </p:blipFill>
        <p:spPr>
          <a:xfrm>
            <a:off x="152400" y="1437539"/>
            <a:ext cx="8839200" cy="508944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5"/>
          <p:cNvSpPr txBox="1">
            <a:spLocks noGrp="1"/>
          </p:cNvSpPr>
          <p:nvPr>
            <p:ph type="ctrTitle"/>
          </p:nvPr>
        </p:nvSpPr>
        <p:spPr>
          <a:xfrm>
            <a:off x="215698" y="2540001"/>
            <a:ext cx="8633834" cy="208631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Font typeface="Arial"/>
              <a:buNone/>
            </a:pPr>
            <a:r>
              <a:rPr lang="en-US" sz="3600" b="1">
                <a:latin typeface="Rockwell"/>
                <a:ea typeface="Rockwell"/>
                <a:cs typeface="Rockwell"/>
                <a:sym typeface="Rockwell"/>
              </a:rPr>
              <a:t>Accountability Updates</a:t>
            </a:r>
            <a:br>
              <a:rPr lang="en-US" sz="3600" b="1">
                <a:latin typeface="Rockwell"/>
                <a:ea typeface="Rockwell"/>
                <a:cs typeface="Rockwell"/>
                <a:sym typeface="Rockwell"/>
              </a:rPr>
            </a:br>
            <a:r>
              <a:rPr lang="en-US" sz="2800" b="1">
                <a:latin typeface="Rockwell"/>
                <a:ea typeface="Rockwell"/>
                <a:cs typeface="Rockwell"/>
                <a:sym typeface="Rockwell"/>
              </a:rPr>
              <a:t>Information Item</a:t>
            </a:r>
            <a:br>
              <a:rPr lang="en-US" sz="3600" b="1">
                <a:latin typeface="Rockwell"/>
                <a:ea typeface="Rockwell"/>
                <a:cs typeface="Rockwell"/>
                <a:sym typeface="Rockwell"/>
              </a:rPr>
            </a:br>
            <a:br>
              <a:rPr lang="en-US" sz="3600" b="1">
                <a:latin typeface="Rockwell"/>
                <a:ea typeface="Rockwell"/>
                <a:cs typeface="Rockwell"/>
                <a:sym typeface="Rockwell"/>
              </a:rPr>
            </a:br>
            <a:br>
              <a:rPr lang="en-US" sz="3600" b="1">
                <a:latin typeface="Rockwell"/>
                <a:ea typeface="Rockwell"/>
                <a:cs typeface="Rockwell"/>
                <a:sym typeface="Rockwell"/>
              </a:rPr>
            </a:br>
            <a:r>
              <a:rPr lang="en-US" sz="3200" b="1">
                <a:latin typeface="Rockwell"/>
                <a:ea typeface="Rockwell"/>
                <a:cs typeface="Rockwell"/>
                <a:sym typeface="Rockwell"/>
              </a:rPr>
              <a:t>Lisa Medler</a:t>
            </a:r>
            <a:endParaRPr sz="3200">
              <a:latin typeface="Rockwell"/>
              <a:ea typeface="Rockwell"/>
              <a:cs typeface="Rockwell"/>
              <a:sym typeface="Rockwell"/>
            </a:endParaRPr>
          </a:p>
        </p:txBody>
      </p:sp>
      <p:sp>
        <p:nvSpPr>
          <p:cNvPr id="620" name="Google Shape;620;p5"/>
          <p:cNvSpPr txBox="1">
            <a:spLocks noGrp="1"/>
          </p:cNvSpPr>
          <p:nvPr>
            <p:ph type="sldNum" idx="12"/>
          </p:nvPr>
        </p:nvSpPr>
        <p:spPr>
          <a:xfrm>
            <a:off x="215697" y="6427018"/>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
        <p:nvSpPr>
          <p:cNvPr id="905" name="Google Shape;905;g29b4a4113c9_1_24"/>
          <p:cNvSpPr txBox="1">
            <a:spLocks noGrp="1"/>
          </p:cNvSpPr>
          <p:nvPr>
            <p:ph type="title"/>
          </p:nvPr>
        </p:nvSpPr>
        <p:spPr>
          <a:xfrm>
            <a:off x="245193" y="254514"/>
            <a:ext cx="6081900" cy="756300"/>
          </a:xfrm>
          <a:prstGeom prst="rect">
            <a:avLst/>
          </a:prstGeom>
        </p:spPr>
        <p:txBody>
          <a:bodyPr spcFirstLastPara="1" wrap="square" lIns="0" tIns="0" rIns="0" bIns="0" anchor="ctr" anchorCtr="0">
            <a:normAutofit fontScale="90000"/>
          </a:bodyPr>
          <a:lstStyle/>
          <a:p>
            <a:pPr marL="0" lvl="0" indent="0" algn="l" rtl="0">
              <a:spcBef>
                <a:spcPts val="0"/>
              </a:spcBef>
              <a:spcAft>
                <a:spcPts val="0"/>
              </a:spcAft>
              <a:buNone/>
            </a:pPr>
            <a:r>
              <a:rPr lang="en-US" dirty="0"/>
              <a:t>Data Explorer Tool- On Track Growth Bar Charts</a:t>
            </a:r>
            <a:endParaRPr dirty="0"/>
          </a:p>
        </p:txBody>
      </p:sp>
      <p:sp>
        <p:nvSpPr>
          <p:cNvPr id="906" name="Google Shape;906;g29b4a4113c9_1_24"/>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40</a:t>
            </a:fld>
            <a:endParaRPr/>
          </a:p>
        </p:txBody>
      </p:sp>
      <p:pic>
        <p:nvPicPr>
          <p:cNvPr id="907" name="Google Shape;907;g29b4a4113c9_1_24" descr="Data Explorer Tool- On Track Growth Bar Charts">
            <a:extLst>
              <a:ext uri="{C183D7F6-B498-43B3-948B-1728B52AA6E4}">
                <adec:decorative xmlns:adec="http://schemas.microsoft.com/office/drawing/2017/decorative" val="0"/>
              </a:ext>
            </a:extLst>
          </p:cNvPr>
          <p:cNvPicPr preferRelativeResize="0"/>
          <p:nvPr/>
        </p:nvPicPr>
        <p:blipFill>
          <a:blip r:embed="rId3">
            <a:alphaModFix/>
          </a:blip>
          <a:stretch>
            <a:fillRect/>
          </a:stretch>
        </p:blipFill>
        <p:spPr>
          <a:xfrm>
            <a:off x="152400" y="1315614"/>
            <a:ext cx="8835828" cy="5111403"/>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12"/>
        <p:cNvGrpSpPr/>
        <p:nvPr/>
      </p:nvGrpSpPr>
      <p:grpSpPr>
        <a:xfrm>
          <a:off x="0" y="0"/>
          <a:ext cx="0" cy="0"/>
          <a:chOff x="0" y="0"/>
          <a:chExt cx="0" cy="0"/>
        </a:xfrm>
      </p:grpSpPr>
      <p:sp>
        <p:nvSpPr>
          <p:cNvPr id="913" name="Google Shape;913;g29b4a4113c9_1_32"/>
          <p:cNvSpPr txBox="1">
            <a:spLocks noGrp="1"/>
          </p:cNvSpPr>
          <p:nvPr>
            <p:ph type="title"/>
          </p:nvPr>
        </p:nvSpPr>
        <p:spPr>
          <a:xfrm>
            <a:off x="245193" y="254514"/>
            <a:ext cx="6081900" cy="7563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r>
              <a:rPr lang="en-US" dirty="0"/>
              <a:t>Dashboard- Growth Bar Charts</a:t>
            </a:r>
            <a:endParaRPr dirty="0"/>
          </a:p>
        </p:txBody>
      </p:sp>
      <p:sp>
        <p:nvSpPr>
          <p:cNvPr id="914" name="Google Shape;914;g29b4a4113c9_1_32"/>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41</a:t>
            </a:fld>
            <a:endParaRPr/>
          </a:p>
        </p:txBody>
      </p:sp>
      <p:pic>
        <p:nvPicPr>
          <p:cNvPr id="915" name="Google Shape;915;g29b4a4113c9_1_32" descr="Dashboard- Growth Bar Charts"/>
          <p:cNvPicPr preferRelativeResize="0"/>
          <p:nvPr/>
        </p:nvPicPr>
        <p:blipFill>
          <a:blip r:embed="rId3">
            <a:alphaModFix/>
          </a:blip>
          <a:stretch>
            <a:fillRect/>
          </a:stretch>
        </p:blipFill>
        <p:spPr>
          <a:xfrm>
            <a:off x="152400" y="1391814"/>
            <a:ext cx="8839198" cy="4707632"/>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sp>
        <p:nvSpPr>
          <p:cNvPr id="920" name="Google Shape;920;g240cba01834_0_1378"/>
          <p:cNvSpPr txBox="1">
            <a:spLocks noGrp="1"/>
          </p:cNvSpPr>
          <p:nvPr>
            <p:ph type="ctrTitle"/>
          </p:nvPr>
        </p:nvSpPr>
        <p:spPr>
          <a:xfrm>
            <a:off x="685800" y="2595716"/>
            <a:ext cx="7772400" cy="2337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5926"/>
              <a:buFont typeface="Arial"/>
              <a:buNone/>
            </a:pPr>
            <a:r>
              <a:rPr lang="en-US" b="1"/>
              <a:t>Public Comments and Meeting Close</a:t>
            </a:r>
            <a:endParaRPr sz="2700"/>
          </a:p>
        </p:txBody>
      </p:sp>
      <p:sp>
        <p:nvSpPr>
          <p:cNvPr id="921" name="Google Shape;921;g240cba01834_0_1378"/>
          <p:cNvSpPr txBox="1">
            <a:spLocks noGrp="1"/>
          </p:cNvSpPr>
          <p:nvPr>
            <p:ph type="sldNum" idx="12"/>
          </p:nvPr>
        </p:nvSpPr>
        <p:spPr>
          <a:xfrm>
            <a:off x="215697"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42</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sp>
        <p:nvSpPr>
          <p:cNvPr id="926" name="Google Shape;926;p19"/>
          <p:cNvSpPr txBox="1">
            <a:spLocks noGrp="1"/>
          </p:cNvSpPr>
          <p:nvPr>
            <p:ph type="title"/>
          </p:nvPr>
        </p:nvSpPr>
        <p:spPr>
          <a:xfrm>
            <a:off x="245193" y="512748"/>
            <a:ext cx="6081900" cy="4983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lt1"/>
              </a:buClr>
              <a:buSzPts val="2400"/>
              <a:buFont typeface="Arial"/>
              <a:buNone/>
            </a:pPr>
            <a:r>
              <a:rPr lang="en-US" sz="2800"/>
              <a:t>Technical Advisory Panel</a:t>
            </a:r>
            <a:endParaRPr sz="2800"/>
          </a:p>
        </p:txBody>
      </p:sp>
      <p:sp>
        <p:nvSpPr>
          <p:cNvPr id="927" name="Google Shape;927;p19"/>
          <p:cNvSpPr txBox="1">
            <a:spLocks noGrp="1"/>
          </p:cNvSpPr>
          <p:nvPr>
            <p:ph type="body" idx="1"/>
          </p:nvPr>
        </p:nvSpPr>
        <p:spPr>
          <a:xfrm>
            <a:off x="628650" y="1692066"/>
            <a:ext cx="7886700" cy="4411500"/>
          </a:xfrm>
          <a:prstGeom prst="rect">
            <a:avLst/>
          </a:prstGeom>
          <a:noFill/>
          <a:ln>
            <a:noFill/>
          </a:ln>
        </p:spPr>
        <p:txBody>
          <a:bodyPr spcFirstLastPara="1" wrap="square" lIns="0" tIns="0" rIns="0" bIns="45700" anchor="t" anchorCtr="0">
            <a:normAutofit/>
          </a:bodyPr>
          <a:lstStyle/>
          <a:p>
            <a:pPr marL="228600" lvl="0" indent="-228600" algn="l" rtl="0">
              <a:lnSpc>
                <a:spcPct val="90000"/>
              </a:lnSpc>
              <a:spcBef>
                <a:spcPts val="0"/>
              </a:spcBef>
              <a:spcAft>
                <a:spcPts val="0"/>
              </a:spcAft>
              <a:buClr>
                <a:schemeClr val="dk1"/>
              </a:buClr>
              <a:buSzPts val="2200"/>
              <a:buChar char="•"/>
            </a:pPr>
            <a:r>
              <a:rPr lang="en-US" sz="2200" b="1"/>
              <a:t>Meeting Summary</a:t>
            </a:r>
            <a:endParaRPr/>
          </a:p>
          <a:p>
            <a:pPr marL="685800" lvl="1" indent="-228600" algn="l" rtl="0">
              <a:lnSpc>
                <a:spcPct val="90000"/>
              </a:lnSpc>
              <a:spcBef>
                <a:spcPts val="500"/>
              </a:spcBef>
              <a:spcAft>
                <a:spcPts val="0"/>
              </a:spcAft>
              <a:buClr>
                <a:schemeClr val="dk1"/>
              </a:buClr>
              <a:buSzPts val="2000"/>
              <a:buChar char="•"/>
            </a:pPr>
            <a:r>
              <a:rPr lang="en-US"/>
              <a:t>Suggested future analysis</a:t>
            </a:r>
            <a:endParaRPr/>
          </a:p>
          <a:p>
            <a:pPr marL="685800" lvl="1" indent="-228600" algn="l" rtl="0">
              <a:lnSpc>
                <a:spcPct val="90000"/>
              </a:lnSpc>
              <a:spcBef>
                <a:spcPts val="500"/>
              </a:spcBef>
              <a:spcAft>
                <a:spcPts val="0"/>
              </a:spcAft>
              <a:buClr>
                <a:schemeClr val="dk1"/>
              </a:buClr>
              <a:buSzPts val="2000"/>
              <a:buChar char="•"/>
            </a:pPr>
            <a:r>
              <a:rPr lang="en-US"/>
              <a:t>TAP recommendations from this meeting</a:t>
            </a:r>
            <a:endParaRPr/>
          </a:p>
          <a:p>
            <a:pPr marL="685800" lvl="1" indent="-101600" algn="l" rtl="0">
              <a:lnSpc>
                <a:spcPct val="90000"/>
              </a:lnSpc>
              <a:spcBef>
                <a:spcPts val="500"/>
              </a:spcBef>
              <a:spcAft>
                <a:spcPts val="0"/>
              </a:spcAft>
              <a:buClr>
                <a:schemeClr val="dk1"/>
              </a:buClr>
              <a:buSzPts val="2000"/>
              <a:buNone/>
            </a:pPr>
            <a:endParaRPr/>
          </a:p>
          <a:p>
            <a:pPr marL="228600" lvl="0" indent="-228600" algn="l" rtl="0">
              <a:lnSpc>
                <a:spcPct val="90000"/>
              </a:lnSpc>
              <a:spcBef>
                <a:spcPts val="1000"/>
              </a:spcBef>
              <a:spcAft>
                <a:spcPts val="0"/>
              </a:spcAft>
              <a:buClr>
                <a:schemeClr val="dk1"/>
              </a:buClr>
              <a:buSzPts val="2200"/>
              <a:buChar char="•"/>
            </a:pPr>
            <a:r>
              <a:rPr lang="en-US" sz="2200" b="1"/>
              <a:t>Public Comment</a:t>
            </a:r>
            <a:endParaRPr/>
          </a:p>
          <a:p>
            <a:pPr marL="228600" lvl="0" indent="-76200" algn="l" rtl="0">
              <a:lnSpc>
                <a:spcPct val="90000"/>
              </a:lnSpc>
              <a:spcBef>
                <a:spcPts val="1000"/>
              </a:spcBef>
              <a:spcAft>
                <a:spcPts val="0"/>
              </a:spcAft>
              <a:buClr>
                <a:schemeClr val="dk1"/>
              </a:buClr>
              <a:buSzPts val="2400"/>
              <a:buNone/>
            </a:pPr>
            <a:endParaRPr sz="2000"/>
          </a:p>
          <a:p>
            <a:pPr marL="228600" lvl="0" indent="-228600" algn="l" rtl="0">
              <a:lnSpc>
                <a:spcPct val="90000"/>
              </a:lnSpc>
              <a:spcBef>
                <a:spcPts val="1000"/>
              </a:spcBef>
              <a:spcAft>
                <a:spcPts val="0"/>
              </a:spcAft>
              <a:buClr>
                <a:schemeClr val="dk1"/>
              </a:buClr>
              <a:buSzPts val="2200"/>
              <a:buChar char="•"/>
            </a:pPr>
            <a:r>
              <a:rPr lang="en-US" sz="2200" b="1"/>
              <a:t>Close Meeting - Happy Holidays!</a:t>
            </a:r>
            <a:endParaRPr/>
          </a:p>
          <a:p>
            <a:pPr marL="685800" lvl="1" indent="-228600" algn="l" rtl="0">
              <a:lnSpc>
                <a:spcPct val="90000"/>
              </a:lnSpc>
              <a:spcBef>
                <a:spcPts val="500"/>
              </a:spcBef>
              <a:spcAft>
                <a:spcPts val="0"/>
              </a:spcAft>
              <a:buClr>
                <a:schemeClr val="dk1"/>
              </a:buClr>
              <a:buSzPts val="2000"/>
              <a:buChar char="•"/>
            </a:pPr>
            <a:r>
              <a:rPr lang="en-US"/>
              <a:t>Next Scheduled Meeting: January 18th, 1-4pm</a:t>
            </a:r>
            <a:endParaRPr/>
          </a:p>
          <a:p>
            <a:pPr marL="0" lvl="0" indent="0" algn="l" rtl="0">
              <a:lnSpc>
                <a:spcPct val="90000"/>
              </a:lnSpc>
              <a:spcBef>
                <a:spcPts val="500"/>
              </a:spcBef>
              <a:spcAft>
                <a:spcPts val="0"/>
              </a:spcAft>
              <a:buNone/>
            </a:pPr>
            <a:endParaRPr/>
          </a:p>
          <a:p>
            <a:pPr marL="0" lvl="0" indent="0" algn="l" rtl="0">
              <a:lnSpc>
                <a:spcPct val="90000"/>
              </a:lnSpc>
              <a:spcBef>
                <a:spcPts val="500"/>
              </a:spcBef>
              <a:spcAft>
                <a:spcPts val="0"/>
              </a:spcAft>
              <a:buNone/>
            </a:pPr>
            <a:r>
              <a:rPr lang="en-US" b="1" i="1"/>
              <a:t>We’re currently recruiting a rural representative for the TAP. The application link is available here: </a:t>
            </a:r>
            <a:r>
              <a:rPr lang="en-US" b="1" i="1" u="sng">
                <a:solidFill>
                  <a:schemeClr val="hlink"/>
                </a:solidFill>
                <a:hlinkClick r:id="rId3"/>
              </a:rPr>
              <a:t>https://www.cde.state.co.us/accountability/tap</a:t>
            </a:r>
            <a:r>
              <a:rPr lang="en-US" b="1" i="1"/>
              <a:t>. </a:t>
            </a:r>
            <a:endParaRPr b="1" i="1"/>
          </a:p>
        </p:txBody>
      </p:sp>
      <p:sp>
        <p:nvSpPr>
          <p:cNvPr id="928" name="Google Shape;928;p19"/>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43</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g240cba01834_0_1366"/>
          <p:cNvSpPr txBox="1">
            <a:spLocks noGrp="1"/>
          </p:cNvSpPr>
          <p:nvPr>
            <p:ph type="ctrTitle"/>
          </p:nvPr>
        </p:nvSpPr>
        <p:spPr>
          <a:xfrm>
            <a:off x="685800" y="2595716"/>
            <a:ext cx="7772400" cy="2337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4000"/>
              <a:buNone/>
            </a:pPr>
            <a:r>
              <a:rPr lang="en-US"/>
              <a:t>Current State Accountability</a:t>
            </a:r>
            <a:endParaRPr/>
          </a:p>
        </p:txBody>
      </p:sp>
      <p:sp>
        <p:nvSpPr>
          <p:cNvPr id="627" name="Google Shape;627;g240cba01834_0_1366"/>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45" name="Google Shape;645;g240cba01834_0_1018"/>
          <p:cNvSpPr txBox="1">
            <a:spLocks noGrp="1"/>
          </p:cNvSpPr>
          <p:nvPr>
            <p:ph type="title"/>
          </p:nvPr>
        </p:nvSpPr>
        <p:spPr>
          <a:xfrm>
            <a:off x="245194" y="254513"/>
            <a:ext cx="6081900" cy="7563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lt1"/>
              </a:buClr>
              <a:buSzPts val="2400"/>
              <a:buFont typeface="Arial"/>
              <a:buNone/>
            </a:pPr>
            <a:r>
              <a:rPr lang="en-US" sz="2800" dirty="0">
                <a:latin typeface="Rockwell"/>
                <a:ea typeface="Rockwell"/>
                <a:cs typeface="Rockwell"/>
                <a:sym typeface="Rockwell"/>
              </a:rPr>
              <a:t>Overarching Accountability Timeline</a:t>
            </a:r>
            <a:endParaRPr sz="2800" dirty="0">
              <a:latin typeface="Rockwell"/>
              <a:ea typeface="Rockwell"/>
              <a:cs typeface="Rockwell"/>
              <a:sym typeface="Rockwell"/>
            </a:endParaRPr>
          </a:p>
        </p:txBody>
      </p:sp>
      <p:sp>
        <p:nvSpPr>
          <p:cNvPr id="633" name="Google Shape;633;g240cba01834_0_1018" descr="Arrow Down"/>
          <p:cNvSpPr/>
          <p:nvPr/>
        </p:nvSpPr>
        <p:spPr>
          <a:xfrm>
            <a:off x="3573350" y="1406571"/>
            <a:ext cx="2053800" cy="4857600"/>
          </a:xfrm>
          <a:prstGeom prst="downArrow">
            <a:avLst>
              <a:gd name="adj1" fmla="val 50000"/>
              <a:gd name="adj2" fmla="val 50000"/>
            </a:avLst>
          </a:prstGeom>
          <a:solidFill>
            <a:schemeClr val="accent1"/>
          </a:solidFill>
          <a:ln w="25400" cap="flat" cmpd="sng">
            <a:solidFill>
              <a:srgbClr val="05565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37" name="Google Shape;637;g240cba01834_0_1018"/>
          <p:cNvSpPr/>
          <p:nvPr/>
        </p:nvSpPr>
        <p:spPr>
          <a:xfrm>
            <a:off x="1294607" y="1467941"/>
            <a:ext cx="1799700" cy="7635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78226" y="62036"/>
                </a:moveTo>
                <a:lnTo>
                  <a:pt x="126562" y="62011"/>
                </a:lnTo>
              </a:path>
            </a:pathLst>
          </a:custGeom>
          <a:solidFill>
            <a:srgbClr val="B6F3FC"/>
          </a:solidFill>
          <a:ln w="25400" cap="flat" cmpd="sng">
            <a:solidFill>
              <a:srgbClr val="29DE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rgbClr val="055861"/>
                </a:solidFill>
                <a:latin typeface="Arial"/>
                <a:ea typeface="Arial"/>
                <a:cs typeface="Arial"/>
                <a:sym typeface="Arial"/>
              </a:rPr>
              <a:t>2023 Frameworks Released</a:t>
            </a:r>
            <a:endParaRPr sz="1400" b="0" i="0" u="none" strike="noStrike" cap="none" dirty="0">
              <a:solidFill>
                <a:srgbClr val="000000"/>
              </a:solidFill>
              <a:latin typeface="Arial"/>
              <a:ea typeface="Arial"/>
              <a:cs typeface="Arial"/>
              <a:sym typeface="Arial"/>
            </a:endParaRPr>
          </a:p>
        </p:txBody>
      </p:sp>
      <p:sp>
        <p:nvSpPr>
          <p:cNvPr id="635" name="Google Shape;635;g240cba01834_0_1018"/>
          <p:cNvSpPr txBox="1"/>
          <p:nvPr/>
        </p:nvSpPr>
        <p:spPr>
          <a:xfrm>
            <a:off x="4106750" y="1631919"/>
            <a:ext cx="987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Fall 2023</a:t>
            </a:r>
            <a:endParaRPr sz="1400" b="0" i="0" u="none" strike="noStrike" cap="none">
              <a:solidFill>
                <a:srgbClr val="000000"/>
              </a:solidFill>
              <a:latin typeface="Arial"/>
              <a:ea typeface="Arial"/>
              <a:cs typeface="Arial"/>
              <a:sym typeface="Arial"/>
            </a:endParaRPr>
          </a:p>
        </p:txBody>
      </p:sp>
      <p:sp>
        <p:nvSpPr>
          <p:cNvPr id="634" name="Google Shape;634;g240cba01834_0_1018"/>
          <p:cNvSpPr/>
          <p:nvPr/>
        </p:nvSpPr>
        <p:spPr>
          <a:xfrm>
            <a:off x="6106092" y="1455303"/>
            <a:ext cx="1799700" cy="7635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7580" y="58994"/>
                </a:moveTo>
                <a:lnTo>
                  <a:pt x="-54889" y="58968"/>
                </a:lnTo>
              </a:path>
            </a:pathLst>
          </a:custGeom>
          <a:solidFill>
            <a:srgbClr val="CBC8E3"/>
          </a:solidFill>
          <a:ln w="25400" cap="flat" cmpd="sng">
            <a:solidFill>
              <a:srgbClr val="6E66B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rgbClr val="453E7D"/>
                </a:solidFill>
                <a:latin typeface="Arial"/>
                <a:ea typeface="Arial"/>
                <a:cs typeface="Arial"/>
                <a:sym typeface="Arial"/>
              </a:rPr>
              <a:t>1241 Task Force Begins*</a:t>
            </a:r>
            <a:endParaRPr sz="1400" b="0" i="0" u="none" strike="noStrike" cap="none" dirty="0">
              <a:solidFill>
                <a:srgbClr val="000000"/>
              </a:solidFill>
              <a:latin typeface="Arial"/>
              <a:ea typeface="Arial"/>
              <a:cs typeface="Arial"/>
              <a:sym typeface="Arial"/>
            </a:endParaRPr>
          </a:p>
        </p:txBody>
      </p:sp>
      <p:sp>
        <p:nvSpPr>
          <p:cNvPr id="638" name="Google Shape;638;g240cba01834_0_1018"/>
          <p:cNvSpPr/>
          <p:nvPr/>
        </p:nvSpPr>
        <p:spPr>
          <a:xfrm>
            <a:off x="1294607" y="2472929"/>
            <a:ext cx="1799700" cy="7635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76291" y="54433"/>
                </a:moveTo>
                <a:lnTo>
                  <a:pt x="127045" y="55928"/>
                </a:lnTo>
              </a:path>
            </a:pathLst>
          </a:custGeom>
          <a:solidFill>
            <a:srgbClr val="B6F3FC"/>
          </a:solidFill>
          <a:ln w="25400" cap="flat" cmpd="sng">
            <a:solidFill>
              <a:srgbClr val="29DE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55861"/>
                </a:solidFill>
                <a:latin typeface="Arial"/>
                <a:ea typeface="Arial"/>
                <a:cs typeface="Arial"/>
                <a:sym typeface="Arial"/>
              </a:rPr>
              <a:t>2023 Supplemental Framework Report</a:t>
            </a:r>
            <a:endParaRPr sz="1400" b="0" i="0" u="none" strike="noStrike" cap="none">
              <a:solidFill>
                <a:srgbClr val="000000"/>
              </a:solidFill>
              <a:latin typeface="Arial"/>
              <a:ea typeface="Arial"/>
              <a:cs typeface="Arial"/>
              <a:sym typeface="Arial"/>
            </a:endParaRPr>
          </a:p>
        </p:txBody>
      </p:sp>
      <p:sp>
        <p:nvSpPr>
          <p:cNvPr id="636" name="Google Shape;636;g240cba01834_0_1018"/>
          <p:cNvSpPr txBox="1"/>
          <p:nvPr/>
        </p:nvSpPr>
        <p:spPr>
          <a:xfrm>
            <a:off x="4106750" y="2457545"/>
            <a:ext cx="9870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chemeClr val="lt1"/>
                </a:solidFill>
                <a:latin typeface="Arial"/>
                <a:ea typeface="Arial"/>
                <a:cs typeface="Arial"/>
                <a:sym typeface="Arial"/>
              </a:rPr>
              <a:t>Winter 2024</a:t>
            </a:r>
            <a:endParaRPr sz="1400" b="0" i="0" u="none" strike="noStrike" cap="none" dirty="0">
              <a:solidFill>
                <a:srgbClr val="000000"/>
              </a:solidFill>
              <a:latin typeface="Arial"/>
              <a:ea typeface="Arial"/>
              <a:cs typeface="Arial"/>
              <a:sym typeface="Arial"/>
            </a:endParaRPr>
          </a:p>
        </p:txBody>
      </p:sp>
      <p:sp>
        <p:nvSpPr>
          <p:cNvPr id="644" name="Google Shape;644;g240cba01834_0_1018"/>
          <p:cNvSpPr txBox="1"/>
          <p:nvPr/>
        </p:nvSpPr>
        <p:spPr>
          <a:xfrm>
            <a:off x="4106750" y="3312171"/>
            <a:ext cx="9870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chemeClr val="lt1"/>
                </a:solidFill>
                <a:latin typeface="Arial"/>
                <a:ea typeface="Arial"/>
                <a:cs typeface="Arial"/>
                <a:sym typeface="Arial"/>
              </a:rPr>
              <a:t>Spring 2024</a:t>
            </a:r>
            <a:endParaRPr sz="1400" b="0" i="0" u="none" strike="noStrike" cap="none" dirty="0">
              <a:solidFill>
                <a:srgbClr val="000000"/>
              </a:solidFill>
              <a:latin typeface="Arial"/>
              <a:ea typeface="Arial"/>
              <a:cs typeface="Arial"/>
              <a:sym typeface="Arial"/>
            </a:endParaRPr>
          </a:p>
        </p:txBody>
      </p:sp>
      <p:sp>
        <p:nvSpPr>
          <p:cNvPr id="639" name="Google Shape;639;g240cba01834_0_1018"/>
          <p:cNvSpPr/>
          <p:nvPr/>
        </p:nvSpPr>
        <p:spPr>
          <a:xfrm>
            <a:off x="6106092" y="3195494"/>
            <a:ext cx="1799700" cy="7635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7580" y="58994"/>
                </a:moveTo>
                <a:lnTo>
                  <a:pt x="-54889" y="58968"/>
                </a:lnTo>
              </a:path>
            </a:pathLst>
          </a:custGeom>
          <a:solidFill>
            <a:srgbClr val="CBC8E3"/>
          </a:solidFill>
          <a:ln w="25400" cap="flat" cmpd="sng">
            <a:solidFill>
              <a:srgbClr val="6E66B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rgbClr val="453E7D"/>
                </a:solidFill>
                <a:latin typeface="Arial"/>
                <a:ea typeface="Arial"/>
                <a:cs typeface="Arial"/>
                <a:sym typeface="Arial"/>
              </a:rPr>
              <a:t>Interim Report Due</a:t>
            </a:r>
            <a:endParaRPr sz="1400" b="0" i="0" u="none" strike="noStrike" cap="none" dirty="0">
              <a:solidFill>
                <a:srgbClr val="000000"/>
              </a:solidFill>
              <a:latin typeface="Arial"/>
              <a:ea typeface="Arial"/>
              <a:cs typeface="Arial"/>
              <a:sym typeface="Arial"/>
            </a:endParaRPr>
          </a:p>
        </p:txBody>
      </p:sp>
      <p:sp>
        <p:nvSpPr>
          <p:cNvPr id="640" name="Google Shape;640;g240cba01834_0_1018"/>
          <p:cNvSpPr txBox="1"/>
          <p:nvPr/>
        </p:nvSpPr>
        <p:spPr>
          <a:xfrm>
            <a:off x="4106750" y="4390787"/>
            <a:ext cx="9870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chemeClr val="lt1"/>
                </a:solidFill>
                <a:latin typeface="Arial"/>
                <a:ea typeface="Arial"/>
                <a:cs typeface="Arial"/>
                <a:sym typeface="Arial"/>
              </a:rPr>
              <a:t>Fall 2024</a:t>
            </a:r>
            <a:endParaRPr sz="1400" b="0" i="0" u="none" strike="noStrike" cap="none" dirty="0">
              <a:solidFill>
                <a:srgbClr val="000000"/>
              </a:solidFill>
              <a:latin typeface="Arial"/>
              <a:ea typeface="Arial"/>
              <a:cs typeface="Arial"/>
              <a:sym typeface="Arial"/>
            </a:endParaRPr>
          </a:p>
        </p:txBody>
      </p:sp>
      <p:sp>
        <p:nvSpPr>
          <p:cNvPr id="641" name="Google Shape;641;g240cba01834_0_1018"/>
          <p:cNvSpPr/>
          <p:nvPr/>
        </p:nvSpPr>
        <p:spPr>
          <a:xfrm>
            <a:off x="1294607" y="4192834"/>
            <a:ext cx="1799700" cy="8064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76291" y="54433"/>
                </a:moveTo>
                <a:lnTo>
                  <a:pt x="127045" y="55928"/>
                </a:lnTo>
              </a:path>
            </a:pathLst>
          </a:custGeom>
          <a:solidFill>
            <a:srgbClr val="B6F3FC"/>
          </a:solidFill>
          <a:ln w="25400" cap="flat" cmpd="sng">
            <a:solidFill>
              <a:srgbClr val="29DE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rgbClr val="055861"/>
                </a:solidFill>
                <a:latin typeface="Arial"/>
                <a:ea typeface="Arial"/>
                <a:cs typeface="Arial"/>
                <a:sym typeface="Arial"/>
              </a:rPr>
              <a:t>2024 Framework with New Measures for Points</a:t>
            </a:r>
            <a:endParaRPr sz="1400" b="0" i="0" u="none" strike="noStrike" cap="none" dirty="0">
              <a:solidFill>
                <a:srgbClr val="000000"/>
              </a:solidFill>
              <a:latin typeface="Arial"/>
              <a:ea typeface="Arial"/>
              <a:cs typeface="Arial"/>
              <a:sym typeface="Arial"/>
            </a:endParaRPr>
          </a:p>
        </p:txBody>
      </p:sp>
      <p:sp>
        <p:nvSpPr>
          <p:cNvPr id="642" name="Google Shape;642;g240cba01834_0_1018"/>
          <p:cNvSpPr/>
          <p:nvPr/>
        </p:nvSpPr>
        <p:spPr>
          <a:xfrm>
            <a:off x="6106092" y="4192834"/>
            <a:ext cx="1799700" cy="7635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7580" y="58994"/>
                </a:moveTo>
                <a:lnTo>
                  <a:pt x="-54889" y="58968"/>
                </a:lnTo>
              </a:path>
            </a:pathLst>
          </a:custGeom>
          <a:solidFill>
            <a:srgbClr val="CBC8E3"/>
          </a:solidFill>
          <a:ln w="25400" cap="flat" cmpd="sng">
            <a:solidFill>
              <a:srgbClr val="6E66B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rgbClr val="453E7D"/>
                </a:solidFill>
                <a:latin typeface="Arial"/>
                <a:ea typeface="Arial"/>
                <a:cs typeface="Arial"/>
                <a:sym typeface="Arial"/>
              </a:rPr>
              <a:t>Final Report Due</a:t>
            </a:r>
            <a:endParaRPr sz="1400" b="0" i="0" u="none" strike="noStrike" cap="none" dirty="0">
              <a:solidFill>
                <a:srgbClr val="000000"/>
              </a:solidFill>
              <a:latin typeface="Arial"/>
              <a:ea typeface="Arial"/>
              <a:cs typeface="Arial"/>
              <a:sym typeface="Arial"/>
            </a:endParaRPr>
          </a:p>
        </p:txBody>
      </p:sp>
      <p:sp>
        <p:nvSpPr>
          <p:cNvPr id="643" name="Google Shape;643;g240cba01834_0_1018"/>
          <p:cNvSpPr txBox="1"/>
          <p:nvPr/>
        </p:nvSpPr>
        <p:spPr>
          <a:xfrm>
            <a:off x="6418149" y="5267983"/>
            <a:ext cx="17997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 Per </a:t>
            </a:r>
            <a:r>
              <a:rPr lang="en-US" sz="1400" b="0" i="0" u="sng" strike="noStrike" cap="none" dirty="0">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HB23-1241</a:t>
            </a:r>
            <a:endParaRPr sz="1400" b="0" i="0" u="none" strike="noStrike" cap="none" dirty="0">
              <a:solidFill>
                <a:srgbClr val="000000"/>
              </a:solidFill>
              <a:latin typeface="Arial"/>
              <a:ea typeface="Arial"/>
              <a:cs typeface="Arial"/>
              <a:sym typeface="Arial"/>
            </a:endParaRPr>
          </a:p>
        </p:txBody>
      </p:sp>
      <p:sp>
        <p:nvSpPr>
          <p:cNvPr id="632" name="Google Shape;632;g240cba01834_0_1018">
            <a:extLst>
              <a:ext uri="{C183D7F6-B498-43B3-948B-1728B52AA6E4}">
                <adec:decorative xmlns:adec="http://schemas.microsoft.com/office/drawing/2017/decorative" val="1"/>
              </a:ext>
            </a:extLst>
          </p:cNvPr>
          <p:cNvSpPr txBox="1">
            <a:spLocks noGrp="1"/>
          </p:cNvSpPr>
          <p:nvPr>
            <p:ph type="sldNum" idx="12"/>
          </p:nvPr>
        </p:nvSpPr>
        <p:spPr>
          <a:xfrm>
            <a:off x="223071" y="6427019"/>
            <a:ext cx="2057400" cy="3651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000000"/>
              </a:buClr>
              <a:buSzPts val="1300"/>
              <a:buFont typeface="Arial"/>
              <a:buNone/>
            </a:pPr>
            <a:fld id="{00000000-1234-1234-1234-123412341234}" type="slidenum">
              <a:rPr lang="en-US">
                <a:solidFill>
                  <a:srgbClr val="7F7F7F"/>
                </a:solidFill>
                <a:latin typeface="Calibri"/>
                <a:ea typeface="Calibri"/>
                <a:cs typeface="Calibri"/>
                <a:sym typeface="Calibri"/>
              </a:rPr>
              <a:t>6</a:t>
            </a:fld>
            <a:endParaRPr>
              <a:solidFill>
                <a:srgbClr val="7F7F7F"/>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g23f023930f9_0_327"/>
          <p:cNvSpPr txBox="1">
            <a:spLocks noGrp="1"/>
          </p:cNvSpPr>
          <p:nvPr>
            <p:ph type="title" idx="4294967295"/>
          </p:nvPr>
        </p:nvSpPr>
        <p:spPr>
          <a:xfrm>
            <a:off x="191150" y="56600"/>
            <a:ext cx="8867100" cy="4926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US" sz="2000" b="0" i="0" u="none" strike="noStrike" kern="0" cap="none" spc="0" normalizeH="0" baseline="0" noProof="0" dirty="0">
                <a:ln>
                  <a:noFill/>
                </a:ln>
                <a:solidFill>
                  <a:srgbClr val="000000"/>
                </a:solidFill>
                <a:effectLst/>
                <a:uLnTx/>
                <a:uFillTx/>
                <a:latin typeface="Rockwell"/>
                <a:ea typeface="Rockwell"/>
                <a:cs typeface="Rockwell"/>
                <a:sym typeface="Rockwell"/>
              </a:rPr>
              <a:t>2023 State Accountability Timeline</a:t>
            </a:r>
          </a:p>
        </p:txBody>
      </p:sp>
      <p:graphicFrame>
        <p:nvGraphicFramePr>
          <p:cNvPr id="651" name="Google Shape;651;g23f023930f9_0_327"/>
          <p:cNvGraphicFramePr/>
          <p:nvPr>
            <p:extLst>
              <p:ext uri="{D42A27DB-BD31-4B8C-83A1-F6EECF244321}">
                <p14:modId xmlns:p14="http://schemas.microsoft.com/office/powerpoint/2010/main" val="4092285339"/>
              </p:ext>
            </p:extLst>
          </p:nvPr>
        </p:nvGraphicFramePr>
        <p:xfrm>
          <a:off x="317175" y="589525"/>
          <a:ext cx="8509650" cy="6198145"/>
        </p:xfrm>
        <a:graphic>
          <a:graphicData uri="http://schemas.openxmlformats.org/drawingml/2006/table">
            <a:tbl>
              <a:tblPr firstRow="1">
                <a:noFill/>
                <a:tableStyleId>{DCDCB6B6-5C2B-47C4-A826-BE9E5A4440FD}</a:tableStyleId>
              </a:tblPr>
              <a:tblGrid>
                <a:gridCol w="1925475">
                  <a:extLst>
                    <a:ext uri="{9D8B030D-6E8A-4147-A177-3AD203B41FA5}">
                      <a16:colId xmlns:a16="http://schemas.microsoft.com/office/drawing/2014/main" val="20000"/>
                    </a:ext>
                  </a:extLst>
                </a:gridCol>
                <a:gridCol w="6584175">
                  <a:extLst>
                    <a:ext uri="{9D8B030D-6E8A-4147-A177-3AD203B41FA5}">
                      <a16:colId xmlns:a16="http://schemas.microsoft.com/office/drawing/2014/main" val="20001"/>
                    </a:ext>
                  </a:extLst>
                </a:gridCol>
              </a:tblGrid>
              <a:tr h="506875">
                <a:tc>
                  <a:txBody>
                    <a:bodyPr/>
                    <a:lstStyle/>
                    <a:p>
                      <a:pPr marL="0" marR="0" lvl="0" indent="0" algn="l" rtl="0">
                        <a:lnSpc>
                          <a:spcPct val="115000"/>
                        </a:lnSpc>
                        <a:spcBef>
                          <a:spcPts val="0"/>
                        </a:spcBef>
                        <a:spcAft>
                          <a:spcPts val="0"/>
                        </a:spcAft>
                        <a:buClr>
                          <a:srgbClr val="000000"/>
                        </a:buClr>
                        <a:buSzPts val="1300"/>
                        <a:buFont typeface="Arial"/>
                        <a:buNone/>
                      </a:pPr>
                      <a:r>
                        <a:rPr lang="en-US" sz="1300" b="1" u="none" strike="noStrike" cap="none">
                          <a:solidFill>
                            <a:srgbClr val="FFFFFF"/>
                          </a:solidFill>
                          <a:latin typeface="Calibri"/>
                          <a:ea typeface="Calibri"/>
                          <a:cs typeface="Calibri"/>
                          <a:sym typeface="Calibri"/>
                        </a:rPr>
                        <a:t>Anticipated Timeframe</a:t>
                      </a:r>
                      <a:endParaRPr sz="1300" b="1" u="none" strike="noStrike" cap="none">
                        <a:solidFill>
                          <a:srgbClr val="FFFFFF"/>
                        </a:solidFill>
                        <a:latin typeface="Calibri"/>
                        <a:ea typeface="Calibri"/>
                        <a:cs typeface="Calibri"/>
                        <a:sym typeface="Calibri"/>
                      </a:endParaRPr>
                    </a:p>
                  </a:txBody>
                  <a:tcPr marL="88900" marR="88900" marT="67725" marB="67725">
                    <a:lnL w="9525" cap="flat" cmpd="sng">
                      <a:solidFill>
                        <a:schemeClr val="dk2">
                          <a:alpha val="0"/>
                        </a:schemeClr>
                      </a:solidFill>
                      <a:prstDash val="solid"/>
                      <a:round/>
                      <a:headEnd type="none" w="sm" len="sm"/>
                      <a:tailEnd type="none" w="sm" len="sm"/>
                    </a:lnL>
                    <a:lnR w="9525" cap="flat" cmpd="sng" algn="ctr">
                      <a:solidFill>
                        <a:schemeClr val="dk2">
                          <a:alpha val="0"/>
                        </a:scheme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38761D"/>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US" sz="1300" b="1" u="none" strike="noStrike" cap="none" dirty="0">
                          <a:solidFill>
                            <a:srgbClr val="FFFFFF"/>
                          </a:solidFill>
                          <a:latin typeface="Calibri"/>
                          <a:ea typeface="Calibri"/>
                          <a:cs typeface="Calibri"/>
                          <a:sym typeface="Calibri"/>
                        </a:rPr>
                        <a:t>Activities/Actions</a:t>
                      </a:r>
                      <a:endParaRPr sz="1300" b="1" u="none" strike="noStrike" cap="none" dirty="0">
                        <a:solidFill>
                          <a:srgbClr val="FFFFFF"/>
                        </a:solidFill>
                        <a:latin typeface="Calibri"/>
                        <a:ea typeface="Calibri"/>
                        <a:cs typeface="Calibri"/>
                        <a:sym typeface="Calibri"/>
                      </a:endParaRPr>
                    </a:p>
                  </a:txBody>
                  <a:tcPr marL="88900" marR="88900" marT="67725" marB="67725">
                    <a:lnL w="9525" cap="flat" cmpd="sng" algn="ctr">
                      <a:solidFill>
                        <a:schemeClr val="dk2">
                          <a:alpha val="0"/>
                        </a:schemeClr>
                      </a:solidFill>
                      <a:prstDash val="solid"/>
                      <a:round/>
                      <a:headEnd type="none" w="sm" len="sm"/>
                      <a:tailEnd type="none" w="sm" len="sm"/>
                    </a:lnL>
                    <a:lnR w="9525" cap="flat" cmpd="sng">
                      <a:solidFill>
                        <a:schemeClr val="dk2">
                          <a:alpha val="0"/>
                        </a:scheme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38761D"/>
                    </a:solidFill>
                  </a:tcPr>
                </a:tc>
                <a:extLst>
                  <a:ext uri="{0D108BD9-81ED-4DB2-BD59-A6C34878D82A}">
                    <a16:rowId xmlns:a16="http://schemas.microsoft.com/office/drawing/2014/main" val="10000"/>
                  </a:ext>
                </a:extLst>
              </a:tr>
              <a:tr h="268250">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June 29</a:t>
                      </a:r>
                      <a:endParaRPr sz="1200" u="none" strike="noStrike" cap="none">
                        <a:latin typeface="Calibri"/>
                        <a:ea typeface="Calibri"/>
                        <a:cs typeface="Calibri"/>
                        <a:sym typeface="Calibri"/>
                      </a:endParaRPr>
                    </a:p>
                  </a:txBody>
                  <a:tcPr marL="88900" marR="88900" marT="67725" marB="67725">
                    <a:lnL w="12650" cap="flat" cmpd="sng">
                      <a:solidFill>
                        <a:srgbClr val="FFFFFF"/>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Districts Receive ACCESS Growth Data </a:t>
                      </a:r>
                      <a:endParaRPr sz="1200" u="none" strike="noStrike" cap="none">
                        <a:latin typeface="Calibri"/>
                        <a:ea typeface="Calibri"/>
                        <a:cs typeface="Calibri"/>
                        <a:sym typeface="Calibri"/>
                      </a:endParaRPr>
                    </a:p>
                  </a:txBody>
                  <a:tcPr marL="88900" marR="88900" marT="67725" marB="67725">
                    <a:lnL w="9525" cap="flat" cmpd="sng">
                      <a:solidFill>
                        <a:srgbClr val="000000"/>
                      </a:solidFill>
                      <a:prstDash val="solid"/>
                      <a:round/>
                      <a:headEnd type="none" w="sm" len="sm"/>
                      <a:tailEnd type="none" w="sm" len="sm"/>
                    </a:lnL>
                    <a:lnR w="12650"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1"/>
                  </a:ext>
                </a:extLst>
              </a:tr>
              <a:tr h="436700">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August 14</a:t>
                      </a:r>
                      <a:endParaRPr sz="1200" u="none" strike="noStrike" cap="none">
                        <a:latin typeface="Calibri"/>
                        <a:ea typeface="Calibri"/>
                        <a:cs typeface="Calibri"/>
                        <a:sym typeface="Calibri"/>
                      </a:endParaRPr>
                    </a:p>
                  </a:txBody>
                  <a:tcPr marL="88900" marR="88900" marT="67725" marB="67725">
                    <a:lnL w="12650" cap="flat" cmpd="sng">
                      <a:solidFill>
                        <a:srgbClr val="FFFFFF"/>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Districts Receive CMAS and P/SAT Achievement, Growth, Participation Data; UIP Data Dashboards available</a:t>
                      </a:r>
                      <a:endParaRPr sz="1200" u="none" strike="noStrike" cap="none">
                        <a:latin typeface="Calibri"/>
                        <a:ea typeface="Calibri"/>
                        <a:cs typeface="Calibri"/>
                        <a:sym typeface="Calibri"/>
                      </a:endParaRPr>
                    </a:p>
                  </a:txBody>
                  <a:tcPr marL="88900" marR="88900" marT="67725" marB="67725">
                    <a:lnL w="9525" cap="flat" cmpd="sng">
                      <a:solidFill>
                        <a:srgbClr val="000000"/>
                      </a:solidFill>
                      <a:prstDash val="solid"/>
                      <a:round/>
                      <a:headEnd type="none" w="sm" len="sm"/>
                      <a:tailEnd type="none" w="sm" len="sm"/>
                    </a:lnL>
                    <a:lnR w="12650"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436700">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August 17 (SBE Meeting)</a:t>
                      </a:r>
                      <a:endParaRPr sz="1200" u="none" strike="noStrike" cap="none">
                        <a:latin typeface="Calibri"/>
                        <a:ea typeface="Calibri"/>
                        <a:cs typeface="Calibri"/>
                        <a:sym typeface="Calibri"/>
                      </a:endParaRPr>
                    </a:p>
                  </a:txBody>
                  <a:tcPr marL="88900" marR="88900" marT="67725" marB="67725">
                    <a:lnL w="12650" cap="flat" cmpd="sng">
                      <a:solidFill>
                        <a:srgbClr val="FFFFFF"/>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Public Release of Colorado Growth Data Results; Alternative Education Campus (AEC) Designations Finalized</a:t>
                      </a:r>
                      <a:endParaRPr sz="1200" u="none" strike="noStrike" cap="none">
                        <a:latin typeface="Calibri"/>
                        <a:ea typeface="Calibri"/>
                        <a:cs typeface="Calibri"/>
                        <a:sym typeface="Calibri"/>
                      </a:endParaRPr>
                    </a:p>
                  </a:txBody>
                  <a:tcPr marL="88900" marR="88900" marT="67725" marB="67725">
                    <a:lnL w="9525" cap="flat" cmpd="sng">
                      <a:solidFill>
                        <a:srgbClr val="000000"/>
                      </a:solidFill>
                      <a:prstDash val="solid"/>
                      <a:round/>
                      <a:headEnd type="none" w="sm" len="sm"/>
                      <a:tailEnd type="none" w="sm" len="sm"/>
                    </a:lnL>
                    <a:lnR w="12650"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3"/>
                  </a:ext>
                </a:extLst>
              </a:tr>
              <a:tr h="268250">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August 21</a:t>
                      </a:r>
                      <a:endParaRPr sz="1200" u="none" strike="noStrike" cap="none">
                        <a:latin typeface="Calibri"/>
                        <a:ea typeface="Calibri"/>
                        <a:cs typeface="Calibri"/>
                        <a:sym typeface="Calibri"/>
                      </a:endParaRPr>
                    </a:p>
                  </a:txBody>
                  <a:tcPr marL="88900" marR="88900" marT="67725" marB="67725">
                    <a:lnL w="12650" cap="flat" cmpd="sng">
                      <a:solidFill>
                        <a:srgbClr val="FFFFFF"/>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Districts Receive Matriculation Data</a:t>
                      </a:r>
                      <a:endParaRPr sz="1200" u="none" strike="noStrike" cap="none">
                        <a:latin typeface="Calibri"/>
                        <a:ea typeface="Calibri"/>
                        <a:cs typeface="Calibri"/>
                        <a:sym typeface="Calibri"/>
                      </a:endParaRPr>
                    </a:p>
                  </a:txBody>
                  <a:tcPr marL="88900" marR="88900" marT="67725" marB="67725">
                    <a:lnL w="9525" cap="flat" cmpd="sng">
                      <a:solidFill>
                        <a:srgbClr val="000000"/>
                      </a:solidFill>
                      <a:prstDash val="solid"/>
                      <a:round/>
                      <a:headEnd type="none" w="sm" len="sm"/>
                      <a:tailEnd type="none" w="sm" len="sm"/>
                    </a:lnL>
                    <a:lnR w="12650"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436700">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August 23</a:t>
                      </a:r>
                      <a:endParaRPr sz="1200" u="none" strike="noStrike" cap="none">
                        <a:latin typeface="Calibri"/>
                        <a:ea typeface="Calibri"/>
                        <a:cs typeface="Calibri"/>
                        <a:sym typeface="Calibri"/>
                      </a:endParaRPr>
                    </a:p>
                  </a:txBody>
                  <a:tcPr marL="88900" marR="88900" marT="67725" marB="67725">
                    <a:lnL w="12650" cap="flat" cmpd="sng">
                      <a:solidFill>
                        <a:srgbClr val="FFFFFF"/>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Preliminary Performance Frameworks Released to Districts. Public release August 29.</a:t>
                      </a:r>
                      <a:endParaRPr sz="1200" u="none" strike="noStrike" cap="none">
                        <a:latin typeface="Calibri"/>
                        <a:ea typeface="Calibri"/>
                        <a:cs typeface="Calibri"/>
                        <a:sym typeface="Calibri"/>
                      </a:endParaRPr>
                    </a:p>
                  </a:txBody>
                  <a:tcPr marL="88900" marR="88900" marT="67725" marB="67725">
                    <a:lnL w="9525" cap="flat" cmpd="sng">
                      <a:solidFill>
                        <a:srgbClr val="000000"/>
                      </a:solidFill>
                      <a:prstDash val="solid"/>
                      <a:round/>
                      <a:headEnd type="none" w="sm" len="sm"/>
                      <a:tailEnd type="none" w="sm" len="sm"/>
                    </a:lnL>
                    <a:lnR w="12650"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5"/>
                  </a:ext>
                </a:extLst>
              </a:tr>
              <a:tr h="436700">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September 12</a:t>
                      </a:r>
                      <a:endParaRPr sz="1200" u="none" strike="noStrike" cap="none">
                        <a:latin typeface="Calibri"/>
                        <a:ea typeface="Calibri"/>
                        <a:cs typeface="Calibri"/>
                        <a:sym typeface="Calibri"/>
                      </a:endParaRPr>
                    </a:p>
                  </a:txBody>
                  <a:tcPr marL="88900" marR="88900" marT="67725" marB="67725">
                    <a:lnL w="12650" cap="flat" cmpd="sng">
                      <a:solidFill>
                        <a:srgbClr val="FFFFFF"/>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AEC Performance Frameworks Released</a:t>
                      </a:r>
                      <a:endParaRPr sz="1200" u="none" strike="noStrike" cap="none">
                        <a:latin typeface="Calibri"/>
                        <a:ea typeface="Calibri"/>
                        <a:cs typeface="Calibri"/>
                        <a:sym typeface="Calibri"/>
                      </a:endParaRPr>
                    </a:p>
                  </a:txBody>
                  <a:tcPr marL="88900" marR="88900" marT="67725" marB="67725">
                    <a:lnL w="9525" cap="flat" cmpd="sng">
                      <a:solidFill>
                        <a:srgbClr val="000000"/>
                      </a:solidFill>
                      <a:prstDash val="solid"/>
                      <a:round/>
                      <a:headEnd type="none" w="sm" len="sm"/>
                      <a:tailEnd type="none" w="sm" len="sm"/>
                    </a:lnL>
                    <a:lnR w="12650"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436700">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Early September</a:t>
                      </a:r>
                      <a:endParaRPr sz="1200" u="none" strike="noStrike" cap="none">
                        <a:latin typeface="Calibri"/>
                        <a:ea typeface="Calibri"/>
                        <a:cs typeface="Calibri"/>
                        <a:sym typeface="Calibri"/>
                      </a:endParaRPr>
                    </a:p>
                  </a:txBody>
                  <a:tcPr marL="88900" marR="88900" marT="67725" marB="67725">
                    <a:lnL w="12650" cap="flat" cmpd="sng">
                      <a:solidFill>
                        <a:srgbClr val="FFFFFF"/>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ESSA Identifications (i.e., CS, TS, A-TS) Released to Districts. Districts will need to notify schools.</a:t>
                      </a:r>
                      <a:endParaRPr sz="1200" u="none" strike="noStrike" cap="none">
                        <a:latin typeface="Calibri"/>
                        <a:ea typeface="Calibri"/>
                        <a:cs typeface="Calibri"/>
                        <a:sym typeface="Calibri"/>
                      </a:endParaRPr>
                    </a:p>
                  </a:txBody>
                  <a:tcPr marL="88900" marR="88900" marT="67725" marB="67725">
                    <a:lnL w="9525" cap="flat" cmpd="sng">
                      <a:solidFill>
                        <a:srgbClr val="000000"/>
                      </a:solidFill>
                      <a:prstDash val="solid"/>
                      <a:round/>
                      <a:headEnd type="none" w="sm" len="sm"/>
                      <a:tailEnd type="none" w="sm" len="sm"/>
                    </a:lnL>
                    <a:lnR w="12650"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7"/>
                  </a:ext>
                </a:extLst>
              </a:tr>
              <a:tr h="268250">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September 22</a:t>
                      </a:r>
                      <a:endParaRPr sz="1200" u="none" strike="noStrike" cap="none">
                        <a:latin typeface="Calibri"/>
                        <a:ea typeface="Calibri"/>
                        <a:cs typeface="Calibri"/>
                        <a:sym typeface="Calibri"/>
                      </a:endParaRPr>
                    </a:p>
                  </a:txBody>
                  <a:tcPr marL="88900" marR="88900" marT="67725" marB="67725">
                    <a:lnL w="12650" cap="flat" cmpd="sng">
                      <a:solidFill>
                        <a:srgbClr val="FFFFFF"/>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Accreditation Form Submissions Due for ALL Districts</a:t>
                      </a:r>
                      <a:endParaRPr sz="1200" u="none" strike="noStrike" cap="none">
                        <a:latin typeface="Calibri"/>
                        <a:ea typeface="Calibri"/>
                        <a:cs typeface="Calibri"/>
                        <a:sym typeface="Calibri"/>
                      </a:endParaRPr>
                    </a:p>
                  </a:txBody>
                  <a:tcPr marL="88900" marR="88900" marT="67725" marB="67725">
                    <a:lnL w="9525" cap="flat" cmpd="sng">
                      <a:solidFill>
                        <a:srgbClr val="000000"/>
                      </a:solidFill>
                      <a:prstDash val="solid"/>
                      <a:round/>
                      <a:headEnd type="none" w="sm" len="sm"/>
                      <a:tailEnd type="none" w="sm" len="sm"/>
                    </a:lnL>
                    <a:lnR w="12650"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556000">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October 16</a:t>
                      </a:r>
                      <a:endParaRPr sz="1200" u="none" strike="noStrike" cap="none">
                        <a:latin typeface="Calibri"/>
                        <a:ea typeface="Calibri"/>
                        <a:cs typeface="Calibri"/>
                        <a:sym typeface="Calibri"/>
                      </a:endParaRPr>
                    </a:p>
                  </a:txBody>
                  <a:tcPr marL="88900" marR="88900" marT="67725" marB="67725">
                    <a:lnL w="12650" cap="flat" cmpd="sng">
                      <a:solidFill>
                        <a:srgbClr val="FFFFFF"/>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Unified Improvement Plan (UIP) Submissions Due</a:t>
                      </a:r>
                      <a:endParaRPr sz="1200" u="none" strike="noStrike" cap="none">
                        <a:latin typeface="Calibri"/>
                        <a:ea typeface="Calibri"/>
                        <a:cs typeface="Calibri"/>
                        <a:sym typeface="Calibri"/>
                      </a:endParaRPr>
                    </a:p>
                    <a:p>
                      <a:pPr marL="0" marR="0" lvl="0" indent="0" algn="l" rtl="0">
                        <a:lnSpc>
                          <a:spcPct val="100000"/>
                        </a:lnSpc>
                        <a:spcBef>
                          <a:spcPts val="1300"/>
                        </a:spcBef>
                        <a:spcAft>
                          <a:spcPts val="0"/>
                        </a:spcAft>
                        <a:buClr>
                          <a:srgbClr val="000000"/>
                        </a:buClr>
                        <a:buSzPts val="1200"/>
                        <a:buFont typeface="Arial"/>
                        <a:buNone/>
                      </a:pPr>
                      <a:r>
                        <a:rPr lang="en-US" sz="1200" u="none" strike="noStrike" cap="none">
                          <a:latin typeface="Calibri"/>
                          <a:ea typeface="Calibri"/>
                          <a:cs typeface="Calibri"/>
                          <a:sym typeface="Calibri"/>
                        </a:rPr>
                        <a:t>Final Request to Reconsider Materials Due (for participating districts)</a:t>
                      </a:r>
                      <a:endParaRPr sz="1200" u="none" strike="noStrike" cap="none">
                        <a:latin typeface="Calibri"/>
                        <a:ea typeface="Calibri"/>
                        <a:cs typeface="Calibri"/>
                        <a:sym typeface="Calibri"/>
                      </a:endParaRPr>
                    </a:p>
                  </a:txBody>
                  <a:tcPr marL="88900" marR="88900" marT="67725" marB="67725">
                    <a:lnL w="9525" cap="flat" cmpd="sng">
                      <a:solidFill>
                        <a:srgbClr val="000000"/>
                      </a:solidFill>
                      <a:prstDash val="solid"/>
                      <a:round/>
                      <a:headEnd type="none" w="sm" len="sm"/>
                      <a:tailEnd type="none" w="sm" len="sm"/>
                    </a:lnL>
                    <a:lnR w="12650"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9"/>
                  </a:ext>
                </a:extLst>
              </a:tr>
              <a:tr h="436700">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November 8-9 (SBE Meeting)</a:t>
                      </a:r>
                      <a:endParaRPr sz="1200" u="none" strike="noStrike" cap="none">
                        <a:latin typeface="Calibri"/>
                        <a:ea typeface="Calibri"/>
                        <a:cs typeface="Calibri"/>
                        <a:sym typeface="Calibri"/>
                      </a:endParaRPr>
                    </a:p>
                  </a:txBody>
                  <a:tcPr marL="88900" marR="88900" marT="67725" marB="67725">
                    <a:lnL w="12650" cap="flat" cmpd="sng">
                      <a:solidFill>
                        <a:srgbClr val="FFFFFF"/>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District Accreditation Ratings &amp; School Plan Types Finalized for Districts/Schools </a:t>
                      </a:r>
                      <a:r>
                        <a:rPr lang="en-US" sz="1200" i="1" u="none" strike="noStrike" cap="none">
                          <a:latin typeface="Calibri"/>
                          <a:ea typeface="Calibri"/>
                          <a:cs typeface="Calibri"/>
                          <a:sym typeface="Calibri"/>
                        </a:rPr>
                        <a:t>not </a:t>
                      </a:r>
                      <a:r>
                        <a:rPr lang="en-US" sz="1200" u="none" strike="noStrike" cap="none">
                          <a:latin typeface="Calibri"/>
                          <a:ea typeface="Calibri"/>
                          <a:cs typeface="Calibri"/>
                          <a:sym typeface="Calibri"/>
                        </a:rPr>
                        <a:t>participating in request to reconsider</a:t>
                      </a:r>
                      <a:endParaRPr sz="1200" u="none" strike="noStrike" cap="none">
                        <a:latin typeface="Calibri"/>
                        <a:ea typeface="Calibri"/>
                        <a:cs typeface="Calibri"/>
                        <a:sym typeface="Calibri"/>
                      </a:endParaRPr>
                    </a:p>
                  </a:txBody>
                  <a:tcPr marL="88900" marR="88900" marT="67725" marB="67725">
                    <a:lnL w="9525" cap="flat" cmpd="sng">
                      <a:solidFill>
                        <a:srgbClr val="000000"/>
                      </a:solidFill>
                      <a:prstDash val="solid"/>
                      <a:round/>
                      <a:headEnd type="none" w="sm" len="sm"/>
                      <a:tailEnd type="none" w="sm" len="sm"/>
                    </a:lnL>
                    <a:lnR w="12650"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r h="43670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December 13-14 (SBE Meeting) </a:t>
                      </a:r>
                      <a:endParaRPr sz="1200" b="1" u="none" strike="noStrike" cap="none">
                        <a:latin typeface="Calibri"/>
                        <a:ea typeface="Calibri"/>
                        <a:cs typeface="Calibri"/>
                        <a:sym typeface="Calibri"/>
                      </a:endParaRPr>
                    </a:p>
                  </a:txBody>
                  <a:tcPr marL="88900" marR="88900" marT="67725" marB="67725">
                    <a:lnL w="12650" cap="flat" cmpd="sng">
                      <a:solidFill>
                        <a:srgbClr val="FFFFFF"/>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District Accreditation Ratings &amp; School Plan Types Finalized for Districts/Schools participating in request to reconsider</a:t>
                      </a:r>
                      <a:endParaRPr sz="1200" b="1" u="none" strike="noStrike" cap="none">
                        <a:latin typeface="Calibri"/>
                        <a:ea typeface="Calibri"/>
                        <a:cs typeface="Calibri"/>
                        <a:sym typeface="Calibri"/>
                      </a:endParaRPr>
                    </a:p>
                  </a:txBody>
                  <a:tcPr marL="88900" marR="88900" marT="67725" marB="67725">
                    <a:lnL w="9525" cap="flat" cmpd="sng">
                      <a:solidFill>
                        <a:srgbClr val="000000"/>
                      </a:solidFill>
                      <a:prstDash val="solid"/>
                      <a:round/>
                      <a:headEnd type="none" w="sm" len="sm"/>
                      <a:tailEnd type="none" w="sm" len="sm"/>
                    </a:lnL>
                    <a:lnR w="12650"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11"/>
                  </a:ext>
                </a:extLst>
              </a:tr>
              <a:tr h="268250">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By December 31</a:t>
                      </a:r>
                      <a:endParaRPr sz="1200" u="none" strike="noStrike" cap="none">
                        <a:latin typeface="Calibri"/>
                        <a:ea typeface="Calibri"/>
                        <a:cs typeface="Calibri"/>
                        <a:sym typeface="Calibri"/>
                      </a:endParaRPr>
                    </a:p>
                  </a:txBody>
                  <a:tcPr marL="88900" marR="88900" marT="67725" marB="67725">
                    <a:lnL w="12650" cap="flat" cmpd="sng">
                      <a:solidFill>
                        <a:srgbClr val="FFFFFF"/>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District Accreditation Contracts Due</a:t>
                      </a:r>
                      <a:endParaRPr sz="1200" u="none" strike="noStrike" cap="none">
                        <a:latin typeface="Calibri"/>
                        <a:ea typeface="Calibri"/>
                        <a:cs typeface="Calibri"/>
                        <a:sym typeface="Calibri"/>
                      </a:endParaRPr>
                    </a:p>
                  </a:txBody>
                  <a:tcPr marL="88900" marR="88900" marT="67725" marB="67725">
                    <a:lnL w="9525" cap="flat" cmpd="sng">
                      <a:solidFill>
                        <a:srgbClr val="000000"/>
                      </a:solidFill>
                      <a:prstDash val="solid"/>
                      <a:round/>
                      <a:headEnd type="none" w="sm" len="sm"/>
                      <a:tailEnd type="none" w="sm" len="sm"/>
                    </a:lnL>
                    <a:lnR w="12650"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2"/>
                  </a:ext>
                </a:extLst>
              </a:tr>
              <a:tr h="436700">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Late January</a:t>
                      </a:r>
                      <a:endParaRPr sz="1200" u="none" strike="noStrike" cap="none">
                        <a:latin typeface="Calibri"/>
                        <a:ea typeface="Calibri"/>
                        <a:cs typeface="Calibri"/>
                        <a:sym typeface="Calibri"/>
                      </a:endParaRPr>
                    </a:p>
                  </a:txBody>
                  <a:tcPr marL="88900" marR="88900" marT="67725" marB="67725">
                    <a:lnL w="12650" cap="flat" cmpd="sng">
                      <a:solidFill>
                        <a:srgbClr val="FFFFFF"/>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dirty="0">
                          <a:latin typeface="Calibri"/>
                          <a:ea typeface="Calibri"/>
                          <a:cs typeface="Calibri"/>
                          <a:sym typeface="Calibri"/>
                        </a:rPr>
                        <a:t>Informational reports release to districts with new measures (e.g., </a:t>
                      </a:r>
                      <a:r>
                        <a:rPr lang="en-US" sz="1200" dirty="0">
                          <a:latin typeface="Calibri"/>
                          <a:ea typeface="Calibri"/>
                          <a:cs typeface="Calibri"/>
                          <a:sym typeface="Calibri"/>
                        </a:rPr>
                        <a:t>Science Achievement</a:t>
                      </a:r>
                      <a:r>
                        <a:rPr lang="en-US" sz="1200" u="none" strike="noStrike" cap="none" dirty="0">
                          <a:latin typeface="Calibri"/>
                          <a:ea typeface="Calibri"/>
                          <a:cs typeface="Calibri"/>
                          <a:sym typeface="Calibri"/>
                        </a:rPr>
                        <a:t>).</a:t>
                      </a:r>
                      <a:endParaRPr sz="1200" u="none" strike="noStrike" cap="none" dirty="0">
                        <a:latin typeface="Calibri"/>
                        <a:ea typeface="Calibri"/>
                        <a:cs typeface="Calibri"/>
                        <a:sym typeface="Calibri"/>
                      </a:endParaRPr>
                    </a:p>
                  </a:txBody>
                  <a:tcPr marL="88900" marR="88900" marT="67725" marB="67725">
                    <a:lnL w="9525" cap="flat" cmpd="sng">
                      <a:solidFill>
                        <a:srgbClr val="000000"/>
                      </a:solidFill>
                      <a:prstDash val="solid"/>
                      <a:round/>
                      <a:headEnd type="none" w="sm" len="sm"/>
                      <a:tailEnd type="none" w="sm" len="sm"/>
                    </a:lnL>
                    <a:lnR w="12650"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13"/>
                  </a:ext>
                </a:extLst>
              </a:tr>
            </a:tbl>
          </a:graphicData>
        </a:graphic>
      </p:graphicFrame>
      <p:sp>
        <p:nvSpPr>
          <p:cNvPr id="652" name="Google Shape;652;g23f023930f9_0_327">
            <a:extLst>
              <a:ext uri="{C183D7F6-B498-43B3-948B-1728B52AA6E4}">
                <adec:decorative xmlns:adec="http://schemas.microsoft.com/office/drawing/2017/decorative" val="1"/>
              </a:ext>
            </a:extLst>
          </p:cNvPr>
          <p:cNvSpPr txBox="1"/>
          <p:nvPr/>
        </p:nvSpPr>
        <p:spPr>
          <a:xfrm>
            <a:off x="336300" y="5531975"/>
            <a:ext cx="8473800" cy="4908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g240d34487dc_0_22"/>
          <p:cNvSpPr txBox="1">
            <a:spLocks noGrp="1"/>
          </p:cNvSpPr>
          <p:nvPr>
            <p:ph type="title" idx="4294967295"/>
          </p:nvPr>
        </p:nvSpPr>
        <p:spPr>
          <a:xfrm>
            <a:off x="191150" y="56600"/>
            <a:ext cx="8867100" cy="800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US" sz="2000" b="0" i="0" u="none" strike="noStrike" kern="0" cap="none" spc="0" normalizeH="0" baseline="0" noProof="0" dirty="0">
                <a:ln>
                  <a:noFill/>
                </a:ln>
                <a:solidFill>
                  <a:srgbClr val="000000"/>
                </a:solidFill>
                <a:effectLst/>
                <a:uLnTx/>
                <a:uFillTx/>
                <a:latin typeface="Rockwell"/>
                <a:ea typeface="Rockwell"/>
                <a:cs typeface="Rockwell"/>
                <a:sym typeface="Rockwell"/>
              </a:rPr>
              <a:t>Timeline for Upcoming Accountability Discussions </a:t>
            </a:r>
            <a:br>
              <a:rPr kumimoji="0" lang="en-US" sz="2000" b="0" i="0" u="none" strike="noStrike" kern="0" cap="none" spc="0" normalizeH="0" baseline="0" noProof="0" dirty="0">
                <a:ln>
                  <a:noFill/>
                </a:ln>
                <a:solidFill>
                  <a:srgbClr val="000000"/>
                </a:solidFill>
                <a:effectLst/>
                <a:uLnTx/>
                <a:uFillTx/>
                <a:latin typeface="Rockwell"/>
                <a:ea typeface="Rockwell"/>
                <a:cs typeface="Rockwell"/>
                <a:sym typeface="Rockwell"/>
              </a:rPr>
            </a:br>
            <a:r>
              <a:rPr kumimoji="0" lang="en-US" sz="2000" b="0" i="0" u="none" strike="noStrike" kern="0" cap="none" spc="0" normalizeH="0" baseline="0" noProof="0" dirty="0">
                <a:ln>
                  <a:noFill/>
                </a:ln>
                <a:solidFill>
                  <a:srgbClr val="000000"/>
                </a:solidFill>
                <a:effectLst/>
                <a:uLnTx/>
                <a:uFillTx/>
                <a:latin typeface="Rockwell"/>
                <a:ea typeface="Rockwell"/>
                <a:cs typeface="Rockwell"/>
                <a:sym typeface="Rockwell"/>
              </a:rPr>
              <a:t>with the State Board of Education</a:t>
            </a:r>
          </a:p>
        </p:txBody>
      </p:sp>
      <p:graphicFrame>
        <p:nvGraphicFramePr>
          <p:cNvPr id="658" name="Google Shape;658;g240d34487dc_0_22"/>
          <p:cNvGraphicFramePr/>
          <p:nvPr>
            <p:extLst>
              <p:ext uri="{D42A27DB-BD31-4B8C-83A1-F6EECF244321}">
                <p14:modId xmlns:p14="http://schemas.microsoft.com/office/powerpoint/2010/main" val="1730234656"/>
              </p:ext>
            </p:extLst>
          </p:nvPr>
        </p:nvGraphicFramePr>
        <p:xfrm>
          <a:off x="232900" y="949675"/>
          <a:ext cx="8509650" cy="3060355"/>
        </p:xfrm>
        <a:graphic>
          <a:graphicData uri="http://schemas.openxmlformats.org/drawingml/2006/table">
            <a:tbl>
              <a:tblPr firstRow="1">
                <a:noFill/>
                <a:tableStyleId>{DCDCB6B6-5C2B-47C4-A826-BE9E5A4440FD}</a:tableStyleId>
              </a:tblPr>
              <a:tblGrid>
                <a:gridCol w="1925475">
                  <a:extLst>
                    <a:ext uri="{9D8B030D-6E8A-4147-A177-3AD203B41FA5}">
                      <a16:colId xmlns:a16="http://schemas.microsoft.com/office/drawing/2014/main" val="20000"/>
                    </a:ext>
                  </a:extLst>
                </a:gridCol>
                <a:gridCol w="6584175">
                  <a:extLst>
                    <a:ext uri="{9D8B030D-6E8A-4147-A177-3AD203B41FA5}">
                      <a16:colId xmlns:a16="http://schemas.microsoft.com/office/drawing/2014/main" val="20001"/>
                    </a:ext>
                  </a:extLst>
                </a:gridCol>
              </a:tblGrid>
              <a:tr h="506875">
                <a:tc>
                  <a:txBody>
                    <a:bodyPr/>
                    <a:lstStyle/>
                    <a:p>
                      <a:pPr marL="0" marR="0" lvl="0" indent="0" algn="l" rtl="0">
                        <a:lnSpc>
                          <a:spcPct val="115000"/>
                        </a:lnSpc>
                        <a:spcBef>
                          <a:spcPts val="0"/>
                        </a:spcBef>
                        <a:spcAft>
                          <a:spcPts val="0"/>
                        </a:spcAft>
                        <a:buClr>
                          <a:srgbClr val="000000"/>
                        </a:buClr>
                        <a:buSzPts val="1300"/>
                        <a:buFont typeface="Arial"/>
                        <a:buNone/>
                      </a:pPr>
                      <a:r>
                        <a:rPr lang="en-US" sz="1300" b="1" u="none" strike="noStrike" cap="none" dirty="0">
                          <a:solidFill>
                            <a:schemeClr val="tx1"/>
                          </a:solidFill>
                          <a:latin typeface="Calibri"/>
                          <a:ea typeface="Calibri"/>
                          <a:cs typeface="Calibri"/>
                          <a:sym typeface="Calibri"/>
                        </a:rPr>
                        <a:t>Anticipated Timeframe</a:t>
                      </a:r>
                      <a:endParaRPr sz="1300" b="1" u="none" strike="noStrike" cap="none" dirty="0">
                        <a:solidFill>
                          <a:schemeClr val="tx1"/>
                        </a:solidFill>
                        <a:latin typeface="Calibri"/>
                        <a:ea typeface="Calibri"/>
                        <a:cs typeface="Calibri"/>
                        <a:sym typeface="Calibri"/>
                      </a:endParaRPr>
                    </a:p>
                  </a:txBody>
                  <a:tcPr marL="88900" marR="88900" marT="67725" marB="67725">
                    <a:lnL w="9525" cap="flat" cmpd="sng">
                      <a:solidFill>
                        <a:schemeClr val="dk2">
                          <a:alpha val="0"/>
                        </a:schemeClr>
                      </a:solidFill>
                      <a:prstDash val="solid"/>
                      <a:round/>
                      <a:headEnd type="none" w="sm" len="sm"/>
                      <a:tailEnd type="none" w="sm" len="sm"/>
                    </a:lnL>
                    <a:lnR w="9525" cap="flat" cmpd="sng">
                      <a:solidFill>
                        <a:schemeClr val="dk2">
                          <a:alpha val="0"/>
                        </a:schemeClr>
                      </a:solidFill>
                      <a:prstDash val="solid"/>
                      <a:round/>
                      <a:headEnd type="none" w="sm" len="sm"/>
                      <a:tailEnd type="none" w="sm" len="sm"/>
                    </a:lnR>
                    <a:lnT w="9525" cap="flat" cmpd="sng">
                      <a:solidFill>
                        <a:schemeClr val="dk2">
                          <a:alpha val="0"/>
                        </a:scheme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597D3"/>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US" sz="1300" b="1" u="none" strike="noStrike" cap="none" dirty="0">
                          <a:solidFill>
                            <a:schemeClr val="tx1"/>
                          </a:solidFill>
                          <a:latin typeface="Calibri"/>
                          <a:ea typeface="Calibri"/>
                          <a:cs typeface="Calibri"/>
                          <a:sym typeface="Calibri"/>
                        </a:rPr>
                        <a:t>Activities/Actions</a:t>
                      </a:r>
                      <a:endParaRPr sz="1300" b="1" u="none" strike="noStrike" cap="none" dirty="0">
                        <a:solidFill>
                          <a:schemeClr val="tx1"/>
                        </a:solidFill>
                        <a:latin typeface="Calibri"/>
                        <a:ea typeface="Calibri"/>
                        <a:cs typeface="Calibri"/>
                        <a:sym typeface="Calibri"/>
                      </a:endParaRPr>
                    </a:p>
                  </a:txBody>
                  <a:tcPr marL="88900" marR="88900" marT="67725" marB="67725">
                    <a:lnL w="9525" cap="flat" cmpd="sng">
                      <a:solidFill>
                        <a:schemeClr val="dk2">
                          <a:alpha val="0"/>
                        </a:schemeClr>
                      </a:solidFill>
                      <a:prstDash val="solid"/>
                      <a:round/>
                      <a:headEnd type="none" w="sm" len="sm"/>
                      <a:tailEnd type="none" w="sm" len="sm"/>
                    </a:lnL>
                    <a:lnR w="9525" cap="flat" cmpd="sng">
                      <a:solidFill>
                        <a:schemeClr val="dk2">
                          <a:alpha val="0"/>
                        </a:schemeClr>
                      </a:solidFill>
                      <a:prstDash val="solid"/>
                      <a:round/>
                      <a:headEnd type="none" w="sm" len="sm"/>
                      <a:tailEnd type="none" w="sm" len="sm"/>
                    </a:lnR>
                    <a:lnT w="9525" cap="flat" cmpd="sng">
                      <a:solidFill>
                        <a:schemeClr val="dk2">
                          <a:alpha val="0"/>
                        </a:scheme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597D3"/>
                    </a:solidFill>
                  </a:tcPr>
                </a:tc>
                <a:extLst>
                  <a:ext uri="{0D108BD9-81ED-4DB2-BD59-A6C34878D82A}">
                    <a16:rowId xmlns:a16="http://schemas.microsoft.com/office/drawing/2014/main" val="10000"/>
                  </a:ext>
                </a:extLst>
              </a:tr>
              <a:tr h="268250">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September 13 &amp; 14</a:t>
                      </a:r>
                      <a:endParaRPr sz="1200" u="none" strike="noStrike" cap="none">
                        <a:latin typeface="Calibri"/>
                        <a:ea typeface="Calibri"/>
                        <a:cs typeface="Calibri"/>
                        <a:sym typeface="Calibri"/>
                      </a:endParaRPr>
                    </a:p>
                  </a:txBody>
                  <a:tcPr marL="88900" marR="88900" marT="67725" marB="67725">
                    <a:lnL w="12650" cap="flat" cmpd="sng">
                      <a:solidFill>
                        <a:srgbClr val="FFFFFF"/>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solidFill>
                      <a:srgbClr val="CAF8FF"/>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CDE presents on statewide trends of 2023 Preliminary Performance Frameworks (informational)</a:t>
                      </a:r>
                      <a:endParaRPr sz="12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     AND</a:t>
                      </a:r>
                      <a:endParaRPr sz="12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CDE presents on New framework measures (informational) </a:t>
                      </a:r>
                      <a:endParaRPr sz="1200" u="none" strike="noStrike" cap="none">
                        <a:latin typeface="Calibri"/>
                        <a:ea typeface="Calibri"/>
                        <a:cs typeface="Calibri"/>
                        <a:sym typeface="Calibri"/>
                      </a:endParaRPr>
                    </a:p>
                  </a:txBody>
                  <a:tcPr marL="88900" marR="88900" marT="67725" marB="67725">
                    <a:lnL w="9525" cap="flat" cmpd="sng">
                      <a:solidFill>
                        <a:srgbClr val="000000"/>
                      </a:solidFill>
                      <a:prstDash val="solid"/>
                      <a:round/>
                      <a:headEnd type="none" w="sm" len="sm"/>
                      <a:tailEnd type="none" w="sm" len="sm"/>
                    </a:lnL>
                    <a:lnR w="12650"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solidFill>
                      <a:srgbClr val="CAF8FF"/>
                    </a:solidFill>
                  </a:tcPr>
                </a:tc>
                <a:extLst>
                  <a:ext uri="{0D108BD9-81ED-4DB2-BD59-A6C34878D82A}">
                    <a16:rowId xmlns:a16="http://schemas.microsoft.com/office/drawing/2014/main" val="10001"/>
                  </a:ext>
                </a:extLst>
              </a:tr>
              <a:tr h="436700">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October 11 &amp; 12</a:t>
                      </a:r>
                      <a:endParaRPr sz="1200" u="none" strike="noStrike" cap="none">
                        <a:latin typeface="Calibri"/>
                        <a:ea typeface="Calibri"/>
                        <a:cs typeface="Calibri"/>
                        <a:sym typeface="Calibri"/>
                      </a:endParaRPr>
                    </a:p>
                  </a:txBody>
                  <a:tcPr marL="88900" marR="88900" marT="67725" marB="67725">
                    <a:lnL w="12650" cap="flat" cmpd="sng">
                      <a:solidFill>
                        <a:srgbClr val="FFFFFF"/>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CDE presents on statewide framework targets for 2024 including anticipated new measures (informational)</a:t>
                      </a:r>
                      <a:endParaRPr sz="1200" u="none" strike="noStrike" cap="none">
                        <a:latin typeface="Calibri"/>
                        <a:ea typeface="Calibri"/>
                        <a:cs typeface="Calibri"/>
                        <a:sym typeface="Calibri"/>
                      </a:endParaRPr>
                    </a:p>
                  </a:txBody>
                  <a:tcPr marL="88900" marR="88900" marT="67725" marB="67725">
                    <a:lnL w="9525" cap="flat" cmpd="sng">
                      <a:solidFill>
                        <a:srgbClr val="000000"/>
                      </a:solidFill>
                      <a:prstDash val="solid"/>
                      <a:round/>
                      <a:headEnd type="none" w="sm" len="sm"/>
                      <a:tailEnd type="none" w="sm" len="sm"/>
                    </a:lnL>
                    <a:lnR w="12650"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436700">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November 8 &amp; 9</a:t>
                      </a:r>
                      <a:endParaRPr sz="1200" u="none" strike="noStrike" cap="none">
                        <a:latin typeface="Calibri"/>
                        <a:ea typeface="Calibri"/>
                        <a:cs typeface="Calibri"/>
                        <a:sym typeface="Calibri"/>
                      </a:endParaRPr>
                    </a:p>
                  </a:txBody>
                  <a:tcPr marL="88900" marR="88900" marT="67725" marB="67725">
                    <a:lnL w="12650" cap="flat" cmpd="sng">
                      <a:solidFill>
                        <a:srgbClr val="FFFFFF"/>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AF8FF"/>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SBE votes on 2024 statewide framework targets (vote)</a:t>
                      </a:r>
                      <a:endParaRPr sz="12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     AND</a:t>
                      </a:r>
                      <a:endParaRPr sz="12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SBE finalizes District Accreditation Ratings &amp; School Plan Types </a:t>
                      </a:r>
                      <a:r>
                        <a:rPr lang="en-US" sz="1200" i="1" u="none" strike="noStrike" cap="none">
                          <a:latin typeface="Calibri"/>
                          <a:ea typeface="Calibri"/>
                          <a:cs typeface="Calibri"/>
                          <a:sym typeface="Calibri"/>
                        </a:rPr>
                        <a:t>not </a:t>
                      </a:r>
                      <a:r>
                        <a:rPr lang="en-US" sz="1200" u="none" strike="noStrike" cap="none">
                          <a:latin typeface="Calibri"/>
                          <a:ea typeface="Calibri"/>
                          <a:cs typeface="Calibri"/>
                          <a:sym typeface="Calibri"/>
                        </a:rPr>
                        <a:t>participating in request to reconsider (consent item)</a:t>
                      </a:r>
                      <a:endParaRPr sz="1200" u="none" strike="noStrike" cap="none">
                        <a:latin typeface="Calibri"/>
                        <a:ea typeface="Calibri"/>
                        <a:cs typeface="Calibri"/>
                        <a:sym typeface="Calibri"/>
                      </a:endParaRPr>
                    </a:p>
                  </a:txBody>
                  <a:tcPr marL="88900" marR="88900" marT="67725" marB="67725">
                    <a:lnL w="9525" cap="flat" cmpd="sng">
                      <a:solidFill>
                        <a:srgbClr val="000000"/>
                      </a:solidFill>
                      <a:prstDash val="solid"/>
                      <a:round/>
                      <a:headEnd type="none" w="sm" len="sm"/>
                      <a:tailEnd type="none" w="sm" len="sm"/>
                    </a:lnL>
                    <a:lnR w="12650"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AF8FF"/>
                    </a:solidFill>
                  </a:tcPr>
                </a:tc>
                <a:extLst>
                  <a:ext uri="{0D108BD9-81ED-4DB2-BD59-A6C34878D82A}">
                    <a16:rowId xmlns:a16="http://schemas.microsoft.com/office/drawing/2014/main" val="10003"/>
                  </a:ext>
                </a:extLst>
              </a:tr>
              <a:tr h="43670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December 13-14</a:t>
                      </a:r>
                      <a:endParaRPr sz="1200" b="1" u="none" strike="noStrike" cap="none">
                        <a:latin typeface="Calibri"/>
                        <a:ea typeface="Calibri"/>
                        <a:cs typeface="Calibri"/>
                        <a:sym typeface="Calibri"/>
                      </a:endParaRPr>
                    </a:p>
                  </a:txBody>
                  <a:tcPr marL="88900" marR="88900" marT="67725" marB="67725">
                    <a:lnL w="12650" cap="flat" cmpd="sng">
                      <a:solidFill>
                        <a:srgbClr val="FFFFFF"/>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dirty="0">
                          <a:latin typeface="Calibri"/>
                          <a:ea typeface="Calibri"/>
                          <a:cs typeface="Calibri"/>
                          <a:sym typeface="Calibri"/>
                        </a:rPr>
                        <a:t>SBE finalizes District Accreditation Ratings &amp; School Plan Types Finalized for Districts/Schools participating in request to reconsider (vote)</a:t>
                      </a:r>
                      <a:endParaRPr sz="1200" b="1" u="none" strike="noStrike" cap="none" dirty="0">
                        <a:latin typeface="Calibri"/>
                        <a:ea typeface="Calibri"/>
                        <a:cs typeface="Calibri"/>
                        <a:sym typeface="Calibri"/>
                      </a:endParaRPr>
                    </a:p>
                  </a:txBody>
                  <a:tcPr marL="88900" marR="88900" marT="67725" marB="67725">
                    <a:lnL w="9525" cap="flat" cmpd="sng">
                      <a:solidFill>
                        <a:srgbClr val="000000"/>
                      </a:solidFill>
                      <a:prstDash val="solid"/>
                      <a:round/>
                      <a:headEnd type="none" w="sm" len="sm"/>
                      <a:tailEnd type="none" w="sm" len="sm"/>
                    </a:lnL>
                    <a:lnR w="12650"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bl>
          </a:graphicData>
        </a:graphic>
      </p:graphicFrame>
      <p:sp>
        <p:nvSpPr>
          <p:cNvPr id="659" name="Google Shape;659;g240d34487dc_0_22">
            <a:extLst>
              <a:ext uri="{C183D7F6-B498-43B3-948B-1728B52AA6E4}">
                <adec:decorative xmlns:adec="http://schemas.microsoft.com/office/drawing/2017/decorative" val="1"/>
              </a:ext>
            </a:extLst>
          </p:cNvPr>
          <p:cNvSpPr txBox="1"/>
          <p:nvPr/>
        </p:nvSpPr>
        <p:spPr>
          <a:xfrm>
            <a:off x="204650" y="3509275"/>
            <a:ext cx="8593500" cy="49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660" name="Google Shape;660;g240d34487dc_0_22">
            <a:extLst>
              <a:ext uri="{C183D7F6-B498-43B3-948B-1728B52AA6E4}">
                <adec:decorative xmlns:adec="http://schemas.microsoft.com/office/drawing/2017/decorative" val="1"/>
              </a:ext>
            </a:extLst>
          </p:cNvPr>
          <p:cNvSpPr txBox="1"/>
          <p:nvPr/>
        </p:nvSpPr>
        <p:spPr>
          <a:xfrm>
            <a:off x="250825" y="3508775"/>
            <a:ext cx="8473800" cy="4908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g288aaab558c_0_7"/>
          <p:cNvSpPr txBox="1">
            <a:spLocks noGrp="1"/>
          </p:cNvSpPr>
          <p:nvPr>
            <p:ph type="title"/>
          </p:nvPr>
        </p:nvSpPr>
        <p:spPr>
          <a:xfrm>
            <a:off x="245201" y="254525"/>
            <a:ext cx="6882900" cy="7563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r>
              <a:rPr lang="en-US"/>
              <a:t>State Board Meeting Updates</a:t>
            </a:r>
            <a:endParaRPr/>
          </a:p>
        </p:txBody>
      </p:sp>
      <p:sp>
        <p:nvSpPr>
          <p:cNvPr id="667" name="Google Shape;667;g288aaab558c_0_7"/>
          <p:cNvSpPr txBox="1">
            <a:spLocks noGrp="1"/>
          </p:cNvSpPr>
          <p:nvPr>
            <p:ph type="body" idx="1"/>
          </p:nvPr>
        </p:nvSpPr>
        <p:spPr>
          <a:xfrm>
            <a:off x="628650" y="1463040"/>
            <a:ext cx="7886700" cy="4640700"/>
          </a:xfrm>
          <a:prstGeom prst="rect">
            <a:avLst/>
          </a:prstGeom>
        </p:spPr>
        <p:txBody>
          <a:bodyPr spcFirstLastPara="1" wrap="square" lIns="0" tIns="0" rIns="0" bIns="45700" anchor="t" anchorCtr="0">
            <a:normAutofit fontScale="92500" lnSpcReduction="20000"/>
          </a:bodyPr>
          <a:lstStyle/>
          <a:p>
            <a:pPr marL="457200" lvl="0" indent="-353181" algn="l" rtl="0">
              <a:spcBef>
                <a:spcPts val="1000"/>
              </a:spcBef>
              <a:spcAft>
                <a:spcPts val="0"/>
              </a:spcAft>
              <a:buSzPct val="100000"/>
              <a:buChar char="•"/>
            </a:pPr>
            <a:r>
              <a:rPr lang="en-US" sz="2308">
                <a:highlight>
                  <a:schemeClr val="lt1"/>
                </a:highlight>
              </a:rPr>
              <a:t>The state board voted to keep 2024 framework targets (e.g., sub-indicator methodology, overall rating cut points) consistent with 2019 and 2023.</a:t>
            </a:r>
            <a:endParaRPr sz="2308">
              <a:highlight>
                <a:schemeClr val="lt1"/>
              </a:highlight>
            </a:endParaRPr>
          </a:p>
          <a:p>
            <a:pPr marL="457200" lvl="0" indent="-353181" algn="l" rtl="0">
              <a:spcBef>
                <a:spcPts val="1000"/>
              </a:spcBef>
              <a:spcAft>
                <a:spcPts val="0"/>
              </a:spcAft>
              <a:buSzPct val="100000"/>
              <a:buChar char="•"/>
            </a:pPr>
            <a:r>
              <a:rPr lang="en-US" sz="2308">
                <a:highlight>
                  <a:schemeClr val="lt1"/>
                </a:highlight>
              </a:rPr>
              <a:t>Science will be re-introduced in the Achievement performance indicator.</a:t>
            </a:r>
            <a:endParaRPr sz="2308">
              <a:highlight>
                <a:schemeClr val="lt1"/>
              </a:highlight>
            </a:endParaRPr>
          </a:p>
          <a:p>
            <a:pPr marL="457200" lvl="0" indent="-353181" algn="l" rtl="0">
              <a:spcBef>
                <a:spcPts val="1000"/>
              </a:spcBef>
              <a:spcAft>
                <a:spcPts val="0"/>
              </a:spcAft>
              <a:buSzPct val="100000"/>
              <a:buChar char="•"/>
            </a:pPr>
            <a:r>
              <a:rPr lang="en-US" sz="2308">
                <a:highlight>
                  <a:schemeClr val="lt1"/>
                </a:highlight>
              </a:rPr>
              <a:t>On Track Growth will be delayed until all schools are ready for release.  The department will provide public reports beginning in 2024.</a:t>
            </a:r>
            <a:endParaRPr sz="2308">
              <a:highlight>
                <a:schemeClr val="lt1"/>
              </a:highlight>
            </a:endParaRPr>
          </a:p>
          <a:p>
            <a:pPr marL="457200" lvl="0" indent="-353181" algn="l" rtl="0">
              <a:spcBef>
                <a:spcPts val="1000"/>
              </a:spcBef>
              <a:spcAft>
                <a:spcPts val="0"/>
              </a:spcAft>
              <a:buSzPct val="100000"/>
              <a:buChar char="•"/>
            </a:pPr>
            <a:r>
              <a:rPr lang="en-US" sz="2308">
                <a:highlight>
                  <a:schemeClr val="lt1"/>
                </a:highlight>
              </a:rPr>
              <a:t>The state will continue to study the PWR Higher Bar measures because of concerns around data quality.</a:t>
            </a:r>
            <a:endParaRPr sz="2308">
              <a:highlight>
                <a:schemeClr val="lt1"/>
              </a:highlight>
            </a:endParaRPr>
          </a:p>
          <a:p>
            <a:pPr marL="457200" lvl="0" indent="-353181" algn="l" rtl="0">
              <a:spcBef>
                <a:spcPts val="1000"/>
              </a:spcBef>
              <a:spcAft>
                <a:spcPts val="0"/>
              </a:spcAft>
              <a:buSzPct val="100000"/>
              <a:buChar char="•"/>
            </a:pPr>
            <a:r>
              <a:rPr lang="en-US" sz="2308">
                <a:highlight>
                  <a:schemeClr val="lt1"/>
                </a:highlight>
              </a:rPr>
              <a:t>Thank you!  The TAP’s recommendations and feedback from the field were factors in the state board’s considerations.</a:t>
            </a:r>
            <a:endParaRPr sz="2308">
              <a:highlight>
                <a:schemeClr val="lt1"/>
              </a:highlight>
            </a:endParaRPr>
          </a:p>
          <a:p>
            <a:pPr marL="0" lvl="0" indent="0" algn="l" rtl="0">
              <a:spcBef>
                <a:spcPts val="1000"/>
              </a:spcBef>
              <a:spcAft>
                <a:spcPts val="0"/>
              </a:spcAft>
              <a:buNone/>
            </a:pPr>
            <a:endParaRPr/>
          </a:p>
          <a:p>
            <a:pPr marL="0" lvl="0" indent="0" algn="ctr" rtl="0">
              <a:spcBef>
                <a:spcPts val="1000"/>
              </a:spcBef>
              <a:spcAft>
                <a:spcPts val="0"/>
              </a:spcAft>
              <a:buNone/>
            </a:pPr>
            <a:r>
              <a:rPr lang="en-US" i="1" u="sng">
                <a:solidFill>
                  <a:schemeClr val="hlink"/>
                </a:solidFill>
                <a:hlinkClick r:id="rId3"/>
              </a:rPr>
              <a:t>November Board Meeting</a:t>
            </a:r>
            <a:r>
              <a:rPr lang="en-US" i="1"/>
              <a:t> </a:t>
            </a:r>
            <a:r>
              <a:rPr lang="en-US" sz="1675" i="1"/>
              <a:t>(Presentation begins at 6 hours 30 minutes)</a:t>
            </a:r>
            <a:endParaRPr sz="1675" i="1"/>
          </a:p>
          <a:p>
            <a:pPr marL="0" lvl="0" indent="0" algn="ctr" rtl="0">
              <a:spcBef>
                <a:spcPts val="1000"/>
              </a:spcBef>
              <a:spcAft>
                <a:spcPts val="0"/>
              </a:spcAft>
              <a:buNone/>
            </a:pPr>
            <a:r>
              <a:rPr lang="en-US" sz="2381" i="1" u="sng">
                <a:solidFill>
                  <a:schemeClr val="hlink"/>
                </a:solidFill>
                <a:hlinkClick r:id="rId4"/>
              </a:rPr>
              <a:t>Accountability Contact Communication</a:t>
            </a:r>
            <a:r>
              <a:rPr lang="en-US" sz="1675" i="1"/>
              <a:t> for more summary</a:t>
            </a:r>
            <a:endParaRPr sz="1675" i="1"/>
          </a:p>
          <a:p>
            <a:pPr marL="0" lvl="0" indent="0" algn="l" rtl="0">
              <a:spcBef>
                <a:spcPts val="1000"/>
              </a:spcBef>
              <a:spcAft>
                <a:spcPts val="0"/>
              </a:spcAft>
              <a:buNone/>
            </a:pPr>
            <a:endParaRPr/>
          </a:p>
        </p:txBody>
      </p:sp>
      <p:sp>
        <p:nvSpPr>
          <p:cNvPr id="668" name="Google Shape;668;g288aaab558c_0_7"/>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DE ">
  <a:themeElements>
    <a:clrScheme name="Simple Light">
      <a:dk1>
        <a:srgbClr val="000000"/>
      </a:dk1>
      <a:lt1>
        <a:srgbClr val="FFFFFF"/>
      </a:lt1>
      <a:dk2>
        <a:srgbClr val="595959"/>
      </a:dk2>
      <a:lt2>
        <a:srgbClr val="EEEEEE"/>
      </a:lt2>
      <a:accent1>
        <a:srgbClr val="077682"/>
      </a:accent1>
      <a:accent2>
        <a:srgbClr val="232C67"/>
      </a:accent2>
      <a:accent3>
        <a:srgbClr val="78909C"/>
      </a:accent3>
      <a:accent4>
        <a:srgbClr val="EC6752"/>
      </a:accent4>
      <a:accent5>
        <a:srgbClr val="AAA5D2"/>
      </a:accent5>
      <a:accent6>
        <a:srgbClr val="F8B333"/>
      </a:accent6>
      <a:hlink>
        <a:srgbClr val="2C338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2480</Words>
  <Application>Microsoft Office PowerPoint</Application>
  <PresentationFormat>On-screen Show (4:3)</PresentationFormat>
  <Paragraphs>363</Paragraphs>
  <Slides>43</Slides>
  <Notes>43</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43</vt:i4>
      </vt:variant>
    </vt:vector>
  </HeadingPairs>
  <TitlesOfParts>
    <vt:vector size="51" baseType="lpstr">
      <vt:lpstr>Rockwell</vt:lpstr>
      <vt:lpstr>Arial</vt:lpstr>
      <vt:lpstr>Roboto</vt:lpstr>
      <vt:lpstr>Calibri</vt:lpstr>
      <vt:lpstr>Office Theme</vt:lpstr>
      <vt:lpstr>CDE </vt:lpstr>
      <vt:lpstr>Office Theme</vt:lpstr>
      <vt:lpstr>Office Theme</vt:lpstr>
      <vt:lpstr>Technical Advisory Panel Meeting</vt:lpstr>
      <vt:lpstr>Welcome &amp; Introductions</vt:lpstr>
      <vt:lpstr>Agenda for Today</vt:lpstr>
      <vt:lpstr>Accountability Updates Information Item   Lisa Medler</vt:lpstr>
      <vt:lpstr>Current State Accountability</vt:lpstr>
      <vt:lpstr>Overarching Accountability Timeline</vt:lpstr>
      <vt:lpstr>2023 State Accountability Timeline</vt:lpstr>
      <vt:lpstr>Timeline for Upcoming Accountability Discussions  with the State Board of Education</vt:lpstr>
      <vt:lpstr>State Board Meeting Updates</vt:lpstr>
      <vt:lpstr>Task Force Updates</vt:lpstr>
      <vt:lpstr>H.B. 23-1241:  Accountability, Accreditation, Student Performance, and Resource Inequity Task Force</vt:lpstr>
      <vt:lpstr>H.B. 22-1215:  Study Of Expanding Extended High School Programs</vt:lpstr>
      <vt:lpstr>School Code Committee   Feedback Item  DJ Loerzel  </vt:lpstr>
      <vt:lpstr>Notice of a Rulemaking Hearing for  School Code Review Committee</vt:lpstr>
      <vt:lpstr>Agenda</vt:lpstr>
      <vt:lpstr>Overview of School Codes – Purpose </vt:lpstr>
      <vt:lpstr>Rationale for State Board Rules for the School Code Process</vt:lpstr>
      <vt:lpstr>Current Practice:  School Codes Review Committee (SCRC)</vt:lpstr>
      <vt:lpstr>Agenda Part 2</vt:lpstr>
      <vt:lpstr>Definition of a Public School</vt:lpstr>
      <vt:lpstr>Description of the Proposed Rules</vt:lpstr>
      <vt:lpstr>Deeper Dive on Section 3.00:  Standard for Assigning School Codes</vt:lpstr>
      <vt:lpstr>Deeper Dive on Section 3.00: Standard for Assigning School Codes (cont’d)</vt:lpstr>
      <vt:lpstr>Application of Standard</vt:lpstr>
      <vt:lpstr>Reconsideration Process</vt:lpstr>
      <vt:lpstr>Rulemaking Process and Timeline</vt:lpstr>
      <vt:lpstr>Questions?</vt:lpstr>
      <vt:lpstr>Break (10 minutes)</vt:lpstr>
      <vt:lpstr>On Track Growth  Feedback Item  Marie Huchton  </vt:lpstr>
      <vt:lpstr>On Track Growth | Overview</vt:lpstr>
      <vt:lpstr>SBE Decisions</vt:lpstr>
      <vt:lpstr>Reporting On Track Growth</vt:lpstr>
      <vt:lpstr>Today’s Conversation</vt:lpstr>
      <vt:lpstr>Individual Student Growth Report (ISR)</vt:lpstr>
      <vt:lpstr>Proposed Student Level WIDA ACCESS On Track Graphic</vt:lpstr>
      <vt:lpstr>School Level On-Track Distribution Example</vt:lpstr>
      <vt:lpstr>Data Explorer Tool- Performance by Demographics</vt:lpstr>
      <vt:lpstr>Data Explorer Tool- Achievement v. Growth</vt:lpstr>
      <vt:lpstr>Data Explorer Tool- Performance Bar Charts</vt:lpstr>
      <vt:lpstr>Data Explorer Tool- On Track Growth Bar Charts</vt:lpstr>
      <vt:lpstr>Dashboard- Growth Bar Charts</vt:lpstr>
      <vt:lpstr>Public Comments and Meeting Close</vt:lpstr>
      <vt:lpstr>Technical Advisory Panel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Technical Advisory Panel Meeting</dc:title>
  <dc:creator>Madorin, Acacia</dc:creator>
  <cp:lastModifiedBy>Richardson, Megan</cp:lastModifiedBy>
  <cp:revision>3</cp:revision>
  <dcterms:created xsi:type="dcterms:W3CDTF">2019-06-25T17:30:52Z</dcterms:created>
  <dcterms:modified xsi:type="dcterms:W3CDTF">2024-01-26T00:32:46Z</dcterms:modified>
</cp:coreProperties>
</file>